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  <p:sldMasterId id="2147483683" r:id="rId2"/>
  </p:sldMasterIdLst>
  <p:notesMasterIdLst>
    <p:notesMasterId r:id="rId55"/>
  </p:notesMasterIdLst>
  <p:sldIdLst>
    <p:sldId id="256" r:id="rId3"/>
    <p:sldId id="307" r:id="rId4"/>
    <p:sldId id="329" r:id="rId5"/>
    <p:sldId id="259" r:id="rId6"/>
    <p:sldId id="260" r:id="rId7"/>
    <p:sldId id="33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2" r:id="rId28"/>
    <p:sldId id="283" r:id="rId29"/>
    <p:sldId id="284" r:id="rId30"/>
    <p:sldId id="285" r:id="rId31"/>
    <p:sldId id="331" r:id="rId32"/>
    <p:sldId id="287" r:id="rId33"/>
    <p:sldId id="288" r:id="rId34"/>
    <p:sldId id="289" r:id="rId35"/>
    <p:sldId id="311" r:id="rId36"/>
    <p:sldId id="312" r:id="rId37"/>
    <p:sldId id="313" r:id="rId38"/>
    <p:sldId id="314" r:id="rId39"/>
    <p:sldId id="315" r:id="rId40"/>
    <p:sldId id="316" r:id="rId41"/>
    <p:sldId id="308" r:id="rId42"/>
    <p:sldId id="310" r:id="rId43"/>
    <p:sldId id="290" r:id="rId44"/>
    <p:sldId id="291" r:id="rId45"/>
    <p:sldId id="334" r:id="rId46"/>
    <p:sldId id="332" r:id="rId47"/>
    <p:sldId id="333" r:id="rId48"/>
    <p:sldId id="293" r:id="rId49"/>
    <p:sldId id="324" r:id="rId50"/>
    <p:sldId id="323" r:id="rId51"/>
    <p:sldId id="326" r:id="rId52"/>
    <p:sldId id="327" r:id="rId53"/>
    <p:sldId id="328" r:id="rId54"/>
  </p:sldIdLst>
  <p:sldSz cx="9144000" cy="5143500" type="screen16x9"/>
  <p:notesSz cx="6858000" cy="9144000"/>
  <p:embeddedFontLst>
    <p:embeddedFont>
      <p:font typeface="DK Lemon Yellow Sun" panose="02000000000000000000" pitchFamily="50" charset="0"/>
      <p:regular r:id="rId56"/>
    </p:embeddedFont>
    <p:embeddedFont>
      <p:font typeface="Autumn in November" pitchFamily="2" charset="0"/>
      <p:regular r:id="rId57"/>
    </p:embeddedFont>
    <p:embeddedFont>
      <p:font typeface="Proxima Nova Semibold" panose="020B0604020202020204" charset="0"/>
      <p:regular r:id="rId58"/>
      <p:bold r:id="rId59"/>
      <p:boldItalic r:id="rId60"/>
    </p:embeddedFont>
    <p:embeddedFont>
      <p:font typeface="Catamaran" panose="020B0604020202020204" charset="0"/>
      <p:regular r:id="rId61"/>
      <p:bold r:id="rId62"/>
    </p:embeddedFont>
    <p:embeddedFont>
      <p:font typeface="FZShuTi" panose="02010601030101010101" pitchFamily="2" charset="-122"/>
      <p:regular r:id="rId63"/>
    </p:embeddedFont>
    <p:embeddedFont>
      <p:font typeface="Barlow Medium" panose="020B0604020202020204" charset="0"/>
      <p:regular r:id="rId64"/>
      <p:bold r:id="rId65"/>
      <p:italic r:id="rId66"/>
      <p:boldItalic r:id="rId67"/>
    </p:embeddedFont>
    <p:embeddedFont>
      <p:font typeface="Arial Black" panose="020B0A04020102020204" pitchFamily="34" charset="0"/>
      <p:bold r:id="rId68"/>
    </p:embeddedFont>
    <p:embeddedFont>
      <p:font typeface="Roboto" panose="020B0604020202020204" charset="0"/>
      <p:regular r:id="rId69"/>
      <p:bold r:id="rId70"/>
      <p:italic r:id="rId71"/>
      <p:boldItalic r:id="rId72"/>
    </p:embeddedFont>
    <p:embeddedFont>
      <p:font typeface="Barlow" panose="020B0604020202020204" charset="0"/>
      <p:regular r:id="rId73"/>
      <p:bold r:id="rId74"/>
      <p:italic r:id="rId75"/>
      <p:boldItalic r:id="rId76"/>
    </p:embeddedFont>
    <p:embeddedFont>
      <p:font typeface="Proxima Nova" panose="020B0604020202020204" charset="0"/>
      <p:regular r:id="rId77"/>
      <p:bold r:id="rId78"/>
      <p:italic r:id="rId79"/>
      <p:boldItalic r:id="rId80"/>
    </p:embeddedFont>
    <p:embeddedFont>
      <p:font typeface="Barlow SemiBold" panose="020B0604020202020204" charset="0"/>
      <p:regular r:id="rId81"/>
      <p:bold r:id="rId82"/>
      <p:italic r:id="rId83"/>
      <p:boldItalic r:id="rId84"/>
    </p:embeddedFont>
    <p:embeddedFont>
      <p:font typeface="맑은 고딕" panose="020B0503020000020004" pitchFamily="34" charset="-127"/>
      <p:regular r:id="rId85"/>
      <p:bold r:id="rId86"/>
    </p:embeddedFont>
    <p:embeddedFont>
      <p:font typeface="Arial Rounded MT Bold" panose="020F0704030504030204" pitchFamily="34" charset="0"/>
      <p:regular r:id="rId8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B9007"/>
    <a:srgbClr val="696969"/>
    <a:srgbClr val="000000"/>
    <a:srgbClr val="F6F1E1"/>
    <a:srgbClr val="CBCBCB"/>
    <a:srgbClr val="A9A9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09EEE75-4554-4F72-A38D-21B928DEA88B}">
  <a:tblStyle styleId="{209EEE75-4554-4F72-A38D-21B928DEA88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4" d="100"/>
          <a:sy n="84" d="100"/>
        </p:scale>
        <p:origin x="1554" y="6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2" d="100"/>
        <a:sy n="4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notesMaster" Target="notesMasters/notesMaster1.xml"/><Relationship Id="rId63" Type="http://schemas.openxmlformats.org/officeDocument/2006/relationships/font" Target="fonts/font8.fntdata"/><Relationship Id="rId68" Type="http://schemas.openxmlformats.org/officeDocument/2006/relationships/font" Target="fonts/font13.fntdata"/><Relationship Id="rId76" Type="http://schemas.openxmlformats.org/officeDocument/2006/relationships/font" Target="fonts/font21.fntdata"/><Relationship Id="rId84" Type="http://schemas.openxmlformats.org/officeDocument/2006/relationships/font" Target="fonts/font29.fntdata"/><Relationship Id="rId89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font" Target="fonts/font16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font" Target="fonts/font3.fntdata"/><Relationship Id="rId66" Type="http://schemas.openxmlformats.org/officeDocument/2006/relationships/font" Target="fonts/font11.fntdata"/><Relationship Id="rId74" Type="http://schemas.openxmlformats.org/officeDocument/2006/relationships/font" Target="fonts/font19.fntdata"/><Relationship Id="rId79" Type="http://schemas.openxmlformats.org/officeDocument/2006/relationships/font" Target="fonts/font24.fntdata"/><Relationship Id="rId87" Type="http://schemas.openxmlformats.org/officeDocument/2006/relationships/font" Target="fonts/font32.fntdata"/><Relationship Id="rId5" Type="http://schemas.openxmlformats.org/officeDocument/2006/relationships/slide" Target="slides/slide3.xml"/><Relationship Id="rId61" Type="http://schemas.openxmlformats.org/officeDocument/2006/relationships/font" Target="fonts/font6.fntdata"/><Relationship Id="rId82" Type="http://schemas.openxmlformats.org/officeDocument/2006/relationships/font" Target="fonts/font27.fntdata"/><Relationship Id="rId90" Type="http://schemas.openxmlformats.org/officeDocument/2006/relationships/theme" Target="theme/theme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1.fntdata"/><Relationship Id="rId64" Type="http://schemas.openxmlformats.org/officeDocument/2006/relationships/font" Target="fonts/font9.fntdata"/><Relationship Id="rId69" Type="http://schemas.openxmlformats.org/officeDocument/2006/relationships/font" Target="fonts/font14.fntdata"/><Relationship Id="rId77" Type="http://schemas.openxmlformats.org/officeDocument/2006/relationships/font" Target="fonts/font22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17.fntdata"/><Relationship Id="rId80" Type="http://schemas.openxmlformats.org/officeDocument/2006/relationships/font" Target="fonts/font25.fntdata"/><Relationship Id="rId85" Type="http://schemas.openxmlformats.org/officeDocument/2006/relationships/font" Target="fonts/font30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4.fntdata"/><Relationship Id="rId67" Type="http://schemas.openxmlformats.org/officeDocument/2006/relationships/font" Target="fonts/font12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font" Target="fonts/font7.fntdata"/><Relationship Id="rId70" Type="http://schemas.openxmlformats.org/officeDocument/2006/relationships/font" Target="fonts/font15.fntdata"/><Relationship Id="rId75" Type="http://schemas.openxmlformats.org/officeDocument/2006/relationships/font" Target="fonts/font20.fntdata"/><Relationship Id="rId83" Type="http://schemas.openxmlformats.org/officeDocument/2006/relationships/font" Target="fonts/font28.fntdata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2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5.fntdata"/><Relationship Id="rId65" Type="http://schemas.openxmlformats.org/officeDocument/2006/relationships/font" Target="fonts/font10.fntdata"/><Relationship Id="rId73" Type="http://schemas.openxmlformats.org/officeDocument/2006/relationships/font" Target="fonts/font18.fntdata"/><Relationship Id="rId78" Type="http://schemas.openxmlformats.org/officeDocument/2006/relationships/font" Target="fonts/font23.fntdata"/><Relationship Id="rId81" Type="http://schemas.openxmlformats.org/officeDocument/2006/relationships/font" Target="fonts/font26.fntdata"/><Relationship Id="rId86" Type="http://schemas.openxmlformats.org/officeDocument/2006/relationships/font" Target="fonts/font31.fntdata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9886761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2" name="Google Shape;104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40667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4" name="Google Shape;1254;g8b7e7b105a_1_3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5" name="Google Shape;1255;g8b7e7b105a_1_3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23987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6" name="Google Shape;1286;g93969108f1_1_315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7" name="Google Shape;1287;g93969108f1_1_315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267262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2" name="Google Shape;1342;g86649e36a1_0_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3" name="Google Shape;1343;g86649e36a1_0_2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97397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6" name="Google Shape;1406;g93969108f1_2_5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7" name="Google Shape;1407;g93969108f1_2_5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10008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" name="Google Shape;1434;g5fd4b45418938cd5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5" name="Google Shape;1435;g5fd4b45418938cd5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66039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0" name="Google Shape;1440;g5fd4b45418938cd5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1" name="Google Shape;1441;g5fd4b45418938cd5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79188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8" name="Google Shape;1448;g8b7e7b105a_1_4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9" name="Google Shape;1449;g8b7e7b105a_1_4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660876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" name="Google Shape;1470;g8bbe045960_6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1" name="Google Shape;1471;g8bbe045960_6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16173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4" name="Google Shape;1504;g93969108f1_2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5" name="Google Shape;1505;g93969108f1_2_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51692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7" name="Google Shape;1527;g8d83cf88e8_2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8" name="Google Shape;1528;g8d83cf88e8_2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9650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/>
          <a:lstStyle/>
          <a:p>
            <a:fld id="{A36966EF-E2F4-4B3A-8C42-AAA45AF63290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0214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" name="Google Shape;1556;g92ff37ea2c_4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7" name="Google Shape;1557;g92ff37ea2c_4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10094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g93c112800f_2_2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4" name="Google Shape;1614;g93c112800f_2_2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6847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6" name="Google Shape;1666;g92ff37ea2c_4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7" name="Google Shape;1667;g92ff37ea2c_4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06409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4" name="Google Shape;1724;g92ff37ea2c_4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5" name="Google Shape;1725;g92ff37ea2c_4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824857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9" name="Google Shape;1949;g8d83cf88e8_2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0" name="Google Shape;1950;g8d83cf88e8_2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94430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2" name="Google Shape;1972;g92f1dc2073_2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3" name="Google Shape;1973;g92f1dc2073_2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20595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0" name="Google Shape;1980;g5fd4b45418938cd5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1" name="Google Shape;1981;g5fd4b45418938cd5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33565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7" name="Google Shape;1997;g8d83cf88e8_2_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8" name="Google Shape;1998;g8d83cf88e8_2_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30334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/>
          <a:lstStyle/>
          <a:p>
            <a:fld id="{A36966EF-E2F4-4B3A-8C42-AAA45AF63290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91693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4" name="Google Shape;2034;g5fd4b45418938cd5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5" name="Google Shape;2035;g5fd4b45418938cd5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48717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g8b0384d5f9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7" name="Google Shape;1097;g8b0384d5f9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663583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Google Shape;2050;g92ff37ea2c_4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1" name="Google Shape;2051;g92ff37ea2c_4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01383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Google Shape;2070;g5fd4b45418938cd5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1" name="Google Shape;2071;g5fd4b45418938cd5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4684331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5" name="Google Shape;2545;g8d44b15066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6" name="Google Shape;2546;g8d44b15066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7892126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3" name="Google Shape;2463;g8ed22aa031_0_24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4" name="Google Shape;2464;g8ed22aa031_0_24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245995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4" name="Google Shape;2374;g8d44b15066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5" name="Google Shape;2375;g8d44b15066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416305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9" name="Google Shape;2289;g8d44b15066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0" name="Google Shape;2290;g8d44b15066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627291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5" name="Google Shape;2255;g8d44b15066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6" name="Google Shape;2256;g8d44b15066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282203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9" name="Google Shape;2219;g8d44b15066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0" name="Google Shape;2220;g8d44b15066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290278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3" name="Google Shape;2083;g8b7e7b105a_1_6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4" name="Google Shape;2084;g8b7e7b105a_1_6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193687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2" name="Google Shape;2102;g93969108f1_1_314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3" name="Google Shape;2103;g93969108f1_1_314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79172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" name="Google Shape;1115;g8b0384d5f9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6" name="Google Shape;1116;g8b0384d5f9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319158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6" name="Google Shape;2386;g93c112800f_2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7" name="Google Shape;2387;g93c112800f_2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190322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6" name="Google Shape;2386;g93c112800f_2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7" name="Google Shape;2387;g93c112800f_2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910296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6" name="Google Shape;2386;g93c112800f_2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7" name="Google Shape;2387;g93c112800f_2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725179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6" name="Google Shape;2386;g93c112800f_2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7" name="Google Shape;2387;g93c112800f_2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305926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6" name="Google Shape;2386;g93c112800f_2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7" name="Google Shape;2387;g93c112800f_2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263526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6" name="Google Shape;2386;g93c112800f_2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7" name="Google Shape;2387;g93c112800f_2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665840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Google Shape;9220;g916fc677d7_5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21" name="Google Shape;9221;g916fc677d7_5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908348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5" name="Google Shape;9995;g916fc677d7_5_7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96" name="Google Shape;9996;g916fc677d7_5_7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3185351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4" name="Google Shape;9634;g916fc677d7_5_4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35" name="Google Shape;9635;g916fc677d7_5_4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09015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g8d83cf88e8_1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2" name="Google Shape;1152;g8d83cf88e8_1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602640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0" name="Google Shape;1180;g8bbe045960_6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1" name="Google Shape;1181;g8bbe045960_6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9559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Google Shape;1193;g8bbe045960_6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4" name="Google Shape;1194;g8bbe045960_6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23908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g93969108f1_1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0" name="Google Shape;1200;g93969108f1_1_3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22139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g8d83cf88e8_2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5" name="Google Shape;1235;g8d83cf88e8_2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5887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5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"/>
          <p:cNvSpPr txBox="1">
            <a:spLocks noGrp="1"/>
          </p:cNvSpPr>
          <p:nvPr userDrawn="1">
            <p:ph type="subTitle" idx="1"/>
          </p:nvPr>
        </p:nvSpPr>
        <p:spPr>
          <a:xfrm>
            <a:off x="3071875" y="2962350"/>
            <a:ext cx="3036000" cy="108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>
                <a:latin typeface="Catamaran"/>
                <a:ea typeface="Catamaran"/>
                <a:cs typeface="Catamaran"/>
                <a:sym typeface="Catamara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3" name="Google Shape;143;p2"/>
          <p:cNvSpPr txBox="1">
            <a:spLocks noGrp="1"/>
          </p:cNvSpPr>
          <p:nvPr userDrawn="1">
            <p:ph type="ctrTitle"/>
          </p:nvPr>
        </p:nvSpPr>
        <p:spPr>
          <a:xfrm>
            <a:off x="1122900" y="1100250"/>
            <a:ext cx="6898200" cy="182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lt1"/>
        </a:solidFill>
        <a:effectLst/>
      </p:bgPr>
    </p:bg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1"/>
          <p:cNvSpPr txBox="1">
            <a:spLocks noGrp="1"/>
          </p:cNvSpPr>
          <p:nvPr>
            <p:ph type="subTitle" idx="1"/>
          </p:nvPr>
        </p:nvSpPr>
        <p:spPr>
          <a:xfrm>
            <a:off x="2534850" y="3408762"/>
            <a:ext cx="4074300" cy="3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11"/>
          <p:cNvSpPr txBox="1">
            <a:spLocks noGrp="1"/>
          </p:cNvSpPr>
          <p:nvPr>
            <p:ph type="title" hasCustomPrompt="1"/>
          </p:nvPr>
        </p:nvSpPr>
        <p:spPr>
          <a:xfrm>
            <a:off x="814500" y="1850462"/>
            <a:ext cx="7515000" cy="145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106363" y="4922838"/>
            <a:ext cx="8963026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2" name="Rectangle 8"/>
          <p:cNvSpPr>
            <a:spLocks noChangeArrowheads="1"/>
          </p:cNvSpPr>
          <p:nvPr userDrawn="1"/>
        </p:nvSpPr>
        <p:spPr bwMode="auto">
          <a:xfrm>
            <a:off x="69962" y="646324"/>
            <a:ext cx="7053022" cy="8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3" name="Rectangle 9"/>
          <p:cNvSpPr>
            <a:spLocks noChangeArrowheads="1"/>
          </p:cNvSpPr>
          <p:nvPr userDrawn="1"/>
        </p:nvSpPr>
        <p:spPr bwMode="auto">
          <a:xfrm>
            <a:off x="106362" y="4922838"/>
            <a:ext cx="8963026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4" name="Rectangle 10"/>
          <p:cNvSpPr>
            <a:spLocks noChangeArrowheads="1"/>
          </p:cNvSpPr>
          <p:nvPr userDrawn="1"/>
        </p:nvSpPr>
        <p:spPr bwMode="auto">
          <a:xfrm>
            <a:off x="69962" y="107724"/>
            <a:ext cx="295275" cy="47783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 userDrawn="1"/>
        </p:nvGrpSpPr>
        <p:grpSpPr>
          <a:xfrm>
            <a:off x="344487" y="366713"/>
            <a:ext cx="8472488" cy="127000"/>
            <a:chOff x="344487" y="366713"/>
            <a:chExt cx="8472488" cy="127000"/>
          </a:xfrm>
        </p:grpSpPr>
        <p:sp>
          <p:nvSpPr>
            <p:cNvPr id="3" name="Freeform 6"/>
            <p:cNvSpPr>
              <a:spLocks/>
            </p:cNvSpPr>
            <p:nvPr userDrawn="1"/>
          </p:nvSpPr>
          <p:spPr bwMode="auto">
            <a:xfrm>
              <a:off x="344487" y="411163"/>
              <a:ext cx="2784475" cy="41275"/>
            </a:xfrm>
            <a:custGeom>
              <a:avLst/>
              <a:gdLst>
                <a:gd name="T0" fmla="*/ 3 w 687"/>
                <a:gd name="T1" fmla="*/ 10 h 10"/>
                <a:gd name="T2" fmla="*/ 7 w 687"/>
                <a:gd name="T3" fmla="*/ 3 h 10"/>
                <a:gd name="T4" fmla="*/ 12 w 687"/>
                <a:gd name="T5" fmla="*/ 3 h 10"/>
                <a:gd name="T6" fmla="*/ 422 w 687"/>
                <a:gd name="T7" fmla="*/ 3 h 10"/>
                <a:gd name="T8" fmla="*/ 675 w 687"/>
                <a:gd name="T9" fmla="*/ 3 h 10"/>
                <a:gd name="T10" fmla="*/ 683 w 687"/>
                <a:gd name="T11" fmla="*/ 10 h 10"/>
                <a:gd name="T12" fmla="*/ 589 w 687"/>
                <a:gd name="T13" fmla="*/ 10 h 10"/>
                <a:gd name="T14" fmla="*/ 173 w 687"/>
                <a:gd name="T15" fmla="*/ 10 h 10"/>
                <a:gd name="T16" fmla="*/ 3 w 687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7" h="10">
                  <a:moveTo>
                    <a:pt x="3" y="10"/>
                  </a:moveTo>
                  <a:cubicBezTo>
                    <a:pt x="0" y="5"/>
                    <a:pt x="1" y="3"/>
                    <a:pt x="7" y="3"/>
                  </a:cubicBezTo>
                  <a:cubicBezTo>
                    <a:pt x="9" y="2"/>
                    <a:pt x="11" y="3"/>
                    <a:pt x="12" y="3"/>
                  </a:cubicBezTo>
                  <a:cubicBezTo>
                    <a:pt x="149" y="3"/>
                    <a:pt x="286" y="3"/>
                    <a:pt x="422" y="3"/>
                  </a:cubicBezTo>
                  <a:cubicBezTo>
                    <a:pt x="507" y="3"/>
                    <a:pt x="591" y="2"/>
                    <a:pt x="675" y="3"/>
                  </a:cubicBezTo>
                  <a:cubicBezTo>
                    <a:pt x="680" y="3"/>
                    <a:pt x="687" y="0"/>
                    <a:pt x="683" y="10"/>
                  </a:cubicBezTo>
                  <a:cubicBezTo>
                    <a:pt x="652" y="10"/>
                    <a:pt x="620" y="10"/>
                    <a:pt x="589" y="10"/>
                  </a:cubicBezTo>
                  <a:cubicBezTo>
                    <a:pt x="450" y="10"/>
                    <a:pt x="312" y="10"/>
                    <a:pt x="173" y="10"/>
                  </a:cubicBezTo>
                  <a:cubicBezTo>
                    <a:pt x="117" y="10"/>
                    <a:pt x="60" y="10"/>
                    <a:pt x="3" y="1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" name="Freeform 7"/>
            <p:cNvSpPr>
              <a:spLocks/>
            </p:cNvSpPr>
            <p:nvPr userDrawn="1"/>
          </p:nvSpPr>
          <p:spPr bwMode="auto">
            <a:xfrm>
              <a:off x="6032500" y="411163"/>
              <a:ext cx="2784475" cy="33338"/>
            </a:xfrm>
            <a:custGeom>
              <a:avLst/>
              <a:gdLst>
                <a:gd name="T0" fmla="*/ 5 w 687"/>
                <a:gd name="T1" fmla="*/ 8 h 8"/>
                <a:gd name="T2" fmla="*/ 8 w 687"/>
                <a:gd name="T3" fmla="*/ 0 h 8"/>
                <a:gd name="T4" fmla="*/ 14 w 687"/>
                <a:gd name="T5" fmla="*/ 0 h 8"/>
                <a:gd name="T6" fmla="*/ 652 w 687"/>
                <a:gd name="T7" fmla="*/ 0 h 8"/>
                <a:gd name="T8" fmla="*/ 680 w 687"/>
                <a:gd name="T9" fmla="*/ 0 h 8"/>
                <a:gd name="T10" fmla="*/ 684 w 687"/>
                <a:gd name="T11" fmla="*/ 7 h 8"/>
                <a:gd name="T12" fmla="*/ 659 w 687"/>
                <a:gd name="T13" fmla="*/ 8 h 8"/>
                <a:gd name="T14" fmla="*/ 145 w 687"/>
                <a:gd name="T15" fmla="*/ 8 h 8"/>
                <a:gd name="T16" fmla="*/ 5 w 687"/>
                <a:gd name="T1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7" h="8">
                  <a:moveTo>
                    <a:pt x="5" y="8"/>
                  </a:moveTo>
                  <a:cubicBezTo>
                    <a:pt x="0" y="3"/>
                    <a:pt x="2" y="1"/>
                    <a:pt x="8" y="0"/>
                  </a:cubicBezTo>
                  <a:cubicBezTo>
                    <a:pt x="10" y="0"/>
                    <a:pt x="12" y="0"/>
                    <a:pt x="14" y="0"/>
                  </a:cubicBezTo>
                  <a:cubicBezTo>
                    <a:pt x="227" y="0"/>
                    <a:pt x="440" y="0"/>
                    <a:pt x="652" y="0"/>
                  </a:cubicBezTo>
                  <a:cubicBezTo>
                    <a:pt x="661" y="0"/>
                    <a:pt x="671" y="0"/>
                    <a:pt x="680" y="0"/>
                  </a:cubicBezTo>
                  <a:cubicBezTo>
                    <a:pt x="685" y="0"/>
                    <a:pt x="687" y="2"/>
                    <a:pt x="684" y="7"/>
                  </a:cubicBezTo>
                  <a:cubicBezTo>
                    <a:pt x="676" y="7"/>
                    <a:pt x="668" y="8"/>
                    <a:pt x="659" y="8"/>
                  </a:cubicBezTo>
                  <a:cubicBezTo>
                    <a:pt x="488" y="8"/>
                    <a:pt x="316" y="8"/>
                    <a:pt x="145" y="8"/>
                  </a:cubicBezTo>
                  <a:cubicBezTo>
                    <a:pt x="98" y="8"/>
                    <a:pt x="51" y="8"/>
                    <a:pt x="5" y="8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" name="Freeform 8"/>
            <p:cNvSpPr>
              <a:spLocks noEditPoints="1"/>
            </p:cNvSpPr>
            <p:nvPr userDrawn="1"/>
          </p:nvSpPr>
          <p:spPr bwMode="auto">
            <a:xfrm>
              <a:off x="5849938" y="366713"/>
              <a:ext cx="112713" cy="119063"/>
            </a:xfrm>
            <a:custGeom>
              <a:avLst/>
              <a:gdLst>
                <a:gd name="T0" fmla="*/ 28 w 28"/>
                <a:gd name="T1" fmla="*/ 14 h 29"/>
                <a:gd name="T2" fmla="*/ 14 w 28"/>
                <a:gd name="T3" fmla="*/ 29 h 29"/>
                <a:gd name="T4" fmla="*/ 0 w 28"/>
                <a:gd name="T5" fmla="*/ 15 h 29"/>
                <a:gd name="T6" fmla="*/ 14 w 28"/>
                <a:gd name="T7" fmla="*/ 0 h 29"/>
                <a:gd name="T8" fmla="*/ 28 w 28"/>
                <a:gd name="T9" fmla="*/ 14 h 29"/>
                <a:gd name="T10" fmla="*/ 6 w 28"/>
                <a:gd name="T11" fmla="*/ 15 h 29"/>
                <a:gd name="T12" fmla="*/ 15 w 28"/>
                <a:gd name="T13" fmla="*/ 23 h 29"/>
                <a:gd name="T14" fmla="*/ 23 w 28"/>
                <a:gd name="T15" fmla="*/ 14 h 29"/>
                <a:gd name="T16" fmla="*/ 14 w 28"/>
                <a:gd name="T17" fmla="*/ 6 h 29"/>
                <a:gd name="T18" fmla="*/ 6 w 28"/>
                <a:gd name="T19" fmla="*/ 1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8" y="14"/>
                  </a:moveTo>
                  <a:cubicBezTo>
                    <a:pt x="28" y="22"/>
                    <a:pt x="22" y="29"/>
                    <a:pt x="14" y="29"/>
                  </a:cubicBezTo>
                  <a:cubicBezTo>
                    <a:pt x="7" y="29"/>
                    <a:pt x="0" y="22"/>
                    <a:pt x="0" y="15"/>
                  </a:cubicBezTo>
                  <a:cubicBezTo>
                    <a:pt x="0" y="7"/>
                    <a:pt x="6" y="0"/>
                    <a:pt x="14" y="0"/>
                  </a:cubicBezTo>
                  <a:cubicBezTo>
                    <a:pt x="22" y="0"/>
                    <a:pt x="28" y="7"/>
                    <a:pt x="28" y="14"/>
                  </a:cubicBezTo>
                  <a:close/>
                  <a:moveTo>
                    <a:pt x="6" y="15"/>
                  </a:moveTo>
                  <a:cubicBezTo>
                    <a:pt x="6" y="20"/>
                    <a:pt x="9" y="23"/>
                    <a:pt x="15" y="23"/>
                  </a:cubicBezTo>
                  <a:cubicBezTo>
                    <a:pt x="20" y="23"/>
                    <a:pt x="23" y="20"/>
                    <a:pt x="23" y="14"/>
                  </a:cubicBezTo>
                  <a:cubicBezTo>
                    <a:pt x="23" y="9"/>
                    <a:pt x="19" y="6"/>
                    <a:pt x="14" y="6"/>
                  </a:cubicBezTo>
                  <a:cubicBezTo>
                    <a:pt x="9" y="6"/>
                    <a:pt x="6" y="9"/>
                    <a:pt x="6" y="15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9"/>
            <p:cNvSpPr>
              <a:spLocks noEditPoints="1"/>
            </p:cNvSpPr>
            <p:nvPr userDrawn="1"/>
          </p:nvSpPr>
          <p:spPr bwMode="auto">
            <a:xfrm>
              <a:off x="3194050" y="379413"/>
              <a:ext cx="117475" cy="114300"/>
            </a:xfrm>
            <a:custGeom>
              <a:avLst/>
              <a:gdLst>
                <a:gd name="T0" fmla="*/ 29 w 29"/>
                <a:gd name="T1" fmla="*/ 14 h 28"/>
                <a:gd name="T2" fmla="*/ 14 w 29"/>
                <a:gd name="T3" fmla="*/ 28 h 28"/>
                <a:gd name="T4" fmla="*/ 0 w 29"/>
                <a:gd name="T5" fmla="*/ 14 h 28"/>
                <a:gd name="T6" fmla="*/ 15 w 29"/>
                <a:gd name="T7" fmla="*/ 0 h 28"/>
                <a:gd name="T8" fmla="*/ 29 w 29"/>
                <a:gd name="T9" fmla="*/ 14 h 28"/>
                <a:gd name="T10" fmla="*/ 15 w 29"/>
                <a:gd name="T11" fmla="*/ 22 h 28"/>
                <a:gd name="T12" fmla="*/ 23 w 29"/>
                <a:gd name="T13" fmla="*/ 14 h 28"/>
                <a:gd name="T14" fmla="*/ 14 w 29"/>
                <a:gd name="T15" fmla="*/ 5 h 28"/>
                <a:gd name="T16" fmla="*/ 6 w 29"/>
                <a:gd name="T17" fmla="*/ 14 h 28"/>
                <a:gd name="T18" fmla="*/ 15 w 29"/>
                <a:gd name="T19" fmla="*/ 2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28">
                  <a:moveTo>
                    <a:pt x="29" y="14"/>
                  </a:moveTo>
                  <a:cubicBezTo>
                    <a:pt x="29" y="22"/>
                    <a:pt x="22" y="28"/>
                    <a:pt x="14" y="28"/>
                  </a:cubicBezTo>
                  <a:cubicBezTo>
                    <a:pt x="7" y="28"/>
                    <a:pt x="0" y="22"/>
                    <a:pt x="0" y="14"/>
                  </a:cubicBezTo>
                  <a:cubicBezTo>
                    <a:pt x="0" y="6"/>
                    <a:pt x="7" y="0"/>
                    <a:pt x="15" y="0"/>
                  </a:cubicBezTo>
                  <a:cubicBezTo>
                    <a:pt x="23" y="0"/>
                    <a:pt x="29" y="6"/>
                    <a:pt x="29" y="14"/>
                  </a:cubicBezTo>
                  <a:close/>
                  <a:moveTo>
                    <a:pt x="15" y="22"/>
                  </a:moveTo>
                  <a:cubicBezTo>
                    <a:pt x="20" y="22"/>
                    <a:pt x="23" y="19"/>
                    <a:pt x="23" y="14"/>
                  </a:cubicBezTo>
                  <a:cubicBezTo>
                    <a:pt x="23" y="9"/>
                    <a:pt x="20" y="5"/>
                    <a:pt x="14" y="5"/>
                  </a:cubicBezTo>
                  <a:cubicBezTo>
                    <a:pt x="9" y="5"/>
                    <a:pt x="6" y="9"/>
                    <a:pt x="6" y="14"/>
                  </a:cubicBezTo>
                  <a:cubicBezTo>
                    <a:pt x="6" y="19"/>
                    <a:pt x="9" y="22"/>
                    <a:pt x="15" y="22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7" name="Grupo 6"/>
          <p:cNvGrpSpPr/>
          <p:nvPr userDrawn="1"/>
        </p:nvGrpSpPr>
        <p:grpSpPr>
          <a:xfrm rot="20700000">
            <a:off x="7971272" y="144230"/>
            <a:ext cx="1186930" cy="920158"/>
            <a:chOff x="-1960562" y="498476"/>
            <a:chExt cx="1808162" cy="1401763"/>
          </a:xfrm>
          <a:solidFill>
            <a:schemeClr val="accent6">
              <a:lumMod val="75000"/>
            </a:schemeClr>
          </a:solidFill>
        </p:grpSpPr>
        <p:sp>
          <p:nvSpPr>
            <p:cNvPr id="8" name="Freeform 5"/>
            <p:cNvSpPr>
              <a:spLocks noEditPoints="1"/>
            </p:cNvSpPr>
            <p:nvPr/>
          </p:nvSpPr>
          <p:spPr bwMode="auto">
            <a:xfrm>
              <a:off x="-933450" y="500063"/>
              <a:ext cx="781050" cy="830263"/>
            </a:xfrm>
            <a:custGeom>
              <a:avLst/>
              <a:gdLst>
                <a:gd name="T0" fmla="*/ 1 w 309"/>
                <a:gd name="T1" fmla="*/ 204 h 328"/>
                <a:gd name="T2" fmla="*/ 0 w 309"/>
                <a:gd name="T3" fmla="*/ 101 h 328"/>
                <a:gd name="T4" fmla="*/ 58 w 309"/>
                <a:gd name="T5" fmla="*/ 54 h 328"/>
                <a:gd name="T6" fmla="*/ 248 w 309"/>
                <a:gd name="T7" fmla="*/ 1 h 328"/>
                <a:gd name="T8" fmla="*/ 259 w 309"/>
                <a:gd name="T9" fmla="*/ 8 h 328"/>
                <a:gd name="T10" fmla="*/ 298 w 309"/>
                <a:gd name="T11" fmla="*/ 123 h 328"/>
                <a:gd name="T12" fmla="*/ 272 w 309"/>
                <a:gd name="T13" fmla="*/ 304 h 328"/>
                <a:gd name="T14" fmla="*/ 270 w 309"/>
                <a:gd name="T15" fmla="*/ 308 h 328"/>
                <a:gd name="T16" fmla="*/ 240 w 309"/>
                <a:gd name="T17" fmla="*/ 327 h 328"/>
                <a:gd name="T18" fmla="*/ 62 w 309"/>
                <a:gd name="T19" fmla="*/ 258 h 328"/>
                <a:gd name="T20" fmla="*/ 22 w 309"/>
                <a:gd name="T21" fmla="*/ 222 h 328"/>
                <a:gd name="T22" fmla="*/ 1 w 309"/>
                <a:gd name="T23" fmla="*/ 204 h 328"/>
                <a:gd name="T24" fmla="*/ 39 w 309"/>
                <a:gd name="T25" fmla="*/ 147 h 328"/>
                <a:gd name="T26" fmla="*/ 123 w 309"/>
                <a:gd name="T27" fmla="*/ 89 h 328"/>
                <a:gd name="T28" fmla="*/ 116 w 309"/>
                <a:gd name="T29" fmla="*/ 90 h 328"/>
                <a:gd name="T30" fmla="*/ 99 w 309"/>
                <a:gd name="T31" fmla="*/ 99 h 328"/>
                <a:gd name="T32" fmla="*/ 27 w 309"/>
                <a:gd name="T33" fmla="*/ 145 h 328"/>
                <a:gd name="T34" fmla="*/ 19 w 309"/>
                <a:gd name="T35" fmla="*/ 151 h 328"/>
                <a:gd name="T36" fmla="*/ 65 w 309"/>
                <a:gd name="T37" fmla="*/ 163 h 328"/>
                <a:gd name="T38" fmla="*/ 41 w 309"/>
                <a:gd name="T39" fmla="*/ 162 h 328"/>
                <a:gd name="T40" fmla="*/ 20 w 309"/>
                <a:gd name="T41" fmla="*/ 167 h 328"/>
                <a:gd name="T42" fmla="*/ 19 w 309"/>
                <a:gd name="T43" fmla="*/ 170 h 328"/>
                <a:gd name="T44" fmla="*/ 62 w 309"/>
                <a:gd name="T45" fmla="*/ 197 h 328"/>
                <a:gd name="T46" fmla="*/ 124 w 309"/>
                <a:gd name="T47" fmla="*/ 257 h 328"/>
                <a:gd name="T48" fmla="*/ 130 w 309"/>
                <a:gd name="T49" fmla="*/ 259 h 328"/>
                <a:gd name="T50" fmla="*/ 131 w 309"/>
                <a:gd name="T51" fmla="*/ 254 h 328"/>
                <a:gd name="T52" fmla="*/ 117 w 309"/>
                <a:gd name="T53" fmla="*/ 225 h 328"/>
                <a:gd name="T54" fmla="*/ 75 w 309"/>
                <a:gd name="T55" fmla="*/ 194 h 328"/>
                <a:gd name="T56" fmla="*/ 48 w 309"/>
                <a:gd name="T57" fmla="*/ 179 h 328"/>
                <a:gd name="T58" fmla="*/ 66 w 309"/>
                <a:gd name="T59" fmla="*/ 175 h 328"/>
                <a:gd name="T60" fmla="*/ 65 w 309"/>
                <a:gd name="T61" fmla="*/ 169 h 328"/>
                <a:gd name="T62" fmla="*/ 74 w 309"/>
                <a:gd name="T63" fmla="*/ 168 h 328"/>
                <a:gd name="T64" fmla="*/ 79 w 309"/>
                <a:gd name="T65" fmla="*/ 164 h 328"/>
                <a:gd name="T66" fmla="*/ 76 w 309"/>
                <a:gd name="T67" fmla="*/ 159 h 328"/>
                <a:gd name="T68" fmla="*/ 60 w 309"/>
                <a:gd name="T69" fmla="*/ 151 h 328"/>
                <a:gd name="T70" fmla="*/ 39 w 309"/>
                <a:gd name="T71" fmla="*/ 14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9" h="328">
                  <a:moveTo>
                    <a:pt x="1" y="204"/>
                  </a:moveTo>
                  <a:cubicBezTo>
                    <a:pt x="16" y="170"/>
                    <a:pt x="23" y="135"/>
                    <a:pt x="0" y="101"/>
                  </a:cubicBezTo>
                  <a:cubicBezTo>
                    <a:pt x="16" y="82"/>
                    <a:pt x="36" y="66"/>
                    <a:pt x="58" y="54"/>
                  </a:cubicBezTo>
                  <a:cubicBezTo>
                    <a:pt x="117" y="20"/>
                    <a:pt x="180" y="1"/>
                    <a:pt x="248" y="1"/>
                  </a:cubicBezTo>
                  <a:cubicBezTo>
                    <a:pt x="254" y="0"/>
                    <a:pt x="257" y="2"/>
                    <a:pt x="259" y="8"/>
                  </a:cubicBezTo>
                  <a:cubicBezTo>
                    <a:pt x="276" y="45"/>
                    <a:pt x="291" y="82"/>
                    <a:pt x="298" y="123"/>
                  </a:cubicBezTo>
                  <a:cubicBezTo>
                    <a:pt x="309" y="186"/>
                    <a:pt x="299" y="246"/>
                    <a:pt x="272" y="304"/>
                  </a:cubicBezTo>
                  <a:cubicBezTo>
                    <a:pt x="271" y="306"/>
                    <a:pt x="271" y="307"/>
                    <a:pt x="270" y="308"/>
                  </a:cubicBezTo>
                  <a:cubicBezTo>
                    <a:pt x="261" y="328"/>
                    <a:pt x="261" y="328"/>
                    <a:pt x="240" y="327"/>
                  </a:cubicBezTo>
                  <a:cubicBezTo>
                    <a:pt x="172" y="325"/>
                    <a:pt x="113" y="304"/>
                    <a:pt x="62" y="258"/>
                  </a:cubicBezTo>
                  <a:cubicBezTo>
                    <a:pt x="49" y="246"/>
                    <a:pt x="36" y="234"/>
                    <a:pt x="22" y="222"/>
                  </a:cubicBezTo>
                  <a:cubicBezTo>
                    <a:pt x="16" y="216"/>
                    <a:pt x="9" y="211"/>
                    <a:pt x="1" y="204"/>
                  </a:cubicBezTo>
                  <a:close/>
                  <a:moveTo>
                    <a:pt x="39" y="147"/>
                  </a:moveTo>
                  <a:cubicBezTo>
                    <a:pt x="66" y="128"/>
                    <a:pt x="94" y="109"/>
                    <a:pt x="123" y="89"/>
                  </a:cubicBezTo>
                  <a:cubicBezTo>
                    <a:pt x="120" y="90"/>
                    <a:pt x="118" y="89"/>
                    <a:pt x="116" y="90"/>
                  </a:cubicBezTo>
                  <a:cubicBezTo>
                    <a:pt x="110" y="93"/>
                    <a:pt x="104" y="95"/>
                    <a:pt x="99" y="99"/>
                  </a:cubicBezTo>
                  <a:cubicBezTo>
                    <a:pt x="76" y="117"/>
                    <a:pt x="53" y="132"/>
                    <a:pt x="27" y="145"/>
                  </a:cubicBezTo>
                  <a:cubicBezTo>
                    <a:pt x="24" y="146"/>
                    <a:pt x="22" y="149"/>
                    <a:pt x="19" y="151"/>
                  </a:cubicBezTo>
                  <a:cubicBezTo>
                    <a:pt x="36" y="155"/>
                    <a:pt x="52" y="153"/>
                    <a:pt x="65" y="163"/>
                  </a:cubicBezTo>
                  <a:cubicBezTo>
                    <a:pt x="57" y="163"/>
                    <a:pt x="49" y="162"/>
                    <a:pt x="41" y="162"/>
                  </a:cubicBezTo>
                  <a:cubicBezTo>
                    <a:pt x="34" y="163"/>
                    <a:pt x="27" y="166"/>
                    <a:pt x="20" y="167"/>
                  </a:cubicBezTo>
                  <a:cubicBezTo>
                    <a:pt x="20" y="168"/>
                    <a:pt x="19" y="169"/>
                    <a:pt x="19" y="170"/>
                  </a:cubicBezTo>
                  <a:cubicBezTo>
                    <a:pt x="33" y="179"/>
                    <a:pt x="47" y="189"/>
                    <a:pt x="62" y="197"/>
                  </a:cubicBezTo>
                  <a:cubicBezTo>
                    <a:pt x="87" y="213"/>
                    <a:pt x="111" y="228"/>
                    <a:pt x="124" y="257"/>
                  </a:cubicBezTo>
                  <a:cubicBezTo>
                    <a:pt x="125" y="258"/>
                    <a:pt x="128" y="259"/>
                    <a:pt x="130" y="259"/>
                  </a:cubicBezTo>
                  <a:cubicBezTo>
                    <a:pt x="131" y="258"/>
                    <a:pt x="132" y="255"/>
                    <a:pt x="131" y="254"/>
                  </a:cubicBezTo>
                  <a:cubicBezTo>
                    <a:pt x="127" y="244"/>
                    <a:pt x="123" y="234"/>
                    <a:pt x="117" y="225"/>
                  </a:cubicBezTo>
                  <a:cubicBezTo>
                    <a:pt x="106" y="211"/>
                    <a:pt x="90" y="202"/>
                    <a:pt x="75" y="194"/>
                  </a:cubicBezTo>
                  <a:cubicBezTo>
                    <a:pt x="65" y="189"/>
                    <a:pt x="56" y="184"/>
                    <a:pt x="48" y="179"/>
                  </a:cubicBezTo>
                  <a:cubicBezTo>
                    <a:pt x="54" y="178"/>
                    <a:pt x="60" y="177"/>
                    <a:pt x="66" y="175"/>
                  </a:cubicBezTo>
                  <a:cubicBezTo>
                    <a:pt x="66" y="173"/>
                    <a:pt x="65" y="172"/>
                    <a:pt x="65" y="169"/>
                  </a:cubicBezTo>
                  <a:cubicBezTo>
                    <a:pt x="68" y="169"/>
                    <a:pt x="71" y="169"/>
                    <a:pt x="74" y="168"/>
                  </a:cubicBezTo>
                  <a:cubicBezTo>
                    <a:pt x="76" y="167"/>
                    <a:pt x="78" y="165"/>
                    <a:pt x="79" y="164"/>
                  </a:cubicBezTo>
                  <a:cubicBezTo>
                    <a:pt x="80" y="163"/>
                    <a:pt x="77" y="160"/>
                    <a:pt x="76" y="159"/>
                  </a:cubicBezTo>
                  <a:cubicBezTo>
                    <a:pt x="71" y="156"/>
                    <a:pt x="66" y="153"/>
                    <a:pt x="60" y="151"/>
                  </a:cubicBezTo>
                  <a:cubicBezTo>
                    <a:pt x="53" y="149"/>
                    <a:pt x="45" y="148"/>
                    <a:pt x="39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6"/>
            <p:cNvSpPr>
              <a:spLocks noEditPoints="1"/>
            </p:cNvSpPr>
            <p:nvPr/>
          </p:nvSpPr>
          <p:spPr bwMode="auto">
            <a:xfrm>
              <a:off x="-1960562" y="498476"/>
              <a:ext cx="776287" cy="828675"/>
            </a:xfrm>
            <a:custGeom>
              <a:avLst/>
              <a:gdLst>
                <a:gd name="T0" fmla="*/ 305 w 307"/>
                <a:gd name="T1" fmla="*/ 107 h 328"/>
                <a:gd name="T2" fmla="*/ 305 w 307"/>
                <a:gd name="T3" fmla="*/ 198 h 328"/>
                <a:gd name="T4" fmla="*/ 302 w 307"/>
                <a:gd name="T5" fmla="*/ 210 h 328"/>
                <a:gd name="T6" fmla="*/ 217 w 307"/>
                <a:gd name="T7" fmla="*/ 284 h 328"/>
                <a:gd name="T8" fmla="*/ 132 w 307"/>
                <a:gd name="T9" fmla="*/ 318 h 328"/>
                <a:gd name="T10" fmla="*/ 55 w 307"/>
                <a:gd name="T11" fmla="*/ 328 h 328"/>
                <a:gd name="T12" fmla="*/ 48 w 307"/>
                <a:gd name="T13" fmla="*/ 326 h 328"/>
                <a:gd name="T14" fmla="*/ 17 w 307"/>
                <a:gd name="T15" fmla="*/ 247 h 328"/>
                <a:gd name="T16" fmla="*/ 31 w 307"/>
                <a:gd name="T17" fmla="*/ 52 h 328"/>
                <a:gd name="T18" fmla="*/ 48 w 307"/>
                <a:gd name="T19" fmla="*/ 7 h 328"/>
                <a:gd name="T20" fmla="*/ 59 w 307"/>
                <a:gd name="T21" fmla="*/ 1 h 328"/>
                <a:gd name="T22" fmla="*/ 181 w 307"/>
                <a:gd name="T23" fmla="*/ 31 h 328"/>
                <a:gd name="T24" fmla="*/ 305 w 307"/>
                <a:gd name="T25" fmla="*/ 107 h 328"/>
                <a:gd name="T26" fmla="*/ 268 w 307"/>
                <a:gd name="T27" fmla="*/ 179 h 328"/>
                <a:gd name="T28" fmla="*/ 226 w 307"/>
                <a:gd name="T29" fmla="*/ 202 h 328"/>
                <a:gd name="T30" fmla="*/ 189 w 307"/>
                <a:gd name="T31" fmla="*/ 233 h 328"/>
                <a:gd name="T32" fmla="*/ 176 w 307"/>
                <a:gd name="T33" fmla="*/ 259 h 328"/>
                <a:gd name="T34" fmla="*/ 185 w 307"/>
                <a:gd name="T35" fmla="*/ 255 h 328"/>
                <a:gd name="T36" fmla="*/ 214 w 307"/>
                <a:gd name="T37" fmla="*/ 217 h 328"/>
                <a:gd name="T38" fmla="*/ 245 w 307"/>
                <a:gd name="T39" fmla="*/ 197 h 328"/>
                <a:gd name="T40" fmla="*/ 284 w 307"/>
                <a:gd name="T41" fmla="*/ 173 h 328"/>
                <a:gd name="T42" fmla="*/ 289 w 307"/>
                <a:gd name="T43" fmla="*/ 168 h 328"/>
                <a:gd name="T44" fmla="*/ 289 w 307"/>
                <a:gd name="T45" fmla="*/ 166 h 328"/>
                <a:gd name="T46" fmla="*/ 276 w 307"/>
                <a:gd name="T47" fmla="*/ 167 h 328"/>
                <a:gd name="T48" fmla="*/ 271 w 307"/>
                <a:gd name="T49" fmla="*/ 163 h 328"/>
                <a:gd name="T50" fmla="*/ 259 w 307"/>
                <a:gd name="T51" fmla="*/ 167 h 328"/>
                <a:gd name="T52" fmla="*/ 252 w 307"/>
                <a:gd name="T53" fmla="*/ 166 h 328"/>
                <a:gd name="T54" fmla="*/ 254 w 307"/>
                <a:gd name="T55" fmla="*/ 159 h 328"/>
                <a:gd name="T56" fmla="*/ 260 w 307"/>
                <a:gd name="T57" fmla="*/ 156 h 328"/>
                <a:gd name="T58" fmla="*/ 281 w 307"/>
                <a:gd name="T59" fmla="*/ 153 h 328"/>
                <a:gd name="T60" fmla="*/ 290 w 307"/>
                <a:gd name="T61" fmla="*/ 149 h 328"/>
                <a:gd name="T62" fmla="*/ 286 w 307"/>
                <a:gd name="T63" fmla="*/ 146 h 328"/>
                <a:gd name="T64" fmla="*/ 214 w 307"/>
                <a:gd name="T65" fmla="*/ 102 h 328"/>
                <a:gd name="T66" fmla="*/ 194 w 307"/>
                <a:gd name="T67" fmla="*/ 91 h 328"/>
                <a:gd name="T68" fmla="*/ 185 w 307"/>
                <a:gd name="T69" fmla="*/ 90 h 328"/>
                <a:gd name="T70" fmla="*/ 269 w 307"/>
                <a:gd name="T71" fmla="*/ 149 h 328"/>
                <a:gd name="T72" fmla="*/ 228 w 307"/>
                <a:gd name="T73" fmla="*/ 168 h 328"/>
                <a:gd name="T74" fmla="*/ 247 w 307"/>
                <a:gd name="T75" fmla="*/ 171 h 328"/>
                <a:gd name="T76" fmla="*/ 241 w 307"/>
                <a:gd name="T77" fmla="*/ 179 h 328"/>
                <a:gd name="T78" fmla="*/ 268 w 307"/>
                <a:gd name="T79" fmla="*/ 17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7" h="328">
                  <a:moveTo>
                    <a:pt x="305" y="107"/>
                  </a:moveTo>
                  <a:cubicBezTo>
                    <a:pt x="290" y="138"/>
                    <a:pt x="294" y="168"/>
                    <a:pt x="305" y="198"/>
                  </a:cubicBezTo>
                  <a:cubicBezTo>
                    <a:pt x="307" y="203"/>
                    <a:pt x="307" y="206"/>
                    <a:pt x="302" y="210"/>
                  </a:cubicBezTo>
                  <a:cubicBezTo>
                    <a:pt x="274" y="235"/>
                    <a:pt x="246" y="260"/>
                    <a:pt x="217" y="284"/>
                  </a:cubicBezTo>
                  <a:cubicBezTo>
                    <a:pt x="192" y="304"/>
                    <a:pt x="163" y="313"/>
                    <a:pt x="132" y="318"/>
                  </a:cubicBezTo>
                  <a:cubicBezTo>
                    <a:pt x="106" y="322"/>
                    <a:pt x="81" y="325"/>
                    <a:pt x="55" y="328"/>
                  </a:cubicBezTo>
                  <a:cubicBezTo>
                    <a:pt x="53" y="328"/>
                    <a:pt x="49" y="327"/>
                    <a:pt x="48" y="326"/>
                  </a:cubicBezTo>
                  <a:cubicBezTo>
                    <a:pt x="38" y="299"/>
                    <a:pt x="24" y="274"/>
                    <a:pt x="17" y="247"/>
                  </a:cubicBezTo>
                  <a:cubicBezTo>
                    <a:pt x="0" y="181"/>
                    <a:pt x="7" y="115"/>
                    <a:pt x="31" y="52"/>
                  </a:cubicBezTo>
                  <a:cubicBezTo>
                    <a:pt x="36" y="37"/>
                    <a:pt x="42" y="22"/>
                    <a:pt x="48" y="7"/>
                  </a:cubicBezTo>
                  <a:cubicBezTo>
                    <a:pt x="50" y="1"/>
                    <a:pt x="53" y="0"/>
                    <a:pt x="59" y="1"/>
                  </a:cubicBezTo>
                  <a:cubicBezTo>
                    <a:pt x="101" y="4"/>
                    <a:pt x="142" y="14"/>
                    <a:pt x="181" y="31"/>
                  </a:cubicBezTo>
                  <a:cubicBezTo>
                    <a:pt x="227" y="50"/>
                    <a:pt x="267" y="76"/>
                    <a:pt x="305" y="107"/>
                  </a:cubicBezTo>
                  <a:close/>
                  <a:moveTo>
                    <a:pt x="268" y="179"/>
                  </a:moveTo>
                  <a:cubicBezTo>
                    <a:pt x="253" y="187"/>
                    <a:pt x="239" y="194"/>
                    <a:pt x="226" y="202"/>
                  </a:cubicBezTo>
                  <a:cubicBezTo>
                    <a:pt x="211" y="210"/>
                    <a:pt x="198" y="219"/>
                    <a:pt x="189" y="233"/>
                  </a:cubicBezTo>
                  <a:cubicBezTo>
                    <a:pt x="184" y="241"/>
                    <a:pt x="180" y="250"/>
                    <a:pt x="176" y="259"/>
                  </a:cubicBezTo>
                  <a:cubicBezTo>
                    <a:pt x="183" y="262"/>
                    <a:pt x="184" y="259"/>
                    <a:pt x="185" y="255"/>
                  </a:cubicBezTo>
                  <a:cubicBezTo>
                    <a:pt x="191" y="239"/>
                    <a:pt x="201" y="227"/>
                    <a:pt x="214" y="217"/>
                  </a:cubicBezTo>
                  <a:cubicBezTo>
                    <a:pt x="224" y="210"/>
                    <a:pt x="235" y="204"/>
                    <a:pt x="245" y="197"/>
                  </a:cubicBezTo>
                  <a:cubicBezTo>
                    <a:pt x="258" y="189"/>
                    <a:pt x="271" y="181"/>
                    <a:pt x="284" y="173"/>
                  </a:cubicBezTo>
                  <a:cubicBezTo>
                    <a:pt x="286" y="172"/>
                    <a:pt x="288" y="170"/>
                    <a:pt x="289" y="168"/>
                  </a:cubicBezTo>
                  <a:cubicBezTo>
                    <a:pt x="289" y="167"/>
                    <a:pt x="289" y="167"/>
                    <a:pt x="289" y="166"/>
                  </a:cubicBezTo>
                  <a:cubicBezTo>
                    <a:pt x="284" y="167"/>
                    <a:pt x="280" y="167"/>
                    <a:pt x="276" y="167"/>
                  </a:cubicBezTo>
                  <a:cubicBezTo>
                    <a:pt x="278" y="162"/>
                    <a:pt x="275" y="162"/>
                    <a:pt x="271" y="163"/>
                  </a:cubicBezTo>
                  <a:cubicBezTo>
                    <a:pt x="267" y="164"/>
                    <a:pt x="263" y="166"/>
                    <a:pt x="259" y="167"/>
                  </a:cubicBezTo>
                  <a:cubicBezTo>
                    <a:pt x="256" y="167"/>
                    <a:pt x="254" y="167"/>
                    <a:pt x="252" y="166"/>
                  </a:cubicBezTo>
                  <a:cubicBezTo>
                    <a:pt x="252" y="164"/>
                    <a:pt x="252" y="161"/>
                    <a:pt x="254" y="159"/>
                  </a:cubicBezTo>
                  <a:cubicBezTo>
                    <a:pt x="255" y="158"/>
                    <a:pt x="258" y="157"/>
                    <a:pt x="260" y="156"/>
                  </a:cubicBezTo>
                  <a:cubicBezTo>
                    <a:pt x="267" y="155"/>
                    <a:pt x="274" y="155"/>
                    <a:pt x="281" y="153"/>
                  </a:cubicBezTo>
                  <a:cubicBezTo>
                    <a:pt x="283" y="153"/>
                    <a:pt x="286" y="151"/>
                    <a:pt x="290" y="149"/>
                  </a:cubicBezTo>
                  <a:cubicBezTo>
                    <a:pt x="287" y="147"/>
                    <a:pt x="287" y="147"/>
                    <a:pt x="286" y="146"/>
                  </a:cubicBezTo>
                  <a:cubicBezTo>
                    <a:pt x="262" y="131"/>
                    <a:pt x="238" y="116"/>
                    <a:pt x="214" y="102"/>
                  </a:cubicBezTo>
                  <a:cubicBezTo>
                    <a:pt x="208" y="98"/>
                    <a:pt x="201" y="94"/>
                    <a:pt x="194" y="91"/>
                  </a:cubicBezTo>
                  <a:cubicBezTo>
                    <a:pt x="192" y="90"/>
                    <a:pt x="189" y="91"/>
                    <a:pt x="185" y="90"/>
                  </a:cubicBezTo>
                  <a:cubicBezTo>
                    <a:pt x="214" y="111"/>
                    <a:pt x="242" y="130"/>
                    <a:pt x="269" y="149"/>
                  </a:cubicBezTo>
                  <a:cubicBezTo>
                    <a:pt x="255" y="151"/>
                    <a:pt x="239" y="153"/>
                    <a:pt x="228" y="168"/>
                  </a:cubicBezTo>
                  <a:cubicBezTo>
                    <a:pt x="235" y="169"/>
                    <a:pt x="241" y="170"/>
                    <a:pt x="247" y="171"/>
                  </a:cubicBezTo>
                  <a:cubicBezTo>
                    <a:pt x="245" y="173"/>
                    <a:pt x="243" y="175"/>
                    <a:pt x="241" y="179"/>
                  </a:cubicBezTo>
                  <a:cubicBezTo>
                    <a:pt x="251" y="179"/>
                    <a:pt x="258" y="179"/>
                    <a:pt x="26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-1760538" y="1028701"/>
              <a:ext cx="674687" cy="871538"/>
            </a:xfrm>
            <a:custGeom>
              <a:avLst/>
              <a:gdLst>
                <a:gd name="T0" fmla="*/ 0 w 267"/>
                <a:gd name="T1" fmla="*/ 302 h 344"/>
                <a:gd name="T2" fmla="*/ 28 w 267"/>
                <a:gd name="T3" fmla="*/ 218 h 344"/>
                <a:gd name="T4" fmla="*/ 95 w 267"/>
                <a:gd name="T5" fmla="*/ 126 h 344"/>
                <a:gd name="T6" fmla="*/ 120 w 267"/>
                <a:gd name="T7" fmla="*/ 96 h 344"/>
                <a:gd name="T8" fmla="*/ 124 w 267"/>
                <a:gd name="T9" fmla="*/ 92 h 344"/>
                <a:gd name="T10" fmla="*/ 207 w 267"/>
                <a:gd name="T11" fmla="*/ 25 h 344"/>
                <a:gd name="T12" fmla="*/ 231 w 267"/>
                <a:gd name="T13" fmla="*/ 0 h 344"/>
                <a:gd name="T14" fmla="*/ 267 w 267"/>
                <a:gd name="T15" fmla="*/ 44 h 344"/>
                <a:gd name="T16" fmla="*/ 259 w 267"/>
                <a:gd name="T17" fmla="*/ 73 h 344"/>
                <a:gd name="T18" fmla="*/ 219 w 267"/>
                <a:gd name="T19" fmla="*/ 186 h 344"/>
                <a:gd name="T20" fmla="*/ 184 w 267"/>
                <a:gd name="T21" fmla="*/ 304 h 344"/>
                <a:gd name="T22" fmla="*/ 184 w 267"/>
                <a:gd name="T23" fmla="*/ 340 h 344"/>
                <a:gd name="T24" fmla="*/ 162 w 267"/>
                <a:gd name="T25" fmla="*/ 340 h 344"/>
                <a:gd name="T26" fmla="*/ 135 w 267"/>
                <a:gd name="T27" fmla="*/ 329 h 344"/>
                <a:gd name="T28" fmla="*/ 93 w 267"/>
                <a:gd name="T29" fmla="*/ 319 h 344"/>
                <a:gd name="T30" fmla="*/ 76 w 267"/>
                <a:gd name="T31" fmla="*/ 318 h 344"/>
                <a:gd name="T32" fmla="*/ 55 w 267"/>
                <a:gd name="T33" fmla="*/ 304 h 344"/>
                <a:gd name="T34" fmla="*/ 28 w 267"/>
                <a:gd name="T35" fmla="*/ 291 h 344"/>
                <a:gd name="T36" fmla="*/ 14 w 267"/>
                <a:gd name="T37" fmla="*/ 295 h 344"/>
                <a:gd name="T38" fmla="*/ 0 w 267"/>
                <a:gd name="T39" fmla="*/ 302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7" h="344">
                  <a:moveTo>
                    <a:pt x="0" y="302"/>
                  </a:moveTo>
                  <a:cubicBezTo>
                    <a:pt x="4" y="271"/>
                    <a:pt x="14" y="244"/>
                    <a:pt x="28" y="218"/>
                  </a:cubicBezTo>
                  <a:cubicBezTo>
                    <a:pt x="47" y="184"/>
                    <a:pt x="71" y="155"/>
                    <a:pt x="95" y="126"/>
                  </a:cubicBezTo>
                  <a:cubicBezTo>
                    <a:pt x="103" y="116"/>
                    <a:pt x="112" y="106"/>
                    <a:pt x="120" y="96"/>
                  </a:cubicBezTo>
                  <a:cubicBezTo>
                    <a:pt x="121" y="95"/>
                    <a:pt x="123" y="93"/>
                    <a:pt x="124" y="92"/>
                  </a:cubicBezTo>
                  <a:cubicBezTo>
                    <a:pt x="152" y="70"/>
                    <a:pt x="180" y="48"/>
                    <a:pt x="207" y="25"/>
                  </a:cubicBezTo>
                  <a:cubicBezTo>
                    <a:pt x="215" y="18"/>
                    <a:pt x="223" y="9"/>
                    <a:pt x="231" y="0"/>
                  </a:cubicBezTo>
                  <a:cubicBezTo>
                    <a:pt x="240" y="16"/>
                    <a:pt x="249" y="33"/>
                    <a:pt x="267" y="44"/>
                  </a:cubicBezTo>
                  <a:cubicBezTo>
                    <a:pt x="265" y="53"/>
                    <a:pt x="263" y="64"/>
                    <a:pt x="259" y="73"/>
                  </a:cubicBezTo>
                  <a:cubicBezTo>
                    <a:pt x="246" y="111"/>
                    <a:pt x="231" y="148"/>
                    <a:pt x="219" y="186"/>
                  </a:cubicBezTo>
                  <a:cubicBezTo>
                    <a:pt x="206" y="225"/>
                    <a:pt x="195" y="264"/>
                    <a:pt x="184" y="304"/>
                  </a:cubicBezTo>
                  <a:cubicBezTo>
                    <a:pt x="181" y="315"/>
                    <a:pt x="184" y="327"/>
                    <a:pt x="184" y="340"/>
                  </a:cubicBezTo>
                  <a:cubicBezTo>
                    <a:pt x="178" y="344"/>
                    <a:pt x="170" y="343"/>
                    <a:pt x="162" y="340"/>
                  </a:cubicBezTo>
                  <a:cubicBezTo>
                    <a:pt x="153" y="337"/>
                    <a:pt x="144" y="333"/>
                    <a:pt x="135" y="329"/>
                  </a:cubicBezTo>
                  <a:cubicBezTo>
                    <a:pt x="122" y="322"/>
                    <a:pt x="108" y="318"/>
                    <a:pt x="93" y="319"/>
                  </a:cubicBezTo>
                  <a:cubicBezTo>
                    <a:pt x="87" y="320"/>
                    <a:pt x="82" y="319"/>
                    <a:pt x="76" y="318"/>
                  </a:cubicBezTo>
                  <a:cubicBezTo>
                    <a:pt x="67" y="317"/>
                    <a:pt x="60" y="312"/>
                    <a:pt x="55" y="304"/>
                  </a:cubicBezTo>
                  <a:cubicBezTo>
                    <a:pt x="49" y="292"/>
                    <a:pt x="41" y="288"/>
                    <a:pt x="28" y="291"/>
                  </a:cubicBezTo>
                  <a:cubicBezTo>
                    <a:pt x="23" y="292"/>
                    <a:pt x="19" y="293"/>
                    <a:pt x="14" y="295"/>
                  </a:cubicBezTo>
                  <a:cubicBezTo>
                    <a:pt x="9" y="297"/>
                    <a:pt x="5" y="299"/>
                    <a:pt x="0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-1022350" y="1031876"/>
              <a:ext cx="660400" cy="795338"/>
            </a:xfrm>
            <a:custGeom>
              <a:avLst/>
              <a:gdLst>
                <a:gd name="T0" fmla="*/ 261 w 261"/>
                <a:gd name="T1" fmla="*/ 291 h 314"/>
                <a:gd name="T2" fmla="*/ 211 w 261"/>
                <a:gd name="T3" fmla="*/ 290 h 314"/>
                <a:gd name="T4" fmla="*/ 178 w 261"/>
                <a:gd name="T5" fmla="*/ 301 h 314"/>
                <a:gd name="T6" fmla="*/ 127 w 261"/>
                <a:gd name="T7" fmla="*/ 307 h 314"/>
                <a:gd name="T8" fmla="*/ 98 w 261"/>
                <a:gd name="T9" fmla="*/ 302 h 314"/>
                <a:gd name="T10" fmla="*/ 80 w 261"/>
                <a:gd name="T11" fmla="*/ 220 h 314"/>
                <a:gd name="T12" fmla="*/ 23 w 261"/>
                <a:gd name="T13" fmla="*/ 109 h 314"/>
                <a:gd name="T14" fmla="*/ 2 w 261"/>
                <a:gd name="T15" fmla="*/ 48 h 314"/>
                <a:gd name="T16" fmla="*/ 4 w 261"/>
                <a:gd name="T17" fmla="*/ 38 h 314"/>
                <a:gd name="T18" fmla="*/ 35 w 261"/>
                <a:gd name="T19" fmla="*/ 0 h 314"/>
                <a:gd name="T20" fmla="*/ 141 w 261"/>
                <a:gd name="T21" fmla="*/ 92 h 314"/>
                <a:gd name="T22" fmla="*/ 162 w 261"/>
                <a:gd name="T23" fmla="*/ 115 h 314"/>
                <a:gd name="T24" fmla="*/ 233 w 261"/>
                <a:gd name="T25" fmla="*/ 211 h 314"/>
                <a:gd name="T26" fmla="*/ 260 w 261"/>
                <a:gd name="T27" fmla="*/ 289 h 314"/>
                <a:gd name="T28" fmla="*/ 261 w 261"/>
                <a:gd name="T29" fmla="*/ 29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1" h="314">
                  <a:moveTo>
                    <a:pt x="261" y="291"/>
                  </a:moveTo>
                  <a:cubicBezTo>
                    <a:pt x="243" y="291"/>
                    <a:pt x="227" y="290"/>
                    <a:pt x="211" y="290"/>
                  </a:cubicBezTo>
                  <a:cubicBezTo>
                    <a:pt x="199" y="290"/>
                    <a:pt x="188" y="294"/>
                    <a:pt x="178" y="301"/>
                  </a:cubicBezTo>
                  <a:cubicBezTo>
                    <a:pt x="162" y="312"/>
                    <a:pt x="146" y="314"/>
                    <a:pt x="127" y="307"/>
                  </a:cubicBezTo>
                  <a:cubicBezTo>
                    <a:pt x="118" y="303"/>
                    <a:pt x="108" y="304"/>
                    <a:pt x="98" y="302"/>
                  </a:cubicBezTo>
                  <a:cubicBezTo>
                    <a:pt x="107" y="273"/>
                    <a:pt x="94" y="246"/>
                    <a:pt x="80" y="220"/>
                  </a:cubicBezTo>
                  <a:cubicBezTo>
                    <a:pt x="61" y="183"/>
                    <a:pt x="41" y="147"/>
                    <a:pt x="23" y="109"/>
                  </a:cubicBezTo>
                  <a:cubicBezTo>
                    <a:pt x="14" y="90"/>
                    <a:pt x="9" y="68"/>
                    <a:pt x="2" y="48"/>
                  </a:cubicBezTo>
                  <a:cubicBezTo>
                    <a:pt x="0" y="44"/>
                    <a:pt x="2" y="42"/>
                    <a:pt x="4" y="38"/>
                  </a:cubicBezTo>
                  <a:cubicBezTo>
                    <a:pt x="15" y="26"/>
                    <a:pt x="25" y="12"/>
                    <a:pt x="35" y="0"/>
                  </a:cubicBezTo>
                  <a:cubicBezTo>
                    <a:pt x="64" y="37"/>
                    <a:pt x="102" y="65"/>
                    <a:pt x="141" y="92"/>
                  </a:cubicBezTo>
                  <a:cubicBezTo>
                    <a:pt x="150" y="98"/>
                    <a:pt x="155" y="107"/>
                    <a:pt x="162" y="115"/>
                  </a:cubicBezTo>
                  <a:cubicBezTo>
                    <a:pt x="188" y="145"/>
                    <a:pt x="214" y="176"/>
                    <a:pt x="233" y="211"/>
                  </a:cubicBezTo>
                  <a:cubicBezTo>
                    <a:pt x="247" y="235"/>
                    <a:pt x="256" y="261"/>
                    <a:pt x="260" y="289"/>
                  </a:cubicBezTo>
                  <a:cubicBezTo>
                    <a:pt x="261" y="290"/>
                    <a:pt x="261" y="291"/>
                    <a:pt x="261" y="2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-1206500" y="725488"/>
              <a:ext cx="287337" cy="396875"/>
            </a:xfrm>
            <a:custGeom>
              <a:avLst/>
              <a:gdLst>
                <a:gd name="T0" fmla="*/ 114 w 114"/>
                <a:gd name="T1" fmla="*/ 57 h 157"/>
                <a:gd name="T2" fmla="*/ 91 w 114"/>
                <a:gd name="T3" fmla="*/ 137 h 157"/>
                <a:gd name="T4" fmla="*/ 57 w 114"/>
                <a:gd name="T5" fmla="*/ 156 h 157"/>
                <a:gd name="T6" fmla="*/ 31 w 114"/>
                <a:gd name="T7" fmla="*/ 141 h 157"/>
                <a:gd name="T8" fmla="*/ 8 w 114"/>
                <a:gd name="T9" fmla="*/ 89 h 157"/>
                <a:gd name="T10" fmla="*/ 15 w 114"/>
                <a:gd name="T11" fmla="*/ 13 h 157"/>
                <a:gd name="T12" fmla="*/ 26 w 114"/>
                <a:gd name="T13" fmla="*/ 5 h 157"/>
                <a:gd name="T14" fmla="*/ 92 w 114"/>
                <a:gd name="T15" fmla="*/ 7 h 157"/>
                <a:gd name="T16" fmla="*/ 109 w 114"/>
                <a:gd name="T17" fmla="*/ 28 h 157"/>
                <a:gd name="T18" fmla="*/ 114 w 114"/>
                <a:gd name="T19" fmla="*/ 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57">
                  <a:moveTo>
                    <a:pt x="114" y="57"/>
                  </a:moveTo>
                  <a:cubicBezTo>
                    <a:pt x="114" y="89"/>
                    <a:pt x="106" y="115"/>
                    <a:pt x="91" y="137"/>
                  </a:cubicBezTo>
                  <a:cubicBezTo>
                    <a:pt x="83" y="149"/>
                    <a:pt x="73" y="157"/>
                    <a:pt x="57" y="156"/>
                  </a:cubicBezTo>
                  <a:cubicBezTo>
                    <a:pt x="45" y="156"/>
                    <a:pt x="37" y="149"/>
                    <a:pt x="31" y="141"/>
                  </a:cubicBezTo>
                  <a:cubicBezTo>
                    <a:pt x="19" y="125"/>
                    <a:pt x="13" y="107"/>
                    <a:pt x="8" y="89"/>
                  </a:cubicBezTo>
                  <a:cubicBezTo>
                    <a:pt x="0" y="63"/>
                    <a:pt x="6" y="38"/>
                    <a:pt x="15" y="13"/>
                  </a:cubicBezTo>
                  <a:cubicBezTo>
                    <a:pt x="16" y="9"/>
                    <a:pt x="22" y="6"/>
                    <a:pt x="26" y="5"/>
                  </a:cubicBezTo>
                  <a:cubicBezTo>
                    <a:pt x="48" y="0"/>
                    <a:pt x="70" y="0"/>
                    <a:pt x="92" y="7"/>
                  </a:cubicBezTo>
                  <a:cubicBezTo>
                    <a:pt x="104" y="10"/>
                    <a:pt x="108" y="18"/>
                    <a:pt x="109" y="28"/>
                  </a:cubicBezTo>
                  <a:cubicBezTo>
                    <a:pt x="111" y="39"/>
                    <a:pt x="113" y="51"/>
                    <a:pt x="114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3" name="Grupo 12"/>
          <p:cNvGrpSpPr/>
          <p:nvPr userDrawn="1"/>
        </p:nvGrpSpPr>
        <p:grpSpPr>
          <a:xfrm rot="873378">
            <a:off x="11185" y="155855"/>
            <a:ext cx="1186930" cy="920158"/>
            <a:chOff x="-1960562" y="498476"/>
            <a:chExt cx="1808162" cy="1401763"/>
          </a:xfrm>
          <a:solidFill>
            <a:schemeClr val="accent6">
              <a:lumMod val="75000"/>
            </a:schemeClr>
          </a:solidFill>
        </p:grpSpPr>
        <p:sp>
          <p:nvSpPr>
            <p:cNvPr id="14" name="Freeform 5"/>
            <p:cNvSpPr>
              <a:spLocks noEditPoints="1"/>
            </p:cNvSpPr>
            <p:nvPr/>
          </p:nvSpPr>
          <p:spPr bwMode="auto">
            <a:xfrm>
              <a:off x="-933450" y="500063"/>
              <a:ext cx="781050" cy="830263"/>
            </a:xfrm>
            <a:custGeom>
              <a:avLst/>
              <a:gdLst>
                <a:gd name="T0" fmla="*/ 1 w 309"/>
                <a:gd name="T1" fmla="*/ 204 h 328"/>
                <a:gd name="T2" fmla="*/ 0 w 309"/>
                <a:gd name="T3" fmla="*/ 101 h 328"/>
                <a:gd name="T4" fmla="*/ 58 w 309"/>
                <a:gd name="T5" fmla="*/ 54 h 328"/>
                <a:gd name="T6" fmla="*/ 248 w 309"/>
                <a:gd name="T7" fmla="*/ 1 h 328"/>
                <a:gd name="T8" fmla="*/ 259 w 309"/>
                <a:gd name="T9" fmla="*/ 8 h 328"/>
                <a:gd name="T10" fmla="*/ 298 w 309"/>
                <a:gd name="T11" fmla="*/ 123 h 328"/>
                <a:gd name="T12" fmla="*/ 272 w 309"/>
                <a:gd name="T13" fmla="*/ 304 h 328"/>
                <a:gd name="T14" fmla="*/ 270 w 309"/>
                <a:gd name="T15" fmla="*/ 308 h 328"/>
                <a:gd name="T16" fmla="*/ 240 w 309"/>
                <a:gd name="T17" fmla="*/ 327 h 328"/>
                <a:gd name="T18" fmla="*/ 62 w 309"/>
                <a:gd name="T19" fmla="*/ 258 h 328"/>
                <a:gd name="T20" fmla="*/ 22 w 309"/>
                <a:gd name="T21" fmla="*/ 222 h 328"/>
                <a:gd name="T22" fmla="*/ 1 w 309"/>
                <a:gd name="T23" fmla="*/ 204 h 328"/>
                <a:gd name="T24" fmla="*/ 39 w 309"/>
                <a:gd name="T25" fmla="*/ 147 h 328"/>
                <a:gd name="T26" fmla="*/ 123 w 309"/>
                <a:gd name="T27" fmla="*/ 89 h 328"/>
                <a:gd name="T28" fmla="*/ 116 w 309"/>
                <a:gd name="T29" fmla="*/ 90 h 328"/>
                <a:gd name="T30" fmla="*/ 99 w 309"/>
                <a:gd name="T31" fmla="*/ 99 h 328"/>
                <a:gd name="T32" fmla="*/ 27 w 309"/>
                <a:gd name="T33" fmla="*/ 145 h 328"/>
                <a:gd name="T34" fmla="*/ 19 w 309"/>
                <a:gd name="T35" fmla="*/ 151 h 328"/>
                <a:gd name="T36" fmla="*/ 65 w 309"/>
                <a:gd name="T37" fmla="*/ 163 h 328"/>
                <a:gd name="T38" fmla="*/ 41 w 309"/>
                <a:gd name="T39" fmla="*/ 162 h 328"/>
                <a:gd name="T40" fmla="*/ 20 w 309"/>
                <a:gd name="T41" fmla="*/ 167 h 328"/>
                <a:gd name="T42" fmla="*/ 19 w 309"/>
                <a:gd name="T43" fmla="*/ 170 h 328"/>
                <a:gd name="T44" fmla="*/ 62 w 309"/>
                <a:gd name="T45" fmla="*/ 197 h 328"/>
                <a:gd name="T46" fmla="*/ 124 w 309"/>
                <a:gd name="T47" fmla="*/ 257 h 328"/>
                <a:gd name="T48" fmla="*/ 130 w 309"/>
                <a:gd name="T49" fmla="*/ 259 h 328"/>
                <a:gd name="T50" fmla="*/ 131 w 309"/>
                <a:gd name="T51" fmla="*/ 254 h 328"/>
                <a:gd name="T52" fmla="*/ 117 w 309"/>
                <a:gd name="T53" fmla="*/ 225 h 328"/>
                <a:gd name="T54" fmla="*/ 75 w 309"/>
                <a:gd name="T55" fmla="*/ 194 h 328"/>
                <a:gd name="T56" fmla="*/ 48 w 309"/>
                <a:gd name="T57" fmla="*/ 179 h 328"/>
                <a:gd name="T58" fmla="*/ 66 w 309"/>
                <a:gd name="T59" fmla="*/ 175 h 328"/>
                <a:gd name="T60" fmla="*/ 65 w 309"/>
                <a:gd name="T61" fmla="*/ 169 h 328"/>
                <a:gd name="T62" fmla="*/ 74 w 309"/>
                <a:gd name="T63" fmla="*/ 168 h 328"/>
                <a:gd name="T64" fmla="*/ 79 w 309"/>
                <a:gd name="T65" fmla="*/ 164 h 328"/>
                <a:gd name="T66" fmla="*/ 76 w 309"/>
                <a:gd name="T67" fmla="*/ 159 h 328"/>
                <a:gd name="T68" fmla="*/ 60 w 309"/>
                <a:gd name="T69" fmla="*/ 151 h 328"/>
                <a:gd name="T70" fmla="*/ 39 w 309"/>
                <a:gd name="T71" fmla="*/ 14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9" h="328">
                  <a:moveTo>
                    <a:pt x="1" y="204"/>
                  </a:moveTo>
                  <a:cubicBezTo>
                    <a:pt x="16" y="170"/>
                    <a:pt x="23" y="135"/>
                    <a:pt x="0" y="101"/>
                  </a:cubicBezTo>
                  <a:cubicBezTo>
                    <a:pt x="16" y="82"/>
                    <a:pt x="36" y="66"/>
                    <a:pt x="58" y="54"/>
                  </a:cubicBezTo>
                  <a:cubicBezTo>
                    <a:pt x="117" y="20"/>
                    <a:pt x="180" y="1"/>
                    <a:pt x="248" y="1"/>
                  </a:cubicBezTo>
                  <a:cubicBezTo>
                    <a:pt x="254" y="0"/>
                    <a:pt x="257" y="2"/>
                    <a:pt x="259" y="8"/>
                  </a:cubicBezTo>
                  <a:cubicBezTo>
                    <a:pt x="276" y="45"/>
                    <a:pt x="291" y="82"/>
                    <a:pt x="298" y="123"/>
                  </a:cubicBezTo>
                  <a:cubicBezTo>
                    <a:pt x="309" y="186"/>
                    <a:pt x="299" y="246"/>
                    <a:pt x="272" y="304"/>
                  </a:cubicBezTo>
                  <a:cubicBezTo>
                    <a:pt x="271" y="306"/>
                    <a:pt x="271" y="307"/>
                    <a:pt x="270" y="308"/>
                  </a:cubicBezTo>
                  <a:cubicBezTo>
                    <a:pt x="261" y="328"/>
                    <a:pt x="261" y="328"/>
                    <a:pt x="240" y="327"/>
                  </a:cubicBezTo>
                  <a:cubicBezTo>
                    <a:pt x="172" y="325"/>
                    <a:pt x="113" y="304"/>
                    <a:pt x="62" y="258"/>
                  </a:cubicBezTo>
                  <a:cubicBezTo>
                    <a:pt x="49" y="246"/>
                    <a:pt x="36" y="234"/>
                    <a:pt x="22" y="222"/>
                  </a:cubicBezTo>
                  <a:cubicBezTo>
                    <a:pt x="16" y="216"/>
                    <a:pt x="9" y="211"/>
                    <a:pt x="1" y="204"/>
                  </a:cubicBezTo>
                  <a:close/>
                  <a:moveTo>
                    <a:pt x="39" y="147"/>
                  </a:moveTo>
                  <a:cubicBezTo>
                    <a:pt x="66" y="128"/>
                    <a:pt x="94" y="109"/>
                    <a:pt x="123" y="89"/>
                  </a:cubicBezTo>
                  <a:cubicBezTo>
                    <a:pt x="120" y="90"/>
                    <a:pt x="118" y="89"/>
                    <a:pt x="116" y="90"/>
                  </a:cubicBezTo>
                  <a:cubicBezTo>
                    <a:pt x="110" y="93"/>
                    <a:pt x="104" y="95"/>
                    <a:pt x="99" y="99"/>
                  </a:cubicBezTo>
                  <a:cubicBezTo>
                    <a:pt x="76" y="117"/>
                    <a:pt x="53" y="132"/>
                    <a:pt x="27" y="145"/>
                  </a:cubicBezTo>
                  <a:cubicBezTo>
                    <a:pt x="24" y="146"/>
                    <a:pt x="22" y="149"/>
                    <a:pt x="19" y="151"/>
                  </a:cubicBezTo>
                  <a:cubicBezTo>
                    <a:pt x="36" y="155"/>
                    <a:pt x="52" y="153"/>
                    <a:pt x="65" y="163"/>
                  </a:cubicBezTo>
                  <a:cubicBezTo>
                    <a:pt x="57" y="163"/>
                    <a:pt x="49" y="162"/>
                    <a:pt x="41" y="162"/>
                  </a:cubicBezTo>
                  <a:cubicBezTo>
                    <a:pt x="34" y="163"/>
                    <a:pt x="27" y="166"/>
                    <a:pt x="20" y="167"/>
                  </a:cubicBezTo>
                  <a:cubicBezTo>
                    <a:pt x="20" y="168"/>
                    <a:pt x="19" y="169"/>
                    <a:pt x="19" y="170"/>
                  </a:cubicBezTo>
                  <a:cubicBezTo>
                    <a:pt x="33" y="179"/>
                    <a:pt x="47" y="189"/>
                    <a:pt x="62" y="197"/>
                  </a:cubicBezTo>
                  <a:cubicBezTo>
                    <a:pt x="87" y="213"/>
                    <a:pt x="111" y="228"/>
                    <a:pt x="124" y="257"/>
                  </a:cubicBezTo>
                  <a:cubicBezTo>
                    <a:pt x="125" y="258"/>
                    <a:pt x="128" y="259"/>
                    <a:pt x="130" y="259"/>
                  </a:cubicBezTo>
                  <a:cubicBezTo>
                    <a:pt x="131" y="258"/>
                    <a:pt x="132" y="255"/>
                    <a:pt x="131" y="254"/>
                  </a:cubicBezTo>
                  <a:cubicBezTo>
                    <a:pt x="127" y="244"/>
                    <a:pt x="123" y="234"/>
                    <a:pt x="117" y="225"/>
                  </a:cubicBezTo>
                  <a:cubicBezTo>
                    <a:pt x="106" y="211"/>
                    <a:pt x="90" y="202"/>
                    <a:pt x="75" y="194"/>
                  </a:cubicBezTo>
                  <a:cubicBezTo>
                    <a:pt x="65" y="189"/>
                    <a:pt x="56" y="184"/>
                    <a:pt x="48" y="179"/>
                  </a:cubicBezTo>
                  <a:cubicBezTo>
                    <a:pt x="54" y="178"/>
                    <a:pt x="60" y="177"/>
                    <a:pt x="66" y="175"/>
                  </a:cubicBezTo>
                  <a:cubicBezTo>
                    <a:pt x="66" y="173"/>
                    <a:pt x="65" y="172"/>
                    <a:pt x="65" y="169"/>
                  </a:cubicBezTo>
                  <a:cubicBezTo>
                    <a:pt x="68" y="169"/>
                    <a:pt x="71" y="169"/>
                    <a:pt x="74" y="168"/>
                  </a:cubicBezTo>
                  <a:cubicBezTo>
                    <a:pt x="76" y="167"/>
                    <a:pt x="78" y="165"/>
                    <a:pt x="79" y="164"/>
                  </a:cubicBezTo>
                  <a:cubicBezTo>
                    <a:pt x="80" y="163"/>
                    <a:pt x="77" y="160"/>
                    <a:pt x="76" y="159"/>
                  </a:cubicBezTo>
                  <a:cubicBezTo>
                    <a:pt x="71" y="156"/>
                    <a:pt x="66" y="153"/>
                    <a:pt x="60" y="151"/>
                  </a:cubicBezTo>
                  <a:cubicBezTo>
                    <a:pt x="53" y="149"/>
                    <a:pt x="45" y="148"/>
                    <a:pt x="39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6"/>
            <p:cNvSpPr>
              <a:spLocks noEditPoints="1"/>
            </p:cNvSpPr>
            <p:nvPr/>
          </p:nvSpPr>
          <p:spPr bwMode="auto">
            <a:xfrm>
              <a:off x="-1960562" y="498476"/>
              <a:ext cx="776287" cy="828675"/>
            </a:xfrm>
            <a:custGeom>
              <a:avLst/>
              <a:gdLst>
                <a:gd name="T0" fmla="*/ 305 w 307"/>
                <a:gd name="T1" fmla="*/ 107 h 328"/>
                <a:gd name="T2" fmla="*/ 305 w 307"/>
                <a:gd name="T3" fmla="*/ 198 h 328"/>
                <a:gd name="T4" fmla="*/ 302 w 307"/>
                <a:gd name="T5" fmla="*/ 210 h 328"/>
                <a:gd name="T6" fmla="*/ 217 w 307"/>
                <a:gd name="T7" fmla="*/ 284 h 328"/>
                <a:gd name="T8" fmla="*/ 132 w 307"/>
                <a:gd name="T9" fmla="*/ 318 h 328"/>
                <a:gd name="T10" fmla="*/ 55 w 307"/>
                <a:gd name="T11" fmla="*/ 328 h 328"/>
                <a:gd name="T12" fmla="*/ 48 w 307"/>
                <a:gd name="T13" fmla="*/ 326 h 328"/>
                <a:gd name="T14" fmla="*/ 17 w 307"/>
                <a:gd name="T15" fmla="*/ 247 h 328"/>
                <a:gd name="T16" fmla="*/ 31 w 307"/>
                <a:gd name="T17" fmla="*/ 52 h 328"/>
                <a:gd name="T18" fmla="*/ 48 w 307"/>
                <a:gd name="T19" fmla="*/ 7 h 328"/>
                <a:gd name="T20" fmla="*/ 59 w 307"/>
                <a:gd name="T21" fmla="*/ 1 h 328"/>
                <a:gd name="T22" fmla="*/ 181 w 307"/>
                <a:gd name="T23" fmla="*/ 31 h 328"/>
                <a:gd name="T24" fmla="*/ 305 w 307"/>
                <a:gd name="T25" fmla="*/ 107 h 328"/>
                <a:gd name="T26" fmla="*/ 268 w 307"/>
                <a:gd name="T27" fmla="*/ 179 h 328"/>
                <a:gd name="T28" fmla="*/ 226 w 307"/>
                <a:gd name="T29" fmla="*/ 202 h 328"/>
                <a:gd name="T30" fmla="*/ 189 w 307"/>
                <a:gd name="T31" fmla="*/ 233 h 328"/>
                <a:gd name="T32" fmla="*/ 176 w 307"/>
                <a:gd name="T33" fmla="*/ 259 h 328"/>
                <a:gd name="T34" fmla="*/ 185 w 307"/>
                <a:gd name="T35" fmla="*/ 255 h 328"/>
                <a:gd name="T36" fmla="*/ 214 w 307"/>
                <a:gd name="T37" fmla="*/ 217 h 328"/>
                <a:gd name="T38" fmla="*/ 245 w 307"/>
                <a:gd name="T39" fmla="*/ 197 h 328"/>
                <a:gd name="T40" fmla="*/ 284 w 307"/>
                <a:gd name="T41" fmla="*/ 173 h 328"/>
                <a:gd name="T42" fmla="*/ 289 w 307"/>
                <a:gd name="T43" fmla="*/ 168 h 328"/>
                <a:gd name="T44" fmla="*/ 289 w 307"/>
                <a:gd name="T45" fmla="*/ 166 h 328"/>
                <a:gd name="T46" fmla="*/ 276 w 307"/>
                <a:gd name="T47" fmla="*/ 167 h 328"/>
                <a:gd name="T48" fmla="*/ 271 w 307"/>
                <a:gd name="T49" fmla="*/ 163 h 328"/>
                <a:gd name="T50" fmla="*/ 259 w 307"/>
                <a:gd name="T51" fmla="*/ 167 h 328"/>
                <a:gd name="T52" fmla="*/ 252 w 307"/>
                <a:gd name="T53" fmla="*/ 166 h 328"/>
                <a:gd name="T54" fmla="*/ 254 w 307"/>
                <a:gd name="T55" fmla="*/ 159 h 328"/>
                <a:gd name="T56" fmla="*/ 260 w 307"/>
                <a:gd name="T57" fmla="*/ 156 h 328"/>
                <a:gd name="T58" fmla="*/ 281 w 307"/>
                <a:gd name="T59" fmla="*/ 153 h 328"/>
                <a:gd name="T60" fmla="*/ 290 w 307"/>
                <a:gd name="T61" fmla="*/ 149 h 328"/>
                <a:gd name="T62" fmla="*/ 286 w 307"/>
                <a:gd name="T63" fmla="*/ 146 h 328"/>
                <a:gd name="T64" fmla="*/ 214 w 307"/>
                <a:gd name="T65" fmla="*/ 102 h 328"/>
                <a:gd name="T66" fmla="*/ 194 w 307"/>
                <a:gd name="T67" fmla="*/ 91 h 328"/>
                <a:gd name="T68" fmla="*/ 185 w 307"/>
                <a:gd name="T69" fmla="*/ 90 h 328"/>
                <a:gd name="T70" fmla="*/ 269 w 307"/>
                <a:gd name="T71" fmla="*/ 149 h 328"/>
                <a:gd name="T72" fmla="*/ 228 w 307"/>
                <a:gd name="T73" fmla="*/ 168 h 328"/>
                <a:gd name="T74" fmla="*/ 247 w 307"/>
                <a:gd name="T75" fmla="*/ 171 h 328"/>
                <a:gd name="T76" fmla="*/ 241 w 307"/>
                <a:gd name="T77" fmla="*/ 179 h 328"/>
                <a:gd name="T78" fmla="*/ 268 w 307"/>
                <a:gd name="T79" fmla="*/ 17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7" h="328">
                  <a:moveTo>
                    <a:pt x="305" y="107"/>
                  </a:moveTo>
                  <a:cubicBezTo>
                    <a:pt x="290" y="138"/>
                    <a:pt x="294" y="168"/>
                    <a:pt x="305" y="198"/>
                  </a:cubicBezTo>
                  <a:cubicBezTo>
                    <a:pt x="307" y="203"/>
                    <a:pt x="307" y="206"/>
                    <a:pt x="302" y="210"/>
                  </a:cubicBezTo>
                  <a:cubicBezTo>
                    <a:pt x="274" y="235"/>
                    <a:pt x="246" y="260"/>
                    <a:pt x="217" y="284"/>
                  </a:cubicBezTo>
                  <a:cubicBezTo>
                    <a:pt x="192" y="304"/>
                    <a:pt x="163" y="313"/>
                    <a:pt x="132" y="318"/>
                  </a:cubicBezTo>
                  <a:cubicBezTo>
                    <a:pt x="106" y="322"/>
                    <a:pt x="81" y="325"/>
                    <a:pt x="55" y="328"/>
                  </a:cubicBezTo>
                  <a:cubicBezTo>
                    <a:pt x="53" y="328"/>
                    <a:pt x="49" y="327"/>
                    <a:pt x="48" y="326"/>
                  </a:cubicBezTo>
                  <a:cubicBezTo>
                    <a:pt x="38" y="299"/>
                    <a:pt x="24" y="274"/>
                    <a:pt x="17" y="247"/>
                  </a:cubicBezTo>
                  <a:cubicBezTo>
                    <a:pt x="0" y="181"/>
                    <a:pt x="7" y="115"/>
                    <a:pt x="31" y="52"/>
                  </a:cubicBezTo>
                  <a:cubicBezTo>
                    <a:pt x="36" y="37"/>
                    <a:pt x="42" y="22"/>
                    <a:pt x="48" y="7"/>
                  </a:cubicBezTo>
                  <a:cubicBezTo>
                    <a:pt x="50" y="1"/>
                    <a:pt x="53" y="0"/>
                    <a:pt x="59" y="1"/>
                  </a:cubicBezTo>
                  <a:cubicBezTo>
                    <a:pt x="101" y="4"/>
                    <a:pt x="142" y="14"/>
                    <a:pt x="181" y="31"/>
                  </a:cubicBezTo>
                  <a:cubicBezTo>
                    <a:pt x="227" y="50"/>
                    <a:pt x="267" y="76"/>
                    <a:pt x="305" y="107"/>
                  </a:cubicBezTo>
                  <a:close/>
                  <a:moveTo>
                    <a:pt x="268" y="179"/>
                  </a:moveTo>
                  <a:cubicBezTo>
                    <a:pt x="253" y="187"/>
                    <a:pt x="239" y="194"/>
                    <a:pt x="226" y="202"/>
                  </a:cubicBezTo>
                  <a:cubicBezTo>
                    <a:pt x="211" y="210"/>
                    <a:pt x="198" y="219"/>
                    <a:pt x="189" y="233"/>
                  </a:cubicBezTo>
                  <a:cubicBezTo>
                    <a:pt x="184" y="241"/>
                    <a:pt x="180" y="250"/>
                    <a:pt x="176" y="259"/>
                  </a:cubicBezTo>
                  <a:cubicBezTo>
                    <a:pt x="183" y="262"/>
                    <a:pt x="184" y="259"/>
                    <a:pt x="185" y="255"/>
                  </a:cubicBezTo>
                  <a:cubicBezTo>
                    <a:pt x="191" y="239"/>
                    <a:pt x="201" y="227"/>
                    <a:pt x="214" y="217"/>
                  </a:cubicBezTo>
                  <a:cubicBezTo>
                    <a:pt x="224" y="210"/>
                    <a:pt x="235" y="204"/>
                    <a:pt x="245" y="197"/>
                  </a:cubicBezTo>
                  <a:cubicBezTo>
                    <a:pt x="258" y="189"/>
                    <a:pt x="271" y="181"/>
                    <a:pt x="284" y="173"/>
                  </a:cubicBezTo>
                  <a:cubicBezTo>
                    <a:pt x="286" y="172"/>
                    <a:pt x="288" y="170"/>
                    <a:pt x="289" y="168"/>
                  </a:cubicBezTo>
                  <a:cubicBezTo>
                    <a:pt x="289" y="167"/>
                    <a:pt x="289" y="167"/>
                    <a:pt x="289" y="166"/>
                  </a:cubicBezTo>
                  <a:cubicBezTo>
                    <a:pt x="284" y="167"/>
                    <a:pt x="280" y="167"/>
                    <a:pt x="276" y="167"/>
                  </a:cubicBezTo>
                  <a:cubicBezTo>
                    <a:pt x="278" y="162"/>
                    <a:pt x="275" y="162"/>
                    <a:pt x="271" y="163"/>
                  </a:cubicBezTo>
                  <a:cubicBezTo>
                    <a:pt x="267" y="164"/>
                    <a:pt x="263" y="166"/>
                    <a:pt x="259" y="167"/>
                  </a:cubicBezTo>
                  <a:cubicBezTo>
                    <a:pt x="256" y="167"/>
                    <a:pt x="254" y="167"/>
                    <a:pt x="252" y="166"/>
                  </a:cubicBezTo>
                  <a:cubicBezTo>
                    <a:pt x="252" y="164"/>
                    <a:pt x="252" y="161"/>
                    <a:pt x="254" y="159"/>
                  </a:cubicBezTo>
                  <a:cubicBezTo>
                    <a:pt x="255" y="158"/>
                    <a:pt x="258" y="157"/>
                    <a:pt x="260" y="156"/>
                  </a:cubicBezTo>
                  <a:cubicBezTo>
                    <a:pt x="267" y="155"/>
                    <a:pt x="274" y="155"/>
                    <a:pt x="281" y="153"/>
                  </a:cubicBezTo>
                  <a:cubicBezTo>
                    <a:pt x="283" y="153"/>
                    <a:pt x="286" y="151"/>
                    <a:pt x="290" y="149"/>
                  </a:cubicBezTo>
                  <a:cubicBezTo>
                    <a:pt x="287" y="147"/>
                    <a:pt x="287" y="147"/>
                    <a:pt x="286" y="146"/>
                  </a:cubicBezTo>
                  <a:cubicBezTo>
                    <a:pt x="262" y="131"/>
                    <a:pt x="238" y="116"/>
                    <a:pt x="214" y="102"/>
                  </a:cubicBezTo>
                  <a:cubicBezTo>
                    <a:pt x="208" y="98"/>
                    <a:pt x="201" y="94"/>
                    <a:pt x="194" y="91"/>
                  </a:cubicBezTo>
                  <a:cubicBezTo>
                    <a:pt x="192" y="90"/>
                    <a:pt x="189" y="91"/>
                    <a:pt x="185" y="90"/>
                  </a:cubicBezTo>
                  <a:cubicBezTo>
                    <a:pt x="214" y="111"/>
                    <a:pt x="242" y="130"/>
                    <a:pt x="269" y="149"/>
                  </a:cubicBezTo>
                  <a:cubicBezTo>
                    <a:pt x="255" y="151"/>
                    <a:pt x="239" y="153"/>
                    <a:pt x="228" y="168"/>
                  </a:cubicBezTo>
                  <a:cubicBezTo>
                    <a:pt x="235" y="169"/>
                    <a:pt x="241" y="170"/>
                    <a:pt x="247" y="171"/>
                  </a:cubicBezTo>
                  <a:cubicBezTo>
                    <a:pt x="245" y="173"/>
                    <a:pt x="243" y="175"/>
                    <a:pt x="241" y="179"/>
                  </a:cubicBezTo>
                  <a:cubicBezTo>
                    <a:pt x="251" y="179"/>
                    <a:pt x="258" y="179"/>
                    <a:pt x="26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7"/>
            <p:cNvSpPr>
              <a:spLocks/>
            </p:cNvSpPr>
            <p:nvPr/>
          </p:nvSpPr>
          <p:spPr bwMode="auto">
            <a:xfrm>
              <a:off x="-1760538" y="1028701"/>
              <a:ext cx="674687" cy="871538"/>
            </a:xfrm>
            <a:custGeom>
              <a:avLst/>
              <a:gdLst>
                <a:gd name="T0" fmla="*/ 0 w 267"/>
                <a:gd name="T1" fmla="*/ 302 h 344"/>
                <a:gd name="T2" fmla="*/ 28 w 267"/>
                <a:gd name="T3" fmla="*/ 218 h 344"/>
                <a:gd name="T4" fmla="*/ 95 w 267"/>
                <a:gd name="T5" fmla="*/ 126 h 344"/>
                <a:gd name="T6" fmla="*/ 120 w 267"/>
                <a:gd name="T7" fmla="*/ 96 h 344"/>
                <a:gd name="T8" fmla="*/ 124 w 267"/>
                <a:gd name="T9" fmla="*/ 92 h 344"/>
                <a:gd name="T10" fmla="*/ 207 w 267"/>
                <a:gd name="T11" fmla="*/ 25 h 344"/>
                <a:gd name="T12" fmla="*/ 231 w 267"/>
                <a:gd name="T13" fmla="*/ 0 h 344"/>
                <a:gd name="T14" fmla="*/ 267 w 267"/>
                <a:gd name="T15" fmla="*/ 44 h 344"/>
                <a:gd name="T16" fmla="*/ 259 w 267"/>
                <a:gd name="T17" fmla="*/ 73 h 344"/>
                <a:gd name="T18" fmla="*/ 219 w 267"/>
                <a:gd name="T19" fmla="*/ 186 h 344"/>
                <a:gd name="T20" fmla="*/ 184 w 267"/>
                <a:gd name="T21" fmla="*/ 304 h 344"/>
                <a:gd name="T22" fmla="*/ 184 w 267"/>
                <a:gd name="T23" fmla="*/ 340 h 344"/>
                <a:gd name="T24" fmla="*/ 162 w 267"/>
                <a:gd name="T25" fmla="*/ 340 h 344"/>
                <a:gd name="T26" fmla="*/ 135 w 267"/>
                <a:gd name="T27" fmla="*/ 329 h 344"/>
                <a:gd name="T28" fmla="*/ 93 w 267"/>
                <a:gd name="T29" fmla="*/ 319 h 344"/>
                <a:gd name="T30" fmla="*/ 76 w 267"/>
                <a:gd name="T31" fmla="*/ 318 h 344"/>
                <a:gd name="T32" fmla="*/ 55 w 267"/>
                <a:gd name="T33" fmla="*/ 304 h 344"/>
                <a:gd name="T34" fmla="*/ 28 w 267"/>
                <a:gd name="T35" fmla="*/ 291 h 344"/>
                <a:gd name="T36" fmla="*/ 14 w 267"/>
                <a:gd name="T37" fmla="*/ 295 h 344"/>
                <a:gd name="T38" fmla="*/ 0 w 267"/>
                <a:gd name="T39" fmla="*/ 302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7" h="344">
                  <a:moveTo>
                    <a:pt x="0" y="302"/>
                  </a:moveTo>
                  <a:cubicBezTo>
                    <a:pt x="4" y="271"/>
                    <a:pt x="14" y="244"/>
                    <a:pt x="28" y="218"/>
                  </a:cubicBezTo>
                  <a:cubicBezTo>
                    <a:pt x="47" y="184"/>
                    <a:pt x="71" y="155"/>
                    <a:pt x="95" y="126"/>
                  </a:cubicBezTo>
                  <a:cubicBezTo>
                    <a:pt x="103" y="116"/>
                    <a:pt x="112" y="106"/>
                    <a:pt x="120" y="96"/>
                  </a:cubicBezTo>
                  <a:cubicBezTo>
                    <a:pt x="121" y="95"/>
                    <a:pt x="123" y="93"/>
                    <a:pt x="124" y="92"/>
                  </a:cubicBezTo>
                  <a:cubicBezTo>
                    <a:pt x="152" y="70"/>
                    <a:pt x="180" y="48"/>
                    <a:pt x="207" y="25"/>
                  </a:cubicBezTo>
                  <a:cubicBezTo>
                    <a:pt x="215" y="18"/>
                    <a:pt x="223" y="9"/>
                    <a:pt x="231" y="0"/>
                  </a:cubicBezTo>
                  <a:cubicBezTo>
                    <a:pt x="240" y="16"/>
                    <a:pt x="249" y="33"/>
                    <a:pt x="267" y="44"/>
                  </a:cubicBezTo>
                  <a:cubicBezTo>
                    <a:pt x="265" y="53"/>
                    <a:pt x="263" y="64"/>
                    <a:pt x="259" y="73"/>
                  </a:cubicBezTo>
                  <a:cubicBezTo>
                    <a:pt x="246" y="111"/>
                    <a:pt x="231" y="148"/>
                    <a:pt x="219" y="186"/>
                  </a:cubicBezTo>
                  <a:cubicBezTo>
                    <a:pt x="206" y="225"/>
                    <a:pt x="195" y="264"/>
                    <a:pt x="184" y="304"/>
                  </a:cubicBezTo>
                  <a:cubicBezTo>
                    <a:pt x="181" y="315"/>
                    <a:pt x="184" y="327"/>
                    <a:pt x="184" y="340"/>
                  </a:cubicBezTo>
                  <a:cubicBezTo>
                    <a:pt x="178" y="344"/>
                    <a:pt x="170" y="343"/>
                    <a:pt x="162" y="340"/>
                  </a:cubicBezTo>
                  <a:cubicBezTo>
                    <a:pt x="153" y="337"/>
                    <a:pt x="144" y="333"/>
                    <a:pt x="135" y="329"/>
                  </a:cubicBezTo>
                  <a:cubicBezTo>
                    <a:pt x="122" y="322"/>
                    <a:pt x="108" y="318"/>
                    <a:pt x="93" y="319"/>
                  </a:cubicBezTo>
                  <a:cubicBezTo>
                    <a:pt x="87" y="320"/>
                    <a:pt x="82" y="319"/>
                    <a:pt x="76" y="318"/>
                  </a:cubicBezTo>
                  <a:cubicBezTo>
                    <a:pt x="67" y="317"/>
                    <a:pt x="60" y="312"/>
                    <a:pt x="55" y="304"/>
                  </a:cubicBezTo>
                  <a:cubicBezTo>
                    <a:pt x="49" y="292"/>
                    <a:pt x="41" y="288"/>
                    <a:pt x="28" y="291"/>
                  </a:cubicBezTo>
                  <a:cubicBezTo>
                    <a:pt x="23" y="292"/>
                    <a:pt x="19" y="293"/>
                    <a:pt x="14" y="295"/>
                  </a:cubicBezTo>
                  <a:cubicBezTo>
                    <a:pt x="9" y="297"/>
                    <a:pt x="5" y="299"/>
                    <a:pt x="0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8"/>
            <p:cNvSpPr>
              <a:spLocks/>
            </p:cNvSpPr>
            <p:nvPr/>
          </p:nvSpPr>
          <p:spPr bwMode="auto">
            <a:xfrm>
              <a:off x="-1022350" y="1031876"/>
              <a:ext cx="660400" cy="795338"/>
            </a:xfrm>
            <a:custGeom>
              <a:avLst/>
              <a:gdLst>
                <a:gd name="T0" fmla="*/ 261 w 261"/>
                <a:gd name="T1" fmla="*/ 291 h 314"/>
                <a:gd name="T2" fmla="*/ 211 w 261"/>
                <a:gd name="T3" fmla="*/ 290 h 314"/>
                <a:gd name="T4" fmla="*/ 178 w 261"/>
                <a:gd name="T5" fmla="*/ 301 h 314"/>
                <a:gd name="T6" fmla="*/ 127 w 261"/>
                <a:gd name="T7" fmla="*/ 307 h 314"/>
                <a:gd name="T8" fmla="*/ 98 w 261"/>
                <a:gd name="T9" fmla="*/ 302 h 314"/>
                <a:gd name="T10" fmla="*/ 80 w 261"/>
                <a:gd name="T11" fmla="*/ 220 h 314"/>
                <a:gd name="T12" fmla="*/ 23 w 261"/>
                <a:gd name="T13" fmla="*/ 109 h 314"/>
                <a:gd name="T14" fmla="*/ 2 w 261"/>
                <a:gd name="T15" fmla="*/ 48 h 314"/>
                <a:gd name="T16" fmla="*/ 4 w 261"/>
                <a:gd name="T17" fmla="*/ 38 h 314"/>
                <a:gd name="T18" fmla="*/ 35 w 261"/>
                <a:gd name="T19" fmla="*/ 0 h 314"/>
                <a:gd name="T20" fmla="*/ 141 w 261"/>
                <a:gd name="T21" fmla="*/ 92 h 314"/>
                <a:gd name="T22" fmla="*/ 162 w 261"/>
                <a:gd name="T23" fmla="*/ 115 h 314"/>
                <a:gd name="T24" fmla="*/ 233 w 261"/>
                <a:gd name="T25" fmla="*/ 211 h 314"/>
                <a:gd name="T26" fmla="*/ 260 w 261"/>
                <a:gd name="T27" fmla="*/ 289 h 314"/>
                <a:gd name="T28" fmla="*/ 261 w 261"/>
                <a:gd name="T29" fmla="*/ 29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1" h="314">
                  <a:moveTo>
                    <a:pt x="261" y="291"/>
                  </a:moveTo>
                  <a:cubicBezTo>
                    <a:pt x="243" y="291"/>
                    <a:pt x="227" y="290"/>
                    <a:pt x="211" y="290"/>
                  </a:cubicBezTo>
                  <a:cubicBezTo>
                    <a:pt x="199" y="290"/>
                    <a:pt x="188" y="294"/>
                    <a:pt x="178" y="301"/>
                  </a:cubicBezTo>
                  <a:cubicBezTo>
                    <a:pt x="162" y="312"/>
                    <a:pt x="146" y="314"/>
                    <a:pt x="127" y="307"/>
                  </a:cubicBezTo>
                  <a:cubicBezTo>
                    <a:pt x="118" y="303"/>
                    <a:pt x="108" y="304"/>
                    <a:pt x="98" y="302"/>
                  </a:cubicBezTo>
                  <a:cubicBezTo>
                    <a:pt x="107" y="273"/>
                    <a:pt x="94" y="246"/>
                    <a:pt x="80" y="220"/>
                  </a:cubicBezTo>
                  <a:cubicBezTo>
                    <a:pt x="61" y="183"/>
                    <a:pt x="41" y="147"/>
                    <a:pt x="23" y="109"/>
                  </a:cubicBezTo>
                  <a:cubicBezTo>
                    <a:pt x="14" y="90"/>
                    <a:pt x="9" y="68"/>
                    <a:pt x="2" y="48"/>
                  </a:cubicBezTo>
                  <a:cubicBezTo>
                    <a:pt x="0" y="44"/>
                    <a:pt x="2" y="42"/>
                    <a:pt x="4" y="38"/>
                  </a:cubicBezTo>
                  <a:cubicBezTo>
                    <a:pt x="15" y="26"/>
                    <a:pt x="25" y="12"/>
                    <a:pt x="35" y="0"/>
                  </a:cubicBezTo>
                  <a:cubicBezTo>
                    <a:pt x="64" y="37"/>
                    <a:pt x="102" y="65"/>
                    <a:pt x="141" y="92"/>
                  </a:cubicBezTo>
                  <a:cubicBezTo>
                    <a:pt x="150" y="98"/>
                    <a:pt x="155" y="107"/>
                    <a:pt x="162" y="115"/>
                  </a:cubicBezTo>
                  <a:cubicBezTo>
                    <a:pt x="188" y="145"/>
                    <a:pt x="214" y="176"/>
                    <a:pt x="233" y="211"/>
                  </a:cubicBezTo>
                  <a:cubicBezTo>
                    <a:pt x="247" y="235"/>
                    <a:pt x="256" y="261"/>
                    <a:pt x="260" y="289"/>
                  </a:cubicBezTo>
                  <a:cubicBezTo>
                    <a:pt x="261" y="290"/>
                    <a:pt x="261" y="291"/>
                    <a:pt x="261" y="2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9"/>
            <p:cNvSpPr>
              <a:spLocks/>
            </p:cNvSpPr>
            <p:nvPr/>
          </p:nvSpPr>
          <p:spPr bwMode="auto">
            <a:xfrm>
              <a:off x="-1206500" y="725488"/>
              <a:ext cx="287337" cy="396875"/>
            </a:xfrm>
            <a:custGeom>
              <a:avLst/>
              <a:gdLst>
                <a:gd name="T0" fmla="*/ 114 w 114"/>
                <a:gd name="T1" fmla="*/ 57 h 157"/>
                <a:gd name="T2" fmla="*/ 91 w 114"/>
                <a:gd name="T3" fmla="*/ 137 h 157"/>
                <a:gd name="T4" fmla="*/ 57 w 114"/>
                <a:gd name="T5" fmla="*/ 156 h 157"/>
                <a:gd name="T6" fmla="*/ 31 w 114"/>
                <a:gd name="T7" fmla="*/ 141 h 157"/>
                <a:gd name="T8" fmla="*/ 8 w 114"/>
                <a:gd name="T9" fmla="*/ 89 h 157"/>
                <a:gd name="T10" fmla="*/ 15 w 114"/>
                <a:gd name="T11" fmla="*/ 13 h 157"/>
                <a:gd name="T12" fmla="*/ 26 w 114"/>
                <a:gd name="T13" fmla="*/ 5 h 157"/>
                <a:gd name="T14" fmla="*/ 92 w 114"/>
                <a:gd name="T15" fmla="*/ 7 h 157"/>
                <a:gd name="T16" fmla="*/ 109 w 114"/>
                <a:gd name="T17" fmla="*/ 28 h 157"/>
                <a:gd name="T18" fmla="*/ 114 w 114"/>
                <a:gd name="T19" fmla="*/ 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57">
                  <a:moveTo>
                    <a:pt x="114" y="57"/>
                  </a:moveTo>
                  <a:cubicBezTo>
                    <a:pt x="114" y="89"/>
                    <a:pt x="106" y="115"/>
                    <a:pt x="91" y="137"/>
                  </a:cubicBezTo>
                  <a:cubicBezTo>
                    <a:pt x="83" y="149"/>
                    <a:pt x="73" y="157"/>
                    <a:pt x="57" y="156"/>
                  </a:cubicBezTo>
                  <a:cubicBezTo>
                    <a:pt x="45" y="156"/>
                    <a:pt x="37" y="149"/>
                    <a:pt x="31" y="141"/>
                  </a:cubicBezTo>
                  <a:cubicBezTo>
                    <a:pt x="19" y="125"/>
                    <a:pt x="13" y="107"/>
                    <a:pt x="8" y="89"/>
                  </a:cubicBezTo>
                  <a:cubicBezTo>
                    <a:pt x="0" y="63"/>
                    <a:pt x="6" y="38"/>
                    <a:pt x="15" y="13"/>
                  </a:cubicBezTo>
                  <a:cubicBezTo>
                    <a:pt x="16" y="9"/>
                    <a:pt x="22" y="6"/>
                    <a:pt x="26" y="5"/>
                  </a:cubicBezTo>
                  <a:cubicBezTo>
                    <a:pt x="48" y="0"/>
                    <a:pt x="70" y="0"/>
                    <a:pt x="92" y="7"/>
                  </a:cubicBezTo>
                  <a:cubicBezTo>
                    <a:pt x="104" y="10"/>
                    <a:pt x="108" y="18"/>
                    <a:pt x="109" y="28"/>
                  </a:cubicBezTo>
                  <a:cubicBezTo>
                    <a:pt x="111" y="39"/>
                    <a:pt x="113" y="51"/>
                    <a:pt x="114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6">
    <p:bg>
      <p:bgPr>
        <a:solidFill>
          <a:schemeClr val="lt1"/>
        </a:solidFill>
        <a:effectLst/>
      </p:bgPr>
    </p:bg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13"/>
          <p:cNvSpPr txBox="1">
            <a:spLocks noGrp="1"/>
          </p:cNvSpPr>
          <p:nvPr>
            <p:ph type="title"/>
          </p:nvPr>
        </p:nvSpPr>
        <p:spPr>
          <a:xfrm>
            <a:off x="3872700" y="2704675"/>
            <a:ext cx="36021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100"/>
              <a:buNone/>
              <a:defRPr sz="2100" b="1">
                <a:latin typeface="Barlow"/>
                <a:ea typeface="Barlow"/>
                <a:cs typeface="Barlow"/>
                <a:sym typeface="Barlow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13"/>
          <p:cNvSpPr txBox="1">
            <a:spLocks noGrp="1"/>
          </p:cNvSpPr>
          <p:nvPr>
            <p:ph type="subTitle" idx="1"/>
          </p:nvPr>
        </p:nvSpPr>
        <p:spPr>
          <a:xfrm>
            <a:off x="3486300" y="567600"/>
            <a:ext cx="4374900" cy="185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2500"/>
            </a:lvl1pPr>
            <a:lvl2pPr lvl="1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Freeform 6"/>
          <p:cNvSpPr>
            <a:spLocks/>
          </p:cNvSpPr>
          <p:nvPr userDrawn="1"/>
        </p:nvSpPr>
        <p:spPr bwMode="auto">
          <a:xfrm>
            <a:off x="344487" y="411163"/>
            <a:ext cx="2784475" cy="41275"/>
          </a:xfrm>
          <a:custGeom>
            <a:avLst/>
            <a:gdLst>
              <a:gd name="T0" fmla="*/ 3 w 687"/>
              <a:gd name="T1" fmla="*/ 10 h 10"/>
              <a:gd name="T2" fmla="*/ 7 w 687"/>
              <a:gd name="T3" fmla="*/ 3 h 10"/>
              <a:gd name="T4" fmla="*/ 12 w 687"/>
              <a:gd name="T5" fmla="*/ 3 h 10"/>
              <a:gd name="T6" fmla="*/ 422 w 687"/>
              <a:gd name="T7" fmla="*/ 3 h 10"/>
              <a:gd name="T8" fmla="*/ 675 w 687"/>
              <a:gd name="T9" fmla="*/ 3 h 10"/>
              <a:gd name="T10" fmla="*/ 683 w 687"/>
              <a:gd name="T11" fmla="*/ 10 h 10"/>
              <a:gd name="T12" fmla="*/ 589 w 687"/>
              <a:gd name="T13" fmla="*/ 10 h 10"/>
              <a:gd name="T14" fmla="*/ 173 w 687"/>
              <a:gd name="T15" fmla="*/ 10 h 10"/>
              <a:gd name="T16" fmla="*/ 3 w 687"/>
              <a:gd name="T17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7" h="10">
                <a:moveTo>
                  <a:pt x="3" y="10"/>
                </a:moveTo>
                <a:cubicBezTo>
                  <a:pt x="0" y="5"/>
                  <a:pt x="1" y="3"/>
                  <a:pt x="7" y="3"/>
                </a:cubicBezTo>
                <a:cubicBezTo>
                  <a:pt x="9" y="2"/>
                  <a:pt x="11" y="3"/>
                  <a:pt x="12" y="3"/>
                </a:cubicBezTo>
                <a:cubicBezTo>
                  <a:pt x="149" y="3"/>
                  <a:pt x="286" y="3"/>
                  <a:pt x="422" y="3"/>
                </a:cubicBezTo>
                <a:cubicBezTo>
                  <a:pt x="507" y="3"/>
                  <a:pt x="591" y="2"/>
                  <a:pt x="675" y="3"/>
                </a:cubicBezTo>
                <a:cubicBezTo>
                  <a:pt x="680" y="3"/>
                  <a:pt x="687" y="0"/>
                  <a:pt x="683" y="10"/>
                </a:cubicBezTo>
                <a:cubicBezTo>
                  <a:pt x="652" y="10"/>
                  <a:pt x="620" y="10"/>
                  <a:pt x="589" y="10"/>
                </a:cubicBezTo>
                <a:cubicBezTo>
                  <a:pt x="450" y="10"/>
                  <a:pt x="312" y="10"/>
                  <a:pt x="173" y="10"/>
                </a:cubicBezTo>
                <a:cubicBezTo>
                  <a:pt x="117" y="10"/>
                  <a:pt x="60" y="10"/>
                  <a:pt x="3" y="1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3" name="Freeform 7"/>
          <p:cNvSpPr>
            <a:spLocks/>
          </p:cNvSpPr>
          <p:nvPr userDrawn="1"/>
        </p:nvSpPr>
        <p:spPr bwMode="auto">
          <a:xfrm>
            <a:off x="6032500" y="411163"/>
            <a:ext cx="2784475" cy="33338"/>
          </a:xfrm>
          <a:custGeom>
            <a:avLst/>
            <a:gdLst>
              <a:gd name="T0" fmla="*/ 5 w 687"/>
              <a:gd name="T1" fmla="*/ 8 h 8"/>
              <a:gd name="T2" fmla="*/ 8 w 687"/>
              <a:gd name="T3" fmla="*/ 0 h 8"/>
              <a:gd name="T4" fmla="*/ 14 w 687"/>
              <a:gd name="T5" fmla="*/ 0 h 8"/>
              <a:gd name="T6" fmla="*/ 652 w 687"/>
              <a:gd name="T7" fmla="*/ 0 h 8"/>
              <a:gd name="T8" fmla="*/ 680 w 687"/>
              <a:gd name="T9" fmla="*/ 0 h 8"/>
              <a:gd name="T10" fmla="*/ 684 w 687"/>
              <a:gd name="T11" fmla="*/ 7 h 8"/>
              <a:gd name="T12" fmla="*/ 659 w 687"/>
              <a:gd name="T13" fmla="*/ 8 h 8"/>
              <a:gd name="T14" fmla="*/ 145 w 687"/>
              <a:gd name="T15" fmla="*/ 8 h 8"/>
              <a:gd name="T16" fmla="*/ 5 w 687"/>
              <a:gd name="T17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7" h="8">
                <a:moveTo>
                  <a:pt x="5" y="8"/>
                </a:moveTo>
                <a:cubicBezTo>
                  <a:pt x="0" y="3"/>
                  <a:pt x="2" y="1"/>
                  <a:pt x="8" y="0"/>
                </a:cubicBezTo>
                <a:cubicBezTo>
                  <a:pt x="10" y="0"/>
                  <a:pt x="12" y="0"/>
                  <a:pt x="14" y="0"/>
                </a:cubicBezTo>
                <a:cubicBezTo>
                  <a:pt x="227" y="0"/>
                  <a:pt x="440" y="0"/>
                  <a:pt x="652" y="0"/>
                </a:cubicBezTo>
                <a:cubicBezTo>
                  <a:pt x="661" y="0"/>
                  <a:pt x="671" y="0"/>
                  <a:pt x="680" y="0"/>
                </a:cubicBezTo>
                <a:cubicBezTo>
                  <a:pt x="685" y="0"/>
                  <a:pt x="687" y="2"/>
                  <a:pt x="684" y="7"/>
                </a:cubicBezTo>
                <a:cubicBezTo>
                  <a:pt x="676" y="7"/>
                  <a:pt x="668" y="8"/>
                  <a:pt x="659" y="8"/>
                </a:cubicBezTo>
                <a:cubicBezTo>
                  <a:pt x="488" y="8"/>
                  <a:pt x="316" y="8"/>
                  <a:pt x="145" y="8"/>
                </a:cubicBezTo>
                <a:cubicBezTo>
                  <a:pt x="98" y="8"/>
                  <a:pt x="51" y="8"/>
                  <a:pt x="5" y="8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4" name="Freeform 8"/>
          <p:cNvSpPr>
            <a:spLocks noEditPoints="1"/>
          </p:cNvSpPr>
          <p:nvPr userDrawn="1"/>
        </p:nvSpPr>
        <p:spPr bwMode="auto">
          <a:xfrm>
            <a:off x="5849938" y="366713"/>
            <a:ext cx="112713" cy="119063"/>
          </a:xfrm>
          <a:custGeom>
            <a:avLst/>
            <a:gdLst>
              <a:gd name="T0" fmla="*/ 28 w 28"/>
              <a:gd name="T1" fmla="*/ 14 h 29"/>
              <a:gd name="T2" fmla="*/ 14 w 28"/>
              <a:gd name="T3" fmla="*/ 29 h 29"/>
              <a:gd name="T4" fmla="*/ 0 w 28"/>
              <a:gd name="T5" fmla="*/ 15 h 29"/>
              <a:gd name="T6" fmla="*/ 14 w 28"/>
              <a:gd name="T7" fmla="*/ 0 h 29"/>
              <a:gd name="T8" fmla="*/ 28 w 28"/>
              <a:gd name="T9" fmla="*/ 14 h 29"/>
              <a:gd name="T10" fmla="*/ 6 w 28"/>
              <a:gd name="T11" fmla="*/ 15 h 29"/>
              <a:gd name="T12" fmla="*/ 15 w 28"/>
              <a:gd name="T13" fmla="*/ 23 h 29"/>
              <a:gd name="T14" fmla="*/ 23 w 28"/>
              <a:gd name="T15" fmla="*/ 14 h 29"/>
              <a:gd name="T16" fmla="*/ 14 w 28"/>
              <a:gd name="T17" fmla="*/ 6 h 29"/>
              <a:gd name="T18" fmla="*/ 6 w 28"/>
              <a:gd name="T19" fmla="*/ 15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" h="29">
                <a:moveTo>
                  <a:pt x="28" y="14"/>
                </a:moveTo>
                <a:cubicBezTo>
                  <a:pt x="28" y="22"/>
                  <a:pt x="22" y="29"/>
                  <a:pt x="14" y="29"/>
                </a:cubicBezTo>
                <a:cubicBezTo>
                  <a:pt x="7" y="29"/>
                  <a:pt x="0" y="22"/>
                  <a:pt x="0" y="15"/>
                </a:cubicBezTo>
                <a:cubicBezTo>
                  <a:pt x="0" y="7"/>
                  <a:pt x="6" y="0"/>
                  <a:pt x="14" y="0"/>
                </a:cubicBezTo>
                <a:cubicBezTo>
                  <a:pt x="22" y="0"/>
                  <a:pt x="28" y="7"/>
                  <a:pt x="28" y="14"/>
                </a:cubicBezTo>
                <a:close/>
                <a:moveTo>
                  <a:pt x="6" y="15"/>
                </a:moveTo>
                <a:cubicBezTo>
                  <a:pt x="6" y="20"/>
                  <a:pt x="9" y="23"/>
                  <a:pt x="15" y="23"/>
                </a:cubicBezTo>
                <a:cubicBezTo>
                  <a:pt x="20" y="23"/>
                  <a:pt x="23" y="20"/>
                  <a:pt x="23" y="14"/>
                </a:cubicBezTo>
                <a:cubicBezTo>
                  <a:pt x="23" y="9"/>
                  <a:pt x="19" y="6"/>
                  <a:pt x="14" y="6"/>
                </a:cubicBezTo>
                <a:cubicBezTo>
                  <a:pt x="9" y="6"/>
                  <a:pt x="6" y="9"/>
                  <a:pt x="6" y="15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5" name="Freeform 9"/>
          <p:cNvSpPr>
            <a:spLocks noEditPoints="1"/>
          </p:cNvSpPr>
          <p:nvPr userDrawn="1"/>
        </p:nvSpPr>
        <p:spPr bwMode="auto">
          <a:xfrm>
            <a:off x="3194050" y="379413"/>
            <a:ext cx="117475" cy="114300"/>
          </a:xfrm>
          <a:custGeom>
            <a:avLst/>
            <a:gdLst>
              <a:gd name="T0" fmla="*/ 29 w 29"/>
              <a:gd name="T1" fmla="*/ 14 h 28"/>
              <a:gd name="T2" fmla="*/ 14 w 29"/>
              <a:gd name="T3" fmla="*/ 28 h 28"/>
              <a:gd name="T4" fmla="*/ 0 w 29"/>
              <a:gd name="T5" fmla="*/ 14 h 28"/>
              <a:gd name="T6" fmla="*/ 15 w 29"/>
              <a:gd name="T7" fmla="*/ 0 h 28"/>
              <a:gd name="T8" fmla="*/ 29 w 29"/>
              <a:gd name="T9" fmla="*/ 14 h 28"/>
              <a:gd name="T10" fmla="*/ 15 w 29"/>
              <a:gd name="T11" fmla="*/ 22 h 28"/>
              <a:gd name="T12" fmla="*/ 23 w 29"/>
              <a:gd name="T13" fmla="*/ 14 h 28"/>
              <a:gd name="T14" fmla="*/ 14 w 29"/>
              <a:gd name="T15" fmla="*/ 5 h 28"/>
              <a:gd name="T16" fmla="*/ 6 w 29"/>
              <a:gd name="T17" fmla="*/ 14 h 28"/>
              <a:gd name="T18" fmla="*/ 15 w 29"/>
              <a:gd name="T19" fmla="*/ 22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9" h="28">
                <a:moveTo>
                  <a:pt x="29" y="14"/>
                </a:moveTo>
                <a:cubicBezTo>
                  <a:pt x="29" y="22"/>
                  <a:pt x="22" y="28"/>
                  <a:pt x="14" y="28"/>
                </a:cubicBezTo>
                <a:cubicBezTo>
                  <a:pt x="7" y="28"/>
                  <a:pt x="0" y="22"/>
                  <a:pt x="0" y="14"/>
                </a:cubicBezTo>
                <a:cubicBezTo>
                  <a:pt x="0" y="6"/>
                  <a:pt x="7" y="0"/>
                  <a:pt x="15" y="0"/>
                </a:cubicBezTo>
                <a:cubicBezTo>
                  <a:pt x="23" y="0"/>
                  <a:pt x="29" y="6"/>
                  <a:pt x="29" y="14"/>
                </a:cubicBezTo>
                <a:close/>
                <a:moveTo>
                  <a:pt x="15" y="22"/>
                </a:moveTo>
                <a:cubicBezTo>
                  <a:pt x="20" y="22"/>
                  <a:pt x="23" y="19"/>
                  <a:pt x="23" y="14"/>
                </a:cubicBezTo>
                <a:cubicBezTo>
                  <a:pt x="23" y="9"/>
                  <a:pt x="20" y="5"/>
                  <a:pt x="14" y="5"/>
                </a:cubicBezTo>
                <a:cubicBezTo>
                  <a:pt x="9" y="5"/>
                  <a:pt x="6" y="9"/>
                  <a:pt x="6" y="14"/>
                </a:cubicBezTo>
                <a:cubicBezTo>
                  <a:pt x="6" y="19"/>
                  <a:pt x="9" y="22"/>
                  <a:pt x="15" y="22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8" name="Grupo 7"/>
          <p:cNvGrpSpPr/>
          <p:nvPr userDrawn="1"/>
        </p:nvGrpSpPr>
        <p:grpSpPr>
          <a:xfrm rot="20700000">
            <a:off x="7971272" y="144230"/>
            <a:ext cx="1186930" cy="920158"/>
            <a:chOff x="-1960562" y="498476"/>
            <a:chExt cx="1808162" cy="1401763"/>
          </a:xfrm>
          <a:solidFill>
            <a:schemeClr val="accent6">
              <a:lumMod val="75000"/>
            </a:schemeClr>
          </a:solidFill>
        </p:grpSpPr>
        <p:sp>
          <p:nvSpPr>
            <p:cNvPr id="9" name="Freeform 5"/>
            <p:cNvSpPr>
              <a:spLocks noEditPoints="1"/>
            </p:cNvSpPr>
            <p:nvPr/>
          </p:nvSpPr>
          <p:spPr bwMode="auto">
            <a:xfrm>
              <a:off x="-933450" y="500063"/>
              <a:ext cx="781050" cy="830263"/>
            </a:xfrm>
            <a:custGeom>
              <a:avLst/>
              <a:gdLst>
                <a:gd name="T0" fmla="*/ 1 w 309"/>
                <a:gd name="T1" fmla="*/ 204 h 328"/>
                <a:gd name="T2" fmla="*/ 0 w 309"/>
                <a:gd name="T3" fmla="*/ 101 h 328"/>
                <a:gd name="T4" fmla="*/ 58 w 309"/>
                <a:gd name="T5" fmla="*/ 54 h 328"/>
                <a:gd name="T6" fmla="*/ 248 w 309"/>
                <a:gd name="T7" fmla="*/ 1 h 328"/>
                <a:gd name="T8" fmla="*/ 259 w 309"/>
                <a:gd name="T9" fmla="*/ 8 h 328"/>
                <a:gd name="T10" fmla="*/ 298 w 309"/>
                <a:gd name="T11" fmla="*/ 123 h 328"/>
                <a:gd name="T12" fmla="*/ 272 w 309"/>
                <a:gd name="T13" fmla="*/ 304 h 328"/>
                <a:gd name="T14" fmla="*/ 270 w 309"/>
                <a:gd name="T15" fmla="*/ 308 h 328"/>
                <a:gd name="T16" fmla="*/ 240 w 309"/>
                <a:gd name="T17" fmla="*/ 327 h 328"/>
                <a:gd name="T18" fmla="*/ 62 w 309"/>
                <a:gd name="T19" fmla="*/ 258 h 328"/>
                <a:gd name="T20" fmla="*/ 22 w 309"/>
                <a:gd name="T21" fmla="*/ 222 h 328"/>
                <a:gd name="T22" fmla="*/ 1 w 309"/>
                <a:gd name="T23" fmla="*/ 204 h 328"/>
                <a:gd name="T24" fmla="*/ 39 w 309"/>
                <a:gd name="T25" fmla="*/ 147 h 328"/>
                <a:gd name="T26" fmla="*/ 123 w 309"/>
                <a:gd name="T27" fmla="*/ 89 h 328"/>
                <a:gd name="T28" fmla="*/ 116 w 309"/>
                <a:gd name="T29" fmla="*/ 90 h 328"/>
                <a:gd name="T30" fmla="*/ 99 w 309"/>
                <a:gd name="T31" fmla="*/ 99 h 328"/>
                <a:gd name="T32" fmla="*/ 27 w 309"/>
                <a:gd name="T33" fmla="*/ 145 h 328"/>
                <a:gd name="T34" fmla="*/ 19 w 309"/>
                <a:gd name="T35" fmla="*/ 151 h 328"/>
                <a:gd name="T36" fmla="*/ 65 w 309"/>
                <a:gd name="T37" fmla="*/ 163 h 328"/>
                <a:gd name="T38" fmla="*/ 41 w 309"/>
                <a:gd name="T39" fmla="*/ 162 h 328"/>
                <a:gd name="T40" fmla="*/ 20 w 309"/>
                <a:gd name="T41" fmla="*/ 167 h 328"/>
                <a:gd name="T42" fmla="*/ 19 w 309"/>
                <a:gd name="T43" fmla="*/ 170 h 328"/>
                <a:gd name="T44" fmla="*/ 62 w 309"/>
                <a:gd name="T45" fmla="*/ 197 h 328"/>
                <a:gd name="T46" fmla="*/ 124 w 309"/>
                <a:gd name="T47" fmla="*/ 257 h 328"/>
                <a:gd name="T48" fmla="*/ 130 w 309"/>
                <a:gd name="T49" fmla="*/ 259 h 328"/>
                <a:gd name="T50" fmla="*/ 131 w 309"/>
                <a:gd name="T51" fmla="*/ 254 h 328"/>
                <a:gd name="T52" fmla="*/ 117 w 309"/>
                <a:gd name="T53" fmla="*/ 225 h 328"/>
                <a:gd name="T54" fmla="*/ 75 w 309"/>
                <a:gd name="T55" fmla="*/ 194 h 328"/>
                <a:gd name="T56" fmla="*/ 48 w 309"/>
                <a:gd name="T57" fmla="*/ 179 h 328"/>
                <a:gd name="T58" fmla="*/ 66 w 309"/>
                <a:gd name="T59" fmla="*/ 175 h 328"/>
                <a:gd name="T60" fmla="*/ 65 w 309"/>
                <a:gd name="T61" fmla="*/ 169 h 328"/>
                <a:gd name="T62" fmla="*/ 74 w 309"/>
                <a:gd name="T63" fmla="*/ 168 h 328"/>
                <a:gd name="T64" fmla="*/ 79 w 309"/>
                <a:gd name="T65" fmla="*/ 164 h 328"/>
                <a:gd name="T66" fmla="*/ 76 w 309"/>
                <a:gd name="T67" fmla="*/ 159 h 328"/>
                <a:gd name="T68" fmla="*/ 60 w 309"/>
                <a:gd name="T69" fmla="*/ 151 h 328"/>
                <a:gd name="T70" fmla="*/ 39 w 309"/>
                <a:gd name="T71" fmla="*/ 14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9" h="328">
                  <a:moveTo>
                    <a:pt x="1" y="204"/>
                  </a:moveTo>
                  <a:cubicBezTo>
                    <a:pt x="16" y="170"/>
                    <a:pt x="23" y="135"/>
                    <a:pt x="0" y="101"/>
                  </a:cubicBezTo>
                  <a:cubicBezTo>
                    <a:pt x="16" y="82"/>
                    <a:pt x="36" y="66"/>
                    <a:pt x="58" y="54"/>
                  </a:cubicBezTo>
                  <a:cubicBezTo>
                    <a:pt x="117" y="20"/>
                    <a:pt x="180" y="1"/>
                    <a:pt x="248" y="1"/>
                  </a:cubicBezTo>
                  <a:cubicBezTo>
                    <a:pt x="254" y="0"/>
                    <a:pt x="257" y="2"/>
                    <a:pt x="259" y="8"/>
                  </a:cubicBezTo>
                  <a:cubicBezTo>
                    <a:pt x="276" y="45"/>
                    <a:pt x="291" y="82"/>
                    <a:pt x="298" y="123"/>
                  </a:cubicBezTo>
                  <a:cubicBezTo>
                    <a:pt x="309" y="186"/>
                    <a:pt x="299" y="246"/>
                    <a:pt x="272" y="304"/>
                  </a:cubicBezTo>
                  <a:cubicBezTo>
                    <a:pt x="271" y="306"/>
                    <a:pt x="271" y="307"/>
                    <a:pt x="270" y="308"/>
                  </a:cubicBezTo>
                  <a:cubicBezTo>
                    <a:pt x="261" y="328"/>
                    <a:pt x="261" y="328"/>
                    <a:pt x="240" y="327"/>
                  </a:cubicBezTo>
                  <a:cubicBezTo>
                    <a:pt x="172" y="325"/>
                    <a:pt x="113" y="304"/>
                    <a:pt x="62" y="258"/>
                  </a:cubicBezTo>
                  <a:cubicBezTo>
                    <a:pt x="49" y="246"/>
                    <a:pt x="36" y="234"/>
                    <a:pt x="22" y="222"/>
                  </a:cubicBezTo>
                  <a:cubicBezTo>
                    <a:pt x="16" y="216"/>
                    <a:pt x="9" y="211"/>
                    <a:pt x="1" y="204"/>
                  </a:cubicBezTo>
                  <a:close/>
                  <a:moveTo>
                    <a:pt x="39" y="147"/>
                  </a:moveTo>
                  <a:cubicBezTo>
                    <a:pt x="66" y="128"/>
                    <a:pt x="94" y="109"/>
                    <a:pt x="123" y="89"/>
                  </a:cubicBezTo>
                  <a:cubicBezTo>
                    <a:pt x="120" y="90"/>
                    <a:pt x="118" y="89"/>
                    <a:pt x="116" y="90"/>
                  </a:cubicBezTo>
                  <a:cubicBezTo>
                    <a:pt x="110" y="93"/>
                    <a:pt x="104" y="95"/>
                    <a:pt x="99" y="99"/>
                  </a:cubicBezTo>
                  <a:cubicBezTo>
                    <a:pt x="76" y="117"/>
                    <a:pt x="53" y="132"/>
                    <a:pt x="27" y="145"/>
                  </a:cubicBezTo>
                  <a:cubicBezTo>
                    <a:pt x="24" y="146"/>
                    <a:pt x="22" y="149"/>
                    <a:pt x="19" y="151"/>
                  </a:cubicBezTo>
                  <a:cubicBezTo>
                    <a:pt x="36" y="155"/>
                    <a:pt x="52" y="153"/>
                    <a:pt x="65" y="163"/>
                  </a:cubicBezTo>
                  <a:cubicBezTo>
                    <a:pt x="57" y="163"/>
                    <a:pt x="49" y="162"/>
                    <a:pt x="41" y="162"/>
                  </a:cubicBezTo>
                  <a:cubicBezTo>
                    <a:pt x="34" y="163"/>
                    <a:pt x="27" y="166"/>
                    <a:pt x="20" y="167"/>
                  </a:cubicBezTo>
                  <a:cubicBezTo>
                    <a:pt x="20" y="168"/>
                    <a:pt x="19" y="169"/>
                    <a:pt x="19" y="170"/>
                  </a:cubicBezTo>
                  <a:cubicBezTo>
                    <a:pt x="33" y="179"/>
                    <a:pt x="47" y="189"/>
                    <a:pt x="62" y="197"/>
                  </a:cubicBezTo>
                  <a:cubicBezTo>
                    <a:pt x="87" y="213"/>
                    <a:pt x="111" y="228"/>
                    <a:pt x="124" y="257"/>
                  </a:cubicBezTo>
                  <a:cubicBezTo>
                    <a:pt x="125" y="258"/>
                    <a:pt x="128" y="259"/>
                    <a:pt x="130" y="259"/>
                  </a:cubicBezTo>
                  <a:cubicBezTo>
                    <a:pt x="131" y="258"/>
                    <a:pt x="132" y="255"/>
                    <a:pt x="131" y="254"/>
                  </a:cubicBezTo>
                  <a:cubicBezTo>
                    <a:pt x="127" y="244"/>
                    <a:pt x="123" y="234"/>
                    <a:pt x="117" y="225"/>
                  </a:cubicBezTo>
                  <a:cubicBezTo>
                    <a:pt x="106" y="211"/>
                    <a:pt x="90" y="202"/>
                    <a:pt x="75" y="194"/>
                  </a:cubicBezTo>
                  <a:cubicBezTo>
                    <a:pt x="65" y="189"/>
                    <a:pt x="56" y="184"/>
                    <a:pt x="48" y="179"/>
                  </a:cubicBezTo>
                  <a:cubicBezTo>
                    <a:pt x="54" y="178"/>
                    <a:pt x="60" y="177"/>
                    <a:pt x="66" y="175"/>
                  </a:cubicBezTo>
                  <a:cubicBezTo>
                    <a:pt x="66" y="173"/>
                    <a:pt x="65" y="172"/>
                    <a:pt x="65" y="169"/>
                  </a:cubicBezTo>
                  <a:cubicBezTo>
                    <a:pt x="68" y="169"/>
                    <a:pt x="71" y="169"/>
                    <a:pt x="74" y="168"/>
                  </a:cubicBezTo>
                  <a:cubicBezTo>
                    <a:pt x="76" y="167"/>
                    <a:pt x="78" y="165"/>
                    <a:pt x="79" y="164"/>
                  </a:cubicBezTo>
                  <a:cubicBezTo>
                    <a:pt x="80" y="163"/>
                    <a:pt x="77" y="160"/>
                    <a:pt x="76" y="159"/>
                  </a:cubicBezTo>
                  <a:cubicBezTo>
                    <a:pt x="71" y="156"/>
                    <a:pt x="66" y="153"/>
                    <a:pt x="60" y="151"/>
                  </a:cubicBezTo>
                  <a:cubicBezTo>
                    <a:pt x="53" y="149"/>
                    <a:pt x="45" y="148"/>
                    <a:pt x="39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6"/>
            <p:cNvSpPr>
              <a:spLocks noEditPoints="1"/>
            </p:cNvSpPr>
            <p:nvPr/>
          </p:nvSpPr>
          <p:spPr bwMode="auto">
            <a:xfrm>
              <a:off x="-1960562" y="498476"/>
              <a:ext cx="776287" cy="828675"/>
            </a:xfrm>
            <a:custGeom>
              <a:avLst/>
              <a:gdLst>
                <a:gd name="T0" fmla="*/ 305 w 307"/>
                <a:gd name="T1" fmla="*/ 107 h 328"/>
                <a:gd name="T2" fmla="*/ 305 w 307"/>
                <a:gd name="T3" fmla="*/ 198 h 328"/>
                <a:gd name="T4" fmla="*/ 302 w 307"/>
                <a:gd name="T5" fmla="*/ 210 h 328"/>
                <a:gd name="T6" fmla="*/ 217 w 307"/>
                <a:gd name="T7" fmla="*/ 284 h 328"/>
                <a:gd name="T8" fmla="*/ 132 w 307"/>
                <a:gd name="T9" fmla="*/ 318 h 328"/>
                <a:gd name="T10" fmla="*/ 55 w 307"/>
                <a:gd name="T11" fmla="*/ 328 h 328"/>
                <a:gd name="T12" fmla="*/ 48 w 307"/>
                <a:gd name="T13" fmla="*/ 326 h 328"/>
                <a:gd name="T14" fmla="*/ 17 w 307"/>
                <a:gd name="T15" fmla="*/ 247 h 328"/>
                <a:gd name="T16" fmla="*/ 31 w 307"/>
                <a:gd name="T17" fmla="*/ 52 h 328"/>
                <a:gd name="T18" fmla="*/ 48 w 307"/>
                <a:gd name="T19" fmla="*/ 7 h 328"/>
                <a:gd name="T20" fmla="*/ 59 w 307"/>
                <a:gd name="T21" fmla="*/ 1 h 328"/>
                <a:gd name="T22" fmla="*/ 181 w 307"/>
                <a:gd name="T23" fmla="*/ 31 h 328"/>
                <a:gd name="T24" fmla="*/ 305 w 307"/>
                <a:gd name="T25" fmla="*/ 107 h 328"/>
                <a:gd name="T26" fmla="*/ 268 w 307"/>
                <a:gd name="T27" fmla="*/ 179 h 328"/>
                <a:gd name="T28" fmla="*/ 226 w 307"/>
                <a:gd name="T29" fmla="*/ 202 h 328"/>
                <a:gd name="T30" fmla="*/ 189 w 307"/>
                <a:gd name="T31" fmla="*/ 233 h 328"/>
                <a:gd name="T32" fmla="*/ 176 w 307"/>
                <a:gd name="T33" fmla="*/ 259 h 328"/>
                <a:gd name="T34" fmla="*/ 185 w 307"/>
                <a:gd name="T35" fmla="*/ 255 h 328"/>
                <a:gd name="T36" fmla="*/ 214 w 307"/>
                <a:gd name="T37" fmla="*/ 217 h 328"/>
                <a:gd name="T38" fmla="*/ 245 w 307"/>
                <a:gd name="T39" fmla="*/ 197 h 328"/>
                <a:gd name="T40" fmla="*/ 284 w 307"/>
                <a:gd name="T41" fmla="*/ 173 h 328"/>
                <a:gd name="T42" fmla="*/ 289 w 307"/>
                <a:gd name="T43" fmla="*/ 168 h 328"/>
                <a:gd name="T44" fmla="*/ 289 w 307"/>
                <a:gd name="T45" fmla="*/ 166 h 328"/>
                <a:gd name="T46" fmla="*/ 276 w 307"/>
                <a:gd name="T47" fmla="*/ 167 h 328"/>
                <a:gd name="T48" fmla="*/ 271 w 307"/>
                <a:gd name="T49" fmla="*/ 163 h 328"/>
                <a:gd name="T50" fmla="*/ 259 w 307"/>
                <a:gd name="T51" fmla="*/ 167 h 328"/>
                <a:gd name="T52" fmla="*/ 252 w 307"/>
                <a:gd name="T53" fmla="*/ 166 h 328"/>
                <a:gd name="T54" fmla="*/ 254 w 307"/>
                <a:gd name="T55" fmla="*/ 159 h 328"/>
                <a:gd name="T56" fmla="*/ 260 w 307"/>
                <a:gd name="T57" fmla="*/ 156 h 328"/>
                <a:gd name="T58" fmla="*/ 281 w 307"/>
                <a:gd name="T59" fmla="*/ 153 h 328"/>
                <a:gd name="T60" fmla="*/ 290 w 307"/>
                <a:gd name="T61" fmla="*/ 149 h 328"/>
                <a:gd name="T62" fmla="*/ 286 w 307"/>
                <a:gd name="T63" fmla="*/ 146 h 328"/>
                <a:gd name="T64" fmla="*/ 214 w 307"/>
                <a:gd name="T65" fmla="*/ 102 h 328"/>
                <a:gd name="T66" fmla="*/ 194 w 307"/>
                <a:gd name="T67" fmla="*/ 91 h 328"/>
                <a:gd name="T68" fmla="*/ 185 w 307"/>
                <a:gd name="T69" fmla="*/ 90 h 328"/>
                <a:gd name="T70" fmla="*/ 269 w 307"/>
                <a:gd name="T71" fmla="*/ 149 h 328"/>
                <a:gd name="T72" fmla="*/ 228 w 307"/>
                <a:gd name="T73" fmla="*/ 168 h 328"/>
                <a:gd name="T74" fmla="*/ 247 w 307"/>
                <a:gd name="T75" fmla="*/ 171 h 328"/>
                <a:gd name="T76" fmla="*/ 241 w 307"/>
                <a:gd name="T77" fmla="*/ 179 h 328"/>
                <a:gd name="T78" fmla="*/ 268 w 307"/>
                <a:gd name="T79" fmla="*/ 17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7" h="328">
                  <a:moveTo>
                    <a:pt x="305" y="107"/>
                  </a:moveTo>
                  <a:cubicBezTo>
                    <a:pt x="290" y="138"/>
                    <a:pt x="294" y="168"/>
                    <a:pt x="305" y="198"/>
                  </a:cubicBezTo>
                  <a:cubicBezTo>
                    <a:pt x="307" y="203"/>
                    <a:pt x="307" y="206"/>
                    <a:pt x="302" y="210"/>
                  </a:cubicBezTo>
                  <a:cubicBezTo>
                    <a:pt x="274" y="235"/>
                    <a:pt x="246" y="260"/>
                    <a:pt x="217" y="284"/>
                  </a:cubicBezTo>
                  <a:cubicBezTo>
                    <a:pt x="192" y="304"/>
                    <a:pt x="163" y="313"/>
                    <a:pt x="132" y="318"/>
                  </a:cubicBezTo>
                  <a:cubicBezTo>
                    <a:pt x="106" y="322"/>
                    <a:pt x="81" y="325"/>
                    <a:pt x="55" y="328"/>
                  </a:cubicBezTo>
                  <a:cubicBezTo>
                    <a:pt x="53" y="328"/>
                    <a:pt x="49" y="327"/>
                    <a:pt x="48" y="326"/>
                  </a:cubicBezTo>
                  <a:cubicBezTo>
                    <a:pt x="38" y="299"/>
                    <a:pt x="24" y="274"/>
                    <a:pt x="17" y="247"/>
                  </a:cubicBezTo>
                  <a:cubicBezTo>
                    <a:pt x="0" y="181"/>
                    <a:pt x="7" y="115"/>
                    <a:pt x="31" y="52"/>
                  </a:cubicBezTo>
                  <a:cubicBezTo>
                    <a:pt x="36" y="37"/>
                    <a:pt x="42" y="22"/>
                    <a:pt x="48" y="7"/>
                  </a:cubicBezTo>
                  <a:cubicBezTo>
                    <a:pt x="50" y="1"/>
                    <a:pt x="53" y="0"/>
                    <a:pt x="59" y="1"/>
                  </a:cubicBezTo>
                  <a:cubicBezTo>
                    <a:pt x="101" y="4"/>
                    <a:pt x="142" y="14"/>
                    <a:pt x="181" y="31"/>
                  </a:cubicBezTo>
                  <a:cubicBezTo>
                    <a:pt x="227" y="50"/>
                    <a:pt x="267" y="76"/>
                    <a:pt x="305" y="107"/>
                  </a:cubicBezTo>
                  <a:close/>
                  <a:moveTo>
                    <a:pt x="268" y="179"/>
                  </a:moveTo>
                  <a:cubicBezTo>
                    <a:pt x="253" y="187"/>
                    <a:pt x="239" y="194"/>
                    <a:pt x="226" y="202"/>
                  </a:cubicBezTo>
                  <a:cubicBezTo>
                    <a:pt x="211" y="210"/>
                    <a:pt x="198" y="219"/>
                    <a:pt x="189" y="233"/>
                  </a:cubicBezTo>
                  <a:cubicBezTo>
                    <a:pt x="184" y="241"/>
                    <a:pt x="180" y="250"/>
                    <a:pt x="176" y="259"/>
                  </a:cubicBezTo>
                  <a:cubicBezTo>
                    <a:pt x="183" y="262"/>
                    <a:pt x="184" y="259"/>
                    <a:pt x="185" y="255"/>
                  </a:cubicBezTo>
                  <a:cubicBezTo>
                    <a:pt x="191" y="239"/>
                    <a:pt x="201" y="227"/>
                    <a:pt x="214" y="217"/>
                  </a:cubicBezTo>
                  <a:cubicBezTo>
                    <a:pt x="224" y="210"/>
                    <a:pt x="235" y="204"/>
                    <a:pt x="245" y="197"/>
                  </a:cubicBezTo>
                  <a:cubicBezTo>
                    <a:pt x="258" y="189"/>
                    <a:pt x="271" y="181"/>
                    <a:pt x="284" y="173"/>
                  </a:cubicBezTo>
                  <a:cubicBezTo>
                    <a:pt x="286" y="172"/>
                    <a:pt x="288" y="170"/>
                    <a:pt x="289" y="168"/>
                  </a:cubicBezTo>
                  <a:cubicBezTo>
                    <a:pt x="289" y="167"/>
                    <a:pt x="289" y="167"/>
                    <a:pt x="289" y="166"/>
                  </a:cubicBezTo>
                  <a:cubicBezTo>
                    <a:pt x="284" y="167"/>
                    <a:pt x="280" y="167"/>
                    <a:pt x="276" y="167"/>
                  </a:cubicBezTo>
                  <a:cubicBezTo>
                    <a:pt x="278" y="162"/>
                    <a:pt x="275" y="162"/>
                    <a:pt x="271" y="163"/>
                  </a:cubicBezTo>
                  <a:cubicBezTo>
                    <a:pt x="267" y="164"/>
                    <a:pt x="263" y="166"/>
                    <a:pt x="259" y="167"/>
                  </a:cubicBezTo>
                  <a:cubicBezTo>
                    <a:pt x="256" y="167"/>
                    <a:pt x="254" y="167"/>
                    <a:pt x="252" y="166"/>
                  </a:cubicBezTo>
                  <a:cubicBezTo>
                    <a:pt x="252" y="164"/>
                    <a:pt x="252" y="161"/>
                    <a:pt x="254" y="159"/>
                  </a:cubicBezTo>
                  <a:cubicBezTo>
                    <a:pt x="255" y="158"/>
                    <a:pt x="258" y="157"/>
                    <a:pt x="260" y="156"/>
                  </a:cubicBezTo>
                  <a:cubicBezTo>
                    <a:pt x="267" y="155"/>
                    <a:pt x="274" y="155"/>
                    <a:pt x="281" y="153"/>
                  </a:cubicBezTo>
                  <a:cubicBezTo>
                    <a:pt x="283" y="153"/>
                    <a:pt x="286" y="151"/>
                    <a:pt x="290" y="149"/>
                  </a:cubicBezTo>
                  <a:cubicBezTo>
                    <a:pt x="287" y="147"/>
                    <a:pt x="287" y="147"/>
                    <a:pt x="286" y="146"/>
                  </a:cubicBezTo>
                  <a:cubicBezTo>
                    <a:pt x="262" y="131"/>
                    <a:pt x="238" y="116"/>
                    <a:pt x="214" y="102"/>
                  </a:cubicBezTo>
                  <a:cubicBezTo>
                    <a:pt x="208" y="98"/>
                    <a:pt x="201" y="94"/>
                    <a:pt x="194" y="91"/>
                  </a:cubicBezTo>
                  <a:cubicBezTo>
                    <a:pt x="192" y="90"/>
                    <a:pt x="189" y="91"/>
                    <a:pt x="185" y="90"/>
                  </a:cubicBezTo>
                  <a:cubicBezTo>
                    <a:pt x="214" y="111"/>
                    <a:pt x="242" y="130"/>
                    <a:pt x="269" y="149"/>
                  </a:cubicBezTo>
                  <a:cubicBezTo>
                    <a:pt x="255" y="151"/>
                    <a:pt x="239" y="153"/>
                    <a:pt x="228" y="168"/>
                  </a:cubicBezTo>
                  <a:cubicBezTo>
                    <a:pt x="235" y="169"/>
                    <a:pt x="241" y="170"/>
                    <a:pt x="247" y="171"/>
                  </a:cubicBezTo>
                  <a:cubicBezTo>
                    <a:pt x="245" y="173"/>
                    <a:pt x="243" y="175"/>
                    <a:pt x="241" y="179"/>
                  </a:cubicBezTo>
                  <a:cubicBezTo>
                    <a:pt x="251" y="179"/>
                    <a:pt x="258" y="179"/>
                    <a:pt x="26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-1760538" y="1028701"/>
              <a:ext cx="674687" cy="871538"/>
            </a:xfrm>
            <a:custGeom>
              <a:avLst/>
              <a:gdLst>
                <a:gd name="T0" fmla="*/ 0 w 267"/>
                <a:gd name="T1" fmla="*/ 302 h 344"/>
                <a:gd name="T2" fmla="*/ 28 w 267"/>
                <a:gd name="T3" fmla="*/ 218 h 344"/>
                <a:gd name="T4" fmla="*/ 95 w 267"/>
                <a:gd name="T5" fmla="*/ 126 h 344"/>
                <a:gd name="T6" fmla="*/ 120 w 267"/>
                <a:gd name="T7" fmla="*/ 96 h 344"/>
                <a:gd name="T8" fmla="*/ 124 w 267"/>
                <a:gd name="T9" fmla="*/ 92 h 344"/>
                <a:gd name="T10" fmla="*/ 207 w 267"/>
                <a:gd name="T11" fmla="*/ 25 h 344"/>
                <a:gd name="T12" fmla="*/ 231 w 267"/>
                <a:gd name="T13" fmla="*/ 0 h 344"/>
                <a:gd name="T14" fmla="*/ 267 w 267"/>
                <a:gd name="T15" fmla="*/ 44 h 344"/>
                <a:gd name="T16" fmla="*/ 259 w 267"/>
                <a:gd name="T17" fmla="*/ 73 h 344"/>
                <a:gd name="T18" fmla="*/ 219 w 267"/>
                <a:gd name="T19" fmla="*/ 186 h 344"/>
                <a:gd name="T20" fmla="*/ 184 w 267"/>
                <a:gd name="T21" fmla="*/ 304 h 344"/>
                <a:gd name="T22" fmla="*/ 184 w 267"/>
                <a:gd name="T23" fmla="*/ 340 h 344"/>
                <a:gd name="T24" fmla="*/ 162 w 267"/>
                <a:gd name="T25" fmla="*/ 340 h 344"/>
                <a:gd name="T26" fmla="*/ 135 w 267"/>
                <a:gd name="T27" fmla="*/ 329 h 344"/>
                <a:gd name="T28" fmla="*/ 93 w 267"/>
                <a:gd name="T29" fmla="*/ 319 h 344"/>
                <a:gd name="T30" fmla="*/ 76 w 267"/>
                <a:gd name="T31" fmla="*/ 318 h 344"/>
                <a:gd name="T32" fmla="*/ 55 w 267"/>
                <a:gd name="T33" fmla="*/ 304 h 344"/>
                <a:gd name="T34" fmla="*/ 28 w 267"/>
                <a:gd name="T35" fmla="*/ 291 h 344"/>
                <a:gd name="T36" fmla="*/ 14 w 267"/>
                <a:gd name="T37" fmla="*/ 295 h 344"/>
                <a:gd name="T38" fmla="*/ 0 w 267"/>
                <a:gd name="T39" fmla="*/ 302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7" h="344">
                  <a:moveTo>
                    <a:pt x="0" y="302"/>
                  </a:moveTo>
                  <a:cubicBezTo>
                    <a:pt x="4" y="271"/>
                    <a:pt x="14" y="244"/>
                    <a:pt x="28" y="218"/>
                  </a:cubicBezTo>
                  <a:cubicBezTo>
                    <a:pt x="47" y="184"/>
                    <a:pt x="71" y="155"/>
                    <a:pt x="95" y="126"/>
                  </a:cubicBezTo>
                  <a:cubicBezTo>
                    <a:pt x="103" y="116"/>
                    <a:pt x="112" y="106"/>
                    <a:pt x="120" y="96"/>
                  </a:cubicBezTo>
                  <a:cubicBezTo>
                    <a:pt x="121" y="95"/>
                    <a:pt x="123" y="93"/>
                    <a:pt x="124" y="92"/>
                  </a:cubicBezTo>
                  <a:cubicBezTo>
                    <a:pt x="152" y="70"/>
                    <a:pt x="180" y="48"/>
                    <a:pt x="207" y="25"/>
                  </a:cubicBezTo>
                  <a:cubicBezTo>
                    <a:pt x="215" y="18"/>
                    <a:pt x="223" y="9"/>
                    <a:pt x="231" y="0"/>
                  </a:cubicBezTo>
                  <a:cubicBezTo>
                    <a:pt x="240" y="16"/>
                    <a:pt x="249" y="33"/>
                    <a:pt x="267" y="44"/>
                  </a:cubicBezTo>
                  <a:cubicBezTo>
                    <a:pt x="265" y="53"/>
                    <a:pt x="263" y="64"/>
                    <a:pt x="259" y="73"/>
                  </a:cubicBezTo>
                  <a:cubicBezTo>
                    <a:pt x="246" y="111"/>
                    <a:pt x="231" y="148"/>
                    <a:pt x="219" y="186"/>
                  </a:cubicBezTo>
                  <a:cubicBezTo>
                    <a:pt x="206" y="225"/>
                    <a:pt x="195" y="264"/>
                    <a:pt x="184" y="304"/>
                  </a:cubicBezTo>
                  <a:cubicBezTo>
                    <a:pt x="181" y="315"/>
                    <a:pt x="184" y="327"/>
                    <a:pt x="184" y="340"/>
                  </a:cubicBezTo>
                  <a:cubicBezTo>
                    <a:pt x="178" y="344"/>
                    <a:pt x="170" y="343"/>
                    <a:pt x="162" y="340"/>
                  </a:cubicBezTo>
                  <a:cubicBezTo>
                    <a:pt x="153" y="337"/>
                    <a:pt x="144" y="333"/>
                    <a:pt x="135" y="329"/>
                  </a:cubicBezTo>
                  <a:cubicBezTo>
                    <a:pt x="122" y="322"/>
                    <a:pt x="108" y="318"/>
                    <a:pt x="93" y="319"/>
                  </a:cubicBezTo>
                  <a:cubicBezTo>
                    <a:pt x="87" y="320"/>
                    <a:pt x="82" y="319"/>
                    <a:pt x="76" y="318"/>
                  </a:cubicBezTo>
                  <a:cubicBezTo>
                    <a:pt x="67" y="317"/>
                    <a:pt x="60" y="312"/>
                    <a:pt x="55" y="304"/>
                  </a:cubicBezTo>
                  <a:cubicBezTo>
                    <a:pt x="49" y="292"/>
                    <a:pt x="41" y="288"/>
                    <a:pt x="28" y="291"/>
                  </a:cubicBezTo>
                  <a:cubicBezTo>
                    <a:pt x="23" y="292"/>
                    <a:pt x="19" y="293"/>
                    <a:pt x="14" y="295"/>
                  </a:cubicBezTo>
                  <a:cubicBezTo>
                    <a:pt x="9" y="297"/>
                    <a:pt x="5" y="299"/>
                    <a:pt x="0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-1022350" y="1031876"/>
              <a:ext cx="660400" cy="795338"/>
            </a:xfrm>
            <a:custGeom>
              <a:avLst/>
              <a:gdLst>
                <a:gd name="T0" fmla="*/ 261 w 261"/>
                <a:gd name="T1" fmla="*/ 291 h 314"/>
                <a:gd name="T2" fmla="*/ 211 w 261"/>
                <a:gd name="T3" fmla="*/ 290 h 314"/>
                <a:gd name="T4" fmla="*/ 178 w 261"/>
                <a:gd name="T5" fmla="*/ 301 h 314"/>
                <a:gd name="T6" fmla="*/ 127 w 261"/>
                <a:gd name="T7" fmla="*/ 307 h 314"/>
                <a:gd name="T8" fmla="*/ 98 w 261"/>
                <a:gd name="T9" fmla="*/ 302 h 314"/>
                <a:gd name="T10" fmla="*/ 80 w 261"/>
                <a:gd name="T11" fmla="*/ 220 h 314"/>
                <a:gd name="T12" fmla="*/ 23 w 261"/>
                <a:gd name="T13" fmla="*/ 109 h 314"/>
                <a:gd name="T14" fmla="*/ 2 w 261"/>
                <a:gd name="T15" fmla="*/ 48 h 314"/>
                <a:gd name="T16" fmla="*/ 4 w 261"/>
                <a:gd name="T17" fmla="*/ 38 h 314"/>
                <a:gd name="T18" fmla="*/ 35 w 261"/>
                <a:gd name="T19" fmla="*/ 0 h 314"/>
                <a:gd name="T20" fmla="*/ 141 w 261"/>
                <a:gd name="T21" fmla="*/ 92 h 314"/>
                <a:gd name="T22" fmla="*/ 162 w 261"/>
                <a:gd name="T23" fmla="*/ 115 h 314"/>
                <a:gd name="T24" fmla="*/ 233 w 261"/>
                <a:gd name="T25" fmla="*/ 211 h 314"/>
                <a:gd name="T26" fmla="*/ 260 w 261"/>
                <a:gd name="T27" fmla="*/ 289 h 314"/>
                <a:gd name="T28" fmla="*/ 261 w 261"/>
                <a:gd name="T29" fmla="*/ 29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1" h="314">
                  <a:moveTo>
                    <a:pt x="261" y="291"/>
                  </a:moveTo>
                  <a:cubicBezTo>
                    <a:pt x="243" y="291"/>
                    <a:pt x="227" y="290"/>
                    <a:pt x="211" y="290"/>
                  </a:cubicBezTo>
                  <a:cubicBezTo>
                    <a:pt x="199" y="290"/>
                    <a:pt x="188" y="294"/>
                    <a:pt x="178" y="301"/>
                  </a:cubicBezTo>
                  <a:cubicBezTo>
                    <a:pt x="162" y="312"/>
                    <a:pt x="146" y="314"/>
                    <a:pt x="127" y="307"/>
                  </a:cubicBezTo>
                  <a:cubicBezTo>
                    <a:pt x="118" y="303"/>
                    <a:pt x="108" y="304"/>
                    <a:pt x="98" y="302"/>
                  </a:cubicBezTo>
                  <a:cubicBezTo>
                    <a:pt x="107" y="273"/>
                    <a:pt x="94" y="246"/>
                    <a:pt x="80" y="220"/>
                  </a:cubicBezTo>
                  <a:cubicBezTo>
                    <a:pt x="61" y="183"/>
                    <a:pt x="41" y="147"/>
                    <a:pt x="23" y="109"/>
                  </a:cubicBezTo>
                  <a:cubicBezTo>
                    <a:pt x="14" y="90"/>
                    <a:pt x="9" y="68"/>
                    <a:pt x="2" y="48"/>
                  </a:cubicBezTo>
                  <a:cubicBezTo>
                    <a:pt x="0" y="44"/>
                    <a:pt x="2" y="42"/>
                    <a:pt x="4" y="38"/>
                  </a:cubicBezTo>
                  <a:cubicBezTo>
                    <a:pt x="15" y="26"/>
                    <a:pt x="25" y="12"/>
                    <a:pt x="35" y="0"/>
                  </a:cubicBezTo>
                  <a:cubicBezTo>
                    <a:pt x="64" y="37"/>
                    <a:pt x="102" y="65"/>
                    <a:pt x="141" y="92"/>
                  </a:cubicBezTo>
                  <a:cubicBezTo>
                    <a:pt x="150" y="98"/>
                    <a:pt x="155" y="107"/>
                    <a:pt x="162" y="115"/>
                  </a:cubicBezTo>
                  <a:cubicBezTo>
                    <a:pt x="188" y="145"/>
                    <a:pt x="214" y="176"/>
                    <a:pt x="233" y="211"/>
                  </a:cubicBezTo>
                  <a:cubicBezTo>
                    <a:pt x="247" y="235"/>
                    <a:pt x="256" y="261"/>
                    <a:pt x="260" y="289"/>
                  </a:cubicBezTo>
                  <a:cubicBezTo>
                    <a:pt x="261" y="290"/>
                    <a:pt x="261" y="291"/>
                    <a:pt x="261" y="2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9"/>
            <p:cNvSpPr>
              <a:spLocks/>
            </p:cNvSpPr>
            <p:nvPr/>
          </p:nvSpPr>
          <p:spPr bwMode="auto">
            <a:xfrm>
              <a:off x="-1206500" y="725488"/>
              <a:ext cx="287337" cy="396875"/>
            </a:xfrm>
            <a:custGeom>
              <a:avLst/>
              <a:gdLst>
                <a:gd name="T0" fmla="*/ 114 w 114"/>
                <a:gd name="T1" fmla="*/ 57 h 157"/>
                <a:gd name="T2" fmla="*/ 91 w 114"/>
                <a:gd name="T3" fmla="*/ 137 h 157"/>
                <a:gd name="T4" fmla="*/ 57 w 114"/>
                <a:gd name="T5" fmla="*/ 156 h 157"/>
                <a:gd name="T6" fmla="*/ 31 w 114"/>
                <a:gd name="T7" fmla="*/ 141 h 157"/>
                <a:gd name="T8" fmla="*/ 8 w 114"/>
                <a:gd name="T9" fmla="*/ 89 h 157"/>
                <a:gd name="T10" fmla="*/ 15 w 114"/>
                <a:gd name="T11" fmla="*/ 13 h 157"/>
                <a:gd name="T12" fmla="*/ 26 w 114"/>
                <a:gd name="T13" fmla="*/ 5 h 157"/>
                <a:gd name="T14" fmla="*/ 92 w 114"/>
                <a:gd name="T15" fmla="*/ 7 h 157"/>
                <a:gd name="T16" fmla="*/ 109 w 114"/>
                <a:gd name="T17" fmla="*/ 28 h 157"/>
                <a:gd name="T18" fmla="*/ 114 w 114"/>
                <a:gd name="T19" fmla="*/ 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57">
                  <a:moveTo>
                    <a:pt x="114" y="57"/>
                  </a:moveTo>
                  <a:cubicBezTo>
                    <a:pt x="114" y="89"/>
                    <a:pt x="106" y="115"/>
                    <a:pt x="91" y="137"/>
                  </a:cubicBezTo>
                  <a:cubicBezTo>
                    <a:pt x="83" y="149"/>
                    <a:pt x="73" y="157"/>
                    <a:pt x="57" y="156"/>
                  </a:cubicBezTo>
                  <a:cubicBezTo>
                    <a:pt x="45" y="156"/>
                    <a:pt x="37" y="149"/>
                    <a:pt x="31" y="141"/>
                  </a:cubicBezTo>
                  <a:cubicBezTo>
                    <a:pt x="19" y="125"/>
                    <a:pt x="13" y="107"/>
                    <a:pt x="8" y="89"/>
                  </a:cubicBezTo>
                  <a:cubicBezTo>
                    <a:pt x="0" y="63"/>
                    <a:pt x="6" y="38"/>
                    <a:pt x="15" y="13"/>
                  </a:cubicBezTo>
                  <a:cubicBezTo>
                    <a:pt x="16" y="9"/>
                    <a:pt x="22" y="6"/>
                    <a:pt x="26" y="5"/>
                  </a:cubicBezTo>
                  <a:cubicBezTo>
                    <a:pt x="48" y="0"/>
                    <a:pt x="70" y="0"/>
                    <a:pt x="92" y="7"/>
                  </a:cubicBezTo>
                  <a:cubicBezTo>
                    <a:pt x="104" y="10"/>
                    <a:pt x="108" y="18"/>
                    <a:pt x="109" y="28"/>
                  </a:cubicBezTo>
                  <a:cubicBezTo>
                    <a:pt x="111" y="39"/>
                    <a:pt x="113" y="51"/>
                    <a:pt x="114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4" name="Grupo 13"/>
          <p:cNvGrpSpPr/>
          <p:nvPr userDrawn="1"/>
        </p:nvGrpSpPr>
        <p:grpSpPr>
          <a:xfrm rot="873378">
            <a:off x="11185" y="155855"/>
            <a:ext cx="1186930" cy="920158"/>
            <a:chOff x="-1960562" y="498476"/>
            <a:chExt cx="1808162" cy="1401763"/>
          </a:xfrm>
          <a:solidFill>
            <a:schemeClr val="accent6">
              <a:lumMod val="75000"/>
            </a:schemeClr>
          </a:solidFill>
        </p:grpSpPr>
        <p:sp>
          <p:nvSpPr>
            <p:cNvPr id="15" name="Freeform 5"/>
            <p:cNvSpPr>
              <a:spLocks noEditPoints="1"/>
            </p:cNvSpPr>
            <p:nvPr/>
          </p:nvSpPr>
          <p:spPr bwMode="auto">
            <a:xfrm>
              <a:off x="-933450" y="500063"/>
              <a:ext cx="781050" cy="830263"/>
            </a:xfrm>
            <a:custGeom>
              <a:avLst/>
              <a:gdLst>
                <a:gd name="T0" fmla="*/ 1 w 309"/>
                <a:gd name="T1" fmla="*/ 204 h 328"/>
                <a:gd name="T2" fmla="*/ 0 w 309"/>
                <a:gd name="T3" fmla="*/ 101 h 328"/>
                <a:gd name="T4" fmla="*/ 58 w 309"/>
                <a:gd name="T5" fmla="*/ 54 h 328"/>
                <a:gd name="T6" fmla="*/ 248 w 309"/>
                <a:gd name="T7" fmla="*/ 1 h 328"/>
                <a:gd name="T8" fmla="*/ 259 w 309"/>
                <a:gd name="T9" fmla="*/ 8 h 328"/>
                <a:gd name="T10" fmla="*/ 298 w 309"/>
                <a:gd name="T11" fmla="*/ 123 h 328"/>
                <a:gd name="T12" fmla="*/ 272 w 309"/>
                <a:gd name="T13" fmla="*/ 304 h 328"/>
                <a:gd name="T14" fmla="*/ 270 w 309"/>
                <a:gd name="T15" fmla="*/ 308 h 328"/>
                <a:gd name="T16" fmla="*/ 240 w 309"/>
                <a:gd name="T17" fmla="*/ 327 h 328"/>
                <a:gd name="T18" fmla="*/ 62 w 309"/>
                <a:gd name="T19" fmla="*/ 258 h 328"/>
                <a:gd name="T20" fmla="*/ 22 w 309"/>
                <a:gd name="T21" fmla="*/ 222 h 328"/>
                <a:gd name="T22" fmla="*/ 1 w 309"/>
                <a:gd name="T23" fmla="*/ 204 h 328"/>
                <a:gd name="T24" fmla="*/ 39 w 309"/>
                <a:gd name="T25" fmla="*/ 147 h 328"/>
                <a:gd name="T26" fmla="*/ 123 w 309"/>
                <a:gd name="T27" fmla="*/ 89 h 328"/>
                <a:gd name="T28" fmla="*/ 116 w 309"/>
                <a:gd name="T29" fmla="*/ 90 h 328"/>
                <a:gd name="T30" fmla="*/ 99 w 309"/>
                <a:gd name="T31" fmla="*/ 99 h 328"/>
                <a:gd name="T32" fmla="*/ 27 w 309"/>
                <a:gd name="T33" fmla="*/ 145 h 328"/>
                <a:gd name="T34" fmla="*/ 19 w 309"/>
                <a:gd name="T35" fmla="*/ 151 h 328"/>
                <a:gd name="T36" fmla="*/ 65 w 309"/>
                <a:gd name="T37" fmla="*/ 163 h 328"/>
                <a:gd name="T38" fmla="*/ 41 w 309"/>
                <a:gd name="T39" fmla="*/ 162 h 328"/>
                <a:gd name="T40" fmla="*/ 20 w 309"/>
                <a:gd name="T41" fmla="*/ 167 h 328"/>
                <a:gd name="T42" fmla="*/ 19 w 309"/>
                <a:gd name="T43" fmla="*/ 170 h 328"/>
                <a:gd name="T44" fmla="*/ 62 w 309"/>
                <a:gd name="T45" fmla="*/ 197 h 328"/>
                <a:gd name="T46" fmla="*/ 124 w 309"/>
                <a:gd name="T47" fmla="*/ 257 h 328"/>
                <a:gd name="T48" fmla="*/ 130 w 309"/>
                <a:gd name="T49" fmla="*/ 259 h 328"/>
                <a:gd name="T50" fmla="*/ 131 w 309"/>
                <a:gd name="T51" fmla="*/ 254 h 328"/>
                <a:gd name="T52" fmla="*/ 117 w 309"/>
                <a:gd name="T53" fmla="*/ 225 h 328"/>
                <a:gd name="T54" fmla="*/ 75 w 309"/>
                <a:gd name="T55" fmla="*/ 194 h 328"/>
                <a:gd name="T56" fmla="*/ 48 w 309"/>
                <a:gd name="T57" fmla="*/ 179 h 328"/>
                <a:gd name="T58" fmla="*/ 66 w 309"/>
                <a:gd name="T59" fmla="*/ 175 h 328"/>
                <a:gd name="T60" fmla="*/ 65 w 309"/>
                <a:gd name="T61" fmla="*/ 169 h 328"/>
                <a:gd name="T62" fmla="*/ 74 w 309"/>
                <a:gd name="T63" fmla="*/ 168 h 328"/>
                <a:gd name="T64" fmla="*/ 79 w 309"/>
                <a:gd name="T65" fmla="*/ 164 h 328"/>
                <a:gd name="T66" fmla="*/ 76 w 309"/>
                <a:gd name="T67" fmla="*/ 159 h 328"/>
                <a:gd name="T68" fmla="*/ 60 w 309"/>
                <a:gd name="T69" fmla="*/ 151 h 328"/>
                <a:gd name="T70" fmla="*/ 39 w 309"/>
                <a:gd name="T71" fmla="*/ 14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9" h="328">
                  <a:moveTo>
                    <a:pt x="1" y="204"/>
                  </a:moveTo>
                  <a:cubicBezTo>
                    <a:pt x="16" y="170"/>
                    <a:pt x="23" y="135"/>
                    <a:pt x="0" y="101"/>
                  </a:cubicBezTo>
                  <a:cubicBezTo>
                    <a:pt x="16" y="82"/>
                    <a:pt x="36" y="66"/>
                    <a:pt x="58" y="54"/>
                  </a:cubicBezTo>
                  <a:cubicBezTo>
                    <a:pt x="117" y="20"/>
                    <a:pt x="180" y="1"/>
                    <a:pt x="248" y="1"/>
                  </a:cubicBezTo>
                  <a:cubicBezTo>
                    <a:pt x="254" y="0"/>
                    <a:pt x="257" y="2"/>
                    <a:pt x="259" y="8"/>
                  </a:cubicBezTo>
                  <a:cubicBezTo>
                    <a:pt x="276" y="45"/>
                    <a:pt x="291" y="82"/>
                    <a:pt x="298" y="123"/>
                  </a:cubicBezTo>
                  <a:cubicBezTo>
                    <a:pt x="309" y="186"/>
                    <a:pt x="299" y="246"/>
                    <a:pt x="272" y="304"/>
                  </a:cubicBezTo>
                  <a:cubicBezTo>
                    <a:pt x="271" y="306"/>
                    <a:pt x="271" y="307"/>
                    <a:pt x="270" y="308"/>
                  </a:cubicBezTo>
                  <a:cubicBezTo>
                    <a:pt x="261" y="328"/>
                    <a:pt x="261" y="328"/>
                    <a:pt x="240" y="327"/>
                  </a:cubicBezTo>
                  <a:cubicBezTo>
                    <a:pt x="172" y="325"/>
                    <a:pt x="113" y="304"/>
                    <a:pt x="62" y="258"/>
                  </a:cubicBezTo>
                  <a:cubicBezTo>
                    <a:pt x="49" y="246"/>
                    <a:pt x="36" y="234"/>
                    <a:pt x="22" y="222"/>
                  </a:cubicBezTo>
                  <a:cubicBezTo>
                    <a:pt x="16" y="216"/>
                    <a:pt x="9" y="211"/>
                    <a:pt x="1" y="204"/>
                  </a:cubicBezTo>
                  <a:close/>
                  <a:moveTo>
                    <a:pt x="39" y="147"/>
                  </a:moveTo>
                  <a:cubicBezTo>
                    <a:pt x="66" y="128"/>
                    <a:pt x="94" y="109"/>
                    <a:pt x="123" y="89"/>
                  </a:cubicBezTo>
                  <a:cubicBezTo>
                    <a:pt x="120" y="90"/>
                    <a:pt x="118" y="89"/>
                    <a:pt x="116" y="90"/>
                  </a:cubicBezTo>
                  <a:cubicBezTo>
                    <a:pt x="110" y="93"/>
                    <a:pt x="104" y="95"/>
                    <a:pt x="99" y="99"/>
                  </a:cubicBezTo>
                  <a:cubicBezTo>
                    <a:pt x="76" y="117"/>
                    <a:pt x="53" y="132"/>
                    <a:pt x="27" y="145"/>
                  </a:cubicBezTo>
                  <a:cubicBezTo>
                    <a:pt x="24" y="146"/>
                    <a:pt x="22" y="149"/>
                    <a:pt x="19" y="151"/>
                  </a:cubicBezTo>
                  <a:cubicBezTo>
                    <a:pt x="36" y="155"/>
                    <a:pt x="52" y="153"/>
                    <a:pt x="65" y="163"/>
                  </a:cubicBezTo>
                  <a:cubicBezTo>
                    <a:pt x="57" y="163"/>
                    <a:pt x="49" y="162"/>
                    <a:pt x="41" y="162"/>
                  </a:cubicBezTo>
                  <a:cubicBezTo>
                    <a:pt x="34" y="163"/>
                    <a:pt x="27" y="166"/>
                    <a:pt x="20" y="167"/>
                  </a:cubicBezTo>
                  <a:cubicBezTo>
                    <a:pt x="20" y="168"/>
                    <a:pt x="19" y="169"/>
                    <a:pt x="19" y="170"/>
                  </a:cubicBezTo>
                  <a:cubicBezTo>
                    <a:pt x="33" y="179"/>
                    <a:pt x="47" y="189"/>
                    <a:pt x="62" y="197"/>
                  </a:cubicBezTo>
                  <a:cubicBezTo>
                    <a:pt x="87" y="213"/>
                    <a:pt x="111" y="228"/>
                    <a:pt x="124" y="257"/>
                  </a:cubicBezTo>
                  <a:cubicBezTo>
                    <a:pt x="125" y="258"/>
                    <a:pt x="128" y="259"/>
                    <a:pt x="130" y="259"/>
                  </a:cubicBezTo>
                  <a:cubicBezTo>
                    <a:pt x="131" y="258"/>
                    <a:pt x="132" y="255"/>
                    <a:pt x="131" y="254"/>
                  </a:cubicBezTo>
                  <a:cubicBezTo>
                    <a:pt x="127" y="244"/>
                    <a:pt x="123" y="234"/>
                    <a:pt x="117" y="225"/>
                  </a:cubicBezTo>
                  <a:cubicBezTo>
                    <a:pt x="106" y="211"/>
                    <a:pt x="90" y="202"/>
                    <a:pt x="75" y="194"/>
                  </a:cubicBezTo>
                  <a:cubicBezTo>
                    <a:pt x="65" y="189"/>
                    <a:pt x="56" y="184"/>
                    <a:pt x="48" y="179"/>
                  </a:cubicBezTo>
                  <a:cubicBezTo>
                    <a:pt x="54" y="178"/>
                    <a:pt x="60" y="177"/>
                    <a:pt x="66" y="175"/>
                  </a:cubicBezTo>
                  <a:cubicBezTo>
                    <a:pt x="66" y="173"/>
                    <a:pt x="65" y="172"/>
                    <a:pt x="65" y="169"/>
                  </a:cubicBezTo>
                  <a:cubicBezTo>
                    <a:pt x="68" y="169"/>
                    <a:pt x="71" y="169"/>
                    <a:pt x="74" y="168"/>
                  </a:cubicBezTo>
                  <a:cubicBezTo>
                    <a:pt x="76" y="167"/>
                    <a:pt x="78" y="165"/>
                    <a:pt x="79" y="164"/>
                  </a:cubicBezTo>
                  <a:cubicBezTo>
                    <a:pt x="80" y="163"/>
                    <a:pt x="77" y="160"/>
                    <a:pt x="76" y="159"/>
                  </a:cubicBezTo>
                  <a:cubicBezTo>
                    <a:pt x="71" y="156"/>
                    <a:pt x="66" y="153"/>
                    <a:pt x="60" y="151"/>
                  </a:cubicBezTo>
                  <a:cubicBezTo>
                    <a:pt x="53" y="149"/>
                    <a:pt x="45" y="148"/>
                    <a:pt x="39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6"/>
            <p:cNvSpPr>
              <a:spLocks noEditPoints="1"/>
            </p:cNvSpPr>
            <p:nvPr/>
          </p:nvSpPr>
          <p:spPr bwMode="auto">
            <a:xfrm>
              <a:off x="-1960562" y="498476"/>
              <a:ext cx="776287" cy="828675"/>
            </a:xfrm>
            <a:custGeom>
              <a:avLst/>
              <a:gdLst>
                <a:gd name="T0" fmla="*/ 305 w 307"/>
                <a:gd name="T1" fmla="*/ 107 h 328"/>
                <a:gd name="T2" fmla="*/ 305 w 307"/>
                <a:gd name="T3" fmla="*/ 198 h 328"/>
                <a:gd name="T4" fmla="*/ 302 w 307"/>
                <a:gd name="T5" fmla="*/ 210 h 328"/>
                <a:gd name="T6" fmla="*/ 217 w 307"/>
                <a:gd name="T7" fmla="*/ 284 h 328"/>
                <a:gd name="T8" fmla="*/ 132 w 307"/>
                <a:gd name="T9" fmla="*/ 318 h 328"/>
                <a:gd name="T10" fmla="*/ 55 w 307"/>
                <a:gd name="T11" fmla="*/ 328 h 328"/>
                <a:gd name="T12" fmla="*/ 48 w 307"/>
                <a:gd name="T13" fmla="*/ 326 h 328"/>
                <a:gd name="T14" fmla="*/ 17 w 307"/>
                <a:gd name="T15" fmla="*/ 247 h 328"/>
                <a:gd name="T16" fmla="*/ 31 w 307"/>
                <a:gd name="T17" fmla="*/ 52 h 328"/>
                <a:gd name="T18" fmla="*/ 48 w 307"/>
                <a:gd name="T19" fmla="*/ 7 h 328"/>
                <a:gd name="T20" fmla="*/ 59 w 307"/>
                <a:gd name="T21" fmla="*/ 1 h 328"/>
                <a:gd name="T22" fmla="*/ 181 w 307"/>
                <a:gd name="T23" fmla="*/ 31 h 328"/>
                <a:gd name="T24" fmla="*/ 305 w 307"/>
                <a:gd name="T25" fmla="*/ 107 h 328"/>
                <a:gd name="T26" fmla="*/ 268 w 307"/>
                <a:gd name="T27" fmla="*/ 179 h 328"/>
                <a:gd name="T28" fmla="*/ 226 w 307"/>
                <a:gd name="T29" fmla="*/ 202 h 328"/>
                <a:gd name="T30" fmla="*/ 189 w 307"/>
                <a:gd name="T31" fmla="*/ 233 h 328"/>
                <a:gd name="T32" fmla="*/ 176 w 307"/>
                <a:gd name="T33" fmla="*/ 259 h 328"/>
                <a:gd name="T34" fmla="*/ 185 w 307"/>
                <a:gd name="T35" fmla="*/ 255 h 328"/>
                <a:gd name="T36" fmla="*/ 214 w 307"/>
                <a:gd name="T37" fmla="*/ 217 h 328"/>
                <a:gd name="T38" fmla="*/ 245 w 307"/>
                <a:gd name="T39" fmla="*/ 197 h 328"/>
                <a:gd name="T40" fmla="*/ 284 w 307"/>
                <a:gd name="T41" fmla="*/ 173 h 328"/>
                <a:gd name="T42" fmla="*/ 289 w 307"/>
                <a:gd name="T43" fmla="*/ 168 h 328"/>
                <a:gd name="T44" fmla="*/ 289 w 307"/>
                <a:gd name="T45" fmla="*/ 166 h 328"/>
                <a:gd name="T46" fmla="*/ 276 w 307"/>
                <a:gd name="T47" fmla="*/ 167 h 328"/>
                <a:gd name="T48" fmla="*/ 271 w 307"/>
                <a:gd name="T49" fmla="*/ 163 h 328"/>
                <a:gd name="T50" fmla="*/ 259 w 307"/>
                <a:gd name="T51" fmla="*/ 167 h 328"/>
                <a:gd name="T52" fmla="*/ 252 w 307"/>
                <a:gd name="T53" fmla="*/ 166 h 328"/>
                <a:gd name="T54" fmla="*/ 254 w 307"/>
                <a:gd name="T55" fmla="*/ 159 h 328"/>
                <a:gd name="T56" fmla="*/ 260 w 307"/>
                <a:gd name="T57" fmla="*/ 156 h 328"/>
                <a:gd name="T58" fmla="*/ 281 w 307"/>
                <a:gd name="T59" fmla="*/ 153 h 328"/>
                <a:gd name="T60" fmla="*/ 290 w 307"/>
                <a:gd name="T61" fmla="*/ 149 h 328"/>
                <a:gd name="T62" fmla="*/ 286 w 307"/>
                <a:gd name="T63" fmla="*/ 146 h 328"/>
                <a:gd name="T64" fmla="*/ 214 w 307"/>
                <a:gd name="T65" fmla="*/ 102 h 328"/>
                <a:gd name="T66" fmla="*/ 194 w 307"/>
                <a:gd name="T67" fmla="*/ 91 h 328"/>
                <a:gd name="T68" fmla="*/ 185 w 307"/>
                <a:gd name="T69" fmla="*/ 90 h 328"/>
                <a:gd name="T70" fmla="*/ 269 w 307"/>
                <a:gd name="T71" fmla="*/ 149 h 328"/>
                <a:gd name="T72" fmla="*/ 228 w 307"/>
                <a:gd name="T73" fmla="*/ 168 h 328"/>
                <a:gd name="T74" fmla="*/ 247 w 307"/>
                <a:gd name="T75" fmla="*/ 171 h 328"/>
                <a:gd name="T76" fmla="*/ 241 w 307"/>
                <a:gd name="T77" fmla="*/ 179 h 328"/>
                <a:gd name="T78" fmla="*/ 268 w 307"/>
                <a:gd name="T79" fmla="*/ 17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7" h="328">
                  <a:moveTo>
                    <a:pt x="305" y="107"/>
                  </a:moveTo>
                  <a:cubicBezTo>
                    <a:pt x="290" y="138"/>
                    <a:pt x="294" y="168"/>
                    <a:pt x="305" y="198"/>
                  </a:cubicBezTo>
                  <a:cubicBezTo>
                    <a:pt x="307" y="203"/>
                    <a:pt x="307" y="206"/>
                    <a:pt x="302" y="210"/>
                  </a:cubicBezTo>
                  <a:cubicBezTo>
                    <a:pt x="274" y="235"/>
                    <a:pt x="246" y="260"/>
                    <a:pt x="217" y="284"/>
                  </a:cubicBezTo>
                  <a:cubicBezTo>
                    <a:pt x="192" y="304"/>
                    <a:pt x="163" y="313"/>
                    <a:pt x="132" y="318"/>
                  </a:cubicBezTo>
                  <a:cubicBezTo>
                    <a:pt x="106" y="322"/>
                    <a:pt x="81" y="325"/>
                    <a:pt x="55" y="328"/>
                  </a:cubicBezTo>
                  <a:cubicBezTo>
                    <a:pt x="53" y="328"/>
                    <a:pt x="49" y="327"/>
                    <a:pt x="48" y="326"/>
                  </a:cubicBezTo>
                  <a:cubicBezTo>
                    <a:pt x="38" y="299"/>
                    <a:pt x="24" y="274"/>
                    <a:pt x="17" y="247"/>
                  </a:cubicBezTo>
                  <a:cubicBezTo>
                    <a:pt x="0" y="181"/>
                    <a:pt x="7" y="115"/>
                    <a:pt x="31" y="52"/>
                  </a:cubicBezTo>
                  <a:cubicBezTo>
                    <a:pt x="36" y="37"/>
                    <a:pt x="42" y="22"/>
                    <a:pt x="48" y="7"/>
                  </a:cubicBezTo>
                  <a:cubicBezTo>
                    <a:pt x="50" y="1"/>
                    <a:pt x="53" y="0"/>
                    <a:pt x="59" y="1"/>
                  </a:cubicBezTo>
                  <a:cubicBezTo>
                    <a:pt x="101" y="4"/>
                    <a:pt x="142" y="14"/>
                    <a:pt x="181" y="31"/>
                  </a:cubicBezTo>
                  <a:cubicBezTo>
                    <a:pt x="227" y="50"/>
                    <a:pt x="267" y="76"/>
                    <a:pt x="305" y="107"/>
                  </a:cubicBezTo>
                  <a:close/>
                  <a:moveTo>
                    <a:pt x="268" y="179"/>
                  </a:moveTo>
                  <a:cubicBezTo>
                    <a:pt x="253" y="187"/>
                    <a:pt x="239" y="194"/>
                    <a:pt x="226" y="202"/>
                  </a:cubicBezTo>
                  <a:cubicBezTo>
                    <a:pt x="211" y="210"/>
                    <a:pt x="198" y="219"/>
                    <a:pt x="189" y="233"/>
                  </a:cubicBezTo>
                  <a:cubicBezTo>
                    <a:pt x="184" y="241"/>
                    <a:pt x="180" y="250"/>
                    <a:pt x="176" y="259"/>
                  </a:cubicBezTo>
                  <a:cubicBezTo>
                    <a:pt x="183" y="262"/>
                    <a:pt x="184" y="259"/>
                    <a:pt x="185" y="255"/>
                  </a:cubicBezTo>
                  <a:cubicBezTo>
                    <a:pt x="191" y="239"/>
                    <a:pt x="201" y="227"/>
                    <a:pt x="214" y="217"/>
                  </a:cubicBezTo>
                  <a:cubicBezTo>
                    <a:pt x="224" y="210"/>
                    <a:pt x="235" y="204"/>
                    <a:pt x="245" y="197"/>
                  </a:cubicBezTo>
                  <a:cubicBezTo>
                    <a:pt x="258" y="189"/>
                    <a:pt x="271" y="181"/>
                    <a:pt x="284" y="173"/>
                  </a:cubicBezTo>
                  <a:cubicBezTo>
                    <a:pt x="286" y="172"/>
                    <a:pt x="288" y="170"/>
                    <a:pt x="289" y="168"/>
                  </a:cubicBezTo>
                  <a:cubicBezTo>
                    <a:pt x="289" y="167"/>
                    <a:pt x="289" y="167"/>
                    <a:pt x="289" y="166"/>
                  </a:cubicBezTo>
                  <a:cubicBezTo>
                    <a:pt x="284" y="167"/>
                    <a:pt x="280" y="167"/>
                    <a:pt x="276" y="167"/>
                  </a:cubicBezTo>
                  <a:cubicBezTo>
                    <a:pt x="278" y="162"/>
                    <a:pt x="275" y="162"/>
                    <a:pt x="271" y="163"/>
                  </a:cubicBezTo>
                  <a:cubicBezTo>
                    <a:pt x="267" y="164"/>
                    <a:pt x="263" y="166"/>
                    <a:pt x="259" y="167"/>
                  </a:cubicBezTo>
                  <a:cubicBezTo>
                    <a:pt x="256" y="167"/>
                    <a:pt x="254" y="167"/>
                    <a:pt x="252" y="166"/>
                  </a:cubicBezTo>
                  <a:cubicBezTo>
                    <a:pt x="252" y="164"/>
                    <a:pt x="252" y="161"/>
                    <a:pt x="254" y="159"/>
                  </a:cubicBezTo>
                  <a:cubicBezTo>
                    <a:pt x="255" y="158"/>
                    <a:pt x="258" y="157"/>
                    <a:pt x="260" y="156"/>
                  </a:cubicBezTo>
                  <a:cubicBezTo>
                    <a:pt x="267" y="155"/>
                    <a:pt x="274" y="155"/>
                    <a:pt x="281" y="153"/>
                  </a:cubicBezTo>
                  <a:cubicBezTo>
                    <a:pt x="283" y="153"/>
                    <a:pt x="286" y="151"/>
                    <a:pt x="290" y="149"/>
                  </a:cubicBezTo>
                  <a:cubicBezTo>
                    <a:pt x="287" y="147"/>
                    <a:pt x="287" y="147"/>
                    <a:pt x="286" y="146"/>
                  </a:cubicBezTo>
                  <a:cubicBezTo>
                    <a:pt x="262" y="131"/>
                    <a:pt x="238" y="116"/>
                    <a:pt x="214" y="102"/>
                  </a:cubicBezTo>
                  <a:cubicBezTo>
                    <a:pt x="208" y="98"/>
                    <a:pt x="201" y="94"/>
                    <a:pt x="194" y="91"/>
                  </a:cubicBezTo>
                  <a:cubicBezTo>
                    <a:pt x="192" y="90"/>
                    <a:pt x="189" y="91"/>
                    <a:pt x="185" y="90"/>
                  </a:cubicBezTo>
                  <a:cubicBezTo>
                    <a:pt x="214" y="111"/>
                    <a:pt x="242" y="130"/>
                    <a:pt x="269" y="149"/>
                  </a:cubicBezTo>
                  <a:cubicBezTo>
                    <a:pt x="255" y="151"/>
                    <a:pt x="239" y="153"/>
                    <a:pt x="228" y="168"/>
                  </a:cubicBezTo>
                  <a:cubicBezTo>
                    <a:pt x="235" y="169"/>
                    <a:pt x="241" y="170"/>
                    <a:pt x="247" y="171"/>
                  </a:cubicBezTo>
                  <a:cubicBezTo>
                    <a:pt x="245" y="173"/>
                    <a:pt x="243" y="175"/>
                    <a:pt x="241" y="179"/>
                  </a:cubicBezTo>
                  <a:cubicBezTo>
                    <a:pt x="251" y="179"/>
                    <a:pt x="258" y="179"/>
                    <a:pt x="26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7"/>
            <p:cNvSpPr>
              <a:spLocks/>
            </p:cNvSpPr>
            <p:nvPr/>
          </p:nvSpPr>
          <p:spPr bwMode="auto">
            <a:xfrm>
              <a:off x="-1760538" y="1028701"/>
              <a:ext cx="674687" cy="871538"/>
            </a:xfrm>
            <a:custGeom>
              <a:avLst/>
              <a:gdLst>
                <a:gd name="T0" fmla="*/ 0 w 267"/>
                <a:gd name="T1" fmla="*/ 302 h 344"/>
                <a:gd name="T2" fmla="*/ 28 w 267"/>
                <a:gd name="T3" fmla="*/ 218 h 344"/>
                <a:gd name="T4" fmla="*/ 95 w 267"/>
                <a:gd name="T5" fmla="*/ 126 h 344"/>
                <a:gd name="T6" fmla="*/ 120 w 267"/>
                <a:gd name="T7" fmla="*/ 96 h 344"/>
                <a:gd name="T8" fmla="*/ 124 w 267"/>
                <a:gd name="T9" fmla="*/ 92 h 344"/>
                <a:gd name="T10" fmla="*/ 207 w 267"/>
                <a:gd name="T11" fmla="*/ 25 h 344"/>
                <a:gd name="T12" fmla="*/ 231 w 267"/>
                <a:gd name="T13" fmla="*/ 0 h 344"/>
                <a:gd name="T14" fmla="*/ 267 w 267"/>
                <a:gd name="T15" fmla="*/ 44 h 344"/>
                <a:gd name="T16" fmla="*/ 259 w 267"/>
                <a:gd name="T17" fmla="*/ 73 h 344"/>
                <a:gd name="T18" fmla="*/ 219 w 267"/>
                <a:gd name="T19" fmla="*/ 186 h 344"/>
                <a:gd name="T20" fmla="*/ 184 w 267"/>
                <a:gd name="T21" fmla="*/ 304 h 344"/>
                <a:gd name="T22" fmla="*/ 184 w 267"/>
                <a:gd name="T23" fmla="*/ 340 h 344"/>
                <a:gd name="T24" fmla="*/ 162 w 267"/>
                <a:gd name="T25" fmla="*/ 340 h 344"/>
                <a:gd name="T26" fmla="*/ 135 w 267"/>
                <a:gd name="T27" fmla="*/ 329 h 344"/>
                <a:gd name="T28" fmla="*/ 93 w 267"/>
                <a:gd name="T29" fmla="*/ 319 h 344"/>
                <a:gd name="T30" fmla="*/ 76 w 267"/>
                <a:gd name="T31" fmla="*/ 318 h 344"/>
                <a:gd name="T32" fmla="*/ 55 w 267"/>
                <a:gd name="T33" fmla="*/ 304 h 344"/>
                <a:gd name="T34" fmla="*/ 28 w 267"/>
                <a:gd name="T35" fmla="*/ 291 h 344"/>
                <a:gd name="T36" fmla="*/ 14 w 267"/>
                <a:gd name="T37" fmla="*/ 295 h 344"/>
                <a:gd name="T38" fmla="*/ 0 w 267"/>
                <a:gd name="T39" fmla="*/ 302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7" h="344">
                  <a:moveTo>
                    <a:pt x="0" y="302"/>
                  </a:moveTo>
                  <a:cubicBezTo>
                    <a:pt x="4" y="271"/>
                    <a:pt x="14" y="244"/>
                    <a:pt x="28" y="218"/>
                  </a:cubicBezTo>
                  <a:cubicBezTo>
                    <a:pt x="47" y="184"/>
                    <a:pt x="71" y="155"/>
                    <a:pt x="95" y="126"/>
                  </a:cubicBezTo>
                  <a:cubicBezTo>
                    <a:pt x="103" y="116"/>
                    <a:pt x="112" y="106"/>
                    <a:pt x="120" y="96"/>
                  </a:cubicBezTo>
                  <a:cubicBezTo>
                    <a:pt x="121" y="95"/>
                    <a:pt x="123" y="93"/>
                    <a:pt x="124" y="92"/>
                  </a:cubicBezTo>
                  <a:cubicBezTo>
                    <a:pt x="152" y="70"/>
                    <a:pt x="180" y="48"/>
                    <a:pt x="207" y="25"/>
                  </a:cubicBezTo>
                  <a:cubicBezTo>
                    <a:pt x="215" y="18"/>
                    <a:pt x="223" y="9"/>
                    <a:pt x="231" y="0"/>
                  </a:cubicBezTo>
                  <a:cubicBezTo>
                    <a:pt x="240" y="16"/>
                    <a:pt x="249" y="33"/>
                    <a:pt x="267" y="44"/>
                  </a:cubicBezTo>
                  <a:cubicBezTo>
                    <a:pt x="265" y="53"/>
                    <a:pt x="263" y="64"/>
                    <a:pt x="259" y="73"/>
                  </a:cubicBezTo>
                  <a:cubicBezTo>
                    <a:pt x="246" y="111"/>
                    <a:pt x="231" y="148"/>
                    <a:pt x="219" y="186"/>
                  </a:cubicBezTo>
                  <a:cubicBezTo>
                    <a:pt x="206" y="225"/>
                    <a:pt x="195" y="264"/>
                    <a:pt x="184" y="304"/>
                  </a:cubicBezTo>
                  <a:cubicBezTo>
                    <a:pt x="181" y="315"/>
                    <a:pt x="184" y="327"/>
                    <a:pt x="184" y="340"/>
                  </a:cubicBezTo>
                  <a:cubicBezTo>
                    <a:pt x="178" y="344"/>
                    <a:pt x="170" y="343"/>
                    <a:pt x="162" y="340"/>
                  </a:cubicBezTo>
                  <a:cubicBezTo>
                    <a:pt x="153" y="337"/>
                    <a:pt x="144" y="333"/>
                    <a:pt x="135" y="329"/>
                  </a:cubicBezTo>
                  <a:cubicBezTo>
                    <a:pt x="122" y="322"/>
                    <a:pt x="108" y="318"/>
                    <a:pt x="93" y="319"/>
                  </a:cubicBezTo>
                  <a:cubicBezTo>
                    <a:pt x="87" y="320"/>
                    <a:pt x="82" y="319"/>
                    <a:pt x="76" y="318"/>
                  </a:cubicBezTo>
                  <a:cubicBezTo>
                    <a:pt x="67" y="317"/>
                    <a:pt x="60" y="312"/>
                    <a:pt x="55" y="304"/>
                  </a:cubicBezTo>
                  <a:cubicBezTo>
                    <a:pt x="49" y="292"/>
                    <a:pt x="41" y="288"/>
                    <a:pt x="28" y="291"/>
                  </a:cubicBezTo>
                  <a:cubicBezTo>
                    <a:pt x="23" y="292"/>
                    <a:pt x="19" y="293"/>
                    <a:pt x="14" y="295"/>
                  </a:cubicBezTo>
                  <a:cubicBezTo>
                    <a:pt x="9" y="297"/>
                    <a:pt x="5" y="299"/>
                    <a:pt x="0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-1022350" y="1031876"/>
              <a:ext cx="660400" cy="795338"/>
            </a:xfrm>
            <a:custGeom>
              <a:avLst/>
              <a:gdLst>
                <a:gd name="T0" fmla="*/ 261 w 261"/>
                <a:gd name="T1" fmla="*/ 291 h 314"/>
                <a:gd name="T2" fmla="*/ 211 w 261"/>
                <a:gd name="T3" fmla="*/ 290 h 314"/>
                <a:gd name="T4" fmla="*/ 178 w 261"/>
                <a:gd name="T5" fmla="*/ 301 h 314"/>
                <a:gd name="T6" fmla="*/ 127 w 261"/>
                <a:gd name="T7" fmla="*/ 307 h 314"/>
                <a:gd name="T8" fmla="*/ 98 w 261"/>
                <a:gd name="T9" fmla="*/ 302 h 314"/>
                <a:gd name="T10" fmla="*/ 80 w 261"/>
                <a:gd name="T11" fmla="*/ 220 h 314"/>
                <a:gd name="T12" fmla="*/ 23 w 261"/>
                <a:gd name="T13" fmla="*/ 109 h 314"/>
                <a:gd name="T14" fmla="*/ 2 w 261"/>
                <a:gd name="T15" fmla="*/ 48 h 314"/>
                <a:gd name="T16" fmla="*/ 4 w 261"/>
                <a:gd name="T17" fmla="*/ 38 h 314"/>
                <a:gd name="T18" fmla="*/ 35 w 261"/>
                <a:gd name="T19" fmla="*/ 0 h 314"/>
                <a:gd name="T20" fmla="*/ 141 w 261"/>
                <a:gd name="T21" fmla="*/ 92 h 314"/>
                <a:gd name="T22" fmla="*/ 162 w 261"/>
                <a:gd name="T23" fmla="*/ 115 h 314"/>
                <a:gd name="T24" fmla="*/ 233 w 261"/>
                <a:gd name="T25" fmla="*/ 211 h 314"/>
                <a:gd name="T26" fmla="*/ 260 w 261"/>
                <a:gd name="T27" fmla="*/ 289 h 314"/>
                <a:gd name="T28" fmla="*/ 261 w 261"/>
                <a:gd name="T29" fmla="*/ 29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1" h="314">
                  <a:moveTo>
                    <a:pt x="261" y="291"/>
                  </a:moveTo>
                  <a:cubicBezTo>
                    <a:pt x="243" y="291"/>
                    <a:pt x="227" y="290"/>
                    <a:pt x="211" y="290"/>
                  </a:cubicBezTo>
                  <a:cubicBezTo>
                    <a:pt x="199" y="290"/>
                    <a:pt x="188" y="294"/>
                    <a:pt x="178" y="301"/>
                  </a:cubicBezTo>
                  <a:cubicBezTo>
                    <a:pt x="162" y="312"/>
                    <a:pt x="146" y="314"/>
                    <a:pt x="127" y="307"/>
                  </a:cubicBezTo>
                  <a:cubicBezTo>
                    <a:pt x="118" y="303"/>
                    <a:pt x="108" y="304"/>
                    <a:pt x="98" y="302"/>
                  </a:cubicBezTo>
                  <a:cubicBezTo>
                    <a:pt x="107" y="273"/>
                    <a:pt x="94" y="246"/>
                    <a:pt x="80" y="220"/>
                  </a:cubicBezTo>
                  <a:cubicBezTo>
                    <a:pt x="61" y="183"/>
                    <a:pt x="41" y="147"/>
                    <a:pt x="23" y="109"/>
                  </a:cubicBezTo>
                  <a:cubicBezTo>
                    <a:pt x="14" y="90"/>
                    <a:pt x="9" y="68"/>
                    <a:pt x="2" y="48"/>
                  </a:cubicBezTo>
                  <a:cubicBezTo>
                    <a:pt x="0" y="44"/>
                    <a:pt x="2" y="42"/>
                    <a:pt x="4" y="38"/>
                  </a:cubicBezTo>
                  <a:cubicBezTo>
                    <a:pt x="15" y="26"/>
                    <a:pt x="25" y="12"/>
                    <a:pt x="35" y="0"/>
                  </a:cubicBezTo>
                  <a:cubicBezTo>
                    <a:pt x="64" y="37"/>
                    <a:pt x="102" y="65"/>
                    <a:pt x="141" y="92"/>
                  </a:cubicBezTo>
                  <a:cubicBezTo>
                    <a:pt x="150" y="98"/>
                    <a:pt x="155" y="107"/>
                    <a:pt x="162" y="115"/>
                  </a:cubicBezTo>
                  <a:cubicBezTo>
                    <a:pt x="188" y="145"/>
                    <a:pt x="214" y="176"/>
                    <a:pt x="233" y="211"/>
                  </a:cubicBezTo>
                  <a:cubicBezTo>
                    <a:pt x="247" y="235"/>
                    <a:pt x="256" y="261"/>
                    <a:pt x="260" y="289"/>
                  </a:cubicBezTo>
                  <a:cubicBezTo>
                    <a:pt x="261" y="290"/>
                    <a:pt x="261" y="291"/>
                    <a:pt x="261" y="2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-1206500" y="725488"/>
              <a:ext cx="287337" cy="396875"/>
            </a:xfrm>
            <a:custGeom>
              <a:avLst/>
              <a:gdLst>
                <a:gd name="T0" fmla="*/ 114 w 114"/>
                <a:gd name="T1" fmla="*/ 57 h 157"/>
                <a:gd name="T2" fmla="*/ 91 w 114"/>
                <a:gd name="T3" fmla="*/ 137 h 157"/>
                <a:gd name="T4" fmla="*/ 57 w 114"/>
                <a:gd name="T5" fmla="*/ 156 h 157"/>
                <a:gd name="T6" fmla="*/ 31 w 114"/>
                <a:gd name="T7" fmla="*/ 141 h 157"/>
                <a:gd name="T8" fmla="*/ 8 w 114"/>
                <a:gd name="T9" fmla="*/ 89 h 157"/>
                <a:gd name="T10" fmla="*/ 15 w 114"/>
                <a:gd name="T11" fmla="*/ 13 h 157"/>
                <a:gd name="T12" fmla="*/ 26 w 114"/>
                <a:gd name="T13" fmla="*/ 5 h 157"/>
                <a:gd name="T14" fmla="*/ 92 w 114"/>
                <a:gd name="T15" fmla="*/ 7 h 157"/>
                <a:gd name="T16" fmla="*/ 109 w 114"/>
                <a:gd name="T17" fmla="*/ 28 h 157"/>
                <a:gd name="T18" fmla="*/ 114 w 114"/>
                <a:gd name="T19" fmla="*/ 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57">
                  <a:moveTo>
                    <a:pt x="114" y="57"/>
                  </a:moveTo>
                  <a:cubicBezTo>
                    <a:pt x="114" y="89"/>
                    <a:pt x="106" y="115"/>
                    <a:pt x="91" y="137"/>
                  </a:cubicBezTo>
                  <a:cubicBezTo>
                    <a:pt x="83" y="149"/>
                    <a:pt x="73" y="157"/>
                    <a:pt x="57" y="156"/>
                  </a:cubicBezTo>
                  <a:cubicBezTo>
                    <a:pt x="45" y="156"/>
                    <a:pt x="37" y="149"/>
                    <a:pt x="31" y="141"/>
                  </a:cubicBezTo>
                  <a:cubicBezTo>
                    <a:pt x="19" y="125"/>
                    <a:pt x="13" y="107"/>
                    <a:pt x="8" y="89"/>
                  </a:cubicBezTo>
                  <a:cubicBezTo>
                    <a:pt x="0" y="63"/>
                    <a:pt x="6" y="38"/>
                    <a:pt x="15" y="13"/>
                  </a:cubicBezTo>
                  <a:cubicBezTo>
                    <a:pt x="16" y="9"/>
                    <a:pt x="22" y="6"/>
                    <a:pt x="26" y="5"/>
                  </a:cubicBezTo>
                  <a:cubicBezTo>
                    <a:pt x="48" y="0"/>
                    <a:pt x="70" y="0"/>
                    <a:pt x="92" y="7"/>
                  </a:cubicBezTo>
                  <a:cubicBezTo>
                    <a:pt x="104" y="10"/>
                    <a:pt x="108" y="18"/>
                    <a:pt x="109" y="28"/>
                  </a:cubicBezTo>
                  <a:cubicBezTo>
                    <a:pt x="111" y="39"/>
                    <a:pt x="113" y="51"/>
                    <a:pt x="114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ive Columns">
  <p:cSld name="BLANK_2"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15"/>
          <p:cNvSpPr txBox="1">
            <a:spLocks noGrp="1"/>
          </p:cNvSpPr>
          <p:nvPr>
            <p:ph type="title"/>
          </p:nvPr>
        </p:nvSpPr>
        <p:spPr>
          <a:xfrm>
            <a:off x="540000" y="491400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9pPr>
          </a:lstStyle>
          <a:p>
            <a:endParaRPr/>
          </a:p>
        </p:txBody>
      </p:sp>
      <p:sp>
        <p:nvSpPr>
          <p:cNvPr id="429" name="Google Shape;429;p15"/>
          <p:cNvSpPr txBox="1">
            <a:spLocks noGrp="1"/>
          </p:cNvSpPr>
          <p:nvPr>
            <p:ph type="title" idx="2" hasCustomPrompt="1"/>
          </p:nvPr>
        </p:nvSpPr>
        <p:spPr>
          <a:xfrm>
            <a:off x="912691" y="1843700"/>
            <a:ext cx="933000" cy="45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30" name="Google Shape;430;p15"/>
          <p:cNvSpPr txBox="1">
            <a:spLocks noGrp="1"/>
          </p:cNvSpPr>
          <p:nvPr>
            <p:ph type="title" idx="3" hasCustomPrompt="1"/>
          </p:nvPr>
        </p:nvSpPr>
        <p:spPr>
          <a:xfrm>
            <a:off x="2502000" y="1843700"/>
            <a:ext cx="933000" cy="45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31" name="Google Shape;431;p15"/>
          <p:cNvSpPr txBox="1">
            <a:spLocks noGrp="1"/>
          </p:cNvSpPr>
          <p:nvPr>
            <p:ph type="title" idx="4" hasCustomPrompt="1"/>
          </p:nvPr>
        </p:nvSpPr>
        <p:spPr>
          <a:xfrm>
            <a:off x="4105500" y="1843700"/>
            <a:ext cx="933000" cy="45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32" name="Google Shape;432;p15"/>
          <p:cNvSpPr txBox="1">
            <a:spLocks noGrp="1"/>
          </p:cNvSpPr>
          <p:nvPr>
            <p:ph type="title" idx="5" hasCustomPrompt="1"/>
          </p:nvPr>
        </p:nvSpPr>
        <p:spPr>
          <a:xfrm>
            <a:off x="5709000" y="1843700"/>
            <a:ext cx="933000" cy="45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33" name="Google Shape;433;p15"/>
          <p:cNvSpPr txBox="1">
            <a:spLocks noGrp="1"/>
          </p:cNvSpPr>
          <p:nvPr>
            <p:ph type="title" idx="6" hasCustomPrompt="1"/>
          </p:nvPr>
        </p:nvSpPr>
        <p:spPr>
          <a:xfrm>
            <a:off x="7312500" y="1843700"/>
            <a:ext cx="933000" cy="45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800"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34" name="Google Shape;434;p15"/>
          <p:cNvSpPr txBox="1">
            <a:spLocks noGrp="1"/>
          </p:cNvSpPr>
          <p:nvPr>
            <p:ph type="subTitle" idx="1"/>
          </p:nvPr>
        </p:nvSpPr>
        <p:spPr>
          <a:xfrm>
            <a:off x="2173850" y="2008975"/>
            <a:ext cx="1603500" cy="9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5" name="Google Shape;435;p15"/>
          <p:cNvSpPr txBox="1">
            <a:spLocks noGrp="1"/>
          </p:cNvSpPr>
          <p:nvPr>
            <p:ph type="subTitle" idx="7"/>
          </p:nvPr>
        </p:nvSpPr>
        <p:spPr>
          <a:xfrm>
            <a:off x="3770250" y="2008975"/>
            <a:ext cx="1603500" cy="9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6" name="Google Shape;436;p15"/>
          <p:cNvSpPr txBox="1">
            <a:spLocks noGrp="1"/>
          </p:cNvSpPr>
          <p:nvPr>
            <p:ph type="subTitle" idx="8"/>
          </p:nvPr>
        </p:nvSpPr>
        <p:spPr>
          <a:xfrm>
            <a:off x="5373750" y="2008975"/>
            <a:ext cx="1603500" cy="9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7" name="Google Shape;437;p15"/>
          <p:cNvSpPr txBox="1">
            <a:spLocks noGrp="1"/>
          </p:cNvSpPr>
          <p:nvPr>
            <p:ph type="subTitle" idx="9"/>
          </p:nvPr>
        </p:nvSpPr>
        <p:spPr>
          <a:xfrm>
            <a:off x="6977250" y="2008975"/>
            <a:ext cx="1603500" cy="9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8" name="Google Shape;438;p15"/>
          <p:cNvSpPr txBox="1">
            <a:spLocks noGrp="1"/>
          </p:cNvSpPr>
          <p:nvPr>
            <p:ph type="subTitle" idx="13"/>
          </p:nvPr>
        </p:nvSpPr>
        <p:spPr>
          <a:xfrm>
            <a:off x="563250" y="2008975"/>
            <a:ext cx="1603500" cy="9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106362" y="4922838"/>
            <a:ext cx="8963026" cy="106362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106362" y="4922838"/>
            <a:ext cx="8963026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Rectangle 10"/>
          <p:cNvSpPr>
            <a:spLocks noChangeArrowheads="1"/>
          </p:cNvSpPr>
          <p:nvPr userDrawn="1"/>
        </p:nvSpPr>
        <p:spPr bwMode="auto">
          <a:xfrm>
            <a:off x="106362" y="4406900"/>
            <a:ext cx="295275" cy="477837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Rectangle 11"/>
          <p:cNvSpPr>
            <a:spLocks noChangeArrowheads="1"/>
          </p:cNvSpPr>
          <p:nvPr userDrawn="1"/>
        </p:nvSpPr>
        <p:spPr bwMode="auto">
          <a:xfrm>
            <a:off x="106362" y="4406900"/>
            <a:ext cx="295275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3" name="Freeform 6"/>
          <p:cNvSpPr>
            <a:spLocks/>
          </p:cNvSpPr>
          <p:nvPr userDrawn="1"/>
        </p:nvSpPr>
        <p:spPr bwMode="auto">
          <a:xfrm>
            <a:off x="344487" y="411163"/>
            <a:ext cx="2784475" cy="41275"/>
          </a:xfrm>
          <a:custGeom>
            <a:avLst/>
            <a:gdLst>
              <a:gd name="T0" fmla="*/ 3 w 687"/>
              <a:gd name="T1" fmla="*/ 10 h 10"/>
              <a:gd name="T2" fmla="*/ 7 w 687"/>
              <a:gd name="T3" fmla="*/ 3 h 10"/>
              <a:gd name="T4" fmla="*/ 12 w 687"/>
              <a:gd name="T5" fmla="*/ 3 h 10"/>
              <a:gd name="T6" fmla="*/ 422 w 687"/>
              <a:gd name="T7" fmla="*/ 3 h 10"/>
              <a:gd name="T8" fmla="*/ 675 w 687"/>
              <a:gd name="T9" fmla="*/ 3 h 10"/>
              <a:gd name="T10" fmla="*/ 683 w 687"/>
              <a:gd name="T11" fmla="*/ 10 h 10"/>
              <a:gd name="T12" fmla="*/ 589 w 687"/>
              <a:gd name="T13" fmla="*/ 10 h 10"/>
              <a:gd name="T14" fmla="*/ 173 w 687"/>
              <a:gd name="T15" fmla="*/ 10 h 10"/>
              <a:gd name="T16" fmla="*/ 3 w 687"/>
              <a:gd name="T17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7" h="10">
                <a:moveTo>
                  <a:pt x="3" y="10"/>
                </a:moveTo>
                <a:cubicBezTo>
                  <a:pt x="0" y="5"/>
                  <a:pt x="1" y="3"/>
                  <a:pt x="7" y="3"/>
                </a:cubicBezTo>
                <a:cubicBezTo>
                  <a:pt x="9" y="2"/>
                  <a:pt x="11" y="3"/>
                  <a:pt x="12" y="3"/>
                </a:cubicBezTo>
                <a:cubicBezTo>
                  <a:pt x="149" y="3"/>
                  <a:pt x="286" y="3"/>
                  <a:pt x="422" y="3"/>
                </a:cubicBezTo>
                <a:cubicBezTo>
                  <a:pt x="507" y="3"/>
                  <a:pt x="591" y="2"/>
                  <a:pt x="675" y="3"/>
                </a:cubicBezTo>
                <a:cubicBezTo>
                  <a:pt x="680" y="3"/>
                  <a:pt x="687" y="0"/>
                  <a:pt x="683" y="10"/>
                </a:cubicBezTo>
                <a:cubicBezTo>
                  <a:pt x="652" y="10"/>
                  <a:pt x="620" y="10"/>
                  <a:pt x="589" y="10"/>
                </a:cubicBezTo>
                <a:cubicBezTo>
                  <a:pt x="450" y="10"/>
                  <a:pt x="312" y="10"/>
                  <a:pt x="173" y="10"/>
                </a:cubicBezTo>
                <a:cubicBezTo>
                  <a:pt x="117" y="10"/>
                  <a:pt x="60" y="10"/>
                  <a:pt x="3" y="1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4" name="Freeform 7"/>
          <p:cNvSpPr>
            <a:spLocks/>
          </p:cNvSpPr>
          <p:nvPr userDrawn="1"/>
        </p:nvSpPr>
        <p:spPr bwMode="auto">
          <a:xfrm>
            <a:off x="6032500" y="411163"/>
            <a:ext cx="2784475" cy="33338"/>
          </a:xfrm>
          <a:custGeom>
            <a:avLst/>
            <a:gdLst>
              <a:gd name="T0" fmla="*/ 5 w 687"/>
              <a:gd name="T1" fmla="*/ 8 h 8"/>
              <a:gd name="T2" fmla="*/ 8 w 687"/>
              <a:gd name="T3" fmla="*/ 0 h 8"/>
              <a:gd name="T4" fmla="*/ 14 w 687"/>
              <a:gd name="T5" fmla="*/ 0 h 8"/>
              <a:gd name="T6" fmla="*/ 652 w 687"/>
              <a:gd name="T7" fmla="*/ 0 h 8"/>
              <a:gd name="T8" fmla="*/ 680 w 687"/>
              <a:gd name="T9" fmla="*/ 0 h 8"/>
              <a:gd name="T10" fmla="*/ 684 w 687"/>
              <a:gd name="T11" fmla="*/ 7 h 8"/>
              <a:gd name="T12" fmla="*/ 659 w 687"/>
              <a:gd name="T13" fmla="*/ 8 h 8"/>
              <a:gd name="T14" fmla="*/ 145 w 687"/>
              <a:gd name="T15" fmla="*/ 8 h 8"/>
              <a:gd name="T16" fmla="*/ 5 w 687"/>
              <a:gd name="T17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7" h="8">
                <a:moveTo>
                  <a:pt x="5" y="8"/>
                </a:moveTo>
                <a:cubicBezTo>
                  <a:pt x="0" y="3"/>
                  <a:pt x="2" y="1"/>
                  <a:pt x="8" y="0"/>
                </a:cubicBezTo>
                <a:cubicBezTo>
                  <a:pt x="10" y="0"/>
                  <a:pt x="12" y="0"/>
                  <a:pt x="14" y="0"/>
                </a:cubicBezTo>
                <a:cubicBezTo>
                  <a:pt x="227" y="0"/>
                  <a:pt x="440" y="0"/>
                  <a:pt x="652" y="0"/>
                </a:cubicBezTo>
                <a:cubicBezTo>
                  <a:pt x="661" y="0"/>
                  <a:pt x="671" y="0"/>
                  <a:pt x="680" y="0"/>
                </a:cubicBezTo>
                <a:cubicBezTo>
                  <a:pt x="685" y="0"/>
                  <a:pt x="687" y="2"/>
                  <a:pt x="684" y="7"/>
                </a:cubicBezTo>
                <a:cubicBezTo>
                  <a:pt x="676" y="7"/>
                  <a:pt x="668" y="8"/>
                  <a:pt x="659" y="8"/>
                </a:cubicBezTo>
                <a:cubicBezTo>
                  <a:pt x="488" y="8"/>
                  <a:pt x="316" y="8"/>
                  <a:pt x="145" y="8"/>
                </a:cubicBezTo>
                <a:cubicBezTo>
                  <a:pt x="98" y="8"/>
                  <a:pt x="51" y="8"/>
                  <a:pt x="5" y="8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5" name="Freeform 8"/>
          <p:cNvSpPr>
            <a:spLocks noEditPoints="1"/>
          </p:cNvSpPr>
          <p:nvPr userDrawn="1"/>
        </p:nvSpPr>
        <p:spPr bwMode="auto">
          <a:xfrm>
            <a:off x="5849938" y="366713"/>
            <a:ext cx="112713" cy="119063"/>
          </a:xfrm>
          <a:custGeom>
            <a:avLst/>
            <a:gdLst>
              <a:gd name="T0" fmla="*/ 28 w 28"/>
              <a:gd name="T1" fmla="*/ 14 h 29"/>
              <a:gd name="T2" fmla="*/ 14 w 28"/>
              <a:gd name="T3" fmla="*/ 29 h 29"/>
              <a:gd name="T4" fmla="*/ 0 w 28"/>
              <a:gd name="T5" fmla="*/ 15 h 29"/>
              <a:gd name="T6" fmla="*/ 14 w 28"/>
              <a:gd name="T7" fmla="*/ 0 h 29"/>
              <a:gd name="T8" fmla="*/ 28 w 28"/>
              <a:gd name="T9" fmla="*/ 14 h 29"/>
              <a:gd name="T10" fmla="*/ 6 w 28"/>
              <a:gd name="T11" fmla="*/ 15 h 29"/>
              <a:gd name="T12" fmla="*/ 15 w 28"/>
              <a:gd name="T13" fmla="*/ 23 h 29"/>
              <a:gd name="T14" fmla="*/ 23 w 28"/>
              <a:gd name="T15" fmla="*/ 14 h 29"/>
              <a:gd name="T16" fmla="*/ 14 w 28"/>
              <a:gd name="T17" fmla="*/ 6 h 29"/>
              <a:gd name="T18" fmla="*/ 6 w 28"/>
              <a:gd name="T19" fmla="*/ 15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" h="29">
                <a:moveTo>
                  <a:pt x="28" y="14"/>
                </a:moveTo>
                <a:cubicBezTo>
                  <a:pt x="28" y="22"/>
                  <a:pt x="22" y="29"/>
                  <a:pt x="14" y="29"/>
                </a:cubicBezTo>
                <a:cubicBezTo>
                  <a:pt x="7" y="29"/>
                  <a:pt x="0" y="22"/>
                  <a:pt x="0" y="15"/>
                </a:cubicBezTo>
                <a:cubicBezTo>
                  <a:pt x="0" y="7"/>
                  <a:pt x="6" y="0"/>
                  <a:pt x="14" y="0"/>
                </a:cubicBezTo>
                <a:cubicBezTo>
                  <a:pt x="22" y="0"/>
                  <a:pt x="28" y="7"/>
                  <a:pt x="28" y="14"/>
                </a:cubicBezTo>
                <a:close/>
                <a:moveTo>
                  <a:pt x="6" y="15"/>
                </a:moveTo>
                <a:cubicBezTo>
                  <a:pt x="6" y="20"/>
                  <a:pt x="9" y="23"/>
                  <a:pt x="15" y="23"/>
                </a:cubicBezTo>
                <a:cubicBezTo>
                  <a:pt x="20" y="23"/>
                  <a:pt x="23" y="20"/>
                  <a:pt x="23" y="14"/>
                </a:cubicBezTo>
                <a:cubicBezTo>
                  <a:pt x="23" y="9"/>
                  <a:pt x="19" y="6"/>
                  <a:pt x="14" y="6"/>
                </a:cubicBezTo>
                <a:cubicBezTo>
                  <a:pt x="9" y="6"/>
                  <a:pt x="6" y="9"/>
                  <a:pt x="6" y="15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6" name="Freeform 9"/>
          <p:cNvSpPr>
            <a:spLocks noEditPoints="1"/>
          </p:cNvSpPr>
          <p:nvPr userDrawn="1"/>
        </p:nvSpPr>
        <p:spPr bwMode="auto">
          <a:xfrm>
            <a:off x="3194050" y="379413"/>
            <a:ext cx="117475" cy="114300"/>
          </a:xfrm>
          <a:custGeom>
            <a:avLst/>
            <a:gdLst>
              <a:gd name="T0" fmla="*/ 29 w 29"/>
              <a:gd name="T1" fmla="*/ 14 h 28"/>
              <a:gd name="T2" fmla="*/ 14 w 29"/>
              <a:gd name="T3" fmla="*/ 28 h 28"/>
              <a:gd name="T4" fmla="*/ 0 w 29"/>
              <a:gd name="T5" fmla="*/ 14 h 28"/>
              <a:gd name="T6" fmla="*/ 15 w 29"/>
              <a:gd name="T7" fmla="*/ 0 h 28"/>
              <a:gd name="T8" fmla="*/ 29 w 29"/>
              <a:gd name="T9" fmla="*/ 14 h 28"/>
              <a:gd name="T10" fmla="*/ 15 w 29"/>
              <a:gd name="T11" fmla="*/ 22 h 28"/>
              <a:gd name="T12" fmla="*/ 23 w 29"/>
              <a:gd name="T13" fmla="*/ 14 h 28"/>
              <a:gd name="T14" fmla="*/ 14 w 29"/>
              <a:gd name="T15" fmla="*/ 5 h 28"/>
              <a:gd name="T16" fmla="*/ 6 w 29"/>
              <a:gd name="T17" fmla="*/ 14 h 28"/>
              <a:gd name="T18" fmla="*/ 15 w 29"/>
              <a:gd name="T19" fmla="*/ 22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9" h="28">
                <a:moveTo>
                  <a:pt x="29" y="14"/>
                </a:moveTo>
                <a:cubicBezTo>
                  <a:pt x="29" y="22"/>
                  <a:pt x="22" y="28"/>
                  <a:pt x="14" y="28"/>
                </a:cubicBezTo>
                <a:cubicBezTo>
                  <a:pt x="7" y="28"/>
                  <a:pt x="0" y="22"/>
                  <a:pt x="0" y="14"/>
                </a:cubicBezTo>
                <a:cubicBezTo>
                  <a:pt x="0" y="6"/>
                  <a:pt x="7" y="0"/>
                  <a:pt x="15" y="0"/>
                </a:cubicBezTo>
                <a:cubicBezTo>
                  <a:pt x="23" y="0"/>
                  <a:pt x="29" y="6"/>
                  <a:pt x="29" y="14"/>
                </a:cubicBezTo>
                <a:close/>
                <a:moveTo>
                  <a:pt x="15" y="22"/>
                </a:moveTo>
                <a:cubicBezTo>
                  <a:pt x="20" y="22"/>
                  <a:pt x="23" y="19"/>
                  <a:pt x="23" y="14"/>
                </a:cubicBezTo>
                <a:cubicBezTo>
                  <a:pt x="23" y="9"/>
                  <a:pt x="20" y="5"/>
                  <a:pt x="14" y="5"/>
                </a:cubicBezTo>
                <a:cubicBezTo>
                  <a:pt x="9" y="5"/>
                  <a:pt x="6" y="9"/>
                  <a:pt x="6" y="14"/>
                </a:cubicBezTo>
                <a:cubicBezTo>
                  <a:pt x="6" y="19"/>
                  <a:pt x="9" y="22"/>
                  <a:pt x="15" y="22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21" name="Grupo 20"/>
          <p:cNvGrpSpPr/>
          <p:nvPr userDrawn="1"/>
        </p:nvGrpSpPr>
        <p:grpSpPr>
          <a:xfrm rot="20700000">
            <a:off x="7971272" y="144230"/>
            <a:ext cx="1186930" cy="920158"/>
            <a:chOff x="-1960562" y="498476"/>
            <a:chExt cx="1808162" cy="1401763"/>
          </a:xfrm>
          <a:solidFill>
            <a:schemeClr val="accent6">
              <a:lumMod val="75000"/>
            </a:schemeClr>
          </a:solidFill>
        </p:grpSpPr>
        <p:sp>
          <p:nvSpPr>
            <p:cNvPr id="22" name="Freeform 5"/>
            <p:cNvSpPr>
              <a:spLocks noEditPoints="1"/>
            </p:cNvSpPr>
            <p:nvPr/>
          </p:nvSpPr>
          <p:spPr bwMode="auto">
            <a:xfrm>
              <a:off x="-933450" y="500063"/>
              <a:ext cx="781050" cy="830263"/>
            </a:xfrm>
            <a:custGeom>
              <a:avLst/>
              <a:gdLst>
                <a:gd name="T0" fmla="*/ 1 w 309"/>
                <a:gd name="T1" fmla="*/ 204 h 328"/>
                <a:gd name="T2" fmla="*/ 0 w 309"/>
                <a:gd name="T3" fmla="*/ 101 h 328"/>
                <a:gd name="T4" fmla="*/ 58 w 309"/>
                <a:gd name="T5" fmla="*/ 54 h 328"/>
                <a:gd name="T6" fmla="*/ 248 w 309"/>
                <a:gd name="T7" fmla="*/ 1 h 328"/>
                <a:gd name="T8" fmla="*/ 259 w 309"/>
                <a:gd name="T9" fmla="*/ 8 h 328"/>
                <a:gd name="T10" fmla="*/ 298 w 309"/>
                <a:gd name="T11" fmla="*/ 123 h 328"/>
                <a:gd name="T12" fmla="*/ 272 w 309"/>
                <a:gd name="T13" fmla="*/ 304 h 328"/>
                <a:gd name="T14" fmla="*/ 270 w 309"/>
                <a:gd name="T15" fmla="*/ 308 h 328"/>
                <a:gd name="T16" fmla="*/ 240 w 309"/>
                <a:gd name="T17" fmla="*/ 327 h 328"/>
                <a:gd name="T18" fmla="*/ 62 w 309"/>
                <a:gd name="T19" fmla="*/ 258 h 328"/>
                <a:gd name="T20" fmla="*/ 22 w 309"/>
                <a:gd name="T21" fmla="*/ 222 h 328"/>
                <a:gd name="T22" fmla="*/ 1 w 309"/>
                <a:gd name="T23" fmla="*/ 204 h 328"/>
                <a:gd name="T24" fmla="*/ 39 w 309"/>
                <a:gd name="T25" fmla="*/ 147 h 328"/>
                <a:gd name="T26" fmla="*/ 123 w 309"/>
                <a:gd name="T27" fmla="*/ 89 h 328"/>
                <a:gd name="T28" fmla="*/ 116 w 309"/>
                <a:gd name="T29" fmla="*/ 90 h 328"/>
                <a:gd name="T30" fmla="*/ 99 w 309"/>
                <a:gd name="T31" fmla="*/ 99 h 328"/>
                <a:gd name="T32" fmla="*/ 27 w 309"/>
                <a:gd name="T33" fmla="*/ 145 h 328"/>
                <a:gd name="T34" fmla="*/ 19 w 309"/>
                <a:gd name="T35" fmla="*/ 151 h 328"/>
                <a:gd name="T36" fmla="*/ 65 w 309"/>
                <a:gd name="T37" fmla="*/ 163 h 328"/>
                <a:gd name="T38" fmla="*/ 41 w 309"/>
                <a:gd name="T39" fmla="*/ 162 h 328"/>
                <a:gd name="T40" fmla="*/ 20 w 309"/>
                <a:gd name="T41" fmla="*/ 167 h 328"/>
                <a:gd name="T42" fmla="*/ 19 w 309"/>
                <a:gd name="T43" fmla="*/ 170 h 328"/>
                <a:gd name="T44" fmla="*/ 62 w 309"/>
                <a:gd name="T45" fmla="*/ 197 h 328"/>
                <a:gd name="T46" fmla="*/ 124 w 309"/>
                <a:gd name="T47" fmla="*/ 257 h 328"/>
                <a:gd name="T48" fmla="*/ 130 w 309"/>
                <a:gd name="T49" fmla="*/ 259 h 328"/>
                <a:gd name="T50" fmla="*/ 131 w 309"/>
                <a:gd name="T51" fmla="*/ 254 h 328"/>
                <a:gd name="T52" fmla="*/ 117 w 309"/>
                <a:gd name="T53" fmla="*/ 225 h 328"/>
                <a:gd name="T54" fmla="*/ 75 w 309"/>
                <a:gd name="T55" fmla="*/ 194 h 328"/>
                <a:gd name="T56" fmla="*/ 48 w 309"/>
                <a:gd name="T57" fmla="*/ 179 h 328"/>
                <a:gd name="T58" fmla="*/ 66 w 309"/>
                <a:gd name="T59" fmla="*/ 175 h 328"/>
                <a:gd name="T60" fmla="*/ 65 w 309"/>
                <a:gd name="T61" fmla="*/ 169 h 328"/>
                <a:gd name="T62" fmla="*/ 74 w 309"/>
                <a:gd name="T63" fmla="*/ 168 h 328"/>
                <a:gd name="T64" fmla="*/ 79 w 309"/>
                <a:gd name="T65" fmla="*/ 164 h 328"/>
                <a:gd name="T66" fmla="*/ 76 w 309"/>
                <a:gd name="T67" fmla="*/ 159 h 328"/>
                <a:gd name="T68" fmla="*/ 60 w 309"/>
                <a:gd name="T69" fmla="*/ 151 h 328"/>
                <a:gd name="T70" fmla="*/ 39 w 309"/>
                <a:gd name="T71" fmla="*/ 14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9" h="328">
                  <a:moveTo>
                    <a:pt x="1" y="204"/>
                  </a:moveTo>
                  <a:cubicBezTo>
                    <a:pt x="16" y="170"/>
                    <a:pt x="23" y="135"/>
                    <a:pt x="0" y="101"/>
                  </a:cubicBezTo>
                  <a:cubicBezTo>
                    <a:pt x="16" y="82"/>
                    <a:pt x="36" y="66"/>
                    <a:pt x="58" y="54"/>
                  </a:cubicBezTo>
                  <a:cubicBezTo>
                    <a:pt x="117" y="20"/>
                    <a:pt x="180" y="1"/>
                    <a:pt x="248" y="1"/>
                  </a:cubicBezTo>
                  <a:cubicBezTo>
                    <a:pt x="254" y="0"/>
                    <a:pt x="257" y="2"/>
                    <a:pt x="259" y="8"/>
                  </a:cubicBezTo>
                  <a:cubicBezTo>
                    <a:pt x="276" y="45"/>
                    <a:pt x="291" y="82"/>
                    <a:pt x="298" y="123"/>
                  </a:cubicBezTo>
                  <a:cubicBezTo>
                    <a:pt x="309" y="186"/>
                    <a:pt x="299" y="246"/>
                    <a:pt x="272" y="304"/>
                  </a:cubicBezTo>
                  <a:cubicBezTo>
                    <a:pt x="271" y="306"/>
                    <a:pt x="271" y="307"/>
                    <a:pt x="270" y="308"/>
                  </a:cubicBezTo>
                  <a:cubicBezTo>
                    <a:pt x="261" y="328"/>
                    <a:pt x="261" y="328"/>
                    <a:pt x="240" y="327"/>
                  </a:cubicBezTo>
                  <a:cubicBezTo>
                    <a:pt x="172" y="325"/>
                    <a:pt x="113" y="304"/>
                    <a:pt x="62" y="258"/>
                  </a:cubicBezTo>
                  <a:cubicBezTo>
                    <a:pt x="49" y="246"/>
                    <a:pt x="36" y="234"/>
                    <a:pt x="22" y="222"/>
                  </a:cubicBezTo>
                  <a:cubicBezTo>
                    <a:pt x="16" y="216"/>
                    <a:pt x="9" y="211"/>
                    <a:pt x="1" y="204"/>
                  </a:cubicBezTo>
                  <a:close/>
                  <a:moveTo>
                    <a:pt x="39" y="147"/>
                  </a:moveTo>
                  <a:cubicBezTo>
                    <a:pt x="66" y="128"/>
                    <a:pt x="94" y="109"/>
                    <a:pt x="123" y="89"/>
                  </a:cubicBezTo>
                  <a:cubicBezTo>
                    <a:pt x="120" y="90"/>
                    <a:pt x="118" y="89"/>
                    <a:pt x="116" y="90"/>
                  </a:cubicBezTo>
                  <a:cubicBezTo>
                    <a:pt x="110" y="93"/>
                    <a:pt x="104" y="95"/>
                    <a:pt x="99" y="99"/>
                  </a:cubicBezTo>
                  <a:cubicBezTo>
                    <a:pt x="76" y="117"/>
                    <a:pt x="53" y="132"/>
                    <a:pt x="27" y="145"/>
                  </a:cubicBezTo>
                  <a:cubicBezTo>
                    <a:pt x="24" y="146"/>
                    <a:pt x="22" y="149"/>
                    <a:pt x="19" y="151"/>
                  </a:cubicBezTo>
                  <a:cubicBezTo>
                    <a:pt x="36" y="155"/>
                    <a:pt x="52" y="153"/>
                    <a:pt x="65" y="163"/>
                  </a:cubicBezTo>
                  <a:cubicBezTo>
                    <a:pt x="57" y="163"/>
                    <a:pt x="49" y="162"/>
                    <a:pt x="41" y="162"/>
                  </a:cubicBezTo>
                  <a:cubicBezTo>
                    <a:pt x="34" y="163"/>
                    <a:pt x="27" y="166"/>
                    <a:pt x="20" y="167"/>
                  </a:cubicBezTo>
                  <a:cubicBezTo>
                    <a:pt x="20" y="168"/>
                    <a:pt x="19" y="169"/>
                    <a:pt x="19" y="170"/>
                  </a:cubicBezTo>
                  <a:cubicBezTo>
                    <a:pt x="33" y="179"/>
                    <a:pt x="47" y="189"/>
                    <a:pt x="62" y="197"/>
                  </a:cubicBezTo>
                  <a:cubicBezTo>
                    <a:pt x="87" y="213"/>
                    <a:pt x="111" y="228"/>
                    <a:pt x="124" y="257"/>
                  </a:cubicBezTo>
                  <a:cubicBezTo>
                    <a:pt x="125" y="258"/>
                    <a:pt x="128" y="259"/>
                    <a:pt x="130" y="259"/>
                  </a:cubicBezTo>
                  <a:cubicBezTo>
                    <a:pt x="131" y="258"/>
                    <a:pt x="132" y="255"/>
                    <a:pt x="131" y="254"/>
                  </a:cubicBezTo>
                  <a:cubicBezTo>
                    <a:pt x="127" y="244"/>
                    <a:pt x="123" y="234"/>
                    <a:pt x="117" y="225"/>
                  </a:cubicBezTo>
                  <a:cubicBezTo>
                    <a:pt x="106" y="211"/>
                    <a:pt x="90" y="202"/>
                    <a:pt x="75" y="194"/>
                  </a:cubicBezTo>
                  <a:cubicBezTo>
                    <a:pt x="65" y="189"/>
                    <a:pt x="56" y="184"/>
                    <a:pt x="48" y="179"/>
                  </a:cubicBezTo>
                  <a:cubicBezTo>
                    <a:pt x="54" y="178"/>
                    <a:pt x="60" y="177"/>
                    <a:pt x="66" y="175"/>
                  </a:cubicBezTo>
                  <a:cubicBezTo>
                    <a:pt x="66" y="173"/>
                    <a:pt x="65" y="172"/>
                    <a:pt x="65" y="169"/>
                  </a:cubicBezTo>
                  <a:cubicBezTo>
                    <a:pt x="68" y="169"/>
                    <a:pt x="71" y="169"/>
                    <a:pt x="74" y="168"/>
                  </a:cubicBezTo>
                  <a:cubicBezTo>
                    <a:pt x="76" y="167"/>
                    <a:pt x="78" y="165"/>
                    <a:pt x="79" y="164"/>
                  </a:cubicBezTo>
                  <a:cubicBezTo>
                    <a:pt x="80" y="163"/>
                    <a:pt x="77" y="160"/>
                    <a:pt x="76" y="159"/>
                  </a:cubicBezTo>
                  <a:cubicBezTo>
                    <a:pt x="71" y="156"/>
                    <a:pt x="66" y="153"/>
                    <a:pt x="60" y="151"/>
                  </a:cubicBezTo>
                  <a:cubicBezTo>
                    <a:pt x="53" y="149"/>
                    <a:pt x="45" y="148"/>
                    <a:pt x="39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6"/>
            <p:cNvSpPr>
              <a:spLocks noEditPoints="1"/>
            </p:cNvSpPr>
            <p:nvPr/>
          </p:nvSpPr>
          <p:spPr bwMode="auto">
            <a:xfrm>
              <a:off x="-1960562" y="498476"/>
              <a:ext cx="776287" cy="828675"/>
            </a:xfrm>
            <a:custGeom>
              <a:avLst/>
              <a:gdLst>
                <a:gd name="T0" fmla="*/ 305 w 307"/>
                <a:gd name="T1" fmla="*/ 107 h 328"/>
                <a:gd name="T2" fmla="*/ 305 w 307"/>
                <a:gd name="T3" fmla="*/ 198 h 328"/>
                <a:gd name="T4" fmla="*/ 302 w 307"/>
                <a:gd name="T5" fmla="*/ 210 h 328"/>
                <a:gd name="T6" fmla="*/ 217 w 307"/>
                <a:gd name="T7" fmla="*/ 284 h 328"/>
                <a:gd name="T8" fmla="*/ 132 w 307"/>
                <a:gd name="T9" fmla="*/ 318 h 328"/>
                <a:gd name="T10" fmla="*/ 55 w 307"/>
                <a:gd name="T11" fmla="*/ 328 h 328"/>
                <a:gd name="T12" fmla="*/ 48 w 307"/>
                <a:gd name="T13" fmla="*/ 326 h 328"/>
                <a:gd name="T14" fmla="*/ 17 w 307"/>
                <a:gd name="T15" fmla="*/ 247 h 328"/>
                <a:gd name="T16" fmla="*/ 31 w 307"/>
                <a:gd name="T17" fmla="*/ 52 h 328"/>
                <a:gd name="T18" fmla="*/ 48 w 307"/>
                <a:gd name="T19" fmla="*/ 7 h 328"/>
                <a:gd name="T20" fmla="*/ 59 w 307"/>
                <a:gd name="T21" fmla="*/ 1 h 328"/>
                <a:gd name="T22" fmla="*/ 181 w 307"/>
                <a:gd name="T23" fmla="*/ 31 h 328"/>
                <a:gd name="T24" fmla="*/ 305 w 307"/>
                <a:gd name="T25" fmla="*/ 107 h 328"/>
                <a:gd name="T26" fmla="*/ 268 w 307"/>
                <a:gd name="T27" fmla="*/ 179 h 328"/>
                <a:gd name="T28" fmla="*/ 226 w 307"/>
                <a:gd name="T29" fmla="*/ 202 h 328"/>
                <a:gd name="T30" fmla="*/ 189 w 307"/>
                <a:gd name="T31" fmla="*/ 233 h 328"/>
                <a:gd name="T32" fmla="*/ 176 w 307"/>
                <a:gd name="T33" fmla="*/ 259 h 328"/>
                <a:gd name="T34" fmla="*/ 185 w 307"/>
                <a:gd name="T35" fmla="*/ 255 h 328"/>
                <a:gd name="T36" fmla="*/ 214 w 307"/>
                <a:gd name="T37" fmla="*/ 217 h 328"/>
                <a:gd name="T38" fmla="*/ 245 w 307"/>
                <a:gd name="T39" fmla="*/ 197 h 328"/>
                <a:gd name="T40" fmla="*/ 284 w 307"/>
                <a:gd name="T41" fmla="*/ 173 h 328"/>
                <a:gd name="T42" fmla="*/ 289 w 307"/>
                <a:gd name="T43" fmla="*/ 168 h 328"/>
                <a:gd name="T44" fmla="*/ 289 w 307"/>
                <a:gd name="T45" fmla="*/ 166 h 328"/>
                <a:gd name="T46" fmla="*/ 276 w 307"/>
                <a:gd name="T47" fmla="*/ 167 h 328"/>
                <a:gd name="T48" fmla="*/ 271 w 307"/>
                <a:gd name="T49" fmla="*/ 163 h 328"/>
                <a:gd name="T50" fmla="*/ 259 w 307"/>
                <a:gd name="T51" fmla="*/ 167 h 328"/>
                <a:gd name="T52" fmla="*/ 252 w 307"/>
                <a:gd name="T53" fmla="*/ 166 h 328"/>
                <a:gd name="T54" fmla="*/ 254 w 307"/>
                <a:gd name="T55" fmla="*/ 159 h 328"/>
                <a:gd name="T56" fmla="*/ 260 w 307"/>
                <a:gd name="T57" fmla="*/ 156 h 328"/>
                <a:gd name="T58" fmla="*/ 281 w 307"/>
                <a:gd name="T59" fmla="*/ 153 h 328"/>
                <a:gd name="T60" fmla="*/ 290 w 307"/>
                <a:gd name="T61" fmla="*/ 149 h 328"/>
                <a:gd name="T62" fmla="*/ 286 w 307"/>
                <a:gd name="T63" fmla="*/ 146 h 328"/>
                <a:gd name="T64" fmla="*/ 214 w 307"/>
                <a:gd name="T65" fmla="*/ 102 h 328"/>
                <a:gd name="T66" fmla="*/ 194 w 307"/>
                <a:gd name="T67" fmla="*/ 91 h 328"/>
                <a:gd name="T68" fmla="*/ 185 w 307"/>
                <a:gd name="T69" fmla="*/ 90 h 328"/>
                <a:gd name="T70" fmla="*/ 269 w 307"/>
                <a:gd name="T71" fmla="*/ 149 h 328"/>
                <a:gd name="T72" fmla="*/ 228 w 307"/>
                <a:gd name="T73" fmla="*/ 168 h 328"/>
                <a:gd name="T74" fmla="*/ 247 w 307"/>
                <a:gd name="T75" fmla="*/ 171 h 328"/>
                <a:gd name="T76" fmla="*/ 241 w 307"/>
                <a:gd name="T77" fmla="*/ 179 h 328"/>
                <a:gd name="T78" fmla="*/ 268 w 307"/>
                <a:gd name="T79" fmla="*/ 17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7" h="328">
                  <a:moveTo>
                    <a:pt x="305" y="107"/>
                  </a:moveTo>
                  <a:cubicBezTo>
                    <a:pt x="290" y="138"/>
                    <a:pt x="294" y="168"/>
                    <a:pt x="305" y="198"/>
                  </a:cubicBezTo>
                  <a:cubicBezTo>
                    <a:pt x="307" y="203"/>
                    <a:pt x="307" y="206"/>
                    <a:pt x="302" y="210"/>
                  </a:cubicBezTo>
                  <a:cubicBezTo>
                    <a:pt x="274" y="235"/>
                    <a:pt x="246" y="260"/>
                    <a:pt x="217" y="284"/>
                  </a:cubicBezTo>
                  <a:cubicBezTo>
                    <a:pt x="192" y="304"/>
                    <a:pt x="163" y="313"/>
                    <a:pt x="132" y="318"/>
                  </a:cubicBezTo>
                  <a:cubicBezTo>
                    <a:pt x="106" y="322"/>
                    <a:pt x="81" y="325"/>
                    <a:pt x="55" y="328"/>
                  </a:cubicBezTo>
                  <a:cubicBezTo>
                    <a:pt x="53" y="328"/>
                    <a:pt x="49" y="327"/>
                    <a:pt x="48" y="326"/>
                  </a:cubicBezTo>
                  <a:cubicBezTo>
                    <a:pt x="38" y="299"/>
                    <a:pt x="24" y="274"/>
                    <a:pt x="17" y="247"/>
                  </a:cubicBezTo>
                  <a:cubicBezTo>
                    <a:pt x="0" y="181"/>
                    <a:pt x="7" y="115"/>
                    <a:pt x="31" y="52"/>
                  </a:cubicBezTo>
                  <a:cubicBezTo>
                    <a:pt x="36" y="37"/>
                    <a:pt x="42" y="22"/>
                    <a:pt x="48" y="7"/>
                  </a:cubicBezTo>
                  <a:cubicBezTo>
                    <a:pt x="50" y="1"/>
                    <a:pt x="53" y="0"/>
                    <a:pt x="59" y="1"/>
                  </a:cubicBezTo>
                  <a:cubicBezTo>
                    <a:pt x="101" y="4"/>
                    <a:pt x="142" y="14"/>
                    <a:pt x="181" y="31"/>
                  </a:cubicBezTo>
                  <a:cubicBezTo>
                    <a:pt x="227" y="50"/>
                    <a:pt x="267" y="76"/>
                    <a:pt x="305" y="107"/>
                  </a:cubicBezTo>
                  <a:close/>
                  <a:moveTo>
                    <a:pt x="268" y="179"/>
                  </a:moveTo>
                  <a:cubicBezTo>
                    <a:pt x="253" y="187"/>
                    <a:pt x="239" y="194"/>
                    <a:pt x="226" y="202"/>
                  </a:cubicBezTo>
                  <a:cubicBezTo>
                    <a:pt x="211" y="210"/>
                    <a:pt x="198" y="219"/>
                    <a:pt x="189" y="233"/>
                  </a:cubicBezTo>
                  <a:cubicBezTo>
                    <a:pt x="184" y="241"/>
                    <a:pt x="180" y="250"/>
                    <a:pt x="176" y="259"/>
                  </a:cubicBezTo>
                  <a:cubicBezTo>
                    <a:pt x="183" y="262"/>
                    <a:pt x="184" y="259"/>
                    <a:pt x="185" y="255"/>
                  </a:cubicBezTo>
                  <a:cubicBezTo>
                    <a:pt x="191" y="239"/>
                    <a:pt x="201" y="227"/>
                    <a:pt x="214" y="217"/>
                  </a:cubicBezTo>
                  <a:cubicBezTo>
                    <a:pt x="224" y="210"/>
                    <a:pt x="235" y="204"/>
                    <a:pt x="245" y="197"/>
                  </a:cubicBezTo>
                  <a:cubicBezTo>
                    <a:pt x="258" y="189"/>
                    <a:pt x="271" y="181"/>
                    <a:pt x="284" y="173"/>
                  </a:cubicBezTo>
                  <a:cubicBezTo>
                    <a:pt x="286" y="172"/>
                    <a:pt x="288" y="170"/>
                    <a:pt x="289" y="168"/>
                  </a:cubicBezTo>
                  <a:cubicBezTo>
                    <a:pt x="289" y="167"/>
                    <a:pt x="289" y="167"/>
                    <a:pt x="289" y="166"/>
                  </a:cubicBezTo>
                  <a:cubicBezTo>
                    <a:pt x="284" y="167"/>
                    <a:pt x="280" y="167"/>
                    <a:pt x="276" y="167"/>
                  </a:cubicBezTo>
                  <a:cubicBezTo>
                    <a:pt x="278" y="162"/>
                    <a:pt x="275" y="162"/>
                    <a:pt x="271" y="163"/>
                  </a:cubicBezTo>
                  <a:cubicBezTo>
                    <a:pt x="267" y="164"/>
                    <a:pt x="263" y="166"/>
                    <a:pt x="259" y="167"/>
                  </a:cubicBezTo>
                  <a:cubicBezTo>
                    <a:pt x="256" y="167"/>
                    <a:pt x="254" y="167"/>
                    <a:pt x="252" y="166"/>
                  </a:cubicBezTo>
                  <a:cubicBezTo>
                    <a:pt x="252" y="164"/>
                    <a:pt x="252" y="161"/>
                    <a:pt x="254" y="159"/>
                  </a:cubicBezTo>
                  <a:cubicBezTo>
                    <a:pt x="255" y="158"/>
                    <a:pt x="258" y="157"/>
                    <a:pt x="260" y="156"/>
                  </a:cubicBezTo>
                  <a:cubicBezTo>
                    <a:pt x="267" y="155"/>
                    <a:pt x="274" y="155"/>
                    <a:pt x="281" y="153"/>
                  </a:cubicBezTo>
                  <a:cubicBezTo>
                    <a:pt x="283" y="153"/>
                    <a:pt x="286" y="151"/>
                    <a:pt x="290" y="149"/>
                  </a:cubicBezTo>
                  <a:cubicBezTo>
                    <a:pt x="287" y="147"/>
                    <a:pt x="287" y="147"/>
                    <a:pt x="286" y="146"/>
                  </a:cubicBezTo>
                  <a:cubicBezTo>
                    <a:pt x="262" y="131"/>
                    <a:pt x="238" y="116"/>
                    <a:pt x="214" y="102"/>
                  </a:cubicBezTo>
                  <a:cubicBezTo>
                    <a:pt x="208" y="98"/>
                    <a:pt x="201" y="94"/>
                    <a:pt x="194" y="91"/>
                  </a:cubicBezTo>
                  <a:cubicBezTo>
                    <a:pt x="192" y="90"/>
                    <a:pt x="189" y="91"/>
                    <a:pt x="185" y="90"/>
                  </a:cubicBezTo>
                  <a:cubicBezTo>
                    <a:pt x="214" y="111"/>
                    <a:pt x="242" y="130"/>
                    <a:pt x="269" y="149"/>
                  </a:cubicBezTo>
                  <a:cubicBezTo>
                    <a:pt x="255" y="151"/>
                    <a:pt x="239" y="153"/>
                    <a:pt x="228" y="168"/>
                  </a:cubicBezTo>
                  <a:cubicBezTo>
                    <a:pt x="235" y="169"/>
                    <a:pt x="241" y="170"/>
                    <a:pt x="247" y="171"/>
                  </a:cubicBezTo>
                  <a:cubicBezTo>
                    <a:pt x="245" y="173"/>
                    <a:pt x="243" y="175"/>
                    <a:pt x="241" y="179"/>
                  </a:cubicBezTo>
                  <a:cubicBezTo>
                    <a:pt x="251" y="179"/>
                    <a:pt x="258" y="179"/>
                    <a:pt x="26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Freeform 7"/>
            <p:cNvSpPr>
              <a:spLocks/>
            </p:cNvSpPr>
            <p:nvPr/>
          </p:nvSpPr>
          <p:spPr bwMode="auto">
            <a:xfrm>
              <a:off x="-1760538" y="1028701"/>
              <a:ext cx="674687" cy="871538"/>
            </a:xfrm>
            <a:custGeom>
              <a:avLst/>
              <a:gdLst>
                <a:gd name="T0" fmla="*/ 0 w 267"/>
                <a:gd name="T1" fmla="*/ 302 h 344"/>
                <a:gd name="T2" fmla="*/ 28 w 267"/>
                <a:gd name="T3" fmla="*/ 218 h 344"/>
                <a:gd name="T4" fmla="*/ 95 w 267"/>
                <a:gd name="T5" fmla="*/ 126 h 344"/>
                <a:gd name="T6" fmla="*/ 120 w 267"/>
                <a:gd name="T7" fmla="*/ 96 h 344"/>
                <a:gd name="T8" fmla="*/ 124 w 267"/>
                <a:gd name="T9" fmla="*/ 92 h 344"/>
                <a:gd name="T10" fmla="*/ 207 w 267"/>
                <a:gd name="T11" fmla="*/ 25 h 344"/>
                <a:gd name="T12" fmla="*/ 231 w 267"/>
                <a:gd name="T13" fmla="*/ 0 h 344"/>
                <a:gd name="T14" fmla="*/ 267 w 267"/>
                <a:gd name="T15" fmla="*/ 44 h 344"/>
                <a:gd name="T16" fmla="*/ 259 w 267"/>
                <a:gd name="T17" fmla="*/ 73 h 344"/>
                <a:gd name="T18" fmla="*/ 219 w 267"/>
                <a:gd name="T19" fmla="*/ 186 h 344"/>
                <a:gd name="T20" fmla="*/ 184 w 267"/>
                <a:gd name="T21" fmla="*/ 304 h 344"/>
                <a:gd name="T22" fmla="*/ 184 w 267"/>
                <a:gd name="T23" fmla="*/ 340 h 344"/>
                <a:gd name="T24" fmla="*/ 162 w 267"/>
                <a:gd name="T25" fmla="*/ 340 h 344"/>
                <a:gd name="T26" fmla="*/ 135 w 267"/>
                <a:gd name="T27" fmla="*/ 329 h 344"/>
                <a:gd name="T28" fmla="*/ 93 w 267"/>
                <a:gd name="T29" fmla="*/ 319 h 344"/>
                <a:gd name="T30" fmla="*/ 76 w 267"/>
                <a:gd name="T31" fmla="*/ 318 h 344"/>
                <a:gd name="T32" fmla="*/ 55 w 267"/>
                <a:gd name="T33" fmla="*/ 304 h 344"/>
                <a:gd name="T34" fmla="*/ 28 w 267"/>
                <a:gd name="T35" fmla="*/ 291 h 344"/>
                <a:gd name="T36" fmla="*/ 14 w 267"/>
                <a:gd name="T37" fmla="*/ 295 h 344"/>
                <a:gd name="T38" fmla="*/ 0 w 267"/>
                <a:gd name="T39" fmla="*/ 302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7" h="344">
                  <a:moveTo>
                    <a:pt x="0" y="302"/>
                  </a:moveTo>
                  <a:cubicBezTo>
                    <a:pt x="4" y="271"/>
                    <a:pt x="14" y="244"/>
                    <a:pt x="28" y="218"/>
                  </a:cubicBezTo>
                  <a:cubicBezTo>
                    <a:pt x="47" y="184"/>
                    <a:pt x="71" y="155"/>
                    <a:pt x="95" y="126"/>
                  </a:cubicBezTo>
                  <a:cubicBezTo>
                    <a:pt x="103" y="116"/>
                    <a:pt x="112" y="106"/>
                    <a:pt x="120" y="96"/>
                  </a:cubicBezTo>
                  <a:cubicBezTo>
                    <a:pt x="121" y="95"/>
                    <a:pt x="123" y="93"/>
                    <a:pt x="124" y="92"/>
                  </a:cubicBezTo>
                  <a:cubicBezTo>
                    <a:pt x="152" y="70"/>
                    <a:pt x="180" y="48"/>
                    <a:pt x="207" y="25"/>
                  </a:cubicBezTo>
                  <a:cubicBezTo>
                    <a:pt x="215" y="18"/>
                    <a:pt x="223" y="9"/>
                    <a:pt x="231" y="0"/>
                  </a:cubicBezTo>
                  <a:cubicBezTo>
                    <a:pt x="240" y="16"/>
                    <a:pt x="249" y="33"/>
                    <a:pt x="267" y="44"/>
                  </a:cubicBezTo>
                  <a:cubicBezTo>
                    <a:pt x="265" y="53"/>
                    <a:pt x="263" y="64"/>
                    <a:pt x="259" y="73"/>
                  </a:cubicBezTo>
                  <a:cubicBezTo>
                    <a:pt x="246" y="111"/>
                    <a:pt x="231" y="148"/>
                    <a:pt x="219" y="186"/>
                  </a:cubicBezTo>
                  <a:cubicBezTo>
                    <a:pt x="206" y="225"/>
                    <a:pt x="195" y="264"/>
                    <a:pt x="184" y="304"/>
                  </a:cubicBezTo>
                  <a:cubicBezTo>
                    <a:pt x="181" y="315"/>
                    <a:pt x="184" y="327"/>
                    <a:pt x="184" y="340"/>
                  </a:cubicBezTo>
                  <a:cubicBezTo>
                    <a:pt x="178" y="344"/>
                    <a:pt x="170" y="343"/>
                    <a:pt x="162" y="340"/>
                  </a:cubicBezTo>
                  <a:cubicBezTo>
                    <a:pt x="153" y="337"/>
                    <a:pt x="144" y="333"/>
                    <a:pt x="135" y="329"/>
                  </a:cubicBezTo>
                  <a:cubicBezTo>
                    <a:pt x="122" y="322"/>
                    <a:pt x="108" y="318"/>
                    <a:pt x="93" y="319"/>
                  </a:cubicBezTo>
                  <a:cubicBezTo>
                    <a:pt x="87" y="320"/>
                    <a:pt x="82" y="319"/>
                    <a:pt x="76" y="318"/>
                  </a:cubicBezTo>
                  <a:cubicBezTo>
                    <a:pt x="67" y="317"/>
                    <a:pt x="60" y="312"/>
                    <a:pt x="55" y="304"/>
                  </a:cubicBezTo>
                  <a:cubicBezTo>
                    <a:pt x="49" y="292"/>
                    <a:pt x="41" y="288"/>
                    <a:pt x="28" y="291"/>
                  </a:cubicBezTo>
                  <a:cubicBezTo>
                    <a:pt x="23" y="292"/>
                    <a:pt x="19" y="293"/>
                    <a:pt x="14" y="295"/>
                  </a:cubicBezTo>
                  <a:cubicBezTo>
                    <a:pt x="9" y="297"/>
                    <a:pt x="5" y="299"/>
                    <a:pt x="0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5" name="Freeform 8"/>
            <p:cNvSpPr>
              <a:spLocks/>
            </p:cNvSpPr>
            <p:nvPr/>
          </p:nvSpPr>
          <p:spPr bwMode="auto">
            <a:xfrm>
              <a:off x="-1022350" y="1031876"/>
              <a:ext cx="660400" cy="795338"/>
            </a:xfrm>
            <a:custGeom>
              <a:avLst/>
              <a:gdLst>
                <a:gd name="T0" fmla="*/ 261 w 261"/>
                <a:gd name="T1" fmla="*/ 291 h 314"/>
                <a:gd name="T2" fmla="*/ 211 w 261"/>
                <a:gd name="T3" fmla="*/ 290 h 314"/>
                <a:gd name="T4" fmla="*/ 178 w 261"/>
                <a:gd name="T5" fmla="*/ 301 h 314"/>
                <a:gd name="T6" fmla="*/ 127 w 261"/>
                <a:gd name="T7" fmla="*/ 307 h 314"/>
                <a:gd name="T8" fmla="*/ 98 w 261"/>
                <a:gd name="T9" fmla="*/ 302 h 314"/>
                <a:gd name="T10" fmla="*/ 80 w 261"/>
                <a:gd name="T11" fmla="*/ 220 h 314"/>
                <a:gd name="T12" fmla="*/ 23 w 261"/>
                <a:gd name="T13" fmla="*/ 109 h 314"/>
                <a:gd name="T14" fmla="*/ 2 w 261"/>
                <a:gd name="T15" fmla="*/ 48 h 314"/>
                <a:gd name="T16" fmla="*/ 4 w 261"/>
                <a:gd name="T17" fmla="*/ 38 h 314"/>
                <a:gd name="T18" fmla="*/ 35 w 261"/>
                <a:gd name="T19" fmla="*/ 0 h 314"/>
                <a:gd name="T20" fmla="*/ 141 w 261"/>
                <a:gd name="T21" fmla="*/ 92 h 314"/>
                <a:gd name="T22" fmla="*/ 162 w 261"/>
                <a:gd name="T23" fmla="*/ 115 h 314"/>
                <a:gd name="T24" fmla="*/ 233 w 261"/>
                <a:gd name="T25" fmla="*/ 211 h 314"/>
                <a:gd name="T26" fmla="*/ 260 w 261"/>
                <a:gd name="T27" fmla="*/ 289 h 314"/>
                <a:gd name="T28" fmla="*/ 261 w 261"/>
                <a:gd name="T29" fmla="*/ 29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1" h="314">
                  <a:moveTo>
                    <a:pt x="261" y="291"/>
                  </a:moveTo>
                  <a:cubicBezTo>
                    <a:pt x="243" y="291"/>
                    <a:pt x="227" y="290"/>
                    <a:pt x="211" y="290"/>
                  </a:cubicBezTo>
                  <a:cubicBezTo>
                    <a:pt x="199" y="290"/>
                    <a:pt x="188" y="294"/>
                    <a:pt x="178" y="301"/>
                  </a:cubicBezTo>
                  <a:cubicBezTo>
                    <a:pt x="162" y="312"/>
                    <a:pt x="146" y="314"/>
                    <a:pt x="127" y="307"/>
                  </a:cubicBezTo>
                  <a:cubicBezTo>
                    <a:pt x="118" y="303"/>
                    <a:pt x="108" y="304"/>
                    <a:pt x="98" y="302"/>
                  </a:cubicBezTo>
                  <a:cubicBezTo>
                    <a:pt x="107" y="273"/>
                    <a:pt x="94" y="246"/>
                    <a:pt x="80" y="220"/>
                  </a:cubicBezTo>
                  <a:cubicBezTo>
                    <a:pt x="61" y="183"/>
                    <a:pt x="41" y="147"/>
                    <a:pt x="23" y="109"/>
                  </a:cubicBezTo>
                  <a:cubicBezTo>
                    <a:pt x="14" y="90"/>
                    <a:pt x="9" y="68"/>
                    <a:pt x="2" y="48"/>
                  </a:cubicBezTo>
                  <a:cubicBezTo>
                    <a:pt x="0" y="44"/>
                    <a:pt x="2" y="42"/>
                    <a:pt x="4" y="38"/>
                  </a:cubicBezTo>
                  <a:cubicBezTo>
                    <a:pt x="15" y="26"/>
                    <a:pt x="25" y="12"/>
                    <a:pt x="35" y="0"/>
                  </a:cubicBezTo>
                  <a:cubicBezTo>
                    <a:pt x="64" y="37"/>
                    <a:pt x="102" y="65"/>
                    <a:pt x="141" y="92"/>
                  </a:cubicBezTo>
                  <a:cubicBezTo>
                    <a:pt x="150" y="98"/>
                    <a:pt x="155" y="107"/>
                    <a:pt x="162" y="115"/>
                  </a:cubicBezTo>
                  <a:cubicBezTo>
                    <a:pt x="188" y="145"/>
                    <a:pt x="214" y="176"/>
                    <a:pt x="233" y="211"/>
                  </a:cubicBezTo>
                  <a:cubicBezTo>
                    <a:pt x="247" y="235"/>
                    <a:pt x="256" y="261"/>
                    <a:pt x="260" y="289"/>
                  </a:cubicBezTo>
                  <a:cubicBezTo>
                    <a:pt x="261" y="290"/>
                    <a:pt x="261" y="291"/>
                    <a:pt x="261" y="2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6" name="Freeform 9"/>
            <p:cNvSpPr>
              <a:spLocks/>
            </p:cNvSpPr>
            <p:nvPr/>
          </p:nvSpPr>
          <p:spPr bwMode="auto">
            <a:xfrm>
              <a:off x="-1206500" y="725488"/>
              <a:ext cx="287337" cy="396875"/>
            </a:xfrm>
            <a:custGeom>
              <a:avLst/>
              <a:gdLst>
                <a:gd name="T0" fmla="*/ 114 w 114"/>
                <a:gd name="T1" fmla="*/ 57 h 157"/>
                <a:gd name="T2" fmla="*/ 91 w 114"/>
                <a:gd name="T3" fmla="*/ 137 h 157"/>
                <a:gd name="T4" fmla="*/ 57 w 114"/>
                <a:gd name="T5" fmla="*/ 156 h 157"/>
                <a:gd name="T6" fmla="*/ 31 w 114"/>
                <a:gd name="T7" fmla="*/ 141 h 157"/>
                <a:gd name="T8" fmla="*/ 8 w 114"/>
                <a:gd name="T9" fmla="*/ 89 h 157"/>
                <a:gd name="T10" fmla="*/ 15 w 114"/>
                <a:gd name="T11" fmla="*/ 13 h 157"/>
                <a:gd name="T12" fmla="*/ 26 w 114"/>
                <a:gd name="T13" fmla="*/ 5 h 157"/>
                <a:gd name="T14" fmla="*/ 92 w 114"/>
                <a:gd name="T15" fmla="*/ 7 h 157"/>
                <a:gd name="T16" fmla="*/ 109 w 114"/>
                <a:gd name="T17" fmla="*/ 28 h 157"/>
                <a:gd name="T18" fmla="*/ 114 w 114"/>
                <a:gd name="T19" fmla="*/ 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57">
                  <a:moveTo>
                    <a:pt x="114" y="57"/>
                  </a:moveTo>
                  <a:cubicBezTo>
                    <a:pt x="114" y="89"/>
                    <a:pt x="106" y="115"/>
                    <a:pt x="91" y="137"/>
                  </a:cubicBezTo>
                  <a:cubicBezTo>
                    <a:pt x="83" y="149"/>
                    <a:pt x="73" y="157"/>
                    <a:pt x="57" y="156"/>
                  </a:cubicBezTo>
                  <a:cubicBezTo>
                    <a:pt x="45" y="156"/>
                    <a:pt x="37" y="149"/>
                    <a:pt x="31" y="141"/>
                  </a:cubicBezTo>
                  <a:cubicBezTo>
                    <a:pt x="19" y="125"/>
                    <a:pt x="13" y="107"/>
                    <a:pt x="8" y="89"/>
                  </a:cubicBezTo>
                  <a:cubicBezTo>
                    <a:pt x="0" y="63"/>
                    <a:pt x="6" y="38"/>
                    <a:pt x="15" y="13"/>
                  </a:cubicBezTo>
                  <a:cubicBezTo>
                    <a:pt x="16" y="9"/>
                    <a:pt x="22" y="6"/>
                    <a:pt x="26" y="5"/>
                  </a:cubicBezTo>
                  <a:cubicBezTo>
                    <a:pt x="48" y="0"/>
                    <a:pt x="70" y="0"/>
                    <a:pt x="92" y="7"/>
                  </a:cubicBezTo>
                  <a:cubicBezTo>
                    <a:pt x="104" y="10"/>
                    <a:pt x="108" y="18"/>
                    <a:pt x="109" y="28"/>
                  </a:cubicBezTo>
                  <a:cubicBezTo>
                    <a:pt x="111" y="39"/>
                    <a:pt x="113" y="51"/>
                    <a:pt x="114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27" name="Grupo 26"/>
          <p:cNvGrpSpPr/>
          <p:nvPr userDrawn="1"/>
        </p:nvGrpSpPr>
        <p:grpSpPr>
          <a:xfrm rot="873378">
            <a:off x="11185" y="155855"/>
            <a:ext cx="1186930" cy="920158"/>
            <a:chOff x="-1960562" y="498476"/>
            <a:chExt cx="1808162" cy="1401763"/>
          </a:xfrm>
          <a:solidFill>
            <a:schemeClr val="accent6">
              <a:lumMod val="75000"/>
            </a:schemeClr>
          </a:solidFill>
        </p:grpSpPr>
        <p:sp>
          <p:nvSpPr>
            <p:cNvPr id="28" name="Freeform 5"/>
            <p:cNvSpPr>
              <a:spLocks noEditPoints="1"/>
            </p:cNvSpPr>
            <p:nvPr/>
          </p:nvSpPr>
          <p:spPr bwMode="auto">
            <a:xfrm>
              <a:off x="-933450" y="500063"/>
              <a:ext cx="781050" cy="830263"/>
            </a:xfrm>
            <a:custGeom>
              <a:avLst/>
              <a:gdLst>
                <a:gd name="T0" fmla="*/ 1 w 309"/>
                <a:gd name="T1" fmla="*/ 204 h 328"/>
                <a:gd name="T2" fmla="*/ 0 w 309"/>
                <a:gd name="T3" fmla="*/ 101 h 328"/>
                <a:gd name="T4" fmla="*/ 58 w 309"/>
                <a:gd name="T5" fmla="*/ 54 h 328"/>
                <a:gd name="T6" fmla="*/ 248 w 309"/>
                <a:gd name="T7" fmla="*/ 1 h 328"/>
                <a:gd name="T8" fmla="*/ 259 w 309"/>
                <a:gd name="T9" fmla="*/ 8 h 328"/>
                <a:gd name="T10" fmla="*/ 298 w 309"/>
                <a:gd name="T11" fmla="*/ 123 h 328"/>
                <a:gd name="T12" fmla="*/ 272 w 309"/>
                <a:gd name="T13" fmla="*/ 304 h 328"/>
                <a:gd name="T14" fmla="*/ 270 w 309"/>
                <a:gd name="T15" fmla="*/ 308 h 328"/>
                <a:gd name="T16" fmla="*/ 240 w 309"/>
                <a:gd name="T17" fmla="*/ 327 h 328"/>
                <a:gd name="T18" fmla="*/ 62 w 309"/>
                <a:gd name="T19" fmla="*/ 258 h 328"/>
                <a:gd name="T20" fmla="*/ 22 w 309"/>
                <a:gd name="T21" fmla="*/ 222 h 328"/>
                <a:gd name="T22" fmla="*/ 1 w 309"/>
                <a:gd name="T23" fmla="*/ 204 h 328"/>
                <a:gd name="T24" fmla="*/ 39 w 309"/>
                <a:gd name="T25" fmla="*/ 147 h 328"/>
                <a:gd name="T26" fmla="*/ 123 w 309"/>
                <a:gd name="T27" fmla="*/ 89 h 328"/>
                <a:gd name="T28" fmla="*/ 116 w 309"/>
                <a:gd name="T29" fmla="*/ 90 h 328"/>
                <a:gd name="T30" fmla="*/ 99 w 309"/>
                <a:gd name="T31" fmla="*/ 99 h 328"/>
                <a:gd name="T32" fmla="*/ 27 w 309"/>
                <a:gd name="T33" fmla="*/ 145 h 328"/>
                <a:gd name="T34" fmla="*/ 19 w 309"/>
                <a:gd name="T35" fmla="*/ 151 h 328"/>
                <a:gd name="T36" fmla="*/ 65 w 309"/>
                <a:gd name="T37" fmla="*/ 163 h 328"/>
                <a:gd name="T38" fmla="*/ 41 w 309"/>
                <a:gd name="T39" fmla="*/ 162 h 328"/>
                <a:gd name="T40" fmla="*/ 20 w 309"/>
                <a:gd name="T41" fmla="*/ 167 h 328"/>
                <a:gd name="T42" fmla="*/ 19 w 309"/>
                <a:gd name="T43" fmla="*/ 170 h 328"/>
                <a:gd name="T44" fmla="*/ 62 w 309"/>
                <a:gd name="T45" fmla="*/ 197 h 328"/>
                <a:gd name="T46" fmla="*/ 124 w 309"/>
                <a:gd name="T47" fmla="*/ 257 h 328"/>
                <a:gd name="T48" fmla="*/ 130 w 309"/>
                <a:gd name="T49" fmla="*/ 259 h 328"/>
                <a:gd name="T50" fmla="*/ 131 w 309"/>
                <a:gd name="T51" fmla="*/ 254 h 328"/>
                <a:gd name="T52" fmla="*/ 117 w 309"/>
                <a:gd name="T53" fmla="*/ 225 h 328"/>
                <a:gd name="T54" fmla="*/ 75 w 309"/>
                <a:gd name="T55" fmla="*/ 194 h 328"/>
                <a:gd name="T56" fmla="*/ 48 w 309"/>
                <a:gd name="T57" fmla="*/ 179 h 328"/>
                <a:gd name="T58" fmla="*/ 66 w 309"/>
                <a:gd name="T59" fmla="*/ 175 h 328"/>
                <a:gd name="T60" fmla="*/ 65 w 309"/>
                <a:gd name="T61" fmla="*/ 169 h 328"/>
                <a:gd name="T62" fmla="*/ 74 w 309"/>
                <a:gd name="T63" fmla="*/ 168 h 328"/>
                <a:gd name="T64" fmla="*/ 79 w 309"/>
                <a:gd name="T65" fmla="*/ 164 h 328"/>
                <a:gd name="T66" fmla="*/ 76 w 309"/>
                <a:gd name="T67" fmla="*/ 159 h 328"/>
                <a:gd name="T68" fmla="*/ 60 w 309"/>
                <a:gd name="T69" fmla="*/ 151 h 328"/>
                <a:gd name="T70" fmla="*/ 39 w 309"/>
                <a:gd name="T71" fmla="*/ 14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9" h="328">
                  <a:moveTo>
                    <a:pt x="1" y="204"/>
                  </a:moveTo>
                  <a:cubicBezTo>
                    <a:pt x="16" y="170"/>
                    <a:pt x="23" y="135"/>
                    <a:pt x="0" y="101"/>
                  </a:cubicBezTo>
                  <a:cubicBezTo>
                    <a:pt x="16" y="82"/>
                    <a:pt x="36" y="66"/>
                    <a:pt x="58" y="54"/>
                  </a:cubicBezTo>
                  <a:cubicBezTo>
                    <a:pt x="117" y="20"/>
                    <a:pt x="180" y="1"/>
                    <a:pt x="248" y="1"/>
                  </a:cubicBezTo>
                  <a:cubicBezTo>
                    <a:pt x="254" y="0"/>
                    <a:pt x="257" y="2"/>
                    <a:pt x="259" y="8"/>
                  </a:cubicBezTo>
                  <a:cubicBezTo>
                    <a:pt x="276" y="45"/>
                    <a:pt x="291" y="82"/>
                    <a:pt x="298" y="123"/>
                  </a:cubicBezTo>
                  <a:cubicBezTo>
                    <a:pt x="309" y="186"/>
                    <a:pt x="299" y="246"/>
                    <a:pt x="272" y="304"/>
                  </a:cubicBezTo>
                  <a:cubicBezTo>
                    <a:pt x="271" y="306"/>
                    <a:pt x="271" y="307"/>
                    <a:pt x="270" y="308"/>
                  </a:cubicBezTo>
                  <a:cubicBezTo>
                    <a:pt x="261" y="328"/>
                    <a:pt x="261" y="328"/>
                    <a:pt x="240" y="327"/>
                  </a:cubicBezTo>
                  <a:cubicBezTo>
                    <a:pt x="172" y="325"/>
                    <a:pt x="113" y="304"/>
                    <a:pt x="62" y="258"/>
                  </a:cubicBezTo>
                  <a:cubicBezTo>
                    <a:pt x="49" y="246"/>
                    <a:pt x="36" y="234"/>
                    <a:pt x="22" y="222"/>
                  </a:cubicBezTo>
                  <a:cubicBezTo>
                    <a:pt x="16" y="216"/>
                    <a:pt x="9" y="211"/>
                    <a:pt x="1" y="204"/>
                  </a:cubicBezTo>
                  <a:close/>
                  <a:moveTo>
                    <a:pt x="39" y="147"/>
                  </a:moveTo>
                  <a:cubicBezTo>
                    <a:pt x="66" y="128"/>
                    <a:pt x="94" y="109"/>
                    <a:pt x="123" y="89"/>
                  </a:cubicBezTo>
                  <a:cubicBezTo>
                    <a:pt x="120" y="90"/>
                    <a:pt x="118" y="89"/>
                    <a:pt x="116" y="90"/>
                  </a:cubicBezTo>
                  <a:cubicBezTo>
                    <a:pt x="110" y="93"/>
                    <a:pt x="104" y="95"/>
                    <a:pt x="99" y="99"/>
                  </a:cubicBezTo>
                  <a:cubicBezTo>
                    <a:pt x="76" y="117"/>
                    <a:pt x="53" y="132"/>
                    <a:pt x="27" y="145"/>
                  </a:cubicBezTo>
                  <a:cubicBezTo>
                    <a:pt x="24" y="146"/>
                    <a:pt x="22" y="149"/>
                    <a:pt x="19" y="151"/>
                  </a:cubicBezTo>
                  <a:cubicBezTo>
                    <a:pt x="36" y="155"/>
                    <a:pt x="52" y="153"/>
                    <a:pt x="65" y="163"/>
                  </a:cubicBezTo>
                  <a:cubicBezTo>
                    <a:pt x="57" y="163"/>
                    <a:pt x="49" y="162"/>
                    <a:pt x="41" y="162"/>
                  </a:cubicBezTo>
                  <a:cubicBezTo>
                    <a:pt x="34" y="163"/>
                    <a:pt x="27" y="166"/>
                    <a:pt x="20" y="167"/>
                  </a:cubicBezTo>
                  <a:cubicBezTo>
                    <a:pt x="20" y="168"/>
                    <a:pt x="19" y="169"/>
                    <a:pt x="19" y="170"/>
                  </a:cubicBezTo>
                  <a:cubicBezTo>
                    <a:pt x="33" y="179"/>
                    <a:pt x="47" y="189"/>
                    <a:pt x="62" y="197"/>
                  </a:cubicBezTo>
                  <a:cubicBezTo>
                    <a:pt x="87" y="213"/>
                    <a:pt x="111" y="228"/>
                    <a:pt x="124" y="257"/>
                  </a:cubicBezTo>
                  <a:cubicBezTo>
                    <a:pt x="125" y="258"/>
                    <a:pt x="128" y="259"/>
                    <a:pt x="130" y="259"/>
                  </a:cubicBezTo>
                  <a:cubicBezTo>
                    <a:pt x="131" y="258"/>
                    <a:pt x="132" y="255"/>
                    <a:pt x="131" y="254"/>
                  </a:cubicBezTo>
                  <a:cubicBezTo>
                    <a:pt x="127" y="244"/>
                    <a:pt x="123" y="234"/>
                    <a:pt x="117" y="225"/>
                  </a:cubicBezTo>
                  <a:cubicBezTo>
                    <a:pt x="106" y="211"/>
                    <a:pt x="90" y="202"/>
                    <a:pt x="75" y="194"/>
                  </a:cubicBezTo>
                  <a:cubicBezTo>
                    <a:pt x="65" y="189"/>
                    <a:pt x="56" y="184"/>
                    <a:pt x="48" y="179"/>
                  </a:cubicBezTo>
                  <a:cubicBezTo>
                    <a:pt x="54" y="178"/>
                    <a:pt x="60" y="177"/>
                    <a:pt x="66" y="175"/>
                  </a:cubicBezTo>
                  <a:cubicBezTo>
                    <a:pt x="66" y="173"/>
                    <a:pt x="65" y="172"/>
                    <a:pt x="65" y="169"/>
                  </a:cubicBezTo>
                  <a:cubicBezTo>
                    <a:pt x="68" y="169"/>
                    <a:pt x="71" y="169"/>
                    <a:pt x="74" y="168"/>
                  </a:cubicBezTo>
                  <a:cubicBezTo>
                    <a:pt x="76" y="167"/>
                    <a:pt x="78" y="165"/>
                    <a:pt x="79" y="164"/>
                  </a:cubicBezTo>
                  <a:cubicBezTo>
                    <a:pt x="80" y="163"/>
                    <a:pt x="77" y="160"/>
                    <a:pt x="76" y="159"/>
                  </a:cubicBezTo>
                  <a:cubicBezTo>
                    <a:pt x="71" y="156"/>
                    <a:pt x="66" y="153"/>
                    <a:pt x="60" y="151"/>
                  </a:cubicBezTo>
                  <a:cubicBezTo>
                    <a:pt x="53" y="149"/>
                    <a:pt x="45" y="148"/>
                    <a:pt x="39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9" name="Freeform 6"/>
            <p:cNvSpPr>
              <a:spLocks noEditPoints="1"/>
            </p:cNvSpPr>
            <p:nvPr/>
          </p:nvSpPr>
          <p:spPr bwMode="auto">
            <a:xfrm>
              <a:off x="-1960562" y="498476"/>
              <a:ext cx="776287" cy="828675"/>
            </a:xfrm>
            <a:custGeom>
              <a:avLst/>
              <a:gdLst>
                <a:gd name="T0" fmla="*/ 305 w 307"/>
                <a:gd name="T1" fmla="*/ 107 h 328"/>
                <a:gd name="T2" fmla="*/ 305 w 307"/>
                <a:gd name="T3" fmla="*/ 198 h 328"/>
                <a:gd name="T4" fmla="*/ 302 w 307"/>
                <a:gd name="T5" fmla="*/ 210 h 328"/>
                <a:gd name="T6" fmla="*/ 217 w 307"/>
                <a:gd name="T7" fmla="*/ 284 h 328"/>
                <a:gd name="T8" fmla="*/ 132 w 307"/>
                <a:gd name="T9" fmla="*/ 318 h 328"/>
                <a:gd name="T10" fmla="*/ 55 w 307"/>
                <a:gd name="T11" fmla="*/ 328 h 328"/>
                <a:gd name="T12" fmla="*/ 48 w 307"/>
                <a:gd name="T13" fmla="*/ 326 h 328"/>
                <a:gd name="T14" fmla="*/ 17 w 307"/>
                <a:gd name="T15" fmla="*/ 247 h 328"/>
                <a:gd name="T16" fmla="*/ 31 w 307"/>
                <a:gd name="T17" fmla="*/ 52 h 328"/>
                <a:gd name="T18" fmla="*/ 48 w 307"/>
                <a:gd name="T19" fmla="*/ 7 h 328"/>
                <a:gd name="T20" fmla="*/ 59 w 307"/>
                <a:gd name="T21" fmla="*/ 1 h 328"/>
                <a:gd name="T22" fmla="*/ 181 w 307"/>
                <a:gd name="T23" fmla="*/ 31 h 328"/>
                <a:gd name="T24" fmla="*/ 305 w 307"/>
                <a:gd name="T25" fmla="*/ 107 h 328"/>
                <a:gd name="T26" fmla="*/ 268 w 307"/>
                <a:gd name="T27" fmla="*/ 179 h 328"/>
                <a:gd name="T28" fmla="*/ 226 w 307"/>
                <a:gd name="T29" fmla="*/ 202 h 328"/>
                <a:gd name="T30" fmla="*/ 189 w 307"/>
                <a:gd name="T31" fmla="*/ 233 h 328"/>
                <a:gd name="T32" fmla="*/ 176 w 307"/>
                <a:gd name="T33" fmla="*/ 259 h 328"/>
                <a:gd name="T34" fmla="*/ 185 w 307"/>
                <a:gd name="T35" fmla="*/ 255 h 328"/>
                <a:gd name="T36" fmla="*/ 214 w 307"/>
                <a:gd name="T37" fmla="*/ 217 h 328"/>
                <a:gd name="T38" fmla="*/ 245 w 307"/>
                <a:gd name="T39" fmla="*/ 197 h 328"/>
                <a:gd name="T40" fmla="*/ 284 w 307"/>
                <a:gd name="T41" fmla="*/ 173 h 328"/>
                <a:gd name="T42" fmla="*/ 289 w 307"/>
                <a:gd name="T43" fmla="*/ 168 h 328"/>
                <a:gd name="T44" fmla="*/ 289 w 307"/>
                <a:gd name="T45" fmla="*/ 166 h 328"/>
                <a:gd name="T46" fmla="*/ 276 w 307"/>
                <a:gd name="T47" fmla="*/ 167 h 328"/>
                <a:gd name="T48" fmla="*/ 271 w 307"/>
                <a:gd name="T49" fmla="*/ 163 h 328"/>
                <a:gd name="T50" fmla="*/ 259 w 307"/>
                <a:gd name="T51" fmla="*/ 167 h 328"/>
                <a:gd name="T52" fmla="*/ 252 w 307"/>
                <a:gd name="T53" fmla="*/ 166 h 328"/>
                <a:gd name="T54" fmla="*/ 254 w 307"/>
                <a:gd name="T55" fmla="*/ 159 h 328"/>
                <a:gd name="T56" fmla="*/ 260 w 307"/>
                <a:gd name="T57" fmla="*/ 156 h 328"/>
                <a:gd name="T58" fmla="*/ 281 w 307"/>
                <a:gd name="T59" fmla="*/ 153 h 328"/>
                <a:gd name="T60" fmla="*/ 290 w 307"/>
                <a:gd name="T61" fmla="*/ 149 h 328"/>
                <a:gd name="T62" fmla="*/ 286 w 307"/>
                <a:gd name="T63" fmla="*/ 146 h 328"/>
                <a:gd name="T64" fmla="*/ 214 w 307"/>
                <a:gd name="T65" fmla="*/ 102 h 328"/>
                <a:gd name="T66" fmla="*/ 194 w 307"/>
                <a:gd name="T67" fmla="*/ 91 h 328"/>
                <a:gd name="T68" fmla="*/ 185 w 307"/>
                <a:gd name="T69" fmla="*/ 90 h 328"/>
                <a:gd name="T70" fmla="*/ 269 w 307"/>
                <a:gd name="T71" fmla="*/ 149 h 328"/>
                <a:gd name="T72" fmla="*/ 228 w 307"/>
                <a:gd name="T73" fmla="*/ 168 h 328"/>
                <a:gd name="T74" fmla="*/ 247 w 307"/>
                <a:gd name="T75" fmla="*/ 171 h 328"/>
                <a:gd name="T76" fmla="*/ 241 w 307"/>
                <a:gd name="T77" fmla="*/ 179 h 328"/>
                <a:gd name="T78" fmla="*/ 268 w 307"/>
                <a:gd name="T79" fmla="*/ 17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7" h="328">
                  <a:moveTo>
                    <a:pt x="305" y="107"/>
                  </a:moveTo>
                  <a:cubicBezTo>
                    <a:pt x="290" y="138"/>
                    <a:pt x="294" y="168"/>
                    <a:pt x="305" y="198"/>
                  </a:cubicBezTo>
                  <a:cubicBezTo>
                    <a:pt x="307" y="203"/>
                    <a:pt x="307" y="206"/>
                    <a:pt x="302" y="210"/>
                  </a:cubicBezTo>
                  <a:cubicBezTo>
                    <a:pt x="274" y="235"/>
                    <a:pt x="246" y="260"/>
                    <a:pt x="217" y="284"/>
                  </a:cubicBezTo>
                  <a:cubicBezTo>
                    <a:pt x="192" y="304"/>
                    <a:pt x="163" y="313"/>
                    <a:pt x="132" y="318"/>
                  </a:cubicBezTo>
                  <a:cubicBezTo>
                    <a:pt x="106" y="322"/>
                    <a:pt x="81" y="325"/>
                    <a:pt x="55" y="328"/>
                  </a:cubicBezTo>
                  <a:cubicBezTo>
                    <a:pt x="53" y="328"/>
                    <a:pt x="49" y="327"/>
                    <a:pt x="48" y="326"/>
                  </a:cubicBezTo>
                  <a:cubicBezTo>
                    <a:pt x="38" y="299"/>
                    <a:pt x="24" y="274"/>
                    <a:pt x="17" y="247"/>
                  </a:cubicBezTo>
                  <a:cubicBezTo>
                    <a:pt x="0" y="181"/>
                    <a:pt x="7" y="115"/>
                    <a:pt x="31" y="52"/>
                  </a:cubicBezTo>
                  <a:cubicBezTo>
                    <a:pt x="36" y="37"/>
                    <a:pt x="42" y="22"/>
                    <a:pt x="48" y="7"/>
                  </a:cubicBezTo>
                  <a:cubicBezTo>
                    <a:pt x="50" y="1"/>
                    <a:pt x="53" y="0"/>
                    <a:pt x="59" y="1"/>
                  </a:cubicBezTo>
                  <a:cubicBezTo>
                    <a:pt x="101" y="4"/>
                    <a:pt x="142" y="14"/>
                    <a:pt x="181" y="31"/>
                  </a:cubicBezTo>
                  <a:cubicBezTo>
                    <a:pt x="227" y="50"/>
                    <a:pt x="267" y="76"/>
                    <a:pt x="305" y="107"/>
                  </a:cubicBezTo>
                  <a:close/>
                  <a:moveTo>
                    <a:pt x="268" y="179"/>
                  </a:moveTo>
                  <a:cubicBezTo>
                    <a:pt x="253" y="187"/>
                    <a:pt x="239" y="194"/>
                    <a:pt x="226" y="202"/>
                  </a:cubicBezTo>
                  <a:cubicBezTo>
                    <a:pt x="211" y="210"/>
                    <a:pt x="198" y="219"/>
                    <a:pt x="189" y="233"/>
                  </a:cubicBezTo>
                  <a:cubicBezTo>
                    <a:pt x="184" y="241"/>
                    <a:pt x="180" y="250"/>
                    <a:pt x="176" y="259"/>
                  </a:cubicBezTo>
                  <a:cubicBezTo>
                    <a:pt x="183" y="262"/>
                    <a:pt x="184" y="259"/>
                    <a:pt x="185" y="255"/>
                  </a:cubicBezTo>
                  <a:cubicBezTo>
                    <a:pt x="191" y="239"/>
                    <a:pt x="201" y="227"/>
                    <a:pt x="214" y="217"/>
                  </a:cubicBezTo>
                  <a:cubicBezTo>
                    <a:pt x="224" y="210"/>
                    <a:pt x="235" y="204"/>
                    <a:pt x="245" y="197"/>
                  </a:cubicBezTo>
                  <a:cubicBezTo>
                    <a:pt x="258" y="189"/>
                    <a:pt x="271" y="181"/>
                    <a:pt x="284" y="173"/>
                  </a:cubicBezTo>
                  <a:cubicBezTo>
                    <a:pt x="286" y="172"/>
                    <a:pt x="288" y="170"/>
                    <a:pt x="289" y="168"/>
                  </a:cubicBezTo>
                  <a:cubicBezTo>
                    <a:pt x="289" y="167"/>
                    <a:pt x="289" y="167"/>
                    <a:pt x="289" y="166"/>
                  </a:cubicBezTo>
                  <a:cubicBezTo>
                    <a:pt x="284" y="167"/>
                    <a:pt x="280" y="167"/>
                    <a:pt x="276" y="167"/>
                  </a:cubicBezTo>
                  <a:cubicBezTo>
                    <a:pt x="278" y="162"/>
                    <a:pt x="275" y="162"/>
                    <a:pt x="271" y="163"/>
                  </a:cubicBezTo>
                  <a:cubicBezTo>
                    <a:pt x="267" y="164"/>
                    <a:pt x="263" y="166"/>
                    <a:pt x="259" y="167"/>
                  </a:cubicBezTo>
                  <a:cubicBezTo>
                    <a:pt x="256" y="167"/>
                    <a:pt x="254" y="167"/>
                    <a:pt x="252" y="166"/>
                  </a:cubicBezTo>
                  <a:cubicBezTo>
                    <a:pt x="252" y="164"/>
                    <a:pt x="252" y="161"/>
                    <a:pt x="254" y="159"/>
                  </a:cubicBezTo>
                  <a:cubicBezTo>
                    <a:pt x="255" y="158"/>
                    <a:pt x="258" y="157"/>
                    <a:pt x="260" y="156"/>
                  </a:cubicBezTo>
                  <a:cubicBezTo>
                    <a:pt x="267" y="155"/>
                    <a:pt x="274" y="155"/>
                    <a:pt x="281" y="153"/>
                  </a:cubicBezTo>
                  <a:cubicBezTo>
                    <a:pt x="283" y="153"/>
                    <a:pt x="286" y="151"/>
                    <a:pt x="290" y="149"/>
                  </a:cubicBezTo>
                  <a:cubicBezTo>
                    <a:pt x="287" y="147"/>
                    <a:pt x="287" y="147"/>
                    <a:pt x="286" y="146"/>
                  </a:cubicBezTo>
                  <a:cubicBezTo>
                    <a:pt x="262" y="131"/>
                    <a:pt x="238" y="116"/>
                    <a:pt x="214" y="102"/>
                  </a:cubicBezTo>
                  <a:cubicBezTo>
                    <a:pt x="208" y="98"/>
                    <a:pt x="201" y="94"/>
                    <a:pt x="194" y="91"/>
                  </a:cubicBezTo>
                  <a:cubicBezTo>
                    <a:pt x="192" y="90"/>
                    <a:pt x="189" y="91"/>
                    <a:pt x="185" y="90"/>
                  </a:cubicBezTo>
                  <a:cubicBezTo>
                    <a:pt x="214" y="111"/>
                    <a:pt x="242" y="130"/>
                    <a:pt x="269" y="149"/>
                  </a:cubicBezTo>
                  <a:cubicBezTo>
                    <a:pt x="255" y="151"/>
                    <a:pt x="239" y="153"/>
                    <a:pt x="228" y="168"/>
                  </a:cubicBezTo>
                  <a:cubicBezTo>
                    <a:pt x="235" y="169"/>
                    <a:pt x="241" y="170"/>
                    <a:pt x="247" y="171"/>
                  </a:cubicBezTo>
                  <a:cubicBezTo>
                    <a:pt x="245" y="173"/>
                    <a:pt x="243" y="175"/>
                    <a:pt x="241" y="179"/>
                  </a:cubicBezTo>
                  <a:cubicBezTo>
                    <a:pt x="251" y="179"/>
                    <a:pt x="258" y="179"/>
                    <a:pt x="26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0" name="Freeform 7"/>
            <p:cNvSpPr>
              <a:spLocks/>
            </p:cNvSpPr>
            <p:nvPr/>
          </p:nvSpPr>
          <p:spPr bwMode="auto">
            <a:xfrm>
              <a:off x="-1760538" y="1028701"/>
              <a:ext cx="674687" cy="871538"/>
            </a:xfrm>
            <a:custGeom>
              <a:avLst/>
              <a:gdLst>
                <a:gd name="T0" fmla="*/ 0 w 267"/>
                <a:gd name="T1" fmla="*/ 302 h 344"/>
                <a:gd name="T2" fmla="*/ 28 w 267"/>
                <a:gd name="T3" fmla="*/ 218 h 344"/>
                <a:gd name="T4" fmla="*/ 95 w 267"/>
                <a:gd name="T5" fmla="*/ 126 h 344"/>
                <a:gd name="T6" fmla="*/ 120 w 267"/>
                <a:gd name="T7" fmla="*/ 96 h 344"/>
                <a:gd name="T8" fmla="*/ 124 w 267"/>
                <a:gd name="T9" fmla="*/ 92 h 344"/>
                <a:gd name="T10" fmla="*/ 207 w 267"/>
                <a:gd name="T11" fmla="*/ 25 h 344"/>
                <a:gd name="T12" fmla="*/ 231 w 267"/>
                <a:gd name="T13" fmla="*/ 0 h 344"/>
                <a:gd name="T14" fmla="*/ 267 w 267"/>
                <a:gd name="T15" fmla="*/ 44 h 344"/>
                <a:gd name="T16" fmla="*/ 259 w 267"/>
                <a:gd name="T17" fmla="*/ 73 h 344"/>
                <a:gd name="T18" fmla="*/ 219 w 267"/>
                <a:gd name="T19" fmla="*/ 186 h 344"/>
                <a:gd name="T20" fmla="*/ 184 w 267"/>
                <a:gd name="T21" fmla="*/ 304 h 344"/>
                <a:gd name="T22" fmla="*/ 184 w 267"/>
                <a:gd name="T23" fmla="*/ 340 h 344"/>
                <a:gd name="T24" fmla="*/ 162 w 267"/>
                <a:gd name="T25" fmla="*/ 340 h 344"/>
                <a:gd name="T26" fmla="*/ 135 w 267"/>
                <a:gd name="T27" fmla="*/ 329 h 344"/>
                <a:gd name="T28" fmla="*/ 93 w 267"/>
                <a:gd name="T29" fmla="*/ 319 h 344"/>
                <a:gd name="T30" fmla="*/ 76 w 267"/>
                <a:gd name="T31" fmla="*/ 318 h 344"/>
                <a:gd name="T32" fmla="*/ 55 w 267"/>
                <a:gd name="T33" fmla="*/ 304 h 344"/>
                <a:gd name="T34" fmla="*/ 28 w 267"/>
                <a:gd name="T35" fmla="*/ 291 h 344"/>
                <a:gd name="T36" fmla="*/ 14 w 267"/>
                <a:gd name="T37" fmla="*/ 295 h 344"/>
                <a:gd name="T38" fmla="*/ 0 w 267"/>
                <a:gd name="T39" fmla="*/ 302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7" h="344">
                  <a:moveTo>
                    <a:pt x="0" y="302"/>
                  </a:moveTo>
                  <a:cubicBezTo>
                    <a:pt x="4" y="271"/>
                    <a:pt x="14" y="244"/>
                    <a:pt x="28" y="218"/>
                  </a:cubicBezTo>
                  <a:cubicBezTo>
                    <a:pt x="47" y="184"/>
                    <a:pt x="71" y="155"/>
                    <a:pt x="95" y="126"/>
                  </a:cubicBezTo>
                  <a:cubicBezTo>
                    <a:pt x="103" y="116"/>
                    <a:pt x="112" y="106"/>
                    <a:pt x="120" y="96"/>
                  </a:cubicBezTo>
                  <a:cubicBezTo>
                    <a:pt x="121" y="95"/>
                    <a:pt x="123" y="93"/>
                    <a:pt x="124" y="92"/>
                  </a:cubicBezTo>
                  <a:cubicBezTo>
                    <a:pt x="152" y="70"/>
                    <a:pt x="180" y="48"/>
                    <a:pt x="207" y="25"/>
                  </a:cubicBezTo>
                  <a:cubicBezTo>
                    <a:pt x="215" y="18"/>
                    <a:pt x="223" y="9"/>
                    <a:pt x="231" y="0"/>
                  </a:cubicBezTo>
                  <a:cubicBezTo>
                    <a:pt x="240" y="16"/>
                    <a:pt x="249" y="33"/>
                    <a:pt x="267" y="44"/>
                  </a:cubicBezTo>
                  <a:cubicBezTo>
                    <a:pt x="265" y="53"/>
                    <a:pt x="263" y="64"/>
                    <a:pt x="259" y="73"/>
                  </a:cubicBezTo>
                  <a:cubicBezTo>
                    <a:pt x="246" y="111"/>
                    <a:pt x="231" y="148"/>
                    <a:pt x="219" y="186"/>
                  </a:cubicBezTo>
                  <a:cubicBezTo>
                    <a:pt x="206" y="225"/>
                    <a:pt x="195" y="264"/>
                    <a:pt x="184" y="304"/>
                  </a:cubicBezTo>
                  <a:cubicBezTo>
                    <a:pt x="181" y="315"/>
                    <a:pt x="184" y="327"/>
                    <a:pt x="184" y="340"/>
                  </a:cubicBezTo>
                  <a:cubicBezTo>
                    <a:pt x="178" y="344"/>
                    <a:pt x="170" y="343"/>
                    <a:pt x="162" y="340"/>
                  </a:cubicBezTo>
                  <a:cubicBezTo>
                    <a:pt x="153" y="337"/>
                    <a:pt x="144" y="333"/>
                    <a:pt x="135" y="329"/>
                  </a:cubicBezTo>
                  <a:cubicBezTo>
                    <a:pt x="122" y="322"/>
                    <a:pt x="108" y="318"/>
                    <a:pt x="93" y="319"/>
                  </a:cubicBezTo>
                  <a:cubicBezTo>
                    <a:pt x="87" y="320"/>
                    <a:pt x="82" y="319"/>
                    <a:pt x="76" y="318"/>
                  </a:cubicBezTo>
                  <a:cubicBezTo>
                    <a:pt x="67" y="317"/>
                    <a:pt x="60" y="312"/>
                    <a:pt x="55" y="304"/>
                  </a:cubicBezTo>
                  <a:cubicBezTo>
                    <a:pt x="49" y="292"/>
                    <a:pt x="41" y="288"/>
                    <a:pt x="28" y="291"/>
                  </a:cubicBezTo>
                  <a:cubicBezTo>
                    <a:pt x="23" y="292"/>
                    <a:pt x="19" y="293"/>
                    <a:pt x="14" y="295"/>
                  </a:cubicBezTo>
                  <a:cubicBezTo>
                    <a:pt x="9" y="297"/>
                    <a:pt x="5" y="299"/>
                    <a:pt x="0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1" name="Freeform 8"/>
            <p:cNvSpPr>
              <a:spLocks/>
            </p:cNvSpPr>
            <p:nvPr/>
          </p:nvSpPr>
          <p:spPr bwMode="auto">
            <a:xfrm>
              <a:off x="-1022350" y="1031876"/>
              <a:ext cx="660400" cy="795338"/>
            </a:xfrm>
            <a:custGeom>
              <a:avLst/>
              <a:gdLst>
                <a:gd name="T0" fmla="*/ 261 w 261"/>
                <a:gd name="T1" fmla="*/ 291 h 314"/>
                <a:gd name="T2" fmla="*/ 211 w 261"/>
                <a:gd name="T3" fmla="*/ 290 h 314"/>
                <a:gd name="T4" fmla="*/ 178 w 261"/>
                <a:gd name="T5" fmla="*/ 301 h 314"/>
                <a:gd name="T6" fmla="*/ 127 w 261"/>
                <a:gd name="T7" fmla="*/ 307 h 314"/>
                <a:gd name="T8" fmla="*/ 98 w 261"/>
                <a:gd name="T9" fmla="*/ 302 h 314"/>
                <a:gd name="T10" fmla="*/ 80 w 261"/>
                <a:gd name="T11" fmla="*/ 220 h 314"/>
                <a:gd name="T12" fmla="*/ 23 w 261"/>
                <a:gd name="T13" fmla="*/ 109 h 314"/>
                <a:gd name="T14" fmla="*/ 2 w 261"/>
                <a:gd name="T15" fmla="*/ 48 h 314"/>
                <a:gd name="T16" fmla="*/ 4 w 261"/>
                <a:gd name="T17" fmla="*/ 38 h 314"/>
                <a:gd name="T18" fmla="*/ 35 w 261"/>
                <a:gd name="T19" fmla="*/ 0 h 314"/>
                <a:gd name="T20" fmla="*/ 141 w 261"/>
                <a:gd name="T21" fmla="*/ 92 h 314"/>
                <a:gd name="T22" fmla="*/ 162 w 261"/>
                <a:gd name="T23" fmla="*/ 115 h 314"/>
                <a:gd name="T24" fmla="*/ 233 w 261"/>
                <a:gd name="T25" fmla="*/ 211 h 314"/>
                <a:gd name="T26" fmla="*/ 260 w 261"/>
                <a:gd name="T27" fmla="*/ 289 h 314"/>
                <a:gd name="T28" fmla="*/ 261 w 261"/>
                <a:gd name="T29" fmla="*/ 29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1" h="314">
                  <a:moveTo>
                    <a:pt x="261" y="291"/>
                  </a:moveTo>
                  <a:cubicBezTo>
                    <a:pt x="243" y="291"/>
                    <a:pt x="227" y="290"/>
                    <a:pt x="211" y="290"/>
                  </a:cubicBezTo>
                  <a:cubicBezTo>
                    <a:pt x="199" y="290"/>
                    <a:pt x="188" y="294"/>
                    <a:pt x="178" y="301"/>
                  </a:cubicBezTo>
                  <a:cubicBezTo>
                    <a:pt x="162" y="312"/>
                    <a:pt x="146" y="314"/>
                    <a:pt x="127" y="307"/>
                  </a:cubicBezTo>
                  <a:cubicBezTo>
                    <a:pt x="118" y="303"/>
                    <a:pt x="108" y="304"/>
                    <a:pt x="98" y="302"/>
                  </a:cubicBezTo>
                  <a:cubicBezTo>
                    <a:pt x="107" y="273"/>
                    <a:pt x="94" y="246"/>
                    <a:pt x="80" y="220"/>
                  </a:cubicBezTo>
                  <a:cubicBezTo>
                    <a:pt x="61" y="183"/>
                    <a:pt x="41" y="147"/>
                    <a:pt x="23" y="109"/>
                  </a:cubicBezTo>
                  <a:cubicBezTo>
                    <a:pt x="14" y="90"/>
                    <a:pt x="9" y="68"/>
                    <a:pt x="2" y="48"/>
                  </a:cubicBezTo>
                  <a:cubicBezTo>
                    <a:pt x="0" y="44"/>
                    <a:pt x="2" y="42"/>
                    <a:pt x="4" y="38"/>
                  </a:cubicBezTo>
                  <a:cubicBezTo>
                    <a:pt x="15" y="26"/>
                    <a:pt x="25" y="12"/>
                    <a:pt x="35" y="0"/>
                  </a:cubicBezTo>
                  <a:cubicBezTo>
                    <a:pt x="64" y="37"/>
                    <a:pt x="102" y="65"/>
                    <a:pt x="141" y="92"/>
                  </a:cubicBezTo>
                  <a:cubicBezTo>
                    <a:pt x="150" y="98"/>
                    <a:pt x="155" y="107"/>
                    <a:pt x="162" y="115"/>
                  </a:cubicBezTo>
                  <a:cubicBezTo>
                    <a:pt x="188" y="145"/>
                    <a:pt x="214" y="176"/>
                    <a:pt x="233" y="211"/>
                  </a:cubicBezTo>
                  <a:cubicBezTo>
                    <a:pt x="247" y="235"/>
                    <a:pt x="256" y="261"/>
                    <a:pt x="260" y="289"/>
                  </a:cubicBezTo>
                  <a:cubicBezTo>
                    <a:pt x="261" y="290"/>
                    <a:pt x="261" y="291"/>
                    <a:pt x="261" y="2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2" name="Freeform 9"/>
            <p:cNvSpPr>
              <a:spLocks/>
            </p:cNvSpPr>
            <p:nvPr/>
          </p:nvSpPr>
          <p:spPr bwMode="auto">
            <a:xfrm>
              <a:off x="-1206500" y="725488"/>
              <a:ext cx="287337" cy="396875"/>
            </a:xfrm>
            <a:custGeom>
              <a:avLst/>
              <a:gdLst>
                <a:gd name="T0" fmla="*/ 114 w 114"/>
                <a:gd name="T1" fmla="*/ 57 h 157"/>
                <a:gd name="T2" fmla="*/ 91 w 114"/>
                <a:gd name="T3" fmla="*/ 137 h 157"/>
                <a:gd name="T4" fmla="*/ 57 w 114"/>
                <a:gd name="T5" fmla="*/ 156 h 157"/>
                <a:gd name="T6" fmla="*/ 31 w 114"/>
                <a:gd name="T7" fmla="*/ 141 h 157"/>
                <a:gd name="T8" fmla="*/ 8 w 114"/>
                <a:gd name="T9" fmla="*/ 89 h 157"/>
                <a:gd name="T10" fmla="*/ 15 w 114"/>
                <a:gd name="T11" fmla="*/ 13 h 157"/>
                <a:gd name="T12" fmla="*/ 26 w 114"/>
                <a:gd name="T13" fmla="*/ 5 h 157"/>
                <a:gd name="T14" fmla="*/ 92 w 114"/>
                <a:gd name="T15" fmla="*/ 7 h 157"/>
                <a:gd name="T16" fmla="*/ 109 w 114"/>
                <a:gd name="T17" fmla="*/ 28 h 157"/>
                <a:gd name="T18" fmla="*/ 114 w 114"/>
                <a:gd name="T19" fmla="*/ 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57">
                  <a:moveTo>
                    <a:pt x="114" y="57"/>
                  </a:moveTo>
                  <a:cubicBezTo>
                    <a:pt x="114" y="89"/>
                    <a:pt x="106" y="115"/>
                    <a:pt x="91" y="137"/>
                  </a:cubicBezTo>
                  <a:cubicBezTo>
                    <a:pt x="83" y="149"/>
                    <a:pt x="73" y="157"/>
                    <a:pt x="57" y="156"/>
                  </a:cubicBezTo>
                  <a:cubicBezTo>
                    <a:pt x="45" y="156"/>
                    <a:pt x="37" y="149"/>
                    <a:pt x="31" y="141"/>
                  </a:cubicBezTo>
                  <a:cubicBezTo>
                    <a:pt x="19" y="125"/>
                    <a:pt x="13" y="107"/>
                    <a:pt x="8" y="89"/>
                  </a:cubicBezTo>
                  <a:cubicBezTo>
                    <a:pt x="0" y="63"/>
                    <a:pt x="6" y="38"/>
                    <a:pt x="15" y="13"/>
                  </a:cubicBezTo>
                  <a:cubicBezTo>
                    <a:pt x="16" y="9"/>
                    <a:pt x="22" y="6"/>
                    <a:pt x="26" y="5"/>
                  </a:cubicBezTo>
                  <a:cubicBezTo>
                    <a:pt x="48" y="0"/>
                    <a:pt x="70" y="0"/>
                    <a:pt x="92" y="7"/>
                  </a:cubicBezTo>
                  <a:cubicBezTo>
                    <a:pt x="104" y="10"/>
                    <a:pt x="108" y="18"/>
                    <a:pt x="109" y="28"/>
                  </a:cubicBezTo>
                  <a:cubicBezTo>
                    <a:pt x="111" y="39"/>
                    <a:pt x="113" y="51"/>
                    <a:pt x="114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9"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16"/>
          <p:cNvSpPr txBox="1">
            <a:spLocks noGrp="1"/>
          </p:cNvSpPr>
          <p:nvPr>
            <p:ph type="title"/>
          </p:nvPr>
        </p:nvSpPr>
        <p:spPr>
          <a:xfrm>
            <a:off x="540000" y="491400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9pPr>
          </a:lstStyle>
          <a:p>
            <a:endParaRPr/>
          </a:p>
        </p:txBody>
      </p:sp>
      <p:sp>
        <p:nvSpPr>
          <p:cNvPr id="446" name="Google Shape;446;p16"/>
          <p:cNvSpPr txBox="1">
            <a:spLocks noGrp="1"/>
          </p:cNvSpPr>
          <p:nvPr>
            <p:ph type="subTitle" idx="1"/>
          </p:nvPr>
        </p:nvSpPr>
        <p:spPr>
          <a:xfrm>
            <a:off x="540000" y="3145900"/>
            <a:ext cx="2455200" cy="28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7" name="Google Shape;447;p16"/>
          <p:cNvSpPr txBox="1">
            <a:spLocks noGrp="1"/>
          </p:cNvSpPr>
          <p:nvPr>
            <p:ph type="subTitle" idx="2"/>
          </p:nvPr>
        </p:nvSpPr>
        <p:spPr>
          <a:xfrm>
            <a:off x="3344400" y="3145900"/>
            <a:ext cx="2455200" cy="30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8" name="Google Shape;448;p16"/>
          <p:cNvSpPr txBox="1">
            <a:spLocks noGrp="1"/>
          </p:cNvSpPr>
          <p:nvPr>
            <p:ph type="subTitle" idx="3"/>
          </p:nvPr>
        </p:nvSpPr>
        <p:spPr>
          <a:xfrm>
            <a:off x="6184799" y="3145900"/>
            <a:ext cx="2455200" cy="30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9" name="Google Shape;449;p16"/>
          <p:cNvSpPr txBox="1">
            <a:spLocks noGrp="1"/>
          </p:cNvSpPr>
          <p:nvPr>
            <p:ph type="subTitle" idx="4"/>
          </p:nvPr>
        </p:nvSpPr>
        <p:spPr>
          <a:xfrm>
            <a:off x="540000" y="3506525"/>
            <a:ext cx="2455200" cy="7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50" name="Google Shape;450;p16"/>
          <p:cNvSpPr txBox="1">
            <a:spLocks noGrp="1"/>
          </p:cNvSpPr>
          <p:nvPr>
            <p:ph type="subTitle" idx="5"/>
          </p:nvPr>
        </p:nvSpPr>
        <p:spPr>
          <a:xfrm>
            <a:off x="3344400" y="3506525"/>
            <a:ext cx="2455200" cy="7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51" name="Google Shape;451;p16"/>
          <p:cNvSpPr txBox="1">
            <a:spLocks noGrp="1"/>
          </p:cNvSpPr>
          <p:nvPr>
            <p:ph type="subTitle" idx="6"/>
          </p:nvPr>
        </p:nvSpPr>
        <p:spPr>
          <a:xfrm>
            <a:off x="6184800" y="3506525"/>
            <a:ext cx="2455200" cy="7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106362" y="4922838"/>
            <a:ext cx="8963026" cy="106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106362" y="4922838"/>
            <a:ext cx="8963026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Rectangle 10"/>
          <p:cNvSpPr>
            <a:spLocks noChangeArrowheads="1"/>
          </p:cNvSpPr>
          <p:nvPr userDrawn="1"/>
        </p:nvSpPr>
        <p:spPr bwMode="auto">
          <a:xfrm>
            <a:off x="106362" y="4406900"/>
            <a:ext cx="295275" cy="477837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Rectangle 11"/>
          <p:cNvSpPr>
            <a:spLocks noChangeArrowheads="1"/>
          </p:cNvSpPr>
          <p:nvPr userDrawn="1"/>
        </p:nvSpPr>
        <p:spPr bwMode="auto">
          <a:xfrm>
            <a:off x="106362" y="4406900"/>
            <a:ext cx="295275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2" name="Grupo 1"/>
          <p:cNvGrpSpPr/>
          <p:nvPr userDrawn="1"/>
        </p:nvGrpSpPr>
        <p:grpSpPr>
          <a:xfrm>
            <a:off x="344487" y="366713"/>
            <a:ext cx="8472488" cy="127000"/>
            <a:chOff x="344487" y="366713"/>
            <a:chExt cx="8472488" cy="127000"/>
          </a:xfrm>
        </p:grpSpPr>
        <p:sp>
          <p:nvSpPr>
            <p:cNvPr id="19" name="Freeform 6"/>
            <p:cNvSpPr>
              <a:spLocks/>
            </p:cNvSpPr>
            <p:nvPr userDrawn="1"/>
          </p:nvSpPr>
          <p:spPr bwMode="auto">
            <a:xfrm>
              <a:off x="344487" y="411163"/>
              <a:ext cx="2784475" cy="41275"/>
            </a:xfrm>
            <a:custGeom>
              <a:avLst/>
              <a:gdLst>
                <a:gd name="T0" fmla="*/ 3 w 687"/>
                <a:gd name="T1" fmla="*/ 10 h 10"/>
                <a:gd name="T2" fmla="*/ 7 w 687"/>
                <a:gd name="T3" fmla="*/ 3 h 10"/>
                <a:gd name="T4" fmla="*/ 12 w 687"/>
                <a:gd name="T5" fmla="*/ 3 h 10"/>
                <a:gd name="T6" fmla="*/ 422 w 687"/>
                <a:gd name="T7" fmla="*/ 3 h 10"/>
                <a:gd name="T8" fmla="*/ 675 w 687"/>
                <a:gd name="T9" fmla="*/ 3 h 10"/>
                <a:gd name="T10" fmla="*/ 683 w 687"/>
                <a:gd name="T11" fmla="*/ 10 h 10"/>
                <a:gd name="T12" fmla="*/ 589 w 687"/>
                <a:gd name="T13" fmla="*/ 10 h 10"/>
                <a:gd name="T14" fmla="*/ 173 w 687"/>
                <a:gd name="T15" fmla="*/ 10 h 10"/>
                <a:gd name="T16" fmla="*/ 3 w 687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7" h="10">
                  <a:moveTo>
                    <a:pt x="3" y="10"/>
                  </a:moveTo>
                  <a:cubicBezTo>
                    <a:pt x="0" y="5"/>
                    <a:pt x="1" y="3"/>
                    <a:pt x="7" y="3"/>
                  </a:cubicBezTo>
                  <a:cubicBezTo>
                    <a:pt x="9" y="2"/>
                    <a:pt x="11" y="3"/>
                    <a:pt x="12" y="3"/>
                  </a:cubicBezTo>
                  <a:cubicBezTo>
                    <a:pt x="149" y="3"/>
                    <a:pt x="286" y="3"/>
                    <a:pt x="422" y="3"/>
                  </a:cubicBezTo>
                  <a:cubicBezTo>
                    <a:pt x="507" y="3"/>
                    <a:pt x="591" y="2"/>
                    <a:pt x="675" y="3"/>
                  </a:cubicBezTo>
                  <a:cubicBezTo>
                    <a:pt x="680" y="3"/>
                    <a:pt x="687" y="0"/>
                    <a:pt x="683" y="10"/>
                  </a:cubicBezTo>
                  <a:cubicBezTo>
                    <a:pt x="652" y="10"/>
                    <a:pt x="620" y="10"/>
                    <a:pt x="589" y="10"/>
                  </a:cubicBezTo>
                  <a:cubicBezTo>
                    <a:pt x="450" y="10"/>
                    <a:pt x="312" y="10"/>
                    <a:pt x="173" y="10"/>
                  </a:cubicBezTo>
                  <a:cubicBezTo>
                    <a:pt x="117" y="10"/>
                    <a:pt x="60" y="10"/>
                    <a:pt x="3" y="1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7"/>
            <p:cNvSpPr>
              <a:spLocks/>
            </p:cNvSpPr>
            <p:nvPr userDrawn="1"/>
          </p:nvSpPr>
          <p:spPr bwMode="auto">
            <a:xfrm>
              <a:off x="6032500" y="411163"/>
              <a:ext cx="2784475" cy="33338"/>
            </a:xfrm>
            <a:custGeom>
              <a:avLst/>
              <a:gdLst>
                <a:gd name="T0" fmla="*/ 5 w 687"/>
                <a:gd name="T1" fmla="*/ 8 h 8"/>
                <a:gd name="T2" fmla="*/ 8 w 687"/>
                <a:gd name="T3" fmla="*/ 0 h 8"/>
                <a:gd name="T4" fmla="*/ 14 w 687"/>
                <a:gd name="T5" fmla="*/ 0 h 8"/>
                <a:gd name="T6" fmla="*/ 652 w 687"/>
                <a:gd name="T7" fmla="*/ 0 h 8"/>
                <a:gd name="T8" fmla="*/ 680 w 687"/>
                <a:gd name="T9" fmla="*/ 0 h 8"/>
                <a:gd name="T10" fmla="*/ 684 w 687"/>
                <a:gd name="T11" fmla="*/ 7 h 8"/>
                <a:gd name="T12" fmla="*/ 659 w 687"/>
                <a:gd name="T13" fmla="*/ 8 h 8"/>
                <a:gd name="T14" fmla="*/ 145 w 687"/>
                <a:gd name="T15" fmla="*/ 8 h 8"/>
                <a:gd name="T16" fmla="*/ 5 w 687"/>
                <a:gd name="T1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7" h="8">
                  <a:moveTo>
                    <a:pt x="5" y="8"/>
                  </a:moveTo>
                  <a:cubicBezTo>
                    <a:pt x="0" y="3"/>
                    <a:pt x="2" y="1"/>
                    <a:pt x="8" y="0"/>
                  </a:cubicBezTo>
                  <a:cubicBezTo>
                    <a:pt x="10" y="0"/>
                    <a:pt x="12" y="0"/>
                    <a:pt x="14" y="0"/>
                  </a:cubicBezTo>
                  <a:cubicBezTo>
                    <a:pt x="227" y="0"/>
                    <a:pt x="440" y="0"/>
                    <a:pt x="652" y="0"/>
                  </a:cubicBezTo>
                  <a:cubicBezTo>
                    <a:pt x="661" y="0"/>
                    <a:pt x="671" y="0"/>
                    <a:pt x="680" y="0"/>
                  </a:cubicBezTo>
                  <a:cubicBezTo>
                    <a:pt x="685" y="0"/>
                    <a:pt x="687" y="2"/>
                    <a:pt x="684" y="7"/>
                  </a:cubicBezTo>
                  <a:cubicBezTo>
                    <a:pt x="676" y="7"/>
                    <a:pt x="668" y="8"/>
                    <a:pt x="659" y="8"/>
                  </a:cubicBezTo>
                  <a:cubicBezTo>
                    <a:pt x="488" y="8"/>
                    <a:pt x="316" y="8"/>
                    <a:pt x="145" y="8"/>
                  </a:cubicBezTo>
                  <a:cubicBezTo>
                    <a:pt x="98" y="8"/>
                    <a:pt x="51" y="8"/>
                    <a:pt x="5" y="8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8"/>
            <p:cNvSpPr>
              <a:spLocks noEditPoints="1"/>
            </p:cNvSpPr>
            <p:nvPr userDrawn="1"/>
          </p:nvSpPr>
          <p:spPr bwMode="auto">
            <a:xfrm>
              <a:off x="5849938" y="366713"/>
              <a:ext cx="112713" cy="119063"/>
            </a:xfrm>
            <a:custGeom>
              <a:avLst/>
              <a:gdLst>
                <a:gd name="T0" fmla="*/ 28 w 28"/>
                <a:gd name="T1" fmla="*/ 14 h 29"/>
                <a:gd name="T2" fmla="*/ 14 w 28"/>
                <a:gd name="T3" fmla="*/ 29 h 29"/>
                <a:gd name="T4" fmla="*/ 0 w 28"/>
                <a:gd name="T5" fmla="*/ 15 h 29"/>
                <a:gd name="T6" fmla="*/ 14 w 28"/>
                <a:gd name="T7" fmla="*/ 0 h 29"/>
                <a:gd name="T8" fmla="*/ 28 w 28"/>
                <a:gd name="T9" fmla="*/ 14 h 29"/>
                <a:gd name="T10" fmla="*/ 6 w 28"/>
                <a:gd name="T11" fmla="*/ 15 h 29"/>
                <a:gd name="T12" fmla="*/ 15 w 28"/>
                <a:gd name="T13" fmla="*/ 23 h 29"/>
                <a:gd name="T14" fmla="*/ 23 w 28"/>
                <a:gd name="T15" fmla="*/ 14 h 29"/>
                <a:gd name="T16" fmla="*/ 14 w 28"/>
                <a:gd name="T17" fmla="*/ 6 h 29"/>
                <a:gd name="T18" fmla="*/ 6 w 28"/>
                <a:gd name="T19" fmla="*/ 1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8" y="14"/>
                  </a:moveTo>
                  <a:cubicBezTo>
                    <a:pt x="28" y="22"/>
                    <a:pt x="22" y="29"/>
                    <a:pt x="14" y="29"/>
                  </a:cubicBezTo>
                  <a:cubicBezTo>
                    <a:pt x="7" y="29"/>
                    <a:pt x="0" y="22"/>
                    <a:pt x="0" y="15"/>
                  </a:cubicBezTo>
                  <a:cubicBezTo>
                    <a:pt x="0" y="7"/>
                    <a:pt x="6" y="0"/>
                    <a:pt x="14" y="0"/>
                  </a:cubicBezTo>
                  <a:cubicBezTo>
                    <a:pt x="22" y="0"/>
                    <a:pt x="28" y="7"/>
                    <a:pt x="28" y="14"/>
                  </a:cubicBezTo>
                  <a:close/>
                  <a:moveTo>
                    <a:pt x="6" y="15"/>
                  </a:moveTo>
                  <a:cubicBezTo>
                    <a:pt x="6" y="20"/>
                    <a:pt x="9" y="23"/>
                    <a:pt x="15" y="23"/>
                  </a:cubicBezTo>
                  <a:cubicBezTo>
                    <a:pt x="20" y="23"/>
                    <a:pt x="23" y="20"/>
                    <a:pt x="23" y="14"/>
                  </a:cubicBezTo>
                  <a:cubicBezTo>
                    <a:pt x="23" y="9"/>
                    <a:pt x="19" y="6"/>
                    <a:pt x="14" y="6"/>
                  </a:cubicBezTo>
                  <a:cubicBezTo>
                    <a:pt x="9" y="6"/>
                    <a:pt x="6" y="9"/>
                    <a:pt x="6" y="15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8" name="Freeform 9"/>
            <p:cNvSpPr>
              <a:spLocks noEditPoints="1"/>
            </p:cNvSpPr>
            <p:nvPr userDrawn="1"/>
          </p:nvSpPr>
          <p:spPr bwMode="auto">
            <a:xfrm>
              <a:off x="3194050" y="379413"/>
              <a:ext cx="117475" cy="114300"/>
            </a:xfrm>
            <a:custGeom>
              <a:avLst/>
              <a:gdLst>
                <a:gd name="T0" fmla="*/ 29 w 29"/>
                <a:gd name="T1" fmla="*/ 14 h 28"/>
                <a:gd name="T2" fmla="*/ 14 w 29"/>
                <a:gd name="T3" fmla="*/ 28 h 28"/>
                <a:gd name="T4" fmla="*/ 0 w 29"/>
                <a:gd name="T5" fmla="*/ 14 h 28"/>
                <a:gd name="T6" fmla="*/ 15 w 29"/>
                <a:gd name="T7" fmla="*/ 0 h 28"/>
                <a:gd name="T8" fmla="*/ 29 w 29"/>
                <a:gd name="T9" fmla="*/ 14 h 28"/>
                <a:gd name="T10" fmla="*/ 15 w 29"/>
                <a:gd name="T11" fmla="*/ 22 h 28"/>
                <a:gd name="T12" fmla="*/ 23 w 29"/>
                <a:gd name="T13" fmla="*/ 14 h 28"/>
                <a:gd name="T14" fmla="*/ 14 w 29"/>
                <a:gd name="T15" fmla="*/ 5 h 28"/>
                <a:gd name="T16" fmla="*/ 6 w 29"/>
                <a:gd name="T17" fmla="*/ 14 h 28"/>
                <a:gd name="T18" fmla="*/ 15 w 29"/>
                <a:gd name="T19" fmla="*/ 2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28">
                  <a:moveTo>
                    <a:pt x="29" y="14"/>
                  </a:moveTo>
                  <a:cubicBezTo>
                    <a:pt x="29" y="22"/>
                    <a:pt x="22" y="28"/>
                    <a:pt x="14" y="28"/>
                  </a:cubicBezTo>
                  <a:cubicBezTo>
                    <a:pt x="7" y="28"/>
                    <a:pt x="0" y="22"/>
                    <a:pt x="0" y="14"/>
                  </a:cubicBezTo>
                  <a:cubicBezTo>
                    <a:pt x="0" y="6"/>
                    <a:pt x="7" y="0"/>
                    <a:pt x="15" y="0"/>
                  </a:cubicBezTo>
                  <a:cubicBezTo>
                    <a:pt x="23" y="0"/>
                    <a:pt x="29" y="6"/>
                    <a:pt x="29" y="14"/>
                  </a:cubicBezTo>
                  <a:close/>
                  <a:moveTo>
                    <a:pt x="15" y="22"/>
                  </a:moveTo>
                  <a:cubicBezTo>
                    <a:pt x="20" y="22"/>
                    <a:pt x="23" y="19"/>
                    <a:pt x="23" y="14"/>
                  </a:cubicBezTo>
                  <a:cubicBezTo>
                    <a:pt x="23" y="9"/>
                    <a:pt x="20" y="5"/>
                    <a:pt x="14" y="5"/>
                  </a:cubicBezTo>
                  <a:cubicBezTo>
                    <a:pt x="9" y="5"/>
                    <a:pt x="6" y="9"/>
                    <a:pt x="6" y="14"/>
                  </a:cubicBezTo>
                  <a:cubicBezTo>
                    <a:pt x="6" y="19"/>
                    <a:pt x="9" y="22"/>
                    <a:pt x="15" y="22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ercentages">
  <p:cSld name="BLANK_11"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17"/>
          <p:cNvSpPr txBox="1">
            <a:spLocks noGrp="1"/>
          </p:cNvSpPr>
          <p:nvPr>
            <p:ph type="title"/>
          </p:nvPr>
        </p:nvSpPr>
        <p:spPr>
          <a:xfrm>
            <a:off x="540000" y="491400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100"/>
              <a:buNone/>
              <a:defRPr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9pPr>
          </a:lstStyle>
          <a:p>
            <a:endParaRPr/>
          </a:p>
        </p:txBody>
      </p:sp>
      <p:sp>
        <p:nvSpPr>
          <p:cNvPr id="495" name="Google Shape;495;p17"/>
          <p:cNvSpPr txBox="1">
            <a:spLocks noGrp="1"/>
          </p:cNvSpPr>
          <p:nvPr>
            <p:ph type="title" idx="2" hasCustomPrompt="1"/>
          </p:nvPr>
        </p:nvSpPr>
        <p:spPr>
          <a:xfrm>
            <a:off x="1302850" y="2296350"/>
            <a:ext cx="1639500" cy="6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496" name="Google Shape;496;p17"/>
          <p:cNvSpPr txBox="1">
            <a:spLocks noGrp="1"/>
          </p:cNvSpPr>
          <p:nvPr>
            <p:ph type="title" idx="3" hasCustomPrompt="1"/>
          </p:nvPr>
        </p:nvSpPr>
        <p:spPr>
          <a:xfrm>
            <a:off x="3716525" y="1584250"/>
            <a:ext cx="1639500" cy="6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497" name="Google Shape;497;p17"/>
          <p:cNvSpPr txBox="1">
            <a:spLocks noGrp="1"/>
          </p:cNvSpPr>
          <p:nvPr>
            <p:ph type="title" idx="4" hasCustomPrompt="1"/>
          </p:nvPr>
        </p:nvSpPr>
        <p:spPr>
          <a:xfrm>
            <a:off x="6507775" y="1868375"/>
            <a:ext cx="1639500" cy="6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>
                <a:solidFill>
                  <a:schemeClr val="lt1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106363" y="4922838"/>
            <a:ext cx="8963026" cy="106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106363" y="4922838"/>
            <a:ext cx="8963026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Rectangle 10"/>
          <p:cNvSpPr>
            <a:spLocks noChangeArrowheads="1"/>
          </p:cNvSpPr>
          <p:nvPr userDrawn="1"/>
        </p:nvSpPr>
        <p:spPr bwMode="auto">
          <a:xfrm>
            <a:off x="106363" y="4406900"/>
            <a:ext cx="295275" cy="477837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Rectangle 11"/>
          <p:cNvSpPr>
            <a:spLocks noChangeArrowheads="1"/>
          </p:cNvSpPr>
          <p:nvPr userDrawn="1"/>
        </p:nvSpPr>
        <p:spPr bwMode="auto">
          <a:xfrm>
            <a:off x="106363" y="4406900"/>
            <a:ext cx="295275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16" name="Grupo 15"/>
          <p:cNvGrpSpPr/>
          <p:nvPr userDrawn="1"/>
        </p:nvGrpSpPr>
        <p:grpSpPr>
          <a:xfrm>
            <a:off x="344487" y="366713"/>
            <a:ext cx="8472488" cy="127000"/>
            <a:chOff x="344487" y="366713"/>
            <a:chExt cx="8472488" cy="127000"/>
          </a:xfrm>
        </p:grpSpPr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344487" y="411163"/>
              <a:ext cx="2784475" cy="41275"/>
            </a:xfrm>
            <a:custGeom>
              <a:avLst/>
              <a:gdLst>
                <a:gd name="T0" fmla="*/ 3 w 687"/>
                <a:gd name="T1" fmla="*/ 10 h 10"/>
                <a:gd name="T2" fmla="*/ 7 w 687"/>
                <a:gd name="T3" fmla="*/ 3 h 10"/>
                <a:gd name="T4" fmla="*/ 12 w 687"/>
                <a:gd name="T5" fmla="*/ 3 h 10"/>
                <a:gd name="T6" fmla="*/ 422 w 687"/>
                <a:gd name="T7" fmla="*/ 3 h 10"/>
                <a:gd name="T8" fmla="*/ 675 w 687"/>
                <a:gd name="T9" fmla="*/ 3 h 10"/>
                <a:gd name="T10" fmla="*/ 683 w 687"/>
                <a:gd name="T11" fmla="*/ 10 h 10"/>
                <a:gd name="T12" fmla="*/ 589 w 687"/>
                <a:gd name="T13" fmla="*/ 10 h 10"/>
                <a:gd name="T14" fmla="*/ 173 w 687"/>
                <a:gd name="T15" fmla="*/ 10 h 10"/>
                <a:gd name="T16" fmla="*/ 3 w 687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7" h="10">
                  <a:moveTo>
                    <a:pt x="3" y="10"/>
                  </a:moveTo>
                  <a:cubicBezTo>
                    <a:pt x="0" y="5"/>
                    <a:pt x="1" y="3"/>
                    <a:pt x="7" y="3"/>
                  </a:cubicBezTo>
                  <a:cubicBezTo>
                    <a:pt x="9" y="2"/>
                    <a:pt x="11" y="3"/>
                    <a:pt x="12" y="3"/>
                  </a:cubicBezTo>
                  <a:cubicBezTo>
                    <a:pt x="149" y="3"/>
                    <a:pt x="286" y="3"/>
                    <a:pt x="422" y="3"/>
                  </a:cubicBezTo>
                  <a:cubicBezTo>
                    <a:pt x="507" y="3"/>
                    <a:pt x="591" y="2"/>
                    <a:pt x="675" y="3"/>
                  </a:cubicBezTo>
                  <a:cubicBezTo>
                    <a:pt x="680" y="3"/>
                    <a:pt x="687" y="0"/>
                    <a:pt x="683" y="10"/>
                  </a:cubicBezTo>
                  <a:cubicBezTo>
                    <a:pt x="652" y="10"/>
                    <a:pt x="620" y="10"/>
                    <a:pt x="589" y="10"/>
                  </a:cubicBezTo>
                  <a:cubicBezTo>
                    <a:pt x="450" y="10"/>
                    <a:pt x="312" y="10"/>
                    <a:pt x="173" y="10"/>
                  </a:cubicBezTo>
                  <a:cubicBezTo>
                    <a:pt x="117" y="10"/>
                    <a:pt x="60" y="10"/>
                    <a:pt x="3" y="1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Freeform 7"/>
            <p:cNvSpPr>
              <a:spLocks/>
            </p:cNvSpPr>
            <p:nvPr userDrawn="1"/>
          </p:nvSpPr>
          <p:spPr bwMode="auto">
            <a:xfrm>
              <a:off x="6032500" y="411163"/>
              <a:ext cx="2784475" cy="33338"/>
            </a:xfrm>
            <a:custGeom>
              <a:avLst/>
              <a:gdLst>
                <a:gd name="T0" fmla="*/ 5 w 687"/>
                <a:gd name="T1" fmla="*/ 8 h 8"/>
                <a:gd name="T2" fmla="*/ 8 w 687"/>
                <a:gd name="T3" fmla="*/ 0 h 8"/>
                <a:gd name="T4" fmla="*/ 14 w 687"/>
                <a:gd name="T5" fmla="*/ 0 h 8"/>
                <a:gd name="T6" fmla="*/ 652 w 687"/>
                <a:gd name="T7" fmla="*/ 0 h 8"/>
                <a:gd name="T8" fmla="*/ 680 w 687"/>
                <a:gd name="T9" fmla="*/ 0 h 8"/>
                <a:gd name="T10" fmla="*/ 684 w 687"/>
                <a:gd name="T11" fmla="*/ 7 h 8"/>
                <a:gd name="T12" fmla="*/ 659 w 687"/>
                <a:gd name="T13" fmla="*/ 8 h 8"/>
                <a:gd name="T14" fmla="*/ 145 w 687"/>
                <a:gd name="T15" fmla="*/ 8 h 8"/>
                <a:gd name="T16" fmla="*/ 5 w 687"/>
                <a:gd name="T1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7" h="8">
                  <a:moveTo>
                    <a:pt x="5" y="8"/>
                  </a:moveTo>
                  <a:cubicBezTo>
                    <a:pt x="0" y="3"/>
                    <a:pt x="2" y="1"/>
                    <a:pt x="8" y="0"/>
                  </a:cubicBezTo>
                  <a:cubicBezTo>
                    <a:pt x="10" y="0"/>
                    <a:pt x="12" y="0"/>
                    <a:pt x="14" y="0"/>
                  </a:cubicBezTo>
                  <a:cubicBezTo>
                    <a:pt x="227" y="0"/>
                    <a:pt x="440" y="0"/>
                    <a:pt x="652" y="0"/>
                  </a:cubicBezTo>
                  <a:cubicBezTo>
                    <a:pt x="661" y="0"/>
                    <a:pt x="671" y="0"/>
                    <a:pt x="680" y="0"/>
                  </a:cubicBezTo>
                  <a:cubicBezTo>
                    <a:pt x="685" y="0"/>
                    <a:pt x="687" y="2"/>
                    <a:pt x="684" y="7"/>
                  </a:cubicBezTo>
                  <a:cubicBezTo>
                    <a:pt x="676" y="7"/>
                    <a:pt x="668" y="8"/>
                    <a:pt x="659" y="8"/>
                  </a:cubicBezTo>
                  <a:cubicBezTo>
                    <a:pt x="488" y="8"/>
                    <a:pt x="316" y="8"/>
                    <a:pt x="145" y="8"/>
                  </a:cubicBezTo>
                  <a:cubicBezTo>
                    <a:pt x="98" y="8"/>
                    <a:pt x="51" y="8"/>
                    <a:pt x="5" y="8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5" name="Freeform 8"/>
            <p:cNvSpPr>
              <a:spLocks noEditPoints="1"/>
            </p:cNvSpPr>
            <p:nvPr userDrawn="1"/>
          </p:nvSpPr>
          <p:spPr bwMode="auto">
            <a:xfrm>
              <a:off x="5849938" y="366713"/>
              <a:ext cx="112713" cy="119063"/>
            </a:xfrm>
            <a:custGeom>
              <a:avLst/>
              <a:gdLst>
                <a:gd name="T0" fmla="*/ 28 w 28"/>
                <a:gd name="T1" fmla="*/ 14 h 29"/>
                <a:gd name="T2" fmla="*/ 14 w 28"/>
                <a:gd name="T3" fmla="*/ 29 h 29"/>
                <a:gd name="T4" fmla="*/ 0 w 28"/>
                <a:gd name="T5" fmla="*/ 15 h 29"/>
                <a:gd name="T6" fmla="*/ 14 w 28"/>
                <a:gd name="T7" fmla="*/ 0 h 29"/>
                <a:gd name="T8" fmla="*/ 28 w 28"/>
                <a:gd name="T9" fmla="*/ 14 h 29"/>
                <a:gd name="T10" fmla="*/ 6 w 28"/>
                <a:gd name="T11" fmla="*/ 15 h 29"/>
                <a:gd name="T12" fmla="*/ 15 w 28"/>
                <a:gd name="T13" fmla="*/ 23 h 29"/>
                <a:gd name="T14" fmla="*/ 23 w 28"/>
                <a:gd name="T15" fmla="*/ 14 h 29"/>
                <a:gd name="T16" fmla="*/ 14 w 28"/>
                <a:gd name="T17" fmla="*/ 6 h 29"/>
                <a:gd name="T18" fmla="*/ 6 w 28"/>
                <a:gd name="T19" fmla="*/ 1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8" y="14"/>
                  </a:moveTo>
                  <a:cubicBezTo>
                    <a:pt x="28" y="22"/>
                    <a:pt x="22" y="29"/>
                    <a:pt x="14" y="29"/>
                  </a:cubicBezTo>
                  <a:cubicBezTo>
                    <a:pt x="7" y="29"/>
                    <a:pt x="0" y="22"/>
                    <a:pt x="0" y="15"/>
                  </a:cubicBezTo>
                  <a:cubicBezTo>
                    <a:pt x="0" y="7"/>
                    <a:pt x="6" y="0"/>
                    <a:pt x="14" y="0"/>
                  </a:cubicBezTo>
                  <a:cubicBezTo>
                    <a:pt x="22" y="0"/>
                    <a:pt x="28" y="7"/>
                    <a:pt x="28" y="14"/>
                  </a:cubicBezTo>
                  <a:close/>
                  <a:moveTo>
                    <a:pt x="6" y="15"/>
                  </a:moveTo>
                  <a:cubicBezTo>
                    <a:pt x="6" y="20"/>
                    <a:pt x="9" y="23"/>
                    <a:pt x="15" y="23"/>
                  </a:cubicBezTo>
                  <a:cubicBezTo>
                    <a:pt x="20" y="23"/>
                    <a:pt x="23" y="20"/>
                    <a:pt x="23" y="14"/>
                  </a:cubicBezTo>
                  <a:cubicBezTo>
                    <a:pt x="23" y="9"/>
                    <a:pt x="19" y="6"/>
                    <a:pt x="14" y="6"/>
                  </a:cubicBezTo>
                  <a:cubicBezTo>
                    <a:pt x="9" y="6"/>
                    <a:pt x="6" y="9"/>
                    <a:pt x="6" y="15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6" name="Freeform 9"/>
            <p:cNvSpPr>
              <a:spLocks noEditPoints="1"/>
            </p:cNvSpPr>
            <p:nvPr userDrawn="1"/>
          </p:nvSpPr>
          <p:spPr bwMode="auto">
            <a:xfrm>
              <a:off x="3194050" y="379413"/>
              <a:ext cx="117475" cy="114300"/>
            </a:xfrm>
            <a:custGeom>
              <a:avLst/>
              <a:gdLst>
                <a:gd name="T0" fmla="*/ 29 w 29"/>
                <a:gd name="T1" fmla="*/ 14 h 28"/>
                <a:gd name="T2" fmla="*/ 14 w 29"/>
                <a:gd name="T3" fmla="*/ 28 h 28"/>
                <a:gd name="T4" fmla="*/ 0 w 29"/>
                <a:gd name="T5" fmla="*/ 14 h 28"/>
                <a:gd name="T6" fmla="*/ 15 w 29"/>
                <a:gd name="T7" fmla="*/ 0 h 28"/>
                <a:gd name="T8" fmla="*/ 29 w 29"/>
                <a:gd name="T9" fmla="*/ 14 h 28"/>
                <a:gd name="T10" fmla="*/ 15 w 29"/>
                <a:gd name="T11" fmla="*/ 22 h 28"/>
                <a:gd name="T12" fmla="*/ 23 w 29"/>
                <a:gd name="T13" fmla="*/ 14 h 28"/>
                <a:gd name="T14" fmla="*/ 14 w 29"/>
                <a:gd name="T15" fmla="*/ 5 h 28"/>
                <a:gd name="T16" fmla="*/ 6 w 29"/>
                <a:gd name="T17" fmla="*/ 14 h 28"/>
                <a:gd name="T18" fmla="*/ 15 w 29"/>
                <a:gd name="T19" fmla="*/ 2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28">
                  <a:moveTo>
                    <a:pt x="29" y="14"/>
                  </a:moveTo>
                  <a:cubicBezTo>
                    <a:pt x="29" y="22"/>
                    <a:pt x="22" y="28"/>
                    <a:pt x="14" y="28"/>
                  </a:cubicBezTo>
                  <a:cubicBezTo>
                    <a:pt x="7" y="28"/>
                    <a:pt x="0" y="22"/>
                    <a:pt x="0" y="14"/>
                  </a:cubicBezTo>
                  <a:cubicBezTo>
                    <a:pt x="0" y="6"/>
                    <a:pt x="7" y="0"/>
                    <a:pt x="15" y="0"/>
                  </a:cubicBezTo>
                  <a:cubicBezTo>
                    <a:pt x="23" y="0"/>
                    <a:pt x="29" y="6"/>
                    <a:pt x="29" y="14"/>
                  </a:cubicBezTo>
                  <a:close/>
                  <a:moveTo>
                    <a:pt x="15" y="22"/>
                  </a:moveTo>
                  <a:cubicBezTo>
                    <a:pt x="20" y="22"/>
                    <a:pt x="23" y="19"/>
                    <a:pt x="23" y="14"/>
                  </a:cubicBezTo>
                  <a:cubicBezTo>
                    <a:pt x="23" y="9"/>
                    <a:pt x="20" y="5"/>
                    <a:pt x="14" y="5"/>
                  </a:cubicBezTo>
                  <a:cubicBezTo>
                    <a:pt x="9" y="5"/>
                    <a:pt x="6" y="9"/>
                    <a:pt x="6" y="14"/>
                  </a:cubicBezTo>
                  <a:cubicBezTo>
                    <a:pt x="6" y="19"/>
                    <a:pt x="9" y="22"/>
                    <a:pt x="15" y="22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5" name="Grupo 14"/>
          <p:cNvGrpSpPr/>
          <p:nvPr userDrawn="1"/>
        </p:nvGrpSpPr>
        <p:grpSpPr>
          <a:xfrm rot="20700000">
            <a:off x="7971272" y="144230"/>
            <a:ext cx="1186930" cy="920158"/>
            <a:chOff x="-1960562" y="498476"/>
            <a:chExt cx="1808162" cy="1401763"/>
          </a:xfrm>
          <a:solidFill>
            <a:schemeClr val="accent6">
              <a:lumMod val="75000"/>
            </a:schemeClr>
          </a:solidFill>
        </p:grpSpPr>
        <p:sp>
          <p:nvSpPr>
            <p:cNvPr id="18" name="Freeform 5"/>
            <p:cNvSpPr>
              <a:spLocks noEditPoints="1"/>
            </p:cNvSpPr>
            <p:nvPr/>
          </p:nvSpPr>
          <p:spPr bwMode="auto">
            <a:xfrm>
              <a:off x="-933450" y="500063"/>
              <a:ext cx="781050" cy="830263"/>
            </a:xfrm>
            <a:custGeom>
              <a:avLst/>
              <a:gdLst>
                <a:gd name="T0" fmla="*/ 1 w 309"/>
                <a:gd name="T1" fmla="*/ 204 h 328"/>
                <a:gd name="T2" fmla="*/ 0 w 309"/>
                <a:gd name="T3" fmla="*/ 101 h 328"/>
                <a:gd name="T4" fmla="*/ 58 w 309"/>
                <a:gd name="T5" fmla="*/ 54 h 328"/>
                <a:gd name="T6" fmla="*/ 248 w 309"/>
                <a:gd name="T7" fmla="*/ 1 h 328"/>
                <a:gd name="T8" fmla="*/ 259 w 309"/>
                <a:gd name="T9" fmla="*/ 8 h 328"/>
                <a:gd name="T10" fmla="*/ 298 w 309"/>
                <a:gd name="T11" fmla="*/ 123 h 328"/>
                <a:gd name="T12" fmla="*/ 272 w 309"/>
                <a:gd name="T13" fmla="*/ 304 h 328"/>
                <a:gd name="T14" fmla="*/ 270 w 309"/>
                <a:gd name="T15" fmla="*/ 308 h 328"/>
                <a:gd name="T16" fmla="*/ 240 w 309"/>
                <a:gd name="T17" fmla="*/ 327 h 328"/>
                <a:gd name="T18" fmla="*/ 62 w 309"/>
                <a:gd name="T19" fmla="*/ 258 h 328"/>
                <a:gd name="T20" fmla="*/ 22 w 309"/>
                <a:gd name="T21" fmla="*/ 222 h 328"/>
                <a:gd name="T22" fmla="*/ 1 w 309"/>
                <a:gd name="T23" fmla="*/ 204 h 328"/>
                <a:gd name="T24" fmla="*/ 39 w 309"/>
                <a:gd name="T25" fmla="*/ 147 h 328"/>
                <a:gd name="T26" fmla="*/ 123 w 309"/>
                <a:gd name="T27" fmla="*/ 89 h 328"/>
                <a:gd name="T28" fmla="*/ 116 w 309"/>
                <a:gd name="T29" fmla="*/ 90 h 328"/>
                <a:gd name="T30" fmla="*/ 99 w 309"/>
                <a:gd name="T31" fmla="*/ 99 h 328"/>
                <a:gd name="T32" fmla="*/ 27 w 309"/>
                <a:gd name="T33" fmla="*/ 145 h 328"/>
                <a:gd name="T34" fmla="*/ 19 w 309"/>
                <a:gd name="T35" fmla="*/ 151 h 328"/>
                <a:gd name="T36" fmla="*/ 65 w 309"/>
                <a:gd name="T37" fmla="*/ 163 h 328"/>
                <a:gd name="T38" fmla="*/ 41 w 309"/>
                <a:gd name="T39" fmla="*/ 162 h 328"/>
                <a:gd name="T40" fmla="*/ 20 w 309"/>
                <a:gd name="T41" fmla="*/ 167 h 328"/>
                <a:gd name="T42" fmla="*/ 19 w 309"/>
                <a:gd name="T43" fmla="*/ 170 h 328"/>
                <a:gd name="T44" fmla="*/ 62 w 309"/>
                <a:gd name="T45" fmla="*/ 197 h 328"/>
                <a:gd name="T46" fmla="*/ 124 w 309"/>
                <a:gd name="T47" fmla="*/ 257 h 328"/>
                <a:gd name="T48" fmla="*/ 130 w 309"/>
                <a:gd name="T49" fmla="*/ 259 h 328"/>
                <a:gd name="T50" fmla="*/ 131 w 309"/>
                <a:gd name="T51" fmla="*/ 254 h 328"/>
                <a:gd name="T52" fmla="*/ 117 w 309"/>
                <a:gd name="T53" fmla="*/ 225 h 328"/>
                <a:gd name="T54" fmla="*/ 75 w 309"/>
                <a:gd name="T55" fmla="*/ 194 h 328"/>
                <a:gd name="T56" fmla="*/ 48 w 309"/>
                <a:gd name="T57" fmla="*/ 179 h 328"/>
                <a:gd name="T58" fmla="*/ 66 w 309"/>
                <a:gd name="T59" fmla="*/ 175 h 328"/>
                <a:gd name="T60" fmla="*/ 65 w 309"/>
                <a:gd name="T61" fmla="*/ 169 h 328"/>
                <a:gd name="T62" fmla="*/ 74 w 309"/>
                <a:gd name="T63" fmla="*/ 168 h 328"/>
                <a:gd name="T64" fmla="*/ 79 w 309"/>
                <a:gd name="T65" fmla="*/ 164 h 328"/>
                <a:gd name="T66" fmla="*/ 76 w 309"/>
                <a:gd name="T67" fmla="*/ 159 h 328"/>
                <a:gd name="T68" fmla="*/ 60 w 309"/>
                <a:gd name="T69" fmla="*/ 151 h 328"/>
                <a:gd name="T70" fmla="*/ 39 w 309"/>
                <a:gd name="T71" fmla="*/ 14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9" h="328">
                  <a:moveTo>
                    <a:pt x="1" y="204"/>
                  </a:moveTo>
                  <a:cubicBezTo>
                    <a:pt x="16" y="170"/>
                    <a:pt x="23" y="135"/>
                    <a:pt x="0" y="101"/>
                  </a:cubicBezTo>
                  <a:cubicBezTo>
                    <a:pt x="16" y="82"/>
                    <a:pt x="36" y="66"/>
                    <a:pt x="58" y="54"/>
                  </a:cubicBezTo>
                  <a:cubicBezTo>
                    <a:pt x="117" y="20"/>
                    <a:pt x="180" y="1"/>
                    <a:pt x="248" y="1"/>
                  </a:cubicBezTo>
                  <a:cubicBezTo>
                    <a:pt x="254" y="0"/>
                    <a:pt x="257" y="2"/>
                    <a:pt x="259" y="8"/>
                  </a:cubicBezTo>
                  <a:cubicBezTo>
                    <a:pt x="276" y="45"/>
                    <a:pt x="291" y="82"/>
                    <a:pt x="298" y="123"/>
                  </a:cubicBezTo>
                  <a:cubicBezTo>
                    <a:pt x="309" y="186"/>
                    <a:pt x="299" y="246"/>
                    <a:pt x="272" y="304"/>
                  </a:cubicBezTo>
                  <a:cubicBezTo>
                    <a:pt x="271" y="306"/>
                    <a:pt x="271" y="307"/>
                    <a:pt x="270" y="308"/>
                  </a:cubicBezTo>
                  <a:cubicBezTo>
                    <a:pt x="261" y="328"/>
                    <a:pt x="261" y="328"/>
                    <a:pt x="240" y="327"/>
                  </a:cubicBezTo>
                  <a:cubicBezTo>
                    <a:pt x="172" y="325"/>
                    <a:pt x="113" y="304"/>
                    <a:pt x="62" y="258"/>
                  </a:cubicBezTo>
                  <a:cubicBezTo>
                    <a:pt x="49" y="246"/>
                    <a:pt x="36" y="234"/>
                    <a:pt x="22" y="222"/>
                  </a:cubicBezTo>
                  <a:cubicBezTo>
                    <a:pt x="16" y="216"/>
                    <a:pt x="9" y="211"/>
                    <a:pt x="1" y="204"/>
                  </a:cubicBezTo>
                  <a:close/>
                  <a:moveTo>
                    <a:pt x="39" y="147"/>
                  </a:moveTo>
                  <a:cubicBezTo>
                    <a:pt x="66" y="128"/>
                    <a:pt x="94" y="109"/>
                    <a:pt x="123" y="89"/>
                  </a:cubicBezTo>
                  <a:cubicBezTo>
                    <a:pt x="120" y="90"/>
                    <a:pt x="118" y="89"/>
                    <a:pt x="116" y="90"/>
                  </a:cubicBezTo>
                  <a:cubicBezTo>
                    <a:pt x="110" y="93"/>
                    <a:pt x="104" y="95"/>
                    <a:pt x="99" y="99"/>
                  </a:cubicBezTo>
                  <a:cubicBezTo>
                    <a:pt x="76" y="117"/>
                    <a:pt x="53" y="132"/>
                    <a:pt x="27" y="145"/>
                  </a:cubicBezTo>
                  <a:cubicBezTo>
                    <a:pt x="24" y="146"/>
                    <a:pt x="22" y="149"/>
                    <a:pt x="19" y="151"/>
                  </a:cubicBezTo>
                  <a:cubicBezTo>
                    <a:pt x="36" y="155"/>
                    <a:pt x="52" y="153"/>
                    <a:pt x="65" y="163"/>
                  </a:cubicBezTo>
                  <a:cubicBezTo>
                    <a:pt x="57" y="163"/>
                    <a:pt x="49" y="162"/>
                    <a:pt x="41" y="162"/>
                  </a:cubicBezTo>
                  <a:cubicBezTo>
                    <a:pt x="34" y="163"/>
                    <a:pt x="27" y="166"/>
                    <a:pt x="20" y="167"/>
                  </a:cubicBezTo>
                  <a:cubicBezTo>
                    <a:pt x="20" y="168"/>
                    <a:pt x="19" y="169"/>
                    <a:pt x="19" y="170"/>
                  </a:cubicBezTo>
                  <a:cubicBezTo>
                    <a:pt x="33" y="179"/>
                    <a:pt x="47" y="189"/>
                    <a:pt x="62" y="197"/>
                  </a:cubicBezTo>
                  <a:cubicBezTo>
                    <a:pt x="87" y="213"/>
                    <a:pt x="111" y="228"/>
                    <a:pt x="124" y="257"/>
                  </a:cubicBezTo>
                  <a:cubicBezTo>
                    <a:pt x="125" y="258"/>
                    <a:pt x="128" y="259"/>
                    <a:pt x="130" y="259"/>
                  </a:cubicBezTo>
                  <a:cubicBezTo>
                    <a:pt x="131" y="258"/>
                    <a:pt x="132" y="255"/>
                    <a:pt x="131" y="254"/>
                  </a:cubicBezTo>
                  <a:cubicBezTo>
                    <a:pt x="127" y="244"/>
                    <a:pt x="123" y="234"/>
                    <a:pt x="117" y="225"/>
                  </a:cubicBezTo>
                  <a:cubicBezTo>
                    <a:pt x="106" y="211"/>
                    <a:pt x="90" y="202"/>
                    <a:pt x="75" y="194"/>
                  </a:cubicBezTo>
                  <a:cubicBezTo>
                    <a:pt x="65" y="189"/>
                    <a:pt x="56" y="184"/>
                    <a:pt x="48" y="179"/>
                  </a:cubicBezTo>
                  <a:cubicBezTo>
                    <a:pt x="54" y="178"/>
                    <a:pt x="60" y="177"/>
                    <a:pt x="66" y="175"/>
                  </a:cubicBezTo>
                  <a:cubicBezTo>
                    <a:pt x="66" y="173"/>
                    <a:pt x="65" y="172"/>
                    <a:pt x="65" y="169"/>
                  </a:cubicBezTo>
                  <a:cubicBezTo>
                    <a:pt x="68" y="169"/>
                    <a:pt x="71" y="169"/>
                    <a:pt x="74" y="168"/>
                  </a:cubicBezTo>
                  <a:cubicBezTo>
                    <a:pt x="76" y="167"/>
                    <a:pt x="78" y="165"/>
                    <a:pt x="79" y="164"/>
                  </a:cubicBezTo>
                  <a:cubicBezTo>
                    <a:pt x="80" y="163"/>
                    <a:pt x="77" y="160"/>
                    <a:pt x="76" y="159"/>
                  </a:cubicBezTo>
                  <a:cubicBezTo>
                    <a:pt x="71" y="156"/>
                    <a:pt x="66" y="153"/>
                    <a:pt x="60" y="151"/>
                  </a:cubicBezTo>
                  <a:cubicBezTo>
                    <a:pt x="53" y="149"/>
                    <a:pt x="45" y="148"/>
                    <a:pt x="39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6"/>
            <p:cNvSpPr>
              <a:spLocks noEditPoints="1"/>
            </p:cNvSpPr>
            <p:nvPr/>
          </p:nvSpPr>
          <p:spPr bwMode="auto">
            <a:xfrm>
              <a:off x="-1960562" y="498476"/>
              <a:ext cx="776287" cy="828675"/>
            </a:xfrm>
            <a:custGeom>
              <a:avLst/>
              <a:gdLst>
                <a:gd name="T0" fmla="*/ 305 w 307"/>
                <a:gd name="T1" fmla="*/ 107 h 328"/>
                <a:gd name="T2" fmla="*/ 305 w 307"/>
                <a:gd name="T3" fmla="*/ 198 h 328"/>
                <a:gd name="T4" fmla="*/ 302 w 307"/>
                <a:gd name="T5" fmla="*/ 210 h 328"/>
                <a:gd name="T6" fmla="*/ 217 w 307"/>
                <a:gd name="T7" fmla="*/ 284 h 328"/>
                <a:gd name="T8" fmla="*/ 132 w 307"/>
                <a:gd name="T9" fmla="*/ 318 h 328"/>
                <a:gd name="T10" fmla="*/ 55 w 307"/>
                <a:gd name="T11" fmla="*/ 328 h 328"/>
                <a:gd name="T12" fmla="*/ 48 w 307"/>
                <a:gd name="T13" fmla="*/ 326 h 328"/>
                <a:gd name="T14" fmla="*/ 17 w 307"/>
                <a:gd name="T15" fmla="*/ 247 h 328"/>
                <a:gd name="T16" fmla="*/ 31 w 307"/>
                <a:gd name="T17" fmla="*/ 52 h 328"/>
                <a:gd name="T18" fmla="*/ 48 w 307"/>
                <a:gd name="T19" fmla="*/ 7 h 328"/>
                <a:gd name="T20" fmla="*/ 59 w 307"/>
                <a:gd name="T21" fmla="*/ 1 h 328"/>
                <a:gd name="T22" fmla="*/ 181 w 307"/>
                <a:gd name="T23" fmla="*/ 31 h 328"/>
                <a:gd name="T24" fmla="*/ 305 w 307"/>
                <a:gd name="T25" fmla="*/ 107 h 328"/>
                <a:gd name="T26" fmla="*/ 268 w 307"/>
                <a:gd name="T27" fmla="*/ 179 h 328"/>
                <a:gd name="T28" fmla="*/ 226 w 307"/>
                <a:gd name="T29" fmla="*/ 202 h 328"/>
                <a:gd name="T30" fmla="*/ 189 w 307"/>
                <a:gd name="T31" fmla="*/ 233 h 328"/>
                <a:gd name="T32" fmla="*/ 176 w 307"/>
                <a:gd name="T33" fmla="*/ 259 h 328"/>
                <a:gd name="T34" fmla="*/ 185 w 307"/>
                <a:gd name="T35" fmla="*/ 255 h 328"/>
                <a:gd name="T36" fmla="*/ 214 w 307"/>
                <a:gd name="T37" fmla="*/ 217 h 328"/>
                <a:gd name="T38" fmla="*/ 245 w 307"/>
                <a:gd name="T39" fmla="*/ 197 h 328"/>
                <a:gd name="T40" fmla="*/ 284 w 307"/>
                <a:gd name="T41" fmla="*/ 173 h 328"/>
                <a:gd name="T42" fmla="*/ 289 w 307"/>
                <a:gd name="T43" fmla="*/ 168 h 328"/>
                <a:gd name="T44" fmla="*/ 289 w 307"/>
                <a:gd name="T45" fmla="*/ 166 h 328"/>
                <a:gd name="T46" fmla="*/ 276 w 307"/>
                <a:gd name="T47" fmla="*/ 167 h 328"/>
                <a:gd name="T48" fmla="*/ 271 w 307"/>
                <a:gd name="T49" fmla="*/ 163 h 328"/>
                <a:gd name="T50" fmla="*/ 259 w 307"/>
                <a:gd name="T51" fmla="*/ 167 h 328"/>
                <a:gd name="T52" fmla="*/ 252 w 307"/>
                <a:gd name="T53" fmla="*/ 166 h 328"/>
                <a:gd name="T54" fmla="*/ 254 w 307"/>
                <a:gd name="T55" fmla="*/ 159 h 328"/>
                <a:gd name="T56" fmla="*/ 260 w 307"/>
                <a:gd name="T57" fmla="*/ 156 h 328"/>
                <a:gd name="T58" fmla="*/ 281 w 307"/>
                <a:gd name="T59" fmla="*/ 153 h 328"/>
                <a:gd name="T60" fmla="*/ 290 w 307"/>
                <a:gd name="T61" fmla="*/ 149 h 328"/>
                <a:gd name="T62" fmla="*/ 286 w 307"/>
                <a:gd name="T63" fmla="*/ 146 h 328"/>
                <a:gd name="T64" fmla="*/ 214 w 307"/>
                <a:gd name="T65" fmla="*/ 102 h 328"/>
                <a:gd name="T66" fmla="*/ 194 w 307"/>
                <a:gd name="T67" fmla="*/ 91 h 328"/>
                <a:gd name="T68" fmla="*/ 185 w 307"/>
                <a:gd name="T69" fmla="*/ 90 h 328"/>
                <a:gd name="T70" fmla="*/ 269 w 307"/>
                <a:gd name="T71" fmla="*/ 149 h 328"/>
                <a:gd name="T72" fmla="*/ 228 w 307"/>
                <a:gd name="T73" fmla="*/ 168 h 328"/>
                <a:gd name="T74" fmla="*/ 247 w 307"/>
                <a:gd name="T75" fmla="*/ 171 h 328"/>
                <a:gd name="T76" fmla="*/ 241 w 307"/>
                <a:gd name="T77" fmla="*/ 179 h 328"/>
                <a:gd name="T78" fmla="*/ 268 w 307"/>
                <a:gd name="T79" fmla="*/ 17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7" h="328">
                  <a:moveTo>
                    <a:pt x="305" y="107"/>
                  </a:moveTo>
                  <a:cubicBezTo>
                    <a:pt x="290" y="138"/>
                    <a:pt x="294" y="168"/>
                    <a:pt x="305" y="198"/>
                  </a:cubicBezTo>
                  <a:cubicBezTo>
                    <a:pt x="307" y="203"/>
                    <a:pt x="307" y="206"/>
                    <a:pt x="302" y="210"/>
                  </a:cubicBezTo>
                  <a:cubicBezTo>
                    <a:pt x="274" y="235"/>
                    <a:pt x="246" y="260"/>
                    <a:pt x="217" y="284"/>
                  </a:cubicBezTo>
                  <a:cubicBezTo>
                    <a:pt x="192" y="304"/>
                    <a:pt x="163" y="313"/>
                    <a:pt x="132" y="318"/>
                  </a:cubicBezTo>
                  <a:cubicBezTo>
                    <a:pt x="106" y="322"/>
                    <a:pt x="81" y="325"/>
                    <a:pt x="55" y="328"/>
                  </a:cubicBezTo>
                  <a:cubicBezTo>
                    <a:pt x="53" y="328"/>
                    <a:pt x="49" y="327"/>
                    <a:pt x="48" y="326"/>
                  </a:cubicBezTo>
                  <a:cubicBezTo>
                    <a:pt x="38" y="299"/>
                    <a:pt x="24" y="274"/>
                    <a:pt x="17" y="247"/>
                  </a:cubicBezTo>
                  <a:cubicBezTo>
                    <a:pt x="0" y="181"/>
                    <a:pt x="7" y="115"/>
                    <a:pt x="31" y="52"/>
                  </a:cubicBezTo>
                  <a:cubicBezTo>
                    <a:pt x="36" y="37"/>
                    <a:pt x="42" y="22"/>
                    <a:pt x="48" y="7"/>
                  </a:cubicBezTo>
                  <a:cubicBezTo>
                    <a:pt x="50" y="1"/>
                    <a:pt x="53" y="0"/>
                    <a:pt x="59" y="1"/>
                  </a:cubicBezTo>
                  <a:cubicBezTo>
                    <a:pt x="101" y="4"/>
                    <a:pt x="142" y="14"/>
                    <a:pt x="181" y="31"/>
                  </a:cubicBezTo>
                  <a:cubicBezTo>
                    <a:pt x="227" y="50"/>
                    <a:pt x="267" y="76"/>
                    <a:pt x="305" y="107"/>
                  </a:cubicBezTo>
                  <a:close/>
                  <a:moveTo>
                    <a:pt x="268" y="179"/>
                  </a:moveTo>
                  <a:cubicBezTo>
                    <a:pt x="253" y="187"/>
                    <a:pt x="239" y="194"/>
                    <a:pt x="226" y="202"/>
                  </a:cubicBezTo>
                  <a:cubicBezTo>
                    <a:pt x="211" y="210"/>
                    <a:pt x="198" y="219"/>
                    <a:pt x="189" y="233"/>
                  </a:cubicBezTo>
                  <a:cubicBezTo>
                    <a:pt x="184" y="241"/>
                    <a:pt x="180" y="250"/>
                    <a:pt x="176" y="259"/>
                  </a:cubicBezTo>
                  <a:cubicBezTo>
                    <a:pt x="183" y="262"/>
                    <a:pt x="184" y="259"/>
                    <a:pt x="185" y="255"/>
                  </a:cubicBezTo>
                  <a:cubicBezTo>
                    <a:pt x="191" y="239"/>
                    <a:pt x="201" y="227"/>
                    <a:pt x="214" y="217"/>
                  </a:cubicBezTo>
                  <a:cubicBezTo>
                    <a:pt x="224" y="210"/>
                    <a:pt x="235" y="204"/>
                    <a:pt x="245" y="197"/>
                  </a:cubicBezTo>
                  <a:cubicBezTo>
                    <a:pt x="258" y="189"/>
                    <a:pt x="271" y="181"/>
                    <a:pt x="284" y="173"/>
                  </a:cubicBezTo>
                  <a:cubicBezTo>
                    <a:pt x="286" y="172"/>
                    <a:pt x="288" y="170"/>
                    <a:pt x="289" y="168"/>
                  </a:cubicBezTo>
                  <a:cubicBezTo>
                    <a:pt x="289" y="167"/>
                    <a:pt x="289" y="167"/>
                    <a:pt x="289" y="166"/>
                  </a:cubicBezTo>
                  <a:cubicBezTo>
                    <a:pt x="284" y="167"/>
                    <a:pt x="280" y="167"/>
                    <a:pt x="276" y="167"/>
                  </a:cubicBezTo>
                  <a:cubicBezTo>
                    <a:pt x="278" y="162"/>
                    <a:pt x="275" y="162"/>
                    <a:pt x="271" y="163"/>
                  </a:cubicBezTo>
                  <a:cubicBezTo>
                    <a:pt x="267" y="164"/>
                    <a:pt x="263" y="166"/>
                    <a:pt x="259" y="167"/>
                  </a:cubicBezTo>
                  <a:cubicBezTo>
                    <a:pt x="256" y="167"/>
                    <a:pt x="254" y="167"/>
                    <a:pt x="252" y="166"/>
                  </a:cubicBezTo>
                  <a:cubicBezTo>
                    <a:pt x="252" y="164"/>
                    <a:pt x="252" y="161"/>
                    <a:pt x="254" y="159"/>
                  </a:cubicBezTo>
                  <a:cubicBezTo>
                    <a:pt x="255" y="158"/>
                    <a:pt x="258" y="157"/>
                    <a:pt x="260" y="156"/>
                  </a:cubicBezTo>
                  <a:cubicBezTo>
                    <a:pt x="267" y="155"/>
                    <a:pt x="274" y="155"/>
                    <a:pt x="281" y="153"/>
                  </a:cubicBezTo>
                  <a:cubicBezTo>
                    <a:pt x="283" y="153"/>
                    <a:pt x="286" y="151"/>
                    <a:pt x="290" y="149"/>
                  </a:cubicBezTo>
                  <a:cubicBezTo>
                    <a:pt x="287" y="147"/>
                    <a:pt x="287" y="147"/>
                    <a:pt x="286" y="146"/>
                  </a:cubicBezTo>
                  <a:cubicBezTo>
                    <a:pt x="262" y="131"/>
                    <a:pt x="238" y="116"/>
                    <a:pt x="214" y="102"/>
                  </a:cubicBezTo>
                  <a:cubicBezTo>
                    <a:pt x="208" y="98"/>
                    <a:pt x="201" y="94"/>
                    <a:pt x="194" y="91"/>
                  </a:cubicBezTo>
                  <a:cubicBezTo>
                    <a:pt x="192" y="90"/>
                    <a:pt x="189" y="91"/>
                    <a:pt x="185" y="90"/>
                  </a:cubicBezTo>
                  <a:cubicBezTo>
                    <a:pt x="214" y="111"/>
                    <a:pt x="242" y="130"/>
                    <a:pt x="269" y="149"/>
                  </a:cubicBezTo>
                  <a:cubicBezTo>
                    <a:pt x="255" y="151"/>
                    <a:pt x="239" y="153"/>
                    <a:pt x="228" y="168"/>
                  </a:cubicBezTo>
                  <a:cubicBezTo>
                    <a:pt x="235" y="169"/>
                    <a:pt x="241" y="170"/>
                    <a:pt x="247" y="171"/>
                  </a:cubicBezTo>
                  <a:cubicBezTo>
                    <a:pt x="245" y="173"/>
                    <a:pt x="243" y="175"/>
                    <a:pt x="241" y="179"/>
                  </a:cubicBezTo>
                  <a:cubicBezTo>
                    <a:pt x="251" y="179"/>
                    <a:pt x="258" y="179"/>
                    <a:pt x="26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7"/>
            <p:cNvSpPr>
              <a:spLocks/>
            </p:cNvSpPr>
            <p:nvPr/>
          </p:nvSpPr>
          <p:spPr bwMode="auto">
            <a:xfrm>
              <a:off x="-1760538" y="1028701"/>
              <a:ext cx="674687" cy="871538"/>
            </a:xfrm>
            <a:custGeom>
              <a:avLst/>
              <a:gdLst>
                <a:gd name="T0" fmla="*/ 0 w 267"/>
                <a:gd name="T1" fmla="*/ 302 h 344"/>
                <a:gd name="T2" fmla="*/ 28 w 267"/>
                <a:gd name="T3" fmla="*/ 218 h 344"/>
                <a:gd name="T4" fmla="*/ 95 w 267"/>
                <a:gd name="T5" fmla="*/ 126 h 344"/>
                <a:gd name="T6" fmla="*/ 120 w 267"/>
                <a:gd name="T7" fmla="*/ 96 h 344"/>
                <a:gd name="T8" fmla="*/ 124 w 267"/>
                <a:gd name="T9" fmla="*/ 92 h 344"/>
                <a:gd name="T10" fmla="*/ 207 w 267"/>
                <a:gd name="T11" fmla="*/ 25 h 344"/>
                <a:gd name="T12" fmla="*/ 231 w 267"/>
                <a:gd name="T13" fmla="*/ 0 h 344"/>
                <a:gd name="T14" fmla="*/ 267 w 267"/>
                <a:gd name="T15" fmla="*/ 44 h 344"/>
                <a:gd name="T16" fmla="*/ 259 w 267"/>
                <a:gd name="T17" fmla="*/ 73 h 344"/>
                <a:gd name="T18" fmla="*/ 219 w 267"/>
                <a:gd name="T19" fmla="*/ 186 h 344"/>
                <a:gd name="T20" fmla="*/ 184 w 267"/>
                <a:gd name="T21" fmla="*/ 304 h 344"/>
                <a:gd name="T22" fmla="*/ 184 w 267"/>
                <a:gd name="T23" fmla="*/ 340 h 344"/>
                <a:gd name="T24" fmla="*/ 162 w 267"/>
                <a:gd name="T25" fmla="*/ 340 h 344"/>
                <a:gd name="T26" fmla="*/ 135 w 267"/>
                <a:gd name="T27" fmla="*/ 329 h 344"/>
                <a:gd name="T28" fmla="*/ 93 w 267"/>
                <a:gd name="T29" fmla="*/ 319 h 344"/>
                <a:gd name="T30" fmla="*/ 76 w 267"/>
                <a:gd name="T31" fmla="*/ 318 h 344"/>
                <a:gd name="T32" fmla="*/ 55 w 267"/>
                <a:gd name="T33" fmla="*/ 304 h 344"/>
                <a:gd name="T34" fmla="*/ 28 w 267"/>
                <a:gd name="T35" fmla="*/ 291 h 344"/>
                <a:gd name="T36" fmla="*/ 14 w 267"/>
                <a:gd name="T37" fmla="*/ 295 h 344"/>
                <a:gd name="T38" fmla="*/ 0 w 267"/>
                <a:gd name="T39" fmla="*/ 302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7" h="344">
                  <a:moveTo>
                    <a:pt x="0" y="302"/>
                  </a:moveTo>
                  <a:cubicBezTo>
                    <a:pt x="4" y="271"/>
                    <a:pt x="14" y="244"/>
                    <a:pt x="28" y="218"/>
                  </a:cubicBezTo>
                  <a:cubicBezTo>
                    <a:pt x="47" y="184"/>
                    <a:pt x="71" y="155"/>
                    <a:pt x="95" y="126"/>
                  </a:cubicBezTo>
                  <a:cubicBezTo>
                    <a:pt x="103" y="116"/>
                    <a:pt x="112" y="106"/>
                    <a:pt x="120" y="96"/>
                  </a:cubicBezTo>
                  <a:cubicBezTo>
                    <a:pt x="121" y="95"/>
                    <a:pt x="123" y="93"/>
                    <a:pt x="124" y="92"/>
                  </a:cubicBezTo>
                  <a:cubicBezTo>
                    <a:pt x="152" y="70"/>
                    <a:pt x="180" y="48"/>
                    <a:pt x="207" y="25"/>
                  </a:cubicBezTo>
                  <a:cubicBezTo>
                    <a:pt x="215" y="18"/>
                    <a:pt x="223" y="9"/>
                    <a:pt x="231" y="0"/>
                  </a:cubicBezTo>
                  <a:cubicBezTo>
                    <a:pt x="240" y="16"/>
                    <a:pt x="249" y="33"/>
                    <a:pt x="267" y="44"/>
                  </a:cubicBezTo>
                  <a:cubicBezTo>
                    <a:pt x="265" y="53"/>
                    <a:pt x="263" y="64"/>
                    <a:pt x="259" y="73"/>
                  </a:cubicBezTo>
                  <a:cubicBezTo>
                    <a:pt x="246" y="111"/>
                    <a:pt x="231" y="148"/>
                    <a:pt x="219" y="186"/>
                  </a:cubicBezTo>
                  <a:cubicBezTo>
                    <a:pt x="206" y="225"/>
                    <a:pt x="195" y="264"/>
                    <a:pt x="184" y="304"/>
                  </a:cubicBezTo>
                  <a:cubicBezTo>
                    <a:pt x="181" y="315"/>
                    <a:pt x="184" y="327"/>
                    <a:pt x="184" y="340"/>
                  </a:cubicBezTo>
                  <a:cubicBezTo>
                    <a:pt x="178" y="344"/>
                    <a:pt x="170" y="343"/>
                    <a:pt x="162" y="340"/>
                  </a:cubicBezTo>
                  <a:cubicBezTo>
                    <a:pt x="153" y="337"/>
                    <a:pt x="144" y="333"/>
                    <a:pt x="135" y="329"/>
                  </a:cubicBezTo>
                  <a:cubicBezTo>
                    <a:pt x="122" y="322"/>
                    <a:pt x="108" y="318"/>
                    <a:pt x="93" y="319"/>
                  </a:cubicBezTo>
                  <a:cubicBezTo>
                    <a:pt x="87" y="320"/>
                    <a:pt x="82" y="319"/>
                    <a:pt x="76" y="318"/>
                  </a:cubicBezTo>
                  <a:cubicBezTo>
                    <a:pt x="67" y="317"/>
                    <a:pt x="60" y="312"/>
                    <a:pt x="55" y="304"/>
                  </a:cubicBezTo>
                  <a:cubicBezTo>
                    <a:pt x="49" y="292"/>
                    <a:pt x="41" y="288"/>
                    <a:pt x="28" y="291"/>
                  </a:cubicBezTo>
                  <a:cubicBezTo>
                    <a:pt x="23" y="292"/>
                    <a:pt x="19" y="293"/>
                    <a:pt x="14" y="295"/>
                  </a:cubicBezTo>
                  <a:cubicBezTo>
                    <a:pt x="9" y="297"/>
                    <a:pt x="5" y="299"/>
                    <a:pt x="0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8"/>
            <p:cNvSpPr>
              <a:spLocks/>
            </p:cNvSpPr>
            <p:nvPr/>
          </p:nvSpPr>
          <p:spPr bwMode="auto">
            <a:xfrm>
              <a:off x="-1022350" y="1031876"/>
              <a:ext cx="660400" cy="795338"/>
            </a:xfrm>
            <a:custGeom>
              <a:avLst/>
              <a:gdLst>
                <a:gd name="T0" fmla="*/ 261 w 261"/>
                <a:gd name="T1" fmla="*/ 291 h 314"/>
                <a:gd name="T2" fmla="*/ 211 w 261"/>
                <a:gd name="T3" fmla="*/ 290 h 314"/>
                <a:gd name="T4" fmla="*/ 178 w 261"/>
                <a:gd name="T5" fmla="*/ 301 h 314"/>
                <a:gd name="T6" fmla="*/ 127 w 261"/>
                <a:gd name="T7" fmla="*/ 307 h 314"/>
                <a:gd name="T8" fmla="*/ 98 w 261"/>
                <a:gd name="T9" fmla="*/ 302 h 314"/>
                <a:gd name="T10" fmla="*/ 80 w 261"/>
                <a:gd name="T11" fmla="*/ 220 h 314"/>
                <a:gd name="T12" fmla="*/ 23 w 261"/>
                <a:gd name="T13" fmla="*/ 109 h 314"/>
                <a:gd name="T14" fmla="*/ 2 w 261"/>
                <a:gd name="T15" fmla="*/ 48 h 314"/>
                <a:gd name="T16" fmla="*/ 4 w 261"/>
                <a:gd name="T17" fmla="*/ 38 h 314"/>
                <a:gd name="T18" fmla="*/ 35 w 261"/>
                <a:gd name="T19" fmla="*/ 0 h 314"/>
                <a:gd name="T20" fmla="*/ 141 w 261"/>
                <a:gd name="T21" fmla="*/ 92 h 314"/>
                <a:gd name="T22" fmla="*/ 162 w 261"/>
                <a:gd name="T23" fmla="*/ 115 h 314"/>
                <a:gd name="T24" fmla="*/ 233 w 261"/>
                <a:gd name="T25" fmla="*/ 211 h 314"/>
                <a:gd name="T26" fmla="*/ 260 w 261"/>
                <a:gd name="T27" fmla="*/ 289 h 314"/>
                <a:gd name="T28" fmla="*/ 261 w 261"/>
                <a:gd name="T29" fmla="*/ 29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1" h="314">
                  <a:moveTo>
                    <a:pt x="261" y="291"/>
                  </a:moveTo>
                  <a:cubicBezTo>
                    <a:pt x="243" y="291"/>
                    <a:pt x="227" y="290"/>
                    <a:pt x="211" y="290"/>
                  </a:cubicBezTo>
                  <a:cubicBezTo>
                    <a:pt x="199" y="290"/>
                    <a:pt x="188" y="294"/>
                    <a:pt x="178" y="301"/>
                  </a:cubicBezTo>
                  <a:cubicBezTo>
                    <a:pt x="162" y="312"/>
                    <a:pt x="146" y="314"/>
                    <a:pt x="127" y="307"/>
                  </a:cubicBezTo>
                  <a:cubicBezTo>
                    <a:pt x="118" y="303"/>
                    <a:pt x="108" y="304"/>
                    <a:pt x="98" y="302"/>
                  </a:cubicBezTo>
                  <a:cubicBezTo>
                    <a:pt x="107" y="273"/>
                    <a:pt x="94" y="246"/>
                    <a:pt x="80" y="220"/>
                  </a:cubicBezTo>
                  <a:cubicBezTo>
                    <a:pt x="61" y="183"/>
                    <a:pt x="41" y="147"/>
                    <a:pt x="23" y="109"/>
                  </a:cubicBezTo>
                  <a:cubicBezTo>
                    <a:pt x="14" y="90"/>
                    <a:pt x="9" y="68"/>
                    <a:pt x="2" y="48"/>
                  </a:cubicBezTo>
                  <a:cubicBezTo>
                    <a:pt x="0" y="44"/>
                    <a:pt x="2" y="42"/>
                    <a:pt x="4" y="38"/>
                  </a:cubicBezTo>
                  <a:cubicBezTo>
                    <a:pt x="15" y="26"/>
                    <a:pt x="25" y="12"/>
                    <a:pt x="35" y="0"/>
                  </a:cubicBezTo>
                  <a:cubicBezTo>
                    <a:pt x="64" y="37"/>
                    <a:pt x="102" y="65"/>
                    <a:pt x="141" y="92"/>
                  </a:cubicBezTo>
                  <a:cubicBezTo>
                    <a:pt x="150" y="98"/>
                    <a:pt x="155" y="107"/>
                    <a:pt x="162" y="115"/>
                  </a:cubicBezTo>
                  <a:cubicBezTo>
                    <a:pt x="188" y="145"/>
                    <a:pt x="214" y="176"/>
                    <a:pt x="233" y="211"/>
                  </a:cubicBezTo>
                  <a:cubicBezTo>
                    <a:pt x="247" y="235"/>
                    <a:pt x="256" y="261"/>
                    <a:pt x="260" y="289"/>
                  </a:cubicBezTo>
                  <a:cubicBezTo>
                    <a:pt x="261" y="290"/>
                    <a:pt x="261" y="291"/>
                    <a:pt x="261" y="2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9"/>
            <p:cNvSpPr>
              <a:spLocks/>
            </p:cNvSpPr>
            <p:nvPr/>
          </p:nvSpPr>
          <p:spPr bwMode="auto">
            <a:xfrm>
              <a:off x="-1206500" y="725488"/>
              <a:ext cx="287337" cy="396875"/>
            </a:xfrm>
            <a:custGeom>
              <a:avLst/>
              <a:gdLst>
                <a:gd name="T0" fmla="*/ 114 w 114"/>
                <a:gd name="T1" fmla="*/ 57 h 157"/>
                <a:gd name="T2" fmla="*/ 91 w 114"/>
                <a:gd name="T3" fmla="*/ 137 h 157"/>
                <a:gd name="T4" fmla="*/ 57 w 114"/>
                <a:gd name="T5" fmla="*/ 156 h 157"/>
                <a:gd name="T6" fmla="*/ 31 w 114"/>
                <a:gd name="T7" fmla="*/ 141 h 157"/>
                <a:gd name="T8" fmla="*/ 8 w 114"/>
                <a:gd name="T9" fmla="*/ 89 h 157"/>
                <a:gd name="T10" fmla="*/ 15 w 114"/>
                <a:gd name="T11" fmla="*/ 13 h 157"/>
                <a:gd name="T12" fmla="*/ 26 w 114"/>
                <a:gd name="T13" fmla="*/ 5 h 157"/>
                <a:gd name="T14" fmla="*/ 92 w 114"/>
                <a:gd name="T15" fmla="*/ 7 h 157"/>
                <a:gd name="T16" fmla="*/ 109 w 114"/>
                <a:gd name="T17" fmla="*/ 28 h 157"/>
                <a:gd name="T18" fmla="*/ 114 w 114"/>
                <a:gd name="T19" fmla="*/ 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57">
                  <a:moveTo>
                    <a:pt x="114" y="57"/>
                  </a:moveTo>
                  <a:cubicBezTo>
                    <a:pt x="114" y="89"/>
                    <a:pt x="106" y="115"/>
                    <a:pt x="91" y="137"/>
                  </a:cubicBezTo>
                  <a:cubicBezTo>
                    <a:pt x="83" y="149"/>
                    <a:pt x="73" y="157"/>
                    <a:pt x="57" y="156"/>
                  </a:cubicBezTo>
                  <a:cubicBezTo>
                    <a:pt x="45" y="156"/>
                    <a:pt x="37" y="149"/>
                    <a:pt x="31" y="141"/>
                  </a:cubicBezTo>
                  <a:cubicBezTo>
                    <a:pt x="19" y="125"/>
                    <a:pt x="13" y="107"/>
                    <a:pt x="8" y="89"/>
                  </a:cubicBezTo>
                  <a:cubicBezTo>
                    <a:pt x="0" y="63"/>
                    <a:pt x="6" y="38"/>
                    <a:pt x="15" y="13"/>
                  </a:cubicBezTo>
                  <a:cubicBezTo>
                    <a:pt x="16" y="9"/>
                    <a:pt x="22" y="6"/>
                    <a:pt x="26" y="5"/>
                  </a:cubicBezTo>
                  <a:cubicBezTo>
                    <a:pt x="48" y="0"/>
                    <a:pt x="70" y="0"/>
                    <a:pt x="92" y="7"/>
                  </a:cubicBezTo>
                  <a:cubicBezTo>
                    <a:pt x="104" y="10"/>
                    <a:pt x="108" y="18"/>
                    <a:pt x="109" y="28"/>
                  </a:cubicBezTo>
                  <a:cubicBezTo>
                    <a:pt x="111" y="39"/>
                    <a:pt x="113" y="51"/>
                    <a:pt x="114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23" name="Grupo 22"/>
          <p:cNvGrpSpPr/>
          <p:nvPr userDrawn="1"/>
        </p:nvGrpSpPr>
        <p:grpSpPr>
          <a:xfrm rot="873378">
            <a:off x="11185" y="155855"/>
            <a:ext cx="1186930" cy="920158"/>
            <a:chOff x="-1960562" y="498476"/>
            <a:chExt cx="1808162" cy="1401763"/>
          </a:xfrm>
          <a:solidFill>
            <a:schemeClr val="accent6">
              <a:lumMod val="75000"/>
            </a:schemeClr>
          </a:solidFill>
        </p:grpSpPr>
        <p:sp>
          <p:nvSpPr>
            <p:cNvPr id="27" name="Freeform 5"/>
            <p:cNvSpPr>
              <a:spLocks noEditPoints="1"/>
            </p:cNvSpPr>
            <p:nvPr/>
          </p:nvSpPr>
          <p:spPr bwMode="auto">
            <a:xfrm>
              <a:off x="-933450" y="500063"/>
              <a:ext cx="781050" cy="830263"/>
            </a:xfrm>
            <a:custGeom>
              <a:avLst/>
              <a:gdLst>
                <a:gd name="T0" fmla="*/ 1 w 309"/>
                <a:gd name="T1" fmla="*/ 204 h 328"/>
                <a:gd name="T2" fmla="*/ 0 w 309"/>
                <a:gd name="T3" fmla="*/ 101 h 328"/>
                <a:gd name="T4" fmla="*/ 58 w 309"/>
                <a:gd name="T5" fmla="*/ 54 h 328"/>
                <a:gd name="T6" fmla="*/ 248 w 309"/>
                <a:gd name="T7" fmla="*/ 1 h 328"/>
                <a:gd name="T8" fmla="*/ 259 w 309"/>
                <a:gd name="T9" fmla="*/ 8 h 328"/>
                <a:gd name="T10" fmla="*/ 298 w 309"/>
                <a:gd name="T11" fmla="*/ 123 h 328"/>
                <a:gd name="T12" fmla="*/ 272 w 309"/>
                <a:gd name="T13" fmla="*/ 304 h 328"/>
                <a:gd name="T14" fmla="*/ 270 w 309"/>
                <a:gd name="T15" fmla="*/ 308 h 328"/>
                <a:gd name="T16" fmla="*/ 240 w 309"/>
                <a:gd name="T17" fmla="*/ 327 h 328"/>
                <a:gd name="T18" fmla="*/ 62 w 309"/>
                <a:gd name="T19" fmla="*/ 258 h 328"/>
                <a:gd name="T20" fmla="*/ 22 w 309"/>
                <a:gd name="T21" fmla="*/ 222 h 328"/>
                <a:gd name="T22" fmla="*/ 1 w 309"/>
                <a:gd name="T23" fmla="*/ 204 h 328"/>
                <a:gd name="T24" fmla="*/ 39 w 309"/>
                <a:gd name="T25" fmla="*/ 147 h 328"/>
                <a:gd name="T26" fmla="*/ 123 w 309"/>
                <a:gd name="T27" fmla="*/ 89 h 328"/>
                <a:gd name="T28" fmla="*/ 116 w 309"/>
                <a:gd name="T29" fmla="*/ 90 h 328"/>
                <a:gd name="T30" fmla="*/ 99 w 309"/>
                <a:gd name="T31" fmla="*/ 99 h 328"/>
                <a:gd name="T32" fmla="*/ 27 w 309"/>
                <a:gd name="T33" fmla="*/ 145 h 328"/>
                <a:gd name="T34" fmla="*/ 19 w 309"/>
                <a:gd name="T35" fmla="*/ 151 h 328"/>
                <a:gd name="T36" fmla="*/ 65 w 309"/>
                <a:gd name="T37" fmla="*/ 163 h 328"/>
                <a:gd name="T38" fmla="*/ 41 w 309"/>
                <a:gd name="T39" fmla="*/ 162 h 328"/>
                <a:gd name="T40" fmla="*/ 20 w 309"/>
                <a:gd name="T41" fmla="*/ 167 h 328"/>
                <a:gd name="T42" fmla="*/ 19 w 309"/>
                <a:gd name="T43" fmla="*/ 170 h 328"/>
                <a:gd name="T44" fmla="*/ 62 w 309"/>
                <a:gd name="T45" fmla="*/ 197 h 328"/>
                <a:gd name="T46" fmla="*/ 124 w 309"/>
                <a:gd name="T47" fmla="*/ 257 h 328"/>
                <a:gd name="T48" fmla="*/ 130 w 309"/>
                <a:gd name="T49" fmla="*/ 259 h 328"/>
                <a:gd name="T50" fmla="*/ 131 w 309"/>
                <a:gd name="T51" fmla="*/ 254 h 328"/>
                <a:gd name="T52" fmla="*/ 117 w 309"/>
                <a:gd name="T53" fmla="*/ 225 h 328"/>
                <a:gd name="T54" fmla="*/ 75 w 309"/>
                <a:gd name="T55" fmla="*/ 194 h 328"/>
                <a:gd name="T56" fmla="*/ 48 w 309"/>
                <a:gd name="T57" fmla="*/ 179 h 328"/>
                <a:gd name="T58" fmla="*/ 66 w 309"/>
                <a:gd name="T59" fmla="*/ 175 h 328"/>
                <a:gd name="T60" fmla="*/ 65 w 309"/>
                <a:gd name="T61" fmla="*/ 169 h 328"/>
                <a:gd name="T62" fmla="*/ 74 w 309"/>
                <a:gd name="T63" fmla="*/ 168 h 328"/>
                <a:gd name="T64" fmla="*/ 79 w 309"/>
                <a:gd name="T65" fmla="*/ 164 h 328"/>
                <a:gd name="T66" fmla="*/ 76 w 309"/>
                <a:gd name="T67" fmla="*/ 159 h 328"/>
                <a:gd name="T68" fmla="*/ 60 w 309"/>
                <a:gd name="T69" fmla="*/ 151 h 328"/>
                <a:gd name="T70" fmla="*/ 39 w 309"/>
                <a:gd name="T71" fmla="*/ 14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9" h="328">
                  <a:moveTo>
                    <a:pt x="1" y="204"/>
                  </a:moveTo>
                  <a:cubicBezTo>
                    <a:pt x="16" y="170"/>
                    <a:pt x="23" y="135"/>
                    <a:pt x="0" y="101"/>
                  </a:cubicBezTo>
                  <a:cubicBezTo>
                    <a:pt x="16" y="82"/>
                    <a:pt x="36" y="66"/>
                    <a:pt x="58" y="54"/>
                  </a:cubicBezTo>
                  <a:cubicBezTo>
                    <a:pt x="117" y="20"/>
                    <a:pt x="180" y="1"/>
                    <a:pt x="248" y="1"/>
                  </a:cubicBezTo>
                  <a:cubicBezTo>
                    <a:pt x="254" y="0"/>
                    <a:pt x="257" y="2"/>
                    <a:pt x="259" y="8"/>
                  </a:cubicBezTo>
                  <a:cubicBezTo>
                    <a:pt x="276" y="45"/>
                    <a:pt x="291" y="82"/>
                    <a:pt x="298" y="123"/>
                  </a:cubicBezTo>
                  <a:cubicBezTo>
                    <a:pt x="309" y="186"/>
                    <a:pt x="299" y="246"/>
                    <a:pt x="272" y="304"/>
                  </a:cubicBezTo>
                  <a:cubicBezTo>
                    <a:pt x="271" y="306"/>
                    <a:pt x="271" y="307"/>
                    <a:pt x="270" y="308"/>
                  </a:cubicBezTo>
                  <a:cubicBezTo>
                    <a:pt x="261" y="328"/>
                    <a:pt x="261" y="328"/>
                    <a:pt x="240" y="327"/>
                  </a:cubicBezTo>
                  <a:cubicBezTo>
                    <a:pt x="172" y="325"/>
                    <a:pt x="113" y="304"/>
                    <a:pt x="62" y="258"/>
                  </a:cubicBezTo>
                  <a:cubicBezTo>
                    <a:pt x="49" y="246"/>
                    <a:pt x="36" y="234"/>
                    <a:pt x="22" y="222"/>
                  </a:cubicBezTo>
                  <a:cubicBezTo>
                    <a:pt x="16" y="216"/>
                    <a:pt x="9" y="211"/>
                    <a:pt x="1" y="204"/>
                  </a:cubicBezTo>
                  <a:close/>
                  <a:moveTo>
                    <a:pt x="39" y="147"/>
                  </a:moveTo>
                  <a:cubicBezTo>
                    <a:pt x="66" y="128"/>
                    <a:pt x="94" y="109"/>
                    <a:pt x="123" y="89"/>
                  </a:cubicBezTo>
                  <a:cubicBezTo>
                    <a:pt x="120" y="90"/>
                    <a:pt x="118" y="89"/>
                    <a:pt x="116" y="90"/>
                  </a:cubicBezTo>
                  <a:cubicBezTo>
                    <a:pt x="110" y="93"/>
                    <a:pt x="104" y="95"/>
                    <a:pt x="99" y="99"/>
                  </a:cubicBezTo>
                  <a:cubicBezTo>
                    <a:pt x="76" y="117"/>
                    <a:pt x="53" y="132"/>
                    <a:pt x="27" y="145"/>
                  </a:cubicBezTo>
                  <a:cubicBezTo>
                    <a:pt x="24" y="146"/>
                    <a:pt x="22" y="149"/>
                    <a:pt x="19" y="151"/>
                  </a:cubicBezTo>
                  <a:cubicBezTo>
                    <a:pt x="36" y="155"/>
                    <a:pt x="52" y="153"/>
                    <a:pt x="65" y="163"/>
                  </a:cubicBezTo>
                  <a:cubicBezTo>
                    <a:pt x="57" y="163"/>
                    <a:pt x="49" y="162"/>
                    <a:pt x="41" y="162"/>
                  </a:cubicBezTo>
                  <a:cubicBezTo>
                    <a:pt x="34" y="163"/>
                    <a:pt x="27" y="166"/>
                    <a:pt x="20" y="167"/>
                  </a:cubicBezTo>
                  <a:cubicBezTo>
                    <a:pt x="20" y="168"/>
                    <a:pt x="19" y="169"/>
                    <a:pt x="19" y="170"/>
                  </a:cubicBezTo>
                  <a:cubicBezTo>
                    <a:pt x="33" y="179"/>
                    <a:pt x="47" y="189"/>
                    <a:pt x="62" y="197"/>
                  </a:cubicBezTo>
                  <a:cubicBezTo>
                    <a:pt x="87" y="213"/>
                    <a:pt x="111" y="228"/>
                    <a:pt x="124" y="257"/>
                  </a:cubicBezTo>
                  <a:cubicBezTo>
                    <a:pt x="125" y="258"/>
                    <a:pt x="128" y="259"/>
                    <a:pt x="130" y="259"/>
                  </a:cubicBezTo>
                  <a:cubicBezTo>
                    <a:pt x="131" y="258"/>
                    <a:pt x="132" y="255"/>
                    <a:pt x="131" y="254"/>
                  </a:cubicBezTo>
                  <a:cubicBezTo>
                    <a:pt x="127" y="244"/>
                    <a:pt x="123" y="234"/>
                    <a:pt x="117" y="225"/>
                  </a:cubicBezTo>
                  <a:cubicBezTo>
                    <a:pt x="106" y="211"/>
                    <a:pt x="90" y="202"/>
                    <a:pt x="75" y="194"/>
                  </a:cubicBezTo>
                  <a:cubicBezTo>
                    <a:pt x="65" y="189"/>
                    <a:pt x="56" y="184"/>
                    <a:pt x="48" y="179"/>
                  </a:cubicBezTo>
                  <a:cubicBezTo>
                    <a:pt x="54" y="178"/>
                    <a:pt x="60" y="177"/>
                    <a:pt x="66" y="175"/>
                  </a:cubicBezTo>
                  <a:cubicBezTo>
                    <a:pt x="66" y="173"/>
                    <a:pt x="65" y="172"/>
                    <a:pt x="65" y="169"/>
                  </a:cubicBezTo>
                  <a:cubicBezTo>
                    <a:pt x="68" y="169"/>
                    <a:pt x="71" y="169"/>
                    <a:pt x="74" y="168"/>
                  </a:cubicBezTo>
                  <a:cubicBezTo>
                    <a:pt x="76" y="167"/>
                    <a:pt x="78" y="165"/>
                    <a:pt x="79" y="164"/>
                  </a:cubicBezTo>
                  <a:cubicBezTo>
                    <a:pt x="80" y="163"/>
                    <a:pt x="77" y="160"/>
                    <a:pt x="76" y="159"/>
                  </a:cubicBezTo>
                  <a:cubicBezTo>
                    <a:pt x="71" y="156"/>
                    <a:pt x="66" y="153"/>
                    <a:pt x="60" y="151"/>
                  </a:cubicBezTo>
                  <a:cubicBezTo>
                    <a:pt x="53" y="149"/>
                    <a:pt x="45" y="148"/>
                    <a:pt x="39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8" name="Freeform 6"/>
            <p:cNvSpPr>
              <a:spLocks noEditPoints="1"/>
            </p:cNvSpPr>
            <p:nvPr/>
          </p:nvSpPr>
          <p:spPr bwMode="auto">
            <a:xfrm>
              <a:off x="-1960562" y="498476"/>
              <a:ext cx="776287" cy="828675"/>
            </a:xfrm>
            <a:custGeom>
              <a:avLst/>
              <a:gdLst>
                <a:gd name="T0" fmla="*/ 305 w 307"/>
                <a:gd name="T1" fmla="*/ 107 h 328"/>
                <a:gd name="T2" fmla="*/ 305 w 307"/>
                <a:gd name="T3" fmla="*/ 198 h 328"/>
                <a:gd name="T4" fmla="*/ 302 w 307"/>
                <a:gd name="T5" fmla="*/ 210 h 328"/>
                <a:gd name="T6" fmla="*/ 217 w 307"/>
                <a:gd name="T7" fmla="*/ 284 h 328"/>
                <a:gd name="T8" fmla="*/ 132 w 307"/>
                <a:gd name="T9" fmla="*/ 318 h 328"/>
                <a:gd name="T10" fmla="*/ 55 w 307"/>
                <a:gd name="T11" fmla="*/ 328 h 328"/>
                <a:gd name="T12" fmla="*/ 48 w 307"/>
                <a:gd name="T13" fmla="*/ 326 h 328"/>
                <a:gd name="T14" fmla="*/ 17 w 307"/>
                <a:gd name="T15" fmla="*/ 247 h 328"/>
                <a:gd name="T16" fmla="*/ 31 w 307"/>
                <a:gd name="T17" fmla="*/ 52 h 328"/>
                <a:gd name="T18" fmla="*/ 48 w 307"/>
                <a:gd name="T19" fmla="*/ 7 h 328"/>
                <a:gd name="T20" fmla="*/ 59 w 307"/>
                <a:gd name="T21" fmla="*/ 1 h 328"/>
                <a:gd name="T22" fmla="*/ 181 w 307"/>
                <a:gd name="T23" fmla="*/ 31 h 328"/>
                <a:gd name="T24" fmla="*/ 305 w 307"/>
                <a:gd name="T25" fmla="*/ 107 h 328"/>
                <a:gd name="T26" fmla="*/ 268 w 307"/>
                <a:gd name="T27" fmla="*/ 179 h 328"/>
                <a:gd name="T28" fmla="*/ 226 w 307"/>
                <a:gd name="T29" fmla="*/ 202 h 328"/>
                <a:gd name="T30" fmla="*/ 189 w 307"/>
                <a:gd name="T31" fmla="*/ 233 h 328"/>
                <a:gd name="T32" fmla="*/ 176 w 307"/>
                <a:gd name="T33" fmla="*/ 259 h 328"/>
                <a:gd name="T34" fmla="*/ 185 w 307"/>
                <a:gd name="T35" fmla="*/ 255 h 328"/>
                <a:gd name="T36" fmla="*/ 214 w 307"/>
                <a:gd name="T37" fmla="*/ 217 h 328"/>
                <a:gd name="T38" fmla="*/ 245 w 307"/>
                <a:gd name="T39" fmla="*/ 197 h 328"/>
                <a:gd name="T40" fmla="*/ 284 w 307"/>
                <a:gd name="T41" fmla="*/ 173 h 328"/>
                <a:gd name="T42" fmla="*/ 289 w 307"/>
                <a:gd name="T43" fmla="*/ 168 h 328"/>
                <a:gd name="T44" fmla="*/ 289 w 307"/>
                <a:gd name="T45" fmla="*/ 166 h 328"/>
                <a:gd name="T46" fmla="*/ 276 w 307"/>
                <a:gd name="T47" fmla="*/ 167 h 328"/>
                <a:gd name="T48" fmla="*/ 271 w 307"/>
                <a:gd name="T49" fmla="*/ 163 h 328"/>
                <a:gd name="T50" fmla="*/ 259 w 307"/>
                <a:gd name="T51" fmla="*/ 167 h 328"/>
                <a:gd name="T52" fmla="*/ 252 w 307"/>
                <a:gd name="T53" fmla="*/ 166 h 328"/>
                <a:gd name="T54" fmla="*/ 254 w 307"/>
                <a:gd name="T55" fmla="*/ 159 h 328"/>
                <a:gd name="T56" fmla="*/ 260 w 307"/>
                <a:gd name="T57" fmla="*/ 156 h 328"/>
                <a:gd name="T58" fmla="*/ 281 w 307"/>
                <a:gd name="T59" fmla="*/ 153 h 328"/>
                <a:gd name="T60" fmla="*/ 290 w 307"/>
                <a:gd name="T61" fmla="*/ 149 h 328"/>
                <a:gd name="T62" fmla="*/ 286 w 307"/>
                <a:gd name="T63" fmla="*/ 146 h 328"/>
                <a:gd name="T64" fmla="*/ 214 w 307"/>
                <a:gd name="T65" fmla="*/ 102 h 328"/>
                <a:gd name="T66" fmla="*/ 194 w 307"/>
                <a:gd name="T67" fmla="*/ 91 h 328"/>
                <a:gd name="T68" fmla="*/ 185 w 307"/>
                <a:gd name="T69" fmla="*/ 90 h 328"/>
                <a:gd name="T70" fmla="*/ 269 w 307"/>
                <a:gd name="T71" fmla="*/ 149 h 328"/>
                <a:gd name="T72" fmla="*/ 228 w 307"/>
                <a:gd name="T73" fmla="*/ 168 h 328"/>
                <a:gd name="T74" fmla="*/ 247 w 307"/>
                <a:gd name="T75" fmla="*/ 171 h 328"/>
                <a:gd name="T76" fmla="*/ 241 w 307"/>
                <a:gd name="T77" fmla="*/ 179 h 328"/>
                <a:gd name="T78" fmla="*/ 268 w 307"/>
                <a:gd name="T79" fmla="*/ 17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7" h="328">
                  <a:moveTo>
                    <a:pt x="305" y="107"/>
                  </a:moveTo>
                  <a:cubicBezTo>
                    <a:pt x="290" y="138"/>
                    <a:pt x="294" y="168"/>
                    <a:pt x="305" y="198"/>
                  </a:cubicBezTo>
                  <a:cubicBezTo>
                    <a:pt x="307" y="203"/>
                    <a:pt x="307" y="206"/>
                    <a:pt x="302" y="210"/>
                  </a:cubicBezTo>
                  <a:cubicBezTo>
                    <a:pt x="274" y="235"/>
                    <a:pt x="246" y="260"/>
                    <a:pt x="217" y="284"/>
                  </a:cubicBezTo>
                  <a:cubicBezTo>
                    <a:pt x="192" y="304"/>
                    <a:pt x="163" y="313"/>
                    <a:pt x="132" y="318"/>
                  </a:cubicBezTo>
                  <a:cubicBezTo>
                    <a:pt x="106" y="322"/>
                    <a:pt x="81" y="325"/>
                    <a:pt x="55" y="328"/>
                  </a:cubicBezTo>
                  <a:cubicBezTo>
                    <a:pt x="53" y="328"/>
                    <a:pt x="49" y="327"/>
                    <a:pt x="48" y="326"/>
                  </a:cubicBezTo>
                  <a:cubicBezTo>
                    <a:pt x="38" y="299"/>
                    <a:pt x="24" y="274"/>
                    <a:pt x="17" y="247"/>
                  </a:cubicBezTo>
                  <a:cubicBezTo>
                    <a:pt x="0" y="181"/>
                    <a:pt x="7" y="115"/>
                    <a:pt x="31" y="52"/>
                  </a:cubicBezTo>
                  <a:cubicBezTo>
                    <a:pt x="36" y="37"/>
                    <a:pt x="42" y="22"/>
                    <a:pt x="48" y="7"/>
                  </a:cubicBezTo>
                  <a:cubicBezTo>
                    <a:pt x="50" y="1"/>
                    <a:pt x="53" y="0"/>
                    <a:pt x="59" y="1"/>
                  </a:cubicBezTo>
                  <a:cubicBezTo>
                    <a:pt x="101" y="4"/>
                    <a:pt x="142" y="14"/>
                    <a:pt x="181" y="31"/>
                  </a:cubicBezTo>
                  <a:cubicBezTo>
                    <a:pt x="227" y="50"/>
                    <a:pt x="267" y="76"/>
                    <a:pt x="305" y="107"/>
                  </a:cubicBezTo>
                  <a:close/>
                  <a:moveTo>
                    <a:pt x="268" y="179"/>
                  </a:moveTo>
                  <a:cubicBezTo>
                    <a:pt x="253" y="187"/>
                    <a:pt x="239" y="194"/>
                    <a:pt x="226" y="202"/>
                  </a:cubicBezTo>
                  <a:cubicBezTo>
                    <a:pt x="211" y="210"/>
                    <a:pt x="198" y="219"/>
                    <a:pt x="189" y="233"/>
                  </a:cubicBezTo>
                  <a:cubicBezTo>
                    <a:pt x="184" y="241"/>
                    <a:pt x="180" y="250"/>
                    <a:pt x="176" y="259"/>
                  </a:cubicBezTo>
                  <a:cubicBezTo>
                    <a:pt x="183" y="262"/>
                    <a:pt x="184" y="259"/>
                    <a:pt x="185" y="255"/>
                  </a:cubicBezTo>
                  <a:cubicBezTo>
                    <a:pt x="191" y="239"/>
                    <a:pt x="201" y="227"/>
                    <a:pt x="214" y="217"/>
                  </a:cubicBezTo>
                  <a:cubicBezTo>
                    <a:pt x="224" y="210"/>
                    <a:pt x="235" y="204"/>
                    <a:pt x="245" y="197"/>
                  </a:cubicBezTo>
                  <a:cubicBezTo>
                    <a:pt x="258" y="189"/>
                    <a:pt x="271" y="181"/>
                    <a:pt x="284" y="173"/>
                  </a:cubicBezTo>
                  <a:cubicBezTo>
                    <a:pt x="286" y="172"/>
                    <a:pt x="288" y="170"/>
                    <a:pt x="289" y="168"/>
                  </a:cubicBezTo>
                  <a:cubicBezTo>
                    <a:pt x="289" y="167"/>
                    <a:pt x="289" y="167"/>
                    <a:pt x="289" y="166"/>
                  </a:cubicBezTo>
                  <a:cubicBezTo>
                    <a:pt x="284" y="167"/>
                    <a:pt x="280" y="167"/>
                    <a:pt x="276" y="167"/>
                  </a:cubicBezTo>
                  <a:cubicBezTo>
                    <a:pt x="278" y="162"/>
                    <a:pt x="275" y="162"/>
                    <a:pt x="271" y="163"/>
                  </a:cubicBezTo>
                  <a:cubicBezTo>
                    <a:pt x="267" y="164"/>
                    <a:pt x="263" y="166"/>
                    <a:pt x="259" y="167"/>
                  </a:cubicBezTo>
                  <a:cubicBezTo>
                    <a:pt x="256" y="167"/>
                    <a:pt x="254" y="167"/>
                    <a:pt x="252" y="166"/>
                  </a:cubicBezTo>
                  <a:cubicBezTo>
                    <a:pt x="252" y="164"/>
                    <a:pt x="252" y="161"/>
                    <a:pt x="254" y="159"/>
                  </a:cubicBezTo>
                  <a:cubicBezTo>
                    <a:pt x="255" y="158"/>
                    <a:pt x="258" y="157"/>
                    <a:pt x="260" y="156"/>
                  </a:cubicBezTo>
                  <a:cubicBezTo>
                    <a:pt x="267" y="155"/>
                    <a:pt x="274" y="155"/>
                    <a:pt x="281" y="153"/>
                  </a:cubicBezTo>
                  <a:cubicBezTo>
                    <a:pt x="283" y="153"/>
                    <a:pt x="286" y="151"/>
                    <a:pt x="290" y="149"/>
                  </a:cubicBezTo>
                  <a:cubicBezTo>
                    <a:pt x="287" y="147"/>
                    <a:pt x="287" y="147"/>
                    <a:pt x="286" y="146"/>
                  </a:cubicBezTo>
                  <a:cubicBezTo>
                    <a:pt x="262" y="131"/>
                    <a:pt x="238" y="116"/>
                    <a:pt x="214" y="102"/>
                  </a:cubicBezTo>
                  <a:cubicBezTo>
                    <a:pt x="208" y="98"/>
                    <a:pt x="201" y="94"/>
                    <a:pt x="194" y="91"/>
                  </a:cubicBezTo>
                  <a:cubicBezTo>
                    <a:pt x="192" y="90"/>
                    <a:pt x="189" y="91"/>
                    <a:pt x="185" y="90"/>
                  </a:cubicBezTo>
                  <a:cubicBezTo>
                    <a:pt x="214" y="111"/>
                    <a:pt x="242" y="130"/>
                    <a:pt x="269" y="149"/>
                  </a:cubicBezTo>
                  <a:cubicBezTo>
                    <a:pt x="255" y="151"/>
                    <a:pt x="239" y="153"/>
                    <a:pt x="228" y="168"/>
                  </a:cubicBezTo>
                  <a:cubicBezTo>
                    <a:pt x="235" y="169"/>
                    <a:pt x="241" y="170"/>
                    <a:pt x="247" y="171"/>
                  </a:cubicBezTo>
                  <a:cubicBezTo>
                    <a:pt x="245" y="173"/>
                    <a:pt x="243" y="175"/>
                    <a:pt x="241" y="179"/>
                  </a:cubicBezTo>
                  <a:cubicBezTo>
                    <a:pt x="251" y="179"/>
                    <a:pt x="258" y="179"/>
                    <a:pt x="26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9" name="Freeform 7"/>
            <p:cNvSpPr>
              <a:spLocks/>
            </p:cNvSpPr>
            <p:nvPr/>
          </p:nvSpPr>
          <p:spPr bwMode="auto">
            <a:xfrm>
              <a:off x="-1760538" y="1028701"/>
              <a:ext cx="674687" cy="871538"/>
            </a:xfrm>
            <a:custGeom>
              <a:avLst/>
              <a:gdLst>
                <a:gd name="T0" fmla="*/ 0 w 267"/>
                <a:gd name="T1" fmla="*/ 302 h 344"/>
                <a:gd name="T2" fmla="*/ 28 w 267"/>
                <a:gd name="T3" fmla="*/ 218 h 344"/>
                <a:gd name="T4" fmla="*/ 95 w 267"/>
                <a:gd name="T5" fmla="*/ 126 h 344"/>
                <a:gd name="T6" fmla="*/ 120 w 267"/>
                <a:gd name="T7" fmla="*/ 96 h 344"/>
                <a:gd name="T8" fmla="*/ 124 w 267"/>
                <a:gd name="T9" fmla="*/ 92 h 344"/>
                <a:gd name="T10" fmla="*/ 207 w 267"/>
                <a:gd name="T11" fmla="*/ 25 h 344"/>
                <a:gd name="T12" fmla="*/ 231 w 267"/>
                <a:gd name="T13" fmla="*/ 0 h 344"/>
                <a:gd name="T14" fmla="*/ 267 w 267"/>
                <a:gd name="T15" fmla="*/ 44 h 344"/>
                <a:gd name="T16" fmla="*/ 259 w 267"/>
                <a:gd name="T17" fmla="*/ 73 h 344"/>
                <a:gd name="T18" fmla="*/ 219 w 267"/>
                <a:gd name="T19" fmla="*/ 186 h 344"/>
                <a:gd name="T20" fmla="*/ 184 w 267"/>
                <a:gd name="T21" fmla="*/ 304 h 344"/>
                <a:gd name="T22" fmla="*/ 184 w 267"/>
                <a:gd name="T23" fmla="*/ 340 h 344"/>
                <a:gd name="T24" fmla="*/ 162 w 267"/>
                <a:gd name="T25" fmla="*/ 340 h 344"/>
                <a:gd name="T26" fmla="*/ 135 w 267"/>
                <a:gd name="T27" fmla="*/ 329 h 344"/>
                <a:gd name="T28" fmla="*/ 93 w 267"/>
                <a:gd name="T29" fmla="*/ 319 h 344"/>
                <a:gd name="T30" fmla="*/ 76 w 267"/>
                <a:gd name="T31" fmla="*/ 318 h 344"/>
                <a:gd name="T32" fmla="*/ 55 w 267"/>
                <a:gd name="T33" fmla="*/ 304 h 344"/>
                <a:gd name="T34" fmla="*/ 28 w 267"/>
                <a:gd name="T35" fmla="*/ 291 h 344"/>
                <a:gd name="T36" fmla="*/ 14 w 267"/>
                <a:gd name="T37" fmla="*/ 295 h 344"/>
                <a:gd name="T38" fmla="*/ 0 w 267"/>
                <a:gd name="T39" fmla="*/ 302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7" h="344">
                  <a:moveTo>
                    <a:pt x="0" y="302"/>
                  </a:moveTo>
                  <a:cubicBezTo>
                    <a:pt x="4" y="271"/>
                    <a:pt x="14" y="244"/>
                    <a:pt x="28" y="218"/>
                  </a:cubicBezTo>
                  <a:cubicBezTo>
                    <a:pt x="47" y="184"/>
                    <a:pt x="71" y="155"/>
                    <a:pt x="95" y="126"/>
                  </a:cubicBezTo>
                  <a:cubicBezTo>
                    <a:pt x="103" y="116"/>
                    <a:pt x="112" y="106"/>
                    <a:pt x="120" y="96"/>
                  </a:cubicBezTo>
                  <a:cubicBezTo>
                    <a:pt x="121" y="95"/>
                    <a:pt x="123" y="93"/>
                    <a:pt x="124" y="92"/>
                  </a:cubicBezTo>
                  <a:cubicBezTo>
                    <a:pt x="152" y="70"/>
                    <a:pt x="180" y="48"/>
                    <a:pt x="207" y="25"/>
                  </a:cubicBezTo>
                  <a:cubicBezTo>
                    <a:pt x="215" y="18"/>
                    <a:pt x="223" y="9"/>
                    <a:pt x="231" y="0"/>
                  </a:cubicBezTo>
                  <a:cubicBezTo>
                    <a:pt x="240" y="16"/>
                    <a:pt x="249" y="33"/>
                    <a:pt x="267" y="44"/>
                  </a:cubicBezTo>
                  <a:cubicBezTo>
                    <a:pt x="265" y="53"/>
                    <a:pt x="263" y="64"/>
                    <a:pt x="259" y="73"/>
                  </a:cubicBezTo>
                  <a:cubicBezTo>
                    <a:pt x="246" y="111"/>
                    <a:pt x="231" y="148"/>
                    <a:pt x="219" y="186"/>
                  </a:cubicBezTo>
                  <a:cubicBezTo>
                    <a:pt x="206" y="225"/>
                    <a:pt x="195" y="264"/>
                    <a:pt x="184" y="304"/>
                  </a:cubicBezTo>
                  <a:cubicBezTo>
                    <a:pt x="181" y="315"/>
                    <a:pt x="184" y="327"/>
                    <a:pt x="184" y="340"/>
                  </a:cubicBezTo>
                  <a:cubicBezTo>
                    <a:pt x="178" y="344"/>
                    <a:pt x="170" y="343"/>
                    <a:pt x="162" y="340"/>
                  </a:cubicBezTo>
                  <a:cubicBezTo>
                    <a:pt x="153" y="337"/>
                    <a:pt x="144" y="333"/>
                    <a:pt x="135" y="329"/>
                  </a:cubicBezTo>
                  <a:cubicBezTo>
                    <a:pt x="122" y="322"/>
                    <a:pt x="108" y="318"/>
                    <a:pt x="93" y="319"/>
                  </a:cubicBezTo>
                  <a:cubicBezTo>
                    <a:pt x="87" y="320"/>
                    <a:pt x="82" y="319"/>
                    <a:pt x="76" y="318"/>
                  </a:cubicBezTo>
                  <a:cubicBezTo>
                    <a:pt x="67" y="317"/>
                    <a:pt x="60" y="312"/>
                    <a:pt x="55" y="304"/>
                  </a:cubicBezTo>
                  <a:cubicBezTo>
                    <a:pt x="49" y="292"/>
                    <a:pt x="41" y="288"/>
                    <a:pt x="28" y="291"/>
                  </a:cubicBezTo>
                  <a:cubicBezTo>
                    <a:pt x="23" y="292"/>
                    <a:pt x="19" y="293"/>
                    <a:pt x="14" y="295"/>
                  </a:cubicBezTo>
                  <a:cubicBezTo>
                    <a:pt x="9" y="297"/>
                    <a:pt x="5" y="299"/>
                    <a:pt x="0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0" name="Freeform 8"/>
            <p:cNvSpPr>
              <a:spLocks/>
            </p:cNvSpPr>
            <p:nvPr/>
          </p:nvSpPr>
          <p:spPr bwMode="auto">
            <a:xfrm>
              <a:off x="-1022350" y="1031876"/>
              <a:ext cx="660400" cy="795338"/>
            </a:xfrm>
            <a:custGeom>
              <a:avLst/>
              <a:gdLst>
                <a:gd name="T0" fmla="*/ 261 w 261"/>
                <a:gd name="T1" fmla="*/ 291 h 314"/>
                <a:gd name="T2" fmla="*/ 211 w 261"/>
                <a:gd name="T3" fmla="*/ 290 h 314"/>
                <a:gd name="T4" fmla="*/ 178 w 261"/>
                <a:gd name="T5" fmla="*/ 301 h 314"/>
                <a:gd name="T6" fmla="*/ 127 w 261"/>
                <a:gd name="T7" fmla="*/ 307 h 314"/>
                <a:gd name="T8" fmla="*/ 98 w 261"/>
                <a:gd name="T9" fmla="*/ 302 h 314"/>
                <a:gd name="T10" fmla="*/ 80 w 261"/>
                <a:gd name="T11" fmla="*/ 220 h 314"/>
                <a:gd name="T12" fmla="*/ 23 w 261"/>
                <a:gd name="T13" fmla="*/ 109 h 314"/>
                <a:gd name="T14" fmla="*/ 2 w 261"/>
                <a:gd name="T15" fmla="*/ 48 h 314"/>
                <a:gd name="T16" fmla="*/ 4 w 261"/>
                <a:gd name="T17" fmla="*/ 38 h 314"/>
                <a:gd name="T18" fmla="*/ 35 w 261"/>
                <a:gd name="T19" fmla="*/ 0 h 314"/>
                <a:gd name="T20" fmla="*/ 141 w 261"/>
                <a:gd name="T21" fmla="*/ 92 h 314"/>
                <a:gd name="T22" fmla="*/ 162 w 261"/>
                <a:gd name="T23" fmla="*/ 115 h 314"/>
                <a:gd name="T24" fmla="*/ 233 w 261"/>
                <a:gd name="T25" fmla="*/ 211 h 314"/>
                <a:gd name="T26" fmla="*/ 260 w 261"/>
                <a:gd name="T27" fmla="*/ 289 h 314"/>
                <a:gd name="T28" fmla="*/ 261 w 261"/>
                <a:gd name="T29" fmla="*/ 29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1" h="314">
                  <a:moveTo>
                    <a:pt x="261" y="291"/>
                  </a:moveTo>
                  <a:cubicBezTo>
                    <a:pt x="243" y="291"/>
                    <a:pt x="227" y="290"/>
                    <a:pt x="211" y="290"/>
                  </a:cubicBezTo>
                  <a:cubicBezTo>
                    <a:pt x="199" y="290"/>
                    <a:pt x="188" y="294"/>
                    <a:pt x="178" y="301"/>
                  </a:cubicBezTo>
                  <a:cubicBezTo>
                    <a:pt x="162" y="312"/>
                    <a:pt x="146" y="314"/>
                    <a:pt x="127" y="307"/>
                  </a:cubicBezTo>
                  <a:cubicBezTo>
                    <a:pt x="118" y="303"/>
                    <a:pt x="108" y="304"/>
                    <a:pt x="98" y="302"/>
                  </a:cubicBezTo>
                  <a:cubicBezTo>
                    <a:pt x="107" y="273"/>
                    <a:pt x="94" y="246"/>
                    <a:pt x="80" y="220"/>
                  </a:cubicBezTo>
                  <a:cubicBezTo>
                    <a:pt x="61" y="183"/>
                    <a:pt x="41" y="147"/>
                    <a:pt x="23" y="109"/>
                  </a:cubicBezTo>
                  <a:cubicBezTo>
                    <a:pt x="14" y="90"/>
                    <a:pt x="9" y="68"/>
                    <a:pt x="2" y="48"/>
                  </a:cubicBezTo>
                  <a:cubicBezTo>
                    <a:pt x="0" y="44"/>
                    <a:pt x="2" y="42"/>
                    <a:pt x="4" y="38"/>
                  </a:cubicBezTo>
                  <a:cubicBezTo>
                    <a:pt x="15" y="26"/>
                    <a:pt x="25" y="12"/>
                    <a:pt x="35" y="0"/>
                  </a:cubicBezTo>
                  <a:cubicBezTo>
                    <a:pt x="64" y="37"/>
                    <a:pt x="102" y="65"/>
                    <a:pt x="141" y="92"/>
                  </a:cubicBezTo>
                  <a:cubicBezTo>
                    <a:pt x="150" y="98"/>
                    <a:pt x="155" y="107"/>
                    <a:pt x="162" y="115"/>
                  </a:cubicBezTo>
                  <a:cubicBezTo>
                    <a:pt x="188" y="145"/>
                    <a:pt x="214" y="176"/>
                    <a:pt x="233" y="211"/>
                  </a:cubicBezTo>
                  <a:cubicBezTo>
                    <a:pt x="247" y="235"/>
                    <a:pt x="256" y="261"/>
                    <a:pt x="260" y="289"/>
                  </a:cubicBezTo>
                  <a:cubicBezTo>
                    <a:pt x="261" y="290"/>
                    <a:pt x="261" y="291"/>
                    <a:pt x="261" y="2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1" name="Freeform 9"/>
            <p:cNvSpPr>
              <a:spLocks/>
            </p:cNvSpPr>
            <p:nvPr/>
          </p:nvSpPr>
          <p:spPr bwMode="auto">
            <a:xfrm>
              <a:off x="-1206500" y="725488"/>
              <a:ext cx="287337" cy="396875"/>
            </a:xfrm>
            <a:custGeom>
              <a:avLst/>
              <a:gdLst>
                <a:gd name="T0" fmla="*/ 114 w 114"/>
                <a:gd name="T1" fmla="*/ 57 h 157"/>
                <a:gd name="T2" fmla="*/ 91 w 114"/>
                <a:gd name="T3" fmla="*/ 137 h 157"/>
                <a:gd name="T4" fmla="*/ 57 w 114"/>
                <a:gd name="T5" fmla="*/ 156 h 157"/>
                <a:gd name="T6" fmla="*/ 31 w 114"/>
                <a:gd name="T7" fmla="*/ 141 h 157"/>
                <a:gd name="T8" fmla="*/ 8 w 114"/>
                <a:gd name="T9" fmla="*/ 89 h 157"/>
                <a:gd name="T10" fmla="*/ 15 w 114"/>
                <a:gd name="T11" fmla="*/ 13 h 157"/>
                <a:gd name="T12" fmla="*/ 26 w 114"/>
                <a:gd name="T13" fmla="*/ 5 h 157"/>
                <a:gd name="T14" fmla="*/ 92 w 114"/>
                <a:gd name="T15" fmla="*/ 7 h 157"/>
                <a:gd name="T16" fmla="*/ 109 w 114"/>
                <a:gd name="T17" fmla="*/ 28 h 157"/>
                <a:gd name="T18" fmla="*/ 114 w 114"/>
                <a:gd name="T19" fmla="*/ 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57">
                  <a:moveTo>
                    <a:pt x="114" y="57"/>
                  </a:moveTo>
                  <a:cubicBezTo>
                    <a:pt x="114" y="89"/>
                    <a:pt x="106" y="115"/>
                    <a:pt x="91" y="137"/>
                  </a:cubicBezTo>
                  <a:cubicBezTo>
                    <a:pt x="83" y="149"/>
                    <a:pt x="73" y="157"/>
                    <a:pt x="57" y="156"/>
                  </a:cubicBezTo>
                  <a:cubicBezTo>
                    <a:pt x="45" y="156"/>
                    <a:pt x="37" y="149"/>
                    <a:pt x="31" y="141"/>
                  </a:cubicBezTo>
                  <a:cubicBezTo>
                    <a:pt x="19" y="125"/>
                    <a:pt x="13" y="107"/>
                    <a:pt x="8" y="89"/>
                  </a:cubicBezTo>
                  <a:cubicBezTo>
                    <a:pt x="0" y="63"/>
                    <a:pt x="6" y="38"/>
                    <a:pt x="15" y="13"/>
                  </a:cubicBezTo>
                  <a:cubicBezTo>
                    <a:pt x="16" y="9"/>
                    <a:pt x="22" y="6"/>
                    <a:pt x="26" y="5"/>
                  </a:cubicBezTo>
                  <a:cubicBezTo>
                    <a:pt x="48" y="0"/>
                    <a:pt x="70" y="0"/>
                    <a:pt x="92" y="7"/>
                  </a:cubicBezTo>
                  <a:cubicBezTo>
                    <a:pt x="104" y="10"/>
                    <a:pt x="108" y="18"/>
                    <a:pt x="109" y="28"/>
                  </a:cubicBezTo>
                  <a:cubicBezTo>
                    <a:pt x="111" y="39"/>
                    <a:pt x="113" y="51"/>
                    <a:pt x="114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+ design 1">
  <p:cSld name="CUSTOM_18"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18"/>
          <p:cNvSpPr txBox="1">
            <a:spLocks noGrp="1"/>
          </p:cNvSpPr>
          <p:nvPr>
            <p:ph type="title"/>
          </p:nvPr>
        </p:nvSpPr>
        <p:spPr>
          <a:xfrm>
            <a:off x="540000" y="491400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9pPr>
          </a:lstStyle>
          <a:p>
            <a:endParaRPr dirty="0"/>
          </a:p>
        </p:txBody>
      </p:sp>
      <p:sp>
        <p:nvSpPr>
          <p:cNvPr id="48" name="Freeform 6"/>
          <p:cNvSpPr>
            <a:spLocks/>
          </p:cNvSpPr>
          <p:nvPr userDrawn="1"/>
        </p:nvSpPr>
        <p:spPr bwMode="auto">
          <a:xfrm>
            <a:off x="344487" y="411163"/>
            <a:ext cx="2784475" cy="41275"/>
          </a:xfrm>
          <a:custGeom>
            <a:avLst/>
            <a:gdLst>
              <a:gd name="T0" fmla="*/ 3 w 687"/>
              <a:gd name="T1" fmla="*/ 10 h 10"/>
              <a:gd name="T2" fmla="*/ 7 w 687"/>
              <a:gd name="T3" fmla="*/ 3 h 10"/>
              <a:gd name="T4" fmla="*/ 12 w 687"/>
              <a:gd name="T5" fmla="*/ 3 h 10"/>
              <a:gd name="T6" fmla="*/ 422 w 687"/>
              <a:gd name="T7" fmla="*/ 3 h 10"/>
              <a:gd name="T8" fmla="*/ 675 w 687"/>
              <a:gd name="T9" fmla="*/ 3 h 10"/>
              <a:gd name="T10" fmla="*/ 683 w 687"/>
              <a:gd name="T11" fmla="*/ 10 h 10"/>
              <a:gd name="T12" fmla="*/ 589 w 687"/>
              <a:gd name="T13" fmla="*/ 10 h 10"/>
              <a:gd name="T14" fmla="*/ 173 w 687"/>
              <a:gd name="T15" fmla="*/ 10 h 10"/>
              <a:gd name="T16" fmla="*/ 3 w 687"/>
              <a:gd name="T17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7" h="10">
                <a:moveTo>
                  <a:pt x="3" y="10"/>
                </a:moveTo>
                <a:cubicBezTo>
                  <a:pt x="0" y="5"/>
                  <a:pt x="1" y="3"/>
                  <a:pt x="7" y="3"/>
                </a:cubicBezTo>
                <a:cubicBezTo>
                  <a:pt x="9" y="2"/>
                  <a:pt x="11" y="3"/>
                  <a:pt x="12" y="3"/>
                </a:cubicBezTo>
                <a:cubicBezTo>
                  <a:pt x="149" y="3"/>
                  <a:pt x="286" y="3"/>
                  <a:pt x="422" y="3"/>
                </a:cubicBezTo>
                <a:cubicBezTo>
                  <a:pt x="507" y="3"/>
                  <a:pt x="591" y="2"/>
                  <a:pt x="675" y="3"/>
                </a:cubicBezTo>
                <a:cubicBezTo>
                  <a:pt x="680" y="3"/>
                  <a:pt x="687" y="0"/>
                  <a:pt x="683" y="10"/>
                </a:cubicBezTo>
                <a:cubicBezTo>
                  <a:pt x="652" y="10"/>
                  <a:pt x="620" y="10"/>
                  <a:pt x="589" y="10"/>
                </a:cubicBezTo>
                <a:cubicBezTo>
                  <a:pt x="450" y="10"/>
                  <a:pt x="312" y="10"/>
                  <a:pt x="173" y="10"/>
                </a:cubicBezTo>
                <a:cubicBezTo>
                  <a:pt x="117" y="10"/>
                  <a:pt x="60" y="10"/>
                  <a:pt x="3" y="1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9" name="Freeform 7"/>
          <p:cNvSpPr>
            <a:spLocks/>
          </p:cNvSpPr>
          <p:nvPr userDrawn="1"/>
        </p:nvSpPr>
        <p:spPr bwMode="auto">
          <a:xfrm>
            <a:off x="6032500" y="411163"/>
            <a:ext cx="2784475" cy="33338"/>
          </a:xfrm>
          <a:custGeom>
            <a:avLst/>
            <a:gdLst>
              <a:gd name="T0" fmla="*/ 5 w 687"/>
              <a:gd name="T1" fmla="*/ 8 h 8"/>
              <a:gd name="T2" fmla="*/ 8 w 687"/>
              <a:gd name="T3" fmla="*/ 0 h 8"/>
              <a:gd name="T4" fmla="*/ 14 w 687"/>
              <a:gd name="T5" fmla="*/ 0 h 8"/>
              <a:gd name="T6" fmla="*/ 652 w 687"/>
              <a:gd name="T7" fmla="*/ 0 h 8"/>
              <a:gd name="T8" fmla="*/ 680 w 687"/>
              <a:gd name="T9" fmla="*/ 0 h 8"/>
              <a:gd name="T10" fmla="*/ 684 w 687"/>
              <a:gd name="T11" fmla="*/ 7 h 8"/>
              <a:gd name="T12" fmla="*/ 659 w 687"/>
              <a:gd name="T13" fmla="*/ 8 h 8"/>
              <a:gd name="T14" fmla="*/ 145 w 687"/>
              <a:gd name="T15" fmla="*/ 8 h 8"/>
              <a:gd name="T16" fmla="*/ 5 w 687"/>
              <a:gd name="T17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7" h="8">
                <a:moveTo>
                  <a:pt x="5" y="8"/>
                </a:moveTo>
                <a:cubicBezTo>
                  <a:pt x="0" y="3"/>
                  <a:pt x="2" y="1"/>
                  <a:pt x="8" y="0"/>
                </a:cubicBezTo>
                <a:cubicBezTo>
                  <a:pt x="10" y="0"/>
                  <a:pt x="12" y="0"/>
                  <a:pt x="14" y="0"/>
                </a:cubicBezTo>
                <a:cubicBezTo>
                  <a:pt x="227" y="0"/>
                  <a:pt x="440" y="0"/>
                  <a:pt x="652" y="0"/>
                </a:cubicBezTo>
                <a:cubicBezTo>
                  <a:pt x="661" y="0"/>
                  <a:pt x="671" y="0"/>
                  <a:pt x="680" y="0"/>
                </a:cubicBezTo>
                <a:cubicBezTo>
                  <a:pt x="685" y="0"/>
                  <a:pt x="687" y="2"/>
                  <a:pt x="684" y="7"/>
                </a:cubicBezTo>
                <a:cubicBezTo>
                  <a:pt x="676" y="7"/>
                  <a:pt x="668" y="8"/>
                  <a:pt x="659" y="8"/>
                </a:cubicBezTo>
                <a:cubicBezTo>
                  <a:pt x="488" y="8"/>
                  <a:pt x="316" y="8"/>
                  <a:pt x="145" y="8"/>
                </a:cubicBezTo>
                <a:cubicBezTo>
                  <a:pt x="98" y="8"/>
                  <a:pt x="51" y="8"/>
                  <a:pt x="5" y="8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0" name="Freeform 8"/>
          <p:cNvSpPr>
            <a:spLocks noEditPoints="1"/>
          </p:cNvSpPr>
          <p:nvPr userDrawn="1"/>
        </p:nvSpPr>
        <p:spPr bwMode="auto">
          <a:xfrm>
            <a:off x="5849938" y="366713"/>
            <a:ext cx="112713" cy="119063"/>
          </a:xfrm>
          <a:custGeom>
            <a:avLst/>
            <a:gdLst>
              <a:gd name="T0" fmla="*/ 28 w 28"/>
              <a:gd name="T1" fmla="*/ 14 h 29"/>
              <a:gd name="T2" fmla="*/ 14 w 28"/>
              <a:gd name="T3" fmla="*/ 29 h 29"/>
              <a:gd name="T4" fmla="*/ 0 w 28"/>
              <a:gd name="T5" fmla="*/ 15 h 29"/>
              <a:gd name="T6" fmla="*/ 14 w 28"/>
              <a:gd name="T7" fmla="*/ 0 h 29"/>
              <a:gd name="T8" fmla="*/ 28 w 28"/>
              <a:gd name="T9" fmla="*/ 14 h 29"/>
              <a:gd name="T10" fmla="*/ 6 w 28"/>
              <a:gd name="T11" fmla="*/ 15 h 29"/>
              <a:gd name="T12" fmla="*/ 15 w 28"/>
              <a:gd name="T13" fmla="*/ 23 h 29"/>
              <a:gd name="T14" fmla="*/ 23 w 28"/>
              <a:gd name="T15" fmla="*/ 14 h 29"/>
              <a:gd name="T16" fmla="*/ 14 w 28"/>
              <a:gd name="T17" fmla="*/ 6 h 29"/>
              <a:gd name="T18" fmla="*/ 6 w 28"/>
              <a:gd name="T19" fmla="*/ 15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" h="29">
                <a:moveTo>
                  <a:pt x="28" y="14"/>
                </a:moveTo>
                <a:cubicBezTo>
                  <a:pt x="28" y="22"/>
                  <a:pt x="22" y="29"/>
                  <a:pt x="14" y="29"/>
                </a:cubicBezTo>
                <a:cubicBezTo>
                  <a:pt x="7" y="29"/>
                  <a:pt x="0" y="22"/>
                  <a:pt x="0" y="15"/>
                </a:cubicBezTo>
                <a:cubicBezTo>
                  <a:pt x="0" y="7"/>
                  <a:pt x="6" y="0"/>
                  <a:pt x="14" y="0"/>
                </a:cubicBezTo>
                <a:cubicBezTo>
                  <a:pt x="22" y="0"/>
                  <a:pt x="28" y="7"/>
                  <a:pt x="28" y="14"/>
                </a:cubicBezTo>
                <a:close/>
                <a:moveTo>
                  <a:pt x="6" y="15"/>
                </a:moveTo>
                <a:cubicBezTo>
                  <a:pt x="6" y="20"/>
                  <a:pt x="9" y="23"/>
                  <a:pt x="15" y="23"/>
                </a:cubicBezTo>
                <a:cubicBezTo>
                  <a:pt x="20" y="23"/>
                  <a:pt x="23" y="20"/>
                  <a:pt x="23" y="14"/>
                </a:cubicBezTo>
                <a:cubicBezTo>
                  <a:pt x="23" y="9"/>
                  <a:pt x="19" y="6"/>
                  <a:pt x="14" y="6"/>
                </a:cubicBezTo>
                <a:cubicBezTo>
                  <a:pt x="9" y="6"/>
                  <a:pt x="6" y="9"/>
                  <a:pt x="6" y="15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1" name="Freeform 9"/>
          <p:cNvSpPr>
            <a:spLocks noEditPoints="1"/>
          </p:cNvSpPr>
          <p:nvPr userDrawn="1"/>
        </p:nvSpPr>
        <p:spPr bwMode="auto">
          <a:xfrm>
            <a:off x="3194050" y="379413"/>
            <a:ext cx="117475" cy="114300"/>
          </a:xfrm>
          <a:custGeom>
            <a:avLst/>
            <a:gdLst>
              <a:gd name="T0" fmla="*/ 29 w 29"/>
              <a:gd name="T1" fmla="*/ 14 h 28"/>
              <a:gd name="T2" fmla="*/ 14 w 29"/>
              <a:gd name="T3" fmla="*/ 28 h 28"/>
              <a:gd name="T4" fmla="*/ 0 w 29"/>
              <a:gd name="T5" fmla="*/ 14 h 28"/>
              <a:gd name="T6" fmla="*/ 15 w 29"/>
              <a:gd name="T7" fmla="*/ 0 h 28"/>
              <a:gd name="T8" fmla="*/ 29 w 29"/>
              <a:gd name="T9" fmla="*/ 14 h 28"/>
              <a:gd name="T10" fmla="*/ 15 w 29"/>
              <a:gd name="T11" fmla="*/ 22 h 28"/>
              <a:gd name="T12" fmla="*/ 23 w 29"/>
              <a:gd name="T13" fmla="*/ 14 h 28"/>
              <a:gd name="T14" fmla="*/ 14 w 29"/>
              <a:gd name="T15" fmla="*/ 5 h 28"/>
              <a:gd name="T16" fmla="*/ 6 w 29"/>
              <a:gd name="T17" fmla="*/ 14 h 28"/>
              <a:gd name="T18" fmla="*/ 15 w 29"/>
              <a:gd name="T19" fmla="*/ 22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9" h="28">
                <a:moveTo>
                  <a:pt x="29" y="14"/>
                </a:moveTo>
                <a:cubicBezTo>
                  <a:pt x="29" y="22"/>
                  <a:pt x="22" y="28"/>
                  <a:pt x="14" y="28"/>
                </a:cubicBezTo>
                <a:cubicBezTo>
                  <a:pt x="7" y="28"/>
                  <a:pt x="0" y="22"/>
                  <a:pt x="0" y="14"/>
                </a:cubicBezTo>
                <a:cubicBezTo>
                  <a:pt x="0" y="6"/>
                  <a:pt x="7" y="0"/>
                  <a:pt x="15" y="0"/>
                </a:cubicBezTo>
                <a:cubicBezTo>
                  <a:pt x="23" y="0"/>
                  <a:pt x="29" y="6"/>
                  <a:pt x="29" y="14"/>
                </a:cubicBezTo>
                <a:close/>
                <a:moveTo>
                  <a:pt x="15" y="22"/>
                </a:moveTo>
                <a:cubicBezTo>
                  <a:pt x="20" y="22"/>
                  <a:pt x="23" y="19"/>
                  <a:pt x="23" y="14"/>
                </a:cubicBezTo>
                <a:cubicBezTo>
                  <a:pt x="23" y="9"/>
                  <a:pt x="20" y="5"/>
                  <a:pt x="14" y="5"/>
                </a:cubicBezTo>
                <a:cubicBezTo>
                  <a:pt x="9" y="5"/>
                  <a:pt x="6" y="9"/>
                  <a:pt x="6" y="14"/>
                </a:cubicBezTo>
                <a:cubicBezTo>
                  <a:pt x="6" y="19"/>
                  <a:pt x="9" y="22"/>
                  <a:pt x="15" y="22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7" name="Grupo 6"/>
          <p:cNvGrpSpPr/>
          <p:nvPr userDrawn="1"/>
        </p:nvGrpSpPr>
        <p:grpSpPr>
          <a:xfrm rot="20700000">
            <a:off x="7971272" y="144230"/>
            <a:ext cx="1186930" cy="920158"/>
            <a:chOff x="-1960562" y="498476"/>
            <a:chExt cx="1808162" cy="1401763"/>
          </a:xfrm>
          <a:solidFill>
            <a:schemeClr val="accent6">
              <a:lumMod val="75000"/>
            </a:schemeClr>
          </a:solidFill>
        </p:grpSpPr>
        <p:sp>
          <p:nvSpPr>
            <p:cNvPr id="8" name="Freeform 5"/>
            <p:cNvSpPr>
              <a:spLocks noEditPoints="1"/>
            </p:cNvSpPr>
            <p:nvPr/>
          </p:nvSpPr>
          <p:spPr bwMode="auto">
            <a:xfrm>
              <a:off x="-933450" y="500063"/>
              <a:ext cx="781050" cy="830263"/>
            </a:xfrm>
            <a:custGeom>
              <a:avLst/>
              <a:gdLst>
                <a:gd name="T0" fmla="*/ 1 w 309"/>
                <a:gd name="T1" fmla="*/ 204 h 328"/>
                <a:gd name="T2" fmla="*/ 0 w 309"/>
                <a:gd name="T3" fmla="*/ 101 h 328"/>
                <a:gd name="T4" fmla="*/ 58 w 309"/>
                <a:gd name="T5" fmla="*/ 54 h 328"/>
                <a:gd name="T6" fmla="*/ 248 w 309"/>
                <a:gd name="T7" fmla="*/ 1 h 328"/>
                <a:gd name="T8" fmla="*/ 259 w 309"/>
                <a:gd name="T9" fmla="*/ 8 h 328"/>
                <a:gd name="T10" fmla="*/ 298 w 309"/>
                <a:gd name="T11" fmla="*/ 123 h 328"/>
                <a:gd name="T12" fmla="*/ 272 w 309"/>
                <a:gd name="T13" fmla="*/ 304 h 328"/>
                <a:gd name="T14" fmla="*/ 270 w 309"/>
                <a:gd name="T15" fmla="*/ 308 h 328"/>
                <a:gd name="T16" fmla="*/ 240 w 309"/>
                <a:gd name="T17" fmla="*/ 327 h 328"/>
                <a:gd name="T18" fmla="*/ 62 w 309"/>
                <a:gd name="T19" fmla="*/ 258 h 328"/>
                <a:gd name="T20" fmla="*/ 22 w 309"/>
                <a:gd name="T21" fmla="*/ 222 h 328"/>
                <a:gd name="T22" fmla="*/ 1 w 309"/>
                <a:gd name="T23" fmla="*/ 204 h 328"/>
                <a:gd name="T24" fmla="*/ 39 w 309"/>
                <a:gd name="T25" fmla="*/ 147 h 328"/>
                <a:gd name="T26" fmla="*/ 123 w 309"/>
                <a:gd name="T27" fmla="*/ 89 h 328"/>
                <a:gd name="T28" fmla="*/ 116 w 309"/>
                <a:gd name="T29" fmla="*/ 90 h 328"/>
                <a:gd name="T30" fmla="*/ 99 w 309"/>
                <a:gd name="T31" fmla="*/ 99 h 328"/>
                <a:gd name="T32" fmla="*/ 27 w 309"/>
                <a:gd name="T33" fmla="*/ 145 h 328"/>
                <a:gd name="T34" fmla="*/ 19 w 309"/>
                <a:gd name="T35" fmla="*/ 151 h 328"/>
                <a:gd name="T36" fmla="*/ 65 w 309"/>
                <a:gd name="T37" fmla="*/ 163 h 328"/>
                <a:gd name="T38" fmla="*/ 41 w 309"/>
                <a:gd name="T39" fmla="*/ 162 h 328"/>
                <a:gd name="T40" fmla="*/ 20 w 309"/>
                <a:gd name="T41" fmla="*/ 167 h 328"/>
                <a:gd name="T42" fmla="*/ 19 w 309"/>
                <a:gd name="T43" fmla="*/ 170 h 328"/>
                <a:gd name="T44" fmla="*/ 62 w 309"/>
                <a:gd name="T45" fmla="*/ 197 h 328"/>
                <a:gd name="T46" fmla="*/ 124 w 309"/>
                <a:gd name="T47" fmla="*/ 257 h 328"/>
                <a:gd name="T48" fmla="*/ 130 w 309"/>
                <a:gd name="T49" fmla="*/ 259 h 328"/>
                <a:gd name="T50" fmla="*/ 131 w 309"/>
                <a:gd name="T51" fmla="*/ 254 h 328"/>
                <a:gd name="T52" fmla="*/ 117 w 309"/>
                <a:gd name="T53" fmla="*/ 225 h 328"/>
                <a:gd name="T54" fmla="*/ 75 w 309"/>
                <a:gd name="T55" fmla="*/ 194 h 328"/>
                <a:gd name="T56" fmla="*/ 48 w 309"/>
                <a:gd name="T57" fmla="*/ 179 h 328"/>
                <a:gd name="T58" fmla="*/ 66 w 309"/>
                <a:gd name="T59" fmla="*/ 175 h 328"/>
                <a:gd name="T60" fmla="*/ 65 w 309"/>
                <a:gd name="T61" fmla="*/ 169 h 328"/>
                <a:gd name="T62" fmla="*/ 74 w 309"/>
                <a:gd name="T63" fmla="*/ 168 h 328"/>
                <a:gd name="T64" fmla="*/ 79 w 309"/>
                <a:gd name="T65" fmla="*/ 164 h 328"/>
                <a:gd name="T66" fmla="*/ 76 w 309"/>
                <a:gd name="T67" fmla="*/ 159 h 328"/>
                <a:gd name="T68" fmla="*/ 60 w 309"/>
                <a:gd name="T69" fmla="*/ 151 h 328"/>
                <a:gd name="T70" fmla="*/ 39 w 309"/>
                <a:gd name="T71" fmla="*/ 14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9" h="328">
                  <a:moveTo>
                    <a:pt x="1" y="204"/>
                  </a:moveTo>
                  <a:cubicBezTo>
                    <a:pt x="16" y="170"/>
                    <a:pt x="23" y="135"/>
                    <a:pt x="0" y="101"/>
                  </a:cubicBezTo>
                  <a:cubicBezTo>
                    <a:pt x="16" y="82"/>
                    <a:pt x="36" y="66"/>
                    <a:pt x="58" y="54"/>
                  </a:cubicBezTo>
                  <a:cubicBezTo>
                    <a:pt x="117" y="20"/>
                    <a:pt x="180" y="1"/>
                    <a:pt x="248" y="1"/>
                  </a:cubicBezTo>
                  <a:cubicBezTo>
                    <a:pt x="254" y="0"/>
                    <a:pt x="257" y="2"/>
                    <a:pt x="259" y="8"/>
                  </a:cubicBezTo>
                  <a:cubicBezTo>
                    <a:pt x="276" y="45"/>
                    <a:pt x="291" y="82"/>
                    <a:pt x="298" y="123"/>
                  </a:cubicBezTo>
                  <a:cubicBezTo>
                    <a:pt x="309" y="186"/>
                    <a:pt x="299" y="246"/>
                    <a:pt x="272" y="304"/>
                  </a:cubicBezTo>
                  <a:cubicBezTo>
                    <a:pt x="271" y="306"/>
                    <a:pt x="271" y="307"/>
                    <a:pt x="270" y="308"/>
                  </a:cubicBezTo>
                  <a:cubicBezTo>
                    <a:pt x="261" y="328"/>
                    <a:pt x="261" y="328"/>
                    <a:pt x="240" y="327"/>
                  </a:cubicBezTo>
                  <a:cubicBezTo>
                    <a:pt x="172" y="325"/>
                    <a:pt x="113" y="304"/>
                    <a:pt x="62" y="258"/>
                  </a:cubicBezTo>
                  <a:cubicBezTo>
                    <a:pt x="49" y="246"/>
                    <a:pt x="36" y="234"/>
                    <a:pt x="22" y="222"/>
                  </a:cubicBezTo>
                  <a:cubicBezTo>
                    <a:pt x="16" y="216"/>
                    <a:pt x="9" y="211"/>
                    <a:pt x="1" y="204"/>
                  </a:cubicBezTo>
                  <a:close/>
                  <a:moveTo>
                    <a:pt x="39" y="147"/>
                  </a:moveTo>
                  <a:cubicBezTo>
                    <a:pt x="66" y="128"/>
                    <a:pt x="94" y="109"/>
                    <a:pt x="123" y="89"/>
                  </a:cubicBezTo>
                  <a:cubicBezTo>
                    <a:pt x="120" y="90"/>
                    <a:pt x="118" y="89"/>
                    <a:pt x="116" y="90"/>
                  </a:cubicBezTo>
                  <a:cubicBezTo>
                    <a:pt x="110" y="93"/>
                    <a:pt x="104" y="95"/>
                    <a:pt x="99" y="99"/>
                  </a:cubicBezTo>
                  <a:cubicBezTo>
                    <a:pt x="76" y="117"/>
                    <a:pt x="53" y="132"/>
                    <a:pt x="27" y="145"/>
                  </a:cubicBezTo>
                  <a:cubicBezTo>
                    <a:pt x="24" y="146"/>
                    <a:pt x="22" y="149"/>
                    <a:pt x="19" y="151"/>
                  </a:cubicBezTo>
                  <a:cubicBezTo>
                    <a:pt x="36" y="155"/>
                    <a:pt x="52" y="153"/>
                    <a:pt x="65" y="163"/>
                  </a:cubicBezTo>
                  <a:cubicBezTo>
                    <a:pt x="57" y="163"/>
                    <a:pt x="49" y="162"/>
                    <a:pt x="41" y="162"/>
                  </a:cubicBezTo>
                  <a:cubicBezTo>
                    <a:pt x="34" y="163"/>
                    <a:pt x="27" y="166"/>
                    <a:pt x="20" y="167"/>
                  </a:cubicBezTo>
                  <a:cubicBezTo>
                    <a:pt x="20" y="168"/>
                    <a:pt x="19" y="169"/>
                    <a:pt x="19" y="170"/>
                  </a:cubicBezTo>
                  <a:cubicBezTo>
                    <a:pt x="33" y="179"/>
                    <a:pt x="47" y="189"/>
                    <a:pt x="62" y="197"/>
                  </a:cubicBezTo>
                  <a:cubicBezTo>
                    <a:pt x="87" y="213"/>
                    <a:pt x="111" y="228"/>
                    <a:pt x="124" y="257"/>
                  </a:cubicBezTo>
                  <a:cubicBezTo>
                    <a:pt x="125" y="258"/>
                    <a:pt x="128" y="259"/>
                    <a:pt x="130" y="259"/>
                  </a:cubicBezTo>
                  <a:cubicBezTo>
                    <a:pt x="131" y="258"/>
                    <a:pt x="132" y="255"/>
                    <a:pt x="131" y="254"/>
                  </a:cubicBezTo>
                  <a:cubicBezTo>
                    <a:pt x="127" y="244"/>
                    <a:pt x="123" y="234"/>
                    <a:pt x="117" y="225"/>
                  </a:cubicBezTo>
                  <a:cubicBezTo>
                    <a:pt x="106" y="211"/>
                    <a:pt x="90" y="202"/>
                    <a:pt x="75" y="194"/>
                  </a:cubicBezTo>
                  <a:cubicBezTo>
                    <a:pt x="65" y="189"/>
                    <a:pt x="56" y="184"/>
                    <a:pt x="48" y="179"/>
                  </a:cubicBezTo>
                  <a:cubicBezTo>
                    <a:pt x="54" y="178"/>
                    <a:pt x="60" y="177"/>
                    <a:pt x="66" y="175"/>
                  </a:cubicBezTo>
                  <a:cubicBezTo>
                    <a:pt x="66" y="173"/>
                    <a:pt x="65" y="172"/>
                    <a:pt x="65" y="169"/>
                  </a:cubicBezTo>
                  <a:cubicBezTo>
                    <a:pt x="68" y="169"/>
                    <a:pt x="71" y="169"/>
                    <a:pt x="74" y="168"/>
                  </a:cubicBezTo>
                  <a:cubicBezTo>
                    <a:pt x="76" y="167"/>
                    <a:pt x="78" y="165"/>
                    <a:pt x="79" y="164"/>
                  </a:cubicBezTo>
                  <a:cubicBezTo>
                    <a:pt x="80" y="163"/>
                    <a:pt x="77" y="160"/>
                    <a:pt x="76" y="159"/>
                  </a:cubicBezTo>
                  <a:cubicBezTo>
                    <a:pt x="71" y="156"/>
                    <a:pt x="66" y="153"/>
                    <a:pt x="60" y="151"/>
                  </a:cubicBezTo>
                  <a:cubicBezTo>
                    <a:pt x="53" y="149"/>
                    <a:pt x="45" y="148"/>
                    <a:pt x="39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6"/>
            <p:cNvSpPr>
              <a:spLocks noEditPoints="1"/>
            </p:cNvSpPr>
            <p:nvPr/>
          </p:nvSpPr>
          <p:spPr bwMode="auto">
            <a:xfrm>
              <a:off x="-1960562" y="498476"/>
              <a:ext cx="776287" cy="828675"/>
            </a:xfrm>
            <a:custGeom>
              <a:avLst/>
              <a:gdLst>
                <a:gd name="T0" fmla="*/ 305 w 307"/>
                <a:gd name="T1" fmla="*/ 107 h 328"/>
                <a:gd name="T2" fmla="*/ 305 w 307"/>
                <a:gd name="T3" fmla="*/ 198 h 328"/>
                <a:gd name="T4" fmla="*/ 302 w 307"/>
                <a:gd name="T5" fmla="*/ 210 h 328"/>
                <a:gd name="T6" fmla="*/ 217 w 307"/>
                <a:gd name="T7" fmla="*/ 284 h 328"/>
                <a:gd name="T8" fmla="*/ 132 w 307"/>
                <a:gd name="T9" fmla="*/ 318 h 328"/>
                <a:gd name="T10" fmla="*/ 55 w 307"/>
                <a:gd name="T11" fmla="*/ 328 h 328"/>
                <a:gd name="T12" fmla="*/ 48 w 307"/>
                <a:gd name="T13" fmla="*/ 326 h 328"/>
                <a:gd name="T14" fmla="*/ 17 w 307"/>
                <a:gd name="T15" fmla="*/ 247 h 328"/>
                <a:gd name="T16" fmla="*/ 31 w 307"/>
                <a:gd name="T17" fmla="*/ 52 h 328"/>
                <a:gd name="T18" fmla="*/ 48 w 307"/>
                <a:gd name="T19" fmla="*/ 7 h 328"/>
                <a:gd name="T20" fmla="*/ 59 w 307"/>
                <a:gd name="T21" fmla="*/ 1 h 328"/>
                <a:gd name="T22" fmla="*/ 181 w 307"/>
                <a:gd name="T23" fmla="*/ 31 h 328"/>
                <a:gd name="T24" fmla="*/ 305 w 307"/>
                <a:gd name="T25" fmla="*/ 107 h 328"/>
                <a:gd name="T26" fmla="*/ 268 w 307"/>
                <a:gd name="T27" fmla="*/ 179 h 328"/>
                <a:gd name="T28" fmla="*/ 226 w 307"/>
                <a:gd name="T29" fmla="*/ 202 h 328"/>
                <a:gd name="T30" fmla="*/ 189 w 307"/>
                <a:gd name="T31" fmla="*/ 233 h 328"/>
                <a:gd name="T32" fmla="*/ 176 w 307"/>
                <a:gd name="T33" fmla="*/ 259 h 328"/>
                <a:gd name="T34" fmla="*/ 185 w 307"/>
                <a:gd name="T35" fmla="*/ 255 h 328"/>
                <a:gd name="T36" fmla="*/ 214 w 307"/>
                <a:gd name="T37" fmla="*/ 217 h 328"/>
                <a:gd name="T38" fmla="*/ 245 w 307"/>
                <a:gd name="T39" fmla="*/ 197 h 328"/>
                <a:gd name="T40" fmla="*/ 284 w 307"/>
                <a:gd name="T41" fmla="*/ 173 h 328"/>
                <a:gd name="T42" fmla="*/ 289 w 307"/>
                <a:gd name="T43" fmla="*/ 168 h 328"/>
                <a:gd name="T44" fmla="*/ 289 w 307"/>
                <a:gd name="T45" fmla="*/ 166 h 328"/>
                <a:gd name="T46" fmla="*/ 276 w 307"/>
                <a:gd name="T47" fmla="*/ 167 h 328"/>
                <a:gd name="T48" fmla="*/ 271 w 307"/>
                <a:gd name="T49" fmla="*/ 163 h 328"/>
                <a:gd name="T50" fmla="*/ 259 w 307"/>
                <a:gd name="T51" fmla="*/ 167 h 328"/>
                <a:gd name="T52" fmla="*/ 252 w 307"/>
                <a:gd name="T53" fmla="*/ 166 h 328"/>
                <a:gd name="T54" fmla="*/ 254 w 307"/>
                <a:gd name="T55" fmla="*/ 159 h 328"/>
                <a:gd name="T56" fmla="*/ 260 w 307"/>
                <a:gd name="T57" fmla="*/ 156 h 328"/>
                <a:gd name="T58" fmla="*/ 281 w 307"/>
                <a:gd name="T59" fmla="*/ 153 h 328"/>
                <a:gd name="T60" fmla="*/ 290 w 307"/>
                <a:gd name="T61" fmla="*/ 149 h 328"/>
                <a:gd name="T62" fmla="*/ 286 w 307"/>
                <a:gd name="T63" fmla="*/ 146 h 328"/>
                <a:gd name="T64" fmla="*/ 214 w 307"/>
                <a:gd name="T65" fmla="*/ 102 h 328"/>
                <a:gd name="T66" fmla="*/ 194 w 307"/>
                <a:gd name="T67" fmla="*/ 91 h 328"/>
                <a:gd name="T68" fmla="*/ 185 w 307"/>
                <a:gd name="T69" fmla="*/ 90 h 328"/>
                <a:gd name="T70" fmla="*/ 269 w 307"/>
                <a:gd name="T71" fmla="*/ 149 h 328"/>
                <a:gd name="T72" fmla="*/ 228 w 307"/>
                <a:gd name="T73" fmla="*/ 168 h 328"/>
                <a:gd name="T74" fmla="*/ 247 w 307"/>
                <a:gd name="T75" fmla="*/ 171 h 328"/>
                <a:gd name="T76" fmla="*/ 241 w 307"/>
                <a:gd name="T77" fmla="*/ 179 h 328"/>
                <a:gd name="T78" fmla="*/ 268 w 307"/>
                <a:gd name="T79" fmla="*/ 17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7" h="328">
                  <a:moveTo>
                    <a:pt x="305" y="107"/>
                  </a:moveTo>
                  <a:cubicBezTo>
                    <a:pt x="290" y="138"/>
                    <a:pt x="294" y="168"/>
                    <a:pt x="305" y="198"/>
                  </a:cubicBezTo>
                  <a:cubicBezTo>
                    <a:pt x="307" y="203"/>
                    <a:pt x="307" y="206"/>
                    <a:pt x="302" y="210"/>
                  </a:cubicBezTo>
                  <a:cubicBezTo>
                    <a:pt x="274" y="235"/>
                    <a:pt x="246" y="260"/>
                    <a:pt x="217" y="284"/>
                  </a:cubicBezTo>
                  <a:cubicBezTo>
                    <a:pt x="192" y="304"/>
                    <a:pt x="163" y="313"/>
                    <a:pt x="132" y="318"/>
                  </a:cubicBezTo>
                  <a:cubicBezTo>
                    <a:pt x="106" y="322"/>
                    <a:pt x="81" y="325"/>
                    <a:pt x="55" y="328"/>
                  </a:cubicBezTo>
                  <a:cubicBezTo>
                    <a:pt x="53" y="328"/>
                    <a:pt x="49" y="327"/>
                    <a:pt x="48" y="326"/>
                  </a:cubicBezTo>
                  <a:cubicBezTo>
                    <a:pt x="38" y="299"/>
                    <a:pt x="24" y="274"/>
                    <a:pt x="17" y="247"/>
                  </a:cubicBezTo>
                  <a:cubicBezTo>
                    <a:pt x="0" y="181"/>
                    <a:pt x="7" y="115"/>
                    <a:pt x="31" y="52"/>
                  </a:cubicBezTo>
                  <a:cubicBezTo>
                    <a:pt x="36" y="37"/>
                    <a:pt x="42" y="22"/>
                    <a:pt x="48" y="7"/>
                  </a:cubicBezTo>
                  <a:cubicBezTo>
                    <a:pt x="50" y="1"/>
                    <a:pt x="53" y="0"/>
                    <a:pt x="59" y="1"/>
                  </a:cubicBezTo>
                  <a:cubicBezTo>
                    <a:pt x="101" y="4"/>
                    <a:pt x="142" y="14"/>
                    <a:pt x="181" y="31"/>
                  </a:cubicBezTo>
                  <a:cubicBezTo>
                    <a:pt x="227" y="50"/>
                    <a:pt x="267" y="76"/>
                    <a:pt x="305" y="107"/>
                  </a:cubicBezTo>
                  <a:close/>
                  <a:moveTo>
                    <a:pt x="268" y="179"/>
                  </a:moveTo>
                  <a:cubicBezTo>
                    <a:pt x="253" y="187"/>
                    <a:pt x="239" y="194"/>
                    <a:pt x="226" y="202"/>
                  </a:cubicBezTo>
                  <a:cubicBezTo>
                    <a:pt x="211" y="210"/>
                    <a:pt x="198" y="219"/>
                    <a:pt x="189" y="233"/>
                  </a:cubicBezTo>
                  <a:cubicBezTo>
                    <a:pt x="184" y="241"/>
                    <a:pt x="180" y="250"/>
                    <a:pt x="176" y="259"/>
                  </a:cubicBezTo>
                  <a:cubicBezTo>
                    <a:pt x="183" y="262"/>
                    <a:pt x="184" y="259"/>
                    <a:pt x="185" y="255"/>
                  </a:cubicBezTo>
                  <a:cubicBezTo>
                    <a:pt x="191" y="239"/>
                    <a:pt x="201" y="227"/>
                    <a:pt x="214" y="217"/>
                  </a:cubicBezTo>
                  <a:cubicBezTo>
                    <a:pt x="224" y="210"/>
                    <a:pt x="235" y="204"/>
                    <a:pt x="245" y="197"/>
                  </a:cubicBezTo>
                  <a:cubicBezTo>
                    <a:pt x="258" y="189"/>
                    <a:pt x="271" y="181"/>
                    <a:pt x="284" y="173"/>
                  </a:cubicBezTo>
                  <a:cubicBezTo>
                    <a:pt x="286" y="172"/>
                    <a:pt x="288" y="170"/>
                    <a:pt x="289" y="168"/>
                  </a:cubicBezTo>
                  <a:cubicBezTo>
                    <a:pt x="289" y="167"/>
                    <a:pt x="289" y="167"/>
                    <a:pt x="289" y="166"/>
                  </a:cubicBezTo>
                  <a:cubicBezTo>
                    <a:pt x="284" y="167"/>
                    <a:pt x="280" y="167"/>
                    <a:pt x="276" y="167"/>
                  </a:cubicBezTo>
                  <a:cubicBezTo>
                    <a:pt x="278" y="162"/>
                    <a:pt x="275" y="162"/>
                    <a:pt x="271" y="163"/>
                  </a:cubicBezTo>
                  <a:cubicBezTo>
                    <a:pt x="267" y="164"/>
                    <a:pt x="263" y="166"/>
                    <a:pt x="259" y="167"/>
                  </a:cubicBezTo>
                  <a:cubicBezTo>
                    <a:pt x="256" y="167"/>
                    <a:pt x="254" y="167"/>
                    <a:pt x="252" y="166"/>
                  </a:cubicBezTo>
                  <a:cubicBezTo>
                    <a:pt x="252" y="164"/>
                    <a:pt x="252" y="161"/>
                    <a:pt x="254" y="159"/>
                  </a:cubicBezTo>
                  <a:cubicBezTo>
                    <a:pt x="255" y="158"/>
                    <a:pt x="258" y="157"/>
                    <a:pt x="260" y="156"/>
                  </a:cubicBezTo>
                  <a:cubicBezTo>
                    <a:pt x="267" y="155"/>
                    <a:pt x="274" y="155"/>
                    <a:pt x="281" y="153"/>
                  </a:cubicBezTo>
                  <a:cubicBezTo>
                    <a:pt x="283" y="153"/>
                    <a:pt x="286" y="151"/>
                    <a:pt x="290" y="149"/>
                  </a:cubicBezTo>
                  <a:cubicBezTo>
                    <a:pt x="287" y="147"/>
                    <a:pt x="287" y="147"/>
                    <a:pt x="286" y="146"/>
                  </a:cubicBezTo>
                  <a:cubicBezTo>
                    <a:pt x="262" y="131"/>
                    <a:pt x="238" y="116"/>
                    <a:pt x="214" y="102"/>
                  </a:cubicBezTo>
                  <a:cubicBezTo>
                    <a:pt x="208" y="98"/>
                    <a:pt x="201" y="94"/>
                    <a:pt x="194" y="91"/>
                  </a:cubicBezTo>
                  <a:cubicBezTo>
                    <a:pt x="192" y="90"/>
                    <a:pt x="189" y="91"/>
                    <a:pt x="185" y="90"/>
                  </a:cubicBezTo>
                  <a:cubicBezTo>
                    <a:pt x="214" y="111"/>
                    <a:pt x="242" y="130"/>
                    <a:pt x="269" y="149"/>
                  </a:cubicBezTo>
                  <a:cubicBezTo>
                    <a:pt x="255" y="151"/>
                    <a:pt x="239" y="153"/>
                    <a:pt x="228" y="168"/>
                  </a:cubicBezTo>
                  <a:cubicBezTo>
                    <a:pt x="235" y="169"/>
                    <a:pt x="241" y="170"/>
                    <a:pt x="247" y="171"/>
                  </a:cubicBezTo>
                  <a:cubicBezTo>
                    <a:pt x="245" y="173"/>
                    <a:pt x="243" y="175"/>
                    <a:pt x="241" y="179"/>
                  </a:cubicBezTo>
                  <a:cubicBezTo>
                    <a:pt x="251" y="179"/>
                    <a:pt x="258" y="179"/>
                    <a:pt x="26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-1760538" y="1028701"/>
              <a:ext cx="674687" cy="871538"/>
            </a:xfrm>
            <a:custGeom>
              <a:avLst/>
              <a:gdLst>
                <a:gd name="T0" fmla="*/ 0 w 267"/>
                <a:gd name="T1" fmla="*/ 302 h 344"/>
                <a:gd name="T2" fmla="*/ 28 w 267"/>
                <a:gd name="T3" fmla="*/ 218 h 344"/>
                <a:gd name="T4" fmla="*/ 95 w 267"/>
                <a:gd name="T5" fmla="*/ 126 h 344"/>
                <a:gd name="T6" fmla="*/ 120 w 267"/>
                <a:gd name="T7" fmla="*/ 96 h 344"/>
                <a:gd name="T8" fmla="*/ 124 w 267"/>
                <a:gd name="T9" fmla="*/ 92 h 344"/>
                <a:gd name="T10" fmla="*/ 207 w 267"/>
                <a:gd name="T11" fmla="*/ 25 h 344"/>
                <a:gd name="T12" fmla="*/ 231 w 267"/>
                <a:gd name="T13" fmla="*/ 0 h 344"/>
                <a:gd name="T14" fmla="*/ 267 w 267"/>
                <a:gd name="T15" fmla="*/ 44 h 344"/>
                <a:gd name="T16" fmla="*/ 259 w 267"/>
                <a:gd name="T17" fmla="*/ 73 h 344"/>
                <a:gd name="T18" fmla="*/ 219 w 267"/>
                <a:gd name="T19" fmla="*/ 186 h 344"/>
                <a:gd name="T20" fmla="*/ 184 w 267"/>
                <a:gd name="T21" fmla="*/ 304 h 344"/>
                <a:gd name="T22" fmla="*/ 184 w 267"/>
                <a:gd name="T23" fmla="*/ 340 h 344"/>
                <a:gd name="T24" fmla="*/ 162 w 267"/>
                <a:gd name="T25" fmla="*/ 340 h 344"/>
                <a:gd name="T26" fmla="*/ 135 w 267"/>
                <a:gd name="T27" fmla="*/ 329 h 344"/>
                <a:gd name="T28" fmla="*/ 93 w 267"/>
                <a:gd name="T29" fmla="*/ 319 h 344"/>
                <a:gd name="T30" fmla="*/ 76 w 267"/>
                <a:gd name="T31" fmla="*/ 318 h 344"/>
                <a:gd name="T32" fmla="*/ 55 w 267"/>
                <a:gd name="T33" fmla="*/ 304 h 344"/>
                <a:gd name="T34" fmla="*/ 28 w 267"/>
                <a:gd name="T35" fmla="*/ 291 h 344"/>
                <a:gd name="T36" fmla="*/ 14 w 267"/>
                <a:gd name="T37" fmla="*/ 295 h 344"/>
                <a:gd name="T38" fmla="*/ 0 w 267"/>
                <a:gd name="T39" fmla="*/ 302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7" h="344">
                  <a:moveTo>
                    <a:pt x="0" y="302"/>
                  </a:moveTo>
                  <a:cubicBezTo>
                    <a:pt x="4" y="271"/>
                    <a:pt x="14" y="244"/>
                    <a:pt x="28" y="218"/>
                  </a:cubicBezTo>
                  <a:cubicBezTo>
                    <a:pt x="47" y="184"/>
                    <a:pt x="71" y="155"/>
                    <a:pt x="95" y="126"/>
                  </a:cubicBezTo>
                  <a:cubicBezTo>
                    <a:pt x="103" y="116"/>
                    <a:pt x="112" y="106"/>
                    <a:pt x="120" y="96"/>
                  </a:cubicBezTo>
                  <a:cubicBezTo>
                    <a:pt x="121" y="95"/>
                    <a:pt x="123" y="93"/>
                    <a:pt x="124" y="92"/>
                  </a:cubicBezTo>
                  <a:cubicBezTo>
                    <a:pt x="152" y="70"/>
                    <a:pt x="180" y="48"/>
                    <a:pt x="207" y="25"/>
                  </a:cubicBezTo>
                  <a:cubicBezTo>
                    <a:pt x="215" y="18"/>
                    <a:pt x="223" y="9"/>
                    <a:pt x="231" y="0"/>
                  </a:cubicBezTo>
                  <a:cubicBezTo>
                    <a:pt x="240" y="16"/>
                    <a:pt x="249" y="33"/>
                    <a:pt x="267" y="44"/>
                  </a:cubicBezTo>
                  <a:cubicBezTo>
                    <a:pt x="265" y="53"/>
                    <a:pt x="263" y="64"/>
                    <a:pt x="259" y="73"/>
                  </a:cubicBezTo>
                  <a:cubicBezTo>
                    <a:pt x="246" y="111"/>
                    <a:pt x="231" y="148"/>
                    <a:pt x="219" y="186"/>
                  </a:cubicBezTo>
                  <a:cubicBezTo>
                    <a:pt x="206" y="225"/>
                    <a:pt x="195" y="264"/>
                    <a:pt x="184" y="304"/>
                  </a:cubicBezTo>
                  <a:cubicBezTo>
                    <a:pt x="181" y="315"/>
                    <a:pt x="184" y="327"/>
                    <a:pt x="184" y="340"/>
                  </a:cubicBezTo>
                  <a:cubicBezTo>
                    <a:pt x="178" y="344"/>
                    <a:pt x="170" y="343"/>
                    <a:pt x="162" y="340"/>
                  </a:cubicBezTo>
                  <a:cubicBezTo>
                    <a:pt x="153" y="337"/>
                    <a:pt x="144" y="333"/>
                    <a:pt x="135" y="329"/>
                  </a:cubicBezTo>
                  <a:cubicBezTo>
                    <a:pt x="122" y="322"/>
                    <a:pt x="108" y="318"/>
                    <a:pt x="93" y="319"/>
                  </a:cubicBezTo>
                  <a:cubicBezTo>
                    <a:pt x="87" y="320"/>
                    <a:pt x="82" y="319"/>
                    <a:pt x="76" y="318"/>
                  </a:cubicBezTo>
                  <a:cubicBezTo>
                    <a:pt x="67" y="317"/>
                    <a:pt x="60" y="312"/>
                    <a:pt x="55" y="304"/>
                  </a:cubicBezTo>
                  <a:cubicBezTo>
                    <a:pt x="49" y="292"/>
                    <a:pt x="41" y="288"/>
                    <a:pt x="28" y="291"/>
                  </a:cubicBezTo>
                  <a:cubicBezTo>
                    <a:pt x="23" y="292"/>
                    <a:pt x="19" y="293"/>
                    <a:pt x="14" y="295"/>
                  </a:cubicBezTo>
                  <a:cubicBezTo>
                    <a:pt x="9" y="297"/>
                    <a:pt x="5" y="299"/>
                    <a:pt x="0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auto">
            <a:xfrm>
              <a:off x="-1022350" y="1031876"/>
              <a:ext cx="660400" cy="795338"/>
            </a:xfrm>
            <a:custGeom>
              <a:avLst/>
              <a:gdLst>
                <a:gd name="T0" fmla="*/ 261 w 261"/>
                <a:gd name="T1" fmla="*/ 291 h 314"/>
                <a:gd name="T2" fmla="*/ 211 w 261"/>
                <a:gd name="T3" fmla="*/ 290 h 314"/>
                <a:gd name="T4" fmla="*/ 178 w 261"/>
                <a:gd name="T5" fmla="*/ 301 h 314"/>
                <a:gd name="T6" fmla="*/ 127 w 261"/>
                <a:gd name="T7" fmla="*/ 307 h 314"/>
                <a:gd name="T8" fmla="*/ 98 w 261"/>
                <a:gd name="T9" fmla="*/ 302 h 314"/>
                <a:gd name="T10" fmla="*/ 80 w 261"/>
                <a:gd name="T11" fmla="*/ 220 h 314"/>
                <a:gd name="T12" fmla="*/ 23 w 261"/>
                <a:gd name="T13" fmla="*/ 109 h 314"/>
                <a:gd name="T14" fmla="*/ 2 w 261"/>
                <a:gd name="T15" fmla="*/ 48 h 314"/>
                <a:gd name="T16" fmla="*/ 4 w 261"/>
                <a:gd name="T17" fmla="*/ 38 h 314"/>
                <a:gd name="T18" fmla="*/ 35 w 261"/>
                <a:gd name="T19" fmla="*/ 0 h 314"/>
                <a:gd name="T20" fmla="*/ 141 w 261"/>
                <a:gd name="T21" fmla="*/ 92 h 314"/>
                <a:gd name="T22" fmla="*/ 162 w 261"/>
                <a:gd name="T23" fmla="*/ 115 h 314"/>
                <a:gd name="T24" fmla="*/ 233 w 261"/>
                <a:gd name="T25" fmla="*/ 211 h 314"/>
                <a:gd name="T26" fmla="*/ 260 w 261"/>
                <a:gd name="T27" fmla="*/ 289 h 314"/>
                <a:gd name="T28" fmla="*/ 261 w 261"/>
                <a:gd name="T29" fmla="*/ 29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1" h="314">
                  <a:moveTo>
                    <a:pt x="261" y="291"/>
                  </a:moveTo>
                  <a:cubicBezTo>
                    <a:pt x="243" y="291"/>
                    <a:pt x="227" y="290"/>
                    <a:pt x="211" y="290"/>
                  </a:cubicBezTo>
                  <a:cubicBezTo>
                    <a:pt x="199" y="290"/>
                    <a:pt x="188" y="294"/>
                    <a:pt x="178" y="301"/>
                  </a:cubicBezTo>
                  <a:cubicBezTo>
                    <a:pt x="162" y="312"/>
                    <a:pt x="146" y="314"/>
                    <a:pt x="127" y="307"/>
                  </a:cubicBezTo>
                  <a:cubicBezTo>
                    <a:pt x="118" y="303"/>
                    <a:pt x="108" y="304"/>
                    <a:pt x="98" y="302"/>
                  </a:cubicBezTo>
                  <a:cubicBezTo>
                    <a:pt x="107" y="273"/>
                    <a:pt x="94" y="246"/>
                    <a:pt x="80" y="220"/>
                  </a:cubicBezTo>
                  <a:cubicBezTo>
                    <a:pt x="61" y="183"/>
                    <a:pt x="41" y="147"/>
                    <a:pt x="23" y="109"/>
                  </a:cubicBezTo>
                  <a:cubicBezTo>
                    <a:pt x="14" y="90"/>
                    <a:pt x="9" y="68"/>
                    <a:pt x="2" y="48"/>
                  </a:cubicBezTo>
                  <a:cubicBezTo>
                    <a:pt x="0" y="44"/>
                    <a:pt x="2" y="42"/>
                    <a:pt x="4" y="38"/>
                  </a:cubicBezTo>
                  <a:cubicBezTo>
                    <a:pt x="15" y="26"/>
                    <a:pt x="25" y="12"/>
                    <a:pt x="35" y="0"/>
                  </a:cubicBezTo>
                  <a:cubicBezTo>
                    <a:pt x="64" y="37"/>
                    <a:pt x="102" y="65"/>
                    <a:pt x="141" y="92"/>
                  </a:cubicBezTo>
                  <a:cubicBezTo>
                    <a:pt x="150" y="98"/>
                    <a:pt x="155" y="107"/>
                    <a:pt x="162" y="115"/>
                  </a:cubicBezTo>
                  <a:cubicBezTo>
                    <a:pt x="188" y="145"/>
                    <a:pt x="214" y="176"/>
                    <a:pt x="233" y="211"/>
                  </a:cubicBezTo>
                  <a:cubicBezTo>
                    <a:pt x="247" y="235"/>
                    <a:pt x="256" y="261"/>
                    <a:pt x="260" y="289"/>
                  </a:cubicBezTo>
                  <a:cubicBezTo>
                    <a:pt x="261" y="290"/>
                    <a:pt x="261" y="291"/>
                    <a:pt x="261" y="2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9"/>
            <p:cNvSpPr>
              <a:spLocks/>
            </p:cNvSpPr>
            <p:nvPr/>
          </p:nvSpPr>
          <p:spPr bwMode="auto">
            <a:xfrm>
              <a:off x="-1206500" y="725488"/>
              <a:ext cx="287337" cy="396875"/>
            </a:xfrm>
            <a:custGeom>
              <a:avLst/>
              <a:gdLst>
                <a:gd name="T0" fmla="*/ 114 w 114"/>
                <a:gd name="T1" fmla="*/ 57 h 157"/>
                <a:gd name="T2" fmla="*/ 91 w 114"/>
                <a:gd name="T3" fmla="*/ 137 h 157"/>
                <a:gd name="T4" fmla="*/ 57 w 114"/>
                <a:gd name="T5" fmla="*/ 156 h 157"/>
                <a:gd name="T6" fmla="*/ 31 w 114"/>
                <a:gd name="T7" fmla="*/ 141 h 157"/>
                <a:gd name="T8" fmla="*/ 8 w 114"/>
                <a:gd name="T9" fmla="*/ 89 h 157"/>
                <a:gd name="T10" fmla="*/ 15 w 114"/>
                <a:gd name="T11" fmla="*/ 13 h 157"/>
                <a:gd name="T12" fmla="*/ 26 w 114"/>
                <a:gd name="T13" fmla="*/ 5 h 157"/>
                <a:gd name="T14" fmla="*/ 92 w 114"/>
                <a:gd name="T15" fmla="*/ 7 h 157"/>
                <a:gd name="T16" fmla="*/ 109 w 114"/>
                <a:gd name="T17" fmla="*/ 28 h 157"/>
                <a:gd name="T18" fmla="*/ 114 w 114"/>
                <a:gd name="T19" fmla="*/ 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57">
                  <a:moveTo>
                    <a:pt x="114" y="57"/>
                  </a:moveTo>
                  <a:cubicBezTo>
                    <a:pt x="114" y="89"/>
                    <a:pt x="106" y="115"/>
                    <a:pt x="91" y="137"/>
                  </a:cubicBezTo>
                  <a:cubicBezTo>
                    <a:pt x="83" y="149"/>
                    <a:pt x="73" y="157"/>
                    <a:pt x="57" y="156"/>
                  </a:cubicBezTo>
                  <a:cubicBezTo>
                    <a:pt x="45" y="156"/>
                    <a:pt x="37" y="149"/>
                    <a:pt x="31" y="141"/>
                  </a:cubicBezTo>
                  <a:cubicBezTo>
                    <a:pt x="19" y="125"/>
                    <a:pt x="13" y="107"/>
                    <a:pt x="8" y="89"/>
                  </a:cubicBezTo>
                  <a:cubicBezTo>
                    <a:pt x="0" y="63"/>
                    <a:pt x="6" y="38"/>
                    <a:pt x="15" y="13"/>
                  </a:cubicBezTo>
                  <a:cubicBezTo>
                    <a:pt x="16" y="9"/>
                    <a:pt x="22" y="6"/>
                    <a:pt x="26" y="5"/>
                  </a:cubicBezTo>
                  <a:cubicBezTo>
                    <a:pt x="48" y="0"/>
                    <a:pt x="70" y="0"/>
                    <a:pt x="92" y="7"/>
                  </a:cubicBezTo>
                  <a:cubicBezTo>
                    <a:pt x="104" y="10"/>
                    <a:pt x="108" y="18"/>
                    <a:pt x="109" y="28"/>
                  </a:cubicBezTo>
                  <a:cubicBezTo>
                    <a:pt x="111" y="39"/>
                    <a:pt x="113" y="51"/>
                    <a:pt x="114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3" name="Grupo 12"/>
          <p:cNvGrpSpPr/>
          <p:nvPr userDrawn="1"/>
        </p:nvGrpSpPr>
        <p:grpSpPr>
          <a:xfrm rot="873378">
            <a:off x="11185" y="155855"/>
            <a:ext cx="1186930" cy="920158"/>
            <a:chOff x="-1960562" y="498476"/>
            <a:chExt cx="1808162" cy="1401763"/>
          </a:xfrm>
          <a:solidFill>
            <a:schemeClr val="accent6">
              <a:lumMod val="75000"/>
            </a:schemeClr>
          </a:solidFill>
        </p:grpSpPr>
        <p:sp>
          <p:nvSpPr>
            <p:cNvPr id="14" name="Freeform 5"/>
            <p:cNvSpPr>
              <a:spLocks noEditPoints="1"/>
            </p:cNvSpPr>
            <p:nvPr/>
          </p:nvSpPr>
          <p:spPr bwMode="auto">
            <a:xfrm>
              <a:off x="-933450" y="500063"/>
              <a:ext cx="781050" cy="830263"/>
            </a:xfrm>
            <a:custGeom>
              <a:avLst/>
              <a:gdLst>
                <a:gd name="T0" fmla="*/ 1 w 309"/>
                <a:gd name="T1" fmla="*/ 204 h 328"/>
                <a:gd name="T2" fmla="*/ 0 w 309"/>
                <a:gd name="T3" fmla="*/ 101 h 328"/>
                <a:gd name="T4" fmla="*/ 58 w 309"/>
                <a:gd name="T5" fmla="*/ 54 h 328"/>
                <a:gd name="T6" fmla="*/ 248 w 309"/>
                <a:gd name="T7" fmla="*/ 1 h 328"/>
                <a:gd name="T8" fmla="*/ 259 w 309"/>
                <a:gd name="T9" fmla="*/ 8 h 328"/>
                <a:gd name="T10" fmla="*/ 298 w 309"/>
                <a:gd name="T11" fmla="*/ 123 h 328"/>
                <a:gd name="T12" fmla="*/ 272 w 309"/>
                <a:gd name="T13" fmla="*/ 304 h 328"/>
                <a:gd name="T14" fmla="*/ 270 w 309"/>
                <a:gd name="T15" fmla="*/ 308 h 328"/>
                <a:gd name="T16" fmla="*/ 240 w 309"/>
                <a:gd name="T17" fmla="*/ 327 h 328"/>
                <a:gd name="T18" fmla="*/ 62 w 309"/>
                <a:gd name="T19" fmla="*/ 258 h 328"/>
                <a:gd name="T20" fmla="*/ 22 w 309"/>
                <a:gd name="T21" fmla="*/ 222 h 328"/>
                <a:gd name="T22" fmla="*/ 1 w 309"/>
                <a:gd name="T23" fmla="*/ 204 h 328"/>
                <a:gd name="T24" fmla="*/ 39 w 309"/>
                <a:gd name="T25" fmla="*/ 147 h 328"/>
                <a:gd name="T26" fmla="*/ 123 w 309"/>
                <a:gd name="T27" fmla="*/ 89 h 328"/>
                <a:gd name="T28" fmla="*/ 116 w 309"/>
                <a:gd name="T29" fmla="*/ 90 h 328"/>
                <a:gd name="T30" fmla="*/ 99 w 309"/>
                <a:gd name="T31" fmla="*/ 99 h 328"/>
                <a:gd name="T32" fmla="*/ 27 w 309"/>
                <a:gd name="T33" fmla="*/ 145 h 328"/>
                <a:gd name="T34" fmla="*/ 19 w 309"/>
                <a:gd name="T35" fmla="*/ 151 h 328"/>
                <a:gd name="T36" fmla="*/ 65 w 309"/>
                <a:gd name="T37" fmla="*/ 163 h 328"/>
                <a:gd name="T38" fmla="*/ 41 w 309"/>
                <a:gd name="T39" fmla="*/ 162 h 328"/>
                <a:gd name="T40" fmla="*/ 20 w 309"/>
                <a:gd name="T41" fmla="*/ 167 h 328"/>
                <a:gd name="T42" fmla="*/ 19 w 309"/>
                <a:gd name="T43" fmla="*/ 170 h 328"/>
                <a:gd name="T44" fmla="*/ 62 w 309"/>
                <a:gd name="T45" fmla="*/ 197 h 328"/>
                <a:gd name="T46" fmla="*/ 124 w 309"/>
                <a:gd name="T47" fmla="*/ 257 h 328"/>
                <a:gd name="T48" fmla="*/ 130 w 309"/>
                <a:gd name="T49" fmla="*/ 259 h 328"/>
                <a:gd name="T50" fmla="*/ 131 w 309"/>
                <a:gd name="T51" fmla="*/ 254 h 328"/>
                <a:gd name="T52" fmla="*/ 117 w 309"/>
                <a:gd name="T53" fmla="*/ 225 h 328"/>
                <a:gd name="T54" fmla="*/ 75 w 309"/>
                <a:gd name="T55" fmla="*/ 194 h 328"/>
                <a:gd name="T56" fmla="*/ 48 w 309"/>
                <a:gd name="T57" fmla="*/ 179 h 328"/>
                <a:gd name="T58" fmla="*/ 66 w 309"/>
                <a:gd name="T59" fmla="*/ 175 h 328"/>
                <a:gd name="T60" fmla="*/ 65 w 309"/>
                <a:gd name="T61" fmla="*/ 169 h 328"/>
                <a:gd name="T62" fmla="*/ 74 w 309"/>
                <a:gd name="T63" fmla="*/ 168 h 328"/>
                <a:gd name="T64" fmla="*/ 79 w 309"/>
                <a:gd name="T65" fmla="*/ 164 h 328"/>
                <a:gd name="T66" fmla="*/ 76 w 309"/>
                <a:gd name="T67" fmla="*/ 159 h 328"/>
                <a:gd name="T68" fmla="*/ 60 w 309"/>
                <a:gd name="T69" fmla="*/ 151 h 328"/>
                <a:gd name="T70" fmla="*/ 39 w 309"/>
                <a:gd name="T71" fmla="*/ 14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9" h="328">
                  <a:moveTo>
                    <a:pt x="1" y="204"/>
                  </a:moveTo>
                  <a:cubicBezTo>
                    <a:pt x="16" y="170"/>
                    <a:pt x="23" y="135"/>
                    <a:pt x="0" y="101"/>
                  </a:cubicBezTo>
                  <a:cubicBezTo>
                    <a:pt x="16" y="82"/>
                    <a:pt x="36" y="66"/>
                    <a:pt x="58" y="54"/>
                  </a:cubicBezTo>
                  <a:cubicBezTo>
                    <a:pt x="117" y="20"/>
                    <a:pt x="180" y="1"/>
                    <a:pt x="248" y="1"/>
                  </a:cubicBezTo>
                  <a:cubicBezTo>
                    <a:pt x="254" y="0"/>
                    <a:pt x="257" y="2"/>
                    <a:pt x="259" y="8"/>
                  </a:cubicBezTo>
                  <a:cubicBezTo>
                    <a:pt x="276" y="45"/>
                    <a:pt x="291" y="82"/>
                    <a:pt x="298" y="123"/>
                  </a:cubicBezTo>
                  <a:cubicBezTo>
                    <a:pt x="309" y="186"/>
                    <a:pt x="299" y="246"/>
                    <a:pt x="272" y="304"/>
                  </a:cubicBezTo>
                  <a:cubicBezTo>
                    <a:pt x="271" y="306"/>
                    <a:pt x="271" y="307"/>
                    <a:pt x="270" y="308"/>
                  </a:cubicBezTo>
                  <a:cubicBezTo>
                    <a:pt x="261" y="328"/>
                    <a:pt x="261" y="328"/>
                    <a:pt x="240" y="327"/>
                  </a:cubicBezTo>
                  <a:cubicBezTo>
                    <a:pt x="172" y="325"/>
                    <a:pt x="113" y="304"/>
                    <a:pt x="62" y="258"/>
                  </a:cubicBezTo>
                  <a:cubicBezTo>
                    <a:pt x="49" y="246"/>
                    <a:pt x="36" y="234"/>
                    <a:pt x="22" y="222"/>
                  </a:cubicBezTo>
                  <a:cubicBezTo>
                    <a:pt x="16" y="216"/>
                    <a:pt x="9" y="211"/>
                    <a:pt x="1" y="204"/>
                  </a:cubicBezTo>
                  <a:close/>
                  <a:moveTo>
                    <a:pt x="39" y="147"/>
                  </a:moveTo>
                  <a:cubicBezTo>
                    <a:pt x="66" y="128"/>
                    <a:pt x="94" y="109"/>
                    <a:pt x="123" y="89"/>
                  </a:cubicBezTo>
                  <a:cubicBezTo>
                    <a:pt x="120" y="90"/>
                    <a:pt x="118" y="89"/>
                    <a:pt x="116" y="90"/>
                  </a:cubicBezTo>
                  <a:cubicBezTo>
                    <a:pt x="110" y="93"/>
                    <a:pt x="104" y="95"/>
                    <a:pt x="99" y="99"/>
                  </a:cubicBezTo>
                  <a:cubicBezTo>
                    <a:pt x="76" y="117"/>
                    <a:pt x="53" y="132"/>
                    <a:pt x="27" y="145"/>
                  </a:cubicBezTo>
                  <a:cubicBezTo>
                    <a:pt x="24" y="146"/>
                    <a:pt x="22" y="149"/>
                    <a:pt x="19" y="151"/>
                  </a:cubicBezTo>
                  <a:cubicBezTo>
                    <a:pt x="36" y="155"/>
                    <a:pt x="52" y="153"/>
                    <a:pt x="65" y="163"/>
                  </a:cubicBezTo>
                  <a:cubicBezTo>
                    <a:pt x="57" y="163"/>
                    <a:pt x="49" y="162"/>
                    <a:pt x="41" y="162"/>
                  </a:cubicBezTo>
                  <a:cubicBezTo>
                    <a:pt x="34" y="163"/>
                    <a:pt x="27" y="166"/>
                    <a:pt x="20" y="167"/>
                  </a:cubicBezTo>
                  <a:cubicBezTo>
                    <a:pt x="20" y="168"/>
                    <a:pt x="19" y="169"/>
                    <a:pt x="19" y="170"/>
                  </a:cubicBezTo>
                  <a:cubicBezTo>
                    <a:pt x="33" y="179"/>
                    <a:pt x="47" y="189"/>
                    <a:pt x="62" y="197"/>
                  </a:cubicBezTo>
                  <a:cubicBezTo>
                    <a:pt x="87" y="213"/>
                    <a:pt x="111" y="228"/>
                    <a:pt x="124" y="257"/>
                  </a:cubicBezTo>
                  <a:cubicBezTo>
                    <a:pt x="125" y="258"/>
                    <a:pt x="128" y="259"/>
                    <a:pt x="130" y="259"/>
                  </a:cubicBezTo>
                  <a:cubicBezTo>
                    <a:pt x="131" y="258"/>
                    <a:pt x="132" y="255"/>
                    <a:pt x="131" y="254"/>
                  </a:cubicBezTo>
                  <a:cubicBezTo>
                    <a:pt x="127" y="244"/>
                    <a:pt x="123" y="234"/>
                    <a:pt x="117" y="225"/>
                  </a:cubicBezTo>
                  <a:cubicBezTo>
                    <a:pt x="106" y="211"/>
                    <a:pt x="90" y="202"/>
                    <a:pt x="75" y="194"/>
                  </a:cubicBezTo>
                  <a:cubicBezTo>
                    <a:pt x="65" y="189"/>
                    <a:pt x="56" y="184"/>
                    <a:pt x="48" y="179"/>
                  </a:cubicBezTo>
                  <a:cubicBezTo>
                    <a:pt x="54" y="178"/>
                    <a:pt x="60" y="177"/>
                    <a:pt x="66" y="175"/>
                  </a:cubicBezTo>
                  <a:cubicBezTo>
                    <a:pt x="66" y="173"/>
                    <a:pt x="65" y="172"/>
                    <a:pt x="65" y="169"/>
                  </a:cubicBezTo>
                  <a:cubicBezTo>
                    <a:pt x="68" y="169"/>
                    <a:pt x="71" y="169"/>
                    <a:pt x="74" y="168"/>
                  </a:cubicBezTo>
                  <a:cubicBezTo>
                    <a:pt x="76" y="167"/>
                    <a:pt x="78" y="165"/>
                    <a:pt x="79" y="164"/>
                  </a:cubicBezTo>
                  <a:cubicBezTo>
                    <a:pt x="80" y="163"/>
                    <a:pt x="77" y="160"/>
                    <a:pt x="76" y="159"/>
                  </a:cubicBezTo>
                  <a:cubicBezTo>
                    <a:pt x="71" y="156"/>
                    <a:pt x="66" y="153"/>
                    <a:pt x="60" y="151"/>
                  </a:cubicBezTo>
                  <a:cubicBezTo>
                    <a:pt x="53" y="149"/>
                    <a:pt x="45" y="148"/>
                    <a:pt x="39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6"/>
            <p:cNvSpPr>
              <a:spLocks noEditPoints="1"/>
            </p:cNvSpPr>
            <p:nvPr/>
          </p:nvSpPr>
          <p:spPr bwMode="auto">
            <a:xfrm>
              <a:off x="-1960562" y="498476"/>
              <a:ext cx="776287" cy="828675"/>
            </a:xfrm>
            <a:custGeom>
              <a:avLst/>
              <a:gdLst>
                <a:gd name="T0" fmla="*/ 305 w 307"/>
                <a:gd name="T1" fmla="*/ 107 h 328"/>
                <a:gd name="T2" fmla="*/ 305 w 307"/>
                <a:gd name="T3" fmla="*/ 198 h 328"/>
                <a:gd name="T4" fmla="*/ 302 w 307"/>
                <a:gd name="T5" fmla="*/ 210 h 328"/>
                <a:gd name="T6" fmla="*/ 217 w 307"/>
                <a:gd name="T7" fmla="*/ 284 h 328"/>
                <a:gd name="T8" fmla="*/ 132 w 307"/>
                <a:gd name="T9" fmla="*/ 318 h 328"/>
                <a:gd name="T10" fmla="*/ 55 w 307"/>
                <a:gd name="T11" fmla="*/ 328 h 328"/>
                <a:gd name="T12" fmla="*/ 48 w 307"/>
                <a:gd name="T13" fmla="*/ 326 h 328"/>
                <a:gd name="T14" fmla="*/ 17 w 307"/>
                <a:gd name="T15" fmla="*/ 247 h 328"/>
                <a:gd name="T16" fmla="*/ 31 w 307"/>
                <a:gd name="T17" fmla="*/ 52 h 328"/>
                <a:gd name="T18" fmla="*/ 48 w 307"/>
                <a:gd name="T19" fmla="*/ 7 h 328"/>
                <a:gd name="T20" fmla="*/ 59 w 307"/>
                <a:gd name="T21" fmla="*/ 1 h 328"/>
                <a:gd name="T22" fmla="*/ 181 w 307"/>
                <a:gd name="T23" fmla="*/ 31 h 328"/>
                <a:gd name="T24" fmla="*/ 305 w 307"/>
                <a:gd name="T25" fmla="*/ 107 h 328"/>
                <a:gd name="T26" fmla="*/ 268 w 307"/>
                <a:gd name="T27" fmla="*/ 179 h 328"/>
                <a:gd name="T28" fmla="*/ 226 w 307"/>
                <a:gd name="T29" fmla="*/ 202 h 328"/>
                <a:gd name="T30" fmla="*/ 189 w 307"/>
                <a:gd name="T31" fmla="*/ 233 h 328"/>
                <a:gd name="T32" fmla="*/ 176 w 307"/>
                <a:gd name="T33" fmla="*/ 259 h 328"/>
                <a:gd name="T34" fmla="*/ 185 w 307"/>
                <a:gd name="T35" fmla="*/ 255 h 328"/>
                <a:gd name="T36" fmla="*/ 214 w 307"/>
                <a:gd name="T37" fmla="*/ 217 h 328"/>
                <a:gd name="T38" fmla="*/ 245 w 307"/>
                <a:gd name="T39" fmla="*/ 197 h 328"/>
                <a:gd name="T40" fmla="*/ 284 w 307"/>
                <a:gd name="T41" fmla="*/ 173 h 328"/>
                <a:gd name="T42" fmla="*/ 289 w 307"/>
                <a:gd name="T43" fmla="*/ 168 h 328"/>
                <a:gd name="T44" fmla="*/ 289 w 307"/>
                <a:gd name="T45" fmla="*/ 166 h 328"/>
                <a:gd name="T46" fmla="*/ 276 w 307"/>
                <a:gd name="T47" fmla="*/ 167 h 328"/>
                <a:gd name="T48" fmla="*/ 271 w 307"/>
                <a:gd name="T49" fmla="*/ 163 h 328"/>
                <a:gd name="T50" fmla="*/ 259 w 307"/>
                <a:gd name="T51" fmla="*/ 167 h 328"/>
                <a:gd name="T52" fmla="*/ 252 w 307"/>
                <a:gd name="T53" fmla="*/ 166 h 328"/>
                <a:gd name="T54" fmla="*/ 254 w 307"/>
                <a:gd name="T55" fmla="*/ 159 h 328"/>
                <a:gd name="T56" fmla="*/ 260 w 307"/>
                <a:gd name="T57" fmla="*/ 156 h 328"/>
                <a:gd name="T58" fmla="*/ 281 w 307"/>
                <a:gd name="T59" fmla="*/ 153 h 328"/>
                <a:gd name="T60" fmla="*/ 290 w 307"/>
                <a:gd name="T61" fmla="*/ 149 h 328"/>
                <a:gd name="T62" fmla="*/ 286 w 307"/>
                <a:gd name="T63" fmla="*/ 146 h 328"/>
                <a:gd name="T64" fmla="*/ 214 w 307"/>
                <a:gd name="T65" fmla="*/ 102 h 328"/>
                <a:gd name="T66" fmla="*/ 194 w 307"/>
                <a:gd name="T67" fmla="*/ 91 h 328"/>
                <a:gd name="T68" fmla="*/ 185 w 307"/>
                <a:gd name="T69" fmla="*/ 90 h 328"/>
                <a:gd name="T70" fmla="*/ 269 w 307"/>
                <a:gd name="T71" fmla="*/ 149 h 328"/>
                <a:gd name="T72" fmla="*/ 228 w 307"/>
                <a:gd name="T73" fmla="*/ 168 h 328"/>
                <a:gd name="T74" fmla="*/ 247 w 307"/>
                <a:gd name="T75" fmla="*/ 171 h 328"/>
                <a:gd name="T76" fmla="*/ 241 w 307"/>
                <a:gd name="T77" fmla="*/ 179 h 328"/>
                <a:gd name="T78" fmla="*/ 268 w 307"/>
                <a:gd name="T79" fmla="*/ 17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7" h="328">
                  <a:moveTo>
                    <a:pt x="305" y="107"/>
                  </a:moveTo>
                  <a:cubicBezTo>
                    <a:pt x="290" y="138"/>
                    <a:pt x="294" y="168"/>
                    <a:pt x="305" y="198"/>
                  </a:cubicBezTo>
                  <a:cubicBezTo>
                    <a:pt x="307" y="203"/>
                    <a:pt x="307" y="206"/>
                    <a:pt x="302" y="210"/>
                  </a:cubicBezTo>
                  <a:cubicBezTo>
                    <a:pt x="274" y="235"/>
                    <a:pt x="246" y="260"/>
                    <a:pt x="217" y="284"/>
                  </a:cubicBezTo>
                  <a:cubicBezTo>
                    <a:pt x="192" y="304"/>
                    <a:pt x="163" y="313"/>
                    <a:pt x="132" y="318"/>
                  </a:cubicBezTo>
                  <a:cubicBezTo>
                    <a:pt x="106" y="322"/>
                    <a:pt x="81" y="325"/>
                    <a:pt x="55" y="328"/>
                  </a:cubicBezTo>
                  <a:cubicBezTo>
                    <a:pt x="53" y="328"/>
                    <a:pt x="49" y="327"/>
                    <a:pt x="48" y="326"/>
                  </a:cubicBezTo>
                  <a:cubicBezTo>
                    <a:pt x="38" y="299"/>
                    <a:pt x="24" y="274"/>
                    <a:pt x="17" y="247"/>
                  </a:cubicBezTo>
                  <a:cubicBezTo>
                    <a:pt x="0" y="181"/>
                    <a:pt x="7" y="115"/>
                    <a:pt x="31" y="52"/>
                  </a:cubicBezTo>
                  <a:cubicBezTo>
                    <a:pt x="36" y="37"/>
                    <a:pt x="42" y="22"/>
                    <a:pt x="48" y="7"/>
                  </a:cubicBezTo>
                  <a:cubicBezTo>
                    <a:pt x="50" y="1"/>
                    <a:pt x="53" y="0"/>
                    <a:pt x="59" y="1"/>
                  </a:cubicBezTo>
                  <a:cubicBezTo>
                    <a:pt x="101" y="4"/>
                    <a:pt x="142" y="14"/>
                    <a:pt x="181" y="31"/>
                  </a:cubicBezTo>
                  <a:cubicBezTo>
                    <a:pt x="227" y="50"/>
                    <a:pt x="267" y="76"/>
                    <a:pt x="305" y="107"/>
                  </a:cubicBezTo>
                  <a:close/>
                  <a:moveTo>
                    <a:pt x="268" y="179"/>
                  </a:moveTo>
                  <a:cubicBezTo>
                    <a:pt x="253" y="187"/>
                    <a:pt x="239" y="194"/>
                    <a:pt x="226" y="202"/>
                  </a:cubicBezTo>
                  <a:cubicBezTo>
                    <a:pt x="211" y="210"/>
                    <a:pt x="198" y="219"/>
                    <a:pt x="189" y="233"/>
                  </a:cubicBezTo>
                  <a:cubicBezTo>
                    <a:pt x="184" y="241"/>
                    <a:pt x="180" y="250"/>
                    <a:pt x="176" y="259"/>
                  </a:cubicBezTo>
                  <a:cubicBezTo>
                    <a:pt x="183" y="262"/>
                    <a:pt x="184" y="259"/>
                    <a:pt x="185" y="255"/>
                  </a:cubicBezTo>
                  <a:cubicBezTo>
                    <a:pt x="191" y="239"/>
                    <a:pt x="201" y="227"/>
                    <a:pt x="214" y="217"/>
                  </a:cubicBezTo>
                  <a:cubicBezTo>
                    <a:pt x="224" y="210"/>
                    <a:pt x="235" y="204"/>
                    <a:pt x="245" y="197"/>
                  </a:cubicBezTo>
                  <a:cubicBezTo>
                    <a:pt x="258" y="189"/>
                    <a:pt x="271" y="181"/>
                    <a:pt x="284" y="173"/>
                  </a:cubicBezTo>
                  <a:cubicBezTo>
                    <a:pt x="286" y="172"/>
                    <a:pt x="288" y="170"/>
                    <a:pt x="289" y="168"/>
                  </a:cubicBezTo>
                  <a:cubicBezTo>
                    <a:pt x="289" y="167"/>
                    <a:pt x="289" y="167"/>
                    <a:pt x="289" y="166"/>
                  </a:cubicBezTo>
                  <a:cubicBezTo>
                    <a:pt x="284" y="167"/>
                    <a:pt x="280" y="167"/>
                    <a:pt x="276" y="167"/>
                  </a:cubicBezTo>
                  <a:cubicBezTo>
                    <a:pt x="278" y="162"/>
                    <a:pt x="275" y="162"/>
                    <a:pt x="271" y="163"/>
                  </a:cubicBezTo>
                  <a:cubicBezTo>
                    <a:pt x="267" y="164"/>
                    <a:pt x="263" y="166"/>
                    <a:pt x="259" y="167"/>
                  </a:cubicBezTo>
                  <a:cubicBezTo>
                    <a:pt x="256" y="167"/>
                    <a:pt x="254" y="167"/>
                    <a:pt x="252" y="166"/>
                  </a:cubicBezTo>
                  <a:cubicBezTo>
                    <a:pt x="252" y="164"/>
                    <a:pt x="252" y="161"/>
                    <a:pt x="254" y="159"/>
                  </a:cubicBezTo>
                  <a:cubicBezTo>
                    <a:pt x="255" y="158"/>
                    <a:pt x="258" y="157"/>
                    <a:pt x="260" y="156"/>
                  </a:cubicBezTo>
                  <a:cubicBezTo>
                    <a:pt x="267" y="155"/>
                    <a:pt x="274" y="155"/>
                    <a:pt x="281" y="153"/>
                  </a:cubicBezTo>
                  <a:cubicBezTo>
                    <a:pt x="283" y="153"/>
                    <a:pt x="286" y="151"/>
                    <a:pt x="290" y="149"/>
                  </a:cubicBezTo>
                  <a:cubicBezTo>
                    <a:pt x="287" y="147"/>
                    <a:pt x="287" y="147"/>
                    <a:pt x="286" y="146"/>
                  </a:cubicBezTo>
                  <a:cubicBezTo>
                    <a:pt x="262" y="131"/>
                    <a:pt x="238" y="116"/>
                    <a:pt x="214" y="102"/>
                  </a:cubicBezTo>
                  <a:cubicBezTo>
                    <a:pt x="208" y="98"/>
                    <a:pt x="201" y="94"/>
                    <a:pt x="194" y="91"/>
                  </a:cubicBezTo>
                  <a:cubicBezTo>
                    <a:pt x="192" y="90"/>
                    <a:pt x="189" y="91"/>
                    <a:pt x="185" y="90"/>
                  </a:cubicBezTo>
                  <a:cubicBezTo>
                    <a:pt x="214" y="111"/>
                    <a:pt x="242" y="130"/>
                    <a:pt x="269" y="149"/>
                  </a:cubicBezTo>
                  <a:cubicBezTo>
                    <a:pt x="255" y="151"/>
                    <a:pt x="239" y="153"/>
                    <a:pt x="228" y="168"/>
                  </a:cubicBezTo>
                  <a:cubicBezTo>
                    <a:pt x="235" y="169"/>
                    <a:pt x="241" y="170"/>
                    <a:pt x="247" y="171"/>
                  </a:cubicBezTo>
                  <a:cubicBezTo>
                    <a:pt x="245" y="173"/>
                    <a:pt x="243" y="175"/>
                    <a:pt x="241" y="179"/>
                  </a:cubicBezTo>
                  <a:cubicBezTo>
                    <a:pt x="251" y="179"/>
                    <a:pt x="258" y="179"/>
                    <a:pt x="26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7"/>
            <p:cNvSpPr>
              <a:spLocks/>
            </p:cNvSpPr>
            <p:nvPr/>
          </p:nvSpPr>
          <p:spPr bwMode="auto">
            <a:xfrm>
              <a:off x="-1760538" y="1028701"/>
              <a:ext cx="674687" cy="871538"/>
            </a:xfrm>
            <a:custGeom>
              <a:avLst/>
              <a:gdLst>
                <a:gd name="T0" fmla="*/ 0 w 267"/>
                <a:gd name="T1" fmla="*/ 302 h 344"/>
                <a:gd name="T2" fmla="*/ 28 w 267"/>
                <a:gd name="T3" fmla="*/ 218 h 344"/>
                <a:gd name="T4" fmla="*/ 95 w 267"/>
                <a:gd name="T5" fmla="*/ 126 h 344"/>
                <a:gd name="T6" fmla="*/ 120 w 267"/>
                <a:gd name="T7" fmla="*/ 96 h 344"/>
                <a:gd name="T8" fmla="*/ 124 w 267"/>
                <a:gd name="T9" fmla="*/ 92 h 344"/>
                <a:gd name="T10" fmla="*/ 207 w 267"/>
                <a:gd name="T11" fmla="*/ 25 h 344"/>
                <a:gd name="T12" fmla="*/ 231 w 267"/>
                <a:gd name="T13" fmla="*/ 0 h 344"/>
                <a:gd name="T14" fmla="*/ 267 w 267"/>
                <a:gd name="T15" fmla="*/ 44 h 344"/>
                <a:gd name="T16" fmla="*/ 259 w 267"/>
                <a:gd name="T17" fmla="*/ 73 h 344"/>
                <a:gd name="T18" fmla="*/ 219 w 267"/>
                <a:gd name="T19" fmla="*/ 186 h 344"/>
                <a:gd name="T20" fmla="*/ 184 w 267"/>
                <a:gd name="T21" fmla="*/ 304 h 344"/>
                <a:gd name="T22" fmla="*/ 184 w 267"/>
                <a:gd name="T23" fmla="*/ 340 h 344"/>
                <a:gd name="T24" fmla="*/ 162 w 267"/>
                <a:gd name="T25" fmla="*/ 340 h 344"/>
                <a:gd name="T26" fmla="*/ 135 w 267"/>
                <a:gd name="T27" fmla="*/ 329 h 344"/>
                <a:gd name="T28" fmla="*/ 93 w 267"/>
                <a:gd name="T29" fmla="*/ 319 h 344"/>
                <a:gd name="T30" fmla="*/ 76 w 267"/>
                <a:gd name="T31" fmla="*/ 318 h 344"/>
                <a:gd name="T32" fmla="*/ 55 w 267"/>
                <a:gd name="T33" fmla="*/ 304 h 344"/>
                <a:gd name="T34" fmla="*/ 28 w 267"/>
                <a:gd name="T35" fmla="*/ 291 h 344"/>
                <a:gd name="T36" fmla="*/ 14 w 267"/>
                <a:gd name="T37" fmla="*/ 295 h 344"/>
                <a:gd name="T38" fmla="*/ 0 w 267"/>
                <a:gd name="T39" fmla="*/ 302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7" h="344">
                  <a:moveTo>
                    <a:pt x="0" y="302"/>
                  </a:moveTo>
                  <a:cubicBezTo>
                    <a:pt x="4" y="271"/>
                    <a:pt x="14" y="244"/>
                    <a:pt x="28" y="218"/>
                  </a:cubicBezTo>
                  <a:cubicBezTo>
                    <a:pt x="47" y="184"/>
                    <a:pt x="71" y="155"/>
                    <a:pt x="95" y="126"/>
                  </a:cubicBezTo>
                  <a:cubicBezTo>
                    <a:pt x="103" y="116"/>
                    <a:pt x="112" y="106"/>
                    <a:pt x="120" y="96"/>
                  </a:cubicBezTo>
                  <a:cubicBezTo>
                    <a:pt x="121" y="95"/>
                    <a:pt x="123" y="93"/>
                    <a:pt x="124" y="92"/>
                  </a:cubicBezTo>
                  <a:cubicBezTo>
                    <a:pt x="152" y="70"/>
                    <a:pt x="180" y="48"/>
                    <a:pt x="207" y="25"/>
                  </a:cubicBezTo>
                  <a:cubicBezTo>
                    <a:pt x="215" y="18"/>
                    <a:pt x="223" y="9"/>
                    <a:pt x="231" y="0"/>
                  </a:cubicBezTo>
                  <a:cubicBezTo>
                    <a:pt x="240" y="16"/>
                    <a:pt x="249" y="33"/>
                    <a:pt x="267" y="44"/>
                  </a:cubicBezTo>
                  <a:cubicBezTo>
                    <a:pt x="265" y="53"/>
                    <a:pt x="263" y="64"/>
                    <a:pt x="259" y="73"/>
                  </a:cubicBezTo>
                  <a:cubicBezTo>
                    <a:pt x="246" y="111"/>
                    <a:pt x="231" y="148"/>
                    <a:pt x="219" y="186"/>
                  </a:cubicBezTo>
                  <a:cubicBezTo>
                    <a:pt x="206" y="225"/>
                    <a:pt x="195" y="264"/>
                    <a:pt x="184" y="304"/>
                  </a:cubicBezTo>
                  <a:cubicBezTo>
                    <a:pt x="181" y="315"/>
                    <a:pt x="184" y="327"/>
                    <a:pt x="184" y="340"/>
                  </a:cubicBezTo>
                  <a:cubicBezTo>
                    <a:pt x="178" y="344"/>
                    <a:pt x="170" y="343"/>
                    <a:pt x="162" y="340"/>
                  </a:cubicBezTo>
                  <a:cubicBezTo>
                    <a:pt x="153" y="337"/>
                    <a:pt x="144" y="333"/>
                    <a:pt x="135" y="329"/>
                  </a:cubicBezTo>
                  <a:cubicBezTo>
                    <a:pt x="122" y="322"/>
                    <a:pt x="108" y="318"/>
                    <a:pt x="93" y="319"/>
                  </a:cubicBezTo>
                  <a:cubicBezTo>
                    <a:pt x="87" y="320"/>
                    <a:pt x="82" y="319"/>
                    <a:pt x="76" y="318"/>
                  </a:cubicBezTo>
                  <a:cubicBezTo>
                    <a:pt x="67" y="317"/>
                    <a:pt x="60" y="312"/>
                    <a:pt x="55" y="304"/>
                  </a:cubicBezTo>
                  <a:cubicBezTo>
                    <a:pt x="49" y="292"/>
                    <a:pt x="41" y="288"/>
                    <a:pt x="28" y="291"/>
                  </a:cubicBezTo>
                  <a:cubicBezTo>
                    <a:pt x="23" y="292"/>
                    <a:pt x="19" y="293"/>
                    <a:pt x="14" y="295"/>
                  </a:cubicBezTo>
                  <a:cubicBezTo>
                    <a:pt x="9" y="297"/>
                    <a:pt x="5" y="299"/>
                    <a:pt x="0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8"/>
            <p:cNvSpPr>
              <a:spLocks/>
            </p:cNvSpPr>
            <p:nvPr/>
          </p:nvSpPr>
          <p:spPr bwMode="auto">
            <a:xfrm>
              <a:off x="-1022350" y="1031876"/>
              <a:ext cx="660400" cy="795338"/>
            </a:xfrm>
            <a:custGeom>
              <a:avLst/>
              <a:gdLst>
                <a:gd name="T0" fmla="*/ 261 w 261"/>
                <a:gd name="T1" fmla="*/ 291 h 314"/>
                <a:gd name="T2" fmla="*/ 211 w 261"/>
                <a:gd name="T3" fmla="*/ 290 h 314"/>
                <a:gd name="T4" fmla="*/ 178 w 261"/>
                <a:gd name="T5" fmla="*/ 301 h 314"/>
                <a:gd name="T6" fmla="*/ 127 w 261"/>
                <a:gd name="T7" fmla="*/ 307 h 314"/>
                <a:gd name="T8" fmla="*/ 98 w 261"/>
                <a:gd name="T9" fmla="*/ 302 h 314"/>
                <a:gd name="T10" fmla="*/ 80 w 261"/>
                <a:gd name="T11" fmla="*/ 220 h 314"/>
                <a:gd name="T12" fmla="*/ 23 w 261"/>
                <a:gd name="T13" fmla="*/ 109 h 314"/>
                <a:gd name="T14" fmla="*/ 2 w 261"/>
                <a:gd name="T15" fmla="*/ 48 h 314"/>
                <a:gd name="T16" fmla="*/ 4 w 261"/>
                <a:gd name="T17" fmla="*/ 38 h 314"/>
                <a:gd name="T18" fmla="*/ 35 w 261"/>
                <a:gd name="T19" fmla="*/ 0 h 314"/>
                <a:gd name="T20" fmla="*/ 141 w 261"/>
                <a:gd name="T21" fmla="*/ 92 h 314"/>
                <a:gd name="T22" fmla="*/ 162 w 261"/>
                <a:gd name="T23" fmla="*/ 115 h 314"/>
                <a:gd name="T24" fmla="*/ 233 w 261"/>
                <a:gd name="T25" fmla="*/ 211 h 314"/>
                <a:gd name="T26" fmla="*/ 260 w 261"/>
                <a:gd name="T27" fmla="*/ 289 h 314"/>
                <a:gd name="T28" fmla="*/ 261 w 261"/>
                <a:gd name="T29" fmla="*/ 29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1" h="314">
                  <a:moveTo>
                    <a:pt x="261" y="291"/>
                  </a:moveTo>
                  <a:cubicBezTo>
                    <a:pt x="243" y="291"/>
                    <a:pt x="227" y="290"/>
                    <a:pt x="211" y="290"/>
                  </a:cubicBezTo>
                  <a:cubicBezTo>
                    <a:pt x="199" y="290"/>
                    <a:pt x="188" y="294"/>
                    <a:pt x="178" y="301"/>
                  </a:cubicBezTo>
                  <a:cubicBezTo>
                    <a:pt x="162" y="312"/>
                    <a:pt x="146" y="314"/>
                    <a:pt x="127" y="307"/>
                  </a:cubicBezTo>
                  <a:cubicBezTo>
                    <a:pt x="118" y="303"/>
                    <a:pt x="108" y="304"/>
                    <a:pt x="98" y="302"/>
                  </a:cubicBezTo>
                  <a:cubicBezTo>
                    <a:pt x="107" y="273"/>
                    <a:pt x="94" y="246"/>
                    <a:pt x="80" y="220"/>
                  </a:cubicBezTo>
                  <a:cubicBezTo>
                    <a:pt x="61" y="183"/>
                    <a:pt x="41" y="147"/>
                    <a:pt x="23" y="109"/>
                  </a:cubicBezTo>
                  <a:cubicBezTo>
                    <a:pt x="14" y="90"/>
                    <a:pt x="9" y="68"/>
                    <a:pt x="2" y="48"/>
                  </a:cubicBezTo>
                  <a:cubicBezTo>
                    <a:pt x="0" y="44"/>
                    <a:pt x="2" y="42"/>
                    <a:pt x="4" y="38"/>
                  </a:cubicBezTo>
                  <a:cubicBezTo>
                    <a:pt x="15" y="26"/>
                    <a:pt x="25" y="12"/>
                    <a:pt x="35" y="0"/>
                  </a:cubicBezTo>
                  <a:cubicBezTo>
                    <a:pt x="64" y="37"/>
                    <a:pt x="102" y="65"/>
                    <a:pt x="141" y="92"/>
                  </a:cubicBezTo>
                  <a:cubicBezTo>
                    <a:pt x="150" y="98"/>
                    <a:pt x="155" y="107"/>
                    <a:pt x="162" y="115"/>
                  </a:cubicBezTo>
                  <a:cubicBezTo>
                    <a:pt x="188" y="145"/>
                    <a:pt x="214" y="176"/>
                    <a:pt x="233" y="211"/>
                  </a:cubicBezTo>
                  <a:cubicBezTo>
                    <a:pt x="247" y="235"/>
                    <a:pt x="256" y="261"/>
                    <a:pt x="260" y="289"/>
                  </a:cubicBezTo>
                  <a:cubicBezTo>
                    <a:pt x="261" y="290"/>
                    <a:pt x="261" y="291"/>
                    <a:pt x="261" y="2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9"/>
            <p:cNvSpPr>
              <a:spLocks/>
            </p:cNvSpPr>
            <p:nvPr/>
          </p:nvSpPr>
          <p:spPr bwMode="auto">
            <a:xfrm>
              <a:off x="-1206500" y="725488"/>
              <a:ext cx="287337" cy="396875"/>
            </a:xfrm>
            <a:custGeom>
              <a:avLst/>
              <a:gdLst>
                <a:gd name="T0" fmla="*/ 114 w 114"/>
                <a:gd name="T1" fmla="*/ 57 h 157"/>
                <a:gd name="T2" fmla="*/ 91 w 114"/>
                <a:gd name="T3" fmla="*/ 137 h 157"/>
                <a:gd name="T4" fmla="*/ 57 w 114"/>
                <a:gd name="T5" fmla="*/ 156 h 157"/>
                <a:gd name="T6" fmla="*/ 31 w 114"/>
                <a:gd name="T7" fmla="*/ 141 h 157"/>
                <a:gd name="T8" fmla="*/ 8 w 114"/>
                <a:gd name="T9" fmla="*/ 89 h 157"/>
                <a:gd name="T10" fmla="*/ 15 w 114"/>
                <a:gd name="T11" fmla="*/ 13 h 157"/>
                <a:gd name="T12" fmla="*/ 26 w 114"/>
                <a:gd name="T13" fmla="*/ 5 h 157"/>
                <a:gd name="T14" fmla="*/ 92 w 114"/>
                <a:gd name="T15" fmla="*/ 7 h 157"/>
                <a:gd name="T16" fmla="*/ 109 w 114"/>
                <a:gd name="T17" fmla="*/ 28 h 157"/>
                <a:gd name="T18" fmla="*/ 114 w 114"/>
                <a:gd name="T19" fmla="*/ 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57">
                  <a:moveTo>
                    <a:pt x="114" y="57"/>
                  </a:moveTo>
                  <a:cubicBezTo>
                    <a:pt x="114" y="89"/>
                    <a:pt x="106" y="115"/>
                    <a:pt x="91" y="137"/>
                  </a:cubicBezTo>
                  <a:cubicBezTo>
                    <a:pt x="83" y="149"/>
                    <a:pt x="73" y="157"/>
                    <a:pt x="57" y="156"/>
                  </a:cubicBezTo>
                  <a:cubicBezTo>
                    <a:pt x="45" y="156"/>
                    <a:pt x="37" y="149"/>
                    <a:pt x="31" y="141"/>
                  </a:cubicBezTo>
                  <a:cubicBezTo>
                    <a:pt x="19" y="125"/>
                    <a:pt x="13" y="107"/>
                    <a:pt x="8" y="89"/>
                  </a:cubicBezTo>
                  <a:cubicBezTo>
                    <a:pt x="0" y="63"/>
                    <a:pt x="6" y="38"/>
                    <a:pt x="15" y="13"/>
                  </a:cubicBezTo>
                  <a:cubicBezTo>
                    <a:pt x="16" y="9"/>
                    <a:pt x="22" y="6"/>
                    <a:pt x="26" y="5"/>
                  </a:cubicBezTo>
                  <a:cubicBezTo>
                    <a:pt x="48" y="0"/>
                    <a:pt x="70" y="0"/>
                    <a:pt x="92" y="7"/>
                  </a:cubicBezTo>
                  <a:cubicBezTo>
                    <a:pt x="104" y="10"/>
                    <a:pt x="108" y="18"/>
                    <a:pt x="109" y="28"/>
                  </a:cubicBezTo>
                  <a:cubicBezTo>
                    <a:pt x="111" y="39"/>
                    <a:pt x="113" y="51"/>
                    <a:pt x="114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+ design 2">
  <p:cSld name="CUSTOM_18_1"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9"/>
          <p:cNvSpPr txBox="1">
            <a:spLocks noGrp="1"/>
          </p:cNvSpPr>
          <p:nvPr>
            <p:ph type="title"/>
          </p:nvPr>
        </p:nvSpPr>
        <p:spPr>
          <a:xfrm>
            <a:off x="540000" y="491400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9pPr>
          </a:lstStyle>
          <a:p>
            <a:endParaRPr/>
          </a:p>
        </p:txBody>
      </p:sp>
      <p:sp>
        <p:nvSpPr>
          <p:cNvPr id="3" name="AutoShape 3"/>
          <p:cNvSpPr>
            <a:spLocks noChangeAspect="1" noChangeArrowheads="1" noTextEdit="1"/>
          </p:cNvSpPr>
          <p:nvPr userDrawn="1"/>
        </p:nvSpPr>
        <p:spPr bwMode="auto">
          <a:xfrm>
            <a:off x="111125" y="3906838"/>
            <a:ext cx="8958263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Rectangle 9"/>
          <p:cNvSpPr>
            <a:spLocks noChangeArrowheads="1"/>
          </p:cNvSpPr>
          <p:nvPr userDrawn="1"/>
        </p:nvSpPr>
        <p:spPr bwMode="auto">
          <a:xfrm>
            <a:off x="106362" y="4922838"/>
            <a:ext cx="8963026" cy="106362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106362" y="4406900"/>
            <a:ext cx="295275" cy="47783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106362" y="4406900"/>
            <a:ext cx="295275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7" name="Rectangle 9"/>
          <p:cNvSpPr>
            <a:spLocks noChangeArrowheads="1"/>
          </p:cNvSpPr>
          <p:nvPr userDrawn="1"/>
        </p:nvSpPr>
        <p:spPr bwMode="auto">
          <a:xfrm>
            <a:off x="106362" y="4922838"/>
            <a:ext cx="8963026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8" name="Rectangle 10"/>
          <p:cNvSpPr>
            <a:spLocks noChangeArrowheads="1"/>
          </p:cNvSpPr>
          <p:nvPr userDrawn="1"/>
        </p:nvSpPr>
        <p:spPr bwMode="auto">
          <a:xfrm>
            <a:off x="106362" y="4406900"/>
            <a:ext cx="295275" cy="477837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9" name="Rectangle 11"/>
          <p:cNvSpPr>
            <a:spLocks noChangeArrowheads="1"/>
          </p:cNvSpPr>
          <p:nvPr userDrawn="1"/>
        </p:nvSpPr>
        <p:spPr bwMode="auto">
          <a:xfrm>
            <a:off x="106362" y="4406900"/>
            <a:ext cx="295275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Freeform 6"/>
          <p:cNvSpPr>
            <a:spLocks/>
          </p:cNvSpPr>
          <p:nvPr userDrawn="1"/>
        </p:nvSpPr>
        <p:spPr bwMode="auto">
          <a:xfrm>
            <a:off x="344487" y="411163"/>
            <a:ext cx="2784475" cy="41275"/>
          </a:xfrm>
          <a:custGeom>
            <a:avLst/>
            <a:gdLst>
              <a:gd name="T0" fmla="*/ 3 w 687"/>
              <a:gd name="T1" fmla="*/ 10 h 10"/>
              <a:gd name="T2" fmla="*/ 7 w 687"/>
              <a:gd name="T3" fmla="*/ 3 h 10"/>
              <a:gd name="T4" fmla="*/ 12 w 687"/>
              <a:gd name="T5" fmla="*/ 3 h 10"/>
              <a:gd name="T6" fmla="*/ 422 w 687"/>
              <a:gd name="T7" fmla="*/ 3 h 10"/>
              <a:gd name="T8" fmla="*/ 675 w 687"/>
              <a:gd name="T9" fmla="*/ 3 h 10"/>
              <a:gd name="T10" fmla="*/ 683 w 687"/>
              <a:gd name="T11" fmla="*/ 10 h 10"/>
              <a:gd name="T12" fmla="*/ 589 w 687"/>
              <a:gd name="T13" fmla="*/ 10 h 10"/>
              <a:gd name="T14" fmla="*/ 173 w 687"/>
              <a:gd name="T15" fmla="*/ 10 h 10"/>
              <a:gd name="T16" fmla="*/ 3 w 687"/>
              <a:gd name="T17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7" h="10">
                <a:moveTo>
                  <a:pt x="3" y="10"/>
                </a:moveTo>
                <a:cubicBezTo>
                  <a:pt x="0" y="5"/>
                  <a:pt x="1" y="3"/>
                  <a:pt x="7" y="3"/>
                </a:cubicBezTo>
                <a:cubicBezTo>
                  <a:pt x="9" y="2"/>
                  <a:pt x="11" y="3"/>
                  <a:pt x="12" y="3"/>
                </a:cubicBezTo>
                <a:cubicBezTo>
                  <a:pt x="149" y="3"/>
                  <a:pt x="286" y="3"/>
                  <a:pt x="422" y="3"/>
                </a:cubicBezTo>
                <a:cubicBezTo>
                  <a:pt x="507" y="3"/>
                  <a:pt x="591" y="2"/>
                  <a:pt x="675" y="3"/>
                </a:cubicBezTo>
                <a:cubicBezTo>
                  <a:pt x="680" y="3"/>
                  <a:pt x="687" y="0"/>
                  <a:pt x="683" y="10"/>
                </a:cubicBezTo>
                <a:cubicBezTo>
                  <a:pt x="652" y="10"/>
                  <a:pt x="620" y="10"/>
                  <a:pt x="589" y="10"/>
                </a:cubicBezTo>
                <a:cubicBezTo>
                  <a:pt x="450" y="10"/>
                  <a:pt x="312" y="10"/>
                  <a:pt x="173" y="10"/>
                </a:cubicBezTo>
                <a:cubicBezTo>
                  <a:pt x="117" y="10"/>
                  <a:pt x="60" y="10"/>
                  <a:pt x="3" y="1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3" name="Freeform 7"/>
          <p:cNvSpPr>
            <a:spLocks/>
          </p:cNvSpPr>
          <p:nvPr userDrawn="1"/>
        </p:nvSpPr>
        <p:spPr bwMode="auto">
          <a:xfrm>
            <a:off x="6032500" y="411163"/>
            <a:ext cx="2784475" cy="33338"/>
          </a:xfrm>
          <a:custGeom>
            <a:avLst/>
            <a:gdLst>
              <a:gd name="T0" fmla="*/ 5 w 687"/>
              <a:gd name="T1" fmla="*/ 8 h 8"/>
              <a:gd name="T2" fmla="*/ 8 w 687"/>
              <a:gd name="T3" fmla="*/ 0 h 8"/>
              <a:gd name="T4" fmla="*/ 14 w 687"/>
              <a:gd name="T5" fmla="*/ 0 h 8"/>
              <a:gd name="T6" fmla="*/ 652 w 687"/>
              <a:gd name="T7" fmla="*/ 0 h 8"/>
              <a:gd name="T8" fmla="*/ 680 w 687"/>
              <a:gd name="T9" fmla="*/ 0 h 8"/>
              <a:gd name="T10" fmla="*/ 684 w 687"/>
              <a:gd name="T11" fmla="*/ 7 h 8"/>
              <a:gd name="T12" fmla="*/ 659 w 687"/>
              <a:gd name="T13" fmla="*/ 8 h 8"/>
              <a:gd name="T14" fmla="*/ 145 w 687"/>
              <a:gd name="T15" fmla="*/ 8 h 8"/>
              <a:gd name="T16" fmla="*/ 5 w 687"/>
              <a:gd name="T17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7" h="8">
                <a:moveTo>
                  <a:pt x="5" y="8"/>
                </a:moveTo>
                <a:cubicBezTo>
                  <a:pt x="0" y="3"/>
                  <a:pt x="2" y="1"/>
                  <a:pt x="8" y="0"/>
                </a:cubicBezTo>
                <a:cubicBezTo>
                  <a:pt x="10" y="0"/>
                  <a:pt x="12" y="0"/>
                  <a:pt x="14" y="0"/>
                </a:cubicBezTo>
                <a:cubicBezTo>
                  <a:pt x="227" y="0"/>
                  <a:pt x="440" y="0"/>
                  <a:pt x="652" y="0"/>
                </a:cubicBezTo>
                <a:cubicBezTo>
                  <a:pt x="661" y="0"/>
                  <a:pt x="671" y="0"/>
                  <a:pt x="680" y="0"/>
                </a:cubicBezTo>
                <a:cubicBezTo>
                  <a:pt x="685" y="0"/>
                  <a:pt x="687" y="2"/>
                  <a:pt x="684" y="7"/>
                </a:cubicBezTo>
                <a:cubicBezTo>
                  <a:pt x="676" y="7"/>
                  <a:pt x="668" y="8"/>
                  <a:pt x="659" y="8"/>
                </a:cubicBezTo>
                <a:cubicBezTo>
                  <a:pt x="488" y="8"/>
                  <a:pt x="316" y="8"/>
                  <a:pt x="145" y="8"/>
                </a:cubicBezTo>
                <a:cubicBezTo>
                  <a:pt x="98" y="8"/>
                  <a:pt x="51" y="8"/>
                  <a:pt x="5" y="8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4" name="Freeform 8"/>
          <p:cNvSpPr>
            <a:spLocks noEditPoints="1"/>
          </p:cNvSpPr>
          <p:nvPr userDrawn="1"/>
        </p:nvSpPr>
        <p:spPr bwMode="auto">
          <a:xfrm>
            <a:off x="5849938" y="366713"/>
            <a:ext cx="112713" cy="119063"/>
          </a:xfrm>
          <a:custGeom>
            <a:avLst/>
            <a:gdLst>
              <a:gd name="T0" fmla="*/ 28 w 28"/>
              <a:gd name="T1" fmla="*/ 14 h 29"/>
              <a:gd name="T2" fmla="*/ 14 w 28"/>
              <a:gd name="T3" fmla="*/ 29 h 29"/>
              <a:gd name="T4" fmla="*/ 0 w 28"/>
              <a:gd name="T5" fmla="*/ 15 h 29"/>
              <a:gd name="T6" fmla="*/ 14 w 28"/>
              <a:gd name="T7" fmla="*/ 0 h 29"/>
              <a:gd name="T8" fmla="*/ 28 w 28"/>
              <a:gd name="T9" fmla="*/ 14 h 29"/>
              <a:gd name="T10" fmla="*/ 6 w 28"/>
              <a:gd name="T11" fmla="*/ 15 h 29"/>
              <a:gd name="T12" fmla="*/ 15 w 28"/>
              <a:gd name="T13" fmla="*/ 23 h 29"/>
              <a:gd name="T14" fmla="*/ 23 w 28"/>
              <a:gd name="T15" fmla="*/ 14 h 29"/>
              <a:gd name="T16" fmla="*/ 14 w 28"/>
              <a:gd name="T17" fmla="*/ 6 h 29"/>
              <a:gd name="T18" fmla="*/ 6 w 28"/>
              <a:gd name="T19" fmla="*/ 15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" h="29">
                <a:moveTo>
                  <a:pt x="28" y="14"/>
                </a:moveTo>
                <a:cubicBezTo>
                  <a:pt x="28" y="22"/>
                  <a:pt x="22" y="29"/>
                  <a:pt x="14" y="29"/>
                </a:cubicBezTo>
                <a:cubicBezTo>
                  <a:pt x="7" y="29"/>
                  <a:pt x="0" y="22"/>
                  <a:pt x="0" y="15"/>
                </a:cubicBezTo>
                <a:cubicBezTo>
                  <a:pt x="0" y="7"/>
                  <a:pt x="6" y="0"/>
                  <a:pt x="14" y="0"/>
                </a:cubicBezTo>
                <a:cubicBezTo>
                  <a:pt x="22" y="0"/>
                  <a:pt x="28" y="7"/>
                  <a:pt x="28" y="14"/>
                </a:cubicBezTo>
                <a:close/>
                <a:moveTo>
                  <a:pt x="6" y="15"/>
                </a:moveTo>
                <a:cubicBezTo>
                  <a:pt x="6" y="20"/>
                  <a:pt x="9" y="23"/>
                  <a:pt x="15" y="23"/>
                </a:cubicBezTo>
                <a:cubicBezTo>
                  <a:pt x="20" y="23"/>
                  <a:pt x="23" y="20"/>
                  <a:pt x="23" y="14"/>
                </a:cubicBezTo>
                <a:cubicBezTo>
                  <a:pt x="23" y="9"/>
                  <a:pt x="19" y="6"/>
                  <a:pt x="14" y="6"/>
                </a:cubicBezTo>
                <a:cubicBezTo>
                  <a:pt x="9" y="6"/>
                  <a:pt x="6" y="9"/>
                  <a:pt x="6" y="15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5" name="Freeform 9"/>
          <p:cNvSpPr>
            <a:spLocks noEditPoints="1"/>
          </p:cNvSpPr>
          <p:nvPr userDrawn="1"/>
        </p:nvSpPr>
        <p:spPr bwMode="auto">
          <a:xfrm>
            <a:off x="3194050" y="379413"/>
            <a:ext cx="117475" cy="114300"/>
          </a:xfrm>
          <a:custGeom>
            <a:avLst/>
            <a:gdLst>
              <a:gd name="T0" fmla="*/ 29 w 29"/>
              <a:gd name="T1" fmla="*/ 14 h 28"/>
              <a:gd name="T2" fmla="*/ 14 w 29"/>
              <a:gd name="T3" fmla="*/ 28 h 28"/>
              <a:gd name="T4" fmla="*/ 0 w 29"/>
              <a:gd name="T5" fmla="*/ 14 h 28"/>
              <a:gd name="T6" fmla="*/ 15 w 29"/>
              <a:gd name="T7" fmla="*/ 0 h 28"/>
              <a:gd name="T8" fmla="*/ 29 w 29"/>
              <a:gd name="T9" fmla="*/ 14 h 28"/>
              <a:gd name="T10" fmla="*/ 15 w 29"/>
              <a:gd name="T11" fmla="*/ 22 h 28"/>
              <a:gd name="T12" fmla="*/ 23 w 29"/>
              <a:gd name="T13" fmla="*/ 14 h 28"/>
              <a:gd name="T14" fmla="*/ 14 w 29"/>
              <a:gd name="T15" fmla="*/ 5 h 28"/>
              <a:gd name="T16" fmla="*/ 6 w 29"/>
              <a:gd name="T17" fmla="*/ 14 h 28"/>
              <a:gd name="T18" fmla="*/ 15 w 29"/>
              <a:gd name="T19" fmla="*/ 22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9" h="28">
                <a:moveTo>
                  <a:pt x="29" y="14"/>
                </a:moveTo>
                <a:cubicBezTo>
                  <a:pt x="29" y="22"/>
                  <a:pt x="22" y="28"/>
                  <a:pt x="14" y="28"/>
                </a:cubicBezTo>
                <a:cubicBezTo>
                  <a:pt x="7" y="28"/>
                  <a:pt x="0" y="22"/>
                  <a:pt x="0" y="14"/>
                </a:cubicBezTo>
                <a:cubicBezTo>
                  <a:pt x="0" y="6"/>
                  <a:pt x="7" y="0"/>
                  <a:pt x="15" y="0"/>
                </a:cubicBezTo>
                <a:cubicBezTo>
                  <a:pt x="23" y="0"/>
                  <a:pt x="29" y="6"/>
                  <a:pt x="29" y="14"/>
                </a:cubicBezTo>
                <a:close/>
                <a:moveTo>
                  <a:pt x="15" y="22"/>
                </a:moveTo>
                <a:cubicBezTo>
                  <a:pt x="20" y="22"/>
                  <a:pt x="23" y="19"/>
                  <a:pt x="23" y="14"/>
                </a:cubicBezTo>
                <a:cubicBezTo>
                  <a:pt x="23" y="9"/>
                  <a:pt x="20" y="5"/>
                  <a:pt x="14" y="5"/>
                </a:cubicBezTo>
                <a:cubicBezTo>
                  <a:pt x="9" y="5"/>
                  <a:pt x="6" y="9"/>
                  <a:pt x="6" y="14"/>
                </a:cubicBezTo>
                <a:cubicBezTo>
                  <a:pt x="6" y="19"/>
                  <a:pt x="9" y="22"/>
                  <a:pt x="15" y="22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16" name="Grupo 15"/>
          <p:cNvGrpSpPr/>
          <p:nvPr userDrawn="1"/>
        </p:nvGrpSpPr>
        <p:grpSpPr>
          <a:xfrm rot="20700000">
            <a:off x="7971272" y="144230"/>
            <a:ext cx="1186930" cy="920158"/>
            <a:chOff x="-1960562" y="498476"/>
            <a:chExt cx="1808162" cy="1401763"/>
          </a:xfrm>
          <a:solidFill>
            <a:schemeClr val="accent6">
              <a:lumMod val="75000"/>
            </a:schemeClr>
          </a:solidFill>
        </p:grpSpPr>
        <p:sp>
          <p:nvSpPr>
            <p:cNvPr id="20" name="Freeform 5"/>
            <p:cNvSpPr>
              <a:spLocks noEditPoints="1"/>
            </p:cNvSpPr>
            <p:nvPr/>
          </p:nvSpPr>
          <p:spPr bwMode="auto">
            <a:xfrm>
              <a:off x="-933450" y="500063"/>
              <a:ext cx="781050" cy="830263"/>
            </a:xfrm>
            <a:custGeom>
              <a:avLst/>
              <a:gdLst>
                <a:gd name="T0" fmla="*/ 1 w 309"/>
                <a:gd name="T1" fmla="*/ 204 h 328"/>
                <a:gd name="T2" fmla="*/ 0 w 309"/>
                <a:gd name="T3" fmla="*/ 101 h 328"/>
                <a:gd name="T4" fmla="*/ 58 w 309"/>
                <a:gd name="T5" fmla="*/ 54 h 328"/>
                <a:gd name="T6" fmla="*/ 248 w 309"/>
                <a:gd name="T7" fmla="*/ 1 h 328"/>
                <a:gd name="T8" fmla="*/ 259 w 309"/>
                <a:gd name="T9" fmla="*/ 8 h 328"/>
                <a:gd name="T10" fmla="*/ 298 w 309"/>
                <a:gd name="T11" fmla="*/ 123 h 328"/>
                <a:gd name="T12" fmla="*/ 272 w 309"/>
                <a:gd name="T13" fmla="*/ 304 h 328"/>
                <a:gd name="T14" fmla="*/ 270 w 309"/>
                <a:gd name="T15" fmla="*/ 308 h 328"/>
                <a:gd name="T16" fmla="*/ 240 w 309"/>
                <a:gd name="T17" fmla="*/ 327 h 328"/>
                <a:gd name="T18" fmla="*/ 62 w 309"/>
                <a:gd name="T19" fmla="*/ 258 h 328"/>
                <a:gd name="T20" fmla="*/ 22 w 309"/>
                <a:gd name="T21" fmla="*/ 222 h 328"/>
                <a:gd name="T22" fmla="*/ 1 w 309"/>
                <a:gd name="T23" fmla="*/ 204 h 328"/>
                <a:gd name="T24" fmla="*/ 39 w 309"/>
                <a:gd name="T25" fmla="*/ 147 h 328"/>
                <a:gd name="T26" fmla="*/ 123 w 309"/>
                <a:gd name="T27" fmla="*/ 89 h 328"/>
                <a:gd name="T28" fmla="*/ 116 w 309"/>
                <a:gd name="T29" fmla="*/ 90 h 328"/>
                <a:gd name="T30" fmla="*/ 99 w 309"/>
                <a:gd name="T31" fmla="*/ 99 h 328"/>
                <a:gd name="T32" fmla="*/ 27 w 309"/>
                <a:gd name="T33" fmla="*/ 145 h 328"/>
                <a:gd name="T34" fmla="*/ 19 w 309"/>
                <a:gd name="T35" fmla="*/ 151 h 328"/>
                <a:gd name="T36" fmla="*/ 65 w 309"/>
                <a:gd name="T37" fmla="*/ 163 h 328"/>
                <a:gd name="T38" fmla="*/ 41 w 309"/>
                <a:gd name="T39" fmla="*/ 162 h 328"/>
                <a:gd name="T40" fmla="*/ 20 w 309"/>
                <a:gd name="T41" fmla="*/ 167 h 328"/>
                <a:gd name="T42" fmla="*/ 19 w 309"/>
                <a:gd name="T43" fmla="*/ 170 h 328"/>
                <a:gd name="T44" fmla="*/ 62 w 309"/>
                <a:gd name="T45" fmla="*/ 197 h 328"/>
                <a:gd name="T46" fmla="*/ 124 w 309"/>
                <a:gd name="T47" fmla="*/ 257 h 328"/>
                <a:gd name="T48" fmla="*/ 130 w 309"/>
                <a:gd name="T49" fmla="*/ 259 h 328"/>
                <a:gd name="T50" fmla="*/ 131 w 309"/>
                <a:gd name="T51" fmla="*/ 254 h 328"/>
                <a:gd name="T52" fmla="*/ 117 w 309"/>
                <a:gd name="T53" fmla="*/ 225 h 328"/>
                <a:gd name="T54" fmla="*/ 75 w 309"/>
                <a:gd name="T55" fmla="*/ 194 h 328"/>
                <a:gd name="T56" fmla="*/ 48 w 309"/>
                <a:gd name="T57" fmla="*/ 179 h 328"/>
                <a:gd name="T58" fmla="*/ 66 w 309"/>
                <a:gd name="T59" fmla="*/ 175 h 328"/>
                <a:gd name="T60" fmla="*/ 65 w 309"/>
                <a:gd name="T61" fmla="*/ 169 h 328"/>
                <a:gd name="T62" fmla="*/ 74 w 309"/>
                <a:gd name="T63" fmla="*/ 168 h 328"/>
                <a:gd name="T64" fmla="*/ 79 w 309"/>
                <a:gd name="T65" fmla="*/ 164 h 328"/>
                <a:gd name="T66" fmla="*/ 76 w 309"/>
                <a:gd name="T67" fmla="*/ 159 h 328"/>
                <a:gd name="T68" fmla="*/ 60 w 309"/>
                <a:gd name="T69" fmla="*/ 151 h 328"/>
                <a:gd name="T70" fmla="*/ 39 w 309"/>
                <a:gd name="T71" fmla="*/ 14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9" h="328">
                  <a:moveTo>
                    <a:pt x="1" y="204"/>
                  </a:moveTo>
                  <a:cubicBezTo>
                    <a:pt x="16" y="170"/>
                    <a:pt x="23" y="135"/>
                    <a:pt x="0" y="101"/>
                  </a:cubicBezTo>
                  <a:cubicBezTo>
                    <a:pt x="16" y="82"/>
                    <a:pt x="36" y="66"/>
                    <a:pt x="58" y="54"/>
                  </a:cubicBezTo>
                  <a:cubicBezTo>
                    <a:pt x="117" y="20"/>
                    <a:pt x="180" y="1"/>
                    <a:pt x="248" y="1"/>
                  </a:cubicBezTo>
                  <a:cubicBezTo>
                    <a:pt x="254" y="0"/>
                    <a:pt x="257" y="2"/>
                    <a:pt x="259" y="8"/>
                  </a:cubicBezTo>
                  <a:cubicBezTo>
                    <a:pt x="276" y="45"/>
                    <a:pt x="291" y="82"/>
                    <a:pt x="298" y="123"/>
                  </a:cubicBezTo>
                  <a:cubicBezTo>
                    <a:pt x="309" y="186"/>
                    <a:pt x="299" y="246"/>
                    <a:pt x="272" y="304"/>
                  </a:cubicBezTo>
                  <a:cubicBezTo>
                    <a:pt x="271" y="306"/>
                    <a:pt x="271" y="307"/>
                    <a:pt x="270" y="308"/>
                  </a:cubicBezTo>
                  <a:cubicBezTo>
                    <a:pt x="261" y="328"/>
                    <a:pt x="261" y="328"/>
                    <a:pt x="240" y="327"/>
                  </a:cubicBezTo>
                  <a:cubicBezTo>
                    <a:pt x="172" y="325"/>
                    <a:pt x="113" y="304"/>
                    <a:pt x="62" y="258"/>
                  </a:cubicBezTo>
                  <a:cubicBezTo>
                    <a:pt x="49" y="246"/>
                    <a:pt x="36" y="234"/>
                    <a:pt x="22" y="222"/>
                  </a:cubicBezTo>
                  <a:cubicBezTo>
                    <a:pt x="16" y="216"/>
                    <a:pt x="9" y="211"/>
                    <a:pt x="1" y="204"/>
                  </a:cubicBezTo>
                  <a:close/>
                  <a:moveTo>
                    <a:pt x="39" y="147"/>
                  </a:moveTo>
                  <a:cubicBezTo>
                    <a:pt x="66" y="128"/>
                    <a:pt x="94" y="109"/>
                    <a:pt x="123" y="89"/>
                  </a:cubicBezTo>
                  <a:cubicBezTo>
                    <a:pt x="120" y="90"/>
                    <a:pt x="118" y="89"/>
                    <a:pt x="116" y="90"/>
                  </a:cubicBezTo>
                  <a:cubicBezTo>
                    <a:pt x="110" y="93"/>
                    <a:pt x="104" y="95"/>
                    <a:pt x="99" y="99"/>
                  </a:cubicBezTo>
                  <a:cubicBezTo>
                    <a:pt x="76" y="117"/>
                    <a:pt x="53" y="132"/>
                    <a:pt x="27" y="145"/>
                  </a:cubicBezTo>
                  <a:cubicBezTo>
                    <a:pt x="24" y="146"/>
                    <a:pt x="22" y="149"/>
                    <a:pt x="19" y="151"/>
                  </a:cubicBezTo>
                  <a:cubicBezTo>
                    <a:pt x="36" y="155"/>
                    <a:pt x="52" y="153"/>
                    <a:pt x="65" y="163"/>
                  </a:cubicBezTo>
                  <a:cubicBezTo>
                    <a:pt x="57" y="163"/>
                    <a:pt x="49" y="162"/>
                    <a:pt x="41" y="162"/>
                  </a:cubicBezTo>
                  <a:cubicBezTo>
                    <a:pt x="34" y="163"/>
                    <a:pt x="27" y="166"/>
                    <a:pt x="20" y="167"/>
                  </a:cubicBezTo>
                  <a:cubicBezTo>
                    <a:pt x="20" y="168"/>
                    <a:pt x="19" y="169"/>
                    <a:pt x="19" y="170"/>
                  </a:cubicBezTo>
                  <a:cubicBezTo>
                    <a:pt x="33" y="179"/>
                    <a:pt x="47" y="189"/>
                    <a:pt x="62" y="197"/>
                  </a:cubicBezTo>
                  <a:cubicBezTo>
                    <a:pt x="87" y="213"/>
                    <a:pt x="111" y="228"/>
                    <a:pt x="124" y="257"/>
                  </a:cubicBezTo>
                  <a:cubicBezTo>
                    <a:pt x="125" y="258"/>
                    <a:pt x="128" y="259"/>
                    <a:pt x="130" y="259"/>
                  </a:cubicBezTo>
                  <a:cubicBezTo>
                    <a:pt x="131" y="258"/>
                    <a:pt x="132" y="255"/>
                    <a:pt x="131" y="254"/>
                  </a:cubicBezTo>
                  <a:cubicBezTo>
                    <a:pt x="127" y="244"/>
                    <a:pt x="123" y="234"/>
                    <a:pt x="117" y="225"/>
                  </a:cubicBezTo>
                  <a:cubicBezTo>
                    <a:pt x="106" y="211"/>
                    <a:pt x="90" y="202"/>
                    <a:pt x="75" y="194"/>
                  </a:cubicBezTo>
                  <a:cubicBezTo>
                    <a:pt x="65" y="189"/>
                    <a:pt x="56" y="184"/>
                    <a:pt x="48" y="179"/>
                  </a:cubicBezTo>
                  <a:cubicBezTo>
                    <a:pt x="54" y="178"/>
                    <a:pt x="60" y="177"/>
                    <a:pt x="66" y="175"/>
                  </a:cubicBezTo>
                  <a:cubicBezTo>
                    <a:pt x="66" y="173"/>
                    <a:pt x="65" y="172"/>
                    <a:pt x="65" y="169"/>
                  </a:cubicBezTo>
                  <a:cubicBezTo>
                    <a:pt x="68" y="169"/>
                    <a:pt x="71" y="169"/>
                    <a:pt x="74" y="168"/>
                  </a:cubicBezTo>
                  <a:cubicBezTo>
                    <a:pt x="76" y="167"/>
                    <a:pt x="78" y="165"/>
                    <a:pt x="79" y="164"/>
                  </a:cubicBezTo>
                  <a:cubicBezTo>
                    <a:pt x="80" y="163"/>
                    <a:pt x="77" y="160"/>
                    <a:pt x="76" y="159"/>
                  </a:cubicBezTo>
                  <a:cubicBezTo>
                    <a:pt x="71" y="156"/>
                    <a:pt x="66" y="153"/>
                    <a:pt x="60" y="151"/>
                  </a:cubicBezTo>
                  <a:cubicBezTo>
                    <a:pt x="53" y="149"/>
                    <a:pt x="45" y="148"/>
                    <a:pt x="39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6"/>
            <p:cNvSpPr>
              <a:spLocks noEditPoints="1"/>
            </p:cNvSpPr>
            <p:nvPr/>
          </p:nvSpPr>
          <p:spPr bwMode="auto">
            <a:xfrm>
              <a:off x="-1960562" y="498476"/>
              <a:ext cx="776287" cy="828675"/>
            </a:xfrm>
            <a:custGeom>
              <a:avLst/>
              <a:gdLst>
                <a:gd name="T0" fmla="*/ 305 w 307"/>
                <a:gd name="T1" fmla="*/ 107 h 328"/>
                <a:gd name="T2" fmla="*/ 305 w 307"/>
                <a:gd name="T3" fmla="*/ 198 h 328"/>
                <a:gd name="T4" fmla="*/ 302 w 307"/>
                <a:gd name="T5" fmla="*/ 210 h 328"/>
                <a:gd name="T6" fmla="*/ 217 w 307"/>
                <a:gd name="T7" fmla="*/ 284 h 328"/>
                <a:gd name="T8" fmla="*/ 132 w 307"/>
                <a:gd name="T9" fmla="*/ 318 h 328"/>
                <a:gd name="T10" fmla="*/ 55 w 307"/>
                <a:gd name="T11" fmla="*/ 328 h 328"/>
                <a:gd name="T12" fmla="*/ 48 w 307"/>
                <a:gd name="T13" fmla="*/ 326 h 328"/>
                <a:gd name="T14" fmla="*/ 17 w 307"/>
                <a:gd name="T15" fmla="*/ 247 h 328"/>
                <a:gd name="T16" fmla="*/ 31 w 307"/>
                <a:gd name="T17" fmla="*/ 52 h 328"/>
                <a:gd name="T18" fmla="*/ 48 w 307"/>
                <a:gd name="T19" fmla="*/ 7 h 328"/>
                <a:gd name="T20" fmla="*/ 59 w 307"/>
                <a:gd name="T21" fmla="*/ 1 h 328"/>
                <a:gd name="T22" fmla="*/ 181 w 307"/>
                <a:gd name="T23" fmla="*/ 31 h 328"/>
                <a:gd name="T24" fmla="*/ 305 w 307"/>
                <a:gd name="T25" fmla="*/ 107 h 328"/>
                <a:gd name="T26" fmla="*/ 268 w 307"/>
                <a:gd name="T27" fmla="*/ 179 h 328"/>
                <a:gd name="T28" fmla="*/ 226 w 307"/>
                <a:gd name="T29" fmla="*/ 202 h 328"/>
                <a:gd name="T30" fmla="*/ 189 w 307"/>
                <a:gd name="T31" fmla="*/ 233 h 328"/>
                <a:gd name="T32" fmla="*/ 176 w 307"/>
                <a:gd name="T33" fmla="*/ 259 h 328"/>
                <a:gd name="T34" fmla="*/ 185 w 307"/>
                <a:gd name="T35" fmla="*/ 255 h 328"/>
                <a:gd name="T36" fmla="*/ 214 w 307"/>
                <a:gd name="T37" fmla="*/ 217 h 328"/>
                <a:gd name="T38" fmla="*/ 245 w 307"/>
                <a:gd name="T39" fmla="*/ 197 h 328"/>
                <a:gd name="T40" fmla="*/ 284 w 307"/>
                <a:gd name="T41" fmla="*/ 173 h 328"/>
                <a:gd name="T42" fmla="*/ 289 w 307"/>
                <a:gd name="T43" fmla="*/ 168 h 328"/>
                <a:gd name="T44" fmla="*/ 289 w 307"/>
                <a:gd name="T45" fmla="*/ 166 h 328"/>
                <a:gd name="T46" fmla="*/ 276 w 307"/>
                <a:gd name="T47" fmla="*/ 167 h 328"/>
                <a:gd name="T48" fmla="*/ 271 w 307"/>
                <a:gd name="T49" fmla="*/ 163 h 328"/>
                <a:gd name="T50" fmla="*/ 259 w 307"/>
                <a:gd name="T51" fmla="*/ 167 h 328"/>
                <a:gd name="T52" fmla="*/ 252 w 307"/>
                <a:gd name="T53" fmla="*/ 166 h 328"/>
                <a:gd name="T54" fmla="*/ 254 w 307"/>
                <a:gd name="T55" fmla="*/ 159 h 328"/>
                <a:gd name="T56" fmla="*/ 260 w 307"/>
                <a:gd name="T57" fmla="*/ 156 h 328"/>
                <a:gd name="T58" fmla="*/ 281 w 307"/>
                <a:gd name="T59" fmla="*/ 153 h 328"/>
                <a:gd name="T60" fmla="*/ 290 w 307"/>
                <a:gd name="T61" fmla="*/ 149 h 328"/>
                <a:gd name="T62" fmla="*/ 286 w 307"/>
                <a:gd name="T63" fmla="*/ 146 h 328"/>
                <a:gd name="T64" fmla="*/ 214 w 307"/>
                <a:gd name="T65" fmla="*/ 102 h 328"/>
                <a:gd name="T66" fmla="*/ 194 w 307"/>
                <a:gd name="T67" fmla="*/ 91 h 328"/>
                <a:gd name="T68" fmla="*/ 185 w 307"/>
                <a:gd name="T69" fmla="*/ 90 h 328"/>
                <a:gd name="T70" fmla="*/ 269 w 307"/>
                <a:gd name="T71" fmla="*/ 149 h 328"/>
                <a:gd name="T72" fmla="*/ 228 w 307"/>
                <a:gd name="T73" fmla="*/ 168 h 328"/>
                <a:gd name="T74" fmla="*/ 247 w 307"/>
                <a:gd name="T75" fmla="*/ 171 h 328"/>
                <a:gd name="T76" fmla="*/ 241 w 307"/>
                <a:gd name="T77" fmla="*/ 179 h 328"/>
                <a:gd name="T78" fmla="*/ 268 w 307"/>
                <a:gd name="T79" fmla="*/ 17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7" h="328">
                  <a:moveTo>
                    <a:pt x="305" y="107"/>
                  </a:moveTo>
                  <a:cubicBezTo>
                    <a:pt x="290" y="138"/>
                    <a:pt x="294" y="168"/>
                    <a:pt x="305" y="198"/>
                  </a:cubicBezTo>
                  <a:cubicBezTo>
                    <a:pt x="307" y="203"/>
                    <a:pt x="307" y="206"/>
                    <a:pt x="302" y="210"/>
                  </a:cubicBezTo>
                  <a:cubicBezTo>
                    <a:pt x="274" y="235"/>
                    <a:pt x="246" y="260"/>
                    <a:pt x="217" y="284"/>
                  </a:cubicBezTo>
                  <a:cubicBezTo>
                    <a:pt x="192" y="304"/>
                    <a:pt x="163" y="313"/>
                    <a:pt x="132" y="318"/>
                  </a:cubicBezTo>
                  <a:cubicBezTo>
                    <a:pt x="106" y="322"/>
                    <a:pt x="81" y="325"/>
                    <a:pt x="55" y="328"/>
                  </a:cubicBezTo>
                  <a:cubicBezTo>
                    <a:pt x="53" y="328"/>
                    <a:pt x="49" y="327"/>
                    <a:pt x="48" y="326"/>
                  </a:cubicBezTo>
                  <a:cubicBezTo>
                    <a:pt x="38" y="299"/>
                    <a:pt x="24" y="274"/>
                    <a:pt x="17" y="247"/>
                  </a:cubicBezTo>
                  <a:cubicBezTo>
                    <a:pt x="0" y="181"/>
                    <a:pt x="7" y="115"/>
                    <a:pt x="31" y="52"/>
                  </a:cubicBezTo>
                  <a:cubicBezTo>
                    <a:pt x="36" y="37"/>
                    <a:pt x="42" y="22"/>
                    <a:pt x="48" y="7"/>
                  </a:cubicBezTo>
                  <a:cubicBezTo>
                    <a:pt x="50" y="1"/>
                    <a:pt x="53" y="0"/>
                    <a:pt x="59" y="1"/>
                  </a:cubicBezTo>
                  <a:cubicBezTo>
                    <a:pt x="101" y="4"/>
                    <a:pt x="142" y="14"/>
                    <a:pt x="181" y="31"/>
                  </a:cubicBezTo>
                  <a:cubicBezTo>
                    <a:pt x="227" y="50"/>
                    <a:pt x="267" y="76"/>
                    <a:pt x="305" y="107"/>
                  </a:cubicBezTo>
                  <a:close/>
                  <a:moveTo>
                    <a:pt x="268" y="179"/>
                  </a:moveTo>
                  <a:cubicBezTo>
                    <a:pt x="253" y="187"/>
                    <a:pt x="239" y="194"/>
                    <a:pt x="226" y="202"/>
                  </a:cubicBezTo>
                  <a:cubicBezTo>
                    <a:pt x="211" y="210"/>
                    <a:pt x="198" y="219"/>
                    <a:pt x="189" y="233"/>
                  </a:cubicBezTo>
                  <a:cubicBezTo>
                    <a:pt x="184" y="241"/>
                    <a:pt x="180" y="250"/>
                    <a:pt x="176" y="259"/>
                  </a:cubicBezTo>
                  <a:cubicBezTo>
                    <a:pt x="183" y="262"/>
                    <a:pt x="184" y="259"/>
                    <a:pt x="185" y="255"/>
                  </a:cubicBezTo>
                  <a:cubicBezTo>
                    <a:pt x="191" y="239"/>
                    <a:pt x="201" y="227"/>
                    <a:pt x="214" y="217"/>
                  </a:cubicBezTo>
                  <a:cubicBezTo>
                    <a:pt x="224" y="210"/>
                    <a:pt x="235" y="204"/>
                    <a:pt x="245" y="197"/>
                  </a:cubicBezTo>
                  <a:cubicBezTo>
                    <a:pt x="258" y="189"/>
                    <a:pt x="271" y="181"/>
                    <a:pt x="284" y="173"/>
                  </a:cubicBezTo>
                  <a:cubicBezTo>
                    <a:pt x="286" y="172"/>
                    <a:pt x="288" y="170"/>
                    <a:pt x="289" y="168"/>
                  </a:cubicBezTo>
                  <a:cubicBezTo>
                    <a:pt x="289" y="167"/>
                    <a:pt x="289" y="167"/>
                    <a:pt x="289" y="166"/>
                  </a:cubicBezTo>
                  <a:cubicBezTo>
                    <a:pt x="284" y="167"/>
                    <a:pt x="280" y="167"/>
                    <a:pt x="276" y="167"/>
                  </a:cubicBezTo>
                  <a:cubicBezTo>
                    <a:pt x="278" y="162"/>
                    <a:pt x="275" y="162"/>
                    <a:pt x="271" y="163"/>
                  </a:cubicBezTo>
                  <a:cubicBezTo>
                    <a:pt x="267" y="164"/>
                    <a:pt x="263" y="166"/>
                    <a:pt x="259" y="167"/>
                  </a:cubicBezTo>
                  <a:cubicBezTo>
                    <a:pt x="256" y="167"/>
                    <a:pt x="254" y="167"/>
                    <a:pt x="252" y="166"/>
                  </a:cubicBezTo>
                  <a:cubicBezTo>
                    <a:pt x="252" y="164"/>
                    <a:pt x="252" y="161"/>
                    <a:pt x="254" y="159"/>
                  </a:cubicBezTo>
                  <a:cubicBezTo>
                    <a:pt x="255" y="158"/>
                    <a:pt x="258" y="157"/>
                    <a:pt x="260" y="156"/>
                  </a:cubicBezTo>
                  <a:cubicBezTo>
                    <a:pt x="267" y="155"/>
                    <a:pt x="274" y="155"/>
                    <a:pt x="281" y="153"/>
                  </a:cubicBezTo>
                  <a:cubicBezTo>
                    <a:pt x="283" y="153"/>
                    <a:pt x="286" y="151"/>
                    <a:pt x="290" y="149"/>
                  </a:cubicBezTo>
                  <a:cubicBezTo>
                    <a:pt x="287" y="147"/>
                    <a:pt x="287" y="147"/>
                    <a:pt x="286" y="146"/>
                  </a:cubicBezTo>
                  <a:cubicBezTo>
                    <a:pt x="262" y="131"/>
                    <a:pt x="238" y="116"/>
                    <a:pt x="214" y="102"/>
                  </a:cubicBezTo>
                  <a:cubicBezTo>
                    <a:pt x="208" y="98"/>
                    <a:pt x="201" y="94"/>
                    <a:pt x="194" y="91"/>
                  </a:cubicBezTo>
                  <a:cubicBezTo>
                    <a:pt x="192" y="90"/>
                    <a:pt x="189" y="91"/>
                    <a:pt x="185" y="90"/>
                  </a:cubicBezTo>
                  <a:cubicBezTo>
                    <a:pt x="214" y="111"/>
                    <a:pt x="242" y="130"/>
                    <a:pt x="269" y="149"/>
                  </a:cubicBezTo>
                  <a:cubicBezTo>
                    <a:pt x="255" y="151"/>
                    <a:pt x="239" y="153"/>
                    <a:pt x="228" y="168"/>
                  </a:cubicBezTo>
                  <a:cubicBezTo>
                    <a:pt x="235" y="169"/>
                    <a:pt x="241" y="170"/>
                    <a:pt x="247" y="171"/>
                  </a:cubicBezTo>
                  <a:cubicBezTo>
                    <a:pt x="245" y="173"/>
                    <a:pt x="243" y="175"/>
                    <a:pt x="241" y="179"/>
                  </a:cubicBezTo>
                  <a:cubicBezTo>
                    <a:pt x="251" y="179"/>
                    <a:pt x="258" y="179"/>
                    <a:pt x="26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7"/>
            <p:cNvSpPr>
              <a:spLocks/>
            </p:cNvSpPr>
            <p:nvPr/>
          </p:nvSpPr>
          <p:spPr bwMode="auto">
            <a:xfrm>
              <a:off x="-1760538" y="1028701"/>
              <a:ext cx="674687" cy="871538"/>
            </a:xfrm>
            <a:custGeom>
              <a:avLst/>
              <a:gdLst>
                <a:gd name="T0" fmla="*/ 0 w 267"/>
                <a:gd name="T1" fmla="*/ 302 h 344"/>
                <a:gd name="T2" fmla="*/ 28 w 267"/>
                <a:gd name="T3" fmla="*/ 218 h 344"/>
                <a:gd name="T4" fmla="*/ 95 w 267"/>
                <a:gd name="T5" fmla="*/ 126 h 344"/>
                <a:gd name="T6" fmla="*/ 120 w 267"/>
                <a:gd name="T7" fmla="*/ 96 h 344"/>
                <a:gd name="T8" fmla="*/ 124 w 267"/>
                <a:gd name="T9" fmla="*/ 92 h 344"/>
                <a:gd name="T10" fmla="*/ 207 w 267"/>
                <a:gd name="T11" fmla="*/ 25 h 344"/>
                <a:gd name="T12" fmla="*/ 231 w 267"/>
                <a:gd name="T13" fmla="*/ 0 h 344"/>
                <a:gd name="T14" fmla="*/ 267 w 267"/>
                <a:gd name="T15" fmla="*/ 44 h 344"/>
                <a:gd name="T16" fmla="*/ 259 w 267"/>
                <a:gd name="T17" fmla="*/ 73 h 344"/>
                <a:gd name="T18" fmla="*/ 219 w 267"/>
                <a:gd name="T19" fmla="*/ 186 h 344"/>
                <a:gd name="T20" fmla="*/ 184 w 267"/>
                <a:gd name="T21" fmla="*/ 304 h 344"/>
                <a:gd name="T22" fmla="*/ 184 w 267"/>
                <a:gd name="T23" fmla="*/ 340 h 344"/>
                <a:gd name="T24" fmla="*/ 162 w 267"/>
                <a:gd name="T25" fmla="*/ 340 h 344"/>
                <a:gd name="T26" fmla="*/ 135 w 267"/>
                <a:gd name="T27" fmla="*/ 329 h 344"/>
                <a:gd name="T28" fmla="*/ 93 w 267"/>
                <a:gd name="T29" fmla="*/ 319 h 344"/>
                <a:gd name="T30" fmla="*/ 76 w 267"/>
                <a:gd name="T31" fmla="*/ 318 h 344"/>
                <a:gd name="T32" fmla="*/ 55 w 267"/>
                <a:gd name="T33" fmla="*/ 304 h 344"/>
                <a:gd name="T34" fmla="*/ 28 w 267"/>
                <a:gd name="T35" fmla="*/ 291 h 344"/>
                <a:gd name="T36" fmla="*/ 14 w 267"/>
                <a:gd name="T37" fmla="*/ 295 h 344"/>
                <a:gd name="T38" fmla="*/ 0 w 267"/>
                <a:gd name="T39" fmla="*/ 302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7" h="344">
                  <a:moveTo>
                    <a:pt x="0" y="302"/>
                  </a:moveTo>
                  <a:cubicBezTo>
                    <a:pt x="4" y="271"/>
                    <a:pt x="14" y="244"/>
                    <a:pt x="28" y="218"/>
                  </a:cubicBezTo>
                  <a:cubicBezTo>
                    <a:pt x="47" y="184"/>
                    <a:pt x="71" y="155"/>
                    <a:pt x="95" y="126"/>
                  </a:cubicBezTo>
                  <a:cubicBezTo>
                    <a:pt x="103" y="116"/>
                    <a:pt x="112" y="106"/>
                    <a:pt x="120" y="96"/>
                  </a:cubicBezTo>
                  <a:cubicBezTo>
                    <a:pt x="121" y="95"/>
                    <a:pt x="123" y="93"/>
                    <a:pt x="124" y="92"/>
                  </a:cubicBezTo>
                  <a:cubicBezTo>
                    <a:pt x="152" y="70"/>
                    <a:pt x="180" y="48"/>
                    <a:pt x="207" y="25"/>
                  </a:cubicBezTo>
                  <a:cubicBezTo>
                    <a:pt x="215" y="18"/>
                    <a:pt x="223" y="9"/>
                    <a:pt x="231" y="0"/>
                  </a:cubicBezTo>
                  <a:cubicBezTo>
                    <a:pt x="240" y="16"/>
                    <a:pt x="249" y="33"/>
                    <a:pt x="267" y="44"/>
                  </a:cubicBezTo>
                  <a:cubicBezTo>
                    <a:pt x="265" y="53"/>
                    <a:pt x="263" y="64"/>
                    <a:pt x="259" y="73"/>
                  </a:cubicBezTo>
                  <a:cubicBezTo>
                    <a:pt x="246" y="111"/>
                    <a:pt x="231" y="148"/>
                    <a:pt x="219" y="186"/>
                  </a:cubicBezTo>
                  <a:cubicBezTo>
                    <a:pt x="206" y="225"/>
                    <a:pt x="195" y="264"/>
                    <a:pt x="184" y="304"/>
                  </a:cubicBezTo>
                  <a:cubicBezTo>
                    <a:pt x="181" y="315"/>
                    <a:pt x="184" y="327"/>
                    <a:pt x="184" y="340"/>
                  </a:cubicBezTo>
                  <a:cubicBezTo>
                    <a:pt x="178" y="344"/>
                    <a:pt x="170" y="343"/>
                    <a:pt x="162" y="340"/>
                  </a:cubicBezTo>
                  <a:cubicBezTo>
                    <a:pt x="153" y="337"/>
                    <a:pt x="144" y="333"/>
                    <a:pt x="135" y="329"/>
                  </a:cubicBezTo>
                  <a:cubicBezTo>
                    <a:pt x="122" y="322"/>
                    <a:pt x="108" y="318"/>
                    <a:pt x="93" y="319"/>
                  </a:cubicBezTo>
                  <a:cubicBezTo>
                    <a:pt x="87" y="320"/>
                    <a:pt x="82" y="319"/>
                    <a:pt x="76" y="318"/>
                  </a:cubicBezTo>
                  <a:cubicBezTo>
                    <a:pt x="67" y="317"/>
                    <a:pt x="60" y="312"/>
                    <a:pt x="55" y="304"/>
                  </a:cubicBezTo>
                  <a:cubicBezTo>
                    <a:pt x="49" y="292"/>
                    <a:pt x="41" y="288"/>
                    <a:pt x="28" y="291"/>
                  </a:cubicBezTo>
                  <a:cubicBezTo>
                    <a:pt x="23" y="292"/>
                    <a:pt x="19" y="293"/>
                    <a:pt x="14" y="295"/>
                  </a:cubicBezTo>
                  <a:cubicBezTo>
                    <a:pt x="9" y="297"/>
                    <a:pt x="5" y="299"/>
                    <a:pt x="0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8"/>
            <p:cNvSpPr>
              <a:spLocks/>
            </p:cNvSpPr>
            <p:nvPr/>
          </p:nvSpPr>
          <p:spPr bwMode="auto">
            <a:xfrm>
              <a:off x="-1022350" y="1031876"/>
              <a:ext cx="660400" cy="795338"/>
            </a:xfrm>
            <a:custGeom>
              <a:avLst/>
              <a:gdLst>
                <a:gd name="T0" fmla="*/ 261 w 261"/>
                <a:gd name="T1" fmla="*/ 291 h 314"/>
                <a:gd name="T2" fmla="*/ 211 w 261"/>
                <a:gd name="T3" fmla="*/ 290 h 314"/>
                <a:gd name="T4" fmla="*/ 178 w 261"/>
                <a:gd name="T5" fmla="*/ 301 h 314"/>
                <a:gd name="T6" fmla="*/ 127 w 261"/>
                <a:gd name="T7" fmla="*/ 307 h 314"/>
                <a:gd name="T8" fmla="*/ 98 w 261"/>
                <a:gd name="T9" fmla="*/ 302 h 314"/>
                <a:gd name="T10" fmla="*/ 80 w 261"/>
                <a:gd name="T11" fmla="*/ 220 h 314"/>
                <a:gd name="T12" fmla="*/ 23 w 261"/>
                <a:gd name="T13" fmla="*/ 109 h 314"/>
                <a:gd name="T14" fmla="*/ 2 w 261"/>
                <a:gd name="T15" fmla="*/ 48 h 314"/>
                <a:gd name="T16" fmla="*/ 4 w 261"/>
                <a:gd name="T17" fmla="*/ 38 h 314"/>
                <a:gd name="T18" fmla="*/ 35 w 261"/>
                <a:gd name="T19" fmla="*/ 0 h 314"/>
                <a:gd name="T20" fmla="*/ 141 w 261"/>
                <a:gd name="T21" fmla="*/ 92 h 314"/>
                <a:gd name="T22" fmla="*/ 162 w 261"/>
                <a:gd name="T23" fmla="*/ 115 h 314"/>
                <a:gd name="T24" fmla="*/ 233 w 261"/>
                <a:gd name="T25" fmla="*/ 211 h 314"/>
                <a:gd name="T26" fmla="*/ 260 w 261"/>
                <a:gd name="T27" fmla="*/ 289 h 314"/>
                <a:gd name="T28" fmla="*/ 261 w 261"/>
                <a:gd name="T29" fmla="*/ 29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1" h="314">
                  <a:moveTo>
                    <a:pt x="261" y="291"/>
                  </a:moveTo>
                  <a:cubicBezTo>
                    <a:pt x="243" y="291"/>
                    <a:pt x="227" y="290"/>
                    <a:pt x="211" y="290"/>
                  </a:cubicBezTo>
                  <a:cubicBezTo>
                    <a:pt x="199" y="290"/>
                    <a:pt x="188" y="294"/>
                    <a:pt x="178" y="301"/>
                  </a:cubicBezTo>
                  <a:cubicBezTo>
                    <a:pt x="162" y="312"/>
                    <a:pt x="146" y="314"/>
                    <a:pt x="127" y="307"/>
                  </a:cubicBezTo>
                  <a:cubicBezTo>
                    <a:pt x="118" y="303"/>
                    <a:pt x="108" y="304"/>
                    <a:pt x="98" y="302"/>
                  </a:cubicBezTo>
                  <a:cubicBezTo>
                    <a:pt x="107" y="273"/>
                    <a:pt x="94" y="246"/>
                    <a:pt x="80" y="220"/>
                  </a:cubicBezTo>
                  <a:cubicBezTo>
                    <a:pt x="61" y="183"/>
                    <a:pt x="41" y="147"/>
                    <a:pt x="23" y="109"/>
                  </a:cubicBezTo>
                  <a:cubicBezTo>
                    <a:pt x="14" y="90"/>
                    <a:pt x="9" y="68"/>
                    <a:pt x="2" y="48"/>
                  </a:cubicBezTo>
                  <a:cubicBezTo>
                    <a:pt x="0" y="44"/>
                    <a:pt x="2" y="42"/>
                    <a:pt x="4" y="38"/>
                  </a:cubicBezTo>
                  <a:cubicBezTo>
                    <a:pt x="15" y="26"/>
                    <a:pt x="25" y="12"/>
                    <a:pt x="35" y="0"/>
                  </a:cubicBezTo>
                  <a:cubicBezTo>
                    <a:pt x="64" y="37"/>
                    <a:pt x="102" y="65"/>
                    <a:pt x="141" y="92"/>
                  </a:cubicBezTo>
                  <a:cubicBezTo>
                    <a:pt x="150" y="98"/>
                    <a:pt x="155" y="107"/>
                    <a:pt x="162" y="115"/>
                  </a:cubicBezTo>
                  <a:cubicBezTo>
                    <a:pt x="188" y="145"/>
                    <a:pt x="214" y="176"/>
                    <a:pt x="233" y="211"/>
                  </a:cubicBezTo>
                  <a:cubicBezTo>
                    <a:pt x="247" y="235"/>
                    <a:pt x="256" y="261"/>
                    <a:pt x="260" y="289"/>
                  </a:cubicBezTo>
                  <a:cubicBezTo>
                    <a:pt x="261" y="290"/>
                    <a:pt x="261" y="291"/>
                    <a:pt x="261" y="2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Freeform 9"/>
            <p:cNvSpPr>
              <a:spLocks/>
            </p:cNvSpPr>
            <p:nvPr/>
          </p:nvSpPr>
          <p:spPr bwMode="auto">
            <a:xfrm>
              <a:off x="-1206500" y="725488"/>
              <a:ext cx="287337" cy="396875"/>
            </a:xfrm>
            <a:custGeom>
              <a:avLst/>
              <a:gdLst>
                <a:gd name="T0" fmla="*/ 114 w 114"/>
                <a:gd name="T1" fmla="*/ 57 h 157"/>
                <a:gd name="T2" fmla="*/ 91 w 114"/>
                <a:gd name="T3" fmla="*/ 137 h 157"/>
                <a:gd name="T4" fmla="*/ 57 w 114"/>
                <a:gd name="T5" fmla="*/ 156 h 157"/>
                <a:gd name="T6" fmla="*/ 31 w 114"/>
                <a:gd name="T7" fmla="*/ 141 h 157"/>
                <a:gd name="T8" fmla="*/ 8 w 114"/>
                <a:gd name="T9" fmla="*/ 89 h 157"/>
                <a:gd name="T10" fmla="*/ 15 w 114"/>
                <a:gd name="T11" fmla="*/ 13 h 157"/>
                <a:gd name="T12" fmla="*/ 26 w 114"/>
                <a:gd name="T13" fmla="*/ 5 h 157"/>
                <a:gd name="T14" fmla="*/ 92 w 114"/>
                <a:gd name="T15" fmla="*/ 7 h 157"/>
                <a:gd name="T16" fmla="*/ 109 w 114"/>
                <a:gd name="T17" fmla="*/ 28 h 157"/>
                <a:gd name="T18" fmla="*/ 114 w 114"/>
                <a:gd name="T19" fmla="*/ 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57">
                  <a:moveTo>
                    <a:pt x="114" y="57"/>
                  </a:moveTo>
                  <a:cubicBezTo>
                    <a:pt x="114" y="89"/>
                    <a:pt x="106" y="115"/>
                    <a:pt x="91" y="137"/>
                  </a:cubicBezTo>
                  <a:cubicBezTo>
                    <a:pt x="83" y="149"/>
                    <a:pt x="73" y="157"/>
                    <a:pt x="57" y="156"/>
                  </a:cubicBezTo>
                  <a:cubicBezTo>
                    <a:pt x="45" y="156"/>
                    <a:pt x="37" y="149"/>
                    <a:pt x="31" y="141"/>
                  </a:cubicBezTo>
                  <a:cubicBezTo>
                    <a:pt x="19" y="125"/>
                    <a:pt x="13" y="107"/>
                    <a:pt x="8" y="89"/>
                  </a:cubicBezTo>
                  <a:cubicBezTo>
                    <a:pt x="0" y="63"/>
                    <a:pt x="6" y="38"/>
                    <a:pt x="15" y="13"/>
                  </a:cubicBezTo>
                  <a:cubicBezTo>
                    <a:pt x="16" y="9"/>
                    <a:pt x="22" y="6"/>
                    <a:pt x="26" y="5"/>
                  </a:cubicBezTo>
                  <a:cubicBezTo>
                    <a:pt x="48" y="0"/>
                    <a:pt x="70" y="0"/>
                    <a:pt x="92" y="7"/>
                  </a:cubicBezTo>
                  <a:cubicBezTo>
                    <a:pt x="104" y="10"/>
                    <a:pt x="108" y="18"/>
                    <a:pt x="109" y="28"/>
                  </a:cubicBezTo>
                  <a:cubicBezTo>
                    <a:pt x="111" y="39"/>
                    <a:pt x="113" y="51"/>
                    <a:pt x="114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25" name="Grupo 24"/>
          <p:cNvGrpSpPr/>
          <p:nvPr userDrawn="1"/>
        </p:nvGrpSpPr>
        <p:grpSpPr>
          <a:xfrm rot="873378">
            <a:off x="11185" y="155855"/>
            <a:ext cx="1186930" cy="920158"/>
            <a:chOff x="-1960562" y="498476"/>
            <a:chExt cx="1808162" cy="1401763"/>
          </a:xfrm>
          <a:solidFill>
            <a:schemeClr val="accent6">
              <a:lumMod val="75000"/>
            </a:schemeClr>
          </a:solidFill>
        </p:grpSpPr>
        <p:sp>
          <p:nvSpPr>
            <p:cNvPr id="26" name="Freeform 5"/>
            <p:cNvSpPr>
              <a:spLocks noEditPoints="1"/>
            </p:cNvSpPr>
            <p:nvPr/>
          </p:nvSpPr>
          <p:spPr bwMode="auto">
            <a:xfrm>
              <a:off x="-933450" y="500063"/>
              <a:ext cx="781050" cy="830263"/>
            </a:xfrm>
            <a:custGeom>
              <a:avLst/>
              <a:gdLst>
                <a:gd name="T0" fmla="*/ 1 w 309"/>
                <a:gd name="T1" fmla="*/ 204 h 328"/>
                <a:gd name="T2" fmla="*/ 0 w 309"/>
                <a:gd name="T3" fmla="*/ 101 h 328"/>
                <a:gd name="T4" fmla="*/ 58 w 309"/>
                <a:gd name="T5" fmla="*/ 54 h 328"/>
                <a:gd name="T6" fmla="*/ 248 w 309"/>
                <a:gd name="T7" fmla="*/ 1 h 328"/>
                <a:gd name="T8" fmla="*/ 259 w 309"/>
                <a:gd name="T9" fmla="*/ 8 h 328"/>
                <a:gd name="T10" fmla="*/ 298 w 309"/>
                <a:gd name="T11" fmla="*/ 123 h 328"/>
                <a:gd name="T12" fmla="*/ 272 w 309"/>
                <a:gd name="T13" fmla="*/ 304 h 328"/>
                <a:gd name="T14" fmla="*/ 270 w 309"/>
                <a:gd name="T15" fmla="*/ 308 h 328"/>
                <a:gd name="T16" fmla="*/ 240 w 309"/>
                <a:gd name="T17" fmla="*/ 327 h 328"/>
                <a:gd name="T18" fmla="*/ 62 w 309"/>
                <a:gd name="T19" fmla="*/ 258 h 328"/>
                <a:gd name="T20" fmla="*/ 22 w 309"/>
                <a:gd name="T21" fmla="*/ 222 h 328"/>
                <a:gd name="T22" fmla="*/ 1 w 309"/>
                <a:gd name="T23" fmla="*/ 204 h 328"/>
                <a:gd name="T24" fmla="*/ 39 w 309"/>
                <a:gd name="T25" fmla="*/ 147 h 328"/>
                <a:gd name="T26" fmla="*/ 123 w 309"/>
                <a:gd name="T27" fmla="*/ 89 h 328"/>
                <a:gd name="T28" fmla="*/ 116 w 309"/>
                <a:gd name="T29" fmla="*/ 90 h 328"/>
                <a:gd name="T30" fmla="*/ 99 w 309"/>
                <a:gd name="T31" fmla="*/ 99 h 328"/>
                <a:gd name="T32" fmla="*/ 27 w 309"/>
                <a:gd name="T33" fmla="*/ 145 h 328"/>
                <a:gd name="T34" fmla="*/ 19 w 309"/>
                <a:gd name="T35" fmla="*/ 151 h 328"/>
                <a:gd name="T36" fmla="*/ 65 w 309"/>
                <a:gd name="T37" fmla="*/ 163 h 328"/>
                <a:gd name="T38" fmla="*/ 41 w 309"/>
                <a:gd name="T39" fmla="*/ 162 h 328"/>
                <a:gd name="T40" fmla="*/ 20 w 309"/>
                <a:gd name="T41" fmla="*/ 167 h 328"/>
                <a:gd name="T42" fmla="*/ 19 w 309"/>
                <a:gd name="T43" fmla="*/ 170 h 328"/>
                <a:gd name="T44" fmla="*/ 62 w 309"/>
                <a:gd name="T45" fmla="*/ 197 h 328"/>
                <a:gd name="T46" fmla="*/ 124 w 309"/>
                <a:gd name="T47" fmla="*/ 257 h 328"/>
                <a:gd name="T48" fmla="*/ 130 w 309"/>
                <a:gd name="T49" fmla="*/ 259 h 328"/>
                <a:gd name="T50" fmla="*/ 131 w 309"/>
                <a:gd name="T51" fmla="*/ 254 h 328"/>
                <a:gd name="T52" fmla="*/ 117 w 309"/>
                <a:gd name="T53" fmla="*/ 225 h 328"/>
                <a:gd name="T54" fmla="*/ 75 w 309"/>
                <a:gd name="T55" fmla="*/ 194 h 328"/>
                <a:gd name="T56" fmla="*/ 48 w 309"/>
                <a:gd name="T57" fmla="*/ 179 h 328"/>
                <a:gd name="T58" fmla="*/ 66 w 309"/>
                <a:gd name="T59" fmla="*/ 175 h 328"/>
                <a:gd name="T60" fmla="*/ 65 w 309"/>
                <a:gd name="T61" fmla="*/ 169 h 328"/>
                <a:gd name="T62" fmla="*/ 74 w 309"/>
                <a:gd name="T63" fmla="*/ 168 h 328"/>
                <a:gd name="T64" fmla="*/ 79 w 309"/>
                <a:gd name="T65" fmla="*/ 164 h 328"/>
                <a:gd name="T66" fmla="*/ 76 w 309"/>
                <a:gd name="T67" fmla="*/ 159 h 328"/>
                <a:gd name="T68" fmla="*/ 60 w 309"/>
                <a:gd name="T69" fmla="*/ 151 h 328"/>
                <a:gd name="T70" fmla="*/ 39 w 309"/>
                <a:gd name="T71" fmla="*/ 14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9" h="328">
                  <a:moveTo>
                    <a:pt x="1" y="204"/>
                  </a:moveTo>
                  <a:cubicBezTo>
                    <a:pt x="16" y="170"/>
                    <a:pt x="23" y="135"/>
                    <a:pt x="0" y="101"/>
                  </a:cubicBezTo>
                  <a:cubicBezTo>
                    <a:pt x="16" y="82"/>
                    <a:pt x="36" y="66"/>
                    <a:pt x="58" y="54"/>
                  </a:cubicBezTo>
                  <a:cubicBezTo>
                    <a:pt x="117" y="20"/>
                    <a:pt x="180" y="1"/>
                    <a:pt x="248" y="1"/>
                  </a:cubicBezTo>
                  <a:cubicBezTo>
                    <a:pt x="254" y="0"/>
                    <a:pt x="257" y="2"/>
                    <a:pt x="259" y="8"/>
                  </a:cubicBezTo>
                  <a:cubicBezTo>
                    <a:pt x="276" y="45"/>
                    <a:pt x="291" y="82"/>
                    <a:pt x="298" y="123"/>
                  </a:cubicBezTo>
                  <a:cubicBezTo>
                    <a:pt x="309" y="186"/>
                    <a:pt x="299" y="246"/>
                    <a:pt x="272" y="304"/>
                  </a:cubicBezTo>
                  <a:cubicBezTo>
                    <a:pt x="271" y="306"/>
                    <a:pt x="271" y="307"/>
                    <a:pt x="270" y="308"/>
                  </a:cubicBezTo>
                  <a:cubicBezTo>
                    <a:pt x="261" y="328"/>
                    <a:pt x="261" y="328"/>
                    <a:pt x="240" y="327"/>
                  </a:cubicBezTo>
                  <a:cubicBezTo>
                    <a:pt x="172" y="325"/>
                    <a:pt x="113" y="304"/>
                    <a:pt x="62" y="258"/>
                  </a:cubicBezTo>
                  <a:cubicBezTo>
                    <a:pt x="49" y="246"/>
                    <a:pt x="36" y="234"/>
                    <a:pt x="22" y="222"/>
                  </a:cubicBezTo>
                  <a:cubicBezTo>
                    <a:pt x="16" y="216"/>
                    <a:pt x="9" y="211"/>
                    <a:pt x="1" y="204"/>
                  </a:cubicBezTo>
                  <a:close/>
                  <a:moveTo>
                    <a:pt x="39" y="147"/>
                  </a:moveTo>
                  <a:cubicBezTo>
                    <a:pt x="66" y="128"/>
                    <a:pt x="94" y="109"/>
                    <a:pt x="123" y="89"/>
                  </a:cubicBezTo>
                  <a:cubicBezTo>
                    <a:pt x="120" y="90"/>
                    <a:pt x="118" y="89"/>
                    <a:pt x="116" y="90"/>
                  </a:cubicBezTo>
                  <a:cubicBezTo>
                    <a:pt x="110" y="93"/>
                    <a:pt x="104" y="95"/>
                    <a:pt x="99" y="99"/>
                  </a:cubicBezTo>
                  <a:cubicBezTo>
                    <a:pt x="76" y="117"/>
                    <a:pt x="53" y="132"/>
                    <a:pt x="27" y="145"/>
                  </a:cubicBezTo>
                  <a:cubicBezTo>
                    <a:pt x="24" y="146"/>
                    <a:pt x="22" y="149"/>
                    <a:pt x="19" y="151"/>
                  </a:cubicBezTo>
                  <a:cubicBezTo>
                    <a:pt x="36" y="155"/>
                    <a:pt x="52" y="153"/>
                    <a:pt x="65" y="163"/>
                  </a:cubicBezTo>
                  <a:cubicBezTo>
                    <a:pt x="57" y="163"/>
                    <a:pt x="49" y="162"/>
                    <a:pt x="41" y="162"/>
                  </a:cubicBezTo>
                  <a:cubicBezTo>
                    <a:pt x="34" y="163"/>
                    <a:pt x="27" y="166"/>
                    <a:pt x="20" y="167"/>
                  </a:cubicBezTo>
                  <a:cubicBezTo>
                    <a:pt x="20" y="168"/>
                    <a:pt x="19" y="169"/>
                    <a:pt x="19" y="170"/>
                  </a:cubicBezTo>
                  <a:cubicBezTo>
                    <a:pt x="33" y="179"/>
                    <a:pt x="47" y="189"/>
                    <a:pt x="62" y="197"/>
                  </a:cubicBezTo>
                  <a:cubicBezTo>
                    <a:pt x="87" y="213"/>
                    <a:pt x="111" y="228"/>
                    <a:pt x="124" y="257"/>
                  </a:cubicBezTo>
                  <a:cubicBezTo>
                    <a:pt x="125" y="258"/>
                    <a:pt x="128" y="259"/>
                    <a:pt x="130" y="259"/>
                  </a:cubicBezTo>
                  <a:cubicBezTo>
                    <a:pt x="131" y="258"/>
                    <a:pt x="132" y="255"/>
                    <a:pt x="131" y="254"/>
                  </a:cubicBezTo>
                  <a:cubicBezTo>
                    <a:pt x="127" y="244"/>
                    <a:pt x="123" y="234"/>
                    <a:pt x="117" y="225"/>
                  </a:cubicBezTo>
                  <a:cubicBezTo>
                    <a:pt x="106" y="211"/>
                    <a:pt x="90" y="202"/>
                    <a:pt x="75" y="194"/>
                  </a:cubicBezTo>
                  <a:cubicBezTo>
                    <a:pt x="65" y="189"/>
                    <a:pt x="56" y="184"/>
                    <a:pt x="48" y="179"/>
                  </a:cubicBezTo>
                  <a:cubicBezTo>
                    <a:pt x="54" y="178"/>
                    <a:pt x="60" y="177"/>
                    <a:pt x="66" y="175"/>
                  </a:cubicBezTo>
                  <a:cubicBezTo>
                    <a:pt x="66" y="173"/>
                    <a:pt x="65" y="172"/>
                    <a:pt x="65" y="169"/>
                  </a:cubicBezTo>
                  <a:cubicBezTo>
                    <a:pt x="68" y="169"/>
                    <a:pt x="71" y="169"/>
                    <a:pt x="74" y="168"/>
                  </a:cubicBezTo>
                  <a:cubicBezTo>
                    <a:pt x="76" y="167"/>
                    <a:pt x="78" y="165"/>
                    <a:pt x="79" y="164"/>
                  </a:cubicBezTo>
                  <a:cubicBezTo>
                    <a:pt x="80" y="163"/>
                    <a:pt x="77" y="160"/>
                    <a:pt x="76" y="159"/>
                  </a:cubicBezTo>
                  <a:cubicBezTo>
                    <a:pt x="71" y="156"/>
                    <a:pt x="66" y="153"/>
                    <a:pt x="60" y="151"/>
                  </a:cubicBezTo>
                  <a:cubicBezTo>
                    <a:pt x="53" y="149"/>
                    <a:pt x="45" y="148"/>
                    <a:pt x="39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7" name="Freeform 6"/>
            <p:cNvSpPr>
              <a:spLocks noEditPoints="1"/>
            </p:cNvSpPr>
            <p:nvPr/>
          </p:nvSpPr>
          <p:spPr bwMode="auto">
            <a:xfrm>
              <a:off x="-1960562" y="498476"/>
              <a:ext cx="776287" cy="828675"/>
            </a:xfrm>
            <a:custGeom>
              <a:avLst/>
              <a:gdLst>
                <a:gd name="T0" fmla="*/ 305 w 307"/>
                <a:gd name="T1" fmla="*/ 107 h 328"/>
                <a:gd name="T2" fmla="*/ 305 w 307"/>
                <a:gd name="T3" fmla="*/ 198 h 328"/>
                <a:gd name="T4" fmla="*/ 302 w 307"/>
                <a:gd name="T5" fmla="*/ 210 h 328"/>
                <a:gd name="T6" fmla="*/ 217 w 307"/>
                <a:gd name="T7" fmla="*/ 284 h 328"/>
                <a:gd name="T8" fmla="*/ 132 w 307"/>
                <a:gd name="T9" fmla="*/ 318 h 328"/>
                <a:gd name="T10" fmla="*/ 55 w 307"/>
                <a:gd name="T11" fmla="*/ 328 h 328"/>
                <a:gd name="T12" fmla="*/ 48 w 307"/>
                <a:gd name="T13" fmla="*/ 326 h 328"/>
                <a:gd name="T14" fmla="*/ 17 w 307"/>
                <a:gd name="T15" fmla="*/ 247 h 328"/>
                <a:gd name="T16" fmla="*/ 31 w 307"/>
                <a:gd name="T17" fmla="*/ 52 h 328"/>
                <a:gd name="T18" fmla="*/ 48 w 307"/>
                <a:gd name="T19" fmla="*/ 7 h 328"/>
                <a:gd name="T20" fmla="*/ 59 w 307"/>
                <a:gd name="T21" fmla="*/ 1 h 328"/>
                <a:gd name="T22" fmla="*/ 181 w 307"/>
                <a:gd name="T23" fmla="*/ 31 h 328"/>
                <a:gd name="T24" fmla="*/ 305 w 307"/>
                <a:gd name="T25" fmla="*/ 107 h 328"/>
                <a:gd name="T26" fmla="*/ 268 w 307"/>
                <a:gd name="T27" fmla="*/ 179 h 328"/>
                <a:gd name="T28" fmla="*/ 226 w 307"/>
                <a:gd name="T29" fmla="*/ 202 h 328"/>
                <a:gd name="T30" fmla="*/ 189 w 307"/>
                <a:gd name="T31" fmla="*/ 233 h 328"/>
                <a:gd name="T32" fmla="*/ 176 w 307"/>
                <a:gd name="T33" fmla="*/ 259 h 328"/>
                <a:gd name="T34" fmla="*/ 185 w 307"/>
                <a:gd name="T35" fmla="*/ 255 h 328"/>
                <a:gd name="T36" fmla="*/ 214 w 307"/>
                <a:gd name="T37" fmla="*/ 217 h 328"/>
                <a:gd name="T38" fmla="*/ 245 w 307"/>
                <a:gd name="T39" fmla="*/ 197 h 328"/>
                <a:gd name="T40" fmla="*/ 284 w 307"/>
                <a:gd name="T41" fmla="*/ 173 h 328"/>
                <a:gd name="T42" fmla="*/ 289 w 307"/>
                <a:gd name="T43" fmla="*/ 168 h 328"/>
                <a:gd name="T44" fmla="*/ 289 w 307"/>
                <a:gd name="T45" fmla="*/ 166 h 328"/>
                <a:gd name="T46" fmla="*/ 276 w 307"/>
                <a:gd name="T47" fmla="*/ 167 h 328"/>
                <a:gd name="T48" fmla="*/ 271 w 307"/>
                <a:gd name="T49" fmla="*/ 163 h 328"/>
                <a:gd name="T50" fmla="*/ 259 w 307"/>
                <a:gd name="T51" fmla="*/ 167 h 328"/>
                <a:gd name="T52" fmla="*/ 252 w 307"/>
                <a:gd name="T53" fmla="*/ 166 h 328"/>
                <a:gd name="T54" fmla="*/ 254 w 307"/>
                <a:gd name="T55" fmla="*/ 159 h 328"/>
                <a:gd name="T56" fmla="*/ 260 w 307"/>
                <a:gd name="T57" fmla="*/ 156 h 328"/>
                <a:gd name="T58" fmla="*/ 281 w 307"/>
                <a:gd name="T59" fmla="*/ 153 h 328"/>
                <a:gd name="T60" fmla="*/ 290 w 307"/>
                <a:gd name="T61" fmla="*/ 149 h 328"/>
                <a:gd name="T62" fmla="*/ 286 w 307"/>
                <a:gd name="T63" fmla="*/ 146 h 328"/>
                <a:gd name="T64" fmla="*/ 214 w 307"/>
                <a:gd name="T65" fmla="*/ 102 h 328"/>
                <a:gd name="T66" fmla="*/ 194 w 307"/>
                <a:gd name="T67" fmla="*/ 91 h 328"/>
                <a:gd name="T68" fmla="*/ 185 w 307"/>
                <a:gd name="T69" fmla="*/ 90 h 328"/>
                <a:gd name="T70" fmla="*/ 269 w 307"/>
                <a:gd name="T71" fmla="*/ 149 h 328"/>
                <a:gd name="T72" fmla="*/ 228 w 307"/>
                <a:gd name="T73" fmla="*/ 168 h 328"/>
                <a:gd name="T74" fmla="*/ 247 w 307"/>
                <a:gd name="T75" fmla="*/ 171 h 328"/>
                <a:gd name="T76" fmla="*/ 241 w 307"/>
                <a:gd name="T77" fmla="*/ 179 h 328"/>
                <a:gd name="T78" fmla="*/ 268 w 307"/>
                <a:gd name="T79" fmla="*/ 17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7" h="328">
                  <a:moveTo>
                    <a:pt x="305" y="107"/>
                  </a:moveTo>
                  <a:cubicBezTo>
                    <a:pt x="290" y="138"/>
                    <a:pt x="294" y="168"/>
                    <a:pt x="305" y="198"/>
                  </a:cubicBezTo>
                  <a:cubicBezTo>
                    <a:pt x="307" y="203"/>
                    <a:pt x="307" y="206"/>
                    <a:pt x="302" y="210"/>
                  </a:cubicBezTo>
                  <a:cubicBezTo>
                    <a:pt x="274" y="235"/>
                    <a:pt x="246" y="260"/>
                    <a:pt x="217" y="284"/>
                  </a:cubicBezTo>
                  <a:cubicBezTo>
                    <a:pt x="192" y="304"/>
                    <a:pt x="163" y="313"/>
                    <a:pt x="132" y="318"/>
                  </a:cubicBezTo>
                  <a:cubicBezTo>
                    <a:pt x="106" y="322"/>
                    <a:pt x="81" y="325"/>
                    <a:pt x="55" y="328"/>
                  </a:cubicBezTo>
                  <a:cubicBezTo>
                    <a:pt x="53" y="328"/>
                    <a:pt x="49" y="327"/>
                    <a:pt x="48" y="326"/>
                  </a:cubicBezTo>
                  <a:cubicBezTo>
                    <a:pt x="38" y="299"/>
                    <a:pt x="24" y="274"/>
                    <a:pt x="17" y="247"/>
                  </a:cubicBezTo>
                  <a:cubicBezTo>
                    <a:pt x="0" y="181"/>
                    <a:pt x="7" y="115"/>
                    <a:pt x="31" y="52"/>
                  </a:cubicBezTo>
                  <a:cubicBezTo>
                    <a:pt x="36" y="37"/>
                    <a:pt x="42" y="22"/>
                    <a:pt x="48" y="7"/>
                  </a:cubicBezTo>
                  <a:cubicBezTo>
                    <a:pt x="50" y="1"/>
                    <a:pt x="53" y="0"/>
                    <a:pt x="59" y="1"/>
                  </a:cubicBezTo>
                  <a:cubicBezTo>
                    <a:pt x="101" y="4"/>
                    <a:pt x="142" y="14"/>
                    <a:pt x="181" y="31"/>
                  </a:cubicBezTo>
                  <a:cubicBezTo>
                    <a:pt x="227" y="50"/>
                    <a:pt x="267" y="76"/>
                    <a:pt x="305" y="107"/>
                  </a:cubicBezTo>
                  <a:close/>
                  <a:moveTo>
                    <a:pt x="268" y="179"/>
                  </a:moveTo>
                  <a:cubicBezTo>
                    <a:pt x="253" y="187"/>
                    <a:pt x="239" y="194"/>
                    <a:pt x="226" y="202"/>
                  </a:cubicBezTo>
                  <a:cubicBezTo>
                    <a:pt x="211" y="210"/>
                    <a:pt x="198" y="219"/>
                    <a:pt x="189" y="233"/>
                  </a:cubicBezTo>
                  <a:cubicBezTo>
                    <a:pt x="184" y="241"/>
                    <a:pt x="180" y="250"/>
                    <a:pt x="176" y="259"/>
                  </a:cubicBezTo>
                  <a:cubicBezTo>
                    <a:pt x="183" y="262"/>
                    <a:pt x="184" y="259"/>
                    <a:pt x="185" y="255"/>
                  </a:cubicBezTo>
                  <a:cubicBezTo>
                    <a:pt x="191" y="239"/>
                    <a:pt x="201" y="227"/>
                    <a:pt x="214" y="217"/>
                  </a:cubicBezTo>
                  <a:cubicBezTo>
                    <a:pt x="224" y="210"/>
                    <a:pt x="235" y="204"/>
                    <a:pt x="245" y="197"/>
                  </a:cubicBezTo>
                  <a:cubicBezTo>
                    <a:pt x="258" y="189"/>
                    <a:pt x="271" y="181"/>
                    <a:pt x="284" y="173"/>
                  </a:cubicBezTo>
                  <a:cubicBezTo>
                    <a:pt x="286" y="172"/>
                    <a:pt x="288" y="170"/>
                    <a:pt x="289" y="168"/>
                  </a:cubicBezTo>
                  <a:cubicBezTo>
                    <a:pt x="289" y="167"/>
                    <a:pt x="289" y="167"/>
                    <a:pt x="289" y="166"/>
                  </a:cubicBezTo>
                  <a:cubicBezTo>
                    <a:pt x="284" y="167"/>
                    <a:pt x="280" y="167"/>
                    <a:pt x="276" y="167"/>
                  </a:cubicBezTo>
                  <a:cubicBezTo>
                    <a:pt x="278" y="162"/>
                    <a:pt x="275" y="162"/>
                    <a:pt x="271" y="163"/>
                  </a:cubicBezTo>
                  <a:cubicBezTo>
                    <a:pt x="267" y="164"/>
                    <a:pt x="263" y="166"/>
                    <a:pt x="259" y="167"/>
                  </a:cubicBezTo>
                  <a:cubicBezTo>
                    <a:pt x="256" y="167"/>
                    <a:pt x="254" y="167"/>
                    <a:pt x="252" y="166"/>
                  </a:cubicBezTo>
                  <a:cubicBezTo>
                    <a:pt x="252" y="164"/>
                    <a:pt x="252" y="161"/>
                    <a:pt x="254" y="159"/>
                  </a:cubicBezTo>
                  <a:cubicBezTo>
                    <a:pt x="255" y="158"/>
                    <a:pt x="258" y="157"/>
                    <a:pt x="260" y="156"/>
                  </a:cubicBezTo>
                  <a:cubicBezTo>
                    <a:pt x="267" y="155"/>
                    <a:pt x="274" y="155"/>
                    <a:pt x="281" y="153"/>
                  </a:cubicBezTo>
                  <a:cubicBezTo>
                    <a:pt x="283" y="153"/>
                    <a:pt x="286" y="151"/>
                    <a:pt x="290" y="149"/>
                  </a:cubicBezTo>
                  <a:cubicBezTo>
                    <a:pt x="287" y="147"/>
                    <a:pt x="287" y="147"/>
                    <a:pt x="286" y="146"/>
                  </a:cubicBezTo>
                  <a:cubicBezTo>
                    <a:pt x="262" y="131"/>
                    <a:pt x="238" y="116"/>
                    <a:pt x="214" y="102"/>
                  </a:cubicBezTo>
                  <a:cubicBezTo>
                    <a:pt x="208" y="98"/>
                    <a:pt x="201" y="94"/>
                    <a:pt x="194" y="91"/>
                  </a:cubicBezTo>
                  <a:cubicBezTo>
                    <a:pt x="192" y="90"/>
                    <a:pt x="189" y="91"/>
                    <a:pt x="185" y="90"/>
                  </a:cubicBezTo>
                  <a:cubicBezTo>
                    <a:pt x="214" y="111"/>
                    <a:pt x="242" y="130"/>
                    <a:pt x="269" y="149"/>
                  </a:cubicBezTo>
                  <a:cubicBezTo>
                    <a:pt x="255" y="151"/>
                    <a:pt x="239" y="153"/>
                    <a:pt x="228" y="168"/>
                  </a:cubicBezTo>
                  <a:cubicBezTo>
                    <a:pt x="235" y="169"/>
                    <a:pt x="241" y="170"/>
                    <a:pt x="247" y="171"/>
                  </a:cubicBezTo>
                  <a:cubicBezTo>
                    <a:pt x="245" y="173"/>
                    <a:pt x="243" y="175"/>
                    <a:pt x="241" y="179"/>
                  </a:cubicBezTo>
                  <a:cubicBezTo>
                    <a:pt x="251" y="179"/>
                    <a:pt x="258" y="179"/>
                    <a:pt x="26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8" name="Freeform 7"/>
            <p:cNvSpPr>
              <a:spLocks/>
            </p:cNvSpPr>
            <p:nvPr/>
          </p:nvSpPr>
          <p:spPr bwMode="auto">
            <a:xfrm>
              <a:off x="-1760538" y="1028701"/>
              <a:ext cx="674687" cy="871538"/>
            </a:xfrm>
            <a:custGeom>
              <a:avLst/>
              <a:gdLst>
                <a:gd name="T0" fmla="*/ 0 w 267"/>
                <a:gd name="T1" fmla="*/ 302 h 344"/>
                <a:gd name="T2" fmla="*/ 28 w 267"/>
                <a:gd name="T3" fmla="*/ 218 h 344"/>
                <a:gd name="T4" fmla="*/ 95 w 267"/>
                <a:gd name="T5" fmla="*/ 126 h 344"/>
                <a:gd name="T6" fmla="*/ 120 w 267"/>
                <a:gd name="T7" fmla="*/ 96 h 344"/>
                <a:gd name="T8" fmla="*/ 124 w 267"/>
                <a:gd name="T9" fmla="*/ 92 h 344"/>
                <a:gd name="T10" fmla="*/ 207 w 267"/>
                <a:gd name="T11" fmla="*/ 25 h 344"/>
                <a:gd name="T12" fmla="*/ 231 w 267"/>
                <a:gd name="T13" fmla="*/ 0 h 344"/>
                <a:gd name="T14" fmla="*/ 267 w 267"/>
                <a:gd name="T15" fmla="*/ 44 h 344"/>
                <a:gd name="T16" fmla="*/ 259 w 267"/>
                <a:gd name="T17" fmla="*/ 73 h 344"/>
                <a:gd name="T18" fmla="*/ 219 w 267"/>
                <a:gd name="T19" fmla="*/ 186 h 344"/>
                <a:gd name="T20" fmla="*/ 184 w 267"/>
                <a:gd name="T21" fmla="*/ 304 h 344"/>
                <a:gd name="T22" fmla="*/ 184 w 267"/>
                <a:gd name="T23" fmla="*/ 340 h 344"/>
                <a:gd name="T24" fmla="*/ 162 w 267"/>
                <a:gd name="T25" fmla="*/ 340 h 344"/>
                <a:gd name="T26" fmla="*/ 135 w 267"/>
                <a:gd name="T27" fmla="*/ 329 h 344"/>
                <a:gd name="T28" fmla="*/ 93 w 267"/>
                <a:gd name="T29" fmla="*/ 319 h 344"/>
                <a:gd name="T30" fmla="*/ 76 w 267"/>
                <a:gd name="T31" fmla="*/ 318 h 344"/>
                <a:gd name="T32" fmla="*/ 55 w 267"/>
                <a:gd name="T33" fmla="*/ 304 h 344"/>
                <a:gd name="T34" fmla="*/ 28 w 267"/>
                <a:gd name="T35" fmla="*/ 291 h 344"/>
                <a:gd name="T36" fmla="*/ 14 w 267"/>
                <a:gd name="T37" fmla="*/ 295 h 344"/>
                <a:gd name="T38" fmla="*/ 0 w 267"/>
                <a:gd name="T39" fmla="*/ 302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7" h="344">
                  <a:moveTo>
                    <a:pt x="0" y="302"/>
                  </a:moveTo>
                  <a:cubicBezTo>
                    <a:pt x="4" y="271"/>
                    <a:pt x="14" y="244"/>
                    <a:pt x="28" y="218"/>
                  </a:cubicBezTo>
                  <a:cubicBezTo>
                    <a:pt x="47" y="184"/>
                    <a:pt x="71" y="155"/>
                    <a:pt x="95" y="126"/>
                  </a:cubicBezTo>
                  <a:cubicBezTo>
                    <a:pt x="103" y="116"/>
                    <a:pt x="112" y="106"/>
                    <a:pt x="120" y="96"/>
                  </a:cubicBezTo>
                  <a:cubicBezTo>
                    <a:pt x="121" y="95"/>
                    <a:pt x="123" y="93"/>
                    <a:pt x="124" y="92"/>
                  </a:cubicBezTo>
                  <a:cubicBezTo>
                    <a:pt x="152" y="70"/>
                    <a:pt x="180" y="48"/>
                    <a:pt x="207" y="25"/>
                  </a:cubicBezTo>
                  <a:cubicBezTo>
                    <a:pt x="215" y="18"/>
                    <a:pt x="223" y="9"/>
                    <a:pt x="231" y="0"/>
                  </a:cubicBezTo>
                  <a:cubicBezTo>
                    <a:pt x="240" y="16"/>
                    <a:pt x="249" y="33"/>
                    <a:pt x="267" y="44"/>
                  </a:cubicBezTo>
                  <a:cubicBezTo>
                    <a:pt x="265" y="53"/>
                    <a:pt x="263" y="64"/>
                    <a:pt x="259" y="73"/>
                  </a:cubicBezTo>
                  <a:cubicBezTo>
                    <a:pt x="246" y="111"/>
                    <a:pt x="231" y="148"/>
                    <a:pt x="219" y="186"/>
                  </a:cubicBezTo>
                  <a:cubicBezTo>
                    <a:pt x="206" y="225"/>
                    <a:pt x="195" y="264"/>
                    <a:pt x="184" y="304"/>
                  </a:cubicBezTo>
                  <a:cubicBezTo>
                    <a:pt x="181" y="315"/>
                    <a:pt x="184" y="327"/>
                    <a:pt x="184" y="340"/>
                  </a:cubicBezTo>
                  <a:cubicBezTo>
                    <a:pt x="178" y="344"/>
                    <a:pt x="170" y="343"/>
                    <a:pt x="162" y="340"/>
                  </a:cubicBezTo>
                  <a:cubicBezTo>
                    <a:pt x="153" y="337"/>
                    <a:pt x="144" y="333"/>
                    <a:pt x="135" y="329"/>
                  </a:cubicBezTo>
                  <a:cubicBezTo>
                    <a:pt x="122" y="322"/>
                    <a:pt x="108" y="318"/>
                    <a:pt x="93" y="319"/>
                  </a:cubicBezTo>
                  <a:cubicBezTo>
                    <a:pt x="87" y="320"/>
                    <a:pt x="82" y="319"/>
                    <a:pt x="76" y="318"/>
                  </a:cubicBezTo>
                  <a:cubicBezTo>
                    <a:pt x="67" y="317"/>
                    <a:pt x="60" y="312"/>
                    <a:pt x="55" y="304"/>
                  </a:cubicBezTo>
                  <a:cubicBezTo>
                    <a:pt x="49" y="292"/>
                    <a:pt x="41" y="288"/>
                    <a:pt x="28" y="291"/>
                  </a:cubicBezTo>
                  <a:cubicBezTo>
                    <a:pt x="23" y="292"/>
                    <a:pt x="19" y="293"/>
                    <a:pt x="14" y="295"/>
                  </a:cubicBezTo>
                  <a:cubicBezTo>
                    <a:pt x="9" y="297"/>
                    <a:pt x="5" y="299"/>
                    <a:pt x="0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9" name="Freeform 8"/>
            <p:cNvSpPr>
              <a:spLocks/>
            </p:cNvSpPr>
            <p:nvPr/>
          </p:nvSpPr>
          <p:spPr bwMode="auto">
            <a:xfrm>
              <a:off x="-1022350" y="1031876"/>
              <a:ext cx="660400" cy="795338"/>
            </a:xfrm>
            <a:custGeom>
              <a:avLst/>
              <a:gdLst>
                <a:gd name="T0" fmla="*/ 261 w 261"/>
                <a:gd name="T1" fmla="*/ 291 h 314"/>
                <a:gd name="T2" fmla="*/ 211 w 261"/>
                <a:gd name="T3" fmla="*/ 290 h 314"/>
                <a:gd name="T4" fmla="*/ 178 w 261"/>
                <a:gd name="T5" fmla="*/ 301 h 314"/>
                <a:gd name="T6" fmla="*/ 127 w 261"/>
                <a:gd name="T7" fmla="*/ 307 h 314"/>
                <a:gd name="T8" fmla="*/ 98 w 261"/>
                <a:gd name="T9" fmla="*/ 302 h 314"/>
                <a:gd name="T10" fmla="*/ 80 w 261"/>
                <a:gd name="T11" fmla="*/ 220 h 314"/>
                <a:gd name="T12" fmla="*/ 23 w 261"/>
                <a:gd name="T13" fmla="*/ 109 h 314"/>
                <a:gd name="T14" fmla="*/ 2 w 261"/>
                <a:gd name="T15" fmla="*/ 48 h 314"/>
                <a:gd name="T16" fmla="*/ 4 w 261"/>
                <a:gd name="T17" fmla="*/ 38 h 314"/>
                <a:gd name="T18" fmla="*/ 35 w 261"/>
                <a:gd name="T19" fmla="*/ 0 h 314"/>
                <a:gd name="T20" fmla="*/ 141 w 261"/>
                <a:gd name="T21" fmla="*/ 92 h 314"/>
                <a:gd name="T22" fmla="*/ 162 w 261"/>
                <a:gd name="T23" fmla="*/ 115 h 314"/>
                <a:gd name="T24" fmla="*/ 233 w 261"/>
                <a:gd name="T25" fmla="*/ 211 h 314"/>
                <a:gd name="T26" fmla="*/ 260 w 261"/>
                <a:gd name="T27" fmla="*/ 289 h 314"/>
                <a:gd name="T28" fmla="*/ 261 w 261"/>
                <a:gd name="T29" fmla="*/ 29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1" h="314">
                  <a:moveTo>
                    <a:pt x="261" y="291"/>
                  </a:moveTo>
                  <a:cubicBezTo>
                    <a:pt x="243" y="291"/>
                    <a:pt x="227" y="290"/>
                    <a:pt x="211" y="290"/>
                  </a:cubicBezTo>
                  <a:cubicBezTo>
                    <a:pt x="199" y="290"/>
                    <a:pt x="188" y="294"/>
                    <a:pt x="178" y="301"/>
                  </a:cubicBezTo>
                  <a:cubicBezTo>
                    <a:pt x="162" y="312"/>
                    <a:pt x="146" y="314"/>
                    <a:pt x="127" y="307"/>
                  </a:cubicBezTo>
                  <a:cubicBezTo>
                    <a:pt x="118" y="303"/>
                    <a:pt x="108" y="304"/>
                    <a:pt x="98" y="302"/>
                  </a:cubicBezTo>
                  <a:cubicBezTo>
                    <a:pt x="107" y="273"/>
                    <a:pt x="94" y="246"/>
                    <a:pt x="80" y="220"/>
                  </a:cubicBezTo>
                  <a:cubicBezTo>
                    <a:pt x="61" y="183"/>
                    <a:pt x="41" y="147"/>
                    <a:pt x="23" y="109"/>
                  </a:cubicBezTo>
                  <a:cubicBezTo>
                    <a:pt x="14" y="90"/>
                    <a:pt x="9" y="68"/>
                    <a:pt x="2" y="48"/>
                  </a:cubicBezTo>
                  <a:cubicBezTo>
                    <a:pt x="0" y="44"/>
                    <a:pt x="2" y="42"/>
                    <a:pt x="4" y="38"/>
                  </a:cubicBezTo>
                  <a:cubicBezTo>
                    <a:pt x="15" y="26"/>
                    <a:pt x="25" y="12"/>
                    <a:pt x="35" y="0"/>
                  </a:cubicBezTo>
                  <a:cubicBezTo>
                    <a:pt x="64" y="37"/>
                    <a:pt x="102" y="65"/>
                    <a:pt x="141" y="92"/>
                  </a:cubicBezTo>
                  <a:cubicBezTo>
                    <a:pt x="150" y="98"/>
                    <a:pt x="155" y="107"/>
                    <a:pt x="162" y="115"/>
                  </a:cubicBezTo>
                  <a:cubicBezTo>
                    <a:pt x="188" y="145"/>
                    <a:pt x="214" y="176"/>
                    <a:pt x="233" y="211"/>
                  </a:cubicBezTo>
                  <a:cubicBezTo>
                    <a:pt x="247" y="235"/>
                    <a:pt x="256" y="261"/>
                    <a:pt x="260" y="289"/>
                  </a:cubicBezTo>
                  <a:cubicBezTo>
                    <a:pt x="261" y="290"/>
                    <a:pt x="261" y="291"/>
                    <a:pt x="261" y="2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0" name="Freeform 9"/>
            <p:cNvSpPr>
              <a:spLocks/>
            </p:cNvSpPr>
            <p:nvPr/>
          </p:nvSpPr>
          <p:spPr bwMode="auto">
            <a:xfrm>
              <a:off x="-1206500" y="725488"/>
              <a:ext cx="287337" cy="396875"/>
            </a:xfrm>
            <a:custGeom>
              <a:avLst/>
              <a:gdLst>
                <a:gd name="T0" fmla="*/ 114 w 114"/>
                <a:gd name="T1" fmla="*/ 57 h 157"/>
                <a:gd name="T2" fmla="*/ 91 w 114"/>
                <a:gd name="T3" fmla="*/ 137 h 157"/>
                <a:gd name="T4" fmla="*/ 57 w 114"/>
                <a:gd name="T5" fmla="*/ 156 h 157"/>
                <a:gd name="T6" fmla="*/ 31 w 114"/>
                <a:gd name="T7" fmla="*/ 141 h 157"/>
                <a:gd name="T8" fmla="*/ 8 w 114"/>
                <a:gd name="T9" fmla="*/ 89 h 157"/>
                <a:gd name="T10" fmla="*/ 15 w 114"/>
                <a:gd name="T11" fmla="*/ 13 h 157"/>
                <a:gd name="T12" fmla="*/ 26 w 114"/>
                <a:gd name="T13" fmla="*/ 5 h 157"/>
                <a:gd name="T14" fmla="*/ 92 w 114"/>
                <a:gd name="T15" fmla="*/ 7 h 157"/>
                <a:gd name="T16" fmla="*/ 109 w 114"/>
                <a:gd name="T17" fmla="*/ 28 h 157"/>
                <a:gd name="T18" fmla="*/ 114 w 114"/>
                <a:gd name="T19" fmla="*/ 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57">
                  <a:moveTo>
                    <a:pt x="114" y="57"/>
                  </a:moveTo>
                  <a:cubicBezTo>
                    <a:pt x="114" y="89"/>
                    <a:pt x="106" y="115"/>
                    <a:pt x="91" y="137"/>
                  </a:cubicBezTo>
                  <a:cubicBezTo>
                    <a:pt x="83" y="149"/>
                    <a:pt x="73" y="157"/>
                    <a:pt x="57" y="156"/>
                  </a:cubicBezTo>
                  <a:cubicBezTo>
                    <a:pt x="45" y="156"/>
                    <a:pt x="37" y="149"/>
                    <a:pt x="31" y="141"/>
                  </a:cubicBezTo>
                  <a:cubicBezTo>
                    <a:pt x="19" y="125"/>
                    <a:pt x="13" y="107"/>
                    <a:pt x="8" y="89"/>
                  </a:cubicBezTo>
                  <a:cubicBezTo>
                    <a:pt x="0" y="63"/>
                    <a:pt x="6" y="38"/>
                    <a:pt x="15" y="13"/>
                  </a:cubicBezTo>
                  <a:cubicBezTo>
                    <a:pt x="16" y="9"/>
                    <a:pt x="22" y="6"/>
                    <a:pt x="26" y="5"/>
                  </a:cubicBezTo>
                  <a:cubicBezTo>
                    <a:pt x="48" y="0"/>
                    <a:pt x="70" y="0"/>
                    <a:pt x="92" y="7"/>
                  </a:cubicBezTo>
                  <a:cubicBezTo>
                    <a:pt x="104" y="10"/>
                    <a:pt x="108" y="18"/>
                    <a:pt x="109" y="28"/>
                  </a:cubicBezTo>
                  <a:cubicBezTo>
                    <a:pt x="111" y="39"/>
                    <a:pt x="113" y="51"/>
                    <a:pt x="114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+ Design">
  <p:cSld name="CUSTOM_16">
    <p:bg>
      <p:bgPr>
        <a:solidFill>
          <a:schemeClr val="accent1"/>
        </a:solidFill>
        <a:effectLst/>
      </p:bgPr>
    </p:bg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20"/>
          <p:cNvSpPr txBox="1">
            <a:spLocks noGrp="1"/>
          </p:cNvSpPr>
          <p:nvPr>
            <p:ph type="title"/>
          </p:nvPr>
        </p:nvSpPr>
        <p:spPr>
          <a:xfrm>
            <a:off x="3652350" y="491400"/>
            <a:ext cx="4987500" cy="19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9pPr>
          </a:lstStyle>
          <a:p>
            <a:endParaRPr/>
          </a:p>
        </p:txBody>
      </p:sp>
      <p:sp>
        <p:nvSpPr>
          <p:cNvPr id="513" name="Google Shape;513;p20"/>
          <p:cNvSpPr txBox="1">
            <a:spLocks noGrp="1"/>
          </p:cNvSpPr>
          <p:nvPr>
            <p:ph type="subTitle" idx="1"/>
          </p:nvPr>
        </p:nvSpPr>
        <p:spPr>
          <a:xfrm>
            <a:off x="4283100" y="3131125"/>
            <a:ext cx="3726000" cy="9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106362" y="4922838"/>
            <a:ext cx="8963026" cy="106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106362" y="4922838"/>
            <a:ext cx="8963026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Rectangle 10"/>
          <p:cNvSpPr>
            <a:spLocks noChangeArrowheads="1"/>
          </p:cNvSpPr>
          <p:nvPr userDrawn="1"/>
        </p:nvSpPr>
        <p:spPr bwMode="auto">
          <a:xfrm>
            <a:off x="106362" y="4406900"/>
            <a:ext cx="295275" cy="47783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Rectangle 11"/>
          <p:cNvSpPr>
            <a:spLocks noChangeArrowheads="1"/>
          </p:cNvSpPr>
          <p:nvPr userDrawn="1"/>
        </p:nvSpPr>
        <p:spPr bwMode="auto">
          <a:xfrm>
            <a:off x="106362" y="4406900"/>
            <a:ext cx="295275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with Four Columns">
  <p:cSld name="CUSTOM_14"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21"/>
          <p:cNvSpPr txBox="1">
            <a:spLocks noGrp="1"/>
          </p:cNvSpPr>
          <p:nvPr>
            <p:ph type="title"/>
          </p:nvPr>
        </p:nvSpPr>
        <p:spPr>
          <a:xfrm>
            <a:off x="540000" y="491400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9pPr>
          </a:lstStyle>
          <a:p>
            <a:endParaRPr/>
          </a:p>
        </p:txBody>
      </p:sp>
      <p:sp>
        <p:nvSpPr>
          <p:cNvPr id="558" name="Google Shape;558;p21"/>
          <p:cNvSpPr txBox="1">
            <a:spLocks noGrp="1"/>
          </p:cNvSpPr>
          <p:nvPr>
            <p:ph type="subTitle" idx="1"/>
          </p:nvPr>
        </p:nvSpPr>
        <p:spPr>
          <a:xfrm>
            <a:off x="1467125" y="3607050"/>
            <a:ext cx="18000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9" name="Google Shape;559;p21"/>
          <p:cNvSpPr txBox="1">
            <a:spLocks noGrp="1"/>
          </p:cNvSpPr>
          <p:nvPr>
            <p:ph type="subTitle" idx="2"/>
          </p:nvPr>
        </p:nvSpPr>
        <p:spPr>
          <a:xfrm>
            <a:off x="1467125" y="3225150"/>
            <a:ext cx="18000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0" name="Google Shape;560;p21"/>
          <p:cNvSpPr txBox="1">
            <a:spLocks noGrp="1"/>
          </p:cNvSpPr>
          <p:nvPr>
            <p:ph type="subTitle" idx="3"/>
          </p:nvPr>
        </p:nvSpPr>
        <p:spPr>
          <a:xfrm>
            <a:off x="1467125" y="1560225"/>
            <a:ext cx="18000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1" name="Google Shape;561;p21"/>
          <p:cNvSpPr txBox="1">
            <a:spLocks noGrp="1"/>
          </p:cNvSpPr>
          <p:nvPr>
            <p:ph type="subTitle" idx="4"/>
          </p:nvPr>
        </p:nvSpPr>
        <p:spPr>
          <a:xfrm>
            <a:off x="5881175" y="1560225"/>
            <a:ext cx="18000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2" name="Google Shape;562;p21"/>
          <p:cNvSpPr txBox="1">
            <a:spLocks noGrp="1"/>
          </p:cNvSpPr>
          <p:nvPr>
            <p:ph type="subTitle" idx="5"/>
          </p:nvPr>
        </p:nvSpPr>
        <p:spPr>
          <a:xfrm>
            <a:off x="5881175" y="3225150"/>
            <a:ext cx="18000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3" name="Google Shape;563;p21"/>
          <p:cNvSpPr txBox="1">
            <a:spLocks noGrp="1"/>
          </p:cNvSpPr>
          <p:nvPr>
            <p:ph type="subTitle" idx="6"/>
          </p:nvPr>
        </p:nvSpPr>
        <p:spPr>
          <a:xfrm>
            <a:off x="1467125" y="1941975"/>
            <a:ext cx="18000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4" name="Google Shape;564;p21"/>
          <p:cNvSpPr txBox="1">
            <a:spLocks noGrp="1"/>
          </p:cNvSpPr>
          <p:nvPr>
            <p:ph type="subTitle" idx="7"/>
          </p:nvPr>
        </p:nvSpPr>
        <p:spPr>
          <a:xfrm>
            <a:off x="5881175" y="3607050"/>
            <a:ext cx="18000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5" name="Google Shape;565;p21"/>
          <p:cNvSpPr txBox="1">
            <a:spLocks noGrp="1"/>
          </p:cNvSpPr>
          <p:nvPr>
            <p:ph type="subTitle" idx="8"/>
          </p:nvPr>
        </p:nvSpPr>
        <p:spPr>
          <a:xfrm>
            <a:off x="5881175" y="1941975"/>
            <a:ext cx="18000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1" name="Grupo 10"/>
          <p:cNvGrpSpPr/>
          <p:nvPr userDrawn="1"/>
        </p:nvGrpSpPr>
        <p:grpSpPr>
          <a:xfrm>
            <a:off x="-39297" y="4436317"/>
            <a:ext cx="9233172" cy="734694"/>
            <a:chOff x="-39297" y="4436317"/>
            <a:chExt cx="9233172" cy="734694"/>
          </a:xfrm>
          <a:solidFill>
            <a:schemeClr val="accent6"/>
          </a:solidFill>
        </p:grpSpPr>
        <p:sp>
          <p:nvSpPr>
            <p:cNvPr id="12" name="Freeform 5"/>
            <p:cNvSpPr>
              <a:spLocks/>
            </p:cNvSpPr>
            <p:nvPr userDrawn="1"/>
          </p:nvSpPr>
          <p:spPr bwMode="auto">
            <a:xfrm>
              <a:off x="-25811" y="4581619"/>
              <a:ext cx="9219686" cy="589392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6"/>
            <p:cNvSpPr>
              <a:spLocks/>
            </p:cNvSpPr>
            <p:nvPr userDrawn="1"/>
          </p:nvSpPr>
          <p:spPr bwMode="auto">
            <a:xfrm>
              <a:off x="-39297" y="4826176"/>
              <a:ext cx="5242863" cy="326417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7767681" y="4917245"/>
              <a:ext cx="1382363" cy="235348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8"/>
            <p:cNvSpPr>
              <a:spLocks/>
            </p:cNvSpPr>
            <p:nvPr userDrawn="1"/>
          </p:nvSpPr>
          <p:spPr bwMode="auto">
            <a:xfrm>
              <a:off x="35943" y="4518177"/>
              <a:ext cx="288274" cy="181116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Oval 9"/>
            <p:cNvSpPr>
              <a:spLocks noChangeArrowheads="1"/>
            </p:cNvSpPr>
            <p:nvPr userDrawn="1"/>
          </p:nvSpPr>
          <p:spPr bwMode="auto">
            <a:xfrm>
              <a:off x="381534" y="4473154"/>
              <a:ext cx="158466" cy="108465"/>
            </a:xfrm>
            <a:prstGeom prst="ellipse">
              <a:avLst/>
            </a:pr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641149" y="4445527"/>
              <a:ext cx="143294" cy="100279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72104" y="4436317"/>
              <a:ext cx="114635" cy="8186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Oval 12"/>
            <p:cNvSpPr>
              <a:spLocks noChangeArrowheads="1"/>
            </p:cNvSpPr>
            <p:nvPr userDrawn="1"/>
          </p:nvSpPr>
          <p:spPr bwMode="auto">
            <a:xfrm>
              <a:off x="1059229" y="4463945"/>
              <a:ext cx="85977" cy="54233"/>
            </a:xfrm>
            <a:prstGeom prst="ellipse">
              <a:avLst/>
            </a:pr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bg>
      <p:bgPr>
        <a:solidFill>
          <a:schemeClr val="accent5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"/>
          <p:cNvSpPr txBox="1">
            <a:spLocks noGrp="1"/>
          </p:cNvSpPr>
          <p:nvPr>
            <p:ph type="subTitle" idx="1"/>
          </p:nvPr>
        </p:nvSpPr>
        <p:spPr>
          <a:xfrm>
            <a:off x="3071875" y="2962350"/>
            <a:ext cx="3036000" cy="108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>
                <a:latin typeface="Catamaran"/>
                <a:ea typeface="Catamaran"/>
                <a:cs typeface="Catamaran"/>
                <a:sym typeface="Catamara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3" name="Google Shape;143;p2"/>
          <p:cNvSpPr txBox="1">
            <a:spLocks noGrp="1"/>
          </p:cNvSpPr>
          <p:nvPr>
            <p:ph type="ctrTitle"/>
          </p:nvPr>
        </p:nvSpPr>
        <p:spPr>
          <a:xfrm>
            <a:off x="1122900" y="1100250"/>
            <a:ext cx="6898200" cy="182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39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" name="AutoShape 3"/>
          <p:cNvSpPr>
            <a:spLocks noChangeAspect="1" noChangeArrowheads="1" noTextEdit="1"/>
          </p:cNvSpPr>
          <p:nvPr userDrawn="1"/>
        </p:nvSpPr>
        <p:spPr bwMode="auto">
          <a:xfrm>
            <a:off x="111125" y="3906838"/>
            <a:ext cx="8958263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Rectangle 8"/>
          <p:cNvSpPr>
            <a:spLocks noChangeArrowheads="1"/>
          </p:cNvSpPr>
          <p:nvPr userDrawn="1"/>
        </p:nvSpPr>
        <p:spPr bwMode="auto">
          <a:xfrm>
            <a:off x="106362" y="4922838"/>
            <a:ext cx="8963026" cy="10636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Rectangle 9"/>
          <p:cNvSpPr>
            <a:spLocks noChangeArrowheads="1"/>
          </p:cNvSpPr>
          <p:nvPr userDrawn="1"/>
        </p:nvSpPr>
        <p:spPr bwMode="auto">
          <a:xfrm>
            <a:off x="106362" y="4922838"/>
            <a:ext cx="8963026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106362" y="4406900"/>
            <a:ext cx="295275" cy="477837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106362" y="4406900"/>
            <a:ext cx="295275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696397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ive Columns 1" userDrawn="1">
  <p:cSld name="CUSTOM_17"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22"/>
          <p:cNvSpPr txBox="1">
            <a:spLocks noGrp="1"/>
          </p:cNvSpPr>
          <p:nvPr>
            <p:ph type="title"/>
          </p:nvPr>
        </p:nvSpPr>
        <p:spPr>
          <a:xfrm>
            <a:off x="540000" y="491400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2pPr>
            <a:lvl3pPr lvl="2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3pPr>
            <a:lvl4pPr lvl="3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4pPr>
            <a:lvl5pPr lvl="4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5pPr>
            <a:lvl6pPr lvl="5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6pPr>
            <a:lvl7pPr lvl="6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7pPr>
            <a:lvl8pPr lvl="7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8pPr>
            <a:lvl9pPr lvl="8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9pPr>
          </a:lstStyle>
          <a:p>
            <a:endParaRPr/>
          </a:p>
        </p:txBody>
      </p:sp>
      <p:sp>
        <p:nvSpPr>
          <p:cNvPr id="577" name="Google Shape;577;p22"/>
          <p:cNvSpPr txBox="1">
            <a:spLocks noGrp="1"/>
          </p:cNvSpPr>
          <p:nvPr>
            <p:ph type="subTitle" idx="4"/>
          </p:nvPr>
        </p:nvSpPr>
        <p:spPr>
          <a:xfrm>
            <a:off x="6276769" y="3519500"/>
            <a:ext cx="16200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8" name="Google Shape;578;p22"/>
          <p:cNvSpPr txBox="1">
            <a:spLocks noGrp="1"/>
          </p:cNvSpPr>
          <p:nvPr>
            <p:ph type="subTitle" idx="5"/>
          </p:nvPr>
        </p:nvSpPr>
        <p:spPr>
          <a:xfrm>
            <a:off x="6665267" y="2284263"/>
            <a:ext cx="16200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9" name="Google Shape;579;p22"/>
          <p:cNvSpPr txBox="1">
            <a:spLocks noGrp="1"/>
          </p:cNvSpPr>
          <p:nvPr>
            <p:ph type="subTitle" idx="6"/>
          </p:nvPr>
        </p:nvSpPr>
        <p:spPr>
          <a:xfrm>
            <a:off x="6075767" y="1637900"/>
            <a:ext cx="2209500" cy="70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 dirty="0"/>
          </a:p>
        </p:txBody>
      </p:sp>
      <p:sp>
        <p:nvSpPr>
          <p:cNvPr id="582" name="Google Shape;582;p22"/>
          <p:cNvSpPr txBox="1">
            <a:spLocks noGrp="1"/>
          </p:cNvSpPr>
          <p:nvPr>
            <p:ph type="subTitle" idx="9"/>
          </p:nvPr>
        </p:nvSpPr>
        <p:spPr>
          <a:xfrm>
            <a:off x="6276769" y="3833225"/>
            <a:ext cx="2209500" cy="70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">
  <p:cSld name="CUSTOM_11"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23"/>
          <p:cNvSpPr txBox="1">
            <a:spLocks noGrp="1"/>
          </p:cNvSpPr>
          <p:nvPr>
            <p:ph type="subTitle" idx="1"/>
          </p:nvPr>
        </p:nvSpPr>
        <p:spPr>
          <a:xfrm>
            <a:off x="1282892" y="3851500"/>
            <a:ext cx="1980000" cy="6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6" name="Google Shape;586;p23"/>
          <p:cNvSpPr txBox="1">
            <a:spLocks noGrp="1"/>
          </p:cNvSpPr>
          <p:nvPr>
            <p:ph type="subTitle" idx="2"/>
          </p:nvPr>
        </p:nvSpPr>
        <p:spPr>
          <a:xfrm>
            <a:off x="3568170" y="3851500"/>
            <a:ext cx="1980000" cy="6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7" name="Google Shape;587;p23"/>
          <p:cNvSpPr txBox="1">
            <a:spLocks noGrp="1"/>
          </p:cNvSpPr>
          <p:nvPr>
            <p:ph type="subTitle" idx="3"/>
          </p:nvPr>
        </p:nvSpPr>
        <p:spPr>
          <a:xfrm>
            <a:off x="5881108" y="3851500"/>
            <a:ext cx="1980000" cy="6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8" name="Google Shape;588;p23"/>
          <p:cNvSpPr txBox="1">
            <a:spLocks noGrp="1"/>
          </p:cNvSpPr>
          <p:nvPr>
            <p:ph type="subTitle" idx="4"/>
          </p:nvPr>
        </p:nvSpPr>
        <p:spPr>
          <a:xfrm>
            <a:off x="1282892" y="2336225"/>
            <a:ext cx="1980000" cy="6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3" name="Google Shape;593;p23"/>
          <p:cNvSpPr txBox="1">
            <a:spLocks noGrp="1"/>
          </p:cNvSpPr>
          <p:nvPr>
            <p:ph type="title"/>
          </p:nvPr>
        </p:nvSpPr>
        <p:spPr>
          <a:xfrm>
            <a:off x="540000" y="491400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9pPr>
          </a:lstStyle>
          <a:p>
            <a:endParaRPr/>
          </a:p>
        </p:txBody>
      </p:sp>
      <p:sp>
        <p:nvSpPr>
          <p:cNvPr id="594" name="Google Shape;594;p23"/>
          <p:cNvSpPr txBox="1">
            <a:spLocks noGrp="1"/>
          </p:cNvSpPr>
          <p:nvPr>
            <p:ph type="subTitle" idx="5"/>
          </p:nvPr>
        </p:nvSpPr>
        <p:spPr>
          <a:xfrm>
            <a:off x="1282892" y="1707525"/>
            <a:ext cx="19800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5" name="Google Shape;595;p23"/>
          <p:cNvSpPr txBox="1">
            <a:spLocks noGrp="1"/>
          </p:cNvSpPr>
          <p:nvPr>
            <p:ph type="subTitle" idx="6"/>
          </p:nvPr>
        </p:nvSpPr>
        <p:spPr>
          <a:xfrm>
            <a:off x="3568170" y="1707525"/>
            <a:ext cx="19800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6" name="Google Shape;596;p23"/>
          <p:cNvSpPr txBox="1">
            <a:spLocks noGrp="1"/>
          </p:cNvSpPr>
          <p:nvPr>
            <p:ph type="subTitle" idx="7"/>
          </p:nvPr>
        </p:nvSpPr>
        <p:spPr>
          <a:xfrm>
            <a:off x="5881108" y="1707525"/>
            <a:ext cx="19800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7" name="Google Shape;597;p23"/>
          <p:cNvSpPr txBox="1">
            <a:spLocks noGrp="1"/>
          </p:cNvSpPr>
          <p:nvPr>
            <p:ph type="subTitle" idx="8"/>
          </p:nvPr>
        </p:nvSpPr>
        <p:spPr>
          <a:xfrm>
            <a:off x="1282892" y="3208675"/>
            <a:ext cx="19800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8" name="Google Shape;598;p23"/>
          <p:cNvSpPr txBox="1">
            <a:spLocks noGrp="1"/>
          </p:cNvSpPr>
          <p:nvPr>
            <p:ph type="subTitle" idx="9"/>
          </p:nvPr>
        </p:nvSpPr>
        <p:spPr>
          <a:xfrm>
            <a:off x="3568170" y="3208675"/>
            <a:ext cx="19800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9" name="Google Shape;599;p23"/>
          <p:cNvSpPr txBox="1">
            <a:spLocks noGrp="1"/>
          </p:cNvSpPr>
          <p:nvPr>
            <p:ph type="subTitle" idx="13"/>
          </p:nvPr>
        </p:nvSpPr>
        <p:spPr>
          <a:xfrm>
            <a:off x="5881108" y="3208675"/>
            <a:ext cx="19800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0" name="Google Shape;600;p23"/>
          <p:cNvSpPr txBox="1">
            <a:spLocks noGrp="1"/>
          </p:cNvSpPr>
          <p:nvPr>
            <p:ph type="subTitle" idx="14"/>
          </p:nvPr>
        </p:nvSpPr>
        <p:spPr>
          <a:xfrm>
            <a:off x="3568170" y="2336225"/>
            <a:ext cx="1980000" cy="6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1" name="Google Shape;601;p23"/>
          <p:cNvSpPr txBox="1">
            <a:spLocks noGrp="1"/>
          </p:cNvSpPr>
          <p:nvPr>
            <p:ph type="subTitle" idx="15"/>
          </p:nvPr>
        </p:nvSpPr>
        <p:spPr>
          <a:xfrm>
            <a:off x="5881108" y="2336225"/>
            <a:ext cx="1980000" cy="6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5" name="Grupo 14"/>
          <p:cNvGrpSpPr/>
          <p:nvPr userDrawn="1"/>
        </p:nvGrpSpPr>
        <p:grpSpPr>
          <a:xfrm>
            <a:off x="-39297" y="4436317"/>
            <a:ext cx="9233172" cy="734694"/>
            <a:chOff x="-39297" y="4436317"/>
            <a:chExt cx="9233172" cy="734694"/>
          </a:xfrm>
          <a:solidFill>
            <a:schemeClr val="accent6"/>
          </a:solidFill>
        </p:grpSpPr>
        <p:sp>
          <p:nvSpPr>
            <p:cNvPr id="16" name="Freeform 5"/>
            <p:cNvSpPr>
              <a:spLocks/>
            </p:cNvSpPr>
            <p:nvPr userDrawn="1"/>
          </p:nvSpPr>
          <p:spPr bwMode="auto">
            <a:xfrm>
              <a:off x="-25811" y="4581619"/>
              <a:ext cx="9219686" cy="589392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6"/>
            <p:cNvSpPr>
              <a:spLocks/>
            </p:cNvSpPr>
            <p:nvPr userDrawn="1"/>
          </p:nvSpPr>
          <p:spPr bwMode="auto">
            <a:xfrm>
              <a:off x="-39297" y="4826176"/>
              <a:ext cx="5242863" cy="326417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7"/>
            <p:cNvSpPr>
              <a:spLocks/>
            </p:cNvSpPr>
            <p:nvPr userDrawn="1"/>
          </p:nvSpPr>
          <p:spPr bwMode="auto">
            <a:xfrm>
              <a:off x="7767681" y="4917245"/>
              <a:ext cx="1382363" cy="235348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8"/>
            <p:cNvSpPr>
              <a:spLocks/>
            </p:cNvSpPr>
            <p:nvPr userDrawn="1"/>
          </p:nvSpPr>
          <p:spPr bwMode="auto">
            <a:xfrm>
              <a:off x="35943" y="4518177"/>
              <a:ext cx="288274" cy="181116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Oval 9"/>
            <p:cNvSpPr>
              <a:spLocks noChangeArrowheads="1"/>
            </p:cNvSpPr>
            <p:nvPr userDrawn="1"/>
          </p:nvSpPr>
          <p:spPr bwMode="auto">
            <a:xfrm>
              <a:off x="381534" y="4473154"/>
              <a:ext cx="158466" cy="108465"/>
            </a:xfrm>
            <a:prstGeom prst="ellipse">
              <a:avLst/>
            </a:pr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10"/>
            <p:cNvSpPr>
              <a:spLocks/>
            </p:cNvSpPr>
            <p:nvPr userDrawn="1"/>
          </p:nvSpPr>
          <p:spPr bwMode="auto">
            <a:xfrm>
              <a:off x="641149" y="4445527"/>
              <a:ext cx="143294" cy="100279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11"/>
            <p:cNvSpPr>
              <a:spLocks/>
            </p:cNvSpPr>
            <p:nvPr userDrawn="1"/>
          </p:nvSpPr>
          <p:spPr bwMode="auto">
            <a:xfrm>
              <a:off x="872104" y="4436317"/>
              <a:ext cx="114635" cy="8186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Oval 12"/>
            <p:cNvSpPr>
              <a:spLocks noChangeArrowheads="1"/>
            </p:cNvSpPr>
            <p:nvPr userDrawn="1"/>
          </p:nvSpPr>
          <p:spPr bwMode="auto">
            <a:xfrm>
              <a:off x="1059229" y="4463945"/>
              <a:ext cx="85977" cy="54233"/>
            </a:xfrm>
            <a:prstGeom prst="ellipse">
              <a:avLst/>
            </a:pr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15"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24"/>
          <p:cNvSpPr txBox="1">
            <a:spLocks noGrp="1"/>
          </p:cNvSpPr>
          <p:nvPr>
            <p:ph type="subTitle" idx="1"/>
          </p:nvPr>
        </p:nvSpPr>
        <p:spPr>
          <a:xfrm>
            <a:off x="3171225" y="2144850"/>
            <a:ext cx="18000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 dirty="0"/>
          </a:p>
        </p:txBody>
      </p:sp>
      <p:sp>
        <p:nvSpPr>
          <p:cNvPr id="604" name="Google Shape;604;p24"/>
          <p:cNvSpPr txBox="1">
            <a:spLocks noGrp="1"/>
          </p:cNvSpPr>
          <p:nvPr>
            <p:ph type="subTitle" idx="2"/>
          </p:nvPr>
        </p:nvSpPr>
        <p:spPr>
          <a:xfrm>
            <a:off x="5336575" y="3383625"/>
            <a:ext cx="18000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05" name="Google Shape;605;p24"/>
          <p:cNvSpPr txBox="1">
            <a:spLocks noGrp="1"/>
          </p:cNvSpPr>
          <p:nvPr>
            <p:ph type="subTitle" idx="3"/>
          </p:nvPr>
        </p:nvSpPr>
        <p:spPr>
          <a:xfrm>
            <a:off x="1061225" y="3383625"/>
            <a:ext cx="18000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06" name="Google Shape;606;p24"/>
          <p:cNvSpPr txBox="1">
            <a:spLocks noGrp="1"/>
          </p:cNvSpPr>
          <p:nvPr>
            <p:ph type="title"/>
          </p:nvPr>
        </p:nvSpPr>
        <p:spPr>
          <a:xfrm>
            <a:off x="540000" y="491400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9pPr>
          </a:lstStyle>
          <a:p>
            <a:endParaRPr/>
          </a:p>
        </p:txBody>
      </p:sp>
      <p:sp>
        <p:nvSpPr>
          <p:cNvPr id="607" name="Google Shape;607;p24"/>
          <p:cNvSpPr txBox="1">
            <a:spLocks noGrp="1"/>
          </p:cNvSpPr>
          <p:nvPr>
            <p:ph type="subTitle" idx="4"/>
          </p:nvPr>
        </p:nvSpPr>
        <p:spPr>
          <a:xfrm>
            <a:off x="1061156" y="3001725"/>
            <a:ext cx="18000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8" name="Google Shape;608;p24"/>
          <p:cNvSpPr txBox="1">
            <a:spLocks noGrp="1"/>
          </p:cNvSpPr>
          <p:nvPr>
            <p:ph type="subTitle" idx="5"/>
          </p:nvPr>
        </p:nvSpPr>
        <p:spPr>
          <a:xfrm>
            <a:off x="3171213" y="1766025"/>
            <a:ext cx="18000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9" name="Google Shape;609;p24"/>
          <p:cNvSpPr txBox="1">
            <a:spLocks noGrp="1"/>
          </p:cNvSpPr>
          <p:nvPr>
            <p:ph type="subTitle" idx="6"/>
          </p:nvPr>
        </p:nvSpPr>
        <p:spPr>
          <a:xfrm>
            <a:off x="5336581" y="3001725"/>
            <a:ext cx="18000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4" name="Grupo 33"/>
          <p:cNvGrpSpPr/>
          <p:nvPr userDrawn="1"/>
        </p:nvGrpSpPr>
        <p:grpSpPr>
          <a:xfrm>
            <a:off x="344487" y="366713"/>
            <a:ext cx="8472488" cy="127000"/>
            <a:chOff x="344487" y="366713"/>
            <a:chExt cx="8472488" cy="127000"/>
          </a:xfrm>
        </p:grpSpPr>
        <p:sp>
          <p:nvSpPr>
            <p:cNvPr id="35" name="Freeform 6"/>
            <p:cNvSpPr>
              <a:spLocks/>
            </p:cNvSpPr>
            <p:nvPr userDrawn="1"/>
          </p:nvSpPr>
          <p:spPr bwMode="auto">
            <a:xfrm>
              <a:off x="344487" y="411163"/>
              <a:ext cx="2784475" cy="41275"/>
            </a:xfrm>
            <a:custGeom>
              <a:avLst/>
              <a:gdLst>
                <a:gd name="T0" fmla="*/ 3 w 687"/>
                <a:gd name="T1" fmla="*/ 10 h 10"/>
                <a:gd name="T2" fmla="*/ 7 w 687"/>
                <a:gd name="T3" fmla="*/ 3 h 10"/>
                <a:gd name="T4" fmla="*/ 12 w 687"/>
                <a:gd name="T5" fmla="*/ 3 h 10"/>
                <a:gd name="T6" fmla="*/ 422 w 687"/>
                <a:gd name="T7" fmla="*/ 3 h 10"/>
                <a:gd name="T8" fmla="*/ 675 w 687"/>
                <a:gd name="T9" fmla="*/ 3 h 10"/>
                <a:gd name="T10" fmla="*/ 683 w 687"/>
                <a:gd name="T11" fmla="*/ 10 h 10"/>
                <a:gd name="T12" fmla="*/ 589 w 687"/>
                <a:gd name="T13" fmla="*/ 10 h 10"/>
                <a:gd name="T14" fmla="*/ 173 w 687"/>
                <a:gd name="T15" fmla="*/ 10 h 10"/>
                <a:gd name="T16" fmla="*/ 3 w 687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7" h="10">
                  <a:moveTo>
                    <a:pt x="3" y="10"/>
                  </a:moveTo>
                  <a:cubicBezTo>
                    <a:pt x="0" y="5"/>
                    <a:pt x="1" y="3"/>
                    <a:pt x="7" y="3"/>
                  </a:cubicBezTo>
                  <a:cubicBezTo>
                    <a:pt x="9" y="2"/>
                    <a:pt x="11" y="3"/>
                    <a:pt x="12" y="3"/>
                  </a:cubicBezTo>
                  <a:cubicBezTo>
                    <a:pt x="149" y="3"/>
                    <a:pt x="286" y="3"/>
                    <a:pt x="422" y="3"/>
                  </a:cubicBezTo>
                  <a:cubicBezTo>
                    <a:pt x="507" y="3"/>
                    <a:pt x="591" y="2"/>
                    <a:pt x="675" y="3"/>
                  </a:cubicBezTo>
                  <a:cubicBezTo>
                    <a:pt x="680" y="3"/>
                    <a:pt x="687" y="0"/>
                    <a:pt x="683" y="10"/>
                  </a:cubicBezTo>
                  <a:cubicBezTo>
                    <a:pt x="652" y="10"/>
                    <a:pt x="620" y="10"/>
                    <a:pt x="589" y="10"/>
                  </a:cubicBezTo>
                  <a:cubicBezTo>
                    <a:pt x="450" y="10"/>
                    <a:pt x="312" y="10"/>
                    <a:pt x="173" y="10"/>
                  </a:cubicBezTo>
                  <a:cubicBezTo>
                    <a:pt x="117" y="10"/>
                    <a:pt x="60" y="10"/>
                    <a:pt x="3" y="1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6" name="Freeform 7"/>
            <p:cNvSpPr>
              <a:spLocks/>
            </p:cNvSpPr>
            <p:nvPr userDrawn="1"/>
          </p:nvSpPr>
          <p:spPr bwMode="auto">
            <a:xfrm>
              <a:off x="6032500" y="411163"/>
              <a:ext cx="2784475" cy="33338"/>
            </a:xfrm>
            <a:custGeom>
              <a:avLst/>
              <a:gdLst>
                <a:gd name="T0" fmla="*/ 5 w 687"/>
                <a:gd name="T1" fmla="*/ 8 h 8"/>
                <a:gd name="T2" fmla="*/ 8 w 687"/>
                <a:gd name="T3" fmla="*/ 0 h 8"/>
                <a:gd name="T4" fmla="*/ 14 w 687"/>
                <a:gd name="T5" fmla="*/ 0 h 8"/>
                <a:gd name="T6" fmla="*/ 652 w 687"/>
                <a:gd name="T7" fmla="*/ 0 h 8"/>
                <a:gd name="T8" fmla="*/ 680 w 687"/>
                <a:gd name="T9" fmla="*/ 0 h 8"/>
                <a:gd name="T10" fmla="*/ 684 w 687"/>
                <a:gd name="T11" fmla="*/ 7 h 8"/>
                <a:gd name="T12" fmla="*/ 659 w 687"/>
                <a:gd name="T13" fmla="*/ 8 h 8"/>
                <a:gd name="T14" fmla="*/ 145 w 687"/>
                <a:gd name="T15" fmla="*/ 8 h 8"/>
                <a:gd name="T16" fmla="*/ 5 w 687"/>
                <a:gd name="T1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7" h="8">
                  <a:moveTo>
                    <a:pt x="5" y="8"/>
                  </a:moveTo>
                  <a:cubicBezTo>
                    <a:pt x="0" y="3"/>
                    <a:pt x="2" y="1"/>
                    <a:pt x="8" y="0"/>
                  </a:cubicBezTo>
                  <a:cubicBezTo>
                    <a:pt x="10" y="0"/>
                    <a:pt x="12" y="0"/>
                    <a:pt x="14" y="0"/>
                  </a:cubicBezTo>
                  <a:cubicBezTo>
                    <a:pt x="227" y="0"/>
                    <a:pt x="440" y="0"/>
                    <a:pt x="652" y="0"/>
                  </a:cubicBezTo>
                  <a:cubicBezTo>
                    <a:pt x="661" y="0"/>
                    <a:pt x="671" y="0"/>
                    <a:pt x="680" y="0"/>
                  </a:cubicBezTo>
                  <a:cubicBezTo>
                    <a:pt x="685" y="0"/>
                    <a:pt x="687" y="2"/>
                    <a:pt x="684" y="7"/>
                  </a:cubicBezTo>
                  <a:cubicBezTo>
                    <a:pt x="676" y="7"/>
                    <a:pt x="668" y="8"/>
                    <a:pt x="659" y="8"/>
                  </a:cubicBezTo>
                  <a:cubicBezTo>
                    <a:pt x="488" y="8"/>
                    <a:pt x="316" y="8"/>
                    <a:pt x="145" y="8"/>
                  </a:cubicBezTo>
                  <a:cubicBezTo>
                    <a:pt x="98" y="8"/>
                    <a:pt x="51" y="8"/>
                    <a:pt x="5" y="8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7" name="Freeform 8"/>
            <p:cNvSpPr>
              <a:spLocks noEditPoints="1"/>
            </p:cNvSpPr>
            <p:nvPr userDrawn="1"/>
          </p:nvSpPr>
          <p:spPr bwMode="auto">
            <a:xfrm>
              <a:off x="5849938" y="366713"/>
              <a:ext cx="112713" cy="119063"/>
            </a:xfrm>
            <a:custGeom>
              <a:avLst/>
              <a:gdLst>
                <a:gd name="T0" fmla="*/ 28 w 28"/>
                <a:gd name="T1" fmla="*/ 14 h 29"/>
                <a:gd name="T2" fmla="*/ 14 w 28"/>
                <a:gd name="T3" fmla="*/ 29 h 29"/>
                <a:gd name="T4" fmla="*/ 0 w 28"/>
                <a:gd name="T5" fmla="*/ 15 h 29"/>
                <a:gd name="T6" fmla="*/ 14 w 28"/>
                <a:gd name="T7" fmla="*/ 0 h 29"/>
                <a:gd name="T8" fmla="*/ 28 w 28"/>
                <a:gd name="T9" fmla="*/ 14 h 29"/>
                <a:gd name="T10" fmla="*/ 6 w 28"/>
                <a:gd name="T11" fmla="*/ 15 h 29"/>
                <a:gd name="T12" fmla="*/ 15 w 28"/>
                <a:gd name="T13" fmla="*/ 23 h 29"/>
                <a:gd name="T14" fmla="*/ 23 w 28"/>
                <a:gd name="T15" fmla="*/ 14 h 29"/>
                <a:gd name="T16" fmla="*/ 14 w 28"/>
                <a:gd name="T17" fmla="*/ 6 h 29"/>
                <a:gd name="T18" fmla="*/ 6 w 28"/>
                <a:gd name="T19" fmla="*/ 1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8" y="14"/>
                  </a:moveTo>
                  <a:cubicBezTo>
                    <a:pt x="28" y="22"/>
                    <a:pt x="22" y="29"/>
                    <a:pt x="14" y="29"/>
                  </a:cubicBezTo>
                  <a:cubicBezTo>
                    <a:pt x="7" y="29"/>
                    <a:pt x="0" y="22"/>
                    <a:pt x="0" y="15"/>
                  </a:cubicBezTo>
                  <a:cubicBezTo>
                    <a:pt x="0" y="7"/>
                    <a:pt x="6" y="0"/>
                    <a:pt x="14" y="0"/>
                  </a:cubicBezTo>
                  <a:cubicBezTo>
                    <a:pt x="22" y="0"/>
                    <a:pt x="28" y="7"/>
                    <a:pt x="28" y="14"/>
                  </a:cubicBezTo>
                  <a:close/>
                  <a:moveTo>
                    <a:pt x="6" y="15"/>
                  </a:moveTo>
                  <a:cubicBezTo>
                    <a:pt x="6" y="20"/>
                    <a:pt x="9" y="23"/>
                    <a:pt x="15" y="23"/>
                  </a:cubicBezTo>
                  <a:cubicBezTo>
                    <a:pt x="20" y="23"/>
                    <a:pt x="23" y="20"/>
                    <a:pt x="23" y="14"/>
                  </a:cubicBezTo>
                  <a:cubicBezTo>
                    <a:pt x="23" y="9"/>
                    <a:pt x="19" y="6"/>
                    <a:pt x="14" y="6"/>
                  </a:cubicBezTo>
                  <a:cubicBezTo>
                    <a:pt x="9" y="6"/>
                    <a:pt x="6" y="9"/>
                    <a:pt x="6" y="15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8" name="Freeform 9"/>
            <p:cNvSpPr>
              <a:spLocks noEditPoints="1"/>
            </p:cNvSpPr>
            <p:nvPr userDrawn="1"/>
          </p:nvSpPr>
          <p:spPr bwMode="auto">
            <a:xfrm>
              <a:off x="3194050" y="379413"/>
              <a:ext cx="117475" cy="114300"/>
            </a:xfrm>
            <a:custGeom>
              <a:avLst/>
              <a:gdLst>
                <a:gd name="T0" fmla="*/ 29 w 29"/>
                <a:gd name="T1" fmla="*/ 14 h 28"/>
                <a:gd name="T2" fmla="*/ 14 w 29"/>
                <a:gd name="T3" fmla="*/ 28 h 28"/>
                <a:gd name="T4" fmla="*/ 0 w 29"/>
                <a:gd name="T5" fmla="*/ 14 h 28"/>
                <a:gd name="T6" fmla="*/ 15 w 29"/>
                <a:gd name="T7" fmla="*/ 0 h 28"/>
                <a:gd name="T8" fmla="*/ 29 w 29"/>
                <a:gd name="T9" fmla="*/ 14 h 28"/>
                <a:gd name="T10" fmla="*/ 15 w 29"/>
                <a:gd name="T11" fmla="*/ 22 h 28"/>
                <a:gd name="T12" fmla="*/ 23 w 29"/>
                <a:gd name="T13" fmla="*/ 14 h 28"/>
                <a:gd name="T14" fmla="*/ 14 w 29"/>
                <a:gd name="T15" fmla="*/ 5 h 28"/>
                <a:gd name="T16" fmla="*/ 6 w 29"/>
                <a:gd name="T17" fmla="*/ 14 h 28"/>
                <a:gd name="T18" fmla="*/ 15 w 29"/>
                <a:gd name="T19" fmla="*/ 2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28">
                  <a:moveTo>
                    <a:pt x="29" y="14"/>
                  </a:moveTo>
                  <a:cubicBezTo>
                    <a:pt x="29" y="22"/>
                    <a:pt x="22" y="28"/>
                    <a:pt x="14" y="28"/>
                  </a:cubicBezTo>
                  <a:cubicBezTo>
                    <a:pt x="7" y="28"/>
                    <a:pt x="0" y="22"/>
                    <a:pt x="0" y="14"/>
                  </a:cubicBezTo>
                  <a:cubicBezTo>
                    <a:pt x="0" y="6"/>
                    <a:pt x="7" y="0"/>
                    <a:pt x="15" y="0"/>
                  </a:cubicBezTo>
                  <a:cubicBezTo>
                    <a:pt x="23" y="0"/>
                    <a:pt x="29" y="6"/>
                    <a:pt x="29" y="14"/>
                  </a:cubicBezTo>
                  <a:close/>
                  <a:moveTo>
                    <a:pt x="15" y="22"/>
                  </a:moveTo>
                  <a:cubicBezTo>
                    <a:pt x="20" y="22"/>
                    <a:pt x="23" y="19"/>
                    <a:pt x="23" y="14"/>
                  </a:cubicBezTo>
                  <a:cubicBezTo>
                    <a:pt x="23" y="9"/>
                    <a:pt x="20" y="5"/>
                    <a:pt x="14" y="5"/>
                  </a:cubicBezTo>
                  <a:cubicBezTo>
                    <a:pt x="9" y="5"/>
                    <a:pt x="6" y="9"/>
                    <a:pt x="6" y="14"/>
                  </a:cubicBezTo>
                  <a:cubicBezTo>
                    <a:pt x="6" y="19"/>
                    <a:pt x="9" y="22"/>
                    <a:pt x="15" y="22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4" name="Grupo 13"/>
          <p:cNvGrpSpPr/>
          <p:nvPr userDrawn="1"/>
        </p:nvGrpSpPr>
        <p:grpSpPr>
          <a:xfrm rot="20700000">
            <a:off x="7971272" y="144230"/>
            <a:ext cx="1186930" cy="920158"/>
            <a:chOff x="-1960562" y="498476"/>
            <a:chExt cx="1808162" cy="1401763"/>
          </a:xfrm>
          <a:solidFill>
            <a:schemeClr val="accent6">
              <a:lumMod val="75000"/>
            </a:schemeClr>
          </a:solidFill>
        </p:grpSpPr>
        <p:sp>
          <p:nvSpPr>
            <p:cNvPr id="15" name="Freeform 5"/>
            <p:cNvSpPr>
              <a:spLocks noEditPoints="1"/>
            </p:cNvSpPr>
            <p:nvPr/>
          </p:nvSpPr>
          <p:spPr bwMode="auto">
            <a:xfrm>
              <a:off x="-933450" y="500063"/>
              <a:ext cx="781050" cy="830263"/>
            </a:xfrm>
            <a:custGeom>
              <a:avLst/>
              <a:gdLst>
                <a:gd name="T0" fmla="*/ 1 w 309"/>
                <a:gd name="T1" fmla="*/ 204 h 328"/>
                <a:gd name="T2" fmla="*/ 0 w 309"/>
                <a:gd name="T3" fmla="*/ 101 h 328"/>
                <a:gd name="T4" fmla="*/ 58 w 309"/>
                <a:gd name="T5" fmla="*/ 54 h 328"/>
                <a:gd name="T6" fmla="*/ 248 w 309"/>
                <a:gd name="T7" fmla="*/ 1 h 328"/>
                <a:gd name="T8" fmla="*/ 259 w 309"/>
                <a:gd name="T9" fmla="*/ 8 h 328"/>
                <a:gd name="T10" fmla="*/ 298 w 309"/>
                <a:gd name="T11" fmla="*/ 123 h 328"/>
                <a:gd name="T12" fmla="*/ 272 w 309"/>
                <a:gd name="T13" fmla="*/ 304 h 328"/>
                <a:gd name="T14" fmla="*/ 270 w 309"/>
                <a:gd name="T15" fmla="*/ 308 h 328"/>
                <a:gd name="T16" fmla="*/ 240 w 309"/>
                <a:gd name="T17" fmla="*/ 327 h 328"/>
                <a:gd name="T18" fmla="*/ 62 w 309"/>
                <a:gd name="T19" fmla="*/ 258 h 328"/>
                <a:gd name="T20" fmla="*/ 22 w 309"/>
                <a:gd name="T21" fmla="*/ 222 h 328"/>
                <a:gd name="T22" fmla="*/ 1 w 309"/>
                <a:gd name="T23" fmla="*/ 204 h 328"/>
                <a:gd name="T24" fmla="*/ 39 w 309"/>
                <a:gd name="T25" fmla="*/ 147 h 328"/>
                <a:gd name="T26" fmla="*/ 123 w 309"/>
                <a:gd name="T27" fmla="*/ 89 h 328"/>
                <a:gd name="T28" fmla="*/ 116 w 309"/>
                <a:gd name="T29" fmla="*/ 90 h 328"/>
                <a:gd name="T30" fmla="*/ 99 w 309"/>
                <a:gd name="T31" fmla="*/ 99 h 328"/>
                <a:gd name="T32" fmla="*/ 27 w 309"/>
                <a:gd name="T33" fmla="*/ 145 h 328"/>
                <a:gd name="T34" fmla="*/ 19 w 309"/>
                <a:gd name="T35" fmla="*/ 151 h 328"/>
                <a:gd name="T36" fmla="*/ 65 w 309"/>
                <a:gd name="T37" fmla="*/ 163 h 328"/>
                <a:gd name="T38" fmla="*/ 41 w 309"/>
                <a:gd name="T39" fmla="*/ 162 h 328"/>
                <a:gd name="T40" fmla="*/ 20 w 309"/>
                <a:gd name="T41" fmla="*/ 167 h 328"/>
                <a:gd name="T42" fmla="*/ 19 w 309"/>
                <a:gd name="T43" fmla="*/ 170 h 328"/>
                <a:gd name="T44" fmla="*/ 62 w 309"/>
                <a:gd name="T45" fmla="*/ 197 h 328"/>
                <a:gd name="T46" fmla="*/ 124 w 309"/>
                <a:gd name="T47" fmla="*/ 257 h 328"/>
                <a:gd name="T48" fmla="*/ 130 w 309"/>
                <a:gd name="T49" fmla="*/ 259 h 328"/>
                <a:gd name="T50" fmla="*/ 131 w 309"/>
                <a:gd name="T51" fmla="*/ 254 h 328"/>
                <a:gd name="T52" fmla="*/ 117 w 309"/>
                <a:gd name="T53" fmla="*/ 225 h 328"/>
                <a:gd name="T54" fmla="*/ 75 w 309"/>
                <a:gd name="T55" fmla="*/ 194 h 328"/>
                <a:gd name="T56" fmla="*/ 48 w 309"/>
                <a:gd name="T57" fmla="*/ 179 h 328"/>
                <a:gd name="T58" fmla="*/ 66 w 309"/>
                <a:gd name="T59" fmla="*/ 175 h 328"/>
                <a:gd name="T60" fmla="*/ 65 w 309"/>
                <a:gd name="T61" fmla="*/ 169 h 328"/>
                <a:gd name="T62" fmla="*/ 74 w 309"/>
                <a:gd name="T63" fmla="*/ 168 h 328"/>
                <a:gd name="T64" fmla="*/ 79 w 309"/>
                <a:gd name="T65" fmla="*/ 164 h 328"/>
                <a:gd name="T66" fmla="*/ 76 w 309"/>
                <a:gd name="T67" fmla="*/ 159 h 328"/>
                <a:gd name="T68" fmla="*/ 60 w 309"/>
                <a:gd name="T69" fmla="*/ 151 h 328"/>
                <a:gd name="T70" fmla="*/ 39 w 309"/>
                <a:gd name="T71" fmla="*/ 14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9" h="328">
                  <a:moveTo>
                    <a:pt x="1" y="204"/>
                  </a:moveTo>
                  <a:cubicBezTo>
                    <a:pt x="16" y="170"/>
                    <a:pt x="23" y="135"/>
                    <a:pt x="0" y="101"/>
                  </a:cubicBezTo>
                  <a:cubicBezTo>
                    <a:pt x="16" y="82"/>
                    <a:pt x="36" y="66"/>
                    <a:pt x="58" y="54"/>
                  </a:cubicBezTo>
                  <a:cubicBezTo>
                    <a:pt x="117" y="20"/>
                    <a:pt x="180" y="1"/>
                    <a:pt x="248" y="1"/>
                  </a:cubicBezTo>
                  <a:cubicBezTo>
                    <a:pt x="254" y="0"/>
                    <a:pt x="257" y="2"/>
                    <a:pt x="259" y="8"/>
                  </a:cubicBezTo>
                  <a:cubicBezTo>
                    <a:pt x="276" y="45"/>
                    <a:pt x="291" y="82"/>
                    <a:pt x="298" y="123"/>
                  </a:cubicBezTo>
                  <a:cubicBezTo>
                    <a:pt x="309" y="186"/>
                    <a:pt x="299" y="246"/>
                    <a:pt x="272" y="304"/>
                  </a:cubicBezTo>
                  <a:cubicBezTo>
                    <a:pt x="271" y="306"/>
                    <a:pt x="271" y="307"/>
                    <a:pt x="270" y="308"/>
                  </a:cubicBezTo>
                  <a:cubicBezTo>
                    <a:pt x="261" y="328"/>
                    <a:pt x="261" y="328"/>
                    <a:pt x="240" y="327"/>
                  </a:cubicBezTo>
                  <a:cubicBezTo>
                    <a:pt x="172" y="325"/>
                    <a:pt x="113" y="304"/>
                    <a:pt x="62" y="258"/>
                  </a:cubicBezTo>
                  <a:cubicBezTo>
                    <a:pt x="49" y="246"/>
                    <a:pt x="36" y="234"/>
                    <a:pt x="22" y="222"/>
                  </a:cubicBezTo>
                  <a:cubicBezTo>
                    <a:pt x="16" y="216"/>
                    <a:pt x="9" y="211"/>
                    <a:pt x="1" y="204"/>
                  </a:cubicBezTo>
                  <a:close/>
                  <a:moveTo>
                    <a:pt x="39" y="147"/>
                  </a:moveTo>
                  <a:cubicBezTo>
                    <a:pt x="66" y="128"/>
                    <a:pt x="94" y="109"/>
                    <a:pt x="123" y="89"/>
                  </a:cubicBezTo>
                  <a:cubicBezTo>
                    <a:pt x="120" y="90"/>
                    <a:pt x="118" y="89"/>
                    <a:pt x="116" y="90"/>
                  </a:cubicBezTo>
                  <a:cubicBezTo>
                    <a:pt x="110" y="93"/>
                    <a:pt x="104" y="95"/>
                    <a:pt x="99" y="99"/>
                  </a:cubicBezTo>
                  <a:cubicBezTo>
                    <a:pt x="76" y="117"/>
                    <a:pt x="53" y="132"/>
                    <a:pt x="27" y="145"/>
                  </a:cubicBezTo>
                  <a:cubicBezTo>
                    <a:pt x="24" y="146"/>
                    <a:pt x="22" y="149"/>
                    <a:pt x="19" y="151"/>
                  </a:cubicBezTo>
                  <a:cubicBezTo>
                    <a:pt x="36" y="155"/>
                    <a:pt x="52" y="153"/>
                    <a:pt x="65" y="163"/>
                  </a:cubicBezTo>
                  <a:cubicBezTo>
                    <a:pt x="57" y="163"/>
                    <a:pt x="49" y="162"/>
                    <a:pt x="41" y="162"/>
                  </a:cubicBezTo>
                  <a:cubicBezTo>
                    <a:pt x="34" y="163"/>
                    <a:pt x="27" y="166"/>
                    <a:pt x="20" y="167"/>
                  </a:cubicBezTo>
                  <a:cubicBezTo>
                    <a:pt x="20" y="168"/>
                    <a:pt x="19" y="169"/>
                    <a:pt x="19" y="170"/>
                  </a:cubicBezTo>
                  <a:cubicBezTo>
                    <a:pt x="33" y="179"/>
                    <a:pt x="47" y="189"/>
                    <a:pt x="62" y="197"/>
                  </a:cubicBezTo>
                  <a:cubicBezTo>
                    <a:pt x="87" y="213"/>
                    <a:pt x="111" y="228"/>
                    <a:pt x="124" y="257"/>
                  </a:cubicBezTo>
                  <a:cubicBezTo>
                    <a:pt x="125" y="258"/>
                    <a:pt x="128" y="259"/>
                    <a:pt x="130" y="259"/>
                  </a:cubicBezTo>
                  <a:cubicBezTo>
                    <a:pt x="131" y="258"/>
                    <a:pt x="132" y="255"/>
                    <a:pt x="131" y="254"/>
                  </a:cubicBezTo>
                  <a:cubicBezTo>
                    <a:pt x="127" y="244"/>
                    <a:pt x="123" y="234"/>
                    <a:pt x="117" y="225"/>
                  </a:cubicBezTo>
                  <a:cubicBezTo>
                    <a:pt x="106" y="211"/>
                    <a:pt x="90" y="202"/>
                    <a:pt x="75" y="194"/>
                  </a:cubicBezTo>
                  <a:cubicBezTo>
                    <a:pt x="65" y="189"/>
                    <a:pt x="56" y="184"/>
                    <a:pt x="48" y="179"/>
                  </a:cubicBezTo>
                  <a:cubicBezTo>
                    <a:pt x="54" y="178"/>
                    <a:pt x="60" y="177"/>
                    <a:pt x="66" y="175"/>
                  </a:cubicBezTo>
                  <a:cubicBezTo>
                    <a:pt x="66" y="173"/>
                    <a:pt x="65" y="172"/>
                    <a:pt x="65" y="169"/>
                  </a:cubicBezTo>
                  <a:cubicBezTo>
                    <a:pt x="68" y="169"/>
                    <a:pt x="71" y="169"/>
                    <a:pt x="74" y="168"/>
                  </a:cubicBezTo>
                  <a:cubicBezTo>
                    <a:pt x="76" y="167"/>
                    <a:pt x="78" y="165"/>
                    <a:pt x="79" y="164"/>
                  </a:cubicBezTo>
                  <a:cubicBezTo>
                    <a:pt x="80" y="163"/>
                    <a:pt x="77" y="160"/>
                    <a:pt x="76" y="159"/>
                  </a:cubicBezTo>
                  <a:cubicBezTo>
                    <a:pt x="71" y="156"/>
                    <a:pt x="66" y="153"/>
                    <a:pt x="60" y="151"/>
                  </a:cubicBezTo>
                  <a:cubicBezTo>
                    <a:pt x="53" y="149"/>
                    <a:pt x="45" y="148"/>
                    <a:pt x="39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6"/>
            <p:cNvSpPr>
              <a:spLocks noEditPoints="1"/>
            </p:cNvSpPr>
            <p:nvPr/>
          </p:nvSpPr>
          <p:spPr bwMode="auto">
            <a:xfrm>
              <a:off x="-1960562" y="498476"/>
              <a:ext cx="776287" cy="828675"/>
            </a:xfrm>
            <a:custGeom>
              <a:avLst/>
              <a:gdLst>
                <a:gd name="T0" fmla="*/ 305 w 307"/>
                <a:gd name="T1" fmla="*/ 107 h 328"/>
                <a:gd name="T2" fmla="*/ 305 w 307"/>
                <a:gd name="T3" fmla="*/ 198 h 328"/>
                <a:gd name="T4" fmla="*/ 302 w 307"/>
                <a:gd name="T5" fmla="*/ 210 h 328"/>
                <a:gd name="T6" fmla="*/ 217 w 307"/>
                <a:gd name="T7" fmla="*/ 284 h 328"/>
                <a:gd name="T8" fmla="*/ 132 w 307"/>
                <a:gd name="T9" fmla="*/ 318 h 328"/>
                <a:gd name="T10" fmla="*/ 55 w 307"/>
                <a:gd name="T11" fmla="*/ 328 h 328"/>
                <a:gd name="T12" fmla="*/ 48 w 307"/>
                <a:gd name="T13" fmla="*/ 326 h 328"/>
                <a:gd name="T14" fmla="*/ 17 w 307"/>
                <a:gd name="T15" fmla="*/ 247 h 328"/>
                <a:gd name="T16" fmla="*/ 31 w 307"/>
                <a:gd name="T17" fmla="*/ 52 h 328"/>
                <a:gd name="T18" fmla="*/ 48 w 307"/>
                <a:gd name="T19" fmla="*/ 7 h 328"/>
                <a:gd name="T20" fmla="*/ 59 w 307"/>
                <a:gd name="T21" fmla="*/ 1 h 328"/>
                <a:gd name="T22" fmla="*/ 181 w 307"/>
                <a:gd name="T23" fmla="*/ 31 h 328"/>
                <a:gd name="T24" fmla="*/ 305 w 307"/>
                <a:gd name="T25" fmla="*/ 107 h 328"/>
                <a:gd name="T26" fmla="*/ 268 w 307"/>
                <a:gd name="T27" fmla="*/ 179 h 328"/>
                <a:gd name="T28" fmla="*/ 226 w 307"/>
                <a:gd name="T29" fmla="*/ 202 h 328"/>
                <a:gd name="T30" fmla="*/ 189 w 307"/>
                <a:gd name="T31" fmla="*/ 233 h 328"/>
                <a:gd name="T32" fmla="*/ 176 w 307"/>
                <a:gd name="T33" fmla="*/ 259 h 328"/>
                <a:gd name="T34" fmla="*/ 185 w 307"/>
                <a:gd name="T35" fmla="*/ 255 h 328"/>
                <a:gd name="T36" fmla="*/ 214 w 307"/>
                <a:gd name="T37" fmla="*/ 217 h 328"/>
                <a:gd name="T38" fmla="*/ 245 w 307"/>
                <a:gd name="T39" fmla="*/ 197 h 328"/>
                <a:gd name="T40" fmla="*/ 284 w 307"/>
                <a:gd name="T41" fmla="*/ 173 h 328"/>
                <a:gd name="T42" fmla="*/ 289 w 307"/>
                <a:gd name="T43" fmla="*/ 168 h 328"/>
                <a:gd name="T44" fmla="*/ 289 w 307"/>
                <a:gd name="T45" fmla="*/ 166 h 328"/>
                <a:gd name="T46" fmla="*/ 276 w 307"/>
                <a:gd name="T47" fmla="*/ 167 h 328"/>
                <a:gd name="T48" fmla="*/ 271 w 307"/>
                <a:gd name="T49" fmla="*/ 163 h 328"/>
                <a:gd name="T50" fmla="*/ 259 w 307"/>
                <a:gd name="T51" fmla="*/ 167 h 328"/>
                <a:gd name="T52" fmla="*/ 252 w 307"/>
                <a:gd name="T53" fmla="*/ 166 h 328"/>
                <a:gd name="T54" fmla="*/ 254 w 307"/>
                <a:gd name="T55" fmla="*/ 159 h 328"/>
                <a:gd name="T56" fmla="*/ 260 w 307"/>
                <a:gd name="T57" fmla="*/ 156 h 328"/>
                <a:gd name="T58" fmla="*/ 281 w 307"/>
                <a:gd name="T59" fmla="*/ 153 h 328"/>
                <a:gd name="T60" fmla="*/ 290 w 307"/>
                <a:gd name="T61" fmla="*/ 149 h 328"/>
                <a:gd name="T62" fmla="*/ 286 w 307"/>
                <a:gd name="T63" fmla="*/ 146 h 328"/>
                <a:gd name="T64" fmla="*/ 214 w 307"/>
                <a:gd name="T65" fmla="*/ 102 h 328"/>
                <a:gd name="T66" fmla="*/ 194 w 307"/>
                <a:gd name="T67" fmla="*/ 91 h 328"/>
                <a:gd name="T68" fmla="*/ 185 w 307"/>
                <a:gd name="T69" fmla="*/ 90 h 328"/>
                <a:gd name="T70" fmla="*/ 269 w 307"/>
                <a:gd name="T71" fmla="*/ 149 h 328"/>
                <a:gd name="T72" fmla="*/ 228 w 307"/>
                <a:gd name="T73" fmla="*/ 168 h 328"/>
                <a:gd name="T74" fmla="*/ 247 w 307"/>
                <a:gd name="T75" fmla="*/ 171 h 328"/>
                <a:gd name="T76" fmla="*/ 241 w 307"/>
                <a:gd name="T77" fmla="*/ 179 h 328"/>
                <a:gd name="T78" fmla="*/ 268 w 307"/>
                <a:gd name="T79" fmla="*/ 17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7" h="328">
                  <a:moveTo>
                    <a:pt x="305" y="107"/>
                  </a:moveTo>
                  <a:cubicBezTo>
                    <a:pt x="290" y="138"/>
                    <a:pt x="294" y="168"/>
                    <a:pt x="305" y="198"/>
                  </a:cubicBezTo>
                  <a:cubicBezTo>
                    <a:pt x="307" y="203"/>
                    <a:pt x="307" y="206"/>
                    <a:pt x="302" y="210"/>
                  </a:cubicBezTo>
                  <a:cubicBezTo>
                    <a:pt x="274" y="235"/>
                    <a:pt x="246" y="260"/>
                    <a:pt x="217" y="284"/>
                  </a:cubicBezTo>
                  <a:cubicBezTo>
                    <a:pt x="192" y="304"/>
                    <a:pt x="163" y="313"/>
                    <a:pt x="132" y="318"/>
                  </a:cubicBezTo>
                  <a:cubicBezTo>
                    <a:pt x="106" y="322"/>
                    <a:pt x="81" y="325"/>
                    <a:pt x="55" y="328"/>
                  </a:cubicBezTo>
                  <a:cubicBezTo>
                    <a:pt x="53" y="328"/>
                    <a:pt x="49" y="327"/>
                    <a:pt x="48" y="326"/>
                  </a:cubicBezTo>
                  <a:cubicBezTo>
                    <a:pt x="38" y="299"/>
                    <a:pt x="24" y="274"/>
                    <a:pt x="17" y="247"/>
                  </a:cubicBezTo>
                  <a:cubicBezTo>
                    <a:pt x="0" y="181"/>
                    <a:pt x="7" y="115"/>
                    <a:pt x="31" y="52"/>
                  </a:cubicBezTo>
                  <a:cubicBezTo>
                    <a:pt x="36" y="37"/>
                    <a:pt x="42" y="22"/>
                    <a:pt x="48" y="7"/>
                  </a:cubicBezTo>
                  <a:cubicBezTo>
                    <a:pt x="50" y="1"/>
                    <a:pt x="53" y="0"/>
                    <a:pt x="59" y="1"/>
                  </a:cubicBezTo>
                  <a:cubicBezTo>
                    <a:pt x="101" y="4"/>
                    <a:pt x="142" y="14"/>
                    <a:pt x="181" y="31"/>
                  </a:cubicBezTo>
                  <a:cubicBezTo>
                    <a:pt x="227" y="50"/>
                    <a:pt x="267" y="76"/>
                    <a:pt x="305" y="107"/>
                  </a:cubicBezTo>
                  <a:close/>
                  <a:moveTo>
                    <a:pt x="268" y="179"/>
                  </a:moveTo>
                  <a:cubicBezTo>
                    <a:pt x="253" y="187"/>
                    <a:pt x="239" y="194"/>
                    <a:pt x="226" y="202"/>
                  </a:cubicBezTo>
                  <a:cubicBezTo>
                    <a:pt x="211" y="210"/>
                    <a:pt x="198" y="219"/>
                    <a:pt x="189" y="233"/>
                  </a:cubicBezTo>
                  <a:cubicBezTo>
                    <a:pt x="184" y="241"/>
                    <a:pt x="180" y="250"/>
                    <a:pt x="176" y="259"/>
                  </a:cubicBezTo>
                  <a:cubicBezTo>
                    <a:pt x="183" y="262"/>
                    <a:pt x="184" y="259"/>
                    <a:pt x="185" y="255"/>
                  </a:cubicBezTo>
                  <a:cubicBezTo>
                    <a:pt x="191" y="239"/>
                    <a:pt x="201" y="227"/>
                    <a:pt x="214" y="217"/>
                  </a:cubicBezTo>
                  <a:cubicBezTo>
                    <a:pt x="224" y="210"/>
                    <a:pt x="235" y="204"/>
                    <a:pt x="245" y="197"/>
                  </a:cubicBezTo>
                  <a:cubicBezTo>
                    <a:pt x="258" y="189"/>
                    <a:pt x="271" y="181"/>
                    <a:pt x="284" y="173"/>
                  </a:cubicBezTo>
                  <a:cubicBezTo>
                    <a:pt x="286" y="172"/>
                    <a:pt x="288" y="170"/>
                    <a:pt x="289" y="168"/>
                  </a:cubicBezTo>
                  <a:cubicBezTo>
                    <a:pt x="289" y="167"/>
                    <a:pt x="289" y="167"/>
                    <a:pt x="289" y="166"/>
                  </a:cubicBezTo>
                  <a:cubicBezTo>
                    <a:pt x="284" y="167"/>
                    <a:pt x="280" y="167"/>
                    <a:pt x="276" y="167"/>
                  </a:cubicBezTo>
                  <a:cubicBezTo>
                    <a:pt x="278" y="162"/>
                    <a:pt x="275" y="162"/>
                    <a:pt x="271" y="163"/>
                  </a:cubicBezTo>
                  <a:cubicBezTo>
                    <a:pt x="267" y="164"/>
                    <a:pt x="263" y="166"/>
                    <a:pt x="259" y="167"/>
                  </a:cubicBezTo>
                  <a:cubicBezTo>
                    <a:pt x="256" y="167"/>
                    <a:pt x="254" y="167"/>
                    <a:pt x="252" y="166"/>
                  </a:cubicBezTo>
                  <a:cubicBezTo>
                    <a:pt x="252" y="164"/>
                    <a:pt x="252" y="161"/>
                    <a:pt x="254" y="159"/>
                  </a:cubicBezTo>
                  <a:cubicBezTo>
                    <a:pt x="255" y="158"/>
                    <a:pt x="258" y="157"/>
                    <a:pt x="260" y="156"/>
                  </a:cubicBezTo>
                  <a:cubicBezTo>
                    <a:pt x="267" y="155"/>
                    <a:pt x="274" y="155"/>
                    <a:pt x="281" y="153"/>
                  </a:cubicBezTo>
                  <a:cubicBezTo>
                    <a:pt x="283" y="153"/>
                    <a:pt x="286" y="151"/>
                    <a:pt x="290" y="149"/>
                  </a:cubicBezTo>
                  <a:cubicBezTo>
                    <a:pt x="287" y="147"/>
                    <a:pt x="287" y="147"/>
                    <a:pt x="286" y="146"/>
                  </a:cubicBezTo>
                  <a:cubicBezTo>
                    <a:pt x="262" y="131"/>
                    <a:pt x="238" y="116"/>
                    <a:pt x="214" y="102"/>
                  </a:cubicBezTo>
                  <a:cubicBezTo>
                    <a:pt x="208" y="98"/>
                    <a:pt x="201" y="94"/>
                    <a:pt x="194" y="91"/>
                  </a:cubicBezTo>
                  <a:cubicBezTo>
                    <a:pt x="192" y="90"/>
                    <a:pt x="189" y="91"/>
                    <a:pt x="185" y="90"/>
                  </a:cubicBezTo>
                  <a:cubicBezTo>
                    <a:pt x="214" y="111"/>
                    <a:pt x="242" y="130"/>
                    <a:pt x="269" y="149"/>
                  </a:cubicBezTo>
                  <a:cubicBezTo>
                    <a:pt x="255" y="151"/>
                    <a:pt x="239" y="153"/>
                    <a:pt x="228" y="168"/>
                  </a:cubicBezTo>
                  <a:cubicBezTo>
                    <a:pt x="235" y="169"/>
                    <a:pt x="241" y="170"/>
                    <a:pt x="247" y="171"/>
                  </a:cubicBezTo>
                  <a:cubicBezTo>
                    <a:pt x="245" y="173"/>
                    <a:pt x="243" y="175"/>
                    <a:pt x="241" y="179"/>
                  </a:cubicBezTo>
                  <a:cubicBezTo>
                    <a:pt x="251" y="179"/>
                    <a:pt x="258" y="179"/>
                    <a:pt x="26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7"/>
            <p:cNvSpPr>
              <a:spLocks/>
            </p:cNvSpPr>
            <p:nvPr/>
          </p:nvSpPr>
          <p:spPr bwMode="auto">
            <a:xfrm>
              <a:off x="-1760538" y="1028701"/>
              <a:ext cx="674687" cy="871538"/>
            </a:xfrm>
            <a:custGeom>
              <a:avLst/>
              <a:gdLst>
                <a:gd name="T0" fmla="*/ 0 w 267"/>
                <a:gd name="T1" fmla="*/ 302 h 344"/>
                <a:gd name="T2" fmla="*/ 28 w 267"/>
                <a:gd name="T3" fmla="*/ 218 h 344"/>
                <a:gd name="T4" fmla="*/ 95 w 267"/>
                <a:gd name="T5" fmla="*/ 126 h 344"/>
                <a:gd name="T6" fmla="*/ 120 w 267"/>
                <a:gd name="T7" fmla="*/ 96 h 344"/>
                <a:gd name="T8" fmla="*/ 124 w 267"/>
                <a:gd name="T9" fmla="*/ 92 h 344"/>
                <a:gd name="T10" fmla="*/ 207 w 267"/>
                <a:gd name="T11" fmla="*/ 25 h 344"/>
                <a:gd name="T12" fmla="*/ 231 w 267"/>
                <a:gd name="T13" fmla="*/ 0 h 344"/>
                <a:gd name="T14" fmla="*/ 267 w 267"/>
                <a:gd name="T15" fmla="*/ 44 h 344"/>
                <a:gd name="T16" fmla="*/ 259 w 267"/>
                <a:gd name="T17" fmla="*/ 73 h 344"/>
                <a:gd name="T18" fmla="*/ 219 w 267"/>
                <a:gd name="T19" fmla="*/ 186 h 344"/>
                <a:gd name="T20" fmla="*/ 184 w 267"/>
                <a:gd name="T21" fmla="*/ 304 h 344"/>
                <a:gd name="T22" fmla="*/ 184 w 267"/>
                <a:gd name="T23" fmla="*/ 340 h 344"/>
                <a:gd name="T24" fmla="*/ 162 w 267"/>
                <a:gd name="T25" fmla="*/ 340 h 344"/>
                <a:gd name="T26" fmla="*/ 135 w 267"/>
                <a:gd name="T27" fmla="*/ 329 h 344"/>
                <a:gd name="T28" fmla="*/ 93 w 267"/>
                <a:gd name="T29" fmla="*/ 319 h 344"/>
                <a:gd name="T30" fmla="*/ 76 w 267"/>
                <a:gd name="T31" fmla="*/ 318 h 344"/>
                <a:gd name="T32" fmla="*/ 55 w 267"/>
                <a:gd name="T33" fmla="*/ 304 h 344"/>
                <a:gd name="T34" fmla="*/ 28 w 267"/>
                <a:gd name="T35" fmla="*/ 291 h 344"/>
                <a:gd name="T36" fmla="*/ 14 w 267"/>
                <a:gd name="T37" fmla="*/ 295 h 344"/>
                <a:gd name="T38" fmla="*/ 0 w 267"/>
                <a:gd name="T39" fmla="*/ 302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7" h="344">
                  <a:moveTo>
                    <a:pt x="0" y="302"/>
                  </a:moveTo>
                  <a:cubicBezTo>
                    <a:pt x="4" y="271"/>
                    <a:pt x="14" y="244"/>
                    <a:pt x="28" y="218"/>
                  </a:cubicBezTo>
                  <a:cubicBezTo>
                    <a:pt x="47" y="184"/>
                    <a:pt x="71" y="155"/>
                    <a:pt x="95" y="126"/>
                  </a:cubicBezTo>
                  <a:cubicBezTo>
                    <a:pt x="103" y="116"/>
                    <a:pt x="112" y="106"/>
                    <a:pt x="120" y="96"/>
                  </a:cubicBezTo>
                  <a:cubicBezTo>
                    <a:pt x="121" y="95"/>
                    <a:pt x="123" y="93"/>
                    <a:pt x="124" y="92"/>
                  </a:cubicBezTo>
                  <a:cubicBezTo>
                    <a:pt x="152" y="70"/>
                    <a:pt x="180" y="48"/>
                    <a:pt x="207" y="25"/>
                  </a:cubicBezTo>
                  <a:cubicBezTo>
                    <a:pt x="215" y="18"/>
                    <a:pt x="223" y="9"/>
                    <a:pt x="231" y="0"/>
                  </a:cubicBezTo>
                  <a:cubicBezTo>
                    <a:pt x="240" y="16"/>
                    <a:pt x="249" y="33"/>
                    <a:pt x="267" y="44"/>
                  </a:cubicBezTo>
                  <a:cubicBezTo>
                    <a:pt x="265" y="53"/>
                    <a:pt x="263" y="64"/>
                    <a:pt x="259" y="73"/>
                  </a:cubicBezTo>
                  <a:cubicBezTo>
                    <a:pt x="246" y="111"/>
                    <a:pt x="231" y="148"/>
                    <a:pt x="219" y="186"/>
                  </a:cubicBezTo>
                  <a:cubicBezTo>
                    <a:pt x="206" y="225"/>
                    <a:pt x="195" y="264"/>
                    <a:pt x="184" y="304"/>
                  </a:cubicBezTo>
                  <a:cubicBezTo>
                    <a:pt x="181" y="315"/>
                    <a:pt x="184" y="327"/>
                    <a:pt x="184" y="340"/>
                  </a:cubicBezTo>
                  <a:cubicBezTo>
                    <a:pt x="178" y="344"/>
                    <a:pt x="170" y="343"/>
                    <a:pt x="162" y="340"/>
                  </a:cubicBezTo>
                  <a:cubicBezTo>
                    <a:pt x="153" y="337"/>
                    <a:pt x="144" y="333"/>
                    <a:pt x="135" y="329"/>
                  </a:cubicBezTo>
                  <a:cubicBezTo>
                    <a:pt x="122" y="322"/>
                    <a:pt x="108" y="318"/>
                    <a:pt x="93" y="319"/>
                  </a:cubicBezTo>
                  <a:cubicBezTo>
                    <a:pt x="87" y="320"/>
                    <a:pt x="82" y="319"/>
                    <a:pt x="76" y="318"/>
                  </a:cubicBezTo>
                  <a:cubicBezTo>
                    <a:pt x="67" y="317"/>
                    <a:pt x="60" y="312"/>
                    <a:pt x="55" y="304"/>
                  </a:cubicBezTo>
                  <a:cubicBezTo>
                    <a:pt x="49" y="292"/>
                    <a:pt x="41" y="288"/>
                    <a:pt x="28" y="291"/>
                  </a:cubicBezTo>
                  <a:cubicBezTo>
                    <a:pt x="23" y="292"/>
                    <a:pt x="19" y="293"/>
                    <a:pt x="14" y="295"/>
                  </a:cubicBezTo>
                  <a:cubicBezTo>
                    <a:pt x="9" y="297"/>
                    <a:pt x="5" y="299"/>
                    <a:pt x="0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-1022350" y="1031876"/>
              <a:ext cx="660400" cy="795338"/>
            </a:xfrm>
            <a:custGeom>
              <a:avLst/>
              <a:gdLst>
                <a:gd name="T0" fmla="*/ 261 w 261"/>
                <a:gd name="T1" fmla="*/ 291 h 314"/>
                <a:gd name="T2" fmla="*/ 211 w 261"/>
                <a:gd name="T3" fmla="*/ 290 h 314"/>
                <a:gd name="T4" fmla="*/ 178 w 261"/>
                <a:gd name="T5" fmla="*/ 301 h 314"/>
                <a:gd name="T6" fmla="*/ 127 w 261"/>
                <a:gd name="T7" fmla="*/ 307 h 314"/>
                <a:gd name="T8" fmla="*/ 98 w 261"/>
                <a:gd name="T9" fmla="*/ 302 h 314"/>
                <a:gd name="T10" fmla="*/ 80 w 261"/>
                <a:gd name="T11" fmla="*/ 220 h 314"/>
                <a:gd name="T12" fmla="*/ 23 w 261"/>
                <a:gd name="T13" fmla="*/ 109 h 314"/>
                <a:gd name="T14" fmla="*/ 2 w 261"/>
                <a:gd name="T15" fmla="*/ 48 h 314"/>
                <a:gd name="T16" fmla="*/ 4 w 261"/>
                <a:gd name="T17" fmla="*/ 38 h 314"/>
                <a:gd name="T18" fmla="*/ 35 w 261"/>
                <a:gd name="T19" fmla="*/ 0 h 314"/>
                <a:gd name="T20" fmla="*/ 141 w 261"/>
                <a:gd name="T21" fmla="*/ 92 h 314"/>
                <a:gd name="T22" fmla="*/ 162 w 261"/>
                <a:gd name="T23" fmla="*/ 115 h 314"/>
                <a:gd name="T24" fmla="*/ 233 w 261"/>
                <a:gd name="T25" fmla="*/ 211 h 314"/>
                <a:gd name="T26" fmla="*/ 260 w 261"/>
                <a:gd name="T27" fmla="*/ 289 h 314"/>
                <a:gd name="T28" fmla="*/ 261 w 261"/>
                <a:gd name="T29" fmla="*/ 29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1" h="314">
                  <a:moveTo>
                    <a:pt x="261" y="291"/>
                  </a:moveTo>
                  <a:cubicBezTo>
                    <a:pt x="243" y="291"/>
                    <a:pt x="227" y="290"/>
                    <a:pt x="211" y="290"/>
                  </a:cubicBezTo>
                  <a:cubicBezTo>
                    <a:pt x="199" y="290"/>
                    <a:pt x="188" y="294"/>
                    <a:pt x="178" y="301"/>
                  </a:cubicBezTo>
                  <a:cubicBezTo>
                    <a:pt x="162" y="312"/>
                    <a:pt x="146" y="314"/>
                    <a:pt x="127" y="307"/>
                  </a:cubicBezTo>
                  <a:cubicBezTo>
                    <a:pt x="118" y="303"/>
                    <a:pt x="108" y="304"/>
                    <a:pt x="98" y="302"/>
                  </a:cubicBezTo>
                  <a:cubicBezTo>
                    <a:pt x="107" y="273"/>
                    <a:pt x="94" y="246"/>
                    <a:pt x="80" y="220"/>
                  </a:cubicBezTo>
                  <a:cubicBezTo>
                    <a:pt x="61" y="183"/>
                    <a:pt x="41" y="147"/>
                    <a:pt x="23" y="109"/>
                  </a:cubicBezTo>
                  <a:cubicBezTo>
                    <a:pt x="14" y="90"/>
                    <a:pt x="9" y="68"/>
                    <a:pt x="2" y="48"/>
                  </a:cubicBezTo>
                  <a:cubicBezTo>
                    <a:pt x="0" y="44"/>
                    <a:pt x="2" y="42"/>
                    <a:pt x="4" y="38"/>
                  </a:cubicBezTo>
                  <a:cubicBezTo>
                    <a:pt x="15" y="26"/>
                    <a:pt x="25" y="12"/>
                    <a:pt x="35" y="0"/>
                  </a:cubicBezTo>
                  <a:cubicBezTo>
                    <a:pt x="64" y="37"/>
                    <a:pt x="102" y="65"/>
                    <a:pt x="141" y="92"/>
                  </a:cubicBezTo>
                  <a:cubicBezTo>
                    <a:pt x="150" y="98"/>
                    <a:pt x="155" y="107"/>
                    <a:pt x="162" y="115"/>
                  </a:cubicBezTo>
                  <a:cubicBezTo>
                    <a:pt x="188" y="145"/>
                    <a:pt x="214" y="176"/>
                    <a:pt x="233" y="211"/>
                  </a:cubicBezTo>
                  <a:cubicBezTo>
                    <a:pt x="247" y="235"/>
                    <a:pt x="256" y="261"/>
                    <a:pt x="260" y="289"/>
                  </a:cubicBezTo>
                  <a:cubicBezTo>
                    <a:pt x="261" y="290"/>
                    <a:pt x="261" y="291"/>
                    <a:pt x="261" y="2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-1206500" y="725488"/>
              <a:ext cx="287337" cy="396875"/>
            </a:xfrm>
            <a:custGeom>
              <a:avLst/>
              <a:gdLst>
                <a:gd name="T0" fmla="*/ 114 w 114"/>
                <a:gd name="T1" fmla="*/ 57 h 157"/>
                <a:gd name="T2" fmla="*/ 91 w 114"/>
                <a:gd name="T3" fmla="*/ 137 h 157"/>
                <a:gd name="T4" fmla="*/ 57 w 114"/>
                <a:gd name="T5" fmla="*/ 156 h 157"/>
                <a:gd name="T6" fmla="*/ 31 w 114"/>
                <a:gd name="T7" fmla="*/ 141 h 157"/>
                <a:gd name="T8" fmla="*/ 8 w 114"/>
                <a:gd name="T9" fmla="*/ 89 h 157"/>
                <a:gd name="T10" fmla="*/ 15 w 114"/>
                <a:gd name="T11" fmla="*/ 13 h 157"/>
                <a:gd name="T12" fmla="*/ 26 w 114"/>
                <a:gd name="T13" fmla="*/ 5 h 157"/>
                <a:gd name="T14" fmla="*/ 92 w 114"/>
                <a:gd name="T15" fmla="*/ 7 h 157"/>
                <a:gd name="T16" fmla="*/ 109 w 114"/>
                <a:gd name="T17" fmla="*/ 28 h 157"/>
                <a:gd name="T18" fmla="*/ 114 w 114"/>
                <a:gd name="T19" fmla="*/ 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57">
                  <a:moveTo>
                    <a:pt x="114" y="57"/>
                  </a:moveTo>
                  <a:cubicBezTo>
                    <a:pt x="114" y="89"/>
                    <a:pt x="106" y="115"/>
                    <a:pt x="91" y="137"/>
                  </a:cubicBezTo>
                  <a:cubicBezTo>
                    <a:pt x="83" y="149"/>
                    <a:pt x="73" y="157"/>
                    <a:pt x="57" y="156"/>
                  </a:cubicBezTo>
                  <a:cubicBezTo>
                    <a:pt x="45" y="156"/>
                    <a:pt x="37" y="149"/>
                    <a:pt x="31" y="141"/>
                  </a:cubicBezTo>
                  <a:cubicBezTo>
                    <a:pt x="19" y="125"/>
                    <a:pt x="13" y="107"/>
                    <a:pt x="8" y="89"/>
                  </a:cubicBezTo>
                  <a:cubicBezTo>
                    <a:pt x="0" y="63"/>
                    <a:pt x="6" y="38"/>
                    <a:pt x="15" y="13"/>
                  </a:cubicBezTo>
                  <a:cubicBezTo>
                    <a:pt x="16" y="9"/>
                    <a:pt x="22" y="6"/>
                    <a:pt x="26" y="5"/>
                  </a:cubicBezTo>
                  <a:cubicBezTo>
                    <a:pt x="48" y="0"/>
                    <a:pt x="70" y="0"/>
                    <a:pt x="92" y="7"/>
                  </a:cubicBezTo>
                  <a:cubicBezTo>
                    <a:pt x="104" y="10"/>
                    <a:pt x="108" y="18"/>
                    <a:pt x="109" y="28"/>
                  </a:cubicBezTo>
                  <a:cubicBezTo>
                    <a:pt x="111" y="39"/>
                    <a:pt x="113" y="51"/>
                    <a:pt x="114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20" name="Grupo 19"/>
          <p:cNvGrpSpPr/>
          <p:nvPr userDrawn="1"/>
        </p:nvGrpSpPr>
        <p:grpSpPr>
          <a:xfrm rot="873378">
            <a:off x="11185" y="155855"/>
            <a:ext cx="1186930" cy="920158"/>
            <a:chOff x="-1960562" y="498476"/>
            <a:chExt cx="1808162" cy="1401763"/>
          </a:xfrm>
          <a:solidFill>
            <a:schemeClr val="accent6">
              <a:lumMod val="75000"/>
            </a:schemeClr>
          </a:solidFill>
        </p:grpSpPr>
        <p:sp>
          <p:nvSpPr>
            <p:cNvPr id="21" name="Freeform 5"/>
            <p:cNvSpPr>
              <a:spLocks noEditPoints="1"/>
            </p:cNvSpPr>
            <p:nvPr/>
          </p:nvSpPr>
          <p:spPr bwMode="auto">
            <a:xfrm>
              <a:off x="-933450" y="500063"/>
              <a:ext cx="781050" cy="830263"/>
            </a:xfrm>
            <a:custGeom>
              <a:avLst/>
              <a:gdLst>
                <a:gd name="T0" fmla="*/ 1 w 309"/>
                <a:gd name="T1" fmla="*/ 204 h 328"/>
                <a:gd name="T2" fmla="*/ 0 w 309"/>
                <a:gd name="T3" fmla="*/ 101 h 328"/>
                <a:gd name="T4" fmla="*/ 58 w 309"/>
                <a:gd name="T5" fmla="*/ 54 h 328"/>
                <a:gd name="T6" fmla="*/ 248 w 309"/>
                <a:gd name="T7" fmla="*/ 1 h 328"/>
                <a:gd name="T8" fmla="*/ 259 w 309"/>
                <a:gd name="T9" fmla="*/ 8 h 328"/>
                <a:gd name="T10" fmla="*/ 298 w 309"/>
                <a:gd name="T11" fmla="*/ 123 h 328"/>
                <a:gd name="T12" fmla="*/ 272 w 309"/>
                <a:gd name="T13" fmla="*/ 304 h 328"/>
                <a:gd name="T14" fmla="*/ 270 w 309"/>
                <a:gd name="T15" fmla="*/ 308 h 328"/>
                <a:gd name="T16" fmla="*/ 240 w 309"/>
                <a:gd name="T17" fmla="*/ 327 h 328"/>
                <a:gd name="T18" fmla="*/ 62 w 309"/>
                <a:gd name="T19" fmla="*/ 258 h 328"/>
                <a:gd name="T20" fmla="*/ 22 w 309"/>
                <a:gd name="T21" fmla="*/ 222 h 328"/>
                <a:gd name="T22" fmla="*/ 1 w 309"/>
                <a:gd name="T23" fmla="*/ 204 h 328"/>
                <a:gd name="T24" fmla="*/ 39 w 309"/>
                <a:gd name="T25" fmla="*/ 147 h 328"/>
                <a:gd name="T26" fmla="*/ 123 w 309"/>
                <a:gd name="T27" fmla="*/ 89 h 328"/>
                <a:gd name="T28" fmla="*/ 116 w 309"/>
                <a:gd name="T29" fmla="*/ 90 h 328"/>
                <a:gd name="T30" fmla="*/ 99 w 309"/>
                <a:gd name="T31" fmla="*/ 99 h 328"/>
                <a:gd name="T32" fmla="*/ 27 w 309"/>
                <a:gd name="T33" fmla="*/ 145 h 328"/>
                <a:gd name="T34" fmla="*/ 19 w 309"/>
                <a:gd name="T35" fmla="*/ 151 h 328"/>
                <a:gd name="T36" fmla="*/ 65 w 309"/>
                <a:gd name="T37" fmla="*/ 163 h 328"/>
                <a:gd name="T38" fmla="*/ 41 w 309"/>
                <a:gd name="T39" fmla="*/ 162 h 328"/>
                <a:gd name="T40" fmla="*/ 20 w 309"/>
                <a:gd name="T41" fmla="*/ 167 h 328"/>
                <a:gd name="T42" fmla="*/ 19 w 309"/>
                <a:gd name="T43" fmla="*/ 170 h 328"/>
                <a:gd name="T44" fmla="*/ 62 w 309"/>
                <a:gd name="T45" fmla="*/ 197 h 328"/>
                <a:gd name="T46" fmla="*/ 124 w 309"/>
                <a:gd name="T47" fmla="*/ 257 h 328"/>
                <a:gd name="T48" fmla="*/ 130 w 309"/>
                <a:gd name="T49" fmla="*/ 259 h 328"/>
                <a:gd name="T50" fmla="*/ 131 w 309"/>
                <a:gd name="T51" fmla="*/ 254 h 328"/>
                <a:gd name="T52" fmla="*/ 117 w 309"/>
                <a:gd name="T53" fmla="*/ 225 h 328"/>
                <a:gd name="T54" fmla="*/ 75 w 309"/>
                <a:gd name="T55" fmla="*/ 194 h 328"/>
                <a:gd name="T56" fmla="*/ 48 w 309"/>
                <a:gd name="T57" fmla="*/ 179 h 328"/>
                <a:gd name="T58" fmla="*/ 66 w 309"/>
                <a:gd name="T59" fmla="*/ 175 h 328"/>
                <a:gd name="T60" fmla="*/ 65 w 309"/>
                <a:gd name="T61" fmla="*/ 169 h 328"/>
                <a:gd name="T62" fmla="*/ 74 w 309"/>
                <a:gd name="T63" fmla="*/ 168 h 328"/>
                <a:gd name="T64" fmla="*/ 79 w 309"/>
                <a:gd name="T65" fmla="*/ 164 h 328"/>
                <a:gd name="T66" fmla="*/ 76 w 309"/>
                <a:gd name="T67" fmla="*/ 159 h 328"/>
                <a:gd name="T68" fmla="*/ 60 w 309"/>
                <a:gd name="T69" fmla="*/ 151 h 328"/>
                <a:gd name="T70" fmla="*/ 39 w 309"/>
                <a:gd name="T71" fmla="*/ 14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9" h="328">
                  <a:moveTo>
                    <a:pt x="1" y="204"/>
                  </a:moveTo>
                  <a:cubicBezTo>
                    <a:pt x="16" y="170"/>
                    <a:pt x="23" y="135"/>
                    <a:pt x="0" y="101"/>
                  </a:cubicBezTo>
                  <a:cubicBezTo>
                    <a:pt x="16" y="82"/>
                    <a:pt x="36" y="66"/>
                    <a:pt x="58" y="54"/>
                  </a:cubicBezTo>
                  <a:cubicBezTo>
                    <a:pt x="117" y="20"/>
                    <a:pt x="180" y="1"/>
                    <a:pt x="248" y="1"/>
                  </a:cubicBezTo>
                  <a:cubicBezTo>
                    <a:pt x="254" y="0"/>
                    <a:pt x="257" y="2"/>
                    <a:pt x="259" y="8"/>
                  </a:cubicBezTo>
                  <a:cubicBezTo>
                    <a:pt x="276" y="45"/>
                    <a:pt x="291" y="82"/>
                    <a:pt x="298" y="123"/>
                  </a:cubicBezTo>
                  <a:cubicBezTo>
                    <a:pt x="309" y="186"/>
                    <a:pt x="299" y="246"/>
                    <a:pt x="272" y="304"/>
                  </a:cubicBezTo>
                  <a:cubicBezTo>
                    <a:pt x="271" y="306"/>
                    <a:pt x="271" y="307"/>
                    <a:pt x="270" y="308"/>
                  </a:cubicBezTo>
                  <a:cubicBezTo>
                    <a:pt x="261" y="328"/>
                    <a:pt x="261" y="328"/>
                    <a:pt x="240" y="327"/>
                  </a:cubicBezTo>
                  <a:cubicBezTo>
                    <a:pt x="172" y="325"/>
                    <a:pt x="113" y="304"/>
                    <a:pt x="62" y="258"/>
                  </a:cubicBezTo>
                  <a:cubicBezTo>
                    <a:pt x="49" y="246"/>
                    <a:pt x="36" y="234"/>
                    <a:pt x="22" y="222"/>
                  </a:cubicBezTo>
                  <a:cubicBezTo>
                    <a:pt x="16" y="216"/>
                    <a:pt x="9" y="211"/>
                    <a:pt x="1" y="204"/>
                  </a:cubicBezTo>
                  <a:close/>
                  <a:moveTo>
                    <a:pt x="39" y="147"/>
                  </a:moveTo>
                  <a:cubicBezTo>
                    <a:pt x="66" y="128"/>
                    <a:pt x="94" y="109"/>
                    <a:pt x="123" y="89"/>
                  </a:cubicBezTo>
                  <a:cubicBezTo>
                    <a:pt x="120" y="90"/>
                    <a:pt x="118" y="89"/>
                    <a:pt x="116" y="90"/>
                  </a:cubicBezTo>
                  <a:cubicBezTo>
                    <a:pt x="110" y="93"/>
                    <a:pt x="104" y="95"/>
                    <a:pt x="99" y="99"/>
                  </a:cubicBezTo>
                  <a:cubicBezTo>
                    <a:pt x="76" y="117"/>
                    <a:pt x="53" y="132"/>
                    <a:pt x="27" y="145"/>
                  </a:cubicBezTo>
                  <a:cubicBezTo>
                    <a:pt x="24" y="146"/>
                    <a:pt x="22" y="149"/>
                    <a:pt x="19" y="151"/>
                  </a:cubicBezTo>
                  <a:cubicBezTo>
                    <a:pt x="36" y="155"/>
                    <a:pt x="52" y="153"/>
                    <a:pt x="65" y="163"/>
                  </a:cubicBezTo>
                  <a:cubicBezTo>
                    <a:pt x="57" y="163"/>
                    <a:pt x="49" y="162"/>
                    <a:pt x="41" y="162"/>
                  </a:cubicBezTo>
                  <a:cubicBezTo>
                    <a:pt x="34" y="163"/>
                    <a:pt x="27" y="166"/>
                    <a:pt x="20" y="167"/>
                  </a:cubicBezTo>
                  <a:cubicBezTo>
                    <a:pt x="20" y="168"/>
                    <a:pt x="19" y="169"/>
                    <a:pt x="19" y="170"/>
                  </a:cubicBezTo>
                  <a:cubicBezTo>
                    <a:pt x="33" y="179"/>
                    <a:pt x="47" y="189"/>
                    <a:pt x="62" y="197"/>
                  </a:cubicBezTo>
                  <a:cubicBezTo>
                    <a:pt x="87" y="213"/>
                    <a:pt x="111" y="228"/>
                    <a:pt x="124" y="257"/>
                  </a:cubicBezTo>
                  <a:cubicBezTo>
                    <a:pt x="125" y="258"/>
                    <a:pt x="128" y="259"/>
                    <a:pt x="130" y="259"/>
                  </a:cubicBezTo>
                  <a:cubicBezTo>
                    <a:pt x="131" y="258"/>
                    <a:pt x="132" y="255"/>
                    <a:pt x="131" y="254"/>
                  </a:cubicBezTo>
                  <a:cubicBezTo>
                    <a:pt x="127" y="244"/>
                    <a:pt x="123" y="234"/>
                    <a:pt x="117" y="225"/>
                  </a:cubicBezTo>
                  <a:cubicBezTo>
                    <a:pt x="106" y="211"/>
                    <a:pt x="90" y="202"/>
                    <a:pt x="75" y="194"/>
                  </a:cubicBezTo>
                  <a:cubicBezTo>
                    <a:pt x="65" y="189"/>
                    <a:pt x="56" y="184"/>
                    <a:pt x="48" y="179"/>
                  </a:cubicBezTo>
                  <a:cubicBezTo>
                    <a:pt x="54" y="178"/>
                    <a:pt x="60" y="177"/>
                    <a:pt x="66" y="175"/>
                  </a:cubicBezTo>
                  <a:cubicBezTo>
                    <a:pt x="66" y="173"/>
                    <a:pt x="65" y="172"/>
                    <a:pt x="65" y="169"/>
                  </a:cubicBezTo>
                  <a:cubicBezTo>
                    <a:pt x="68" y="169"/>
                    <a:pt x="71" y="169"/>
                    <a:pt x="74" y="168"/>
                  </a:cubicBezTo>
                  <a:cubicBezTo>
                    <a:pt x="76" y="167"/>
                    <a:pt x="78" y="165"/>
                    <a:pt x="79" y="164"/>
                  </a:cubicBezTo>
                  <a:cubicBezTo>
                    <a:pt x="80" y="163"/>
                    <a:pt x="77" y="160"/>
                    <a:pt x="76" y="159"/>
                  </a:cubicBezTo>
                  <a:cubicBezTo>
                    <a:pt x="71" y="156"/>
                    <a:pt x="66" y="153"/>
                    <a:pt x="60" y="151"/>
                  </a:cubicBezTo>
                  <a:cubicBezTo>
                    <a:pt x="53" y="149"/>
                    <a:pt x="45" y="148"/>
                    <a:pt x="39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6"/>
            <p:cNvSpPr>
              <a:spLocks noEditPoints="1"/>
            </p:cNvSpPr>
            <p:nvPr/>
          </p:nvSpPr>
          <p:spPr bwMode="auto">
            <a:xfrm>
              <a:off x="-1960562" y="498476"/>
              <a:ext cx="776287" cy="828675"/>
            </a:xfrm>
            <a:custGeom>
              <a:avLst/>
              <a:gdLst>
                <a:gd name="T0" fmla="*/ 305 w 307"/>
                <a:gd name="T1" fmla="*/ 107 h 328"/>
                <a:gd name="T2" fmla="*/ 305 w 307"/>
                <a:gd name="T3" fmla="*/ 198 h 328"/>
                <a:gd name="T4" fmla="*/ 302 w 307"/>
                <a:gd name="T5" fmla="*/ 210 h 328"/>
                <a:gd name="T6" fmla="*/ 217 w 307"/>
                <a:gd name="T7" fmla="*/ 284 h 328"/>
                <a:gd name="T8" fmla="*/ 132 w 307"/>
                <a:gd name="T9" fmla="*/ 318 h 328"/>
                <a:gd name="T10" fmla="*/ 55 w 307"/>
                <a:gd name="T11" fmla="*/ 328 h 328"/>
                <a:gd name="T12" fmla="*/ 48 w 307"/>
                <a:gd name="T13" fmla="*/ 326 h 328"/>
                <a:gd name="T14" fmla="*/ 17 w 307"/>
                <a:gd name="T15" fmla="*/ 247 h 328"/>
                <a:gd name="T16" fmla="*/ 31 w 307"/>
                <a:gd name="T17" fmla="*/ 52 h 328"/>
                <a:gd name="T18" fmla="*/ 48 w 307"/>
                <a:gd name="T19" fmla="*/ 7 h 328"/>
                <a:gd name="T20" fmla="*/ 59 w 307"/>
                <a:gd name="T21" fmla="*/ 1 h 328"/>
                <a:gd name="T22" fmla="*/ 181 w 307"/>
                <a:gd name="T23" fmla="*/ 31 h 328"/>
                <a:gd name="T24" fmla="*/ 305 w 307"/>
                <a:gd name="T25" fmla="*/ 107 h 328"/>
                <a:gd name="T26" fmla="*/ 268 w 307"/>
                <a:gd name="T27" fmla="*/ 179 h 328"/>
                <a:gd name="T28" fmla="*/ 226 w 307"/>
                <a:gd name="T29" fmla="*/ 202 h 328"/>
                <a:gd name="T30" fmla="*/ 189 w 307"/>
                <a:gd name="T31" fmla="*/ 233 h 328"/>
                <a:gd name="T32" fmla="*/ 176 w 307"/>
                <a:gd name="T33" fmla="*/ 259 h 328"/>
                <a:gd name="T34" fmla="*/ 185 w 307"/>
                <a:gd name="T35" fmla="*/ 255 h 328"/>
                <a:gd name="T36" fmla="*/ 214 w 307"/>
                <a:gd name="T37" fmla="*/ 217 h 328"/>
                <a:gd name="T38" fmla="*/ 245 w 307"/>
                <a:gd name="T39" fmla="*/ 197 h 328"/>
                <a:gd name="T40" fmla="*/ 284 w 307"/>
                <a:gd name="T41" fmla="*/ 173 h 328"/>
                <a:gd name="T42" fmla="*/ 289 w 307"/>
                <a:gd name="T43" fmla="*/ 168 h 328"/>
                <a:gd name="T44" fmla="*/ 289 w 307"/>
                <a:gd name="T45" fmla="*/ 166 h 328"/>
                <a:gd name="T46" fmla="*/ 276 w 307"/>
                <a:gd name="T47" fmla="*/ 167 h 328"/>
                <a:gd name="T48" fmla="*/ 271 w 307"/>
                <a:gd name="T49" fmla="*/ 163 h 328"/>
                <a:gd name="T50" fmla="*/ 259 w 307"/>
                <a:gd name="T51" fmla="*/ 167 h 328"/>
                <a:gd name="T52" fmla="*/ 252 w 307"/>
                <a:gd name="T53" fmla="*/ 166 h 328"/>
                <a:gd name="T54" fmla="*/ 254 w 307"/>
                <a:gd name="T55" fmla="*/ 159 h 328"/>
                <a:gd name="T56" fmla="*/ 260 w 307"/>
                <a:gd name="T57" fmla="*/ 156 h 328"/>
                <a:gd name="T58" fmla="*/ 281 w 307"/>
                <a:gd name="T59" fmla="*/ 153 h 328"/>
                <a:gd name="T60" fmla="*/ 290 w 307"/>
                <a:gd name="T61" fmla="*/ 149 h 328"/>
                <a:gd name="T62" fmla="*/ 286 w 307"/>
                <a:gd name="T63" fmla="*/ 146 h 328"/>
                <a:gd name="T64" fmla="*/ 214 w 307"/>
                <a:gd name="T65" fmla="*/ 102 h 328"/>
                <a:gd name="T66" fmla="*/ 194 w 307"/>
                <a:gd name="T67" fmla="*/ 91 h 328"/>
                <a:gd name="T68" fmla="*/ 185 w 307"/>
                <a:gd name="T69" fmla="*/ 90 h 328"/>
                <a:gd name="T70" fmla="*/ 269 w 307"/>
                <a:gd name="T71" fmla="*/ 149 h 328"/>
                <a:gd name="T72" fmla="*/ 228 w 307"/>
                <a:gd name="T73" fmla="*/ 168 h 328"/>
                <a:gd name="T74" fmla="*/ 247 w 307"/>
                <a:gd name="T75" fmla="*/ 171 h 328"/>
                <a:gd name="T76" fmla="*/ 241 w 307"/>
                <a:gd name="T77" fmla="*/ 179 h 328"/>
                <a:gd name="T78" fmla="*/ 268 w 307"/>
                <a:gd name="T79" fmla="*/ 17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7" h="328">
                  <a:moveTo>
                    <a:pt x="305" y="107"/>
                  </a:moveTo>
                  <a:cubicBezTo>
                    <a:pt x="290" y="138"/>
                    <a:pt x="294" y="168"/>
                    <a:pt x="305" y="198"/>
                  </a:cubicBezTo>
                  <a:cubicBezTo>
                    <a:pt x="307" y="203"/>
                    <a:pt x="307" y="206"/>
                    <a:pt x="302" y="210"/>
                  </a:cubicBezTo>
                  <a:cubicBezTo>
                    <a:pt x="274" y="235"/>
                    <a:pt x="246" y="260"/>
                    <a:pt x="217" y="284"/>
                  </a:cubicBezTo>
                  <a:cubicBezTo>
                    <a:pt x="192" y="304"/>
                    <a:pt x="163" y="313"/>
                    <a:pt x="132" y="318"/>
                  </a:cubicBezTo>
                  <a:cubicBezTo>
                    <a:pt x="106" y="322"/>
                    <a:pt x="81" y="325"/>
                    <a:pt x="55" y="328"/>
                  </a:cubicBezTo>
                  <a:cubicBezTo>
                    <a:pt x="53" y="328"/>
                    <a:pt x="49" y="327"/>
                    <a:pt x="48" y="326"/>
                  </a:cubicBezTo>
                  <a:cubicBezTo>
                    <a:pt x="38" y="299"/>
                    <a:pt x="24" y="274"/>
                    <a:pt x="17" y="247"/>
                  </a:cubicBezTo>
                  <a:cubicBezTo>
                    <a:pt x="0" y="181"/>
                    <a:pt x="7" y="115"/>
                    <a:pt x="31" y="52"/>
                  </a:cubicBezTo>
                  <a:cubicBezTo>
                    <a:pt x="36" y="37"/>
                    <a:pt x="42" y="22"/>
                    <a:pt x="48" y="7"/>
                  </a:cubicBezTo>
                  <a:cubicBezTo>
                    <a:pt x="50" y="1"/>
                    <a:pt x="53" y="0"/>
                    <a:pt x="59" y="1"/>
                  </a:cubicBezTo>
                  <a:cubicBezTo>
                    <a:pt x="101" y="4"/>
                    <a:pt x="142" y="14"/>
                    <a:pt x="181" y="31"/>
                  </a:cubicBezTo>
                  <a:cubicBezTo>
                    <a:pt x="227" y="50"/>
                    <a:pt x="267" y="76"/>
                    <a:pt x="305" y="107"/>
                  </a:cubicBezTo>
                  <a:close/>
                  <a:moveTo>
                    <a:pt x="268" y="179"/>
                  </a:moveTo>
                  <a:cubicBezTo>
                    <a:pt x="253" y="187"/>
                    <a:pt x="239" y="194"/>
                    <a:pt x="226" y="202"/>
                  </a:cubicBezTo>
                  <a:cubicBezTo>
                    <a:pt x="211" y="210"/>
                    <a:pt x="198" y="219"/>
                    <a:pt x="189" y="233"/>
                  </a:cubicBezTo>
                  <a:cubicBezTo>
                    <a:pt x="184" y="241"/>
                    <a:pt x="180" y="250"/>
                    <a:pt x="176" y="259"/>
                  </a:cubicBezTo>
                  <a:cubicBezTo>
                    <a:pt x="183" y="262"/>
                    <a:pt x="184" y="259"/>
                    <a:pt x="185" y="255"/>
                  </a:cubicBezTo>
                  <a:cubicBezTo>
                    <a:pt x="191" y="239"/>
                    <a:pt x="201" y="227"/>
                    <a:pt x="214" y="217"/>
                  </a:cubicBezTo>
                  <a:cubicBezTo>
                    <a:pt x="224" y="210"/>
                    <a:pt x="235" y="204"/>
                    <a:pt x="245" y="197"/>
                  </a:cubicBezTo>
                  <a:cubicBezTo>
                    <a:pt x="258" y="189"/>
                    <a:pt x="271" y="181"/>
                    <a:pt x="284" y="173"/>
                  </a:cubicBezTo>
                  <a:cubicBezTo>
                    <a:pt x="286" y="172"/>
                    <a:pt x="288" y="170"/>
                    <a:pt x="289" y="168"/>
                  </a:cubicBezTo>
                  <a:cubicBezTo>
                    <a:pt x="289" y="167"/>
                    <a:pt x="289" y="167"/>
                    <a:pt x="289" y="166"/>
                  </a:cubicBezTo>
                  <a:cubicBezTo>
                    <a:pt x="284" y="167"/>
                    <a:pt x="280" y="167"/>
                    <a:pt x="276" y="167"/>
                  </a:cubicBezTo>
                  <a:cubicBezTo>
                    <a:pt x="278" y="162"/>
                    <a:pt x="275" y="162"/>
                    <a:pt x="271" y="163"/>
                  </a:cubicBezTo>
                  <a:cubicBezTo>
                    <a:pt x="267" y="164"/>
                    <a:pt x="263" y="166"/>
                    <a:pt x="259" y="167"/>
                  </a:cubicBezTo>
                  <a:cubicBezTo>
                    <a:pt x="256" y="167"/>
                    <a:pt x="254" y="167"/>
                    <a:pt x="252" y="166"/>
                  </a:cubicBezTo>
                  <a:cubicBezTo>
                    <a:pt x="252" y="164"/>
                    <a:pt x="252" y="161"/>
                    <a:pt x="254" y="159"/>
                  </a:cubicBezTo>
                  <a:cubicBezTo>
                    <a:pt x="255" y="158"/>
                    <a:pt x="258" y="157"/>
                    <a:pt x="260" y="156"/>
                  </a:cubicBezTo>
                  <a:cubicBezTo>
                    <a:pt x="267" y="155"/>
                    <a:pt x="274" y="155"/>
                    <a:pt x="281" y="153"/>
                  </a:cubicBezTo>
                  <a:cubicBezTo>
                    <a:pt x="283" y="153"/>
                    <a:pt x="286" y="151"/>
                    <a:pt x="290" y="149"/>
                  </a:cubicBezTo>
                  <a:cubicBezTo>
                    <a:pt x="287" y="147"/>
                    <a:pt x="287" y="147"/>
                    <a:pt x="286" y="146"/>
                  </a:cubicBezTo>
                  <a:cubicBezTo>
                    <a:pt x="262" y="131"/>
                    <a:pt x="238" y="116"/>
                    <a:pt x="214" y="102"/>
                  </a:cubicBezTo>
                  <a:cubicBezTo>
                    <a:pt x="208" y="98"/>
                    <a:pt x="201" y="94"/>
                    <a:pt x="194" y="91"/>
                  </a:cubicBezTo>
                  <a:cubicBezTo>
                    <a:pt x="192" y="90"/>
                    <a:pt x="189" y="91"/>
                    <a:pt x="185" y="90"/>
                  </a:cubicBezTo>
                  <a:cubicBezTo>
                    <a:pt x="214" y="111"/>
                    <a:pt x="242" y="130"/>
                    <a:pt x="269" y="149"/>
                  </a:cubicBezTo>
                  <a:cubicBezTo>
                    <a:pt x="255" y="151"/>
                    <a:pt x="239" y="153"/>
                    <a:pt x="228" y="168"/>
                  </a:cubicBezTo>
                  <a:cubicBezTo>
                    <a:pt x="235" y="169"/>
                    <a:pt x="241" y="170"/>
                    <a:pt x="247" y="171"/>
                  </a:cubicBezTo>
                  <a:cubicBezTo>
                    <a:pt x="245" y="173"/>
                    <a:pt x="243" y="175"/>
                    <a:pt x="241" y="179"/>
                  </a:cubicBezTo>
                  <a:cubicBezTo>
                    <a:pt x="251" y="179"/>
                    <a:pt x="258" y="179"/>
                    <a:pt x="26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7"/>
            <p:cNvSpPr>
              <a:spLocks/>
            </p:cNvSpPr>
            <p:nvPr/>
          </p:nvSpPr>
          <p:spPr bwMode="auto">
            <a:xfrm>
              <a:off x="-1760538" y="1028701"/>
              <a:ext cx="674687" cy="871538"/>
            </a:xfrm>
            <a:custGeom>
              <a:avLst/>
              <a:gdLst>
                <a:gd name="T0" fmla="*/ 0 w 267"/>
                <a:gd name="T1" fmla="*/ 302 h 344"/>
                <a:gd name="T2" fmla="*/ 28 w 267"/>
                <a:gd name="T3" fmla="*/ 218 h 344"/>
                <a:gd name="T4" fmla="*/ 95 w 267"/>
                <a:gd name="T5" fmla="*/ 126 h 344"/>
                <a:gd name="T6" fmla="*/ 120 w 267"/>
                <a:gd name="T7" fmla="*/ 96 h 344"/>
                <a:gd name="T8" fmla="*/ 124 w 267"/>
                <a:gd name="T9" fmla="*/ 92 h 344"/>
                <a:gd name="T10" fmla="*/ 207 w 267"/>
                <a:gd name="T11" fmla="*/ 25 h 344"/>
                <a:gd name="T12" fmla="*/ 231 w 267"/>
                <a:gd name="T13" fmla="*/ 0 h 344"/>
                <a:gd name="T14" fmla="*/ 267 w 267"/>
                <a:gd name="T15" fmla="*/ 44 h 344"/>
                <a:gd name="T16" fmla="*/ 259 w 267"/>
                <a:gd name="T17" fmla="*/ 73 h 344"/>
                <a:gd name="T18" fmla="*/ 219 w 267"/>
                <a:gd name="T19" fmla="*/ 186 h 344"/>
                <a:gd name="T20" fmla="*/ 184 w 267"/>
                <a:gd name="T21" fmla="*/ 304 h 344"/>
                <a:gd name="T22" fmla="*/ 184 w 267"/>
                <a:gd name="T23" fmla="*/ 340 h 344"/>
                <a:gd name="T24" fmla="*/ 162 w 267"/>
                <a:gd name="T25" fmla="*/ 340 h 344"/>
                <a:gd name="T26" fmla="*/ 135 w 267"/>
                <a:gd name="T27" fmla="*/ 329 h 344"/>
                <a:gd name="T28" fmla="*/ 93 w 267"/>
                <a:gd name="T29" fmla="*/ 319 h 344"/>
                <a:gd name="T30" fmla="*/ 76 w 267"/>
                <a:gd name="T31" fmla="*/ 318 h 344"/>
                <a:gd name="T32" fmla="*/ 55 w 267"/>
                <a:gd name="T33" fmla="*/ 304 h 344"/>
                <a:gd name="T34" fmla="*/ 28 w 267"/>
                <a:gd name="T35" fmla="*/ 291 h 344"/>
                <a:gd name="T36" fmla="*/ 14 w 267"/>
                <a:gd name="T37" fmla="*/ 295 h 344"/>
                <a:gd name="T38" fmla="*/ 0 w 267"/>
                <a:gd name="T39" fmla="*/ 302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7" h="344">
                  <a:moveTo>
                    <a:pt x="0" y="302"/>
                  </a:moveTo>
                  <a:cubicBezTo>
                    <a:pt x="4" y="271"/>
                    <a:pt x="14" y="244"/>
                    <a:pt x="28" y="218"/>
                  </a:cubicBezTo>
                  <a:cubicBezTo>
                    <a:pt x="47" y="184"/>
                    <a:pt x="71" y="155"/>
                    <a:pt x="95" y="126"/>
                  </a:cubicBezTo>
                  <a:cubicBezTo>
                    <a:pt x="103" y="116"/>
                    <a:pt x="112" y="106"/>
                    <a:pt x="120" y="96"/>
                  </a:cubicBezTo>
                  <a:cubicBezTo>
                    <a:pt x="121" y="95"/>
                    <a:pt x="123" y="93"/>
                    <a:pt x="124" y="92"/>
                  </a:cubicBezTo>
                  <a:cubicBezTo>
                    <a:pt x="152" y="70"/>
                    <a:pt x="180" y="48"/>
                    <a:pt x="207" y="25"/>
                  </a:cubicBezTo>
                  <a:cubicBezTo>
                    <a:pt x="215" y="18"/>
                    <a:pt x="223" y="9"/>
                    <a:pt x="231" y="0"/>
                  </a:cubicBezTo>
                  <a:cubicBezTo>
                    <a:pt x="240" y="16"/>
                    <a:pt x="249" y="33"/>
                    <a:pt x="267" y="44"/>
                  </a:cubicBezTo>
                  <a:cubicBezTo>
                    <a:pt x="265" y="53"/>
                    <a:pt x="263" y="64"/>
                    <a:pt x="259" y="73"/>
                  </a:cubicBezTo>
                  <a:cubicBezTo>
                    <a:pt x="246" y="111"/>
                    <a:pt x="231" y="148"/>
                    <a:pt x="219" y="186"/>
                  </a:cubicBezTo>
                  <a:cubicBezTo>
                    <a:pt x="206" y="225"/>
                    <a:pt x="195" y="264"/>
                    <a:pt x="184" y="304"/>
                  </a:cubicBezTo>
                  <a:cubicBezTo>
                    <a:pt x="181" y="315"/>
                    <a:pt x="184" y="327"/>
                    <a:pt x="184" y="340"/>
                  </a:cubicBezTo>
                  <a:cubicBezTo>
                    <a:pt x="178" y="344"/>
                    <a:pt x="170" y="343"/>
                    <a:pt x="162" y="340"/>
                  </a:cubicBezTo>
                  <a:cubicBezTo>
                    <a:pt x="153" y="337"/>
                    <a:pt x="144" y="333"/>
                    <a:pt x="135" y="329"/>
                  </a:cubicBezTo>
                  <a:cubicBezTo>
                    <a:pt x="122" y="322"/>
                    <a:pt x="108" y="318"/>
                    <a:pt x="93" y="319"/>
                  </a:cubicBezTo>
                  <a:cubicBezTo>
                    <a:pt x="87" y="320"/>
                    <a:pt x="82" y="319"/>
                    <a:pt x="76" y="318"/>
                  </a:cubicBezTo>
                  <a:cubicBezTo>
                    <a:pt x="67" y="317"/>
                    <a:pt x="60" y="312"/>
                    <a:pt x="55" y="304"/>
                  </a:cubicBezTo>
                  <a:cubicBezTo>
                    <a:pt x="49" y="292"/>
                    <a:pt x="41" y="288"/>
                    <a:pt x="28" y="291"/>
                  </a:cubicBezTo>
                  <a:cubicBezTo>
                    <a:pt x="23" y="292"/>
                    <a:pt x="19" y="293"/>
                    <a:pt x="14" y="295"/>
                  </a:cubicBezTo>
                  <a:cubicBezTo>
                    <a:pt x="9" y="297"/>
                    <a:pt x="5" y="299"/>
                    <a:pt x="0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Freeform 8"/>
            <p:cNvSpPr>
              <a:spLocks/>
            </p:cNvSpPr>
            <p:nvPr/>
          </p:nvSpPr>
          <p:spPr bwMode="auto">
            <a:xfrm>
              <a:off x="-1022350" y="1031876"/>
              <a:ext cx="660400" cy="795338"/>
            </a:xfrm>
            <a:custGeom>
              <a:avLst/>
              <a:gdLst>
                <a:gd name="T0" fmla="*/ 261 w 261"/>
                <a:gd name="T1" fmla="*/ 291 h 314"/>
                <a:gd name="T2" fmla="*/ 211 w 261"/>
                <a:gd name="T3" fmla="*/ 290 h 314"/>
                <a:gd name="T4" fmla="*/ 178 w 261"/>
                <a:gd name="T5" fmla="*/ 301 h 314"/>
                <a:gd name="T6" fmla="*/ 127 w 261"/>
                <a:gd name="T7" fmla="*/ 307 h 314"/>
                <a:gd name="T8" fmla="*/ 98 w 261"/>
                <a:gd name="T9" fmla="*/ 302 h 314"/>
                <a:gd name="T10" fmla="*/ 80 w 261"/>
                <a:gd name="T11" fmla="*/ 220 h 314"/>
                <a:gd name="T12" fmla="*/ 23 w 261"/>
                <a:gd name="T13" fmla="*/ 109 h 314"/>
                <a:gd name="T14" fmla="*/ 2 w 261"/>
                <a:gd name="T15" fmla="*/ 48 h 314"/>
                <a:gd name="T16" fmla="*/ 4 w 261"/>
                <a:gd name="T17" fmla="*/ 38 h 314"/>
                <a:gd name="T18" fmla="*/ 35 w 261"/>
                <a:gd name="T19" fmla="*/ 0 h 314"/>
                <a:gd name="T20" fmla="*/ 141 w 261"/>
                <a:gd name="T21" fmla="*/ 92 h 314"/>
                <a:gd name="T22" fmla="*/ 162 w 261"/>
                <a:gd name="T23" fmla="*/ 115 h 314"/>
                <a:gd name="T24" fmla="*/ 233 w 261"/>
                <a:gd name="T25" fmla="*/ 211 h 314"/>
                <a:gd name="T26" fmla="*/ 260 w 261"/>
                <a:gd name="T27" fmla="*/ 289 h 314"/>
                <a:gd name="T28" fmla="*/ 261 w 261"/>
                <a:gd name="T29" fmla="*/ 29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1" h="314">
                  <a:moveTo>
                    <a:pt x="261" y="291"/>
                  </a:moveTo>
                  <a:cubicBezTo>
                    <a:pt x="243" y="291"/>
                    <a:pt x="227" y="290"/>
                    <a:pt x="211" y="290"/>
                  </a:cubicBezTo>
                  <a:cubicBezTo>
                    <a:pt x="199" y="290"/>
                    <a:pt x="188" y="294"/>
                    <a:pt x="178" y="301"/>
                  </a:cubicBezTo>
                  <a:cubicBezTo>
                    <a:pt x="162" y="312"/>
                    <a:pt x="146" y="314"/>
                    <a:pt x="127" y="307"/>
                  </a:cubicBezTo>
                  <a:cubicBezTo>
                    <a:pt x="118" y="303"/>
                    <a:pt x="108" y="304"/>
                    <a:pt x="98" y="302"/>
                  </a:cubicBezTo>
                  <a:cubicBezTo>
                    <a:pt x="107" y="273"/>
                    <a:pt x="94" y="246"/>
                    <a:pt x="80" y="220"/>
                  </a:cubicBezTo>
                  <a:cubicBezTo>
                    <a:pt x="61" y="183"/>
                    <a:pt x="41" y="147"/>
                    <a:pt x="23" y="109"/>
                  </a:cubicBezTo>
                  <a:cubicBezTo>
                    <a:pt x="14" y="90"/>
                    <a:pt x="9" y="68"/>
                    <a:pt x="2" y="48"/>
                  </a:cubicBezTo>
                  <a:cubicBezTo>
                    <a:pt x="0" y="44"/>
                    <a:pt x="2" y="42"/>
                    <a:pt x="4" y="38"/>
                  </a:cubicBezTo>
                  <a:cubicBezTo>
                    <a:pt x="15" y="26"/>
                    <a:pt x="25" y="12"/>
                    <a:pt x="35" y="0"/>
                  </a:cubicBezTo>
                  <a:cubicBezTo>
                    <a:pt x="64" y="37"/>
                    <a:pt x="102" y="65"/>
                    <a:pt x="141" y="92"/>
                  </a:cubicBezTo>
                  <a:cubicBezTo>
                    <a:pt x="150" y="98"/>
                    <a:pt x="155" y="107"/>
                    <a:pt x="162" y="115"/>
                  </a:cubicBezTo>
                  <a:cubicBezTo>
                    <a:pt x="188" y="145"/>
                    <a:pt x="214" y="176"/>
                    <a:pt x="233" y="211"/>
                  </a:cubicBezTo>
                  <a:cubicBezTo>
                    <a:pt x="247" y="235"/>
                    <a:pt x="256" y="261"/>
                    <a:pt x="260" y="289"/>
                  </a:cubicBezTo>
                  <a:cubicBezTo>
                    <a:pt x="261" y="290"/>
                    <a:pt x="261" y="291"/>
                    <a:pt x="261" y="2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5" name="Freeform 9"/>
            <p:cNvSpPr>
              <a:spLocks/>
            </p:cNvSpPr>
            <p:nvPr/>
          </p:nvSpPr>
          <p:spPr bwMode="auto">
            <a:xfrm>
              <a:off x="-1206500" y="725488"/>
              <a:ext cx="287337" cy="396875"/>
            </a:xfrm>
            <a:custGeom>
              <a:avLst/>
              <a:gdLst>
                <a:gd name="T0" fmla="*/ 114 w 114"/>
                <a:gd name="T1" fmla="*/ 57 h 157"/>
                <a:gd name="T2" fmla="*/ 91 w 114"/>
                <a:gd name="T3" fmla="*/ 137 h 157"/>
                <a:gd name="T4" fmla="*/ 57 w 114"/>
                <a:gd name="T5" fmla="*/ 156 h 157"/>
                <a:gd name="T6" fmla="*/ 31 w 114"/>
                <a:gd name="T7" fmla="*/ 141 h 157"/>
                <a:gd name="T8" fmla="*/ 8 w 114"/>
                <a:gd name="T9" fmla="*/ 89 h 157"/>
                <a:gd name="T10" fmla="*/ 15 w 114"/>
                <a:gd name="T11" fmla="*/ 13 h 157"/>
                <a:gd name="T12" fmla="*/ 26 w 114"/>
                <a:gd name="T13" fmla="*/ 5 h 157"/>
                <a:gd name="T14" fmla="*/ 92 w 114"/>
                <a:gd name="T15" fmla="*/ 7 h 157"/>
                <a:gd name="T16" fmla="*/ 109 w 114"/>
                <a:gd name="T17" fmla="*/ 28 h 157"/>
                <a:gd name="T18" fmla="*/ 114 w 114"/>
                <a:gd name="T19" fmla="*/ 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57">
                  <a:moveTo>
                    <a:pt x="114" y="57"/>
                  </a:moveTo>
                  <a:cubicBezTo>
                    <a:pt x="114" y="89"/>
                    <a:pt x="106" y="115"/>
                    <a:pt x="91" y="137"/>
                  </a:cubicBezTo>
                  <a:cubicBezTo>
                    <a:pt x="83" y="149"/>
                    <a:pt x="73" y="157"/>
                    <a:pt x="57" y="156"/>
                  </a:cubicBezTo>
                  <a:cubicBezTo>
                    <a:pt x="45" y="156"/>
                    <a:pt x="37" y="149"/>
                    <a:pt x="31" y="141"/>
                  </a:cubicBezTo>
                  <a:cubicBezTo>
                    <a:pt x="19" y="125"/>
                    <a:pt x="13" y="107"/>
                    <a:pt x="8" y="89"/>
                  </a:cubicBezTo>
                  <a:cubicBezTo>
                    <a:pt x="0" y="63"/>
                    <a:pt x="6" y="38"/>
                    <a:pt x="15" y="13"/>
                  </a:cubicBezTo>
                  <a:cubicBezTo>
                    <a:pt x="16" y="9"/>
                    <a:pt x="22" y="6"/>
                    <a:pt x="26" y="5"/>
                  </a:cubicBezTo>
                  <a:cubicBezTo>
                    <a:pt x="48" y="0"/>
                    <a:pt x="70" y="0"/>
                    <a:pt x="92" y="7"/>
                  </a:cubicBezTo>
                  <a:cubicBezTo>
                    <a:pt x="104" y="10"/>
                    <a:pt x="108" y="18"/>
                    <a:pt x="109" y="28"/>
                  </a:cubicBezTo>
                  <a:cubicBezTo>
                    <a:pt x="111" y="39"/>
                    <a:pt x="113" y="51"/>
                    <a:pt x="114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26" name="Grupo 25"/>
          <p:cNvGrpSpPr/>
          <p:nvPr userDrawn="1"/>
        </p:nvGrpSpPr>
        <p:grpSpPr>
          <a:xfrm>
            <a:off x="-39297" y="4436317"/>
            <a:ext cx="9233172" cy="734694"/>
            <a:chOff x="-39297" y="4436317"/>
            <a:chExt cx="9233172" cy="734694"/>
          </a:xfrm>
          <a:solidFill>
            <a:schemeClr val="accent6"/>
          </a:solidFill>
        </p:grpSpPr>
        <p:sp>
          <p:nvSpPr>
            <p:cNvPr id="27" name="Freeform 5"/>
            <p:cNvSpPr>
              <a:spLocks/>
            </p:cNvSpPr>
            <p:nvPr userDrawn="1"/>
          </p:nvSpPr>
          <p:spPr bwMode="auto">
            <a:xfrm>
              <a:off x="-25811" y="4581619"/>
              <a:ext cx="9219686" cy="589392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8" name="Freeform 6"/>
            <p:cNvSpPr>
              <a:spLocks/>
            </p:cNvSpPr>
            <p:nvPr userDrawn="1"/>
          </p:nvSpPr>
          <p:spPr bwMode="auto">
            <a:xfrm>
              <a:off x="-39297" y="4826176"/>
              <a:ext cx="5242863" cy="326417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9" name="Freeform 7"/>
            <p:cNvSpPr>
              <a:spLocks/>
            </p:cNvSpPr>
            <p:nvPr userDrawn="1"/>
          </p:nvSpPr>
          <p:spPr bwMode="auto">
            <a:xfrm>
              <a:off x="7767681" y="4917245"/>
              <a:ext cx="1382363" cy="235348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0" name="Freeform 8"/>
            <p:cNvSpPr>
              <a:spLocks/>
            </p:cNvSpPr>
            <p:nvPr userDrawn="1"/>
          </p:nvSpPr>
          <p:spPr bwMode="auto">
            <a:xfrm>
              <a:off x="35943" y="4518177"/>
              <a:ext cx="288274" cy="181116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1" name="Oval 9"/>
            <p:cNvSpPr>
              <a:spLocks noChangeArrowheads="1"/>
            </p:cNvSpPr>
            <p:nvPr userDrawn="1"/>
          </p:nvSpPr>
          <p:spPr bwMode="auto">
            <a:xfrm>
              <a:off x="381534" y="4473154"/>
              <a:ext cx="158466" cy="108465"/>
            </a:xfrm>
            <a:prstGeom prst="ellipse">
              <a:avLst/>
            </a:pr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2" name="Freeform 10"/>
            <p:cNvSpPr>
              <a:spLocks/>
            </p:cNvSpPr>
            <p:nvPr userDrawn="1"/>
          </p:nvSpPr>
          <p:spPr bwMode="auto">
            <a:xfrm>
              <a:off x="641149" y="4445527"/>
              <a:ext cx="143294" cy="100279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3" name="Freeform 11"/>
            <p:cNvSpPr>
              <a:spLocks/>
            </p:cNvSpPr>
            <p:nvPr userDrawn="1"/>
          </p:nvSpPr>
          <p:spPr bwMode="auto">
            <a:xfrm>
              <a:off x="872104" y="4436317"/>
              <a:ext cx="114635" cy="8186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9" name="Oval 12"/>
            <p:cNvSpPr>
              <a:spLocks noChangeArrowheads="1"/>
            </p:cNvSpPr>
            <p:nvPr userDrawn="1"/>
          </p:nvSpPr>
          <p:spPr bwMode="auto">
            <a:xfrm>
              <a:off x="1059229" y="4463945"/>
              <a:ext cx="85977" cy="54233"/>
            </a:xfrm>
            <a:prstGeom prst="ellipse">
              <a:avLst/>
            </a:pr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CUSTOM_13"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25"/>
          <p:cNvSpPr txBox="1">
            <a:spLocks noGrp="1"/>
          </p:cNvSpPr>
          <p:nvPr>
            <p:ph type="title"/>
          </p:nvPr>
        </p:nvSpPr>
        <p:spPr>
          <a:xfrm>
            <a:off x="540000" y="491400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9pPr>
          </a:lstStyle>
          <a:p>
            <a:endParaRPr/>
          </a:p>
        </p:txBody>
      </p:sp>
      <p:sp>
        <p:nvSpPr>
          <p:cNvPr id="653" name="Google Shape;653;p25"/>
          <p:cNvSpPr txBox="1">
            <a:spLocks noGrp="1"/>
          </p:cNvSpPr>
          <p:nvPr>
            <p:ph type="subTitle" idx="1"/>
          </p:nvPr>
        </p:nvSpPr>
        <p:spPr>
          <a:xfrm>
            <a:off x="531013" y="3049775"/>
            <a:ext cx="2455200" cy="28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4" name="Google Shape;654;p25"/>
          <p:cNvSpPr txBox="1">
            <a:spLocks noGrp="1"/>
          </p:cNvSpPr>
          <p:nvPr>
            <p:ph type="subTitle" idx="2"/>
          </p:nvPr>
        </p:nvSpPr>
        <p:spPr>
          <a:xfrm>
            <a:off x="3335400" y="3049775"/>
            <a:ext cx="2455200" cy="30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5" name="Google Shape;655;p25"/>
          <p:cNvSpPr txBox="1">
            <a:spLocks noGrp="1"/>
          </p:cNvSpPr>
          <p:nvPr>
            <p:ph type="subTitle" idx="3"/>
          </p:nvPr>
        </p:nvSpPr>
        <p:spPr>
          <a:xfrm>
            <a:off x="6157787" y="3049775"/>
            <a:ext cx="2455200" cy="30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6" name="Google Shape;696;p25"/>
          <p:cNvSpPr txBox="1">
            <a:spLocks noGrp="1"/>
          </p:cNvSpPr>
          <p:nvPr>
            <p:ph type="subTitle" idx="4"/>
          </p:nvPr>
        </p:nvSpPr>
        <p:spPr>
          <a:xfrm>
            <a:off x="531013" y="2327575"/>
            <a:ext cx="2455200" cy="65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97" name="Google Shape;697;p25"/>
          <p:cNvSpPr txBox="1">
            <a:spLocks noGrp="1"/>
          </p:cNvSpPr>
          <p:nvPr>
            <p:ph type="subTitle" idx="5"/>
          </p:nvPr>
        </p:nvSpPr>
        <p:spPr>
          <a:xfrm>
            <a:off x="3335400" y="2327575"/>
            <a:ext cx="2455200" cy="65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98" name="Google Shape;698;p25"/>
          <p:cNvSpPr txBox="1">
            <a:spLocks noGrp="1"/>
          </p:cNvSpPr>
          <p:nvPr>
            <p:ph type="subTitle" idx="6"/>
          </p:nvPr>
        </p:nvSpPr>
        <p:spPr>
          <a:xfrm>
            <a:off x="6157787" y="2327575"/>
            <a:ext cx="2455200" cy="65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41" name="Grupo 40"/>
          <p:cNvGrpSpPr/>
          <p:nvPr userDrawn="1"/>
        </p:nvGrpSpPr>
        <p:grpSpPr>
          <a:xfrm>
            <a:off x="344487" y="366713"/>
            <a:ext cx="8472488" cy="127000"/>
            <a:chOff x="344487" y="366713"/>
            <a:chExt cx="8472488" cy="127000"/>
          </a:xfrm>
        </p:grpSpPr>
        <p:sp>
          <p:nvSpPr>
            <p:cNvPr id="42" name="Freeform 6"/>
            <p:cNvSpPr>
              <a:spLocks/>
            </p:cNvSpPr>
            <p:nvPr userDrawn="1"/>
          </p:nvSpPr>
          <p:spPr bwMode="auto">
            <a:xfrm>
              <a:off x="344487" y="411163"/>
              <a:ext cx="2784475" cy="41275"/>
            </a:xfrm>
            <a:custGeom>
              <a:avLst/>
              <a:gdLst>
                <a:gd name="T0" fmla="*/ 3 w 687"/>
                <a:gd name="T1" fmla="*/ 10 h 10"/>
                <a:gd name="T2" fmla="*/ 7 w 687"/>
                <a:gd name="T3" fmla="*/ 3 h 10"/>
                <a:gd name="T4" fmla="*/ 12 w 687"/>
                <a:gd name="T5" fmla="*/ 3 h 10"/>
                <a:gd name="T6" fmla="*/ 422 w 687"/>
                <a:gd name="T7" fmla="*/ 3 h 10"/>
                <a:gd name="T8" fmla="*/ 675 w 687"/>
                <a:gd name="T9" fmla="*/ 3 h 10"/>
                <a:gd name="T10" fmla="*/ 683 w 687"/>
                <a:gd name="T11" fmla="*/ 10 h 10"/>
                <a:gd name="T12" fmla="*/ 589 w 687"/>
                <a:gd name="T13" fmla="*/ 10 h 10"/>
                <a:gd name="T14" fmla="*/ 173 w 687"/>
                <a:gd name="T15" fmla="*/ 10 h 10"/>
                <a:gd name="T16" fmla="*/ 3 w 687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7" h="10">
                  <a:moveTo>
                    <a:pt x="3" y="10"/>
                  </a:moveTo>
                  <a:cubicBezTo>
                    <a:pt x="0" y="5"/>
                    <a:pt x="1" y="3"/>
                    <a:pt x="7" y="3"/>
                  </a:cubicBezTo>
                  <a:cubicBezTo>
                    <a:pt x="9" y="2"/>
                    <a:pt x="11" y="3"/>
                    <a:pt x="12" y="3"/>
                  </a:cubicBezTo>
                  <a:cubicBezTo>
                    <a:pt x="149" y="3"/>
                    <a:pt x="286" y="3"/>
                    <a:pt x="422" y="3"/>
                  </a:cubicBezTo>
                  <a:cubicBezTo>
                    <a:pt x="507" y="3"/>
                    <a:pt x="591" y="2"/>
                    <a:pt x="675" y="3"/>
                  </a:cubicBezTo>
                  <a:cubicBezTo>
                    <a:pt x="680" y="3"/>
                    <a:pt x="687" y="0"/>
                    <a:pt x="683" y="10"/>
                  </a:cubicBezTo>
                  <a:cubicBezTo>
                    <a:pt x="652" y="10"/>
                    <a:pt x="620" y="10"/>
                    <a:pt x="589" y="10"/>
                  </a:cubicBezTo>
                  <a:cubicBezTo>
                    <a:pt x="450" y="10"/>
                    <a:pt x="312" y="10"/>
                    <a:pt x="173" y="10"/>
                  </a:cubicBezTo>
                  <a:cubicBezTo>
                    <a:pt x="117" y="10"/>
                    <a:pt x="60" y="10"/>
                    <a:pt x="3" y="1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3" name="Freeform 7"/>
            <p:cNvSpPr>
              <a:spLocks/>
            </p:cNvSpPr>
            <p:nvPr userDrawn="1"/>
          </p:nvSpPr>
          <p:spPr bwMode="auto">
            <a:xfrm>
              <a:off x="6032500" y="411163"/>
              <a:ext cx="2784475" cy="33338"/>
            </a:xfrm>
            <a:custGeom>
              <a:avLst/>
              <a:gdLst>
                <a:gd name="T0" fmla="*/ 5 w 687"/>
                <a:gd name="T1" fmla="*/ 8 h 8"/>
                <a:gd name="T2" fmla="*/ 8 w 687"/>
                <a:gd name="T3" fmla="*/ 0 h 8"/>
                <a:gd name="T4" fmla="*/ 14 w 687"/>
                <a:gd name="T5" fmla="*/ 0 h 8"/>
                <a:gd name="T6" fmla="*/ 652 w 687"/>
                <a:gd name="T7" fmla="*/ 0 h 8"/>
                <a:gd name="T8" fmla="*/ 680 w 687"/>
                <a:gd name="T9" fmla="*/ 0 h 8"/>
                <a:gd name="T10" fmla="*/ 684 w 687"/>
                <a:gd name="T11" fmla="*/ 7 h 8"/>
                <a:gd name="T12" fmla="*/ 659 w 687"/>
                <a:gd name="T13" fmla="*/ 8 h 8"/>
                <a:gd name="T14" fmla="*/ 145 w 687"/>
                <a:gd name="T15" fmla="*/ 8 h 8"/>
                <a:gd name="T16" fmla="*/ 5 w 687"/>
                <a:gd name="T1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7" h="8">
                  <a:moveTo>
                    <a:pt x="5" y="8"/>
                  </a:moveTo>
                  <a:cubicBezTo>
                    <a:pt x="0" y="3"/>
                    <a:pt x="2" y="1"/>
                    <a:pt x="8" y="0"/>
                  </a:cubicBezTo>
                  <a:cubicBezTo>
                    <a:pt x="10" y="0"/>
                    <a:pt x="12" y="0"/>
                    <a:pt x="14" y="0"/>
                  </a:cubicBezTo>
                  <a:cubicBezTo>
                    <a:pt x="227" y="0"/>
                    <a:pt x="440" y="0"/>
                    <a:pt x="652" y="0"/>
                  </a:cubicBezTo>
                  <a:cubicBezTo>
                    <a:pt x="661" y="0"/>
                    <a:pt x="671" y="0"/>
                    <a:pt x="680" y="0"/>
                  </a:cubicBezTo>
                  <a:cubicBezTo>
                    <a:pt x="685" y="0"/>
                    <a:pt x="687" y="2"/>
                    <a:pt x="684" y="7"/>
                  </a:cubicBezTo>
                  <a:cubicBezTo>
                    <a:pt x="676" y="7"/>
                    <a:pt x="668" y="8"/>
                    <a:pt x="659" y="8"/>
                  </a:cubicBezTo>
                  <a:cubicBezTo>
                    <a:pt x="488" y="8"/>
                    <a:pt x="316" y="8"/>
                    <a:pt x="145" y="8"/>
                  </a:cubicBezTo>
                  <a:cubicBezTo>
                    <a:pt x="98" y="8"/>
                    <a:pt x="51" y="8"/>
                    <a:pt x="5" y="8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4" name="Freeform 8"/>
            <p:cNvSpPr>
              <a:spLocks noEditPoints="1"/>
            </p:cNvSpPr>
            <p:nvPr userDrawn="1"/>
          </p:nvSpPr>
          <p:spPr bwMode="auto">
            <a:xfrm>
              <a:off x="5849938" y="366713"/>
              <a:ext cx="112713" cy="119063"/>
            </a:xfrm>
            <a:custGeom>
              <a:avLst/>
              <a:gdLst>
                <a:gd name="T0" fmla="*/ 28 w 28"/>
                <a:gd name="T1" fmla="*/ 14 h 29"/>
                <a:gd name="T2" fmla="*/ 14 w 28"/>
                <a:gd name="T3" fmla="*/ 29 h 29"/>
                <a:gd name="T4" fmla="*/ 0 w 28"/>
                <a:gd name="T5" fmla="*/ 15 h 29"/>
                <a:gd name="T6" fmla="*/ 14 w 28"/>
                <a:gd name="T7" fmla="*/ 0 h 29"/>
                <a:gd name="T8" fmla="*/ 28 w 28"/>
                <a:gd name="T9" fmla="*/ 14 h 29"/>
                <a:gd name="T10" fmla="*/ 6 w 28"/>
                <a:gd name="T11" fmla="*/ 15 h 29"/>
                <a:gd name="T12" fmla="*/ 15 w 28"/>
                <a:gd name="T13" fmla="*/ 23 h 29"/>
                <a:gd name="T14" fmla="*/ 23 w 28"/>
                <a:gd name="T15" fmla="*/ 14 h 29"/>
                <a:gd name="T16" fmla="*/ 14 w 28"/>
                <a:gd name="T17" fmla="*/ 6 h 29"/>
                <a:gd name="T18" fmla="*/ 6 w 28"/>
                <a:gd name="T19" fmla="*/ 1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8" y="14"/>
                  </a:moveTo>
                  <a:cubicBezTo>
                    <a:pt x="28" y="22"/>
                    <a:pt x="22" y="29"/>
                    <a:pt x="14" y="29"/>
                  </a:cubicBezTo>
                  <a:cubicBezTo>
                    <a:pt x="7" y="29"/>
                    <a:pt x="0" y="22"/>
                    <a:pt x="0" y="15"/>
                  </a:cubicBezTo>
                  <a:cubicBezTo>
                    <a:pt x="0" y="7"/>
                    <a:pt x="6" y="0"/>
                    <a:pt x="14" y="0"/>
                  </a:cubicBezTo>
                  <a:cubicBezTo>
                    <a:pt x="22" y="0"/>
                    <a:pt x="28" y="7"/>
                    <a:pt x="28" y="14"/>
                  </a:cubicBezTo>
                  <a:close/>
                  <a:moveTo>
                    <a:pt x="6" y="15"/>
                  </a:moveTo>
                  <a:cubicBezTo>
                    <a:pt x="6" y="20"/>
                    <a:pt x="9" y="23"/>
                    <a:pt x="15" y="23"/>
                  </a:cubicBezTo>
                  <a:cubicBezTo>
                    <a:pt x="20" y="23"/>
                    <a:pt x="23" y="20"/>
                    <a:pt x="23" y="14"/>
                  </a:cubicBezTo>
                  <a:cubicBezTo>
                    <a:pt x="23" y="9"/>
                    <a:pt x="19" y="6"/>
                    <a:pt x="14" y="6"/>
                  </a:cubicBezTo>
                  <a:cubicBezTo>
                    <a:pt x="9" y="6"/>
                    <a:pt x="6" y="9"/>
                    <a:pt x="6" y="15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5" name="Freeform 9"/>
            <p:cNvSpPr>
              <a:spLocks noEditPoints="1"/>
            </p:cNvSpPr>
            <p:nvPr userDrawn="1"/>
          </p:nvSpPr>
          <p:spPr bwMode="auto">
            <a:xfrm>
              <a:off x="3194050" y="379413"/>
              <a:ext cx="117475" cy="114300"/>
            </a:xfrm>
            <a:custGeom>
              <a:avLst/>
              <a:gdLst>
                <a:gd name="T0" fmla="*/ 29 w 29"/>
                <a:gd name="T1" fmla="*/ 14 h 28"/>
                <a:gd name="T2" fmla="*/ 14 w 29"/>
                <a:gd name="T3" fmla="*/ 28 h 28"/>
                <a:gd name="T4" fmla="*/ 0 w 29"/>
                <a:gd name="T5" fmla="*/ 14 h 28"/>
                <a:gd name="T6" fmla="*/ 15 w 29"/>
                <a:gd name="T7" fmla="*/ 0 h 28"/>
                <a:gd name="T8" fmla="*/ 29 w 29"/>
                <a:gd name="T9" fmla="*/ 14 h 28"/>
                <a:gd name="T10" fmla="*/ 15 w 29"/>
                <a:gd name="T11" fmla="*/ 22 h 28"/>
                <a:gd name="T12" fmla="*/ 23 w 29"/>
                <a:gd name="T13" fmla="*/ 14 h 28"/>
                <a:gd name="T14" fmla="*/ 14 w 29"/>
                <a:gd name="T15" fmla="*/ 5 h 28"/>
                <a:gd name="T16" fmla="*/ 6 w 29"/>
                <a:gd name="T17" fmla="*/ 14 h 28"/>
                <a:gd name="T18" fmla="*/ 15 w 29"/>
                <a:gd name="T19" fmla="*/ 2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28">
                  <a:moveTo>
                    <a:pt x="29" y="14"/>
                  </a:moveTo>
                  <a:cubicBezTo>
                    <a:pt x="29" y="22"/>
                    <a:pt x="22" y="28"/>
                    <a:pt x="14" y="28"/>
                  </a:cubicBezTo>
                  <a:cubicBezTo>
                    <a:pt x="7" y="28"/>
                    <a:pt x="0" y="22"/>
                    <a:pt x="0" y="14"/>
                  </a:cubicBezTo>
                  <a:cubicBezTo>
                    <a:pt x="0" y="6"/>
                    <a:pt x="7" y="0"/>
                    <a:pt x="15" y="0"/>
                  </a:cubicBezTo>
                  <a:cubicBezTo>
                    <a:pt x="23" y="0"/>
                    <a:pt x="29" y="6"/>
                    <a:pt x="29" y="14"/>
                  </a:cubicBezTo>
                  <a:close/>
                  <a:moveTo>
                    <a:pt x="15" y="22"/>
                  </a:moveTo>
                  <a:cubicBezTo>
                    <a:pt x="20" y="22"/>
                    <a:pt x="23" y="19"/>
                    <a:pt x="23" y="14"/>
                  </a:cubicBezTo>
                  <a:cubicBezTo>
                    <a:pt x="23" y="9"/>
                    <a:pt x="20" y="5"/>
                    <a:pt x="14" y="5"/>
                  </a:cubicBezTo>
                  <a:cubicBezTo>
                    <a:pt x="9" y="5"/>
                    <a:pt x="6" y="9"/>
                    <a:pt x="6" y="14"/>
                  </a:cubicBezTo>
                  <a:cubicBezTo>
                    <a:pt x="6" y="19"/>
                    <a:pt x="9" y="22"/>
                    <a:pt x="15" y="22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4" name="Grupo 13"/>
          <p:cNvGrpSpPr/>
          <p:nvPr userDrawn="1"/>
        </p:nvGrpSpPr>
        <p:grpSpPr>
          <a:xfrm rot="20700000">
            <a:off x="7971272" y="144230"/>
            <a:ext cx="1186930" cy="920158"/>
            <a:chOff x="-1960562" y="498476"/>
            <a:chExt cx="1808162" cy="1401763"/>
          </a:xfrm>
          <a:solidFill>
            <a:schemeClr val="accent6">
              <a:lumMod val="75000"/>
            </a:schemeClr>
          </a:solidFill>
        </p:grpSpPr>
        <p:sp>
          <p:nvSpPr>
            <p:cNvPr id="15" name="Freeform 5"/>
            <p:cNvSpPr>
              <a:spLocks noEditPoints="1"/>
            </p:cNvSpPr>
            <p:nvPr/>
          </p:nvSpPr>
          <p:spPr bwMode="auto">
            <a:xfrm>
              <a:off x="-933450" y="500063"/>
              <a:ext cx="781050" cy="830263"/>
            </a:xfrm>
            <a:custGeom>
              <a:avLst/>
              <a:gdLst>
                <a:gd name="T0" fmla="*/ 1 w 309"/>
                <a:gd name="T1" fmla="*/ 204 h 328"/>
                <a:gd name="T2" fmla="*/ 0 w 309"/>
                <a:gd name="T3" fmla="*/ 101 h 328"/>
                <a:gd name="T4" fmla="*/ 58 w 309"/>
                <a:gd name="T5" fmla="*/ 54 h 328"/>
                <a:gd name="T6" fmla="*/ 248 w 309"/>
                <a:gd name="T7" fmla="*/ 1 h 328"/>
                <a:gd name="T8" fmla="*/ 259 w 309"/>
                <a:gd name="T9" fmla="*/ 8 h 328"/>
                <a:gd name="T10" fmla="*/ 298 w 309"/>
                <a:gd name="T11" fmla="*/ 123 h 328"/>
                <a:gd name="T12" fmla="*/ 272 w 309"/>
                <a:gd name="T13" fmla="*/ 304 h 328"/>
                <a:gd name="T14" fmla="*/ 270 w 309"/>
                <a:gd name="T15" fmla="*/ 308 h 328"/>
                <a:gd name="T16" fmla="*/ 240 w 309"/>
                <a:gd name="T17" fmla="*/ 327 h 328"/>
                <a:gd name="T18" fmla="*/ 62 w 309"/>
                <a:gd name="T19" fmla="*/ 258 h 328"/>
                <a:gd name="T20" fmla="*/ 22 w 309"/>
                <a:gd name="T21" fmla="*/ 222 h 328"/>
                <a:gd name="T22" fmla="*/ 1 w 309"/>
                <a:gd name="T23" fmla="*/ 204 h 328"/>
                <a:gd name="T24" fmla="*/ 39 w 309"/>
                <a:gd name="T25" fmla="*/ 147 h 328"/>
                <a:gd name="T26" fmla="*/ 123 w 309"/>
                <a:gd name="T27" fmla="*/ 89 h 328"/>
                <a:gd name="T28" fmla="*/ 116 w 309"/>
                <a:gd name="T29" fmla="*/ 90 h 328"/>
                <a:gd name="T30" fmla="*/ 99 w 309"/>
                <a:gd name="T31" fmla="*/ 99 h 328"/>
                <a:gd name="T32" fmla="*/ 27 w 309"/>
                <a:gd name="T33" fmla="*/ 145 h 328"/>
                <a:gd name="T34" fmla="*/ 19 w 309"/>
                <a:gd name="T35" fmla="*/ 151 h 328"/>
                <a:gd name="T36" fmla="*/ 65 w 309"/>
                <a:gd name="T37" fmla="*/ 163 h 328"/>
                <a:gd name="T38" fmla="*/ 41 w 309"/>
                <a:gd name="T39" fmla="*/ 162 h 328"/>
                <a:gd name="T40" fmla="*/ 20 w 309"/>
                <a:gd name="T41" fmla="*/ 167 h 328"/>
                <a:gd name="T42" fmla="*/ 19 w 309"/>
                <a:gd name="T43" fmla="*/ 170 h 328"/>
                <a:gd name="T44" fmla="*/ 62 w 309"/>
                <a:gd name="T45" fmla="*/ 197 h 328"/>
                <a:gd name="T46" fmla="*/ 124 w 309"/>
                <a:gd name="T47" fmla="*/ 257 h 328"/>
                <a:gd name="T48" fmla="*/ 130 w 309"/>
                <a:gd name="T49" fmla="*/ 259 h 328"/>
                <a:gd name="T50" fmla="*/ 131 w 309"/>
                <a:gd name="T51" fmla="*/ 254 h 328"/>
                <a:gd name="T52" fmla="*/ 117 w 309"/>
                <a:gd name="T53" fmla="*/ 225 h 328"/>
                <a:gd name="T54" fmla="*/ 75 w 309"/>
                <a:gd name="T55" fmla="*/ 194 h 328"/>
                <a:gd name="T56" fmla="*/ 48 w 309"/>
                <a:gd name="T57" fmla="*/ 179 h 328"/>
                <a:gd name="T58" fmla="*/ 66 w 309"/>
                <a:gd name="T59" fmla="*/ 175 h 328"/>
                <a:gd name="T60" fmla="*/ 65 w 309"/>
                <a:gd name="T61" fmla="*/ 169 h 328"/>
                <a:gd name="T62" fmla="*/ 74 w 309"/>
                <a:gd name="T63" fmla="*/ 168 h 328"/>
                <a:gd name="T64" fmla="*/ 79 w 309"/>
                <a:gd name="T65" fmla="*/ 164 h 328"/>
                <a:gd name="T66" fmla="*/ 76 w 309"/>
                <a:gd name="T67" fmla="*/ 159 h 328"/>
                <a:gd name="T68" fmla="*/ 60 w 309"/>
                <a:gd name="T69" fmla="*/ 151 h 328"/>
                <a:gd name="T70" fmla="*/ 39 w 309"/>
                <a:gd name="T71" fmla="*/ 14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9" h="328">
                  <a:moveTo>
                    <a:pt x="1" y="204"/>
                  </a:moveTo>
                  <a:cubicBezTo>
                    <a:pt x="16" y="170"/>
                    <a:pt x="23" y="135"/>
                    <a:pt x="0" y="101"/>
                  </a:cubicBezTo>
                  <a:cubicBezTo>
                    <a:pt x="16" y="82"/>
                    <a:pt x="36" y="66"/>
                    <a:pt x="58" y="54"/>
                  </a:cubicBezTo>
                  <a:cubicBezTo>
                    <a:pt x="117" y="20"/>
                    <a:pt x="180" y="1"/>
                    <a:pt x="248" y="1"/>
                  </a:cubicBezTo>
                  <a:cubicBezTo>
                    <a:pt x="254" y="0"/>
                    <a:pt x="257" y="2"/>
                    <a:pt x="259" y="8"/>
                  </a:cubicBezTo>
                  <a:cubicBezTo>
                    <a:pt x="276" y="45"/>
                    <a:pt x="291" y="82"/>
                    <a:pt x="298" y="123"/>
                  </a:cubicBezTo>
                  <a:cubicBezTo>
                    <a:pt x="309" y="186"/>
                    <a:pt x="299" y="246"/>
                    <a:pt x="272" y="304"/>
                  </a:cubicBezTo>
                  <a:cubicBezTo>
                    <a:pt x="271" y="306"/>
                    <a:pt x="271" y="307"/>
                    <a:pt x="270" y="308"/>
                  </a:cubicBezTo>
                  <a:cubicBezTo>
                    <a:pt x="261" y="328"/>
                    <a:pt x="261" y="328"/>
                    <a:pt x="240" y="327"/>
                  </a:cubicBezTo>
                  <a:cubicBezTo>
                    <a:pt x="172" y="325"/>
                    <a:pt x="113" y="304"/>
                    <a:pt x="62" y="258"/>
                  </a:cubicBezTo>
                  <a:cubicBezTo>
                    <a:pt x="49" y="246"/>
                    <a:pt x="36" y="234"/>
                    <a:pt x="22" y="222"/>
                  </a:cubicBezTo>
                  <a:cubicBezTo>
                    <a:pt x="16" y="216"/>
                    <a:pt x="9" y="211"/>
                    <a:pt x="1" y="204"/>
                  </a:cubicBezTo>
                  <a:close/>
                  <a:moveTo>
                    <a:pt x="39" y="147"/>
                  </a:moveTo>
                  <a:cubicBezTo>
                    <a:pt x="66" y="128"/>
                    <a:pt x="94" y="109"/>
                    <a:pt x="123" y="89"/>
                  </a:cubicBezTo>
                  <a:cubicBezTo>
                    <a:pt x="120" y="90"/>
                    <a:pt x="118" y="89"/>
                    <a:pt x="116" y="90"/>
                  </a:cubicBezTo>
                  <a:cubicBezTo>
                    <a:pt x="110" y="93"/>
                    <a:pt x="104" y="95"/>
                    <a:pt x="99" y="99"/>
                  </a:cubicBezTo>
                  <a:cubicBezTo>
                    <a:pt x="76" y="117"/>
                    <a:pt x="53" y="132"/>
                    <a:pt x="27" y="145"/>
                  </a:cubicBezTo>
                  <a:cubicBezTo>
                    <a:pt x="24" y="146"/>
                    <a:pt x="22" y="149"/>
                    <a:pt x="19" y="151"/>
                  </a:cubicBezTo>
                  <a:cubicBezTo>
                    <a:pt x="36" y="155"/>
                    <a:pt x="52" y="153"/>
                    <a:pt x="65" y="163"/>
                  </a:cubicBezTo>
                  <a:cubicBezTo>
                    <a:pt x="57" y="163"/>
                    <a:pt x="49" y="162"/>
                    <a:pt x="41" y="162"/>
                  </a:cubicBezTo>
                  <a:cubicBezTo>
                    <a:pt x="34" y="163"/>
                    <a:pt x="27" y="166"/>
                    <a:pt x="20" y="167"/>
                  </a:cubicBezTo>
                  <a:cubicBezTo>
                    <a:pt x="20" y="168"/>
                    <a:pt x="19" y="169"/>
                    <a:pt x="19" y="170"/>
                  </a:cubicBezTo>
                  <a:cubicBezTo>
                    <a:pt x="33" y="179"/>
                    <a:pt x="47" y="189"/>
                    <a:pt x="62" y="197"/>
                  </a:cubicBezTo>
                  <a:cubicBezTo>
                    <a:pt x="87" y="213"/>
                    <a:pt x="111" y="228"/>
                    <a:pt x="124" y="257"/>
                  </a:cubicBezTo>
                  <a:cubicBezTo>
                    <a:pt x="125" y="258"/>
                    <a:pt x="128" y="259"/>
                    <a:pt x="130" y="259"/>
                  </a:cubicBezTo>
                  <a:cubicBezTo>
                    <a:pt x="131" y="258"/>
                    <a:pt x="132" y="255"/>
                    <a:pt x="131" y="254"/>
                  </a:cubicBezTo>
                  <a:cubicBezTo>
                    <a:pt x="127" y="244"/>
                    <a:pt x="123" y="234"/>
                    <a:pt x="117" y="225"/>
                  </a:cubicBezTo>
                  <a:cubicBezTo>
                    <a:pt x="106" y="211"/>
                    <a:pt x="90" y="202"/>
                    <a:pt x="75" y="194"/>
                  </a:cubicBezTo>
                  <a:cubicBezTo>
                    <a:pt x="65" y="189"/>
                    <a:pt x="56" y="184"/>
                    <a:pt x="48" y="179"/>
                  </a:cubicBezTo>
                  <a:cubicBezTo>
                    <a:pt x="54" y="178"/>
                    <a:pt x="60" y="177"/>
                    <a:pt x="66" y="175"/>
                  </a:cubicBezTo>
                  <a:cubicBezTo>
                    <a:pt x="66" y="173"/>
                    <a:pt x="65" y="172"/>
                    <a:pt x="65" y="169"/>
                  </a:cubicBezTo>
                  <a:cubicBezTo>
                    <a:pt x="68" y="169"/>
                    <a:pt x="71" y="169"/>
                    <a:pt x="74" y="168"/>
                  </a:cubicBezTo>
                  <a:cubicBezTo>
                    <a:pt x="76" y="167"/>
                    <a:pt x="78" y="165"/>
                    <a:pt x="79" y="164"/>
                  </a:cubicBezTo>
                  <a:cubicBezTo>
                    <a:pt x="80" y="163"/>
                    <a:pt x="77" y="160"/>
                    <a:pt x="76" y="159"/>
                  </a:cubicBezTo>
                  <a:cubicBezTo>
                    <a:pt x="71" y="156"/>
                    <a:pt x="66" y="153"/>
                    <a:pt x="60" y="151"/>
                  </a:cubicBezTo>
                  <a:cubicBezTo>
                    <a:pt x="53" y="149"/>
                    <a:pt x="45" y="148"/>
                    <a:pt x="39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6"/>
            <p:cNvSpPr>
              <a:spLocks noEditPoints="1"/>
            </p:cNvSpPr>
            <p:nvPr/>
          </p:nvSpPr>
          <p:spPr bwMode="auto">
            <a:xfrm>
              <a:off x="-1960562" y="498476"/>
              <a:ext cx="776287" cy="828675"/>
            </a:xfrm>
            <a:custGeom>
              <a:avLst/>
              <a:gdLst>
                <a:gd name="T0" fmla="*/ 305 w 307"/>
                <a:gd name="T1" fmla="*/ 107 h 328"/>
                <a:gd name="T2" fmla="*/ 305 w 307"/>
                <a:gd name="T3" fmla="*/ 198 h 328"/>
                <a:gd name="T4" fmla="*/ 302 w 307"/>
                <a:gd name="T5" fmla="*/ 210 h 328"/>
                <a:gd name="T6" fmla="*/ 217 w 307"/>
                <a:gd name="T7" fmla="*/ 284 h 328"/>
                <a:gd name="T8" fmla="*/ 132 w 307"/>
                <a:gd name="T9" fmla="*/ 318 h 328"/>
                <a:gd name="T10" fmla="*/ 55 w 307"/>
                <a:gd name="T11" fmla="*/ 328 h 328"/>
                <a:gd name="T12" fmla="*/ 48 w 307"/>
                <a:gd name="T13" fmla="*/ 326 h 328"/>
                <a:gd name="T14" fmla="*/ 17 w 307"/>
                <a:gd name="T15" fmla="*/ 247 h 328"/>
                <a:gd name="T16" fmla="*/ 31 w 307"/>
                <a:gd name="T17" fmla="*/ 52 h 328"/>
                <a:gd name="T18" fmla="*/ 48 w 307"/>
                <a:gd name="T19" fmla="*/ 7 h 328"/>
                <a:gd name="T20" fmla="*/ 59 w 307"/>
                <a:gd name="T21" fmla="*/ 1 h 328"/>
                <a:gd name="T22" fmla="*/ 181 w 307"/>
                <a:gd name="T23" fmla="*/ 31 h 328"/>
                <a:gd name="T24" fmla="*/ 305 w 307"/>
                <a:gd name="T25" fmla="*/ 107 h 328"/>
                <a:gd name="T26" fmla="*/ 268 w 307"/>
                <a:gd name="T27" fmla="*/ 179 h 328"/>
                <a:gd name="T28" fmla="*/ 226 w 307"/>
                <a:gd name="T29" fmla="*/ 202 h 328"/>
                <a:gd name="T30" fmla="*/ 189 w 307"/>
                <a:gd name="T31" fmla="*/ 233 h 328"/>
                <a:gd name="T32" fmla="*/ 176 w 307"/>
                <a:gd name="T33" fmla="*/ 259 h 328"/>
                <a:gd name="T34" fmla="*/ 185 w 307"/>
                <a:gd name="T35" fmla="*/ 255 h 328"/>
                <a:gd name="T36" fmla="*/ 214 w 307"/>
                <a:gd name="T37" fmla="*/ 217 h 328"/>
                <a:gd name="T38" fmla="*/ 245 w 307"/>
                <a:gd name="T39" fmla="*/ 197 h 328"/>
                <a:gd name="T40" fmla="*/ 284 w 307"/>
                <a:gd name="T41" fmla="*/ 173 h 328"/>
                <a:gd name="T42" fmla="*/ 289 w 307"/>
                <a:gd name="T43" fmla="*/ 168 h 328"/>
                <a:gd name="T44" fmla="*/ 289 w 307"/>
                <a:gd name="T45" fmla="*/ 166 h 328"/>
                <a:gd name="T46" fmla="*/ 276 w 307"/>
                <a:gd name="T47" fmla="*/ 167 h 328"/>
                <a:gd name="T48" fmla="*/ 271 w 307"/>
                <a:gd name="T49" fmla="*/ 163 h 328"/>
                <a:gd name="T50" fmla="*/ 259 w 307"/>
                <a:gd name="T51" fmla="*/ 167 h 328"/>
                <a:gd name="T52" fmla="*/ 252 w 307"/>
                <a:gd name="T53" fmla="*/ 166 h 328"/>
                <a:gd name="T54" fmla="*/ 254 w 307"/>
                <a:gd name="T55" fmla="*/ 159 h 328"/>
                <a:gd name="T56" fmla="*/ 260 w 307"/>
                <a:gd name="T57" fmla="*/ 156 h 328"/>
                <a:gd name="T58" fmla="*/ 281 w 307"/>
                <a:gd name="T59" fmla="*/ 153 h 328"/>
                <a:gd name="T60" fmla="*/ 290 w 307"/>
                <a:gd name="T61" fmla="*/ 149 h 328"/>
                <a:gd name="T62" fmla="*/ 286 w 307"/>
                <a:gd name="T63" fmla="*/ 146 h 328"/>
                <a:gd name="T64" fmla="*/ 214 w 307"/>
                <a:gd name="T65" fmla="*/ 102 h 328"/>
                <a:gd name="T66" fmla="*/ 194 w 307"/>
                <a:gd name="T67" fmla="*/ 91 h 328"/>
                <a:gd name="T68" fmla="*/ 185 w 307"/>
                <a:gd name="T69" fmla="*/ 90 h 328"/>
                <a:gd name="T70" fmla="*/ 269 w 307"/>
                <a:gd name="T71" fmla="*/ 149 h 328"/>
                <a:gd name="T72" fmla="*/ 228 w 307"/>
                <a:gd name="T73" fmla="*/ 168 h 328"/>
                <a:gd name="T74" fmla="*/ 247 w 307"/>
                <a:gd name="T75" fmla="*/ 171 h 328"/>
                <a:gd name="T76" fmla="*/ 241 w 307"/>
                <a:gd name="T77" fmla="*/ 179 h 328"/>
                <a:gd name="T78" fmla="*/ 268 w 307"/>
                <a:gd name="T79" fmla="*/ 17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7" h="328">
                  <a:moveTo>
                    <a:pt x="305" y="107"/>
                  </a:moveTo>
                  <a:cubicBezTo>
                    <a:pt x="290" y="138"/>
                    <a:pt x="294" y="168"/>
                    <a:pt x="305" y="198"/>
                  </a:cubicBezTo>
                  <a:cubicBezTo>
                    <a:pt x="307" y="203"/>
                    <a:pt x="307" y="206"/>
                    <a:pt x="302" y="210"/>
                  </a:cubicBezTo>
                  <a:cubicBezTo>
                    <a:pt x="274" y="235"/>
                    <a:pt x="246" y="260"/>
                    <a:pt x="217" y="284"/>
                  </a:cubicBezTo>
                  <a:cubicBezTo>
                    <a:pt x="192" y="304"/>
                    <a:pt x="163" y="313"/>
                    <a:pt x="132" y="318"/>
                  </a:cubicBezTo>
                  <a:cubicBezTo>
                    <a:pt x="106" y="322"/>
                    <a:pt x="81" y="325"/>
                    <a:pt x="55" y="328"/>
                  </a:cubicBezTo>
                  <a:cubicBezTo>
                    <a:pt x="53" y="328"/>
                    <a:pt x="49" y="327"/>
                    <a:pt x="48" y="326"/>
                  </a:cubicBezTo>
                  <a:cubicBezTo>
                    <a:pt x="38" y="299"/>
                    <a:pt x="24" y="274"/>
                    <a:pt x="17" y="247"/>
                  </a:cubicBezTo>
                  <a:cubicBezTo>
                    <a:pt x="0" y="181"/>
                    <a:pt x="7" y="115"/>
                    <a:pt x="31" y="52"/>
                  </a:cubicBezTo>
                  <a:cubicBezTo>
                    <a:pt x="36" y="37"/>
                    <a:pt x="42" y="22"/>
                    <a:pt x="48" y="7"/>
                  </a:cubicBezTo>
                  <a:cubicBezTo>
                    <a:pt x="50" y="1"/>
                    <a:pt x="53" y="0"/>
                    <a:pt x="59" y="1"/>
                  </a:cubicBezTo>
                  <a:cubicBezTo>
                    <a:pt x="101" y="4"/>
                    <a:pt x="142" y="14"/>
                    <a:pt x="181" y="31"/>
                  </a:cubicBezTo>
                  <a:cubicBezTo>
                    <a:pt x="227" y="50"/>
                    <a:pt x="267" y="76"/>
                    <a:pt x="305" y="107"/>
                  </a:cubicBezTo>
                  <a:close/>
                  <a:moveTo>
                    <a:pt x="268" y="179"/>
                  </a:moveTo>
                  <a:cubicBezTo>
                    <a:pt x="253" y="187"/>
                    <a:pt x="239" y="194"/>
                    <a:pt x="226" y="202"/>
                  </a:cubicBezTo>
                  <a:cubicBezTo>
                    <a:pt x="211" y="210"/>
                    <a:pt x="198" y="219"/>
                    <a:pt x="189" y="233"/>
                  </a:cubicBezTo>
                  <a:cubicBezTo>
                    <a:pt x="184" y="241"/>
                    <a:pt x="180" y="250"/>
                    <a:pt x="176" y="259"/>
                  </a:cubicBezTo>
                  <a:cubicBezTo>
                    <a:pt x="183" y="262"/>
                    <a:pt x="184" y="259"/>
                    <a:pt x="185" y="255"/>
                  </a:cubicBezTo>
                  <a:cubicBezTo>
                    <a:pt x="191" y="239"/>
                    <a:pt x="201" y="227"/>
                    <a:pt x="214" y="217"/>
                  </a:cubicBezTo>
                  <a:cubicBezTo>
                    <a:pt x="224" y="210"/>
                    <a:pt x="235" y="204"/>
                    <a:pt x="245" y="197"/>
                  </a:cubicBezTo>
                  <a:cubicBezTo>
                    <a:pt x="258" y="189"/>
                    <a:pt x="271" y="181"/>
                    <a:pt x="284" y="173"/>
                  </a:cubicBezTo>
                  <a:cubicBezTo>
                    <a:pt x="286" y="172"/>
                    <a:pt x="288" y="170"/>
                    <a:pt x="289" y="168"/>
                  </a:cubicBezTo>
                  <a:cubicBezTo>
                    <a:pt x="289" y="167"/>
                    <a:pt x="289" y="167"/>
                    <a:pt x="289" y="166"/>
                  </a:cubicBezTo>
                  <a:cubicBezTo>
                    <a:pt x="284" y="167"/>
                    <a:pt x="280" y="167"/>
                    <a:pt x="276" y="167"/>
                  </a:cubicBezTo>
                  <a:cubicBezTo>
                    <a:pt x="278" y="162"/>
                    <a:pt x="275" y="162"/>
                    <a:pt x="271" y="163"/>
                  </a:cubicBezTo>
                  <a:cubicBezTo>
                    <a:pt x="267" y="164"/>
                    <a:pt x="263" y="166"/>
                    <a:pt x="259" y="167"/>
                  </a:cubicBezTo>
                  <a:cubicBezTo>
                    <a:pt x="256" y="167"/>
                    <a:pt x="254" y="167"/>
                    <a:pt x="252" y="166"/>
                  </a:cubicBezTo>
                  <a:cubicBezTo>
                    <a:pt x="252" y="164"/>
                    <a:pt x="252" y="161"/>
                    <a:pt x="254" y="159"/>
                  </a:cubicBezTo>
                  <a:cubicBezTo>
                    <a:pt x="255" y="158"/>
                    <a:pt x="258" y="157"/>
                    <a:pt x="260" y="156"/>
                  </a:cubicBezTo>
                  <a:cubicBezTo>
                    <a:pt x="267" y="155"/>
                    <a:pt x="274" y="155"/>
                    <a:pt x="281" y="153"/>
                  </a:cubicBezTo>
                  <a:cubicBezTo>
                    <a:pt x="283" y="153"/>
                    <a:pt x="286" y="151"/>
                    <a:pt x="290" y="149"/>
                  </a:cubicBezTo>
                  <a:cubicBezTo>
                    <a:pt x="287" y="147"/>
                    <a:pt x="287" y="147"/>
                    <a:pt x="286" y="146"/>
                  </a:cubicBezTo>
                  <a:cubicBezTo>
                    <a:pt x="262" y="131"/>
                    <a:pt x="238" y="116"/>
                    <a:pt x="214" y="102"/>
                  </a:cubicBezTo>
                  <a:cubicBezTo>
                    <a:pt x="208" y="98"/>
                    <a:pt x="201" y="94"/>
                    <a:pt x="194" y="91"/>
                  </a:cubicBezTo>
                  <a:cubicBezTo>
                    <a:pt x="192" y="90"/>
                    <a:pt x="189" y="91"/>
                    <a:pt x="185" y="90"/>
                  </a:cubicBezTo>
                  <a:cubicBezTo>
                    <a:pt x="214" y="111"/>
                    <a:pt x="242" y="130"/>
                    <a:pt x="269" y="149"/>
                  </a:cubicBezTo>
                  <a:cubicBezTo>
                    <a:pt x="255" y="151"/>
                    <a:pt x="239" y="153"/>
                    <a:pt x="228" y="168"/>
                  </a:cubicBezTo>
                  <a:cubicBezTo>
                    <a:pt x="235" y="169"/>
                    <a:pt x="241" y="170"/>
                    <a:pt x="247" y="171"/>
                  </a:cubicBezTo>
                  <a:cubicBezTo>
                    <a:pt x="245" y="173"/>
                    <a:pt x="243" y="175"/>
                    <a:pt x="241" y="179"/>
                  </a:cubicBezTo>
                  <a:cubicBezTo>
                    <a:pt x="251" y="179"/>
                    <a:pt x="258" y="179"/>
                    <a:pt x="26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7"/>
            <p:cNvSpPr>
              <a:spLocks/>
            </p:cNvSpPr>
            <p:nvPr/>
          </p:nvSpPr>
          <p:spPr bwMode="auto">
            <a:xfrm>
              <a:off x="-1760538" y="1028701"/>
              <a:ext cx="674687" cy="871538"/>
            </a:xfrm>
            <a:custGeom>
              <a:avLst/>
              <a:gdLst>
                <a:gd name="T0" fmla="*/ 0 w 267"/>
                <a:gd name="T1" fmla="*/ 302 h 344"/>
                <a:gd name="T2" fmla="*/ 28 w 267"/>
                <a:gd name="T3" fmla="*/ 218 h 344"/>
                <a:gd name="T4" fmla="*/ 95 w 267"/>
                <a:gd name="T5" fmla="*/ 126 h 344"/>
                <a:gd name="T6" fmla="*/ 120 w 267"/>
                <a:gd name="T7" fmla="*/ 96 h 344"/>
                <a:gd name="T8" fmla="*/ 124 w 267"/>
                <a:gd name="T9" fmla="*/ 92 h 344"/>
                <a:gd name="T10" fmla="*/ 207 w 267"/>
                <a:gd name="T11" fmla="*/ 25 h 344"/>
                <a:gd name="T12" fmla="*/ 231 w 267"/>
                <a:gd name="T13" fmla="*/ 0 h 344"/>
                <a:gd name="T14" fmla="*/ 267 w 267"/>
                <a:gd name="T15" fmla="*/ 44 h 344"/>
                <a:gd name="T16" fmla="*/ 259 w 267"/>
                <a:gd name="T17" fmla="*/ 73 h 344"/>
                <a:gd name="T18" fmla="*/ 219 w 267"/>
                <a:gd name="T19" fmla="*/ 186 h 344"/>
                <a:gd name="T20" fmla="*/ 184 w 267"/>
                <a:gd name="T21" fmla="*/ 304 h 344"/>
                <a:gd name="T22" fmla="*/ 184 w 267"/>
                <a:gd name="T23" fmla="*/ 340 h 344"/>
                <a:gd name="T24" fmla="*/ 162 w 267"/>
                <a:gd name="T25" fmla="*/ 340 h 344"/>
                <a:gd name="T26" fmla="*/ 135 w 267"/>
                <a:gd name="T27" fmla="*/ 329 h 344"/>
                <a:gd name="T28" fmla="*/ 93 w 267"/>
                <a:gd name="T29" fmla="*/ 319 h 344"/>
                <a:gd name="T30" fmla="*/ 76 w 267"/>
                <a:gd name="T31" fmla="*/ 318 h 344"/>
                <a:gd name="T32" fmla="*/ 55 w 267"/>
                <a:gd name="T33" fmla="*/ 304 h 344"/>
                <a:gd name="T34" fmla="*/ 28 w 267"/>
                <a:gd name="T35" fmla="*/ 291 h 344"/>
                <a:gd name="T36" fmla="*/ 14 w 267"/>
                <a:gd name="T37" fmla="*/ 295 h 344"/>
                <a:gd name="T38" fmla="*/ 0 w 267"/>
                <a:gd name="T39" fmla="*/ 302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7" h="344">
                  <a:moveTo>
                    <a:pt x="0" y="302"/>
                  </a:moveTo>
                  <a:cubicBezTo>
                    <a:pt x="4" y="271"/>
                    <a:pt x="14" y="244"/>
                    <a:pt x="28" y="218"/>
                  </a:cubicBezTo>
                  <a:cubicBezTo>
                    <a:pt x="47" y="184"/>
                    <a:pt x="71" y="155"/>
                    <a:pt x="95" y="126"/>
                  </a:cubicBezTo>
                  <a:cubicBezTo>
                    <a:pt x="103" y="116"/>
                    <a:pt x="112" y="106"/>
                    <a:pt x="120" y="96"/>
                  </a:cubicBezTo>
                  <a:cubicBezTo>
                    <a:pt x="121" y="95"/>
                    <a:pt x="123" y="93"/>
                    <a:pt x="124" y="92"/>
                  </a:cubicBezTo>
                  <a:cubicBezTo>
                    <a:pt x="152" y="70"/>
                    <a:pt x="180" y="48"/>
                    <a:pt x="207" y="25"/>
                  </a:cubicBezTo>
                  <a:cubicBezTo>
                    <a:pt x="215" y="18"/>
                    <a:pt x="223" y="9"/>
                    <a:pt x="231" y="0"/>
                  </a:cubicBezTo>
                  <a:cubicBezTo>
                    <a:pt x="240" y="16"/>
                    <a:pt x="249" y="33"/>
                    <a:pt x="267" y="44"/>
                  </a:cubicBezTo>
                  <a:cubicBezTo>
                    <a:pt x="265" y="53"/>
                    <a:pt x="263" y="64"/>
                    <a:pt x="259" y="73"/>
                  </a:cubicBezTo>
                  <a:cubicBezTo>
                    <a:pt x="246" y="111"/>
                    <a:pt x="231" y="148"/>
                    <a:pt x="219" y="186"/>
                  </a:cubicBezTo>
                  <a:cubicBezTo>
                    <a:pt x="206" y="225"/>
                    <a:pt x="195" y="264"/>
                    <a:pt x="184" y="304"/>
                  </a:cubicBezTo>
                  <a:cubicBezTo>
                    <a:pt x="181" y="315"/>
                    <a:pt x="184" y="327"/>
                    <a:pt x="184" y="340"/>
                  </a:cubicBezTo>
                  <a:cubicBezTo>
                    <a:pt x="178" y="344"/>
                    <a:pt x="170" y="343"/>
                    <a:pt x="162" y="340"/>
                  </a:cubicBezTo>
                  <a:cubicBezTo>
                    <a:pt x="153" y="337"/>
                    <a:pt x="144" y="333"/>
                    <a:pt x="135" y="329"/>
                  </a:cubicBezTo>
                  <a:cubicBezTo>
                    <a:pt x="122" y="322"/>
                    <a:pt x="108" y="318"/>
                    <a:pt x="93" y="319"/>
                  </a:cubicBezTo>
                  <a:cubicBezTo>
                    <a:pt x="87" y="320"/>
                    <a:pt x="82" y="319"/>
                    <a:pt x="76" y="318"/>
                  </a:cubicBezTo>
                  <a:cubicBezTo>
                    <a:pt x="67" y="317"/>
                    <a:pt x="60" y="312"/>
                    <a:pt x="55" y="304"/>
                  </a:cubicBezTo>
                  <a:cubicBezTo>
                    <a:pt x="49" y="292"/>
                    <a:pt x="41" y="288"/>
                    <a:pt x="28" y="291"/>
                  </a:cubicBezTo>
                  <a:cubicBezTo>
                    <a:pt x="23" y="292"/>
                    <a:pt x="19" y="293"/>
                    <a:pt x="14" y="295"/>
                  </a:cubicBezTo>
                  <a:cubicBezTo>
                    <a:pt x="9" y="297"/>
                    <a:pt x="5" y="299"/>
                    <a:pt x="0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-1022350" y="1031876"/>
              <a:ext cx="660400" cy="795338"/>
            </a:xfrm>
            <a:custGeom>
              <a:avLst/>
              <a:gdLst>
                <a:gd name="T0" fmla="*/ 261 w 261"/>
                <a:gd name="T1" fmla="*/ 291 h 314"/>
                <a:gd name="T2" fmla="*/ 211 w 261"/>
                <a:gd name="T3" fmla="*/ 290 h 314"/>
                <a:gd name="T4" fmla="*/ 178 w 261"/>
                <a:gd name="T5" fmla="*/ 301 h 314"/>
                <a:gd name="T6" fmla="*/ 127 w 261"/>
                <a:gd name="T7" fmla="*/ 307 h 314"/>
                <a:gd name="T8" fmla="*/ 98 w 261"/>
                <a:gd name="T9" fmla="*/ 302 h 314"/>
                <a:gd name="T10" fmla="*/ 80 w 261"/>
                <a:gd name="T11" fmla="*/ 220 h 314"/>
                <a:gd name="T12" fmla="*/ 23 w 261"/>
                <a:gd name="T13" fmla="*/ 109 h 314"/>
                <a:gd name="T14" fmla="*/ 2 w 261"/>
                <a:gd name="T15" fmla="*/ 48 h 314"/>
                <a:gd name="T16" fmla="*/ 4 w 261"/>
                <a:gd name="T17" fmla="*/ 38 h 314"/>
                <a:gd name="T18" fmla="*/ 35 w 261"/>
                <a:gd name="T19" fmla="*/ 0 h 314"/>
                <a:gd name="T20" fmla="*/ 141 w 261"/>
                <a:gd name="T21" fmla="*/ 92 h 314"/>
                <a:gd name="T22" fmla="*/ 162 w 261"/>
                <a:gd name="T23" fmla="*/ 115 h 314"/>
                <a:gd name="T24" fmla="*/ 233 w 261"/>
                <a:gd name="T25" fmla="*/ 211 h 314"/>
                <a:gd name="T26" fmla="*/ 260 w 261"/>
                <a:gd name="T27" fmla="*/ 289 h 314"/>
                <a:gd name="T28" fmla="*/ 261 w 261"/>
                <a:gd name="T29" fmla="*/ 29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1" h="314">
                  <a:moveTo>
                    <a:pt x="261" y="291"/>
                  </a:moveTo>
                  <a:cubicBezTo>
                    <a:pt x="243" y="291"/>
                    <a:pt x="227" y="290"/>
                    <a:pt x="211" y="290"/>
                  </a:cubicBezTo>
                  <a:cubicBezTo>
                    <a:pt x="199" y="290"/>
                    <a:pt x="188" y="294"/>
                    <a:pt x="178" y="301"/>
                  </a:cubicBezTo>
                  <a:cubicBezTo>
                    <a:pt x="162" y="312"/>
                    <a:pt x="146" y="314"/>
                    <a:pt x="127" y="307"/>
                  </a:cubicBezTo>
                  <a:cubicBezTo>
                    <a:pt x="118" y="303"/>
                    <a:pt x="108" y="304"/>
                    <a:pt x="98" y="302"/>
                  </a:cubicBezTo>
                  <a:cubicBezTo>
                    <a:pt x="107" y="273"/>
                    <a:pt x="94" y="246"/>
                    <a:pt x="80" y="220"/>
                  </a:cubicBezTo>
                  <a:cubicBezTo>
                    <a:pt x="61" y="183"/>
                    <a:pt x="41" y="147"/>
                    <a:pt x="23" y="109"/>
                  </a:cubicBezTo>
                  <a:cubicBezTo>
                    <a:pt x="14" y="90"/>
                    <a:pt x="9" y="68"/>
                    <a:pt x="2" y="48"/>
                  </a:cubicBezTo>
                  <a:cubicBezTo>
                    <a:pt x="0" y="44"/>
                    <a:pt x="2" y="42"/>
                    <a:pt x="4" y="38"/>
                  </a:cubicBezTo>
                  <a:cubicBezTo>
                    <a:pt x="15" y="26"/>
                    <a:pt x="25" y="12"/>
                    <a:pt x="35" y="0"/>
                  </a:cubicBezTo>
                  <a:cubicBezTo>
                    <a:pt x="64" y="37"/>
                    <a:pt x="102" y="65"/>
                    <a:pt x="141" y="92"/>
                  </a:cubicBezTo>
                  <a:cubicBezTo>
                    <a:pt x="150" y="98"/>
                    <a:pt x="155" y="107"/>
                    <a:pt x="162" y="115"/>
                  </a:cubicBezTo>
                  <a:cubicBezTo>
                    <a:pt x="188" y="145"/>
                    <a:pt x="214" y="176"/>
                    <a:pt x="233" y="211"/>
                  </a:cubicBezTo>
                  <a:cubicBezTo>
                    <a:pt x="247" y="235"/>
                    <a:pt x="256" y="261"/>
                    <a:pt x="260" y="289"/>
                  </a:cubicBezTo>
                  <a:cubicBezTo>
                    <a:pt x="261" y="290"/>
                    <a:pt x="261" y="291"/>
                    <a:pt x="261" y="2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-1206500" y="725488"/>
              <a:ext cx="287337" cy="396875"/>
            </a:xfrm>
            <a:custGeom>
              <a:avLst/>
              <a:gdLst>
                <a:gd name="T0" fmla="*/ 114 w 114"/>
                <a:gd name="T1" fmla="*/ 57 h 157"/>
                <a:gd name="T2" fmla="*/ 91 w 114"/>
                <a:gd name="T3" fmla="*/ 137 h 157"/>
                <a:gd name="T4" fmla="*/ 57 w 114"/>
                <a:gd name="T5" fmla="*/ 156 h 157"/>
                <a:gd name="T6" fmla="*/ 31 w 114"/>
                <a:gd name="T7" fmla="*/ 141 h 157"/>
                <a:gd name="T8" fmla="*/ 8 w 114"/>
                <a:gd name="T9" fmla="*/ 89 h 157"/>
                <a:gd name="T10" fmla="*/ 15 w 114"/>
                <a:gd name="T11" fmla="*/ 13 h 157"/>
                <a:gd name="T12" fmla="*/ 26 w 114"/>
                <a:gd name="T13" fmla="*/ 5 h 157"/>
                <a:gd name="T14" fmla="*/ 92 w 114"/>
                <a:gd name="T15" fmla="*/ 7 h 157"/>
                <a:gd name="T16" fmla="*/ 109 w 114"/>
                <a:gd name="T17" fmla="*/ 28 h 157"/>
                <a:gd name="T18" fmla="*/ 114 w 114"/>
                <a:gd name="T19" fmla="*/ 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57">
                  <a:moveTo>
                    <a:pt x="114" y="57"/>
                  </a:moveTo>
                  <a:cubicBezTo>
                    <a:pt x="114" y="89"/>
                    <a:pt x="106" y="115"/>
                    <a:pt x="91" y="137"/>
                  </a:cubicBezTo>
                  <a:cubicBezTo>
                    <a:pt x="83" y="149"/>
                    <a:pt x="73" y="157"/>
                    <a:pt x="57" y="156"/>
                  </a:cubicBezTo>
                  <a:cubicBezTo>
                    <a:pt x="45" y="156"/>
                    <a:pt x="37" y="149"/>
                    <a:pt x="31" y="141"/>
                  </a:cubicBezTo>
                  <a:cubicBezTo>
                    <a:pt x="19" y="125"/>
                    <a:pt x="13" y="107"/>
                    <a:pt x="8" y="89"/>
                  </a:cubicBezTo>
                  <a:cubicBezTo>
                    <a:pt x="0" y="63"/>
                    <a:pt x="6" y="38"/>
                    <a:pt x="15" y="13"/>
                  </a:cubicBezTo>
                  <a:cubicBezTo>
                    <a:pt x="16" y="9"/>
                    <a:pt x="22" y="6"/>
                    <a:pt x="26" y="5"/>
                  </a:cubicBezTo>
                  <a:cubicBezTo>
                    <a:pt x="48" y="0"/>
                    <a:pt x="70" y="0"/>
                    <a:pt x="92" y="7"/>
                  </a:cubicBezTo>
                  <a:cubicBezTo>
                    <a:pt x="104" y="10"/>
                    <a:pt x="108" y="18"/>
                    <a:pt x="109" y="28"/>
                  </a:cubicBezTo>
                  <a:cubicBezTo>
                    <a:pt x="111" y="39"/>
                    <a:pt x="113" y="51"/>
                    <a:pt x="114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20" name="Grupo 19"/>
          <p:cNvGrpSpPr/>
          <p:nvPr userDrawn="1"/>
        </p:nvGrpSpPr>
        <p:grpSpPr>
          <a:xfrm rot="873378">
            <a:off x="11185" y="155855"/>
            <a:ext cx="1186930" cy="920158"/>
            <a:chOff x="-1960562" y="498476"/>
            <a:chExt cx="1808162" cy="1401763"/>
          </a:xfrm>
          <a:solidFill>
            <a:schemeClr val="accent6">
              <a:lumMod val="75000"/>
            </a:schemeClr>
          </a:solidFill>
        </p:grpSpPr>
        <p:sp>
          <p:nvSpPr>
            <p:cNvPr id="21" name="Freeform 5"/>
            <p:cNvSpPr>
              <a:spLocks noEditPoints="1"/>
            </p:cNvSpPr>
            <p:nvPr/>
          </p:nvSpPr>
          <p:spPr bwMode="auto">
            <a:xfrm>
              <a:off x="-933450" y="500063"/>
              <a:ext cx="781050" cy="830263"/>
            </a:xfrm>
            <a:custGeom>
              <a:avLst/>
              <a:gdLst>
                <a:gd name="T0" fmla="*/ 1 w 309"/>
                <a:gd name="T1" fmla="*/ 204 h 328"/>
                <a:gd name="T2" fmla="*/ 0 w 309"/>
                <a:gd name="T3" fmla="*/ 101 h 328"/>
                <a:gd name="T4" fmla="*/ 58 w 309"/>
                <a:gd name="T5" fmla="*/ 54 h 328"/>
                <a:gd name="T6" fmla="*/ 248 w 309"/>
                <a:gd name="T7" fmla="*/ 1 h 328"/>
                <a:gd name="T8" fmla="*/ 259 w 309"/>
                <a:gd name="T9" fmla="*/ 8 h 328"/>
                <a:gd name="T10" fmla="*/ 298 w 309"/>
                <a:gd name="T11" fmla="*/ 123 h 328"/>
                <a:gd name="T12" fmla="*/ 272 w 309"/>
                <a:gd name="T13" fmla="*/ 304 h 328"/>
                <a:gd name="T14" fmla="*/ 270 w 309"/>
                <a:gd name="T15" fmla="*/ 308 h 328"/>
                <a:gd name="T16" fmla="*/ 240 w 309"/>
                <a:gd name="T17" fmla="*/ 327 h 328"/>
                <a:gd name="T18" fmla="*/ 62 w 309"/>
                <a:gd name="T19" fmla="*/ 258 h 328"/>
                <a:gd name="T20" fmla="*/ 22 w 309"/>
                <a:gd name="T21" fmla="*/ 222 h 328"/>
                <a:gd name="T22" fmla="*/ 1 w 309"/>
                <a:gd name="T23" fmla="*/ 204 h 328"/>
                <a:gd name="T24" fmla="*/ 39 w 309"/>
                <a:gd name="T25" fmla="*/ 147 h 328"/>
                <a:gd name="T26" fmla="*/ 123 w 309"/>
                <a:gd name="T27" fmla="*/ 89 h 328"/>
                <a:gd name="T28" fmla="*/ 116 w 309"/>
                <a:gd name="T29" fmla="*/ 90 h 328"/>
                <a:gd name="T30" fmla="*/ 99 w 309"/>
                <a:gd name="T31" fmla="*/ 99 h 328"/>
                <a:gd name="T32" fmla="*/ 27 w 309"/>
                <a:gd name="T33" fmla="*/ 145 h 328"/>
                <a:gd name="T34" fmla="*/ 19 w 309"/>
                <a:gd name="T35" fmla="*/ 151 h 328"/>
                <a:gd name="T36" fmla="*/ 65 w 309"/>
                <a:gd name="T37" fmla="*/ 163 h 328"/>
                <a:gd name="T38" fmla="*/ 41 w 309"/>
                <a:gd name="T39" fmla="*/ 162 h 328"/>
                <a:gd name="T40" fmla="*/ 20 w 309"/>
                <a:gd name="T41" fmla="*/ 167 h 328"/>
                <a:gd name="T42" fmla="*/ 19 w 309"/>
                <a:gd name="T43" fmla="*/ 170 h 328"/>
                <a:gd name="T44" fmla="*/ 62 w 309"/>
                <a:gd name="T45" fmla="*/ 197 h 328"/>
                <a:gd name="T46" fmla="*/ 124 w 309"/>
                <a:gd name="T47" fmla="*/ 257 h 328"/>
                <a:gd name="T48" fmla="*/ 130 w 309"/>
                <a:gd name="T49" fmla="*/ 259 h 328"/>
                <a:gd name="T50" fmla="*/ 131 w 309"/>
                <a:gd name="T51" fmla="*/ 254 h 328"/>
                <a:gd name="T52" fmla="*/ 117 w 309"/>
                <a:gd name="T53" fmla="*/ 225 h 328"/>
                <a:gd name="T54" fmla="*/ 75 w 309"/>
                <a:gd name="T55" fmla="*/ 194 h 328"/>
                <a:gd name="T56" fmla="*/ 48 w 309"/>
                <a:gd name="T57" fmla="*/ 179 h 328"/>
                <a:gd name="T58" fmla="*/ 66 w 309"/>
                <a:gd name="T59" fmla="*/ 175 h 328"/>
                <a:gd name="T60" fmla="*/ 65 w 309"/>
                <a:gd name="T61" fmla="*/ 169 h 328"/>
                <a:gd name="T62" fmla="*/ 74 w 309"/>
                <a:gd name="T63" fmla="*/ 168 h 328"/>
                <a:gd name="T64" fmla="*/ 79 w 309"/>
                <a:gd name="T65" fmla="*/ 164 h 328"/>
                <a:gd name="T66" fmla="*/ 76 w 309"/>
                <a:gd name="T67" fmla="*/ 159 h 328"/>
                <a:gd name="T68" fmla="*/ 60 w 309"/>
                <a:gd name="T69" fmla="*/ 151 h 328"/>
                <a:gd name="T70" fmla="*/ 39 w 309"/>
                <a:gd name="T71" fmla="*/ 14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9" h="328">
                  <a:moveTo>
                    <a:pt x="1" y="204"/>
                  </a:moveTo>
                  <a:cubicBezTo>
                    <a:pt x="16" y="170"/>
                    <a:pt x="23" y="135"/>
                    <a:pt x="0" y="101"/>
                  </a:cubicBezTo>
                  <a:cubicBezTo>
                    <a:pt x="16" y="82"/>
                    <a:pt x="36" y="66"/>
                    <a:pt x="58" y="54"/>
                  </a:cubicBezTo>
                  <a:cubicBezTo>
                    <a:pt x="117" y="20"/>
                    <a:pt x="180" y="1"/>
                    <a:pt x="248" y="1"/>
                  </a:cubicBezTo>
                  <a:cubicBezTo>
                    <a:pt x="254" y="0"/>
                    <a:pt x="257" y="2"/>
                    <a:pt x="259" y="8"/>
                  </a:cubicBezTo>
                  <a:cubicBezTo>
                    <a:pt x="276" y="45"/>
                    <a:pt x="291" y="82"/>
                    <a:pt x="298" y="123"/>
                  </a:cubicBezTo>
                  <a:cubicBezTo>
                    <a:pt x="309" y="186"/>
                    <a:pt x="299" y="246"/>
                    <a:pt x="272" y="304"/>
                  </a:cubicBezTo>
                  <a:cubicBezTo>
                    <a:pt x="271" y="306"/>
                    <a:pt x="271" y="307"/>
                    <a:pt x="270" y="308"/>
                  </a:cubicBezTo>
                  <a:cubicBezTo>
                    <a:pt x="261" y="328"/>
                    <a:pt x="261" y="328"/>
                    <a:pt x="240" y="327"/>
                  </a:cubicBezTo>
                  <a:cubicBezTo>
                    <a:pt x="172" y="325"/>
                    <a:pt x="113" y="304"/>
                    <a:pt x="62" y="258"/>
                  </a:cubicBezTo>
                  <a:cubicBezTo>
                    <a:pt x="49" y="246"/>
                    <a:pt x="36" y="234"/>
                    <a:pt x="22" y="222"/>
                  </a:cubicBezTo>
                  <a:cubicBezTo>
                    <a:pt x="16" y="216"/>
                    <a:pt x="9" y="211"/>
                    <a:pt x="1" y="204"/>
                  </a:cubicBezTo>
                  <a:close/>
                  <a:moveTo>
                    <a:pt x="39" y="147"/>
                  </a:moveTo>
                  <a:cubicBezTo>
                    <a:pt x="66" y="128"/>
                    <a:pt x="94" y="109"/>
                    <a:pt x="123" y="89"/>
                  </a:cubicBezTo>
                  <a:cubicBezTo>
                    <a:pt x="120" y="90"/>
                    <a:pt x="118" y="89"/>
                    <a:pt x="116" y="90"/>
                  </a:cubicBezTo>
                  <a:cubicBezTo>
                    <a:pt x="110" y="93"/>
                    <a:pt x="104" y="95"/>
                    <a:pt x="99" y="99"/>
                  </a:cubicBezTo>
                  <a:cubicBezTo>
                    <a:pt x="76" y="117"/>
                    <a:pt x="53" y="132"/>
                    <a:pt x="27" y="145"/>
                  </a:cubicBezTo>
                  <a:cubicBezTo>
                    <a:pt x="24" y="146"/>
                    <a:pt x="22" y="149"/>
                    <a:pt x="19" y="151"/>
                  </a:cubicBezTo>
                  <a:cubicBezTo>
                    <a:pt x="36" y="155"/>
                    <a:pt x="52" y="153"/>
                    <a:pt x="65" y="163"/>
                  </a:cubicBezTo>
                  <a:cubicBezTo>
                    <a:pt x="57" y="163"/>
                    <a:pt x="49" y="162"/>
                    <a:pt x="41" y="162"/>
                  </a:cubicBezTo>
                  <a:cubicBezTo>
                    <a:pt x="34" y="163"/>
                    <a:pt x="27" y="166"/>
                    <a:pt x="20" y="167"/>
                  </a:cubicBezTo>
                  <a:cubicBezTo>
                    <a:pt x="20" y="168"/>
                    <a:pt x="19" y="169"/>
                    <a:pt x="19" y="170"/>
                  </a:cubicBezTo>
                  <a:cubicBezTo>
                    <a:pt x="33" y="179"/>
                    <a:pt x="47" y="189"/>
                    <a:pt x="62" y="197"/>
                  </a:cubicBezTo>
                  <a:cubicBezTo>
                    <a:pt x="87" y="213"/>
                    <a:pt x="111" y="228"/>
                    <a:pt x="124" y="257"/>
                  </a:cubicBezTo>
                  <a:cubicBezTo>
                    <a:pt x="125" y="258"/>
                    <a:pt x="128" y="259"/>
                    <a:pt x="130" y="259"/>
                  </a:cubicBezTo>
                  <a:cubicBezTo>
                    <a:pt x="131" y="258"/>
                    <a:pt x="132" y="255"/>
                    <a:pt x="131" y="254"/>
                  </a:cubicBezTo>
                  <a:cubicBezTo>
                    <a:pt x="127" y="244"/>
                    <a:pt x="123" y="234"/>
                    <a:pt x="117" y="225"/>
                  </a:cubicBezTo>
                  <a:cubicBezTo>
                    <a:pt x="106" y="211"/>
                    <a:pt x="90" y="202"/>
                    <a:pt x="75" y="194"/>
                  </a:cubicBezTo>
                  <a:cubicBezTo>
                    <a:pt x="65" y="189"/>
                    <a:pt x="56" y="184"/>
                    <a:pt x="48" y="179"/>
                  </a:cubicBezTo>
                  <a:cubicBezTo>
                    <a:pt x="54" y="178"/>
                    <a:pt x="60" y="177"/>
                    <a:pt x="66" y="175"/>
                  </a:cubicBezTo>
                  <a:cubicBezTo>
                    <a:pt x="66" y="173"/>
                    <a:pt x="65" y="172"/>
                    <a:pt x="65" y="169"/>
                  </a:cubicBezTo>
                  <a:cubicBezTo>
                    <a:pt x="68" y="169"/>
                    <a:pt x="71" y="169"/>
                    <a:pt x="74" y="168"/>
                  </a:cubicBezTo>
                  <a:cubicBezTo>
                    <a:pt x="76" y="167"/>
                    <a:pt x="78" y="165"/>
                    <a:pt x="79" y="164"/>
                  </a:cubicBezTo>
                  <a:cubicBezTo>
                    <a:pt x="80" y="163"/>
                    <a:pt x="77" y="160"/>
                    <a:pt x="76" y="159"/>
                  </a:cubicBezTo>
                  <a:cubicBezTo>
                    <a:pt x="71" y="156"/>
                    <a:pt x="66" y="153"/>
                    <a:pt x="60" y="151"/>
                  </a:cubicBezTo>
                  <a:cubicBezTo>
                    <a:pt x="53" y="149"/>
                    <a:pt x="45" y="148"/>
                    <a:pt x="39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6"/>
            <p:cNvSpPr>
              <a:spLocks noEditPoints="1"/>
            </p:cNvSpPr>
            <p:nvPr/>
          </p:nvSpPr>
          <p:spPr bwMode="auto">
            <a:xfrm>
              <a:off x="-1960562" y="498476"/>
              <a:ext cx="776287" cy="828675"/>
            </a:xfrm>
            <a:custGeom>
              <a:avLst/>
              <a:gdLst>
                <a:gd name="T0" fmla="*/ 305 w 307"/>
                <a:gd name="T1" fmla="*/ 107 h 328"/>
                <a:gd name="T2" fmla="*/ 305 w 307"/>
                <a:gd name="T3" fmla="*/ 198 h 328"/>
                <a:gd name="T4" fmla="*/ 302 w 307"/>
                <a:gd name="T5" fmla="*/ 210 h 328"/>
                <a:gd name="T6" fmla="*/ 217 w 307"/>
                <a:gd name="T7" fmla="*/ 284 h 328"/>
                <a:gd name="T8" fmla="*/ 132 w 307"/>
                <a:gd name="T9" fmla="*/ 318 h 328"/>
                <a:gd name="T10" fmla="*/ 55 w 307"/>
                <a:gd name="T11" fmla="*/ 328 h 328"/>
                <a:gd name="T12" fmla="*/ 48 w 307"/>
                <a:gd name="T13" fmla="*/ 326 h 328"/>
                <a:gd name="T14" fmla="*/ 17 w 307"/>
                <a:gd name="T15" fmla="*/ 247 h 328"/>
                <a:gd name="T16" fmla="*/ 31 w 307"/>
                <a:gd name="T17" fmla="*/ 52 h 328"/>
                <a:gd name="T18" fmla="*/ 48 w 307"/>
                <a:gd name="T19" fmla="*/ 7 h 328"/>
                <a:gd name="T20" fmla="*/ 59 w 307"/>
                <a:gd name="T21" fmla="*/ 1 h 328"/>
                <a:gd name="T22" fmla="*/ 181 w 307"/>
                <a:gd name="T23" fmla="*/ 31 h 328"/>
                <a:gd name="T24" fmla="*/ 305 w 307"/>
                <a:gd name="T25" fmla="*/ 107 h 328"/>
                <a:gd name="T26" fmla="*/ 268 w 307"/>
                <a:gd name="T27" fmla="*/ 179 h 328"/>
                <a:gd name="T28" fmla="*/ 226 w 307"/>
                <a:gd name="T29" fmla="*/ 202 h 328"/>
                <a:gd name="T30" fmla="*/ 189 w 307"/>
                <a:gd name="T31" fmla="*/ 233 h 328"/>
                <a:gd name="T32" fmla="*/ 176 w 307"/>
                <a:gd name="T33" fmla="*/ 259 h 328"/>
                <a:gd name="T34" fmla="*/ 185 w 307"/>
                <a:gd name="T35" fmla="*/ 255 h 328"/>
                <a:gd name="T36" fmla="*/ 214 w 307"/>
                <a:gd name="T37" fmla="*/ 217 h 328"/>
                <a:gd name="T38" fmla="*/ 245 w 307"/>
                <a:gd name="T39" fmla="*/ 197 h 328"/>
                <a:gd name="T40" fmla="*/ 284 w 307"/>
                <a:gd name="T41" fmla="*/ 173 h 328"/>
                <a:gd name="T42" fmla="*/ 289 w 307"/>
                <a:gd name="T43" fmla="*/ 168 h 328"/>
                <a:gd name="T44" fmla="*/ 289 w 307"/>
                <a:gd name="T45" fmla="*/ 166 h 328"/>
                <a:gd name="T46" fmla="*/ 276 w 307"/>
                <a:gd name="T47" fmla="*/ 167 h 328"/>
                <a:gd name="T48" fmla="*/ 271 w 307"/>
                <a:gd name="T49" fmla="*/ 163 h 328"/>
                <a:gd name="T50" fmla="*/ 259 w 307"/>
                <a:gd name="T51" fmla="*/ 167 h 328"/>
                <a:gd name="T52" fmla="*/ 252 w 307"/>
                <a:gd name="T53" fmla="*/ 166 h 328"/>
                <a:gd name="T54" fmla="*/ 254 w 307"/>
                <a:gd name="T55" fmla="*/ 159 h 328"/>
                <a:gd name="T56" fmla="*/ 260 w 307"/>
                <a:gd name="T57" fmla="*/ 156 h 328"/>
                <a:gd name="T58" fmla="*/ 281 w 307"/>
                <a:gd name="T59" fmla="*/ 153 h 328"/>
                <a:gd name="T60" fmla="*/ 290 w 307"/>
                <a:gd name="T61" fmla="*/ 149 h 328"/>
                <a:gd name="T62" fmla="*/ 286 w 307"/>
                <a:gd name="T63" fmla="*/ 146 h 328"/>
                <a:gd name="T64" fmla="*/ 214 w 307"/>
                <a:gd name="T65" fmla="*/ 102 h 328"/>
                <a:gd name="T66" fmla="*/ 194 w 307"/>
                <a:gd name="T67" fmla="*/ 91 h 328"/>
                <a:gd name="T68" fmla="*/ 185 w 307"/>
                <a:gd name="T69" fmla="*/ 90 h 328"/>
                <a:gd name="T70" fmla="*/ 269 w 307"/>
                <a:gd name="T71" fmla="*/ 149 h 328"/>
                <a:gd name="T72" fmla="*/ 228 w 307"/>
                <a:gd name="T73" fmla="*/ 168 h 328"/>
                <a:gd name="T74" fmla="*/ 247 w 307"/>
                <a:gd name="T75" fmla="*/ 171 h 328"/>
                <a:gd name="T76" fmla="*/ 241 w 307"/>
                <a:gd name="T77" fmla="*/ 179 h 328"/>
                <a:gd name="T78" fmla="*/ 268 w 307"/>
                <a:gd name="T79" fmla="*/ 17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7" h="328">
                  <a:moveTo>
                    <a:pt x="305" y="107"/>
                  </a:moveTo>
                  <a:cubicBezTo>
                    <a:pt x="290" y="138"/>
                    <a:pt x="294" y="168"/>
                    <a:pt x="305" y="198"/>
                  </a:cubicBezTo>
                  <a:cubicBezTo>
                    <a:pt x="307" y="203"/>
                    <a:pt x="307" y="206"/>
                    <a:pt x="302" y="210"/>
                  </a:cubicBezTo>
                  <a:cubicBezTo>
                    <a:pt x="274" y="235"/>
                    <a:pt x="246" y="260"/>
                    <a:pt x="217" y="284"/>
                  </a:cubicBezTo>
                  <a:cubicBezTo>
                    <a:pt x="192" y="304"/>
                    <a:pt x="163" y="313"/>
                    <a:pt x="132" y="318"/>
                  </a:cubicBezTo>
                  <a:cubicBezTo>
                    <a:pt x="106" y="322"/>
                    <a:pt x="81" y="325"/>
                    <a:pt x="55" y="328"/>
                  </a:cubicBezTo>
                  <a:cubicBezTo>
                    <a:pt x="53" y="328"/>
                    <a:pt x="49" y="327"/>
                    <a:pt x="48" y="326"/>
                  </a:cubicBezTo>
                  <a:cubicBezTo>
                    <a:pt x="38" y="299"/>
                    <a:pt x="24" y="274"/>
                    <a:pt x="17" y="247"/>
                  </a:cubicBezTo>
                  <a:cubicBezTo>
                    <a:pt x="0" y="181"/>
                    <a:pt x="7" y="115"/>
                    <a:pt x="31" y="52"/>
                  </a:cubicBezTo>
                  <a:cubicBezTo>
                    <a:pt x="36" y="37"/>
                    <a:pt x="42" y="22"/>
                    <a:pt x="48" y="7"/>
                  </a:cubicBezTo>
                  <a:cubicBezTo>
                    <a:pt x="50" y="1"/>
                    <a:pt x="53" y="0"/>
                    <a:pt x="59" y="1"/>
                  </a:cubicBezTo>
                  <a:cubicBezTo>
                    <a:pt x="101" y="4"/>
                    <a:pt x="142" y="14"/>
                    <a:pt x="181" y="31"/>
                  </a:cubicBezTo>
                  <a:cubicBezTo>
                    <a:pt x="227" y="50"/>
                    <a:pt x="267" y="76"/>
                    <a:pt x="305" y="107"/>
                  </a:cubicBezTo>
                  <a:close/>
                  <a:moveTo>
                    <a:pt x="268" y="179"/>
                  </a:moveTo>
                  <a:cubicBezTo>
                    <a:pt x="253" y="187"/>
                    <a:pt x="239" y="194"/>
                    <a:pt x="226" y="202"/>
                  </a:cubicBezTo>
                  <a:cubicBezTo>
                    <a:pt x="211" y="210"/>
                    <a:pt x="198" y="219"/>
                    <a:pt x="189" y="233"/>
                  </a:cubicBezTo>
                  <a:cubicBezTo>
                    <a:pt x="184" y="241"/>
                    <a:pt x="180" y="250"/>
                    <a:pt x="176" y="259"/>
                  </a:cubicBezTo>
                  <a:cubicBezTo>
                    <a:pt x="183" y="262"/>
                    <a:pt x="184" y="259"/>
                    <a:pt x="185" y="255"/>
                  </a:cubicBezTo>
                  <a:cubicBezTo>
                    <a:pt x="191" y="239"/>
                    <a:pt x="201" y="227"/>
                    <a:pt x="214" y="217"/>
                  </a:cubicBezTo>
                  <a:cubicBezTo>
                    <a:pt x="224" y="210"/>
                    <a:pt x="235" y="204"/>
                    <a:pt x="245" y="197"/>
                  </a:cubicBezTo>
                  <a:cubicBezTo>
                    <a:pt x="258" y="189"/>
                    <a:pt x="271" y="181"/>
                    <a:pt x="284" y="173"/>
                  </a:cubicBezTo>
                  <a:cubicBezTo>
                    <a:pt x="286" y="172"/>
                    <a:pt x="288" y="170"/>
                    <a:pt x="289" y="168"/>
                  </a:cubicBezTo>
                  <a:cubicBezTo>
                    <a:pt x="289" y="167"/>
                    <a:pt x="289" y="167"/>
                    <a:pt x="289" y="166"/>
                  </a:cubicBezTo>
                  <a:cubicBezTo>
                    <a:pt x="284" y="167"/>
                    <a:pt x="280" y="167"/>
                    <a:pt x="276" y="167"/>
                  </a:cubicBezTo>
                  <a:cubicBezTo>
                    <a:pt x="278" y="162"/>
                    <a:pt x="275" y="162"/>
                    <a:pt x="271" y="163"/>
                  </a:cubicBezTo>
                  <a:cubicBezTo>
                    <a:pt x="267" y="164"/>
                    <a:pt x="263" y="166"/>
                    <a:pt x="259" y="167"/>
                  </a:cubicBezTo>
                  <a:cubicBezTo>
                    <a:pt x="256" y="167"/>
                    <a:pt x="254" y="167"/>
                    <a:pt x="252" y="166"/>
                  </a:cubicBezTo>
                  <a:cubicBezTo>
                    <a:pt x="252" y="164"/>
                    <a:pt x="252" y="161"/>
                    <a:pt x="254" y="159"/>
                  </a:cubicBezTo>
                  <a:cubicBezTo>
                    <a:pt x="255" y="158"/>
                    <a:pt x="258" y="157"/>
                    <a:pt x="260" y="156"/>
                  </a:cubicBezTo>
                  <a:cubicBezTo>
                    <a:pt x="267" y="155"/>
                    <a:pt x="274" y="155"/>
                    <a:pt x="281" y="153"/>
                  </a:cubicBezTo>
                  <a:cubicBezTo>
                    <a:pt x="283" y="153"/>
                    <a:pt x="286" y="151"/>
                    <a:pt x="290" y="149"/>
                  </a:cubicBezTo>
                  <a:cubicBezTo>
                    <a:pt x="287" y="147"/>
                    <a:pt x="287" y="147"/>
                    <a:pt x="286" y="146"/>
                  </a:cubicBezTo>
                  <a:cubicBezTo>
                    <a:pt x="262" y="131"/>
                    <a:pt x="238" y="116"/>
                    <a:pt x="214" y="102"/>
                  </a:cubicBezTo>
                  <a:cubicBezTo>
                    <a:pt x="208" y="98"/>
                    <a:pt x="201" y="94"/>
                    <a:pt x="194" y="91"/>
                  </a:cubicBezTo>
                  <a:cubicBezTo>
                    <a:pt x="192" y="90"/>
                    <a:pt x="189" y="91"/>
                    <a:pt x="185" y="90"/>
                  </a:cubicBezTo>
                  <a:cubicBezTo>
                    <a:pt x="214" y="111"/>
                    <a:pt x="242" y="130"/>
                    <a:pt x="269" y="149"/>
                  </a:cubicBezTo>
                  <a:cubicBezTo>
                    <a:pt x="255" y="151"/>
                    <a:pt x="239" y="153"/>
                    <a:pt x="228" y="168"/>
                  </a:cubicBezTo>
                  <a:cubicBezTo>
                    <a:pt x="235" y="169"/>
                    <a:pt x="241" y="170"/>
                    <a:pt x="247" y="171"/>
                  </a:cubicBezTo>
                  <a:cubicBezTo>
                    <a:pt x="245" y="173"/>
                    <a:pt x="243" y="175"/>
                    <a:pt x="241" y="179"/>
                  </a:cubicBezTo>
                  <a:cubicBezTo>
                    <a:pt x="251" y="179"/>
                    <a:pt x="258" y="179"/>
                    <a:pt x="26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7"/>
            <p:cNvSpPr>
              <a:spLocks/>
            </p:cNvSpPr>
            <p:nvPr/>
          </p:nvSpPr>
          <p:spPr bwMode="auto">
            <a:xfrm>
              <a:off x="-1760538" y="1028701"/>
              <a:ext cx="674687" cy="871538"/>
            </a:xfrm>
            <a:custGeom>
              <a:avLst/>
              <a:gdLst>
                <a:gd name="T0" fmla="*/ 0 w 267"/>
                <a:gd name="T1" fmla="*/ 302 h 344"/>
                <a:gd name="T2" fmla="*/ 28 w 267"/>
                <a:gd name="T3" fmla="*/ 218 h 344"/>
                <a:gd name="T4" fmla="*/ 95 w 267"/>
                <a:gd name="T5" fmla="*/ 126 h 344"/>
                <a:gd name="T6" fmla="*/ 120 w 267"/>
                <a:gd name="T7" fmla="*/ 96 h 344"/>
                <a:gd name="T8" fmla="*/ 124 w 267"/>
                <a:gd name="T9" fmla="*/ 92 h 344"/>
                <a:gd name="T10" fmla="*/ 207 w 267"/>
                <a:gd name="T11" fmla="*/ 25 h 344"/>
                <a:gd name="T12" fmla="*/ 231 w 267"/>
                <a:gd name="T13" fmla="*/ 0 h 344"/>
                <a:gd name="T14" fmla="*/ 267 w 267"/>
                <a:gd name="T15" fmla="*/ 44 h 344"/>
                <a:gd name="T16" fmla="*/ 259 w 267"/>
                <a:gd name="T17" fmla="*/ 73 h 344"/>
                <a:gd name="T18" fmla="*/ 219 w 267"/>
                <a:gd name="T19" fmla="*/ 186 h 344"/>
                <a:gd name="T20" fmla="*/ 184 w 267"/>
                <a:gd name="T21" fmla="*/ 304 h 344"/>
                <a:gd name="T22" fmla="*/ 184 w 267"/>
                <a:gd name="T23" fmla="*/ 340 h 344"/>
                <a:gd name="T24" fmla="*/ 162 w 267"/>
                <a:gd name="T25" fmla="*/ 340 h 344"/>
                <a:gd name="T26" fmla="*/ 135 w 267"/>
                <a:gd name="T27" fmla="*/ 329 h 344"/>
                <a:gd name="T28" fmla="*/ 93 w 267"/>
                <a:gd name="T29" fmla="*/ 319 h 344"/>
                <a:gd name="T30" fmla="*/ 76 w 267"/>
                <a:gd name="T31" fmla="*/ 318 h 344"/>
                <a:gd name="T32" fmla="*/ 55 w 267"/>
                <a:gd name="T33" fmla="*/ 304 h 344"/>
                <a:gd name="T34" fmla="*/ 28 w 267"/>
                <a:gd name="T35" fmla="*/ 291 h 344"/>
                <a:gd name="T36" fmla="*/ 14 w 267"/>
                <a:gd name="T37" fmla="*/ 295 h 344"/>
                <a:gd name="T38" fmla="*/ 0 w 267"/>
                <a:gd name="T39" fmla="*/ 302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7" h="344">
                  <a:moveTo>
                    <a:pt x="0" y="302"/>
                  </a:moveTo>
                  <a:cubicBezTo>
                    <a:pt x="4" y="271"/>
                    <a:pt x="14" y="244"/>
                    <a:pt x="28" y="218"/>
                  </a:cubicBezTo>
                  <a:cubicBezTo>
                    <a:pt x="47" y="184"/>
                    <a:pt x="71" y="155"/>
                    <a:pt x="95" y="126"/>
                  </a:cubicBezTo>
                  <a:cubicBezTo>
                    <a:pt x="103" y="116"/>
                    <a:pt x="112" y="106"/>
                    <a:pt x="120" y="96"/>
                  </a:cubicBezTo>
                  <a:cubicBezTo>
                    <a:pt x="121" y="95"/>
                    <a:pt x="123" y="93"/>
                    <a:pt x="124" y="92"/>
                  </a:cubicBezTo>
                  <a:cubicBezTo>
                    <a:pt x="152" y="70"/>
                    <a:pt x="180" y="48"/>
                    <a:pt x="207" y="25"/>
                  </a:cubicBezTo>
                  <a:cubicBezTo>
                    <a:pt x="215" y="18"/>
                    <a:pt x="223" y="9"/>
                    <a:pt x="231" y="0"/>
                  </a:cubicBezTo>
                  <a:cubicBezTo>
                    <a:pt x="240" y="16"/>
                    <a:pt x="249" y="33"/>
                    <a:pt x="267" y="44"/>
                  </a:cubicBezTo>
                  <a:cubicBezTo>
                    <a:pt x="265" y="53"/>
                    <a:pt x="263" y="64"/>
                    <a:pt x="259" y="73"/>
                  </a:cubicBezTo>
                  <a:cubicBezTo>
                    <a:pt x="246" y="111"/>
                    <a:pt x="231" y="148"/>
                    <a:pt x="219" y="186"/>
                  </a:cubicBezTo>
                  <a:cubicBezTo>
                    <a:pt x="206" y="225"/>
                    <a:pt x="195" y="264"/>
                    <a:pt x="184" y="304"/>
                  </a:cubicBezTo>
                  <a:cubicBezTo>
                    <a:pt x="181" y="315"/>
                    <a:pt x="184" y="327"/>
                    <a:pt x="184" y="340"/>
                  </a:cubicBezTo>
                  <a:cubicBezTo>
                    <a:pt x="178" y="344"/>
                    <a:pt x="170" y="343"/>
                    <a:pt x="162" y="340"/>
                  </a:cubicBezTo>
                  <a:cubicBezTo>
                    <a:pt x="153" y="337"/>
                    <a:pt x="144" y="333"/>
                    <a:pt x="135" y="329"/>
                  </a:cubicBezTo>
                  <a:cubicBezTo>
                    <a:pt x="122" y="322"/>
                    <a:pt x="108" y="318"/>
                    <a:pt x="93" y="319"/>
                  </a:cubicBezTo>
                  <a:cubicBezTo>
                    <a:pt x="87" y="320"/>
                    <a:pt x="82" y="319"/>
                    <a:pt x="76" y="318"/>
                  </a:cubicBezTo>
                  <a:cubicBezTo>
                    <a:pt x="67" y="317"/>
                    <a:pt x="60" y="312"/>
                    <a:pt x="55" y="304"/>
                  </a:cubicBezTo>
                  <a:cubicBezTo>
                    <a:pt x="49" y="292"/>
                    <a:pt x="41" y="288"/>
                    <a:pt x="28" y="291"/>
                  </a:cubicBezTo>
                  <a:cubicBezTo>
                    <a:pt x="23" y="292"/>
                    <a:pt x="19" y="293"/>
                    <a:pt x="14" y="295"/>
                  </a:cubicBezTo>
                  <a:cubicBezTo>
                    <a:pt x="9" y="297"/>
                    <a:pt x="5" y="299"/>
                    <a:pt x="0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Freeform 8"/>
            <p:cNvSpPr>
              <a:spLocks/>
            </p:cNvSpPr>
            <p:nvPr/>
          </p:nvSpPr>
          <p:spPr bwMode="auto">
            <a:xfrm>
              <a:off x="-1022350" y="1031876"/>
              <a:ext cx="660400" cy="795338"/>
            </a:xfrm>
            <a:custGeom>
              <a:avLst/>
              <a:gdLst>
                <a:gd name="T0" fmla="*/ 261 w 261"/>
                <a:gd name="T1" fmla="*/ 291 h 314"/>
                <a:gd name="T2" fmla="*/ 211 w 261"/>
                <a:gd name="T3" fmla="*/ 290 h 314"/>
                <a:gd name="T4" fmla="*/ 178 w 261"/>
                <a:gd name="T5" fmla="*/ 301 h 314"/>
                <a:gd name="T6" fmla="*/ 127 w 261"/>
                <a:gd name="T7" fmla="*/ 307 h 314"/>
                <a:gd name="T8" fmla="*/ 98 w 261"/>
                <a:gd name="T9" fmla="*/ 302 h 314"/>
                <a:gd name="T10" fmla="*/ 80 w 261"/>
                <a:gd name="T11" fmla="*/ 220 h 314"/>
                <a:gd name="T12" fmla="*/ 23 w 261"/>
                <a:gd name="T13" fmla="*/ 109 h 314"/>
                <a:gd name="T14" fmla="*/ 2 w 261"/>
                <a:gd name="T15" fmla="*/ 48 h 314"/>
                <a:gd name="T16" fmla="*/ 4 w 261"/>
                <a:gd name="T17" fmla="*/ 38 h 314"/>
                <a:gd name="T18" fmla="*/ 35 w 261"/>
                <a:gd name="T19" fmla="*/ 0 h 314"/>
                <a:gd name="T20" fmla="*/ 141 w 261"/>
                <a:gd name="T21" fmla="*/ 92 h 314"/>
                <a:gd name="T22" fmla="*/ 162 w 261"/>
                <a:gd name="T23" fmla="*/ 115 h 314"/>
                <a:gd name="T24" fmla="*/ 233 w 261"/>
                <a:gd name="T25" fmla="*/ 211 h 314"/>
                <a:gd name="T26" fmla="*/ 260 w 261"/>
                <a:gd name="T27" fmla="*/ 289 h 314"/>
                <a:gd name="T28" fmla="*/ 261 w 261"/>
                <a:gd name="T29" fmla="*/ 29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1" h="314">
                  <a:moveTo>
                    <a:pt x="261" y="291"/>
                  </a:moveTo>
                  <a:cubicBezTo>
                    <a:pt x="243" y="291"/>
                    <a:pt x="227" y="290"/>
                    <a:pt x="211" y="290"/>
                  </a:cubicBezTo>
                  <a:cubicBezTo>
                    <a:pt x="199" y="290"/>
                    <a:pt x="188" y="294"/>
                    <a:pt x="178" y="301"/>
                  </a:cubicBezTo>
                  <a:cubicBezTo>
                    <a:pt x="162" y="312"/>
                    <a:pt x="146" y="314"/>
                    <a:pt x="127" y="307"/>
                  </a:cubicBezTo>
                  <a:cubicBezTo>
                    <a:pt x="118" y="303"/>
                    <a:pt x="108" y="304"/>
                    <a:pt x="98" y="302"/>
                  </a:cubicBezTo>
                  <a:cubicBezTo>
                    <a:pt x="107" y="273"/>
                    <a:pt x="94" y="246"/>
                    <a:pt x="80" y="220"/>
                  </a:cubicBezTo>
                  <a:cubicBezTo>
                    <a:pt x="61" y="183"/>
                    <a:pt x="41" y="147"/>
                    <a:pt x="23" y="109"/>
                  </a:cubicBezTo>
                  <a:cubicBezTo>
                    <a:pt x="14" y="90"/>
                    <a:pt x="9" y="68"/>
                    <a:pt x="2" y="48"/>
                  </a:cubicBezTo>
                  <a:cubicBezTo>
                    <a:pt x="0" y="44"/>
                    <a:pt x="2" y="42"/>
                    <a:pt x="4" y="38"/>
                  </a:cubicBezTo>
                  <a:cubicBezTo>
                    <a:pt x="15" y="26"/>
                    <a:pt x="25" y="12"/>
                    <a:pt x="35" y="0"/>
                  </a:cubicBezTo>
                  <a:cubicBezTo>
                    <a:pt x="64" y="37"/>
                    <a:pt x="102" y="65"/>
                    <a:pt x="141" y="92"/>
                  </a:cubicBezTo>
                  <a:cubicBezTo>
                    <a:pt x="150" y="98"/>
                    <a:pt x="155" y="107"/>
                    <a:pt x="162" y="115"/>
                  </a:cubicBezTo>
                  <a:cubicBezTo>
                    <a:pt x="188" y="145"/>
                    <a:pt x="214" y="176"/>
                    <a:pt x="233" y="211"/>
                  </a:cubicBezTo>
                  <a:cubicBezTo>
                    <a:pt x="247" y="235"/>
                    <a:pt x="256" y="261"/>
                    <a:pt x="260" y="289"/>
                  </a:cubicBezTo>
                  <a:cubicBezTo>
                    <a:pt x="261" y="290"/>
                    <a:pt x="261" y="291"/>
                    <a:pt x="261" y="2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5" name="Freeform 9"/>
            <p:cNvSpPr>
              <a:spLocks/>
            </p:cNvSpPr>
            <p:nvPr/>
          </p:nvSpPr>
          <p:spPr bwMode="auto">
            <a:xfrm>
              <a:off x="-1206500" y="725488"/>
              <a:ext cx="287337" cy="396875"/>
            </a:xfrm>
            <a:custGeom>
              <a:avLst/>
              <a:gdLst>
                <a:gd name="T0" fmla="*/ 114 w 114"/>
                <a:gd name="T1" fmla="*/ 57 h 157"/>
                <a:gd name="T2" fmla="*/ 91 w 114"/>
                <a:gd name="T3" fmla="*/ 137 h 157"/>
                <a:gd name="T4" fmla="*/ 57 w 114"/>
                <a:gd name="T5" fmla="*/ 156 h 157"/>
                <a:gd name="T6" fmla="*/ 31 w 114"/>
                <a:gd name="T7" fmla="*/ 141 h 157"/>
                <a:gd name="T8" fmla="*/ 8 w 114"/>
                <a:gd name="T9" fmla="*/ 89 h 157"/>
                <a:gd name="T10" fmla="*/ 15 w 114"/>
                <a:gd name="T11" fmla="*/ 13 h 157"/>
                <a:gd name="T12" fmla="*/ 26 w 114"/>
                <a:gd name="T13" fmla="*/ 5 h 157"/>
                <a:gd name="T14" fmla="*/ 92 w 114"/>
                <a:gd name="T15" fmla="*/ 7 h 157"/>
                <a:gd name="T16" fmla="*/ 109 w 114"/>
                <a:gd name="T17" fmla="*/ 28 h 157"/>
                <a:gd name="T18" fmla="*/ 114 w 114"/>
                <a:gd name="T19" fmla="*/ 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57">
                  <a:moveTo>
                    <a:pt x="114" y="57"/>
                  </a:moveTo>
                  <a:cubicBezTo>
                    <a:pt x="114" y="89"/>
                    <a:pt x="106" y="115"/>
                    <a:pt x="91" y="137"/>
                  </a:cubicBezTo>
                  <a:cubicBezTo>
                    <a:pt x="83" y="149"/>
                    <a:pt x="73" y="157"/>
                    <a:pt x="57" y="156"/>
                  </a:cubicBezTo>
                  <a:cubicBezTo>
                    <a:pt x="45" y="156"/>
                    <a:pt x="37" y="149"/>
                    <a:pt x="31" y="141"/>
                  </a:cubicBezTo>
                  <a:cubicBezTo>
                    <a:pt x="19" y="125"/>
                    <a:pt x="13" y="107"/>
                    <a:pt x="8" y="89"/>
                  </a:cubicBezTo>
                  <a:cubicBezTo>
                    <a:pt x="0" y="63"/>
                    <a:pt x="6" y="38"/>
                    <a:pt x="15" y="13"/>
                  </a:cubicBezTo>
                  <a:cubicBezTo>
                    <a:pt x="16" y="9"/>
                    <a:pt x="22" y="6"/>
                    <a:pt x="26" y="5"/>
                  </a:cubicBezTo>
                  <a:cubicBezTo>
                    <a:pt x="48" y="0"/>
                    <a:pt x="70" y="0"/>
                    <a:pt x="92" y="7"/>
                  </a:cubicBezTo>
                  <a:cubicBezTo>
                    <a:pt x="104" y="10"/>
                    <a:pt x="108" y="18"/>
                    <a:pt x="109" y="28"/>
                  </a:cubicBezTo>
                  <a:cubicBezTo>
                    <a:pt x="111" y="39"/>
                    <a:pt x="113" y="51"/>
                    <a:pt x="114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">
  <p:cSld name="CUSTOM_12"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26"/>
          <p:cNvSpPr txBox="1">
            <a:spLocks noGrp="1"/>
          </p:cNvSpPr>
          <p:nvPr>
            <p:ph type="title"/>
          </p:nvPr>
        </p:nvSpPr>
        <p:spPr>
          <a:xfrm>
            <a:off x="540000" y="491400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9pPr>
          </a:lstStyle>
          <a:p>
            <a:endParaRPr/>
          </a:p>
        </p:txBody>
      </p:sp>
      <p:sp>
        <p:nvSpPr>
          <p:cNvPr id="742" name="Google Shape;742;p26"/>
          <p:cNvSpPr txBox="1">
            <a:spLocks noGrp="1"/>
          </p:cNvSpPr>
          <p:nvPr>
            <p:ph type="subTitle" idx="1"/>
          </p:nvPr>
        </p:nvSpPr>
        <p:spPr>
          <a:xfrm flipH="1">
            <a:off x="3750163" y="3345675"/>
            <a:ext cx="1643700" cy="9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Catamaran"/>
                <a:ea typeface="Catamaran"/>
                <a:cs typeface="Catamaran"/>
                <a:sym typeface="Catamara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3" name="Google Shape;743;p26"/>
          <p:cNvSpPr txBox="1">
            <a:spLocks noGrp="1"/>
          </p:cNvSpPr>
          <p:nvPr>
            <p:ph type="subTitle" idx="2"/>
          </p:nvPr>
        </p:nvSpPr>
        <p:spPr>
          <a:xfrm>
            <a:off x="1641821" y="2913825"/>
            <a:ext cx="12468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4" name="Google Shape;744;p26"/>
          <p:cNvSpPr txBox="1">
            <a:spLocks noGrp="1"/>
          </p:cNvSpPr>
          <p:nvPr>
            <p:ph type="subTitle" idx="3"/>
          </p:nvPr>
        </p:nvSpPr>
        <p:spPr>
          <a:xfrm>
            <a:off x="3930625" y="2913825"/>
            <a:ext cx="12828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5" name="Google Shape;745;p26"/>
          <p:cNvSpPr txBox="1">
            <a:spLocks noGrp="1"/>
          </p:cNvSpPr>
          <p:nvPr>
            <p:ph type="subTitle" idx="4"/>
          </p:nvPr>
        </p:nvSpPr>
        <p:spPr>
          <a:xfrm>
            <a:off x="6255471" y="2913825"/>
            <a:ext cx="12468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6" name="Google Shape;746;p26"/>
          <p:cNvSpPr txBox="1">
            <a:spLocks noGrp="1"/>
          </p:cNvSpPr>
          <p:nvPr>
            <p:ph type="subTitle" idx="5"/>
          </p:nvPr>
        </p:nvSpPr>
        <p:spPr>
          <a:xfrm flipH="1">
            <a:off x="6057013" y="3345675"/>
            <a:ext cx="1643700" cy="9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Catamaran"/>
                <a:ea typeface="Catamaran"/>
                <a:cs typeface="Catamaran"/>
                <a:sym typeface="Catamara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7" name="Google Shape;747;p26"/>
          <p:cNvSpPr txBox="1">
            <a:spLocks noGrp="1"/>
          </p:cNvSpPr>
          <p:nvPr>
            <p:ph type="subTitle" idx="6"/>
          </p:nvPr>
        </p:nvSpPr>
        <p:spPr>
          <a:xfrm flipH="1">
            <a:off x="1443313" y="3345675"/>
            <a:ext cx="1643700" cy="9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Catamaran"/>
                <a:ea typeface="Catamaran"/>
                <a:cs typeface="Catamaran"/>
                <a:sym typeface="Catamara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106362" y="4922838"/>
            <a:ext cx="8963026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7" name="Rectangle 9"/>
          <p:cNvSpPr>
            <a:spLocks noChangeArrowheads="1"/>
          </p:cNvSpPr>
          <p:nvPr userDrawn="1"/>
        </p:nvSpPr>
        <p:spPr bwMode="auto">
          <a:xfrm>
            <a:off x="106362" y="4922838"/>
            <a:ext cx="8963026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9" name="Rectangle 11"/>
          <p:cNvSpPr>
            <a:spLocks noChangeArrowheads="1"/>
          </p:cNvSpPr>
          <p:nvPr userDrawn="1"/>
        </p:nvSpPr>
        <p:spPr bwMode="auto">
          <a:xfrm>
            <a:off x="106362" y="4406900"/>
            <a:ext cx="295275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41" name="Grupo 40"/>
          <p:cNvGrpSpPr/>
          <p:nvPr userDrawn="1"/>
        </p:nvGrpSpPr>
        <p:grpSpPr>
          <a:xfrm>
            <a:off x="344487" y="366713"/>
            <a:ext cx="8472488" cy="127000"/>
            <a:chOff x="344487" y="366713"/>
            <a:chExt cx="8472488" cy="127000"/>
          </a:xfrm>
        </p:grpSpPr>
        <p:sp>
          <p:nvSpPr>
            <p:cNvPr id="42" name="Freeform 6"/>
            <p:cNvSpPr>
              <a:spLocks/>
            </p:cNvSpPr>
            <p:nvPr userDrawn="1"/>
          </p:nvSpPr>
          <p:spPr bwMode="auto">
            <a:xfrm>
              <a:off x="344487" y="411163"/>
              <a:ext cx="2784475" cy="41275"/>
            </a:xfrm>
            <a:custGeom>
              <a:avLst/>
              <a:gdLst>
                <a:gd name="T0" fmla="*/ 3 w 687"/>
                <a:gd name="T1" fmla="*/ 10 h 10"/>
                <a:gd name="T2" fmla="*/ 7 w 687"/>
                <a:gd name="T3" fmla="*/ 3 h 10"/>
                <a:gd name="T4" fmla="*/ 12 w 687"/>
                <a:gd name="T5" fmla="*/ 3 h 10"/>
                <a:gd name="T6" fmla="*/ 422 w 687"/>
                <a:gd name="T7" fmla="*/ 3 h 10"/>
                <a:gd name="T8" fmla="*/ 675 w 687"/>
                <a:gd name="T9" fmla="*/ 3 h 10"/>
                <a:gd name="T10" fmla="*/ 683 w 687"/>
                <a:gd name="T11" fmla="*/ 10 h 10"/>
                <a:gd name="T12" fmla="*/ 589 w 687"/>
                <a:gd name="T13" fmla="*/ 10 h 10"/>
                <a:gd name="T14" fmla="*/ 173 w 687"/>
                <a:gd name="T15" fmla="*/ 10 h 10"/>
                <a:gd name="T16" fmla="*/ 3 w 687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7" h="10">
                  <a:moveTo>
                    <a:pt x="3" y="10"/>
                  </a:moveTo>
                  <a:cubicBezTo>
                    <a:pt x="0" y="5"/>
                    <a:pt x="1" y="3"/>
                    <a:pt x="7" y="3"/>
                  </a:cubicBezTo>
                  <a:cubicBezTo>
                    <a:pt x="9" y="2"/>
                    <a:pt x="11" y="3"/>
                    <a:pt x="12" y="3"/>
                  </a:cubicBezTo>
                  <a:cubicBezTo>
                    <a:pt x="149" y="3"/>
                    <a:pt x="286" y="3"/>
                    <a:pt x="422" y="3"/>
                  </a:cubicBezTo>
                  <a:cubicBezTo>
                    <a:pt x="507" y="3"/>
                    <a:pt x="591" y="2"/>
                    <a:pt x="675" y="3"/>
                  </a:cubicBezTo>
                  <a:cubicBezTo>
                    <a:pt x="680" y="3"/>
                    <a:pt x="687" y="0"/>
                    <a:pt x="683" y="10"/>
                  </a:cubicBezTo>
                  <a:cubicBezTo>
                    <a:pt x="652" y="10"/>
                    <a:pt x="620" y="10"/>
                    <a:pt x="589" y="10"/>
                  </a:cubicBezTo>
                  <a:cubicBezTo>
                    <a:pt x="450" y="10"/>
                    <a:pt x="312" y="10"/>
                    <a:pt x="173" y="10"/>
                  </a:cubicBezTo>
                  <a:cubicBezTo>
                    <a:pt x="117" y="10"/>
                    <a:pt x="60" y="10"/>
                    <a:pt x="3" y="1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3" name="Freeform 7"/>
            <p:cNvSpPr>
              <a:spLocks/>
            </p:cNvSpPr>
            <p:nvPr userDrawn="1"/>
          </p:nvSpPr>
          <p:spPr bwMode="auto">
            <a:xfrm>
              <a:off x="6032500" y="411163"/>
              <a:ext cx="2784475" cy="33338"/>
            </a:xfrm>
            <a:custGeom>
              <a:avLst/>
              <a:gdLst>
                <a:gd name="T0" fmla="*/ 5 w 687"/>
                <a:gd name="T1" fmla="*/ 8 h 8"/>
                <a:gd name="T2" fmla="*/ 8 w 687"/>
                <a:gd name="T3" fmla="*/ 0 h 8"/>
                <a:gd name="T4" fmla="*/ 14 w 687"/>
                <a:gd name="T5" fmla="*/ 0 h 8"/>
                <a:gd name="T6" fmla="*/ 652 w 687"/>
                <a:gd name="T7" fmla="*/ 0 h 8"/>
                <a:gd name="T8" fmla="*/ 680 w 687"/>
                <a:gd name="T9" fmla="*/ 0 h 8"/>
                <a:gd name="T10" fmla="*/ 684 w 687"/>
                <a:gd name="T11" fmla="*/ 7 h 8"/>
                <a:gd name="T12" fmla="*/ 659 w 687"/>
                <a:gd name="T13" fmla="*/ 8 h 8"/>
                <a:gd name="T14" fmla="*/ 145 w 687"/>
                <a:gd name="T15" fmla="*/ 8 h 8"/>
                <a:gd name="T16" fmla="*/ 5 w 687"/>
                <a:gd name="T1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7" h="8">
                  <a:moveTo>
                    <a:pt x="5" y="8"/>
                  </a:moveTo>
                  <a:cubicBezTo>
                    <a:pt x="0" y="3"/>
                    <a:pt x="2" y="1"/>
                    <a:pt x="8" y="0"/>
                  </a:cubicBezTo>
                  <a:cubicBezTo>
                    <a:pt x="10" y="0"/>
                    <a:pt x="12" y="0"/>
                    <a:pt x="14" y="0"/>
                  </a:cubicBezTo>
                  <a:cubicBezTo>
                    <a:pt x="227" y="0"/>
                    <a:pt x="440" y="0"/>
                    <a:pt x="652" y="0"/>
                  </a:cubicBezTo>
                  <a:cubicBezTo>
                    <a:pt x="661" y="0"/>
                    <a:pt x="671" y="0"/>
                    <a:pt x="680" y="0"/>
                  </a:cubicBezTo>
                  <a:cubicBezTo>
                    <a:pt x="685" y="0"/>
                    <a:pt x="687" y="2"/>
                    <a:pt x="684" y="7"/>
                  </a:cubicBezTo>
                  <a:cubicBezTo>
                    <a:pt x="676" y="7"/>
                    <a:pt x="668" y="8"/>
                    <a:pt x="659" y="8"/>
                  </a:cubicBezTo>
                  <a:cubicBezTo>
                    <a:pt x="488" y="8"/>
                    <a:pt x="316" y="8"/>
                    <a:pt x="145" y="8"/>
                  </a:cubicBezTo>
                  <a:cubicBezTo>
                    <a:pt x="98" y="8"/>
                    <a:pt x="51" y="8"/>
                    <a:pt x="5" y="8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4" name="Freeform 8"/>
            <p:cNvSpPr>
              <a:spLocks noEditPoints="1"/>
            </p:cNvSpPr>
            <p:nvPr userDrawn="1"/>
          </p:nvSpPr>
          <p:spPr bwMode="auto">
            <a:xfrm>
              <a:off x="5849938" y="366713"/>
              <a:ext cx="112713" cy="119063"/>
            </a:xfrm>
            <a:custGeom>
              <a:avLst/>
              <a:gdLst>
                <a:gd name="T0" fmla="*/ 28 w 28"/>
                <a:gd name="T1" fmla="*/ 14 h 29"/>
                <a:gd name="T2" fmla="*/ 14 w 28"/>
                <a:gd name="T3" fmla="*/ 29 h 29"/>
                <a:gd name="T4" fmla="*/ 0 w 28"/>
                <a:gd name="T5" fmla="*/ 15 h 29"/>
                <a:gd name="T6" fmla="*/ 14 w 28"/>
                <a:gd name="T7" fmla="*/ 0 h 29"/>
                <a:gd name="T8" fmla="*/ 28 w 28"/>
                <a:gd name="T9" fmla="*/ 14 h 29"/>
                <a:gd name="T10" fmla="*/ 6 w 28"/>
                <a:gd name="T11" fmla="*/ 15 h 29"/>
                <a:gd name="T12" fmla="*/ 15 w 28"/>
                <a:gd name="T13" fmla="*/ 23 h 29"/>
                <a:gd name="T14" fmla="*/ 23 w 28"/>
                <a:gd name="T15" fmla="*/ 14 h 29"/>
                <a:gd name="T16" fmla="*/ 14 w 28"/>
                <a:gd name="T17" fmla="*/ 6 h 29"/>
                <a:gd name="T18" fmla="*/ 6 w 28"/>
                <a:gd name="T19" fmla="*/ 1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8" y="14"/>
                  </a:moveTo>
                  <a:cubicBezTo>
                    <a:pt x="28" y="22"/>
                    <a:pt x="22" y="29"/>
                    <a:pt x="14" y="29"/>
                  </a:cubicBezTo>
                  <a:cubicBezTo>
                    <a:pt x="7" y="29"/>
                    <a:pt x="0" y="22"/>
                    <a:pt x="0" y="15"/>
                  </a:cubicBezTo>
                  <a:cubicBezTo>
                    <a:pt x="0" y="7"/>
                    <a:pt x="6" y="0"/>
                    <a:pt x="14" y="0"/>
                  </a:cubicBezTo>
                  <a:cubicBezTo>
                    <a:pt x="22" y="0"/>
                    <a:pt x="28" y="7"/>
                    <a:pt x="28" y="14"/>
                  </a:cubicBezTo>
                  <a:close/>
                  <a:moveTo>
                    <a:pt x="6" y="15"/>
                  </a:moveTo>
                  <a:cubicBezTo>
                    <a:pt x="6" y="20"/>
                    <a:pt x="9" y="23"/>
                    <a:pt x="15" y="23"/>
                  </a:cubicBezTo>
                  <a:cubicBezTo>
                    <a:pt x="20" y="23"/>
                    <a:pt x="23" y="20"/>
                    <a:pt x="23" y="14"/>
                  </a:cubicBezTo>
                  <a:cubicBezTo>
                    <a:pt x="23" y="9"/>
                    <a:pt x="19" y="6"/>
                    <a:pt x="14" y="6"/>
                  </a:cubicBezTo>
                  <a:cubicBezTo>
                    <a:pt x="9" y="6"/>
                    <a:pt x="6" y="9"/>
                    <a:pt x="6" y="15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5" name="Freeform 9"/>
            <p:cNvSpPr>
              <a:spLocks noEditPoints="1"/>
            </p:cNvSpPr>
            <p:nvPr userDrawn="1"/>
          </p:nvSpPr>
          <p:spPr bwMode="auto">
            <a:xfrm>
              <a:off x="3194050" y="379413"/>
              <a:ext cx="117475" cy="114300"/>
            </a:xfrm>
            <a:custGeom>
              <a:avLst/>
              <a:gdLst>
                <a:gd name="T0" fmla="*/ 29 w 29"/>
                <a:gd name="T1" fmla="*/ 14 h 28"/>
                <a:gd name="T2" fmla="*/ 14 w 29"/>
                <a:gd name="T3" fmla="*/ 28 h 28"/>
                <a:gd name="T4" fmla="*/ 0 w 29"/>
                <a:gd name="T5" fmla="*/ 14 h 28"/>
                <a:gd name="T6" fmla="*/ 15 w 29"/>
                <a:gd name="T7" fmla="*/ 0 h 28"/>
                <a:gd name="T8" fmla="*/ 29 w 29"/>
                <a:gd name="T9" fmla="*/ 14 h 28"/>
                <a:gd name="T10" fmla="*/ 15 w 29"/>
                <a:gd name="T11" fmla="*/ 22 h 28"/>
                <a:gd name="T12" fmla="*/ 23 w 29"/>
                <a:gd name="T13" fmla="*/ 14 h 28"/>
                <a:gd name="T14" fmla="*/ 14 w 29"/>
                <a:gd name="T15" fmla="*/ 5 h 28"/>
                <a:gd name="T16" fmla="*/ 6 w 29"/>
                <a:gd name="T17" fmla="*/ 14 h 28"/>
                <a:gd name="T18" fmla="*/ 15 w 29"/>
                <a:gd name="T19" fmla="*/ 2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28">
                  <a:moveTo>
                    <a:pt x="29" y="14"/>
                  </a:moveTo>
                  <a:cubicBezTo>
                    <a:pt x="29" y="22"/>
                    <a:pt x="22" y="28"/>
                    <a:pt x="14" y="28"/>
                  </a:cubicBezTo>
                  <a:cubicBezTo>
                    <a:pt x="7" y="28"/>
                    <a:pt x="0" y="22"/>
                    <a:pt x="0" y="14"/>
                  </a:cubicBezTo>
                  <a:cubicBezTo>
                    <a:pt x="0" y="6"/>
                    <a:pt x="7" y="0"/>
                    <a:pt x="15" y="0"/>
                  </a:cubicBezTo>
                  <a:cubicBezTo>
                    <a:pt x="23" y="0"/>
                    <a:pt x="29" y="6"/>
                    <a:pt x="29" y="14"/>
                  </a:cubicBezTo>
                  <a:close/>
                  <a:moveTo>
                    <a:pt x="15" y="22"/>
                  </a:moveTo>
                  <a:cubicBezTo>
                    <a:pt x="20" y="22"/>
                    <a:pt x="23" y="19"/>
                    <a:pt x="23" y="14"/>
                  </a:cubicBezTo>
                  <a:cubicBezTo>
                    <a:pt x="23" y="9"/>
                    <a:pt x="20" y="5"/>
                    <a:pt x="14" y="5"/>
                  </a:cubicBezTo>
                  <a:cubicBezTo>
                    <a:pt x="9" y="5"/>
                    <a:pt x="6" y="9"/>
                    <a:pt x="6" y="14"/>
                  </a:cubicBezTo>
                  <a:cubicBezTo>
                    <a:pt x="6" y="19"/>
                    <a:pt x="9" y="22"/>
                    <a:pt x="15" y="22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8" name="Grupo 17"/>
          <p:cNvGrpSpPr/>
          <p:nvPr userDrawn="1"/>
        </p:nvGrpSpPr>
        <p:grpSpPr>
          <a:xfrm rot="20700000">
            <a:off x="7971272" y="144230"/>
            <a:ext cx="1186930" cy="920158"/>
            <a:chOff x="-1960562" y="498476"/>
            <a:chExt cx="1808162" cy="1401763"/>
          </a:xfrm>
          <a:solidFill>
            <a:schemeClr val="accent6">
              <a:lumMod val="75000"/>
            </a:schemeClr>
          </a:solidFill>
        </p:grpSpPr>
        <p:sp>
          <p:nvSpPr>
            <p:cNvPr id="19" name="Freeform 5"/>
            <p:cNvSpPr>
              <a:spLocks noEditPoints="1"/>
            </p:cNvSpPr>
            <p:nvPr/>
          </p:nvSpPr>
          <p:spPr bwMode="auto">
            <a:xfrm>
              <a:off x="-933450" y="500063"/>
              <a:ext cx="781050" cy="830263"/>
            </a:xfrm>
            <a:custGeom>
              <a:avLst/>
              <a:gdLst>
                <a:gd name="T0" fmla="*/ 1 w 309"/>
                <a:gd name="T1" fmla="*/ 204 h 328"/>
                <a:gd name="T2" fmla="*/ 0 w 309"/>
                <a:gd name="T3" fmla="*/ 101 h 328"/>
                <a:gd name="T4" fmla="*/ 58 w 309"/>
                <a:gd name="T5" fmla="*/ 54 h 328"/>
                <a:gd name="T6" fmla="*/ 248 w 309"/>
                <a:gd name="T7" fmla="*/ 1 h 328"/>
                <a:gd name="T8" fmla="*/ 259 w 309"/>
                <a:gd name="T9" fmla="*/ 8 h 328"/>
                <a:gd name="T10" fmla="*/ 298 w 309"/>
                <a:gd name="T11" fmla="*/ 123 h 328"/>
                <a:gd name="T12" fmla="*/ 272 w 309"/>
                <a:gd name="T13" fmla="*/ 304 h 328"/>
                <a:gd name="T14" fmla="*/ 270 w 309"/>
                <a:gd name="T15" fmla="*/ 308 h 328"/>
                <a:gd name="T16" fmla="*/ 240 w 309"/>
                <a:gd name="T17" fmla="*/ 327 h 328"/>
                <a:gd name="T18" fmla="*/ 62 w 309"/>
                <a:gd name="T19" fmla="*/ 258 h 328"/>
                <a:gd name="T20" fmla="*/ 22 w 309"/>
                <a:gd name="T21" fmla="*/ 222 h 328"/>
                <a:gd name="T22" fmla="*/ 1 w 309"/>
                <a:gd name="T23" fmla="*/ 204 h 328"/>
                <a:gd name="T24" fmla="*/ 39 w 309"/>
                <a:gd name="T25" fmla="*/ 147 h 328"/>
                <a:gd name="T26" fmla="*/ 123 w 309"/>
                <a:gd name="T27" fmla="*/ 89 h 328"/>
                <a:gd name="T28" fmla="*/ 116 w 309"/>
                <a:gd name="T29" fmla="*/ 90 h 328"/>
                <a:gd name="T30" fmla="*/ 99 w 309"/>
                <a:gd name="T31" fmla="*/ 99 h 328"/>
                <a:gd name="T32" fmla="*/ 27 w 309"/>
                <a:gd name="T33" fmla="*/ 145 h 328"/>
                <a:gd name="T34" fmla="*/ 19 w 309"/>
                <a:gd name="T35" fmla="*/ 151 h 328"/>
                <a:gd name="T36" fmla="*/ 65 w 309"/>
                <a:gd name="T37" fmla="*/ 163 h 328"/>
                <a:gd name="T38" fmla="*/ 41 w 309"/>
                <a:gd name="T39" fmla="*/ 162 h 328"/>
                <a:gd name="T40" fmla="*/ 20 w 309"/>
                <a:gd name="T41" fmla="*/ 167 h 328"/>
                <a:gd name="T42" fmla="*/ 19 w 309"/>
                <a:gd name="T43" fmla="*/ 170 h 328"/>
                <a:gd name="T44" fmla="*/ 62 w 309"/>
                <a:gd name="T45" fmla="*/ 197 h 328"/>
                <a:gd name="T46" fmla="*/ 124 w 309"/>
                <a:gd name="T47" fmla="*/ 257 h 328"/>
                <a:gd name="T48" fmla="*/ 130 w 309"/>
                <a:gd name="T49" fmla="*/ 259 h 328"/>
                <a:gd name="T50" fmla="*/ 131 w 309"/>
                <a:gd name="T51" fmla="*/ 254 h 328"/>
                <a:gd name="T52" fmla="*/ 117 w 309"/>
                <a:gd name="T53" fmla="*/ 225 h 328"/>
                <a:gd name="T54" fmla="*/ 75 w 309"/>
                <a:gd name="T55" fmla="*/ 194 h 328"/>
                <a:gd name="T56" fmla="*/ 48 w 309"/>
                <a:gd name="T57" fmla="*/ 179 h 328"/>
                <a:gd name="T58" fmla="*/ 66 w 309"/>
                <a:gd name="T59" fmla="*/ 175 h 328"/>
                <a:gd name="T60" fmla="*/ 65 w 309"/>
                <a:gd name="T61" fmla="*/ 169 h 328"/>
                <a:gd name="T62" fmla="*/ 74 w 309"/>
                <a:gd name="T63" fmla="*/ 168 h 328"/>
                <a:gd name="T64" fmla="*/ 79 w 309"/>
                <a:gd name="T65" fmla="*/ 164 h 328"/>
                <a:gd name="T66" fmla="*/ 76 w 309"/>
                <a:gd name="T67" fmla="*/ 159 h 328"/>
                <a:gd name="T68" fmla="*/ 60 w 309"/>
                <a:gd name="T69" fmla="*/ 151 h 328"/>
                <a:gd name="T70" fmla="*/ 39 w 309"/>
                <a:gd name="T71" fmla="*/ 14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9" h="328">
                  <a:moveTo>
                    <a:pt x="1" y="204"/>
                  </a:moveTo>
                  <a:cubicBezTo>
                    <a:pt x="16" y="170"/>
                    <a:pt x="23" y="135"/>
                    <a:pt x="0" y="101"/>
                  </a:cubicBezTo>
                  <a:cubicBezTo>
                    <a:pt x="16" y="82"/>
                    <a:pt x="36" y="66"/>
                    <a:pt x="58" y="54"/>
                  </a:cubicBezTo>
                  <a:cubicBezTo>
                    <a:pt x="117" y="20"/>
                    <a:pt x="180" y="1"/>
                    <a:pt x="248" y="1"/>
                  </a:cubicBezTo>
                  <a:cubicBezTo>
                    <a:pt x="254" y="0"/>
                    <a:pt x="257" y="2"/>
                    <a:pt x="259" y="8"/>
                  </a:cubicBezTo>
                  <a:cubicBezTo>
                    <a:pt x="276" y="45"/>
                    <a:pt x="291" y="82"/>
                    <a:pt x="298" y="123"/>
                  </a:cubicBezTo>
                  <a:cubicBezTo>
                    <a:pt x="309" y="186"/>
                    <a:pt x="299" y="246"/>
                    <a:pt x="272" y="304"/>
                  </a:cubicBezTo>
                  <a:cubicBezTo>
                    <a:pt x="271" y="306"/>
                    <a:pt x="271" y="307"/>
                    <a:pt x="270" y="308"/>
                  </a:cubicBezTo>
                  <a:cubicBezTo>
                    <a:pt x="261" y="328"/>
                    <a:pt x="261" y="328"/>
                    <a:pt x="240" y="327"/>
                  </a:cubicBezTo>
                  <a:cubicBezTo>
                    <a:pt x="172" y="325"/>
                    <a:pt x="113" y="304"/>
                    <a:pt x="62" y="258"/>
                  </a:cubicBezTo>
                  <a:cubicBezTo>
                    <a:pt x="49" y="246"/>
                    <a:pt x="36" y="234"/>
                    <a:pt x="22" y="222"/>
                  </a:cubicBezTo>
                  <a:cubicBezTo>
                    <a:pt x="16" y="216"/>
                    <a:pt x="9" y="211"/>
                    <a:pt x="1" y="204"/>
                  </a:cubicBezTo>
                  <a:close/>
                  <a:moveTo>
                    <a:pt x="39" y="147"/>
                  </a:moveTo>
                  <a:cubicBezTo>
                    <a:pt x="66" y="128"/>
                    <a:pt x="94" y="109"/>
                    <a:pt x="123" y="89"/>
                  </a:cubicBezTo>
                  <a:cubicBezTo>
                    <a:pt x="120" y="90"/>
                    <a:pt x="118" y="89"/>
                    <a:pt x="116" y="90"/>
                  </a:cubicBezTo>
                  <a:cubicBezTo>
                    <a:pt x="110" y="93"/>
                    <a:pt x="104" y="95"/>
                    <a:pt x="99" y="99"/>
                  </a:cubicBezTo>
                  <a:cubicBezTo>
                    <a:pt x="76" y="117"/>
                    <a:pt x="53" y="132"/>
                    <a:pt x="27" y="145"/>
                  </a:cubicBezTo>
                  <a:cubicBezTo>
                    <a:pt x="24" y="146"/>
                    <a:pt x="22" y="149"/>
                    <a:pt x="19" y="151"/>
                  </a:cubicBezTo>
                  <a:cubicBezTo>
                    <a:pt x="36" y="155"/>
                    <a:pt x="52" y="153"/>
                    <a:pt x="65" y="163"/>
                  </a:cubicBezTo>
                  <a:cubicBezTo>
                    <a:pt x="57" y="163"/>
                    <a:pt x="49" y="162"/>
                    <a:pt x="41" y="162"/>
                  </a:cubicBezTo>
                  <a:cubicBezTo>
                    <a:pt x="34" y="163"/>
                    <a:pt x="27" y="166"/>
                    <a:pt x="20" y="167"/>
                  </a:cubicBezTo>
                  <a:cubicBezTo>
                    <a:pt x="20" y="168"/>
                    <a:pt x="19" y="169"/>
                    <a:pt x="19" y="170"/>
                  </a:cubicBezTo>
                  <a:cubicBezTo>
                    <a:pt x="33" y="179"/>
                    <a:pt x="47" y="189"/>
                    <a:pt x="62" y="197"/>
                  </a:cubicBezTo>
                  <a:cubicBezTo>
                    <a:pt x="87" y="213"/>
                    <a:pt x="111" y="228"/>
                    <a:pt x="124" y="257"/>
                  </a:cubicBezTo>
                  <a:cubicBezTo>
                    <a:pt x="125" y="258"/>
                    <a:pt x="128" y="259"/>
                    <a:pt x="130" y="259"/>
                  </a:cubicBezTo>
                  <a:cubicBezTo>
                    <a:pt x="131" y="258"/>
                    <a:pt x="132" y="255"/>
                    <a:pt x="131" y="254"/>
                  </a:cubicBezTo>
                  <a:cubicBezTo>
                    <a:pt x="127" y="244"/>
                    <a:pt x="123" y="234"/>
                    <a:pt x="117" y="225"/>
                  </a:cubicBezTo>
                  <a:cubicBezTo>
                    <a:pt x="106" y="211"/>
                    <a:pt x="90" y="202"/>
                    <a:pt x="75" y="194"/>
                  </a:cubicBezTo>
                  <a:cubicBezTo>
                    <a:pt x="65" y="189"/>
                    <a:pt x="56" y="184"/>
                    <a:pt x="48" y="179"/>
                  </a:cubicBezTo>
                  <a:cubicBezTo>
                    <a:pt x="54" y="178"/>
                    <a:pt x="60" y="177"/>
                    <a:pt x="66" y="175"/>
                  </a:cubicBezTo>
                  <a:cubicBezTo>
                    <a:pt x="66" y="173"/>
                    <a:pt x="65" y="172"/>
                    <a:pt x="65" y="169"/>
                  </a:cubicBezTo>
                  <a:cubicBezTo>
                    <a:pt x="68" y="169"/>
                    <a:pt x="71" y="169"/>
                    <a:pt x="74" y="168"/>
                  </a:cubicBezTo>
                  <a:cubicBezTo>
                    <a:pt x="76" y="167"/>
                    <a:pt x="78" y="165"/>
                    <a:pt x="79" y="164"/>
                  </a:cubicBezTo>
                  <a:cubicBezTo>
                    <a:pt x="80" y="163"/>
                    <a:pt x="77" y="160"/>
                    <a:pt x="76" y="159"/>
                  </a:cubicBezTo>
                  <a:cubicBezTo>
                    <a:pt x="71" y="156"/>
                    <a:pt x="66" y="153"/>
                    <a:pt x="60" y="151"/>
                  </a:cubicBezTo>
                  <a:cubicBezTo>
                    <a:pt x="53" y="149"/>
                    <a:pt x="45" y="148"/>
                    <a:pt x="39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6"/>
            <p:cNvSpPr>
              <a:spLocks noEditPoints="1"/>
            </p:cNvSpPr>
            <p:nvPr/>
          </p:nvSpPr>
          <p:spPr bwMode="auto">
            <a:xfrm>
              <a:off x="-1960562" y="498476"/>
              <a:ext cx="776287" cy="828675"/>
            </a:xfrm>
            <a:custGeom>
              <a:avLst/>
              <a:gdLst>
                <a:gd name="T0" fmla="*/ 305 w 307"/>
                <a:gd name="T1" fmla="*/ 107 h 328"/>
                <a:gd name="T2" fmla="*/ 305 w 307"/>
                <a:gd name="T3" fmla="*/ 198 h 328"/>
                <a:gd name="T4" fmla="*/ 302 w 307"/>
                <a:gd name="T5" fmla="*/ 210 h 328"/>
                <a:gd name="T6" fmla="*/ 217 w 307"/>
                <a:gd name="T7" fmla="*/ 284 h 328"/>
                <a:gd name="T8" fmla="*/ 132 w 307"/>
                <a:gd name="T9" fmla="*/ 318 h 328"/>
                <a:gd name="T10" fmla="*/ 55 w 307"/>
                <a:gd name="T11" fmla="*/ 328 h 328"/>
                <a:gd name="T12" fmla="*/ 48 w 307"/>
                <a:gd name="T13" fmla="*/ 326 h 328"/>
                <a:gd name="T14" fmla="*/ 17 w 307"/>
                <a:gd name="T15" fmla="*/ 247 h 328"/>
                <a:gd name="T16" fmla="*/ 31 w 307"/>
                <a:gd name="T17" fmla="*/ 52 h 328"/>
                <a:gd name="T18" fmla="*/ 48 w 307"/>
                <a:gd name="T19" fmla="*/ 7 h 328"/>
                <a:gd name="T20" fmla="*/ 59 w 307"/>
                <a:gd name="T21" fmla="*/ 1 h 328"/>
                <a:gd name="T22" fmla="*/ 181 w 307"/>
                <a:gd name="T23" fmla="*/ 31 h 328"/>
                <a:gd name="T24" fmla="*/ 305 w 307"/>
                <a:gd name="T25" fmla="*/ 107 h 328"/>
                <a:gd name="T26" fmla="*/ 268 w 307"/>
                <a:gd name="T27" fmla="*/ 179 h 328"/>
                <a:gd name="T28" fmla="*/ 226 w 307"/>
                <a:gd name="T29" fmla="*/ 202 h 328"/>
                <a:gd name="T30" fmla="*/ 189 w 307"/>
                <a:gd name="T31" fmla="*/ 233 h 328"/>
                <a:gd name="T32" fmla="*/ 176 w 307"/>
                <a:gd name="T33" fmla="*/ 259 h 328"/>
                <a:gd name="T34" fmla="*/ 185 w 307"/>
                <a:gd name="T35" fmla="*/ 255 h 328"/>
                <a:gd name="T36" fmla="*/ 214 w 307"/>
                <a:gd name="T37" fmla="*/ 217 h 328"/>
                <a:gd name="T38" fmla="*/ 245 w 307"/>
                <a:gd name="T39" fmla="*/ 197 h 328"/>
                <a:gd name="T40" fmla="*/ 284 w 307"/>
                <a:gd name="T41" fmla="*/ 173 h 328"/>
                <a:gd name="T42" fmla="*/ 289 w 307"/>
                <a:gd name="T43" fmla="*/ 168 h 328"/>
                <a:gd name="T44" fmla="*/ 289 w 307"/>
                <a:gd name="T45" fmla="*/ 166 h 328"/>
                <a:gd name="T46" fmla="*/ 276 w 307"/>
                <a:gd name="T47" fmla="*/ 167 h 328"/>
                <a:gd name="T48" fmla="*/ 271 w 307"/>
                <a:gd name="T49" fmla="*/ 163 h 328"/>
                <a:gd name="T50" fmla="*/ 259 w 307"/>
                <a:gd name="T51" fmla="*/ 167 h 328"/>
                <a:gd name="T52" fmla="*/ 252 w 307"/>
                <a:gd name="T53" fmla="*/ 166 h 328"/>
                <a:gd name="T54" fmla="*/ 254 w 307"/>
                <a:gd name="T55" fmla="*/ 159 h 328"/>
                <a:gd name="T56" fmla="*/ 260 w 307"/>
                <a:gd name="T57" fmla="*/ 156 h 328"/>
                <a:gd name="T58" fmla="*/ 281 w 307"/>
                <a:gd name="T59" fmla="*/ 153 h 328"/>
                <a:gd name="T60" fmla="*/ 290 w 307"/>
                <a:gd name="T61" fmla="*/ 149 h 328"/>
                <a:gd name="T62" fmla="*/ 286 w 307"/>
                <a:gd name="T63" fmla="*/ 146 h 328"/>
                <a:gd name="T64" fmla="*/ 214 w 307"/>
                <a:gd name="T65" fmla="*/ 102 h 328"/>
                <a:gd name="T66" fmla="*/ 194 w 307"/>
                <a:gd name="T67" fmla="*/ 91 h 328"/>
                <a:gd name="T68" fmla="*/ 185 w 307"/>
                <a:gd name="T69" fmla="*/ 90 h 328"/>
                <a:gd name="T70" fmla="*/ 269 w 307"/>
                <a:gd name="T71" fmla="*/ 149 h 328"/>
                <a:gd name="T72" fmla="*/ 228 w 307"/>
                <a:gd name="T73" fmla="*/ 168 h 328"/>
                <a:gd name="T74" fmla="*/ 247 w 307"/>
                <a:gd name="T75" fmla="*/ 171 h 328"/>
                <a:gd name="T76" fmla="*/ 241 w 307"/>
                <a:gd name="T77" fmla="*/ 179 h 328"/>
                <a:gd name="T78" fmla="*/ 268 w 307"/>
                <a:gd name="T79" fmla="*/ 17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7" h="328">
                  <a:moveTo>
                    <a:pt x="305" y="107"/>
                  </a:moveTo>
                  <a:cubicBezTo>
                    <a:pt x="290" y="138"/>
                    <a:pt x="294" y="168"/>
                    <a:pt x="305" y="198"/>
                  </a:cubicBezTo>
                  <a:cubicBezTo>
                    <a:pt x="307" y="203"/>
                    <a:pt x="307" y="206"/>
                    <a:pt x="302" y="210"/>
                  </a:cubicBezTo>
                  <a:cubicBezTo>
                    <a:pt x="274" y="235"/>
                    <a:pt x="246" y="260"/>
                    <a:pt x="217" y="284"/>
                  </a:cubicBezTo>
                  <a:cubicBezTo>
                    <a:pt x="192" y="304"/>
                    <a:pt x="163" y="313"/>
                    <a:pt x="132" y="318"/>
                  </a:cubicBezTo>
                  <a:cubicBezTo>
                    <a:pt x="106" y="322"/>
                    <a:pt x="81" y="325"/>
                    <a:pt x="55" y="328"/>
                  </a:cubicBezTo>
                  <a:cubicBezTo>
                    <a:pt x="53" y="328"/>
                    <a:pt x="49" y="327"/>
                    <a:pt x="48" y="326"/>
                  </a:cubicBezTo>
                  <a:cubicBezTo>
                    <a:pt x="38" y="299"/>
                    <a:pt x="24" y="274"/>
                    <a:pt x="17" y="247"/>
                  </a:cubicBezTo>
                  <a:cubicBezTo>
                    <a:pt x="0" y="181"/>
                    <a:pt x="7" y="115"/>
                    <a:pt x="31" y="52"/>
                  </a:cubicBezTo>
                  <a:cubicBezTo>
                    <a:pt x="36" y="37"/>
                    <a:pt x="42" y="22"/>
                    <a:pt x="48" y="7"/>
                  </a:cubicBezTo>
                  <a:cubicBezTo>
                    <a:pt x="50" y="1"/>
                    <a:pt x="53" y="0"/>
                    <a:pt x="59" y="1"/>
                  </a:cubicBezTo>
                  <a:cubicBezTo>
                    <a:pt x="101" y="4"/>
                    <a:pt x="142" y="14"/>
                    <a:pt x="181" y="31"/>
                  </a:cubicBezTo>
                  <a:cubicBezTo>
                    <a:pt x="227" y="50"/>
                    <a:pt x="267" y="76"/>
                    <a:pt x="305" y="107"/>
                  </a:cubicBezTo>
                  <a:close/>
                  <a:moveTo>
                    <a:pt x="268" y="179"/>
                  </a:moveTo>
                  <a:cubicBezTo>
                    <a:pt x="253" y="187"/>
                    <a:pt x="239" y="194"/>
                    <a:pt x="226" y="202"/>
                  </a:cubicBezTo>
                  <a:cubicBezTo>
                    <a:pt x="211" y="210"/>
                    <a:pt x="198" y="219"/>
                    <a:pt x="189" y="233"/>
                  </a:cubicBezTo>
                  <a:cubicBezTo>
                    <a:pt x="184" y="241"/>
                    <a:pt x="180" y="250"/>
                    <a:pt x="176" y="259"/>
                  </a:cubicBezTo>
                  <a:cubicBezTo>
                    <a:pt x="183" y="262"/>
                    <a:pt x="184" y="259"/>
                    <a:pt x="185" y="255"/>
                  </a:cubicBezTo>
                  <a:cubicBezTo>
                    <a:pt x="191" y="239"/>
                    <a:pt x="201" y="227"/>
                    <a:pt x="214" y="217"/>
                  </a:cubicBezTo>
                  <a:cubicBezTo>
                    <a:pt x="224" y="210"/>
                    <a:pt x="235" y="204"/>
                    <a:pt x="245" y="197"/>
                  </a:cubicBezTo>
                  <a:cubicBezTo>
                    <a:pt x="258" y="189"/>
                    <a:pt x="271" y="181"/>
                    <a:pt x="284" y="173"/>
                  </a:cubicBezTo>
                  <a:cubicBezTo>
                    <a:pt x="286" y="172"/>
                    <a:pt x="288" y="170"/>
                    <a:pt x="289" y="168"/>
                  </a:cubicBezTo>
                  <a:cubicBezTo>
                    <a:pt x="289" y="167"/>
                    <a:pt x="289" y="167"/>
                    <a:pt x="289" y="166"/>
                  </a:cubicBezTo>
                  <a:cubicBezTo>
                    <a:pt x="284" y="167"/>
                    <a:pt x="280" y="167"/>
                    <a:pt x="276" y="167"/>
                  </a:cubicBezTo>
                  <a:cubicBezTo>
                    <a:pt x="278" y="162"/>
                    <a:pt x="275" y="162"/>
                    <a:pt x="271" y="163"/>
                  </a:cubicBezTo>
                  <a:cubicBezTo>
                    <a:pt x="267" y="164"/>
                    <a:pt x="263" y="166"/>
                    <a:pt x="259" y="167"/>
                  </a:cubicBezTo>
                  <a:cubicBezTo>
                    <a:pt x="256" y="167"/>
                    <a:pt x="254" y="167"/>
                    <a:pt x="252" y="166"/>
                  </a:cubicBezTo>
                  <a:cubicBezTo>
                    <a:pt x="252" y="164"/>
                    <a:pt x="252" y="161"/>
                    <a:pt x="254" y="159"/>
                  </a:cubicBezTo>
                  <a:cubicBezTo>
                    <a:pt x="255" y="158"/>
                    <a:pt x="258" y="157"/>
                    <a:pt x="260" y="156"/>
                  </a:cubicBezTo>
                  <a:cubicBezTo>
                    <a:pt x="267" y="155"/>
                    <a:pt x="274" y="155"/>
                    <a:pt x="281" y="153"/>
                  </a:cubicBezTo>
                  <a:cubicBezTo>
                    <a:pt x="283" y="153"/>
                    <a:pt x="286" y="151"/>
                    <a:pt x="290" y="149"/>
                  </a:cubicBezTo>
                  <a:cubicBezTo>
                    <a:pt x="287" y="147"/>
                    <a:pt x="287" y="147"/>
                    <a:pt x="286" y="146"/>
                  </a:cubicBezTo>
                  <a:cubicBezTo>
                    <a:pt x="262" y="131"/>
                    <a:pt x="238" y="116"/>
                    <a:pt x="214" y="102"/>
                  </a:cubicBezTo>
                  <a:cubicBezTo>
                    <a:pt x="208" y="98"/>
                    <a:pt x="201" y="94"/>
                    <a:pt x="194" y="91"/>
                  </a:cubicBezTo>
                  <a:cubicBezTo>
                    <a:pt x="192" y="90"/>
                    <a:pt x="189" y="91"/>
                    <a:pt x="185" y="90"/>
                  </a:cubicBezTo>
                  <a:cubicBezTo>
                    <a:pt x="214" y="111"/>
                    <a:pt x="242" y="130"/>
                    <a:pt x="269" y="149"/>
                  </a:cubicBezTo>
                  <a:cubicBezTo>
                    <a:pt x="255" y="151"/>
                    <a:pt x="239" y="153"/>
                    <a:pt x="228" y="168"/>
                  </a:cubicBezTo>
                  <a:cubicBezTo>
                    <a:pt x="235" y="169"/>
                    <a:pt x="241" y="170"/>
                    <a:pt x="247" y="171"/>
                  </a:cubicBezTo>
                  <a:cubicBezTo>
                    <a:pt x="245" y="173"/>
                    <a:pt x="243" y="175"/>
                    <a:pt x="241" y="179"/>
                  </a:cubicBezTo>
                  <a:cubicBezTo>
                    <a:pt x="251" y="179"/>
                    <a:pt x="258" y="179"/>
                    <a:pt x="26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7"/>
            <p:cNvSpPr>
              <a:spLocks/>
            </p:cNvSpPr>
            <p:nvPr/>
          </p:nvSpPr>
          <p:spPr bwMode="auto">
            <a:xfrm>
              <a:off x="-1760538" y="1028701"/>
              <a:ext cx="674687" cy="871538"/>
            </a:xfrm>
            <a:custGeom>
              <a:avLst/>
              <a:gdLst>
                <a:gd name="T0" fmla="*/ 0 w 267"/>
                <a:gd name="T1" fmla="*/ 302 h 344"/>
                <a:gd name="T2" fmla="*/ 28 w 267"/>
                <a:gd name="T3" fmla="*/ 218 h 344"/>
                <a:gd name="T4" fmla="*/ 95 w 267"/>
                <a:gd name="T5" fmla="*/ 126 h 344"/>
                <a:gd name="T6" fmla="*/ 120 w 267"/>
                <a:gd name="T7" fmla="*/ 96 h 344"/>
                <a:gd name="T8" fmla="*/ 124 w 267"/>
                <a:gd name="T9" fmla="*/ 92 h 344"/>
                <a:gd name="T10" fmla="*/ 207 w 267"/>
                <a:gd name="T11" fmla="*/ 25 h 344"/>
                <a:gd name="T12" fmla="*/ 231 w 267"/>
                <a:gd name="T13" fmla="*/ 0 h 344"/>
                <a:gd name="T14" fmla="*/ 267 w 267"/>
                <a:gd name="T15" fmla="*/ 44 h 344"/>
                <a:gd name="T16" fmla="*/ 259 w 267"/>
                <a:gd name="T17" fmla="*/ 73 h 344"/>
                <a:gd name="T18" fmla="*/ 219 w 267"/>
                <a:gd name="T19" fmla="*/ 186 h 344"/>
                <a:gd name="T20" fmla="*/ 184 w 267"/>
                <a:gd name="T21" fmla="*/ 304 h 344"/>
                <a:gd name="T22" fmla="*/ 184 w 267"/>
                <a:gd name="T23" fmla="*/ 340 h 344"/>
                <a:gd name="T24" fmla="*/ 162 w 267"/>
                <a:gd name="T25" fmla="*/ 340 h 344"/>
                <a:gd name="T26" fmla="*/ 135 w 267"/>
                <a:gd name="T27" fmla="*/ 329 h 344"/>
                <a:gd name="T28" fmla="*/ 93 w 267"/>
                <a:gd name="T29" fmla="*/ 319 h 344"/>
                <a:gd name="T30" fmla="*/ 76 w 267"/>
                <a:gd name="T31" fmla="*/ 318 h 344"/>
                <a:gd name="T32" fmla="*/ 55 w 267"/>
                <a:gd name="T33" fmla="*/ 304 h 344"/>
                <a:gd name="T34" fmla="*/ 28 w 267"/>
                <a:gd name="T35" fmla="*/ 291 h 344"/>
                <a:gd name="T36" fmla="*/ 14 w 267"/>
                <a:gd name="T37" fmla="*/ 295 h 344"/>
                <a:gd name="T38" fmla="*/ 0 w 267"/>
                <a:gd name="T39" fmla="*/ 302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7" h="344">
                  <a:moveTo>
                    <a:pt x="0" y="302"/>
                  </a:moveTo>
                  <a:cubicBezTo>
                    <a:pt x="4" y="271"/>
                    <a:pt x="14" y="244"/>
                    <a:pt x="28" y="218"/>
                  </a:cubicBezTo>
                  <a:cubicBezTo>
                    <a:pt x="47" y="184"/>
                    <a:pt x="71" y="155"/>
                    <a:pt x="95" y="126"/>
                  </a:cubicBezTo>
                  <a:cubicBezTo>
                    <a:pt x="103" y="116"/>
                    <a:pt x="112" y="106"/>
                    <a:pt x="120" y="96"/>
                  </a:cubicBezTo>
                  <a:cubicBezTo>
                    <a:pt x="121" y="95"/>
                    <a:pt x="123" y="93"/>
                    <a:pt x="124" y="92"/>
                  </a:cubicBezTo>
                  <a:cubicBezTo>
                    <a:pt x="152" y="70"/>
                    <a:pt x="180" y="48"/>
                    <a:pt x="207" y="25"/>
                  </a:cubicBezTo>
                  <a:cubicBezTo>
                    <a:pt x="215" y="18"/>
                    <a:pt x="223" y="9"/>
                    <a:pt x="231" y="0"/>
                  </a:cubicBezTo>
                  <a:cubicBezTo>
                    <a:pt x="240" y="16"/>
                    <a:pt x="249" y="33"/>
                    <a:pt x="267" y="44"/>
                  </a:cubicBezTo>
                  <a:cubicBezTo>
                    <a:pt x="265" y="53"/>
                    <a:pt x="263" y="64"/>
                    <a:pt x="259" y="73"/>
                  </a:cubicBezTo>
                  <a:cubicBezTo>
                    <a:pt x="246" y="111"/>
                    <a:pt x="231" y="148"/>
                    <a:pt x="219" y="186"/>
                  </a:cubicBezTo>
                  <a:cubicBezTo>
                    <a:pt x="206" y="225"/>
                    <a:pt x="195" y="264"/>
                    <a:pt x="184" y="304"/>
                  </a:cubicBezTo>
                  <a:cubicBezTo>
                    <a:pt x="181" y="315"/>
                    <a:pt x="184" y="327"/>
                    <a:pt x="184" y="340"/>
                  </a:cubicBezTo>
                  <a:cubicBezTo>
                    <a:pt x="178" y="344"/>
                    <a:pt x="170" y="343"/>
                    <a:pt x="162" y="340"/>
                  </a:cubicBezTo>
                  <a:cubicBezTo>
                    <a:pt x="153" y="337"/>
                    <a:pt x="144" y="333"/>
                    <a:pt x="135" y="329"/>
                  </a:cubicBezTo>
                  <a:cubicBezTo>
                    <a:pt x="122" y="322"/>
                    <a:pt x="108" y="318"/>
                    <a:pt x="93" y="319"/>
                  </a:cubicBezTo>
                  <a:cubicBezTo>
                    <a:pt x="87" y="320"/>
                    <a:pt x="82" y="319"/>
                    <a:pt x="76" y="318"/>
                  </a:cubicBezTo>
                  <a:cubicBezTo>
                    <a:pt x="67" y="317"/>
                    <a:pt x="60" y="312"/>
                    <a:pt x="55" y="304"/>
                  </a:cubicBezTo>
                  <a:cubicBezTo>
                    <a:pt x="49" y="292"/>
                    <a:pt x="41" y="288"/>
                    <a:pt x="28" y="291"/>
                  </a:cubicBezTo>
                  <a:cubicBezTo>
                    <a:pt x="23" y="292"/>
                    <a:pt x="19" y="293"/>
                    <a:pt x="14" y="295"/>
                  </a:cubicBezTo>
                  <a:cubicBezTo>
                    <a:pt x="9" y="297"/>
                    <a:pt x="5" y="299"/>
                    <a:pt x="0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8"/>
            <p:cNvSpPr>
              <a:spLocks/>
            </p:cNvSpPr>
            <p:nvPr/>
          </p:nvSpPr>
          <p:spPr bwMode="auto">
            <a:xfrm>
              <a:off x="-1022350" y="1031876"/>
              <a:ext cx="660400" cy="795338"/>
            </a:xfrm>
            <a:custGeom>
              <a:avLst/>
              <a:gdLst>
                <a:gd name="T0" fmla="*/ 261 w 261"/>
                <a:gd name="T1" fmla="*/ 291 h 314"/>
                <a:gd name="T2" fmla="*/ 211 w 261"/>
                <a:gd name="T3" fmla="*/ 290 h 314"/>
                <a:gd name="T4" fmla="*/ 178 w 261"/>
                <a:gd name="T5" fmla="*/ 301 h 314"/>
                <a:gd name="T6" fmla="*/ 127 w 261"/>
                <a:gd name="T7" fmla="*/ 307 h 314"/>
                <a:gd name="T8" fmla="*/ 98 w 261"/>
                <a:gd name="T9" fmla="*/ 302 h 314"/>
                <a:gd name="T10" fmla="*/ 80 w 261"/>
                <a:gd name="T11" fmla="*/ 220 h 314"/>
                <a:gd name="T12" fmla="*/ 23 w 261"/>
                <a:gd name="T13" fmla="*/ 109 h 314"/>
                <a:gd name="T14" fmla="*/ 2 w 261"/>
                <a:gd name="T15" fmla="*/ 48 h 314"/>
                <a:gd name="T16" fmla="*/ 4 w 261"/>
                <a:gd name="T17" fmla="*/ 38 h 314"/>
                <a:gd name="T18" fmla="*/ 35 w 261"/>
                <a:gd name="T19" fmla="*/ 0 h 314"/>
                <a:gd name="T20" fmla="*/ 141 w 261"/>
                <a:gd name="T21" fmla="*/ 92 h 314"/>
                <a:gd name="T22" fmla="*/ 162 w 261"/>
                <a:gd name="T23" fmla="*/ 115 h 314"/>
                <a:gd name="T24" fmla="*/ 233 w 261"/>
                <a:gd name="T25" fmla="*/ 211 h 314"/>
                <a:gd name="T26" fmla="*/ 260 w 261"/>
                <a:gd name="T27" fmla="*/ 289 h 314"/>
                <a:gd name="T28" fmla="*/ 261 w 261"/>
                <a:gd name="T29" fmla="*/ 29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1" h="314">
                  <a:moveTo>
                    <a:pt x="261" y="291"/>
                  </a:moveTo>
                  <a:cubicBezTo>
                    <a:pt x="243" y="291"/>
                    <a:pt x="227" y="290"/>
                    <a:pt x="211" y="290"/>
                  </a:cubicBezTo>
                  <a:cubicBezTo>
                    <a:pt x="199" y="290"/>
                    <a:pt x="188" y="294"/>
                    <a:pt x="178" y="301"/>
                  </a:cubicBezTo>
                  <a:cubicBezTo>
                    <a:pt x="162" y="312"/>
                    <a:pt x="146" y="314"/>
                    <a:pt x="127" y="307"/>
                  </a:cubicBezTo>
                  <a:cubicBezTo>
                    <a:pt x="118" y="303"/>
                    <a:pt x="108" y="304"/>
                    <a:pt x="98" y="302"/>
                  </a:cubicBezTo>
                  <a:cubicBezTo>
                    <a:pt x="107" y="273"/>
                    <a:pt x="94" y="246"/>
                    <a:pt x="80" y="220"/>
                  </a:cubicBezTo>
                  <a:cubicBezTo>
                    <a:pt x="61" y="183"/>
                    <a:pt x="41" y="147"/>
                    <a:pt x="23" y="109"/>
                  </a:cubicBezTo>
                  <a:cubicBezTo>
                    <a:pt x="14" y="90"/>
                    <a:pt x="9" y="68"/>
                    <a:pt x="2" y="48"/>
                  </a:cubicBezTo>
                  <a:cubicBezTo>
                    <a:pt x="0" y="44"/>
                    <a:pt x="2" y="42"/>
                    <a:pt x="4" y="38"/>
                  </a:cubicBezTo>
                  <a:cubicBezTo>
                    <a:pt x="15" y="26"/>
                    <a:pt x="25" y="12"/>
                    <a:pt x="35" y="0"/>
                  </a:cubicBezTo>
                  <a:cubicBezTo>
                    <a:pt x="64" y="37"/>
                    <a:pt x="102" y="65"/>
                    <a:pt x="141" y="92"/>
                  </a:cubicBezTo>
                  <a:cubicBezTo>
                    <a:pt x="150" y="98"/>
                    <a:pt x="155" y="107"/>
                    <a:pt x="162" y="115"/>
                  </a:cubicBezTo>
                  <a:cubicBezTo>
                    <a:pt x="188" y="145"/>
                    <a:pt x="214" y="176"/>
                    <a:pt x="233" y="211"/>
                  </a:cubicBezTo>
                  <a:cubicBezTo>
                    <a:pt x="247" y="235"/>
                    <a:pt x="256" y="261"/>
                    <a:pt x="260" y="289"/>
                  </a:cubicBezTo>
                  <a:cubicBezTo>
                    <a:pt x="261" y="290"/>
                    <a:pt x="261" y="291"/>
                    <a:pt x="261" y="2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9"/>
            <p:cNvSpPr>
              <a:spLocks/>
            </p:cNvSpPr>
            <p:nvPr/>
          </p:nvSpPr>
          <p:spPr bwMode="auto">
            <a:xfrm>
              <a:off x="-1206500" y="725488"/>
              <a:ext cx="287337" cy="396875"/>
            </a:xfrm>
            <a:custGeom>
              <a:avLst/>
              <a:gdLst>
                <a:gd name="T0" fmla="*/ 114 w 114"/>
                <a:gd name="T1" fmla="*/ 57 h 157"/>
                <a:gd name="T2" fmla="*/ 91 w 114"/>
                <a:gd name="T3" fmla="*/ 137 h 157"/>
                <a:gd name="T4" fmla="*/ 57 w 114"/>
                <a:gd name="T5" fmla="*/ 156 h 157"/>
                <a:gd name="T6" fmla="*/ 31 w 114"/>
                <a:gd name="T7" fmla="*/ 141 h 157"/>
                <a:gd name="T8" fmla="*/ 8 w 114"/>
                <a:gd name="T9" fmla="*/ 89 h 157"/>
                <a:gd name="T10" fmla="*/ 15 w 114"/>
                <a:gd name="T11" fmla="*/ 13 h 157"/>
                <a:gd name="T12" fmla="*/ 26 w 114"/>
                <a:gd name="T13" fmla="*/ 5 h 157"/>
                <a:gd name="T14" fmla="*/ 92 w 114"/>
                <a:gd name="T15" fmla="*/ 7 h 157"/>
                <a:gd name="T16" fmla="*/ 109 w 114"/>
                <a:gd name="T17" fmla="*/ 28 h 157"/>
                <a:gd name="T18" fmla="*/ 114 w 114"/>
                <a:gd name="T19" fmla="*/ 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57">
                  <a:moveTo>
                    <a:pt x="114" y="57"/>
                  </a:moveTo>
                  <a:cubicBezTo>
                    <a:pt x="114" y="89"/>
                    <a:pt x="106" y="115"/>
                    <a:pt x="91" y="137"/>
                  </a:cubicBezTo>
                  <a:cubicBezTo>
                    <a:pt x="83" y="149"/>
                    <a:pt x="73" y="157"/>
                    <a:pt x="57" y="156"/>
                  </a:cubicBezTo>
                  <a:cubicBezTo>
                    <a:pt x="45" y="156"/>
                    <a:pt x="37" y="149"/>
                    <a:pt x="31" y="141"/>
                  </a:cubicBezTo>
                  <a:cubicBezTo>
                    <a:pt x="19" y="125"/>
                    <a:pt x="13" y="107"/>
                    <a:pt x="8" y="89"/>
                  </a:cubicBezTo>
                  <a:cubicBezTo>
                    <a:pt x="0" y="63"/>
                    <a:pt x="6" y="38"/>
                    <a:pt x="15" y="13"/>
                  </a:cubicBezTo>
                  <a:cubicBezTo>
                    <a:pt x="16" y="9"/>
                    <a:pt x="22" y="6"/>
                    <a:pt x="26" y="5"/>
                  </a:cubicBezTo>
                  <a:cubicBezTo>
                    <a:pt x="48" y="0"/>
                    <a:pt x="70" y="0"/>
                    <a:pt x="92" y="7"/>
                  </a:cubicBezTo>
                  <a:cubicBezTo>
                    <a:pt x="104" y="10"/>
                    <a:pt x="108" y="18"/>
                    <a:pt x="109" y="28"/>
                  </a:cubicBezTo>
                  <a:cubicBezTo>
                    <a:pt x="111" y="39"/>
                    <a:pt x="113" y="51"/>
                    <a:pt x="114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24" name="Grupo 23"/>
          <p:cNvGrpSpPr/>
          <p:nvPr userDrawn="1"/>
        </p:nvGrpSpPr>
        <p:grpSpPr>
          <a:xfrm rot="873378">
            <a:off x="11185" y="155855"/>
            <a:ext cx="1186930" cy="920158"/>
            <a:chOff x="-1960562" y="498476"/>
            <a:chExt cx="1808162" cy="1401763"/>
          </a:xfrm>
          <a:solidFill>
            <a:schemeClr val="accent6">
              <a:lumMod val="75000"/>
            </a:schemeClr>
          </a:solidFill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-933450" y="500063"/>
              <a:ext cx="781050" cy="830263"/>
            </a:xfrm>
            <a:custGeom>
              <a:avLst/>
              <a:gdLst>
                <a:gd name="T0" fmla="*/ 1 w 309"/>
                <a:gd name="T1" fmla="*/ 204 h 328"/>
                <a:gd name="T2" fmla="*/ 0 w 309"/>
                <a:gd name="T3" fmla="*/ 101 h 328"/>
                <a:gd name="T4" fmla="*/ 58 w 309"/>
                <a:gd name="T5" fmla="*/ 54 h 328"/>
                <a:gd name="T6" fmla="*/ 248 w 309"/>
                <a:gd name="T7" fmla="*/ 1 h 328"/>
                <a:gd name="T8" fmla="*/ 259 w 309"/>
                <a:gd name="T9" fmla="*/ 8 h 328"/>
                <a:gd name="T10" fmla="*/ 298 w 309"/>
                <a:gd name="T11" fmla="*/ 123 h 328"/>
                <a:gd name="T12" fmla="*/ 272 w 309"/>
                <a:gd name="T13" fmla="*/ 304 h 328"/>
                <a:gd name="T14" fmla="*/ 270 w 309"/>
                <a:gd name="T15" fmla="*/ 308 h 328"/>
                <a:gd name="T16" fmla="*/ 240 w 309"/>
                <a:gd name="T17" fmla="*/ 327 h 328"/>
                <a:gd name="T18" fmla="*/ 62 w 309"/>
                <a:gd name="T19" fmla="*/ 258 h 328"/>
                <a:gd name="T20" fmla="*/ 22 w 309"/>
                <a:gd name="T21" fmla="*/ 222 h 328"/>
                <a:gd name="T22" fmla="*/ 1 w 309"/>
                <a:gd name="T23" fmla="*/ 204 h 328"/>
                <a:gd name="T24" fmla="*/ 39 w 309"/>
                <a:gd name="T25" fmla="*/ 147 h 328"/>
                <a:gd name="T26" fmla="*/ 123 w 309"/>
                <a:gd name="T27" fmla="*/ 89 h 328"/>
                <a:gd name="T28" fmla="*/ 116 w 309"/>
                <a:gd name="T29" fmla="*/ 90 h 328"/>
                <a:gd name="T30" fmla="*/ 99 w 309"/>
                <a:gd name="T31" fmla="*/ 99 h 328"/>
                <a:gd name="T32" fmla="*/ 27 w 309"/>
                <a:gd name="T33" fmla="*/ 145 h 328"/>
                <a:gd name="T34" fmla="*/ 19 w 309"/>
                <a:gd name="T35" fmla="*/ 151 h 328"/>
                <a:gd name="T36" fmla="*/ 65 w 309"/>
                <a:gd name="T37" fmla="*/ 163 h 328"/>
                <a:gd name="T38" fmla="*/ 41 w 309"/>
                <a:gd name="T39" fmla="*/ 162 h 328"/>
                <a:gd name="T40" fmla="*/ 20 w 309"/>
                <a:gd name="T41" fmla="*/ 167 h 328"/>
                <a:gd name="T42" fmla="*/ 19 w 309"/>
                <a:gd name="T43" fmla="*/ 170 h 328"/>
                <a:gd name="T44" fmla="*/ 62 w 309"/>
                <a:gd name="T45" fmla="*/ 197 h 328"/>
                <a:gd name="T46" fmla="*/ 124 w 309"/>
                <a:gd name="T47" fmla="*/ 257 h 328"/>
                <a:gd name="T48" fmla="*/ 130 w 309"/>
                <a:gd name="T49" fmla="*/ 259 h 328"/>
                <a:gd name="T50" fmla="*/ 131 w 309"/>
                <a:gd name="T51" fmla="*/ 254 h 328"/>
                <a:gd name="T52" fmla="*/ 117 w 309"/>
                <a:gd name="T53" fmla="*/ 225 h 328"/>
                <a:gd name="T54" fmla="*/ 75 w 309"/>
                <a:gd name="T55" fmla="*/ 194 h 328"/>
                <a:gd name="T56" fmla="*/ 48 w 309"/>
                <a:gd name="T57" fmla="*/ 179 h 328"/>
                <a:gd name="T58" fmla="*/ 66 w 309"/>
                <a:gd name="T59" fmla="*/ 175 h 328"/>
                <a:gd name="T60" fmla="*/ 65 w 309"/>
                <a:gd name="T61" fmla="*/ 169 h 328"/>
                <a:gd name="T62" fmla="*/ 74 w 309"/>
                <a:gd name="T63" fmla="*/ 168 h 328"/>
                <a:gd name="T64" fmla="*/ 79 w 309"/>
                <a:gd name="T65" fmla="*/ 164 h 328"/>
                <a:gd name="T66" fmla="*/ 76 w 309"/>
                <a:gd name="T67" fmla="*/ 159 h 328"/>
                <a:gd name="T68" fmla="*/ 60 w 309"/>
                <a:gd name="T69" fmla="*/ 151 h 328"/>
                <a:gd name="T70" fmla="*/ 39 w 309"/>
                <a:gd name="T71" fmla="*/ 14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9" h="328">
                  <a:moveTo>
                    <a:pt x="1" y="204"/>
                  </a:moveTo>
                  <a:cubicBezTo>
                    <a:pt x="16" y="170"/>
                    <a:pt x="23" y="135"/>
                    <a:pt x="0" y="101"/>
                  </a:cubicBezTo>
                  <a:cubicBezTo>
                    <a:pt x="16" y="82"/>
                    <a:pt x="36" y="66"/>
                    <a:pt x="58" y="54"/>
                  </a:cubicBezTo>
                  <a:cubicBezTo>
                    <a:pt x="117" y="20"/>
                    <a:pt x="180" y="1"/>
                    <a:pt x="248" y="1"/>
                  </a:cubicBezTo>
                  <a:cubicBezTo>
                    <a:pt x="254" y="0"/>
                    <a:pt x="257" y="2"/>
                    <a:pt x="259" y="8"/>
                  </a:cubicBezTo>
                  <a:cubicBezTo>
                    <a:pt x="276" y="45"/>
                    <a:pt x="291" y="82"/>
                    <a:pt x="298" y="123"/>
                  </a:cubicBezTo>
                  <a:cubicBezTo>
                    <a:pt x="309" y="186"/>
                    <a:pt x="299" y="246"/>
                    <a:pt x="272" y="304"/>
                  </a:cubicBezTo>
                  <a:cubicBezTo>
                    <a:pt x="271" y="306"/>
                    <a:pt x="271" y="307"/>
                    <a:pt x="270" y="308"/>
                  </a:cubicBezTo>
                  <a:cubicBezTo>
                    <a:pt x="261" y="328"/>
                    <a:pt x="261" y="328"/>
                    <a:pt x="240" y="327"/>
                  </a:cubicBezTo>
                  <a:cubicBezTo>
                    <a:pt x="172" y="325"/>
                    <a:pt x="113" y="304"/>
                    <a:pt x="62" y="258"/>
                  </a:cubicBezTo>
                  <a:cubicBezTo>
                    <a:pt x="49" y="246"/>
                    <a:pt x="36" y="234"/>
                    <a:pt x="22" y="222"/>
                  </a:cubicBezTo>
                  <a:cubicBezTo>
                    <a:pt x="16" y="216"/>
                    <a:pt x="9" y="211"/>
                    <a:pt x="1" y="204"/>
                  </a:cubicBezTo>
                  <a:close/>
                  <a:moveTo>
                    <a:pt x="39" y="147"/>
                  </a:moveTo>
                  <a:cubicBezTo>
                    <a:pt x="66" y="128"/>
                    <a:pt x="94" y="109"/>
                    <a:pt x="123" y="89"/>
                  </a:cubicBezTo>
                  <a:cubicBezTo>
                    <a:pt x="120" y="90"/>
                    <a:pt x="118" y="89"/>
                    <a:pt x="116" y="90"/>
                  </a:cubicBezTo>
                  <a:cubicBezTo>
                    <a:pt x="110" y="93"/>
                    <a:pt x="104" y="95"/>
                    <a:pt x="99" y="99"/>
                  </a:cubicBezTo>
                  <a:cubicBezTo>
                    <a:pt x="76" y="117"/>
                    <a:pt x="53" y="132"/>
                    <a:pt x="27" y="145"/>
                  </a:cubicBezTo>
                  <a:cubicBezTo>
                    <a:pt x="24" y="146"/>
                    <a:pt x="22" y="149"/>
                    <a:pt x="19" y="151"/>
                  </a:cubicBezTo>
                  <a:cubicBezTo>
                    <a:pt x="36" y="155"/>
                    <a:pt x="52" y="153"/>
                    <a:pt x="65" y="163"/>
                  </a:cubicBezTo>
                  <a:cubicBezTo>
                    <a:pt x="57" y="163"/>
                    <a:pt x="49" y="162"/>
                    <a:pt x="41" y="162"/>
                  </a:cubicBezTo>
                  <a:cubicBezTo>
                    <a:pt x="34" y="163"/>
                    <a:pt x="27" y="166"/>
                    <a:pt x="20" y="167"/>
                  </a:cubicBezTo>
                  <a:cubicBezTo>
                    <a:pt x="20" y="168"/>
                    <a:pt x="19" y="169"/>
                    <a:pt x="19" y="170"/>
                  </a:cubicBezTo>
                  <a:cubicBezTo>
                    <a:pt x="33" y="179"/>
                    <a:pt x="47" y="189"/>
                    <a:pt x="62" y="197"/>
                  </a:cubicBezTo>
                  <a:cubicBezTo>
                    <a:pt x="87" y="213"/>
                    <a:pt x="111" y="228"/>
                    <a:pt x="124" y="257"/>
                  </a:cubicBezTo>
                  <a:cubicBezTo>
                    <a:pt x="125" y="258"/>
                    <a:pt x="128" y="259"/>
                    <a:pt x="130" y="259"/>
                  </a:cubicBezTo>
                  <a:cubicBezTo>
                    <a:pt x="131" y="258"/>
                    <a:pt x="132" y="255"/>
                    <a:pt x="131" y="254"/>
                  </a:cubicBezTo>
                  <a:cubicBezTo>
                    <a:pt x="127" y="244"/>
                    <a:pt x="123" y="234"/>
                    <a:pt x="117" y="225"/>
                  </a:cubicBezTo>
                  <a:cubicBezTo>
                    <a:pt x="106" y="211"/>
                    <a:pt x="90" y="202"/>
                    <a:pt x="75" y="194"/>
                  </a:cubicBezTo>
                  <a:cubicBezTo>
                    <a:pt x="65" y="189"/>
                    <a:pt x="56" y="184"/>
                    <a:pt x="48" y="179"/>
                  </a:cubicBezTo>
                  <a:cubicBezTo>
                    <a:pt x="54" y="178"/>
                    <a:pt x="60" y="177"/>
                    <a:pt x="66" y="175"/>
                  </a:cubicBezTo>
                  <a:cubicBezTo>
                    <a:pt x="66" y="173"/>
                    <a:pt x="65" y="172"/>
                    <a:pt x="65" y="169"/>
                  </a:cubicBezTo>
                  <a:cubicBezTo>
                    <a:pt x="68" y="169"/>
                    <a:pt x="71" y="169"/>
                    <a:pt x="74" y="168"/>
                  </a:cubicBezTo>
                  <a:cubicBezTo>
                    <a:pt x="76" y="167"/>
                    <a:pt x="78" y="165"/>
                    <a:pt x="79" y="164"/>
                  </a:cubicBezTo>
                  <a:cubicBezTo>
                    <a:pt x="80" y="163"/>
                    <a:pt x="77" y="160"/>
                    <a:pt x="76" y="159"/>
                  </a:cubicBezTo>
                  <a:cubicBezTo>
                    <a:pt x="71" y="156"/>
                    <a:pt x="66" y="153"/>
                    <a:pt x="60" y="151"/>
                  </a:cubicBezTo>
                  <a:cubicBezTo>
                    <a:pt x="53" y="149"/>
                    <a:pt x="45" y="148"/>
                    <a:pt x="39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6" name="Freeform 6"/>
            <p:cNvSpPr>
              <a:spLocks noEditPoints="1"/>
            </p:cNvSpPr>
            <p:nvPr/>
          </p:nvSpPr>
          <p:spPr bwMode="auto">
            <a:xfrm>
              <a:off x="-1960562" y="498476"/>
              <a:ext cx="776287" cy="828675"/>
            </a:xfrm>
            <a:custGeom>
              <a:avLst/>
              <a:gdLst>
                <a:gd name="T0" fmla="*/ 305 w 307"/>
                <a:gd name="T1" fmla="*/ 107 h 328"/>
                <a:gd name="T2" fmla="*/ 305 w 307"/>
                <a:gd name="T3" fmla="*/ 198 h 328"/>
                <a:gd name="T4" fmla="*/ 302 w 307"/>
                <a:gd name="T5" fmla="*/ 210 h 328"/>
                <a:gd name="T6" fmla="*/ 217 w 307"/>
                <a:gd name="T7" fmla="*/ 284 h 328"/>
                <a:gd name="T8" fmla="*/ 132 w 307"/>
                <a:gd name="T9" fmla="*/ 318 h 328"/>
                <a:gd name="T10" fmla="*/ 55 w 307"/>
                <a:gd name="T11" fmla="*/ 328 h 328"/>
                <a:gd name="T12" fmla="*/ 48 w 307"/>
                <a:gd name="T13" fmla="*/ 326 h 328"/>
                <a:gd name="T14" fmla="*/ 17 w 307"/>
                <a:gd name="T15" fmla="*/ 247 h 328"/>
                <a:gd name="T16" fmla="*/ 31 w 307"/>
                <a:gd name="T17" fmla="*/ 52 h 328"/>
                <a:gd name="T18" fmla="*/ 48 w 307"/>
                <a:gd name="T19" fmla="*/ 7 h 328"/>
                <a:gd name="T20" fmla="*/ 59 w 307"/>
                <a:gd name="T21" fmla="*/ 1 h 328"/>
                <a:gd name="T22" fmla="*/ 181 w 307"/>
                <a:gd name="T23" fmla="*/ 31 h 328"/>
                <a:gd name="T24" fmla="*/ 305 w 307"/>
                <a:gd name="T25" fmla="*/ 107 h 328"/>
                <a:gd name="T26" fmla="*/ 268 w 307"/>
                <a:gd name="T27" fmla="*/ 179 h 328"/>
                <a:gd name="T28" fmla="*/ 226 w 307"/>
                <a:gd name="T29" fmla="*/ 202 h 328"/>
                <a:gd name="T30" fmla="*/ 189 w 307"/>
                <a:gd name="T31" fmla="*/ 233 h 328"/>
                <a:gd name="T32" fmla="*/ 176 w 307"/>
                <a:gd name="T33" fmla="*/ 259 h 328"/>
                <a:gd name="T34" fmla="*/ 185 w 307"/>
                <a:gd name="T35" fmla="*/ 255 h 328"/>
                <a:gd name="T36" fmla="*/ 214 w 307"/>
                <a:gd name="T37" fmla="*/ 217 h 328"/>
                <a:gd name="T38" fmla="*/ 245 w 307"/>
                <a:gd name="T39" fmla="*/ 197 h 328"/>
                <a:gd name="T40" fmla="*/ 284 w 307"/>
                <a:gd name="T41" fmla="*/ 173 h 328"/>
                <a:gd name="T42" fmla="*/ 289 w 307"/>
                <a:gd name="T43" fmla="*/ 168 h 328"/>
                <a:gd name="T44" fmla="*/ 289 w 307"/>
                <a:gd name="T45" fmla="*/ 166 h 328"/>
                <a:gd name="T46" fmla="*/ 276 w 307"/>
                <a:gd name="T47" fmla="*/ 167 h 328"/>
                <a:gd name="T48" fmla="*/ 271 w 307"/>
                <a:gd name="T49" fmla="*/ 163 h 328"/>
                <a:gd name="T50" fmla="*/ 259 w 307"/>
                <a:gd name="T51" fmla="*/ 167 h 328"/>
                <a:gd name="T52" fmla="*/ 252 w 307"/>
                <a:gd name="T53" fmla="*/ 166 h 328"/>
                <a:gd name="T54" fmla="*/ 254 w 307"/>
                <a:gd name="T55" fmla="*/ 159 h 328"/>
                <a:gd name="T56" fmla="*/ 260 w 307"/>
                <a:gd name="T57" fmla="*/ 156 h 328"/>
                <a:gd name="T58" fmla="*/ 281 w 307"/>
                <a:gd name="T59" fmla="*/ 153 h 328"/>
                <a:gd name="T60" fmla="*/ 290 w 307"/>
                <a:gd name="T61" fmla="*/ 149 h 328"/>
                <a:gd name="T62" fmla="*/ 286 w 307"/>
                <a:gd name="T63" fmla="*/ 146 h 328"/>
                <a:gd name="T64" fmla="*/ 214 w 307"/>
                <a:gd name="T65" fmla="*/ 102 h 328"/>
                <a:gd name="T66" fmla="*/ 194 w 307"/>
                <a:gd name="T67" fmla="*/ 91 h 328"/>
                <a:gd name="T68" fmla="*/ 185 w 307"/>
                <a:gd name="T69" fmla="*/ 90 h 328"/>
                <a:gd name="T70" fmla="*/ 269 w 307"/>
                <a:gd name="T71" fmla="*/ 149 h 328"/>
                <a:gd name="T72" fmla="*/ 228 w 307"/>
                <a:gd name="T73" fmla="*/ 168 h 328"/>
                <a:gd name="T74" fmla="*/ 247 w 307"/>
                <a:gd name="T75" fmla="*/ 171 h 328"/>
                <a:gd name="T76" fmla="*/ 241 w 307"/>
                <a:gd name="T77" fmla="*/ 179 h 328"/>
                <a:gd name="T78" fmla="*/ 268 w 307"/>
                <a:gd name="T79" fmla="*/ 17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7" h="328">
                  <a:moveTo>
                    <a:pt x="305" y="107"/>
                  </a:moveTo>
                  <a:cubicBezTo>
                    <a:pt x="290" y="138"/>
                    <a:pt x="294" y="168"/>
                    <a:pt x="305" y="198"/>
                  </a:cubicBezTo>
                  <a:cubicBezTo>
                    <a:pt x="307" y="203"/>
                    <a:pt x="307" y="206"/>
                    <a:pt x="302" y="210"/>
                  </a:cubicBezTo>
                  <a:cubicBezTo>
                    <a:pt x="274" y="235"/>
                    <a:pt x="246" y="260"/>
                    <a:pt x="217" y="284"/>
                  </a:cubicBezTo>
                  <a:cubicBezTo>
                    <a:pt x="192" y="304"/>
                    <a:pt x="163" y="313"/>
                    <a:pt x="132" y="318"/>
                  </a:cubicBezTo>
                  <a:cubicBezTo>
                    <a:pt x="106" y="322"/>
                    <a:pt x="81" y="325"/>
                    <a:pt x="55" y="328"/>
                  </a:cubicBezTo>
                  <a:cubicBezTo>
                    <a:pt x="53" y="328"/>
                    <a:pt x="49" y="327"/>
                    <a:pt x="48" y="326"/>
                  </a:cubicBezTo>
                  <a:cubicBezTo>
                    <a:pt x="38" y="299"/>
                    <a:pt x="24" y="274"/>
                    <a:pt x="17" y="247"/>
                  </a:cubicBezTo>
                  <a:cubicBezTo>
                    <a:pt x="0" y="181"/>
                    <a:pt x="7" y="115"/>
                    <a:pt x="31" y="52"/>
                  </a:cubicBezTo>
                  <a:cubicBezTo>
                    <a:pt x="36" y="37"/>
                    <a:pt x="42" y="22"/>
                    <a:pt x="48" y="7"/>
                  </a:cubicBezTo>
                  <a:cubicBezTo>
                    <a:pt x="50" y="1"/>
                    <a:pt x="53" y="0"/>
                    <a:pt x="59" y="1"/>
                  </a:cubicBezTo>
                  <a:cubicBezTo>
                    <a:pt x="101" y="4"/>
                    <a:pt x="142" y="14"/>
                    <a:pt x="181" y="31"/>
                  </a:cubicBezTo>
                  <a:cubicBezTo>
                    <a:pt x="227" y="50"/>
                    <a:pt x="267" y="76"/>
                    <a:pt x="305" y="107"/>
                  </a:cubicBezTo>
                  <a:close/>
                  <a:moveTo>
                    <a:pt x="268" y="179"/>
                  </a:moveTo>
                  <a:cubicBezTo>
                    <a:pt x="253" y="187"/>
                    <a:pt x="239" y="194"/>
                    <a:pt x="226" y="202"/>
                  </a:cubicBezTo>
                  <a:cubicBezTo>
                    <a:pt x="211" y="210"/>
                    <a:pt x="198" y="219"/>
                    <a:pt x="189" y="233"/>
                  </a:cubicBezTo>
                  <a:cubicBezTo>
                    <a:pt x="184" y="241"/>
                    <a:pt x="180" y="250"/>
                    <a:pt x="176" y="259"/>
                  </a:cubicBezTo>
                  <a:cubicBezTo>
                    <a:pt x="183" y="262"/>
                    <a:pt x="184" y="259"/>
                    <a:pt x="185" y="255"/>
                  </a:cubicBezTo>
                  <a:cubicBezTo>
                    <a:pt x="191" y="239"/>
                    <a:pt x="201" y="227"/>
                    <a:pt x="214" y="217"/>
                  </a:cubicBezTo>
                  <a:cubicBezTo>
                    <a:pt x="224" y="210"/>
                    <a:pt x="235" y="204"/>
                    <a:pt x="245" y="197"/>
                  </a:cubicBezTo>
                  <a:cubicBezTo>
                    <a:pt x="258" y="189"/>
                    <a:pt x="271" y="181"/>
                    <a:pt x="284" y="173"/>
                  </a:cubicBezTo>
                  <a:cubicBezTo>
                    <a:pt x="286" y="172"/>
                    <a:pt x="288" y="170"/>
                    <a:pt x="289" y="168"/>
                  </a:cubicBezTo>
                  <a:cubicBezTo>
                    <a:pt x="289" y="167"/>
                    <a:pt x="289" y="167"/>
                    <a:pt x="289" y="166"/>
                  </a:cubicBezTo>
                  <a:cubicBezTo>
                    <a:pt x="284" y="167"/>
                    <a:pt x="280" y="167"/>
                    <a:pt x="276" y="167"/>
                  </a:cubicBezTo>
                  <a:cubicBezTo>
                    <a:pt x="278" y="162"/>
                    <a:pt x="275" y="162"/>
                    <a:pt x="271" y="163"/>
                  </a:cubicBezTo>
                  <a:cubicBezTo>
                    <a:pt x="267" y="164"/>
                    <a:pt x="263" y="166"/>
                    <a:pt x="259" y="167"/>
                  </a:cubicBezTo>
                  <a:cubicBezTo>
                    <a:pt x="256" y="167"/>
                    <a:pt x="254" y="167"/>
                    <a:pt x="252" y="166"/>
                  </a:cubicBezTo>
                  <a:cubicBezTo>
                    <a:pt x="252" y="164"/>
                    <a:pt x="252" y="161"/>
                    <a:pt x="254" y="159"/>
                  </a:cubicBezTo>
                  <a:cubicBezTo>
                    <a:pt x="255" y="158"/>
                    <a:pt x="258" y="157"/>
                    <a:pt x="260" y="156"/>
                  </a:cubicBezTo>
                  <a:cubicBezTo>
                    <a:pt x="267" y="155"/>
                    <a:pt x="274" y="155"/>
                    <a:pt x="281" y="153"/>
                  </a:cubicBezTo>
                  <a:cubicBezTo>
                    <a:pt x="283" y="153"/>
                    <a:pt x="286" y="151"/>
                    <a:pt x="290" y="149"/>
                  </a:cubicBezTo>
                  <a:cubicBezTo>
                    <a:pt x="287" y="147"/>
                    <a:pt x="287" y="147"/>
                    <a:pt x="286" y="146"/>
                  </a:cubicBezTo>
                  <a:cubicBezTo>
                    <a:pt x="262" y="131"/>
                    <a:pt x="238" y="116"/>
                    <a:pt x="214" y="102"/>
                  </a:cubicBezTo>
                  <a:cubicBezTo>
                    <a:pt x="208" y="98"/>
                    <a:pt x="201" y="94"/>
                    <a:pt x="194" y="91"/>
                  </a:cubicBezTo>
                  <a:cubicBezTo>
                    <a:pt x="192" y="90"/>
                    <a:pt x="189" y="91"/>
                    <a:pt x="185" y="90"/>
                  </a:cubicBezTo>
                  <a:cubicBezTo>
                    <a:pt x="214" y="111"/>
                    <a:pt x="242" y="130"/>
                    <a:pt x="269" y="149"/>
                  </a:cubicBezTo>
                  <a:cubicBezTo>
                    <a:pt x="255" y="151"/>
                    <a:pt x="239" y="153"/>
                    <a:pt x="228" y="168"/>
                  </a:cubicBezTo>
                  <a:cubicBezTo>
                    <a:pt x="235" y="169"/>
                    <a:pt x="241" y="170"/>
                    <a:pt x="247" y="171"/>
                  </a:cubicBezTo>
                  <a:cubicBezTo>
                    <a:pt x="245" y="173"/>
                    <a:pt x="243" y="175"/>
                    <a:pt x="241" y="179"/>
                  </a:cubicBezTo>
                  <a:cubicBezTo>
                    <a:pt x="251" y="179"/>
                    <a:pt x="258" y="179"/>
                    <a:pt x="26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7" name="Freeform 7"/>
            <p:cNvSpPr>
              <a:spLocks/>
            </p:cNvSpPr>
            <p:nvPr/>
          </p:nvSpPr>
          <p:spPr bwMode="auto">
            <a:xfrm>
              <a:off x="-1760538" y="1028701"/>
              <a:ext cx="674687" cy="871538"/>
            </a:xfrm>
            <a:custGeom>
              <a:avLst/>
              <a:gdLst>
                <a:gd name="T0" fmla="*/ 0 w 267"/>
                <a:gd name="T1" fmla="*/ 302 h 344"/>
                <a:gd name="T2" fmla="*/ 28 w 267"/>
                <a:gd name="T3" fmla="*/ 218 h 344"/>
                <a:gd name="T4" fmla="*/ 95 w 267"/>
                <a:gd name="T5" fmla="*/ 126 h 344"/>
                <a:gd name="T6" fmla="*/ 120 w 267"/>
                <a:gd name="T7" fmla="*/ 96 h 344"/>
                <a:gd name="T8" fmla="*/ 124 w 267"/>
                <a:gd name="T9" fmla="*/ 92 h 344"/>
                <a:gd name="T10" fmla="*/ 207 w 267"/>
                <a:gd name="T11" fmla="*/ 25 h 344"/>
                <a:gd name="T12" fmla="*/ 231 w 267"/>
                <a:gd name="T13" fmla="*/ 0 h 344"/>
                <a:gd name="T14" fmla="*/ 267 w 267"/>
                <a:gd name="T15" fmla="*/ 44 h 344"/>
                <a:gd name="T16" fmla="*/ 259 w 267"/>
                <a:gd name="T17" fmla="*/ 73 h 344"/>
                <a:gd name="T18" fmla="*/ 219 w 267"/>
                <a:gd name="T19" fmla="*/ 186 h 344"/>
                <a:gd name="T20" fmla="*/ 184 w 267"/>
                <a:gd name="T21" fmla="*/ 304 h 344"/>
                <a:gd name="T22" fmla="*/ 184 w 267"/>
                <a:gd name="T23" fmla="*/ 340 h 344"/>
                <a:gd name="T24" fmla="*/ 162 w 267"/>
                <a:gd name="T25" fmla="*/ 340 h 344"/>
                <a:gd name="T26" fmla="*/ 135 w 267"/>
                <a:gd name="T27" fmla="*/ 329 h 344"/>
                <a:gd name="T28" fmla="*/ 93 w 267"/>
                <a:gd name="T29" fmla="*/ 319 h 344"/>
                <a:gd name="T30" fmla="*/ 76 w 267"/>
                <a:gd name="T31" fmla="*/ 318 h 344"/>
                <a:gd name="T32" fmla="*/ 55 w 267"/>
                <a:gd name="T33" fmla="*/ 304 h 344"/>
                <a:gd name="T34" fmla="*/ 28 w 267"/>
                <a:gd name="T35" fmla="*/ 291 h 344"/>
                <a:gd name="T36" fmla="*/ 14 w 267"/>
                <a:gd name="T37" fmla="*/ 295 h 344"/>
                <a:gd name="T38" fmla="*/ 0 w 267"/>
                <a:gd name="T39" fmla="*/ 302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7" h="344">
                  <a:moveTo>
                    <a:pt x="0" y="302"/>
                  </a:moveTo>
                  <a:cubicBezTo>
                    <a:pt x="4" y="271"/>
                    <a:pt x="14" y="244"/>
                    <a:pt x="28" y="218"/>
                  </a:cubicBezTo>
                  <a:cubicBezTo>
                    <a:pt x="47" y="184"/>
                    <a:pt x="71" y="155"/>
                    <a:pt x="95" y="126"/>
                  </a:cubicBezTo>
                  <a:cubicBezTo>
                    <a:pt x="103" y="116"/>
                    <a:pt x="112" y="106"/>
                    <a:pt x="120" y="96"/>
                  </a:cubicBezTo>
                  <a:cubicBezTo>
                    <a:pt x="121" y="95"/>
                    <a:pt x="123" y="93"/>
                    <a:pt x="124" y="92"/>
                  </a:cubicBezTo>
                  <a:cubicBezTo>
                    <a:pt x="152" y="70"/>
                    <a:pt x="180" y="48"/>
                    <a:pt x="207" y="25"/>
                  </a:cubicBezTo>
                  <a:cubicBezTo>
                    <a:pt x="215" y="18"/>
                    <a:pt x="223" y="9"/>
                    <a:pt x="231" y="0"/>
                  </a:cubicBezTo>
                  <a:cubicBezTo>
                    <a:pt x="240" y="16"/>
                    <a:pt x="249" y="33"/>
                    <a:pt x="267" y="44"/>
                  </a:cubicBezTo>
                  <a:cubicBezTo>
                    <a:pt x="265" y="53"/>
                    <a:pt x="263" y="64"/>
                    <a:pt x="259" y="73"/>
                  </a:cubicBezTo>
                  <a:cubicBezTo>
                    <a:pt x="246" y="111"/>
                    <a:pt x="231" y="148"/>
                    <a:pt x="219" y="186"/>
                  </a:cubicBezTo>
                  <a:cubicBezTo>
                    <a:pt x="206" y="225"/>
                    <a:pt x="195" y="264"/>
                    <a:pt x="184" y="304"/>
                  </a:cubicBezTo>
                  <a:cubicBezTo>
                    <a:pt x="181" y="315"/>
                    <a:pt x="184" y="327"/>
                    <a:pt x="184" y="340"/>
                  </a:cubicBezTo>
                  <a:cubicBezTo>
                    <a:pt x="178" y="344"/>
                    <a:pt x="170" y="343"/>
                    <a:pt x="162" y="340"/>
                  </a:cubicBezTo>
                  <a:cubicBezTo>
                    <a:pt x="153" y="337"/>
                    <a:pt x="144" y="333"/>
                    <a:pt x="135" y="329"/>
                  </a:cubicBezTo>
                  <a:cubicBezTo>
                    <a:pt x="122" y="322"/>
                    <a:pt x="108" y="318"/>
                    <a:pt x="93" y="319"/>
                  </a:cubicBezTo>
                  <a:cubicBezTo>
                    <a:pt x="87" y="320"/>
                    <a:pt x="82" y="319"/>
                    <a:pt x="76" y="318"/>
                  </a:cubicBezTo>
                  <a:cubicBezTo>
                    <a:pt x="67" y="317"/>
                    <a:pt x="60" y="312"/>
                    <a:pt x="55" y="304"/>
                  </a:cubicBezTo>
                  <a:cubicBezTo>
                    <a:pt x="49" y="292"/>
                    <a:pt x="41" y="288"/>
                    <a:pt x="28" y="291"/>
                  </a:cubicBezTo>
                  <a:cubicBezTo>
                    <a:pt x="23" y="292"/>
                    <a:pt x="19" y="293"/>
                    <a:pt x="14" y="295"/>
                  </a:cubicBezTo>
                  <a:cubicBezTo>
                    <a:pt x="9" y="297"/>
                    <a:pt x="5" y="299"/>
                    <a:pt x="0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8" name="Freeform 8"/>
            <p:cNvSpPr>
              <a:spLocks/>
            </p:cNvSpPr>
            <p:nvPr/>
          </p:nvSpPr>
          <p:spPr bwMode="auto">
            <a:xfrm>
              <a:off x="-1022350" y="1031876"/>
              <a:ext cx="660400" cy="795338"/>
            </a:xfrm>
            <a:custGeom>
              <a:avLst/>
              <a:gdLst>
                <a:gd name="T0" fmla="*/ 261 w 261"/>
                <a:gd name="T1" fmla="*/ 291 h 314"/>
                <a:gd name="T2" fmla="*/ 211 w 261"/>
                <a:gd name="T3" fmla="*/ 290 h 314"/>
                <a:gd name="T4" fmla="*/ 178 w 261"/>
                <a:gd name="T5" fmla="*/ 301 h 314"/>
                <a:gd name="T6" fmla="*/ 127 w 261"/>
                <a:gd name="T7" fmla="*/ 307 h 314"/>
                <a:gd name="T8" fmla="*/ 98 w 261"/>
                <a:gd name="T9" fmla="*/ 302 h 314"/>
                <a:gd name="T10" fmla="*/ 80 w 261"/>
                <a:gd name="T11" fmla="*/ 220 h 314"/>
                <a:gd name="T12" fmla="*/ 23 w 261"/>
                <a:gd name="T13" fmla="*/ 109 h 314"/>
                <a:gd name="T14" fmla="*/ 2 w 261"/>
                <a:gd name="T15" fmla="*/ 48 h 314"/>
                <a:gd name="T16" fmla="*/ 4 w 261"/>
                <a:gd name="T17" fmla="*/ 38 h 314"/>
                <a:gd name="T18" fmla="*/ 35 w 261"/>
                <a:gd name="T19" fmla="*/ 0 h 314"/>
                <a:gd name="T20" fmla="*/ 141 w 261"/>
                <a:gd name="T21" fmla="*/ 92 h 314"/>
                <a:gd name="T22" fmla="*/ 162 w 261"/>
                <a:gd name="T23" fmla="*/ 115 h 314"/>
                <a:gd name="T24" fmla="*/ 233 w 261"/>
                <a:gd name="T25" fmla="*/ 211 h 314"/>
                <a:gd name="T26" fmla="*/ 260 w 261"/>
                <a:gd name="T27" fmla="*/ 289 h 314"/>
                <a:gd name="T28" fmla="*/ 261 w 261"/>
                <a:gd name="T29" fmla="*/ 29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1" h="314">
                  <a:moveTo>
                    <a:pt x="261" y="291"/>
                  </a:moveTo>
                  <a:cubicBezTo>
                    <a:pt x="243" y="291"/>
                    <a:pt x="227" y="290"/>
                    <a:pt x="211" y="290"/>
                  </a:cubicBezTo>
                  <a:cubicBezTo>
                    <a:pt x="199" y="290"/>
                    <a:pt x="188" y="294"/>
                    <a:pt x="178" y="301"/>
                  </a:cubicBezTo>
                  <a:cubicBezTo>
                    <a:pt x="162" y="312"/>
                    <a:pt x="146" y="314"/>
                    <a:pt x="127" y="307"/>
                  </a:cubicBezTo>
                  <a:cubicBezTo>
                    <a:pt x="118" y="303"/>
                    <a:pt x="108" y="304"/>
                    <a:pt x="98" y="302"/>
                  </a:cubicBezTo>
                  <a:cubicBezTo>
                    <a:pt x="107" y="273"/>
                    <a:pt x="94" y="246"/>
                    <a:pt x="80" y="220"/>
                  </a:cubicBezTo>
                  <a:cubicBezTo>
                    <a:pt x="61" y="183"/>
                    <a:pt x="41" y="147"/>
                    <a:pt x="23" y="109"/>
                  </a:cubicBezTo>
                  <a:cubicBezTo>
                    <a:pt x="14" y="90"/>
                    <a:pt x="9" y="68"/>
                    <a:pt x="2" y="48"/>
                  </a:cubicBezTo>
                  <a:cubicBezTo>
                    <a:pt x="0" y="44"/>
                    <a:pt x="2" y="42"/>
                    <a:pt x="4" y="38"/>
                  </a:cubicBezTo>
                  <a:cubicBezTo>
                    <a:pt x="15" y="26"/>
                    <a:pt x="25" y="12"/>
                    <a:pt x="35" y="0"/>
                  </a:cubicBezTo>
                  <a:cubicBezTo>
                    <a:pt x="64" y="37"/>
                    <a:pt x="102" y="65"/>
                    <a:pt x="141" y="92"/>
                  </a:cubicBezTo>
                  <a:cubicBezTo>
                    <a:pt x="150" y="98"/>
                    <a:pt x="155" y="107"/>
                    <a:pt x="162" y="115"/>
                  </a:cubicBezTo>
                  <a:cubicBezTo>
                    <a:pt x="188" y="145"/>
                    <a:pt x="214" y="176"/>
                    <a:pt x="233" y="211"/>
                  </a:cubicBezTo>
                  <a:cubicBezTo>
                    <a:pt x="247" y="235"/>
                    <a:pt x="256" y="261"/>
                    <a:pt x="260" y="289"/>
                  </a:cubicBezTo>
                  <a:cubicBezTo>
                    <a:pt x="261" y="290"/>
                    <a:pt x="261" y="291"/>
                    <a:pt x="261" y="2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9" name="Freeform 9"/>
            <p:cNvSpPr>
              <a:spLocks/>
            </p:cNvSpPr>
            <p:nvPr/>
          </p:nvSpPr>
          <p:spPr bwMode="auto">
            <a:xfrm>
              <a:off x="-1206500" y="725488"/>
              <a:ext cx="287337" cy="396875"/>
            </a:xfrm>
            <a:custGeom>
              <a:avLst/>
              <a:gdLst>
                <a:gd name="T0" fmla="*/ 114 w 114"/>
                <a:gd name="T1" fmla="*/ 57 h 157"/>
                <a:gd name="T2" fmla="*/ 91 w 114"/>
                <a:gd name="T3" fmla="*/ 137 h 157"/>
                <a:gd name="T4" fmla="*/ 57 w 114"/>
                <a:gd name="T5" fmla="*/ 156 h 157"/>
                <a:gd name="T6" fmla="*/ 31 w 114"/>
                <a:gd name="T7" fmla="*/ 141 h 157"/>
                <a:gd name="T8" fmla="*/ 8 w 114"/>
                <a:gd name="T9" fmla="*/ 89 h 157"/>
                <a:gd name="T10" fmla="*/ 15 w 114"/>
                <a:gd name="T11" fmla="*/ 13 h 157"/>
                <a:gd name="T12" fmla="*/ 26 w 114"/>
                <a:gd name="T13" fmla="*/ 5 h 157"/>
                <a:gd name="T14" fmla="*/ 92 w 114"/>
                <a:gd name="T15" fmla="*/ 7 h 157"/>
                <a:gd name="T16" fmla="*/ 109 w 114"/>
                <a:gd name="T17" fmla="*/ 28 h 157"/>
                <a:gd name="T18" fmla="*/ 114 w 114"/>
                <a:gd name="T19" fmla="*/ 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57">
                  <a:moveTo>
                    <a:pt x="114" y="57"/>
                  </a:moveTo>
                  <a:cubicBezTo>
                    <a:pt x="114" y="89"/>
                    <a:pt x="106" y="115"/>
                    <a:pt x="91" y="137"/>
                  </a:cubicBezTo>
                  <a:cubicBezTo>
                    <a:pt x="83" y="149"/>
                    <a:pt x="73" y="157"/>
                    <a:pt x="57" y="156"/>
                  </a:cubicBezTo>
                  <a:cubicBezTo>
                    <a:pt x="45" y="156"/>
                    <a:pt x="37" y="149"/>
                    <a:pt x="31" y="141"/>
                  </a:cubicBezTo>
                  <a:cubicBezTo>
                    <a:pt x="19" y="125"/>
                    <a:pt x="13" y="107"/>
                    <a:pt x="8" y="89"/>
                  </a:cubicBezTo>
                  <a:cubicBezTo>
                    <a:pt x="0" y="63"/>
                    <a:pt x="6" y="38"/>
                    <a:pt x="15" y="13"/>
                  </a:cubicBezTo>
                  <a:cubicBezTo>
                    <a:pt x="16" y="9"/>
                    <a:pt x="22" y="6"/>
                    <a:pt x="26" y="5"/>
                  </a:cubicBezTo>
                  <a:cubicBezTo>
                    <a:pt x="48" y="0"/>
                    <a:pt x="70" y="0"/>
                    <a:pt x="92" y="7"/>
                  </a:cubicBezTo>
                  <a:cubicBezTo>
                    <a:pt x="104" y="10"/>
                    <a:pt x="108" y="18"/>
                    <a:pt x="109" y="28"/>
                  </a:cubicBezTo>
                  <a:cubicBezTo>
                    <a:pt x="111" y="39"/>
                    <a:pt x="113" y="51"/>
                    <a:pt x="114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47" name="Grupo 46"/>
          <p:cNvGrpSpPr/>
          <p:nvPr userDrawn="1"/>
        </p:nvGrpSpPr>
        <p:grpSpPr>
          <a:xfrm>
            <a:off x="-39297" y="4436317"/>
            <a:ext cx="9233172" cy="734694"/>
            <a:chOff x="-39297" y="4436317"/>
            <a:chExt cx="9233172" cy="734694"/>
          </a:xfrm>
          <a:solidFill>
            <a:schemeClr val="accent6"/>
          </a:solidFill>
        </p:grpSpPr>
        <p:sp>
          <p:nvSpPr>
            <p:cNvPr id="48" name="Freeform 5"/>
            <p:cNvSpPr>
              <a:spLocks/>
            </p:cNvSpPr>
            <p:nvPr userDrawn="1"/>
          </p:nvSpPr>
          <p:spPr bwMode="auto">
            <a:xfrm>
              <a:off x="-25811" y="4581619"/>
              <a:ext cx="9219686" cy="589392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9" name="Freeform 6"/>
            <p:cNvSpPr>
              <a:spLocks/>
            </p:cNvSpPr>
            <p:nvPr userDrawn="1"/>
          </p:nvSpPr>
          <p:spPr bwMode="auto">
            <a:xfrm>
              <a:off x="-39297" y="4826176"/>
              <a:ext cx="5242863" cy="326417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0" name="Freeform 7"/>
            <p:cNvSpPr>
              <a:spLocks/>
            </p:cNvSpPr>
            <p:nvPr userDrawn="1"/>
          </p:nvSpPr>
          <p:spPr bwMode="auto">
            <a:xfrm>
              <a:off x="7767681" y="4917245"/>
              <a:ext cx="1382363" cy="235348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1" name="Freeform 8"/>
            <p:cNvSpPr>
              <a:spLocks/>
            </p:cNvSpPr>
            <p:nvPr userDrawn="1"/>
          </p:nvSpPr>
          <p:spPr bwMode="auto">
            <a:xfrm>
              <a:off x="35943" y="4518177"/>
              <a:ext cx="288274" cy="181116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2" name="Oval 9"/>
            <p:cNvSpPr>
              <a:spLocks noChangeArrowheads="1"/>
            </p:cNvSpPr>
            <p:nvPr userDrawn="1"/>
          </p:nvSpPr>
          <p:spPr bwMode="auto">
            <a:xfrm>
              <a:off x="381534" y="4473154"/>
              <a:ext cx="158466" cy="108465"/>
            </a:xfrm>
            <a:prstGeom prst="ellipse">
              <a:avLst/>
            </a:pr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3" name="Freeform 10"/>
            <p:cNvSpPr>
              <a:spLocks/>
            </p:cNvSpPr>
            <p:nvPr userDrawn="1"/>
          </p:nvSpPr>
          <p:spPr bwMode="auto">
            <a:xfrm>
              <a:off x="641149" y="4445527"/>
              <a:ext cx="143294" cy="100279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4" name="Freeform 11"/>
            <p:cNvSpPr>
              <a:spLocks/>
            </p:cNvSpPr>
            <p:nvPr userDrawn="1"/>
          </p:nvSpPr>
          <p:spPr bwMode="auto">
            <a:xfrm>
              <a:off x="872104" y="4436317"/>
              <a:ext cx="114635" cy="8186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5" name="Oval 12"/>
            <p:cNvSpPr>
              <a:spLocks noChangeArrowheads="1"/>
            </p:cNvSpPr>
            <p:nvPr userDrawn="1"/>
          </p:nvSpPr>
          <p:spPr bwMode="auto">
            <a:xfrm>
              <a:off x="1059229" y="4463945"/>
              <a:ext cx="85977" cy="54233"/>
            </a:xfrm>
            <a:prstGeom prst="ellipse">
              <a:avLst/>
            </a:pr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Numbers">
  <p:cSld name="CUSTOM_2"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27"/>
          <p:cNvSpPr txBox="1">
            <a:spLocks noGrp="1"/>
          </p:cNvSpPr>
          <p:nvPr>
            <p:ph type="subTitle" idx="1"/>
          </p:nvPr>
        </p:nvSpPr>
        <p:spPr>
          <a:xfrm>
            <a:off x="6137925" y="2978475"/>
            <a:ext cx="2105100" cy="3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50" name="Google Shape;750;p27"/>
          <p:cNvSpPr txBox="1">
            <a:spLocks noGrp="1"/>
          </p:cNvSpPr>
          <p:nvPr>
            <p:ph type="subTitle" idx="2"/>
          </p:nvPr>
        </p:nvSpPr>
        <p:spPr>
          <a:xfrm>
            <a:off x="900975" y="2978475"/>
            <a:ext cx="2105100" cy="3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51" name="Google Shape;751;p27"/>
          <p:cNvSpPr txBox="1">
            <a:spLocks noGrp="1"/>
          </p:cNvSpPr>
          <p:nvPr>
            <p:ph type="subTitle" idx="3"/>
          </p:nvPr>
        </p:nvSpPr>
        <p:spPr>
          <a:xfrm>
            <a:off x="3519450" y="3956350"/>
            <a:ext cx="2105100" cy="3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91" name="Google Shape;791;p27"/>
          <p:cNvSpPr txBox="1">
            <a:spLocks noGrp="1"/>
          </p:cNvSpPr>
          <p:nvPr>
            <p:ph type="title"/>
          </p:nvPr>
        </p:nvSpPr>
        <p:spPr>
          <a:xfrm>
            <a:off x="540000" y="491400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9pPr>
          </a:lstStyle>
          <a:p>
            <a:endParaRPr/>
          </a:p>
        </p:txBody>
      </p:sp>
      <p:sp>
        <p:nvSpPr>
          <p:cNvPr id="792" name="Google Shape;792;p27"/>
          <p:cNvSpPr txBox="1">
            <a:spLocks noGrp="1"/>
          </p:cNvSpPr>
          <p:nvPr>
            <p:ph type="title" idx="4" hasCustomPrompt="1"/>
          </p:nvPr>
        </p:nvSpPr>
        <p:spPr>
          <a:xfrm>
            <a:off x="5875125" y="1789175"/>
            <a:ext cx="2630700" cy="107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93" name="Google Shape;793;p27"/>
          <p:cNvSpPr txBox="1">
            <a:spLocks noGrp="1"/>
          </p:cNvSpPr>
          <p:nvPr>
            <p:ph type="title" idx="5" hasCustomPrompt="1"/>
          </p:nvPr>
        </p:nvSpPr>
        <p:spPr>
          <a:xfrm flipH="1">
            <a:off x="638175" y="1789175"/>
            <a:ext cx="2630700" cy="107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94" name="Google Shape;794;p27"/>
          <p:cNvSpPr txBox="1">
            <a:spLocks noGrp="1"/>
          </p:cNvSpPr>
          <p:nvPr>
            <p:ph type="title" idx="6" hasCustomPrompt="1"/>
          </p:nvPr>
        </p:nvSpPr>
        <p:spPr>
          <a:xfrm>
            <a:off x="3256650" y="2781375"/>
            <a:ext cx="2630700" cy="107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grpSp>
        <p:nvGrpSpPr>
          <p:cNvPr id="9" name="Grupo 8"/>
          <p:cNvGrpSpPr/>
          <p:nvPr userDrawn="1"/>
        </p:nvGrpSpPr>
        <p:grpSpPr>
          <a:xfrm rot="20700000">
            <a:off x="7971272" y="144230"/>
            <a:ext cx="1186930" cy="920158"/>
            <a:chOff x="-1960562" y="498476"/>
            <a:chExt cx="1808162" cy="1401763"/>
          </a:xfrm>
          <a:solidFill>
            <a:schemeClr val="accent6">
              <a:lumMod val="75000"/>
            </a:schemeClr>
          </a:solidFill>
        </p:grpSpPr>
        <p:sp>
          <p:nvSpPr>
            <p:cNvPr id="10" name="Freeform 5"/>
            <p:cNvSpPr>
              <a:spLocks noEditPoints="1"/>
            </p:cNvSpPr>
            <p:nvPr/>
          </p:nvSpPr>
          <p:spPr bwMode="auto">
            <a:xfrm>
              <a:off x="-933450" y="500063"/>
              <a:ext cx="781050" cy="830263"/>
            </a:xfrm>
            <a:custGeom>
              <a:avLst/>
              <a:gdLst>
                <a:gd name="T0" fmla="*/ 1 w 309"/>
                <a:gd name="T1" fmla="*/ 204 h 328"/>
                <a:gd name="T2" fmla="*/ 0 w 309"/>
                <a:gd name="T3" fmla="*/ 101 h 328"/>
                <a:gd name="T4" fmla="*/ 58 w 309"/>
                <a:gd name="T5" fmla="*/ 54 h 328"/>
                <a:gd name="T6" fmla="*/ 248 w 309"/>
                <a:gd name="T7" fmla="*/ 1 h 328"/>
                <a:gd name="T8" fmla="*/ 259 w 309"/>
                <a:gd name="T9" fmla="*/ 8 h 328"/>
                <a:gd name="T10" fmla="*/ 298 w 309"/>
                <a:gd name="T11" fmla="*/ 123 h 328"/>
                <a:gd name="T12" fmla="*/ 272 w 309"/>
                <a:gd name="T13" fmla="*/ 304 h 328"/>
                <a:gd name="T14" fmla="*/ 270 w 309"/>
                <a:gd name="T15" fmla="*/ 308 h 328"/>
                <a:gd name="T16" fmla="*/ 240 w 309"/>
                <a:gd name="T17" fmla="*/ 327 h 328"/>
                <a:gd name="T18" fmla="*/ 62 w 309"/>
                <a:gd name="T19" fmla="*/ 258 h 328"/>
                <a:gd name="T20" fmla="*/ 22 w 309"/>
                <a:gd name="T21" fmla="*/ 222 h 328"/>
                <a:gd name="T22" fmla="*/ 1 w 309"/>
                <a:gd name="T23" fmla="*/ 204 h 328"/>
                <a:gd name="T24" fmla="*/ 39 w 309"/>
                <a:gd name="T25" fmla="*/ 147 h 328"/>
                <a:gd name="T26" fmla="*/ 123 w 309"/>
                <a:gd name="T27" fmla="*/ 89 h 328"/>
                <a:gd name="T28" fmla="*/ 116 w 309"/>
                <a:gd name="T29" fmla="*/ 90 h 328"/>
                <a:gd name="T30" fmla="*/ 99 w 309"/>
                <a:gd name="T31" fmla="*/ 99 h 328"/>
                <a:gd name="T32" fmla="*/ 27 w 309"/>
                <a:gd name="T33" fmla="*/ 145 h 328"/>
                <a:gd name="T34" fmla="*/ 19 w 309"/>
                <a:gd name="T35" fmla="*/ 151 h 328"/>
                <a:gd name="T36" fmla="*/ 65 w 309"/>
                <a:gd name="T37" fmla="*/ 163 h 328"/>
                <a:gd name="T38" fmla="*/ 41 w 309"/>
                <a:gd name="T39" fmla="*/ 162 h 328"/>
                <a:gd name="T40" fmla="*/ 20 w 309"/>
                <a:gd name="T41" fmla="*/ 167 h 328"/>
                <a:gd name="T42" fmla="*/ 19 w 309"/>
                <a:gd name="T43" fmla="*/ 170 h 328"/>
                <a:gd name="T44" fmla="*/ 62 w 309"/>
                <a:gd name="T45" fmla="*/ 197 h 328"/>
                <a:gd name="T46" fmla="*/ 124 w 309"/>
                <a:gd name="T47" fmla="*/ 257 h 328"/>
                <a:gd name="T48" fmla="*/ 130 w 309"/>
                <a:gd name="T49" fmla="*/ 259 h 328"/>
                <a:gd name="T50" fmla="*/ 131 w 309"/>
                <a:gd name="T51" fmla="*/ 254 h 328"/>
                <a:gd name="T52" fmla="*/ 117 w 309"/>
                <a:gd name="T53" fmla="*/ 225 h 328"/>
                <a:gd name="T54" fmla="*/ 75 w 309"/>
                <a:gd name="T55" fmla="*/ 194 h 328"/>
                <a:gd name="T56" fmla="*/ 48 w 309"/>
                <a:gd name="T57" fmla="*/ 179 h 328"/>
                <a:gd name="T58" fmla="*/ 66 w 309"/>
                <a:gd name="T59" fmla="*/ 175 h 328"/>
                <a:gd name="T60" fmla="*/ 65 w 309"/>
                <a:gd name="T61" fmla="*/ 169 h 328"/>
                <a:gd name="T62" fmla="*/ 74 w 309"/>
                <a:gd name="T63" fmla="*/ 168 h 328"/>
                <a:gd name="T64" fmla="*/ 79 w 309"/>
                <a:gd name="T65" fmla="*/ 164 h 328"/>
                <a:gd name="T66" fmla="*/ 76 w 309"/>
                <a:gd name="T67" fmla="*/ 159 h 328"/>
                <a:gd name="T68" fmla="*/ 60 w 309"/>
                <a:gd name="T69" fmla="*/ 151 h 328"/>
                <a:gd name="T70" fmla="*/ 39 w 309"/>
                <a:gd name="T71" fmla="*/ 14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9" h="328">
                  <a:moveTo>
                    <a:pt x="1" y="204"/>
                  </a:moveTo>
                  <a:cubicBezTo>
                    <a:pt x="16" y="170"/>
                    <a:pt x="23" y="135"/>
                    <a:pt x="0" y="101"/>
                  </a:cubicBezTo>
                  <a:cubicBezTo>
                    <a:pt x="16" y="82"/>
                    <a:pt x="36" y="66"/>
                    <a:pt x="58" y="54"/>
                  </a:cubicBezTo>
                  <a:cubicBezTo>
                    <a:pt x="117" y="20"/>
                    <a:pt x="180" y="1"/>
                    <a:pt x="248" y="1"/>
                  </a:cubicBezTo>
                  <a:cubicBezTo>
                    <a:pt x="254" y="0"/>
                    <a:pt x="257" y="2"/>
                    <a:pt x="259" y="8"/>
                  </a:cubicBezTo>
                  <a:cubicBezTo>
                    <a:pt x="276" y="45"/>
                    <a:pt x="291" y="82"/>
                    <a:pt x="298" y="123"/>
                  </a:cubicBezTo>
                  <a:cubicBezTo>
                    <a:pt x="309" y="186"/>
                    <a:pt x="299" y="246"/>
                    <a:pt x="272" y="304"/>
                  </a:cubicBezTo>
                  <a:cubicBezTo>
                    <a:pt x="271" y="306"/>
                    <a:pt x="271" y="307"/>
                    <a:pt x="270" y="308"/>
                  </a:cubicBezTo>
                  <a:cubicBezTo>
                    <a:pt x="261" y="328"/>
                    <a:pt x="261" y="328"/>
                    <a:pt x="240" y="327"/>
                  </a:cubicBezTo>
                  <a:cubicBezTo>
                    <a:pt x="172" y="325"/>
                    <a:pt x="113" y="304"/>
                    <a:pt x="62" y="258"/>
                  </a:cubicBezTo>
                  <a:cubicBezTo>
                    <a:pt x="49" y="246"/>
                    <a:pt x="36" y="234"/>
                    <a:pt x="22" y="222"/>
                  </a:cubicBezTo>
                  <a:cubicBezTo>
                    <a:pt x="16" y="216"/>
                    <a:pt x="9" y="211"/>
                    <a:pt x="1" y="204"/>
                  </a:cubicBezTo>
                  <a:close/>
                  <a:moveTo>
                    <a:pt x="39" y="147"/>
                  </a:moveTo>
                  <a:cubicBezTo>
                    <a:pt x="66" y="128"/>
                    <a:pt x="94" y="109"/>
                    <a:pt x="123" y="89"/>
                  </a:cubicBezTo>
                  <a:cubicBezTo>
                    <a:pt x="120" y="90"/>
                    <a:pt x="118" y="89"/>
                    <a:pt x="116" y="90"/>
                  </a:cubicBezTo>
                  <a:cubicBezTo>
                    <a:pt x="110" y="93"/>
                    <a:pt x="104" y="95"/>
                    <a:pt x="99" y="99"/>
                  </a:cubicBezTo>
                  <a:cubicBezTo>
                    <a:pt x="76" y="117"/>
                    <a:pt x="53" y="132"/>
                    <a:pt x="27" y="145"/>
                  </a:cubicBezTo>
                  <a:cubicBezTo>
                    <a:pt x="24" y="146"/>
                    <a:pt x="22" y="149"/>
                    <a:pt x="19" y="151"/>
                  </a:cubicBezTo>
                  <a:cubicBezTo>
                    <a:pt x="36" y="155"/>
                    <a:pt x="52" y="153"/>
                    <a:pt x="65" y="163"/>
                  </a:cubicBezTo>
                  <a:cubicBezTo>
                    <a:pt x="57" y="163"/>
                    <a:pt x="49" y="162"/>
                    <a:pt x="41" y="162"/>
                  </a:cubicBezTo>
                  <a:cubicBezTo>
                    <a:pt x="34" y="163"/>
                    <a:pt x="27" y="166"/>
                    <a:pt x="20" y="167"/>
                  </a:cubicBezTo>
                  <a:cubicBezTo>
                    <a:pt x="20" y="168"/>
                    <a:pt x="19" y="169"/>
                    <a:pt x="19" y="170"/>
                  </a:cubicBezTo>
                  <a:cubicBezTo>
                    <a:pt x="33" y="179"/>
                    <a:pt x="47" y="189"/>
                    <a:pt x="62" y="197"/>
                  </a:cubicBezTo>
                  <a:cubicBezTo>
                    <a:pt x="87" y="213"/>
                    <a:pt x="111" y="228"/>
                    <a:pt x="124" y="257"/>
                  </a:cubicBezTo>
                  <a:cubicBezTo>
                    <a:pt x="125" y="258"/>
                    <a:pt x="128" y="259"/>
                    <a:pt x="130" y="259"/>
                  </a:cubicBezTo>
                  <a:cubicBezTo>
                    <a:pt x="131" y="258"/>
                    <a:pt x="132" y="255"/>
                    <a:pt x="131" y="254"/>
                  </a:cubicBezTo>
                  <a:cubicBezTo>
                    <a:pt x="127" y="244"/>
                    <a:pt x="123" y="234"/>
                    <a:pt x="117" y="225"/>
                  </a:cubicBezTo>
                  <a:cubicBezTo>
                    <a:pt x="106" y="211"/>
                    <a:pt x="90" y="202"/>
                    <a:pt x="75" y="194"/>
                  </a:cubicBezTo>
                  <a:cubicBezTo>
                    <a:pt x="65" y="189"/>
                    <a:pt x="56" y="184"/>
                    <a:pt x="48" y="179"/>
                  </a:cubicBezTo>
                  <a:cubicBezTo>
                    <a:pt x="54" y="178"/>
                    <a:pt x="60" y="177"/>
                    <a:pt x="66" y="175"/>
                  </a:cubicBezTo>
                  <a:cubicBezTo>
                    <a:pt x="66" y="173"/>
                    <a:pt x="65" y="172"/>
                    <a:pt x="65" y="169"/>
                  </a:cubicBezTo>
                  <a:cubicBezTo>
                    <a:pt x="68" y="169"/>
                    <a:pt x="71" y="169"/>
                    <a:pt x="74" y="168"/>
                  </a:cubicBezTo>
                  <a:cubicBezTo>
                    <a:pt x="76" y="167"/>
                    <a:pt x="78" y="165"/>
                    <a:pt x="79" y="164"/>
                  </a:cubicBezTo>
                  <a:cubicBezTo>
                    <a:pt x="80" y="163"/>
                    <a:pt x="77" y="160"/>
                    <a:pt x="76" y="159"/>
                  </a:cubicBezTo>
                  <a:cubicBezTo>
                    <a:pt x="71" y="156"/>
                    <a:pt x="66" y="153"/>
                    <a:pt x="60" y="151"/>
                  </a:cubicBezTo>
                  <a:cubicBezTo>
                    <a:pt x="53" y="149"/>
                    <a:pt x="45" y="148"/>
                    <a:pt x="39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6"/>
            <p:cNvSpPr>
              <a:spLocks noEditPoints="1"/>
            </p:cNvSpPr>
            <p:nvPr/>
          </p:nvSpPr>
          <p:spPr bwMode="auto">
            <a:xfrm>
              <a:off x="-1960562" y="498476"/>
              <a:ext cx="776287" cy="828675"/>
            </a:xfrm>
            <a:custGeom>
              <a:avLst/>
              <a:gdLst>
                <a:gd name="T0" fmla="*/ 305 w 307"/>
                <a:gd name="T1" fmla="*/ 107 h 328"/>
                <a:gd name="T2" fmla="*/ 305 w 307"/>
                <a:gd name="T3" fmla="*/ 198 h 328"/>
                <a:gd name="T4" fmla="*/ 302 w 307"/>
                <a:gd name="T5" fmla="*/ 210 h 328"/>
                <a:gd name="T6" fmla="*/ 217 w 307"/>
                <a:gd name="T7" fmla="*/ 284 h 328"/>
                <a:gd name="T8" fmla="*/ 132 w 307"/>
                <a:gd name="T9" fmla="*/ 318 h 328"/>
                <a:gd name="T10" fmla="*/ 55 w 307"/>
                <a:gd name="T11" fmla="*/ 328 h 328"/>
                <a:gd name="T12" fmla="*/ 48 w 307"/>
                <a:gd name="T13" fmla="*/ 326 h 328"/>
                <a:gd name="T14" fmla="*/ 17 w 307"/>
                <a:gd name="T15" fmla="*/ 247 h 328"/>
                <a:gd name="T16" fmla="*/ 31 w 307"/>
                <a:gd name="T17" fmla="*/ 52 h 328"/>
                <a:gd name="T18" fmla="*/ 48 w 307"/>
                <a:gd name="T19" fmla="*/ 7 h 328"/>
                <a:gd name="T20" fmla="*/ 59 w 307"/>
                <a:gd name="T21" fmla="*/ 1 h 328"/>
                <a:gd name="T22" fmla="*/ 181 w 307"/>
                <a:gd name="T23" fmla="*/ 31 h 328"/>
                <a:gd name="T24" fmla="*/ 305 w 307"/>
                <a:gd name="T25" fmla="*/ 107 h 328"/>
                <a:gd name="T26" fmla="*/ 268 w 307"/>
                <a:gd name="T27" fmla="*/ 179 h 328"/>
                <a:gd name="T28" fmla="*/ 226 w 307"/>
                <a:gd name="T29" fmla="*/ 202 h 328"/>
                <a:gd name="T30" fmla="*/ 189 w 307"/>
                <a:gd name="T31" fmla="*/ 233 h 328"/>
                <a:gd name="T32" fmla="*/ 176 w 307"/>
                <a:gd name="T33" fmla="*/ 259 h 328"/>
                <a:gd name="T34" fmla="*/ 185 w 307"/>
                <a:gd name="T35" fmla="*/ 255 h 328"/>
                <a:gd name="T36" fmla="*/ 214 w 307"/>
                <a:gd name="T37" fmla="*/ 217 h 328"/>
                <a:gd name="T38" fmla="*/ 245 w 307"/>
                <a:gd name="T39" fmla="*/ 197 h 328"/>
                <a:gd name="T40" fmla="*/ 284 w 307"/>
                <a:gd name="T41" fmla="*/ 173 h 328"/>
                <a:gd name="T42" fmla="*/ 289 w 307"/>
                <a:gd name="T43" fmla="*/ 168 h 328"/>
                <a:gd name="T44" fmla="*/ 289 w 307"/>
                <a:gd name="T45" fmla="*/ 166 h 328"/>
                <a:gd name="T46" fmla="*/ 276 w 307"/>
                <a:gd name="T47" fmla="*/ 167 h 328"/>
                <a:gd name="T48" fmla="*/ 271 w 307"/>
                <a:gd name="T49" fmla="*/ 163 h 328"/>
                <a:gd name="T50" fmla="*/ 259 w 307"/>
                <a:gd name="T51" fmla="*/ 167 h 328"/>
                <a:gd name="T52" fmla="*/ 252 w 307"/>
                <a:gd name="T53" fmla="*/ 166 h 328"/>
                <a:gd name="T54" fmla="*/ 254 w 307"/>
                <a:gd name="T55" fmla="*/ 159 h 328"/>
                <a:gd name="T56" fmla="*/ 260 w 307"/>
                <a:gd name="T57" fmla="*/ 156 h 328"/>
                <a:gd name="T58" fmla="*/ 281 w 307"/>
                <a:gd name="T59" fmla="*/ 153 h 328"/>
                <a:gd name="T60" fmla="*/ 290 w 307"/>
                <a:gd name="T61" fmla="*/ 149 h 328"/>
                <a:gd name="T62" fmla="*/ 286 w 307"/>
                <a:gd name="T63" fmla="*/ 146 h 328"/>
                <a:gd name="T64" fmla="*/ 214 w 307"/>
                <a:gd name="T65" fmla="*/ 102 h 328"/>
                <a:gd name="T66" fmla="*/ 194 w 307"/>
                <a:gd name="T67" fmla="*/ 91 h 328"/>
                <a:gd name="T68" fmla="*/ 185 w 307"/>
                <a:gd name="T69" fmla="*/ 90 h 328"/>
                <a:gd name="T70" fmla="*/ 269 w 307"/>
                <a:gd name="T71" fmla="*/ 149 h 328"/>
                <a:gd name="T72" fmla="*/ 228 w 307"/>
                <a:gd name="T73" fmla="*/ 168 h 328"/>
                <a:gd name="T74" fmla="*/ 247 w 307"/>
                <a:gd name="T75" fmla="*/ 171 h 328"/>
                <a:gd name="T76" fmla="*/ 241 w 307"/>
                <a:gd name="T77" fmla="*/ 179 h 328"/>
                <a:gd name="T78" fmla="*/ 268 w 307"/>
                <a:gd name="T79" fmla="*/ 17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7" h="328">
                  <a:moveTo>
                    <a:pt x="305" y="107"/>
                  </a:moveTo>
                  <a:cubicBezTo>
                    <a:pt x="290" y="138"/>
                    <a:pt x="294" y="168"/>
                    <a:pt x="305" y="198"/>
                  </a:cubicBezTo>
                  <a:cubicBezTo>
                    <a:pt x="307" y="203"/>
                    <a:pt x="307" y="206"/>
                    <a:pt x="302" y="210"/>
                  </a:cubicBezTo>
                  <a:cubicBezTo>
                    <a:pt x="274" y="235"/>
                    <a:pt x="246" y="260"/>
                    <a:pt x="217" y="284"/>
                  </a:cubicBezTo>
                  <a:cubicBezTo>
                    <a:pt x="192" y="304"/>
                    <a:pt x="163" y="313"/>
                    <a:pt x="132" y="318"/>
                  </a:cubicBezTo>
                  <a:cubicBezTo>
                    <a:pt x="106" y="322"/>
                    <a:pt x="81" y="325"/>
                    <a:pt x="55" y="328"/>
                  </a:cubicBezTo>
                  <a:cubicBezTo>
                    <a:pt x="53" y="328"/>
                    <a:pt x="49" y="327"/>
                    <a:pt x="48" y="326"/>
                  </a:cubicBezTo>
                  <a:cubicBezTo>
                    <a:pt x="38" y="299"/>
                    <a:pt x="24" y="274"/>
                    <a:pt x="17" y="247"/>
                  </a:cubicBezTo>
                  <a:cubicBezTo>
                    <a:pt x="0" y="181"/>
                    <a:pt x="7" y="115"/>
                    <a:pt x="31" y="52"/>
                  </a:cubicBezTo>
                  <a:cubicBezTo>
                    <a:pt x="36" y="37"/>
                    <a:pt x="42" y="22"/>
                    <a:pt x="48" y="7"/>
                  </a:cubicBezTo>
                  <a:cubicBezTo>
                    <a:pt x="50" y="1"/>
                    <a:pt x="53" y="0"/>
                    <a:pt x="59" y="1"/>
                  </a:cubicBezTo>
                  <a:cubicBezTo>
                    <a:pt x="101" y="4"/>
                    <a:pt x="142" y="14"/>
                    <a:pt x="181" y="31"/>
                  </a:cubicBezTo>
                  <a:cubicBezTo>
                    <a:pt x="227" y="50"/>
                    <a:pt x="267" y="76"/>
                    <a:pt x="305" y="107"/>
                  </a:cubicBezTo>
                  <a:close/>
                  <a:moveTo>
                    <a:pt x="268" y="179"/>
                  </a:moveTo>
                  <a:cubicBezTo>
                    <a:pt x="253" y="187"/>
                    <a:pt x="239" y="194"/>
                    <a:pt x="226" y="202"/>
                  </a:cubicBezTo>
                  <a:cubicBezTo>
                    <a:pt x="211" y="210"/>
                    <a:pt x="198" y="219"/>
                    <a:pt x="189" y="233"/>
                  </a:cubicBezTo>
                  <a:cubicBezTo>
                    <a:pt x="184" y="241"/>
                    <a:pt x="180" y="250"/>
                    <a:pt x="176" y="259"/>
                  </a:cubicBezTo>
                  <a:cubicBezTo>
                    <a:pt x="183" y="262"/>
                    <a:pt x="184" y="259"/>
                    <a:pt x="185" y="255"/>
                  </a:cubicBezTo>
                  <a:cubicBezTo>
                    <a:pt x="191" y="239"/>
                    <a:pt x="201" y="227"/>
                    <a:pt x="214" y="217"/>
                  </a:cubicBezTo>
                  <a:cubicBezTo>
                    <a:pt x="224" y="210"/>
                    <a:pt x="235" y="204"/>
                    <a:pt x="245" y="197"/>
                  </a:cubicBezTo>
                  <a:cubicBezTo>
                    <a:pt x="258" y="189"/>
                    <a:pt x="271" y="181"/>
                    <a:pt x="284" y="173"/>
                  </a:cubicBezTo>
                  <a:cubicBezTo>
                    <a:pt x="286" y="172"/>
                    <a:pt x="288" y="170"/>
                    <a:pt x="289" y="168"/>
                  </a:cubicBezTo>
                  <a:cubicBezTo>
                    <a:pt x="289" y="167"/>
                    <a:pt x="289" y="167"/>
                    <a:pt x="289" y="166"/>
                  </a:cubicBezTo>
                  <a:cubicBezTo>
                    <a:pt x="284" y="167"/>
                    <a:pt x="280" y="167"/>
                    <a:pt x="276" y="167"/>
                  </a:cubicBezTo>
                  <a:cubicBezTo>
                    <a:pt x="278" y="162"/>
                    <a:pt x="275" y="162"/>
                    <a:pt x="271" y="163"/>
                  </a:cubicBezTo>
                  <a:cubicBezTo>
                    <a:pt x="267" y="164"/>
                    <a:pt x="263" y="166"/>
                    <a:pt x="259" y="167"/>
                  </a:cubicBezTo>
                  <a:cubicBezTo>
                    <a:pt x="256" y="167"/>
                    <a:pt x="254" y="167"/>
                    <a:pt x="252" y="166"/>
                  </a:cubicBezTo>
                  <a:cubicBezTo>
                    <a:pt x="252" y="164"/>
                    <a:pt x="252" y="161"/>
                    <a:pt x="254" y="159"/>
                  </a:cubicBezTo>
                  <a:cubicBezTo>
                    <a:pt x="255" y="158"/>
                    <a:pt x="258" y="157"/>
                    <a:pt x="260" y="156"/>
                  </a:cubicBezTo>
                  <a:cubicBezTo>
                    <a:pt x="267" y="155"/>
                    <a:pt x="274" y="155"/>
                    <a:pt x="281" y="153"/>
                  </a:cubicBezTo>
                  <a:cubicBezTo>
                    <a:pt x="283" y="153"/>
                    <a:pt x="286" y="151"/>
                    <a:pt x="290" y="149"/>
                  </a:cubicBezTo>
                  <a:cubicBezTo>
                    <a:pt x="287" y="147"/>
                    <a:pt x="287" y="147"/>
                    <a:pt x="286" y="146"/>
                  </a:cubicBezTo>
                  <a:cubicBezTo>
                    <a:pt x="262" y="131"/>
                    <a:pt x="238" y="116"/>
                    <a:pt x="214" y="102"/>
                  </a:cubicBezTo>
                  <a:cubicBezTo>
                    <a:pt x="208" y="98"/>
                    <a:pt x="201" y="94"/>
                    <a:pt x="194" y="91"/>
                  </a:cubicBezTo>
                  <a:cubicBezTo>
                    <a:pt x="192" y="90"/>
                    <a:pt x="189" y="91"/>
                    <a:pt x="185" y="90"/>
                  </a:cubicBezTo>
                  <a:cubicBezTo>
                    <a:pt x="214" y="111"/>
                    <a:pt x="242" y="130"/>
                    <a:pt x="269" y="149"/>
                  </a:cubicBezTo>
                  <a:cubicBezTo>
                    <a:pt x="255" y="151"/>
                    <a:pt x="239" y="153"/>
                    <a:pt x="228" y="168"/>
                  </a:cubicBezTo>
                  <a:cubicBezTo>
                    <a:pt x="235" y="169"/>
                    <a:pt x="241" y="170"/>
                    <a:pt x="247" y="171"/>
                  </a:cubicBezTo>
                  <a:cubicBezTo>
                    <a:pt x="245" y="173"/>
                    <a:pt x="243" y="175"/>
                    <a:pt x="241" y="179"/>
                  </a:cubicBezTo>
                  <a:cubicBezTo>
                    <a:pt x="251" y="179"/>
                    <a:pt x="258" y="179"/>
                    <a:pt x="26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-1760538" y="1028701"/>
              <a:ext cx="674687" cy="871538"/>
            </a:xfrm>
            <a:custGeom>
              <a:avLst/>
              <a:gdLst>
                <a:gd name="T0" fmla="*/ 0 w 267"/>
                <a:gd name="T1" fmla="*/ 302 h 344"/>
                <a:gd name="T2" fmla="*/ 28 w 267"/>
                <a:gd name="T3" fmla="*/ 218 h 344"/>
                <a:gd name="T4" fmla="*/ 95 w 267"/>
                <a:gd name="T5" fmla="*/ 126 h 344"/>
                <a:gd name="T6" fmla="*/ 120 w 267"/>
                <a:gd name="T7" fmla="*/ 96 h 344"/>
                <a:gd name="T8" fmla="*/ 124 w 267"/>
                <a:gd name="T9" fmla="*/ 92 h 344"/>
                <a:gd name="T10" fmla="*/ 207 w 267"/>
                <a:gd name="T11" fmla="*/ 25 h 344"/>
                <a:gd name="T12" fmla="*/ 231 w 267"/>
                <a:gd name="T13" fmla="*/ 0 h 344"/>
                <a:gd name="T14" fmla="*/ 267 w 267"/>
                <a:gd name="T15" fmla="*/ 44 h 344"/>
                <a:gd name="T16" fmla="*/ 259 w 267"/>
                <a:gd name="T17" fmla="*/ 73 h 344"/>
                <a:gd name="T18" fmla="*/ 219 w 267"/>
                <a:gd name="T19" fmla="*/ 186 h 344"/>
                <a:gd name="T20" fmla="*/ 184 w 267"/>
                <a:gd name="T21" fmla="*/ 304 h 344"/>
                <a:gd name="T22" fmla="*/ 184 w 267"/>
                <a:gd name="T23" fmla="*/ 340 h 344"/>
                <a:gd name="T24" fmla="*/ 162 w 267"/>
                <a:gd name="T25" fmla="*/ 340 h 344"/>
                <a:gd name="T26" fmla="*/ 135 w 267"/>
                <a:gd name="T27" fmla="*/ 329 h 344"/>
                <a:gd name="T28" fmla="*/ 93 w 267"/>
                <a:gd name="T29" fmla="*/ 319 h 344"/>
                <a:gd name="T30" fmla="*/ 76 w 267"/>
                <a:gd name="T31" fmla="*/ 318 h 344"/>
                <a:gd name="T32" fmla="*/ 55 w 267"/>
                <a:gd name="T33" fmla="*/ 304 h 344"/>
                <a:gd name="T34" fmla="*/ 28 w 267"/>
                <a:gd name="T35" fmla="*/ 291 h 344"/>
                <a:gd name="T36" fmla="*/ 14 w 267"/>
                <a:gd name="T37" fmla="*/ 295 h 344"/>
                <a:gd name="T38" fmla="*/ 0 w 267"/>
                <a:gd name="T39" fmla="*/ 302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7" h="344">
                  <a:moveTo>
                    <a:pt x="0" y="302"/>
                  </a:moveTo>
                  <a:cubicBezTo>
                    <a:pt x="4" y="271"/>
                    <a:pt x="14" y="244"/>
                    <a:pt x="28" y="218"/>
                  </a:cubicBezTo>
                  <a:cubicBezTo>
                    <a:pt x="47" y="184"/>
                    <a:pt x="71" y="155"/>
                    <a:pt x="95" y="126"/>
                  </a:cubicBezTo>
                  <a:cubicBezTo>
                    <a:pt x="103" y="116"/>
                    <a:pt x="112" y="106"/>
                    <a:pt x="120" y="96"/>
                  </a:cubicBezTo>
                  <a:cubicBezTo>
                    <a:pt x="121" y="95"/>
                    <a:pt x="123" y="93"/>
                    <a:pt x="124" y="92"/>
                  </a:cubicBezTo>
                  <a:cubicBezTo>
                    <a:pt x="152" y="70"/>
                    <a:pt x="180" y="48"/>
                    <a:pt x="207" y="25"/>
                  </a:cubicBezTo>
                  <a:cubicBezTo>
                    <a:pt x="215" y="18"/>
                    <a:pt x="223" y="9"/>
                    <a:pt x="231" y="0"/>
                  </a:cubicBezTo>
                  <a:cubicBezTo>
                    <a:pt x="240" y="16"/>
                    <a:pt x="249" y="33"/>
                    <a:pt x="267" y="44"/>
                  </a:cubicBezTo>
                  <a:cubicBezTo>
                    <a:pt x="265" y="53"/>
                    <a:pt x="263" y="64"/>
                    <a:pt x="259" y="73"/>
                  </a:cubicBezTo>
                  <a:cubicBezTo>
                    <a:pt x="246" y="111"/>
                    <a:pt x="231" y="148"/>
                    <a:pt x="219" y="186"/>
                  </a:cubicBezTo>
                  <a:cubicBezTo>
                    <a:pt x="206" y="225"/>
                    <a:pt x="195" y="264"/>
                    <a:pt x="184" y="304"/>
                  </a:cubicBezTo>
                  <a:cubicBezTo>
                    <a:pt x="181" y="315"/>
                    <a:pt x="184" y="327"/>
                    <a:pt x="184" y="340"/>
                  </a:cubicBezTo>
                  <a:cubicBezTo>
                    <a:pt x="178" y="344"/>
                    <a:pt x="170" y="343"/>
                    <a:pt x="162" y="340"/>
                  </a:cubicBezTo>
                  <a:cubicBezTo>
                    <a:pt x="153" y="337"/>
                    <a:pt x="144" y="333"/>
                    <a:pt x="135" y="329"/>
                  </a:cubicBezTo>
                  <a:cubicBezTo>
                    <a:pt x="122" y="322"/>
                    <a:pt x="108" y="318"/>
                    <a:pt x="93" y="319"/>
                  </a:cubicBezTo>
                  <a:cubicBezTo>
                    <a:pt x="87" y="320"/>
                    <a:pt x="82" y="319"/>
                    <a:pt x="76" y="318"/>
                  </a:cubicBezTo>
                  <a:cubicBezTo>
                    <a:pt x="67" y="317"/>
                    <a:pt x="60" y="312"/>
                    <a:pt x="55" y="304"/>
                  </a:cubicBezTo>
                  <a:cubicBezTo>
                    <a:pt x="49" y="292"/>
                    <a:pt x="41" y="288"/>
                    <a:pt x="28" y="291"/>
                  </a:cubicBezTo>
                  <a:cubicBezTo>
                    <a:pt x="23" y="292"/>
                    <a:pt x="19" y="293"/>
                    <a:pt x="14" y="295"/>
                  </a:cubicBezTo>
                  <a:cubicBezTo>
                    <a:pt x="9" y="297"/>
                    <a:pt x="5" y="299"/>
                    <a:pt x="0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8"/>
            <p:cNvSpPr>
              <a:spLocks/>
            </p:cNvSpPr>
            <p:nvPr/>
          </p:nvSpPr>
          <p:spPr bwMode="auto">
            <a:xfrm>
              <a:off x="-1022350" y="1031876"/>
              <a:ext cx="660400" cy="795338"/>
            </a:xfrm>
            <a:custGeom>
              <a:avLst/>
              <a:gdLst>
                <a:gd name="T0" fmla="*/ 261 w 261"/>
                <a:gd name="T1" fmla="*/ 291 h 314"/>
                <a:gd name="T2" fmla="*/ 211 w 261"/>
                <a:gd name="T3" fmla="*/ 290 h 314"/>
                <a:gd name="T4" fmla="*/ 178 w 261"/>
                <a:gd name="T5" fmla="*/ 301 h 314"/>
                <a:gd name="T6" fmla="*/ 127 w 261"/>
                <a:gd name="T7" fmla="*/ 307 h 314"/>
                <a:gd name="T8" fmla="*/ 98 w 261"/>
                <a:gd name="T9" fmla="*/ 302 h 314"/>
                <a:gd name="T10" fmla="*/ 80 w 261"/>
                <a:gd name="T11" fmla="*/ 220 h 314"/>
                <a:gd name="T12" fmla="*/ 23 w 261"/>
                <a:gd name="T13" fmla="*/ 109 h 314"/>
                <a:gd name="T14" fmla="*/ 2 w 261"/>
                <a:gd name="T15" fmla="*/ 48 h 314"/>
                <a:gd name="T16" fmla="*/ 4 w 261"/>
                <a:gd name="T17" fmla="*/ 38 h 314"/>
                <a:gd name="T18" fmla="*/ 35 w 261"/>
                <a:gd name="T19" fmla="*/ 0 h 314"/>
                <a:gd name="T20" fmla="*/ 141 w 261"/>
                <a:gd name="T21" fmla="*/ 92 h 314"/>
                <a:gd name="T22" fmla="*/ 162 w 261"/>
                <a:gd name="T23" fmla="*/ 115 h 314"/>
                <a:gd name="T24" fmla="*/ 233 w 261"/>
                <a:gd name="T25" fmla="*/ 211 h 314"/>
                <a:gd name="T26" fmla="*/ 260 w 261"/>
                <a:gd name="T27" fmla="*/ 289 h 314"/>
                <a:gd name="T28" fmla="*/ 261 w 261"/>
                <a:gd name="T29" fmla="*/ 29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1" h="314">
                  <a:moveTo>
                    <a:pt x="261" y="291"/>
                  </a:moveTo>
                  <a:cubicBezTo>
                    <a:pt x="243" y="291"/>
                    <a:pt x="227" y="290"/>
                    <a:pt x="211" y="290"/>
                  </a:cubicBezTo>
                  <a:cubicBezTo>
                    <a:pt x="199" y="290"/>
                    <a:pt x="188" y="294"/>
                    <a:pt x="178" y="301"/>
                  </a:cubicBezTo>
                  <a:cubicBezTo>
                    <a:pt x="162" y="312"/>
                    <a:pt x="146" y="314"/>
                    <a:pt x="127" y="307"/>
                  </a:cubicBezTo>
                  <a:cubicBezTo>
                    <a:pt x="118" y="303"/>
                    <a:pt x="108" y="304"/>
                    <a:pt x="98" y="302"/>
                  </a:cubicBezTo>
                  <a:cubicBezTo>
                    <a:pt x="107" y="273"/>
                    <a:pt x="94" y="246"/>
                    <a:pt x="80" y="220"/>
                  </a:cubicBezTo>
                  <a:cubicBezTo>
                    <a:pt x="61" y="183"/>
                    <a:pt x="41" y="147"/>
                    <a:pt x="23" y="109"/>
                  </a:cubicBezTo>
                  <a:cubicBezTo>
                    <a:pt x="14" y="90"/>
                    <a:pt x="9" y="68"/>
                    <a:pt x="2" y="48"/>
                  </a:cubicBezTo>
                  <a:cubicBezTo>
                    <a:pt x="0" y="44"/>
                    <a:pt x="2" y="42"/>
                    <a:pt x="4" y="38"/>
                  </a:cubicBezTo>
                  <a:cubicBezTo>
                    <a:pt x="15" y="26"/>
                    <a:pt x="25" y="12"/>
                    <a:pt x="35" y="0"/>
                  </a:cubicBezTo>
                  <a:cubicBezTo>
                    <a:pt x="64" y="37"/>
                    <a:pt x="102" y="65"/>
                    <a:pt x="141" y="92"/>
                  </a:cubicBezTo>
                  <a:cubicBezTo>
                    <a:pt x="150" y="98"/>
                    <a:pt x="155" y="107"/>
                    <a:pt x="162" y="115"/>
                  </a:cubicBezTo>
                  <a:cubicBezTo>
                    <a:pt x="188" y="145"/>
                    <a:pt x="214" y="176"/>
                    <a:pt x="233" y="211"/>
                  </a:cubicBezTo>
                  <a:cubicBezTo>
                    <a:pt x="247" y="235"/>
                    <a:pt x="256" y="261"/>
                    <a:pt x="260" y="289"/>
                  </a:cubicBezTo>
                  <a:cubicBezTo>
                    <a:pt x="261" y="290"/>
                    <a:pt x="261" y="291"/>
                    <a:pt x="261" y="2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9"/>
            <p:cNvSpPr>
              <a:spLocks/>
            </p:cNvSpPr>
            <p:nvPr/>
          </p:nvSpPr>
          <p:spPr bwMode="auto">
            <a:xfrm>
              <a:off x="-1206500" y="725488"/>
              <a:ext cx="287337" cy="396875"/>
            </a:xfrm>
            <a:custGeom>
              <a:avLst/>
              <a:gdLst>
                <a:gd name="T0" fmla="*/ 114 w 114"/>
                <a:gd name="T1" fmla="*/ 57 h 157"/>
                <a:gd name="T2" fmla="*/ 91 w 114"/>
                <a:gd name="T3" fmla="*/ 137 h 157"/>
                <a:gd name="T4" fmla="*/ 57 w 114"/>
                <a:gd name="T5" fmla="*/ 156 h 157"/>
                <a:gd name="T6" fmla="*/ 31 w 114"/>
                <a:gd name="T7" fmla="*/ 141 h 157"/>
                <a:gd name="T8" fmla="*/ 8 w 114"/>
                <a:gd name="T9" fmla="*/ 89 h 157"/>
                <a:gd name="T10" fmla="*/ 15 w 114"/>
                <a:gd name="T11" fmla="*/ 13 h 157"/>
                <a:gd name="T12" fmla="*/ 26 w 114"/>
                <a:gd name="T13" fmla="*/ 5 h 157"/>
                <a:gd name="T14" fmla="*/ 92 w 114"/>
                <a:gd name="T15" fmla="*/ 7 h 157"/>
                <a:gd name="T16" fmla="*/ 109 w 114"/>
                <a:gd name="T17" fmla="*/ 28 h 157"/>
                <a:gd name="T18" fmla="*/ 114 w 114"/>
                <a:gd name="T19" fmla="*/ 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57">
                  <a:moveTo>
                    <a:pt x="114" y="57"/>
                  </a:moveTo>
                  <a:cubicBezTo>
                    <a:pt x="114" y="89"/>
                    <a:pt x="106" y="115"/>
                    <a:pt x="91" y="137"/>
                  </a:cubicBezTo>
                  <a:cubicBezTo>
                    <a:pt x="83" y="149"/>
                    <a:pt x="73" y="157"/>
                    <a:pt x="57" y="156"/>
                  </a:cubicBezTo>
                  <a:cubicBezTo>
                    <a:pt x="45" y="156"/>
                    <a:pt x="37" y="149"/>
                    <a:pt x="31" y="141"/>
                  </a:cubicBezTo>
                  <a:cubicBezTo>
                    <a:pt x="19" y="125"/>
                    <a:pt x="13" y="107"/>
                    <a:pt x="8" y="89"/>
                  </a:cubicBezTo>
                  <a:cubicBezTo>
                    <a:pt x="0" y="63"/>
                    <a:pt x="6" y="38"/>
                    <a:pt x="15" y="13"/>
                  </a:cubicBezTo>
                  <a:cubicBezTo>
                    <a:pt x="16" y="9"/>
                    <a:pt x="22" y="6"/>
                    <a:pt x="26" y="5"/>
                  </a:cubicBezTo>
                  <a:cubicBezTo>
                    <a:pt x="48" y="0"/>
                    <a:pt x="70" y="0"/>
                    <a:pt x="92" y="7"/>
                  </a:cubicBezTo>
                  <a:cubicBezTo>
                    <a:pt x="104" y="10"/>
                    <a:pt x="108" y="18"/>
                    <a:pt x="109" y="28"/>
                  </a:cubicBezTo>
                  <a:cubicBezTo>
                    <a:pt x="111" y="39"/>
                    <a:pt x="113" y="51"/>
                    <a:pt x="114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5" name="Grupo 14"/>
          <p:cNvGrpSpPr/>
          <p:nvPr userDrawn="1"/>
        </p:nvGrpSpPr>
        <p:grpSpPr>
          <a:xfrm rot="873378">
            <a:off x="11185" y="155855"/>
            <a:ext cx="1186930" cy="920158"/>
            <a:chOff x="-1960562" y="498476"/>
            <a:chExt cx="1808162" cy="1401763"/>
          </a:xfrm>
          <a:solidFill>
            <a:schemeClr val="accent6">
              <a:lumMod val="75000"/>
            </a:schemeClr>
          </a:solidFill>
        </p:grpSpPr>
        <p:sp>
          <p:nvSpPr>
            <p:cNvPr id="16" name="Freeform 5"/>
            <p:cNvSpPr>
              <a:spLocks noEditPoints="1"/>
            </p:cNvSpPr>
            <p:nvPr/>
          </p:nvSpPr>
          <p:spPr bwMode="auto">
            <a:xfrm>
              <a:off x="-933450" y="500063"/>
              <a:ext cx="781050" cy="830263"/>
            </a:xfrm>
            <a:custGeom>
              <a:avLst/>
              <a:gdLst>
                <a:gd name="T0" fmla="*/ 1 w 309"/>
                <a:gd name="T1" fmla="*/ 204 h 328"/>
                <a:gd name="T2" fmla="*/ 0 w 309"/>
                <a:gd name="T3" fmla="*/ 101 h 328"/>
                <a:gd name="T4" fmla="*/ 58 w 309"/>
                <a:gd name="T5" fmla="*/ 54 h 328"/>
                <a:gd name="T6" fmla="*/ 248 w 309"/>
                <a:gd name="T7" fmla="*/ 1 h 328"/>
                <a:gd name="T8" fmla="*/ 259 w 309"/>
                <a:gd name="T9" fmla="*/ 8 h 328"/>
                <a:gd name="T10" fmla="*/ 298 w 309"/>
                <a:gd name="T11" fmla="*/ 123 h 328"/>
                <a:gd name="T12" fmla="*/ 272 w 309"/>
                <a:gd name="T13" fmla="*/ 304 h 328"/>
                <a:gd name="T14" fmla="*/ 270 w 309"/>
                <a:gd name="T15" fmla="*/ 308 h 328"/>
                <a:gd name="T16" fmla="*/ 240 w 309"/>
                <a:gd name="T17" fmla="*/ 327 h 328"/>
                <a:gd name="T18" fmla="*/ 62 w 309"/>
                <a:gd name="T19" fmla="*/ 258 h 328"/>
                <a:gd name="T20" fmla="*/ 22 w 309"/>
                <a:gd name="T21" fmla="*/ 222 h 328"/>
                <a:gd name="T22" fmla="*/ 1 w 309"/>
                <a:gd name="T23" fmla="*/ 204 h 328"/>
                <a:gd name="T24" fmla="*/ 39 w 309"/>
                <a:gd name="T25" fmla="*/ 147 h 328"/>
                <a:gd name="T26" fmla="*/ 123 w 309"/>
                <a:gd name="T27" fmla="*/ 89 h 328"/>
                <a:gd name="T28" fmla="*/ 116 w 309"/>
                <a:gd name="T29" fmla="*/ 90 h 328"/>
                <a:gd name="T30" fmla="*/ 99 w 309"/>
                <a:gd name="T31" fmla="*/ 99 h 328"/>
                <a:gd name="T32" fmla="*/ 27 w 309"/>
                <a:gd name="T33" fmla="*/ 145 h 328"/>
                <a:gd name="T34" fmla="*/ 19 w 309"/>
                <a:gd name="T35" fmla="*/ 151 h 328"/>
                <a:gd name="T36" fmla="*/ 65 w 309"/>
                <a:gd name="T37" fmla="*/ 163 h 328"/>
                <a:gd name="T38" fmla="*/ 41 w 309"/>
                <a:gd name="T39" fmla="*/ 162 h 328"/>
                <a:gd name="T40" fmla="*/ 20 w 309"/>
                <a:gd name="T41" fmla="*/ 167 h 328"/>
                <a:gd name="T42" fmla="*/ 19 w 309"/>
                <a:gd name="T43" fmla="*/ 170 h 328"/>
                <a:gd name="T44" fmla="*/ 62 w 309"/>
                <a:gd name="T45" fmla="*/ 197 h 328"/>
                <a:gd name="T46" fmla="*/ 124 w 309"/>
                <a:gd name="T47" fmla="*/ 257 h 328"/>
                <a:gd name="T48" fmla="*/ 130 w 309"/>
                <a:gd name="T49" fmla="*/ 259 h 328"/>
                <a:gd name="T50" fmla="*/ 131 w 309"/>
                <a:gd name="T51" fmla="*/ 254 h 328"/>
                <a:gd name="T52" fmla="*/ 117 w 309"/>
                <a:gd name="T53" fmla="*/ 225 h 328"/>
                <a:gd name="T54" fmla="*/ 75 w 309"/>
                <a:gd name="T55" fmla="*/ 194 h 328"/>
                <a:gd name="T56" fmla="*/ 48 w 309"/>
                <a:gd name="T57" fmla="*/ 179 h 328"/>
                <a:gd name="T58" fmla="*/ 66 w 309"/>
                <a:gd name="T59" fmla="*/ 175 h 328"/>
                <a:gd name="T60" fmla="*/ 65 w 309"/>
                <a:gd name="T61" fmla="*/ 169 h 328"/>
                <a:gd name="T62" fmla="*/ 74 w 309"/>
                <a:gd name="T63" fmla="*/ 168 h 328"/>
                <a:gd name="T64" fmla="*/ 79 w 309"/>
                <a:gd name="T65" fmla="*/ 164 h 328"/>
                <a:gd name="T66" fmla="*/ 76 w 309"/>
                <a:gd name="T67" fmla="*/ 159 h 328"/>
                <a:gd name="T68" fmla="*/ 60 w 309"/>
                <a:gd name="T69" fmla="*/ 151 h 328"/>
                <a:gd name="T70" fmla="*/ 39 w 309"/>
                <a:gd name="T71" fmla="*/ 14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9" h="328">
                  <a:moveTo>
                    <a:pt x="1" y="204"/>
                  </a:moveTo>
                  <a:cubicBezTo>
                    <a:pt x="16" y="170"/>
                    <a:pt x="23" y="135"/>
                    <a:pt x="0" y="101"/>
                  </a:cubicBezTo>
                  <a:cubicBezTo>
                    <a:pt x="16" y="82"/>
                    <a:pt x="36" y="66"/>
                    <a:pt x="58" y="54"/>
                  </a:cubicBezTo>
                  <a:cubicBezTo>
                    <a:pt x="117" y="20"/>
                    <a:pt x="180" y="1"/>
                    <a:pt x="248" y="1"/>
                  </a:cubicBezTo>
                  <a:cubicBezTo>
                    <a:pt x="254" y="0"/>
                    <a:pt x="257" y="2"/>
                    <a:pt x="259" y="8"/>
                  </a:cubicBezTo>
                  <a:cubicBezTo>
                    <a:pt x="276" y="45"/>
                    <a:pt x="291" y="82"/>
                    <a:pt x="298" y="123"/>
                  </a:cubicBezTo>
                  <a:cubicBezTo>
                    <a:pt x="309" y="186"/>
                    <a:pt x="299" y="246"/>
                    <a:pt x="272" y="304"/>
                  </a:cubicBezTo>
                  <a:cubicBezTo>
                    <a:pt x="271" y="306"/>
                    <a:pt x="271" y="307"/>
                    <a:pt x="270" y="308"/>
                  </a:cubicBezTo>
                  <a:cubicBezTo>
                    <a:pt x="261" y="328"/>
                    <a:pt x="261" y="328"/>
                    <a:pt x="240" y="327"/>
                  </a:cubicBezTo>
                  <a:cubicBezTo>
                    <a:pt x="172" y="325"/>
                    <a:pt x="113" y="304"/>
                    <a:pt x="62" y="258"/>
                  </a:cubicBezTo>
                  <a:cubicBezTo>
                    <a:pt x="49" y="246"/>
                    <a:pt x="36" y="234"/>
                    <a:pt x="22" y="222"/>
                  </a:cubicBezTo>
                  <a:cubicBezTo>
                    <a:pt x="16" y="216"/>
                    <a:pt x="9" y="211"/>
                    <a:pt x="1" y="204"/>
                  </a:cubicBezTo>
                  <a:close/>
                  <a:moveTo>
                    <a:pt x="39" y="147"/>
                  </a:moveTo>
                  <a:cubicBezTo>
                    <a:pt x="66" y="128"/>
                    <a:pt x="94" y="109"/>
                    <a:pt x="123" y="89"/>
                  </a:cubicBezTo>
                  <a:cubicBezTo>
                    <a:pt x="120" y="90"/>
                    <a:pt x="118" y="89"/>
                    <a:pt x="116" y="90"/>
                  </a:cubicBezTo>
                  <a:cubicBezTo>
                    <a:pt x="110" y="93"/>
                    <a:pt x="104" y="95"/>
                    <a:pt x="99" y="99"/>
                  </a:cubicBezTo>
                  <a:cubicBezTo>
                    <a:pt x="76" y="117"/>
                    <a:pt x="53" y="132"/>
                    <a:pt x="27" y="145"/>
                  </a:cubicBezTo>
                  <a:cubicBezTo>
                    <a:pt x="24" y="146"/>
                    <a:pt x="22" y="149"/>
                    <a:pt x="19" y="151"/>
                  </a:cubicBezTo>
                  <a:cubicBezTo>
                    <a:pt x="36" y="155"/>
                    <a:pt x="52" y="153"/>
                    <a:pt x="65" y="163"/>
                  </a:cubicBezTo>
                  <a:cubicBezTo>
                    <a:pt x="57" y="163"/>
                    <a:pt x="49" y="162"/>
                    <a:pt x="41" y="162"/>
                  </a:cubicBezTo>
                  <a:cubicBezTo>
                    <a:pt x="34" y="163"/>
                    <a:pt x="27" y="166"/>
                    <a:pt x="20" y="167"/>
                  </a:cubicBezTo>
                  <a:cubicBezTo>
                    <a:pt x="20" y="168"/>
                    <a:pt x="19" y="169"/>
                    <a:pt x="19" y="170"/>
                  </a:cubicBezTo>
                  <a:cubicBezTo>
                    <a:pt x="33" y="179"/>
                    <a:pt x="47" y="189"/>
                    <a:pt x="62" y="197"/>
                  </a:cubicBezTo>
                  <a:cubicBezTo>
                    <a:pt x="87" y="213"/>
                    <a:pt x="111" y="228"/>
                    <a:pt x="124" y="257"/>
                  </a:cubicBezTo>
                  <a:cubicBezTo>
                    <a:pt x="125" y="258"/>
                    <a:pt x="128" y="259"/>
                    <a:pt x="130" y="259"/>
                  </a:cubicBezTo>
                  <a:cubicBezTo>
                    <a:pt x="131" y="258"/>
                    <a:pt x="132" y="255"/>
                    <a:pt x="131" y="254"/>
                  </a:cubicBezTo>
                  <a:cubicBezTo>
                    <a:pt x="127" y="244"/>
                    <a:pt x="123" y="234"/>
                    <a:pt x="117" y="225"/>
                  </a:cubicBezTo>
                  <a:cubicBezTo>
                    <a:pt x="106" y="211"/>
                    <a:pt x="90" y="202"/>
                    <a:pt x="75" y="194"/>
                  </a:cubicBezTo>
                  <a:cubicBezTo>
                    <a:pt x="65" y="189"/>
                    <a:pt x="56" y="184"/>
                    <a:pt x="48" y="179"/>
                  </a:cubicBezTo>
                  <a:cubicBezTo>
                    <a:pt x="54" y="178"/>
                    <a:pt x="60" y="177"/>
                    <a:pt x="66" y="175"/>
                  </a:cubicBezTo>
                  <a:cubicBezTo>
                    <a:pt x="66" y="173"/>
                    <a:pt x="65" y="172"/>
                    <a:pt x="65" y="169"/>
                  </a:cubicBezTo>
                  <a:cubicBezTo>
                    <a:pt x="68" y="169"/>
                    <a:pt x="71" y="169"/>
                    <a:pt x="74" y="168"/>
                  </a:cubicBezTo>
                  <a:cubicBezTo>
                    <a:pt x="76" y="167"/>
                    <a:pt x="78" y="165"/>
                    <a:pt x="79" y="164"/>
                  </a:cubicBezTo>
                  <a:cubicBezTo>
                    <a:pt x="80" y="163"/>
                    <a:pt x="77" y="160"/>
                    <a:pt x="76" y="159"/>
                  </a:cubicBezTo>
                  <a:cubicBezTo>
                    <a:pt x="71" y="156"/>
                    <a:pt x="66" y="153"/>
                    <a:pt x="60" y="151"/>
                  </a:cubicBezTo>
                  <a:cubicBezTo>
                    <a:pt x="53" y="149"/>
                    <a:pt x="45" y="148"/>
                    <a:pt x="39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6"/>
            <p:cNvSpPr>
              <a:spLocks noEditPoints="1"/>
            </p:cNvSpPr>
            <p:nvPr/>
          </p:nvSpPr>
          <p:spPr bwMode="auto">
            <a:xfrm>
              <a:off x="-1960562" y="498476"/>
              <a:ext cx="776287" cy="828675"/>
            </a:xfrm>
            <a:custGeom>
              <a:avLst/>
              <a:gdLst>
                <a:gd name="T0" fmla="*/ 305 w 307"/>
                <a:gd name="T1" fmla="*/ 107 h 328"/>
                <a:gd name="T2" fmla="*/ 305 w 307"/>
                <a:gd name="T3" fmla="*/ 198 h 328"/>
                <a:gd name="T4" fmla="*/ 302 w 307"/>
                <a:gd name="T5" fmla="*/ 210 h 328"/>
                <a:gd name="T6" fmla="*/ 217 w 307"/>
                <a:gd name="T7" fmla="*/ 284 h 328"/>
                <a:gd name="T8" fmla="*/ 132 w 307"/>
                <a:gd name="T9" fmla="*/ 318 h 328"/>
                <a:gd name="T10" fmla="*/ 55 w 307"/>
                <a:gd name="T11" fmla="*/ 328 h 328"/>
                <a:gd name="T12" fmla="*/ 48 w 307"/>
                <a:gd name="T13" fmla="*/ 326 h 328"/>
                <a:gd name="T14" fmla="*/ 17 w 307"/>
                <a:gd name="T15" fmla="*/ 247 h 328"/>
                <a:gd name="T16" fmla="*/ 31 w 307"/>
                <a:gd name="T17" fmla="*/ 52 h 328"/>
                <a:gd name="T18" fmla="*/ 48 w 307"/>
                <a:gd name="T19" fmla="*/ 7 h 328"/>
                <a:gd name="T20" fmla="*/ 59 w 307"/>
                <a:gd name="T21" fmla="*/ 1 h 328"/>
                <a:gd name="T22" fmla="*/ 181 w 307"/>
                <a:gd name="T23" fmla="*/ 31 h 328"/>
                <a:gd name="T24" fmla="*/ 305 w 307"/>
                <a:gd name="T25" fmla="*/ 107 h 328"/>
                <a:gd name="T26" fmla="*/ 268 w 307"/>
                <a:gd name="T27" fmla="*/ 179 h 328"/>
                <a:gd name="T28" fmla="*/ 226 w 307"/>
                <a:gd name="T29" fmla="*/ 202 h 328"/>
                <a:gd name="T30" fmla="*/ 189 w 307"/>
                <a:gd name="T31" fmla="*/ 233 h 328"/>
                <a:gd name="T32" fmla="*/ 176 w 307"/>
                <a:gd name="T33" fmla="*/ 259 h 328"/>
                <a:gd name="T34" fmla="*/ 185 w 307"/>
                <a:gd name="T35" fmla="*/ 255 h 328"/>
                <a:gd name="T36" fmla="*/ 214 w 307"/>
                <a:gd name="T37" fmla="*/ 217 h 328"/>
                <a:gd name="T38" fmla="*/ 245 w 307"/>
                <a:gd name="T39" fmla="*/ 197 h 328"/>
                <a:gd name="T40" fmla="*/ 284 w 307"/>
                <a:gd name="T41" fmla="*/ 173 h 328"/>
                <a:gd name="T42" fmla="*/ 289 w 307"/>
                <a:gd name="T43" fmla="*/ 168 h 328"/>
                <a:gd name="T44" fmla="*/ 289 w 307"/>
                <a:gd name="T45" fmla="*/ 166 h 328"/>
                <a:gd name="T46" fmla="*/ 276 w 307"/>
                <a:gd name="T47" fmla="*/ 167 h 328"/>
                <a:gd name="T48" fmla="*/ 271 w 307"/>
                <a:gd name="T49" fmla="*/ 163 h 328"/>
                <a:gd name="T50" fmla="*/ 259 w 307"/>
                <a:gd name="T51" fmla="*/ 167 h 328"/>
                <a:gd name="T52" fmla="*/ 252 w 307"/>
                <a:gd name="T53" fmla="*/ 166 h 328"/>
                <a:gd name="T54" fmla="*/ 254 w 307"/>
                <a:gd name="T55" fmla="*/ 159 h 328"/>
                <a:gd name="T56" fmla="*/ 260 w 307"/>
                <a:gd name="T57" fmla="*/ 156 h 328"/>
                <a:gd name="T58" fmla="*/ 281 w 307"/>
                <a:gd name="T59" fmla="*/ 153 h 328"/>
                <a:gd name="T60" fmla="*/ 290 w 307"/>
                <a:gd name="T61" fmla="*/ 149 h 328"/>
                <a:gd name="T62" fmla="*/ 286 w 307"/>
                <a:gd name="T63" fmla="*/ 146 h 328"/>
                <a:gd name="T64" fmla="*/ 214 w 307"/>
                <a:gd name="T65" fmla="*/ 102 h 328"/>
                <a:gd name="T66" fmla="*/ 194 w 307"/>
                <a:gd name="T67" fmla="*/ 91 h 328"/>
                <a:gd name="T68" fmla="*/ 185 w 307"/>
                <a:gd name="T69" fmla="*/ 90 h 328"/>
                <a:gd name="T70" fmla="*/ 269 w 307"/>
                <a:gd name="T71" fmla="*/ 149 h 328"/>
                <a:gd name="T72" fmla="*/ 228 w 307"/>
                <a:gd name="T73" fmla="*/ 168 h 328"/>
                <a:gd name="T74" fmla="*/ 247 w 307"/>
                <a:gd name="T75" fmla="*/ 171 h 328"/>
                <a:gd name="T76" fmla="*/ 241 w 307"/>
                <a:gd name="T77" fmla="*/ 179 h 328"/>
                <a:gd name="T78" fmla="*/ 268 w 307"/>
                <a:gd name="T79" fmla="*/ 17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7" h="328">
                  <a:moveTo>
                    <a:pt x="305" y="107"/>
                  </a:moveTo>
                  <a:cubicBezTo>
                    <a:pt x="290" y="138"/>
                    <a:pt x="294" y="168"/>
                    <a:pt x="305" y="198"/>
                  </a:cubicBezTo>
                  <a:cubicBezTo>
                    <a:pt x="307" y="203"/>
                    <a:pt x="307" y="206"/>
                    <a:pt x="302" y="210"/>
                  </a:cubicBezTo>
                  <a:cubicBezTo>
                    <a:pt x="274" y="235"/>
                    <a:pt x="246" y="260"/>
                    <a:pt x="217" y="284"/>
                  </a:cubicBezTo>
                  <a:cubicBezTo>
                    <a:pt x="192" y="304"/>
                    <a:pt x="163" y="313"/>
                    <a:pt x="132" y="318"/>
                  </a:cubicBezTo>
                  <a:cubicBezTo>
                    <a:pt x="106" y="322"/>
                    <a:pt x="81" y="325"/>
                    <a:pt x="55" y="328"/>
                  </a:cubicBezTo>
                  <a:cubicBezTo>
                    <a:pt x="53" y="328"/>
                    <a:pt x="49" y="327"/>
                    <a:pt x="48" y="326"/>
                  </a:cubicBezTo>
                  <a:cubicBezTo>
                    <a:pt x="38" y="299"/>
                    <a:pt x="24" y="274"/>
                    <a:pt x="17" y="247"/>
                  </a:cubicBezTo>
                  <a:cubicBezTo>
                    <a:pt x="0" y="181"/>
                    <a:pt x="7" y="115"/>
                    <a:pt x="31" y="52"/>
                  </a:cubicBezTo>
                  <a:cubicBezTo>
                    <a:pt x="36" y="37"/>
                    <a:pt x="42" y="22"/>
                    <a:pt x="48" y="7"/>
                  </a:cubicBezTo>
                  <a:cubicBezTo>
                    <a:pt x="50" y="1"/>
                    <a:pt x="53" y="0"/>
                    <a:pt x="59" y="1"/>
                  </a:cubicBezTo>
                  <a:cubicBezTo>
                    <a:pt x="101" y="4"/>
                    <a:pt x="142" y="14"/>
                    <a:pt x="181" y="31"/>
                  </a:cubicBezTo>
                  <a:cubicBezTo>
                    <a:pt x="227" y="50"/>
                    <a:pt x="267" y="76"/>
                    <a:pt x="305" y="107"/>
                  </a:cubicBezTo>
                  <a:close/>
                  <a:moveTo>
                    <a:pt x="268" y="179"/>
                  </a:moveTo>
                  <a:cubicBezTo>
                    <a:pt x="253" y="187"/>
                    <a:pt x="239" y="194"/>
                    <a:pt x="226" y="202"/>
                  </a:cubicBezTo>
                  <a:cubicBezTo>
                    <a:pt x="211" y="210"/>
                    <a:pt x="198" y="219"/>
                    <a:pt x="189" y="233"/>
                  </a:cubicBezTo>
                  <a:cubicBezTo>
                    <a:pt x="184" y="241"/>
                    <a:pt x="180" y="250"/>
                    <a:pt x="176" y="259"/>
                  </a:cubicBezTo>
                  <a:cubicBezTo>
                    <a:pt x="183" y="262"/>
                    <a:pt x="184" y="259"/>
                    <a:pt x="185" y="255"/>
                  </a:cubicBezTo>
                  <a:cubicBezTo>
                    <a:pt x="191" y="239"/>
                    <a:pt x="201" y="227"/>
                    <a:pt x="214" y="217"/>
                  </a:cubicBezTo>
                  <a:cubicBezTo>
                    <a:pt x="224" y="210"/>
                    <a:pt x="235" y="204"/>
                    <a:pt x="245" y="197"/>
                  </a:cubicBezTo>
                  <a:cubicBezTo>
                    <a:pt x="258" y="189"/>
                    <a:pt x="271" y="181"/>
                    <a:pt x="284" y="173"/>
                  </a:cubicBezTo>
                  <a:cubicBezTo>
                    <a:pt x="286" y="172"/>
                    <a:pt x="288" y="170"/>
                    <a:pt x="289" y="168"/>
                  </a:cubicBezTo>
                  <a:cubicBezTo>
                    <a:pt x="289" y="167"/>
                    <a:pt x="289" y="167"/>
                    <a:pt x="289" y="166"/>
                  </a:cubicBezTo>
                  <a:cubicBezTo>
                    <a:pt x="284" y="167"/>
                    <a:pt x="280" y="167"/>
                    <a:pt x="276" y="167"/>
                  </a:cubicBezTo>
                  <a:cubicBezTo>
                    <a:pt x="278" y="162"/>
                    <a:pt x="275" y="162"/>
                    <a:pt x="271" y="163"/>
                  </a:cubicBezTo>
                  <a:cubicBezTo>
                    <a:pt x="267" y="164"/>
                    <a:pt x="263" y="166"/>
                    <a:pt x="259" y="167"/>
                  </a:cubicBezTo>
                  <a:cubicBezTo>
                    <a:pt x="256" y="167"/>
                    <a:pt x="254" y="167"/>
                    <a:pt x="252" y="166"/>
                  </a:cubicBezTo>
                  <a:cubicBezTo>
                    <a:pt x="252" y="164"/>
                    <a:pt x="252" y="161"/>
                    <a:pt x="254" y="159"/>
                  </a:cubicBezTo>
                  <a:cubicBezTo>
                    <a:pt x="255" y="158"/>
                    <a:pt x="258" y="157"/>
                    <a:pt x="260" y="156"/>
                  </a:cubicBezTo>
                  <a:cubicBezTo>
                    <a:pt x="267" y="155"/>
                    <a:pt x="274" y="155"/>
                    <a:pt x="281" y="153"/>
                  </a:cubicBezTo>
                  <a:cubicBezTo>
                    <a:pt x="283" y="153"/>
                    <a:pt x="286" y="151"/>
                    <a:pt x="290" y="149"/>
                  </a:cubicBezTo>
                  <a:cubicBezTo>
                    <a:pt x="287" y="147"/>
                    <a:pt x="287" y="147"/>
                    <a:pt x="286" y="146"/>
                  </a:cubicBezTo>
                  <a:cubicBezTo>
                    <a:pt x="262" y="131"/>
                    <a:pt x="238" y="116"/>
                    <a:pt x="214" y="102"/>
                  </a:cubicBezTo>
                  <a:cubicBezTo>
                    <a:pt x="208" y="98"/>
                    <a:pt x="201" y="94"/>
                    <a:pt x="194" y="91"/>
                  </a:cubicBezTo>
                  <a:cubicBezTo>
                    <a:pt x="192" y="90"/>
                    <a:pt x="189" y="91"/>
                    <a:pt x="185" y="90"/>
                  </a:cubicBezTo>
                  <a:cubicBezTo>
                    <a:pt x="214" y="111"/>
                    <a:pt x="242" y="130"/>
                    <a:pt x="269" y="149"/>
                  </a:cubicBezTo>
                  <a:cubicBezTo>
                    <a:pt x="255" y="151"/>
                    <a:pt x="239" y="153"/>
                    <a:pt x="228" y="168"/>
                  </a:cubicBezTo>
                  <a:cubicBezTo>
                    <a:pt x="235" y="169"/>
                    <a:pt x="241" y="170"/>
                    <a:pt x="247" y="171"/>
                  </a:cubicBezTo>
                  <a:cubicBezTo>
                    <a:pt x="245" y="173"/>
                    <a:pt x="243" y="175"/>
                    <a:pt x="241" y="179"/>
                  </a:cubicBezTo>
                  <a:cubicBezTo>
                    <a:pt x="251" y="179"/>
                    <a:pt x="258" y="179"/>
                    <a:pt x="26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7"/>
            <p:cNvSpPr>
              <a:spLocks/>
            </p:cNvSpPr>
            <p:nvPr/>
          </p:nvSpPr>
          <p:spPr bwMode="auto">
            <a:xfrm>
              <a:off x="-1760538" y="1028701"/>
              <a:ext cx="674687" cy="871538"/>
            </a:xfrm>
            <a:custGeom>
              <a:avLst/>
              <a:gdLst>
                <a:gd name="T0" fmla="*/ 0 w 267"/>
                <a:gd name="T1" fmla="*/ 302 h 344"/>
                <a:gd name="T2" fmla="*/ 28 w 267"/>
                <a:gd name="T3" fmla="*/ 218 h 344"/>
                <a:gd name="T4" fmla="*/ 95 w 267"/>
                <a:gd name="T5" fmla="*/ 126 h 344"/>
                <a:gd name="T6" fmla="*/ 120 w 267"/>
                <a:gd name="T7" fmla="*/ 96 h 344"/>
                <a:gd name="T8" fmla="*/ 124 w 267"/>
                <a:gd name="T9" fmla="*/ 92 h 344"/>
                <a:gd name="T10" fmla="*/ 207 w 267"/>
                <a:gd name="T11" fmla="*/ 25 h 344"/>
                <a:gd name="T12" fmla="*/ 231 w 267"/>
                <a:gd name="T13" fmla="*/ 0 h 344"/>
                <a:gd name="T14" fmla="*/ 267 w 267"/>
                <a:gd name="T15" fmla="*/ 44 h 344"/>
                <a:gd name="T16" fmla="*/ 259 w 267"/>
                <a:gd name="T17" fmla="*/ 73 h 344"/>
                <a:gd name="T18" fmla="*/ 219 w 267"/>
                <a:gd name="T19" fmla="*/ 186 h 344"/>
                <a:gd name="T20" fmla="*/ 184 w 267"/>
                <a:gd name="T21" fmla="*/ 304 h 344"/>
                <a:gd name="T22" fmla="*/ 184 w 267"/>
                <a:gd name="T23" fmla="*/ 340 h 344"/>
                <a:gd name="T24" fmla="*/ 162 w 267"/>
                <a:gd name="T25" fmla="*/ 340 h 344"/>
                <a:gd name="T26" fmla="*/ 135 w 267"/>
                <a:gd name="T27" fmla="*/ 329 h 344"/>
                <a:gd name="T28" fmla="*/ 93 w 267"/>
                <a:gd name="T29" fmla="*/ 319 h 344"/>
                <a:gd name="T30" fmla="*/ 76 w 267"/>
                <a:gd name="T31" fmla="*/ 318 h 344"/>
                <a:gd name="T32" fmla="*/ 55 w 267"/>
                <a:gd name="T33" fmla="*/ 304 h 344"/>
                <a:gd name="T34" fmla="*/ 28 w 267"/>
                <a:gd name="T35" fmla="*/ 291 h 344"/>
                <a:gd name="T36" fmla="*/ 14 w 267"/>
                <a:gd name="T37" fmla="*/ 295 h 344"/>
                <a:gd name="T38" fmla="*/ 0 w 267"/>
                <a:gd name="T39" fmla="*/ 302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7" h="344">
                  <a:moveTo>
                    <a:pt x="0" y="302"/>
                  </a:moveTo>
                  <a:cubicBezTo>
                    <a:pt x="4" y="271"/>
                    <a:pt x="14" y="244"/>
                    <a:pt x="28" y="218"/>
                  </a:cubicBezTo>
                  <a:cubicBezTo>
                    <a:pt x="47" y="184"/>
                    <a:pt x="71" y="155"/>
                    <a:pt x="95" y="126"/>
                  </a:cubicBezTo>
                  <a:cubicBezTo>
                    <a:pt x="103" y="116"/>
                    <a:pt x="112" y="106"/>
                    <a:pt x="120" y="96"/>
                  </a:cubicBezTo>
                  <a:cubicBezTo>
                    <a:pt x="121" y="95"/>
                    <a:pt x="123" y="93"/>
                    <a:pt x="124" y="92"/>
                  </a:cubicBezTo>
                  <a:cubicBezTo>
                    <a:pt x="152" y="70"/>
                    <a:pt x="180" y="48"/>
                    <a:pt x="207" y="25"/>
                  </a:cubicBezTo>
                  <a:cubicBezTo>
                    <a:pt x="215" y="18"/>
                    <a:pt x="223" y="9"/>
                    <a:pt x="231" y="0"/>
                  </a:cubicBezTo>
                  <a:cubicBezTo>
                    <a:pt x="240" y="16"/>
                    <a:pt x="249" y="33"/>
                    <a:pt x="267" y="44"/>
                  </a:cubicBezTo>
                  <a:cubicBezTo>
                    <a:pt x="265" y="53"/>
                    <a:pt x="263" y="64"/>
                    <a:pt x="259" y="73"/>
                  </a:cubicBezTo>
                  <a:cubicBezTo>
                    <a:pt x="246" y="111"/>
                    <a:pt x="231" y="148"/>
                    <a:pt x="219" y="186"/>
                  </a:cubicBezTo>
                  <a:cubicBezTo>
                    <a:pt x="206" y="225"/>
                    <a:pt x="195" y="264"/>
                    <a:pt x="184" y="304"/>
                  </a:cubicBezTo>
                  <a:cubicBezTo>
                    <a:pt x="181" y="315"/>
                    <a:pt x="184" y="327"/>
                    <a:pt x="184" y="340"/>
                  </a:cubicBezTo>
                  <a:cubicBezTo>
                    <a:pt x="178" y="344"/>
                    <a:pt x="170" y="343"/>
                    <a:pt x="162" y="340"/>
                  </a:cubicBezTo>
                  <a:cubicBezTo>
                    <a:pt x="153" y="337"/>
                    <a:pt x="144" y="333"/>
                    <a:pt x="135" y="329"/>
                  </a:cubicBezTo>
                  <a:cubicBezTo>
                    <a:pt x="122" y="322"/>
                    <a:pt x="108" y="318"/>
                    <a:pt x="93" y="319"/>
                  </a:cubicBezTo>
                  <a:cubicBezTo>
                    <a:pt x="87" y="320"/>
                    <a:pt x="82" y="319"/>
                    <a:pt x="76" y="318"/>
                  </a:cubicBezTo>
                  <a:cubicBezTo>
                    <a:pt x="67" y="317"/>
                    <a:pt x="60" y="312"/>
                    <a:pt x="55" y="304"/>
                  </a:cubicBezTo>
                  <a:cubicBezTo>
                    <a:pt x="49" y="292"/>
                    <a:pt x="41" y="288"/>
                    <a:pt x="28" y="291"/>
                  </a:cubicBezTo>
                  <a:cubicBezTo>
                    <a:pt x="23" y="292"/>
                    <a:pt x="19" y="293"/>
                    <a:pt x="14" y="295"/>
                  </a:cubicBezTo>
                  <a:cubicBezTo>
                    <a:pt x="9" y="297"/>
                    <a:pt x="5" y="299"/>
                    <a:pt x="0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8"/>
            <p:cNvSpPr>
              <a:spLocks/>
            </p:cNvSpPr>
            <p:nvPr/>
          </p:nvSpPr>
          <p:spPr bwMode="auto">
            <a:xfrm>
              <a:off x="-1022350" y="1031876"/>
              <a:ext cx="660400" cy="795338"/>
            </a:xfrm>
            <a:custGeom>
              <a:avLst/>
              <a:gdLst>
                <a:gd name="T0" fmla="*/ 261 w 261"/>
                <a:gd name="T1" fmla="*/ 291 h 314"/>
                <a:gd name="T2" fmla="*/ 211 w 261"/>
                <a:gd name="T3" fmla="*/ 290 h 314"/>
                <a:gd name="T4" fmla="*/ 178 w 261"/>
                <a:gd name="T5" fmla="*/ 301 h 314"/>
                <a:gd name="T6" fmla="*/ 127 w 261"/>
                <a:gd name="T7" fmla="*/ 307 h 314"/>
                <a:gd name="T8" fmla="*/ 98 w 261"/>
                <a:gd name="T9" fmla="*/ 302 h 314"/>
                <a:gd name="T10" fmla="*/ 80 w 261"/>
                <a:gd name="T11" fmla="*/ 220 h 314"/>
                <a:gd name="T12" fmla="*/ 23 w 261"/>
                <a:gd name="T13" fmla="*/ 109 h 314"/>
                <a:gd name="T14" fmla="*/ 2 w 261"/>
                <a:gd name="T15" fmla="*/ 48 h 314"/>
                <a:gd name="T16" fmla="*/ 4 w 261"/>
                <a:gd name="T17" fmla="*/ 38 h 314"/>
                <a:gd name="T18" fmla="*/ 35 w 261"/>
                <a:gd name="T19" fmla="*/ 0 h 314"/>
                <a:gd name="T20" fmla="*/ 141 w 261"/>
                <a:gd name="T21" fmla="*/ 92 h 314"/>
                <a:gd name="T22" fmla="*/ 162 w 261"/>
                <a:gd name="T23" fmla="*/ 115 h 314"/>
                <a:gd name="T24" fmla="*/ 233 w 261"/>
                <a:gd name="T25" fmla="*/ 211 h 314"/>
                <a:gd name="T26" fmla="*/ 260 w 261"/>
                <a:gd name="T27" fmla="*/ 289 h 314"/>
                <a:gd name="T28" fmla="*/ 261 w 261"/>
                <a:gd name="T29" fmla="*/ 29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1" h="314">
                  <a:moveTo>
                    <a:pt x="261" y="291"/>
                  </a:moveTo>
                  <a:cubicBezTo>
                    <a:pt x="243" y="291"/>
                    <a:pt x="227" y="290"/>
                    <a:pt x="211" y="290"/>
                  </a:cubicBezTo>
                  <a:cubicBezTo>
                    <a:pt x="199" y="290"/>
                    <a:pt x="188" y="294"/>
                    <a:pt x="178" y="301"/>
                  </a:cubicBezTo>
                  <a:cubicBezTo>
                    <a:pt x="162" y="312"/>
                    <a:pt x="146" y="314"/>
                    <a:pt x="127" y="307"/>
                  </a:cubicBezTo>
                  <a:cubicBezTo>
                    <a:pt x="118" y="303"/>
                    <a:pt x="108" y="304"/>
                    <a:pt x="98" y="302"/>
                  </a:cubicBezTo>
                  <a:cubicBezTo>
                    <a:pt x="107" y="273"/>
                    <a:pt x="94" y="246"/>
                    <a:pt x="80" y="220"/>
                  </a:cubicBezTo>
                  <a:cubicBezTo>
                    <a:pt x="61" y="183"/>
                    <a:pt x="41" y="147"/>
                    <a:pt x="23" y="109"/>
                  </a:cubicBezTo>
                  <a:cubicBezTo>
                    <a:pt x="14" y="90"/>
                    <a:pt x="9" y="68"/>
                    <a:pt x="2" y="48"/>
                  </a:cubicBezTo>
                  <a:cubicBezTo>
                    <a:pt x="0" y="44"/>
                    <a:pt x="2" y="42"/>
                    <a:pt x="4" y="38"/>
                  </a:cubicBezTo>
                  <a:cubicBezTo>
                    <a:pt x="15" y="26"/>
                    <a:pt x="25" y="12"/>
                    <a:pt x="35" y="0"/>
                  </a:cubicBezTo>
                  <a:cubicBezTo>
                    <a:pt x="64" y="37"/>
                    <a:pt x="102" y="65"/>
                    <a:pt x="141" y="92"/>
                  </a:cubicBezTo>
                  <a:cubicBezTo>
                    <a:pt x="150" y="98"/>
                    <a:pt x="155" y="107"/>
                    <a:pt x="162" y="115"/>
                  </a:cubicBezTo>
                  <a:cubicBezTo>
                    <a:pt x="188" y="145"/>
                    <a:pt x="214" y="176"/>
                    <a:pt x="233" y="211"/>
                  </a:cubicBezTo>
                  <a:cubicBezTo>
                    <a:pt x="247" y="235"/>
                    <a:pt x="256" y="261"/>
                    <a:pt x="260" y="289"/>
                  </a:cubicBezTo>
                  <a:cubicBezTo>
                    <a:pt x="261" y="290"/>
                    <a:pt x="261" y="291"/>
                    <a:pt x="261" y="2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9"/>
            <p:cNvSpPr>
              <a:spLocks/>
            </p:cNvSpPr>
            <p:nvPr/>
          </p:nvSpPr>
          <p:spPr bwMode="auto">
            <a:xfrm>
              <a:off x="-1206500" y="725488"/>
              <a:ext cx="287337" cy="396875"/>
            </a:xfrm>
            <a:custGeom>
              <a:avLst/>
              <a:gdLst>
                <a:gd name="T0" fmla="*/ 114 w 114"/>
                <a:gd name="T1" fmla="*/ 57 h 157"/>
                <a:gd name="T2" fmla="*/ 91 w 114"/>
                <a:gd name="T3" fmla="*/ 137 h 157"/>
                <a:gd name="T4" fmla="*/ 57 w 114"/>
                <a:gd name="T5" fmla="*/ 156 h 157"/>
                <a:gd name="T6" fmla="*/ 31 w 114"/>
                <a:gd name="T7" fmla="*/ 141 h 157"/>
                <a:gd name="T8" fmla="*/ 8 w 114"/>
                <a:gd name="T9" fmla="*/ 89 h 157"/>
                <a:gd name="T10" fmla="*/ 15 w 114"/>
                <a:gd name="T11" fmla="*/ 13 h 157"/>
                <a:gd name="T12" fmla="*/ 26 w 114"/>
                <a:gd name="T13" fmla="*/ 5 h 157"/>
                <a:gd name="T14" fmla="*/ 92 w 114"/>
                <a:gd name="T15" fmla="*/ 7 h 157"/>
                <a:gd name="T16" fmla="*/ 109 w 114"/>
                <a:gd name="T17" fmla="*/ 28 h 157"/>
                <a:gd name="T18" fmla="*/ 114 w 114"/>
                <a:gd name="T19" fmla="*/ 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57">
                  <a:moveTo>
                    <a:pt x="114" y="57"/>
                  </a:moveTo>
                  <a:cubicBezTo>
                    <a:pt x="114" y="89"/>
                    <a:pt x="106" y="115"/>
                    <a:pt x="91" y="137"/>
                  </a:cubicBezTo>
                  <a:cubicBezTo>
                    <a:pt x="83" y="149"/>
                    <a:pt x="73" y="157"/>
                    <a:pt x="57" y="156"/>
                  </a:cubicBezTo>
                  <a:cubicBezTo>
                    <a:pt x="45" y="156"/>
                    <a:pt x="37" y="149"/>
                    <a:pt x="31" y="141"/>
                  </a:cubicBezTo>
                  <a:cubicBezTo>
                    <a:pt x="19" y="125"/>
                    <a:pt x="13" y="107"/>
                    <a:pt x="8" y="89"/>
                  </a:cubicBezTo>
                  <a:cubicBezTo>
                    <a:pt x="0" y="63"/>
                    <a:pt x="6" y="38"/>
                    <a:pt x="15" y="13"/>
                  </a:cubicBezTo>
                  <a:cubicBezTo>
                    <a:pt x="16" y="9"/>
                    <a:pt x="22" y="6"/>
                    <a:pt x="26" y="5"/>
                  </a:cubicBezTo>
                  <a:cubicBezTo>
                    <a:pt x="48" y="0"/>
                    <a:pt x="70" y="0"/>
                    <a:pt x="92" y="7"/>
                  </a:cubicBezTo>
                  <a:cubicBezTo>
                    <a:pt x="104" y="10"/>
                    <a:pt x="108" y="18"/>
                    <a:pt x="109" y="28"/>
                  </a:cubicBezTo>
                  <a:cubicBezTo>
                    <a:pt x="111" y="39"/>
                    <a:pt x="113" y="51"/>
                    <a:pt x="114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21" name="Grupo 20"/>
          <p:cNvGrpSpPr/>
          <p:nvPr userDrawn="1"/>
        </p:nvGrpSpPr>
        <p:grpSpPr>
          <a:xfrm>
            <a:off x="-39297" y="4436317"/>
            <a:ext cx="9233172" cy="734694"/>
            <a:chOff x="-39297" y="4436317"/>
            <a:chExt cx="9233172" cy="734694"/>
          </a:xfrm>
          <a:solidFill>
            <a:schemeClr val="accent6"/>
          </a:solidFill>
        </p:grpSpPr>
        <p:sp>
          <p:nvSpPr>
            <p:cNvPr id="22" name="Freeform 5"/>
            <p:cNvSpPr>
              <a:spLocks/>
            </p:cNvSpPr>
            <p:nvPr userDrawn="1"/>
          </p:nvSpPr>
          <p:spPr bwMode="auto">
            <a:xfrm>
              <a:off x="-25811" y="4581619"/>
              <a:ext cx="9219686" cy="589392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6"/>
            <p:cNvSpPr>
              <a:spLocks/>
            </p:cNvSpPr>
            <p:nvPr userDrawn="1"/>
          </p:nvSpPr>
          <p:spPr bwMode="auto">
            <a:xfrm>
              <a:off x="-39297" y="4826176"/>
              <a:ext cx="5242863" cy="326417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Freeform 7"/>
            <p:cNvSpPr>
              <a:spLocks/>
            </p:cNvSpPr>
            <p:nvPr userDrawn="1"/>
          </p:nvSpPr>
          <p:spPr bwMode="auto">
            <a:xfrm>
              <a:off x="7767681" y="4917245"/>
              <a:ext cx="1382363" cy="235348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5" name="Freeform 8"/>
            <p:cNvSpPr>
              <a:spLocks/>
            </p:cNvSpPr>
            <p:nvPr userDrawn="1"/>
          </p:nvSpPr>
          <p:spPr bwMode="auto">
            <a:xfrm>
              <a:off x="35943" y="4518177"/>
              <a:ext cx="288274" cy="181116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6" name="Oval 9"/>
            <p:cNvSpPr>
              <a:spLocks noChangeArrowheads="1"/>
            </p:cNvSpPr>
            <p:nvPr userDrawn="1"/>
          </p:nvSpPr>
          <p:spPr bwMode="auto">
            <a:xfrm>
              <a:off x="381534" y="4473154"/>
              <a:ext cx="158466" cy="108465"/>
            </a:xfrm>
            <a:prstGeom prst="ellipse">
              <a:avLst/>
            </a:pr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7" name="Freeform 10"/>
            <p:cNvSpPr>
              <a:spLocks/>
            </p:cNvSpPr>
            <p:nvPr userDrawn="1"/>
          </p:nvSpPr>
          <p:spPr bwMode="auto">
            <a:xfrm>
              <a:off x="641149" y="4445527"/>
              <a:ext cx="143294" cy="100279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8" name="Freeform 11"/>
            <p:cNvSpPr>
              <a:spLocks/>
            </p:cNvSpPr>
            <p:nvPr userDrawn="1"/>
          </p:nvSpPr>
          <p:spPr bwMode="auto">
            <a:xfrm>
              <a:off x="872104" y="4436317"/>
              <a:ext cx="114635" cy="8186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9" name="Oval 12"/>
            <p:cNvSpPr>
              <a:spLocks noChangeArrowheads="1"/>
            </p:cNvSpPr>
            <p:nvPr userDrawn="1"/>
          </p:nvSpPr>
          <p:spPr bwMode="auto">
            <a:xfrm>
              <a:off x="1059229" y="4463945"/>
              <a:ext cx="85977" cy="54233"/>
            </a:xfrm>
            <a:prstGeom prst="ellipse">
              <a:avLst/>
            </a:pr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+ Design 1">
  <p:cSld name="CUSTOM_9"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29"/>
          <p:cNvSpPr txBox="1">
            <a:spLocks noGrp="1"/>
          </p:cNvSpPr>
          <p:nvPr>
            <p:ph type="title"/>
          </p:nvPr>
        </p:nvSpPr>
        <p:spPr>
          <a:xfrm>
            <a:off x="540000" y="491400"/>
            <a:ext cx="3424500" cy="15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9pPr>
          </a:lstStyle>
          <a:p>
            <a:endParaRPr/>
          </a:p>
        </p:txBody>
      </p:sp>
      <p:sp>
        <p:nvSpPr>
          <p:cNvPr id="881" name="Google Shape;881;p29"/>
          <p:cNvSpPr txBox="1">
            <a:spLocks noGrp="1"/>
          </p:cNvSpPr>
          <p:nvPr>
            <p:ph type="subTitle" idx="1"/>
          </p:nvPr>
        </p:nvSpPr>
        <p:spPr>
          <a:xfrm>
            <a:off x="540000" y="3352200"/>
            <a:ext cx="1914000" cy="90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+ design">
  <p:cSld name="CUSTOM_8"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30"/>
          <p:cNvSpPr txBox="1">
            <a:spLocks noGrp="1"/>
          </p:cNvSpPr>
          <p:nvPr>
            <p:ph type="title"/>
          </p:nvPr>
        </p:nvSpPr>
        <p:spPr>
          <a:xfrm>
            <a:off x="540000" y="491400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9pPr>
          </a:lstStyle>
          <a:p>
            <a:endParaRPr dirty="0"/>
          </a:p>
        </p:txBody>
      </p:sp>
      <p:sp>
        <p:nvSpPr>
          <p:cNvPr id="883" name="Google Shape;883;p30"/>
          <p:cNvSpPr txBox="1">
            <a:spLocks noGrp="1"/>
          </p:cNvSpPr>
          <p:nvPr>
            <p:ph type="subTitle" idx="1"/>
          </p:nvPr>
        </p:nvSpPr>
        <p:spPr>
          <a:xfrm>
            <a:off x="4683448" y="3839125"/>
            <a:ext cx="2227200" cy="6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84" name="Google Shape;884;p30"/>
          <p:cNvSpPr txBox="1">
            <a:spLocks noGrp="1"/>
          </p:cNvSpPr>
          <p:nvPr>
            <p:ph type="subTitle" idx="2"/>
          </p:nvPr>
        </p:nvSpPr>
        <p:spPr>
          <a:xfrm>
            <a:off x="2233350" y="3839125"/>
            <a:ext cx="2227200" cy="6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90" name="Google Shape;890;p30"/>
          <p:cNvSpPr txBox="1">
            <a:spLocks noGrp="1"/>
          </p:cNvSpPr>
          <p:nvPr>
            <p:ph type="subTitle" idx="3"/>
          </p:nvPr>
        </p:nvSpPr>
        <p:spPr>
          <a:xfrm>
            <a:off x="2446950" y="3179425"/>
            <a:ext cx="1800000" cy="49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1" name="Google Shape;891;p30"/>
          <p:cNvSpPr txBox="1">
            <a:spLocks noGrp="1"/>
          </p:cNvSpPr>
          <p:nvPr>
            <p:ph type="subTitle" idx="4"/>
          </p:nvPr>
        </p:nvSpPr>
        <p:spPr>
          <a:xfrm>
            <a:off x="4897048" y="3178225"/>
            <a:ext cx="1800000" cy="49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106362" y="4922838"/>
            <a:ext cx="8963026" cy="106362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106362" y="4922838"/>
            <a:ext cx="8963026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Rectangle 10"/>
          <p:cNvSpPr>
            <a:spLocks noChangeArrowheads="1"/>
          </p:cNvSpPr>
          <p:nvPr userDrawn="1"/>
        </p:nvSpPr>
        <p:spPr bwMode="auto">
          <a:xfrm>
            <a:off x="106362" y="4406900"/>
            <a:ext cx="295275" cy="47783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Rectangle 11"/>
          <p:cNvSpPr>
            <a:spLocks noChangeArrowheads="1"/>
          </p:cNvSpPr>
          <p:nvPr userDrawn="1"/>
        </p:nvSpPr>
        <p:spPr bwMode="auto">
          <a:xfrm>
            <a:off x="106362" y="4406900"/>
            <a:ext cx="295275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and Credits">
  <p:cSld name="CUSTOM_5">
    <p:bg>
      <p:bgPr>
        <a:solidFill>
          <a:schemeClr val="lt1"/>
        </a:solidFill>
        <a:effectLst/>
      </p:bgPr>
    </p:bg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p31"/>
          <p:cNvSpPr txBox="1">
            <a:spLocks noGrp="1"/>
          </p:cNvSpPr>
          <p:nvPr>
            <p:ph type="subTitle" idx="1"/>
          </p:nvPr>
        </p:nvSpPr>
        <p:spPr>
          <a:xfrm>
            <a:off x="2887200" y="1286650"/>
            <a:ext cx="3369600" cy="152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6" name="Google Shape;976;p31"/>
          <p:cNvSpPr txBox="1">
            <a:spLocks noGrp="1"/>
          </p:cNvSpPr>
          <p:nvPr>
            <p:ph type="title"/>
          </p:nvPr>
        </p:nvSpPr>
        <p:spPr>
          <a:xfrm>
            <a:off x="2161200" y="491400"/>
            <a:ext cx="4821600" cy="6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9pPr>
          </a:lstStyle>
          <a:p>
            <a:endParaRPr/>
          </a:p>
        </p:txBody>
      </p:sp>
      <p:sp>
        <p:nvSpPr>
          <p:cNvPr id="24" name="Rectangle 8"/>
          <p:cNvSpPr>
            <a:spLocks noChangeArrowheads="1"/>
          </p:cNvSpPr>
          <p:nvPr userDrawn="1"/>
        </p:nvSpPr>
        <p:spPr bwMode="auto">
          <a:xfrm>
            <a:off x="106362" y="4945500"/>
            <a:ext cx="7053022" cy="8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5" name="Rectangle 9"/>
          <p:cNvSpPr>
            <a:spLocks noChangeArrowheads="1"/>
          </p:cNvSpPr>
          <p:nvPr userDrawn="1"/>
        </p:nvSpPr>
        <p:spPr bwMode="auto">
          <a:xfrm>
            <a:off x="106362" y="4922838"/>
            <a:ext cx="8963026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6" name="Rectangle 10"/>
          <p:cNvSpPr>
            <a:spLocks noChangeArrowheads="1"/>
          </p:cNvSpPr>
          <p:nvPr userDrawn="1"/>
        </p:nvSpPr>
        <p:spPr bwMode="auto">
          <a:xfrm>
            <a:off x="106362" y="4406900"/>
            <a:ext cx="295275" cy="47783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7" name="Rectangle 11"/>
          <p:cNvSpPr>
            <a:spLocks noChangeArrowheads="1"/>
          </p:cNvSpPr>
          <p:nvPr userDrawn="1"/>
        </p:nvSpPr>
        <p:spPr bwMode="auto">
          <a:xfrm>
            <a:off x="106362" y="4406900"/>
            <a:ext cx="295275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29" name="Grupo 28"/>
          <p:cNvGrpSpPr/>
          <p:nvPr userDrawn="1"/>
        </p:nvGrpSpPr>
        <p:grpSpPr>
          <a:xfrm>
            <a:off x="344487" y="366713"/>
            <a:ext cx="8472488" cy="127000"/>
            <a:chOff x="344487" y="366713"/>
            <a:chExt cx="8472488" cy="127000"/>
          </a:xfrm>
        </p:grpSpPr>
        <p:sp>
          <p:nvSpPr>
            <p:cNvPr id="30" name="Freeform 6"/>
            <p:cNvSpPr>
              <a:spLocks/>
            </p:cNvSpPr>
            <p:nvPr userDrawn="1"/>
          </p:nvSpPr>
          <p:spPr bwMode="auto">
            <a:xfrm>
              <a:off x="344487" y="411163"/>
              <a:ext cx="2784475" cy="41275"/>
            </a:xfrm>
            <a:custGeom>
              <a:avLst/>
              <a:gdLst>
                <a:gd name="T0" fmla="*/ 3 w 687"/>
                <a:gd name="T1" fmla="*/ 10 h 10"/>
                <a:gd name="T2" fmla="*/ 7 w 687"/>
                <a:gd name="T3" fmla="*/ 3 h 10"/>
                <a:gd name="T4" fmla="*/ 12 w 687"/>
                <a:gd name="T5" fmla="*/ 3 h 10"/>
                <a:gd name="T6" fmla="*/ 422 w 687"/>
                <a:gd name="T7" fmla="*/ 3 h 10"/>
                <a:gd name="T8" fmla="*/ 675 w 687"/>
                <a:gd name="T9" fmla="*/ 3 h 10"/>
                <a:gd name="T10" fmla="*/ 683 w 687"/>
                <a:gd name="T11" fmla="*/ 10 h 10"/>
                <a:gd name="T12" fmla="*/ 589 w 687"/>
                <a:gd name="T13" fmla="*/ 10 h 10"/>
                <a:gd name="T14" fmla="*/ 173 w 687"/>
                <a:gd name="T15" fmla="*/ 10 h 10"/>
                <a:gd name="T16" fmla="*/ 3 w 687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7" h="10">
                  <a:moveTo>
                    <a:pt x="3" y="10"/>
                  </a:moveTo>
                  <a:cubicBezTo>
                    <a:pt x="0" y="5"/>
                    <a:pt x="1" y="3"/>
                    <a:pt x="7" y="3"/>
                  </a:cubicBezTo>
                  <a:cubicBezTo>
                    <a:pt x="9" y="2"/>
                    <a:pt x="11" y="3"/>
                    <a:pt x="12" y="3"/>
                  </a:cubicBezTo>
                  <a:cubicBezTo>
                    <a:pt x="149" y="3"/>
                    <a:pt x="286" y="3"/>
                    <a:pt x="422" y="3"/>
                  </a:cubicBezTo>
                  <a:cubicBezTo>
                    <a:pt x="507" y="3"/>
                    <a:pt x="591" y="2"/>
                    <a:pt x="675" y="3"/>
                  </a:cubicBezTo>
                  <a:cubicBezTo>
                    <a:pt x="680" y="3"/>
                    <a:pt x="687" y="0"/>
                    <a:pt x="683" y="10"/>
                  </a:cubicBezTo>
                  <a:cubicBezTo>
                    <a:pt x="652" y="10"/>
                    <a:pt x="620" y="10"/>
                    <a:pt x="589" y="10"/>
                  </a:cubicBezTo>
                  <a:cubicBezTo>
                    <a:pt x="450" y="10"/>
                    <a:pt x="312" y="10"/>
                    <a:pt x="173" y="10"/>
                  </a:cubicBezTo>
                  <a:cubicBezTo>
                    <a:pt x="117" y="10"/>
                    <a:pt x="60" y="10"/>
                    <a:pt x="3" y="1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1" name="Freeform 7"/>
            <p:cNvSpPr>
              <a:spLocks/>
            </p:cNvSpPr>
            <p:nvPr userDrawn="1"/>
          </p:nvSpPr>
          <p:spPr bwMode="auto">
            <a:xfrm>
              <a:off x="6032500" y="411163"/>
              <a:ext cx="2784475" cy="33338"/>
            </a:xfrm>
            <a:custGeom>
              <a:avLst/>
              <a:gdLst>
                <a:gd name="T0" fmla="*/ 5 w 687"/>
                <a:gd name="T1" fmla="*/ 8 h 8"/>
                <a:gd name="T2" fmla="*/ 8 w 687"/>
                <a:gd name="T3" fmla="*/ 0 h 8"/>
                <a:gd name="T4" fmla="*/ 14 w 687"/>
                <a:gd name="T5" fmla="*/ 0 h 8"/>
                <a:gd name="T6" fmla="*/ 652 w 687"/>
                <a:gd name="T7" fmla="*/ 0 h 8"/>
                <a:gd name="T8" fmla="*/ 680 w 687"/>
                <a:gd name="T9" fmla="*/ 0 h 8"/>
                <a:gd name="T10" fmla="*/ 684 w 687"/>
                <a:gd name="T11" fmla="*/ 7 h 8"/>
                <a:gd name="T12" fmla="*/ 659 w 687"/>
                <a:gd name="T13" fmla="*/ 8 h 8"/>
                <a:gd name="T14" fmla="*/ 145 w 687"/>
                <a:gd name="T15" fmla="*/ 8 h 8"/>
                <a:gd name="T16" fmla="*/ 5 w 687"/>
                <a:gd name="T1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7" h="8">
                  <a:moveTo>
                    <a:pt x="5" y="8"/>
                  </a:moveTo>
                  <a:cubicBezTo>
                    <a:pt x="0" y="3"/>
                    <a:pt x="2" y="1"/>
                    <a:pt x="8" y="0"/>
                  </a:cubicBezTo>
                  <a:cubicBezTo>
                    <a:pt x="10" y="0"/>
                    <a:pt x="12" y="0"/>
                    <a:pt x="14" y="0"/>
                  </a:cubicBezTo>
                  <a:cubicBezTo>
                    <a:pt x="227" y="0"/>
                    <a:pt x="440" y="0"/>
                    <a:pt x="652" y="0"/>
                  </a:cubicBezTo>
                  <a:cubicBezTo>
                    <a:pt x="661" y="0"/>
                    <a:pt x="671" y="0"/>
                    <a:pt x="680" y="0"/>
                  </a:cubicBezTo>
                  <a:cubicBezTo>
                    <a:pt x="685" y="0"/>
                    <a:pt x="687" y="2"/>
                    <a:pt x="684" y="7"/>
                  </a:cubicBezTo>
                  <a:cubicBezTo>
                    <a:pt x="676" y="7"/>
                    <a:pt x="668" y="8"/>
                    <a:pt x="659" y="8"/>
                  </a:cubicBezTo>
                  <a:cubicBezTo>
                    <a:pt x="488" y="8"/>
                    <a:pt x="316" y="8"/>
                    <a:pt x="145" y="8"/>
                  </a:cubicBezTo>
                  <a:cubicBezTo>
                    <a:pt x="98" y="8"/>
                    <a:pt x="51" y="8"/>
                    <a:pt x="5" y="8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2" name="Freeform 8"/>
            <p:cNvSpPr>
              <a:spLocks noEditPoints="1"/>
            </p:cNvSpPr>
            <p:nvPr userDrawn="1"/>
          </p:nvSpPr>
          <p:spPr bwMode="auto">
            <a:xfrm>
              <a:off x="5849938" y="366713"/>
              <a:ext cx="112713" cy="119063"/>
            </a:xfrm>
            <a:custGeom>
              <a:avLst/>
              <a:gdLst>
                <a:gd name="T0" fmla="*/ 28 w 28"/>
                <a:gd name="T1" fmla="*/ 14 h 29"/>
                <a:gd name="T2" fmla="*/ 14 w 28"/>
                <a:gd name="T3" fmla="*/ 29 h 29"/>
                <a:gd name="T4" fmla="*/ 0 w 28"/>
                <a:gd name="T5" fmla="*/ 15 h 29"/>
                <a:gd name="T6" fmla="*/ 14 w 28"/>
                <a:gd name="T7" fmla="*/ 0 h 29"/>
                <a:gd name="T8" fmla="*/ 28 w 28"/>
                <a:gd name="T9" fmla="*/ 14 h 29"/>
                <a:gd name="T10" fmla="*/ 6 w 28"/>
                <a:gd name="T11" fmla="*/ 15 h 29"/>
                <a:gd name="T12" fmla="*/ 15 w 28"/>
                <a:gd name="T13" fmla="*/ 23 h 29"/>
                <a:gd name="T14" fmla="*/ 23 w 28"/>
                <a:gd name="T15" fmla="*/ 14 h 29"/>
                <a:gd name="T16" fmla="*/ 14 w 28"/>
                <a:gd name="T17" fmla="*/ 6 h 29"/>
                <a:gd name="T18" fmla="*/ 6 w 28"/>
                <a:gd name="T19" fmla="*/ 1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8" y="14"/>
                  </a:moveTo>
                  <a:cubicBezTo>
                    <a:pt x="28" y="22"/>
                    <a:pt x="22" y="29"/>
                    <a:pt x="14" y="29"/>
                  </a:cubicBezTo>
                  <a:cubicBezTo>
                    <a:pt x="7" y="29"/>
                    <a:pt x="0" y="22"/>
                    <a:pt x="0" y="15"/>
                  </a:cubicBezTo>
                  <a:cubicBezTo>
                    <a:pt x="0" y="7"/>
                    <a:pt x="6" y="0"/>
                    <a:pt x="14" y="0"/>
                  </a:cubicBezTo>
                  <a:cubicBezTo>
                    <a:pt x="22" y="0"/>
                    <a:pt x="28" y="7"/>
                    <a:pt x="28" y="14"/>
                  </a:cubicBezTo>
                  <a:close/>
                  <a:moveTo>
                    <a:pt x="6" y="15"/>
                  </a:moveTo>
                  <a:cubicBezTo>
                    <a:pt x="6" y="20"/>
                    <a:pt x="9" y="23"/>
                    <a:pt x="15" y="23"/>
                  </a:cubicBezTo>
                  <a:cubicBezTo>
                    <a:pt x="20" y="23"/>
                    <a:pt x="23" y="20"/>
                    <a:pt x="23" y="14"/>
                  </a:cubicBezTo>
                  <a:cubicBezTo>
                    <a:pt x="23" y="9"/>
                    <a:pt x="19" y="6"/>
                    <a:pt x="14" y="6"/>
                  </a:cubicBezTo>
                  <a:cubicBezTo>
                    <a:pt x="9" y="6"/>
                    <a:pt x="6" y="9"/>
                    <a:pt x="6" y="15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3" name="Freeform 9"/>
            <p:cNvSpPr>
              <a:spLocks noEditPoints="1"/>
            </p:cNvSpPr>
            <p:nvPr userDrawn="1"/>
          </p:nvSpPr>
          <p:spPr bwMode="auto">
            <a:xfrm>
              <a:off x="3194050" y="379413"/>
              <a:ext cx="117475" cy="114300"/>
            </a:xfrm>
            <a:custGeom>
              <a:avLst/>
              <a:gdLst>
                <a:gd name="T0" fmla="*/ 29 w 29"/>
                <a:gd name="T1" fmla="*/ 14 h 28"/>
                <a:gd name="T2" fmla="*/ 14 w 29"/>
                <a:gd name="T3" fmla="*/ 28 h 28"/>
                <a:gd name="T4" fmla="*/ 0 w 29"/>
                <a:gd name="T5" fmla="*/ 14 h 28"/>
                <a:gd name="T6" fmla="*/ 15 w 29"/>
                <a:gd name="T7" fmla="*/ 0 h 28"/>
                <a:gd name="T8" fmla="*/ 29 w 29"/>
                <a:gd name="T9" fmla="*/ 14 h 28"/>
                <a:gd name="T10" fmla="*/ 15 w 29"/>
                <a:gd name="T11" fmla="*/ 22 h 28"/>
                <a:gd name="T12" fmla="*/ 23 w 29"/>
                <a:gd name="T13" fmla="*/ 14 h 28"/>
                <a:gd name="T14" fmla="*/ 14 w 29"/>
                <a:gd name="T15" fmla="*/ 5 h 28"/>
                <a:gd name="T16" fmla="*/ 6 w 29"/>
                <a:gd name="T17" fmla="*/ 14 h 28"/>
                <a:gd name="T18" fmla="*/ 15 w 29"/>
                <a:gd name="T19" fmla="*/ 2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28">
                  <a:moveTo>
                    <a:pt x="29" y="14"/>
                  </a:moveTo>
                  <a:cubicBezTo>
                    <a:pt x="29" y="22"/>
                    <a:pt x="22" y="28"/>
                    <a:pt x="14" y="28"/>
                  </a:cubicBezTo>
                  <a:cubicBezTo>
                    <a:pt x="7" y="28"/>
                    <a:pt x="0" y="22"/>
                    <a:pt x="0" y="14"/>
                  </a:cubicBezTo>
                  <a:cubicBezTo>
                    <a:pt x="0" y="6"/>
                    <a:pt x="7" y="0"/>
                    <a:pt x="15" y="0"/>
                  </a:cubicBezTo>
                  <a:cubicBezTo>
                    <a:pt x="23" y="0"/>
                    <a:pt x="29" y="6"/>
                    <a:pt x="29" y="14"/>
                  </a:cubicBezTo>
                  <a:close/>
                  <a:moveTo>
                    <a:pt x="15" y="22"/>
                  </a:moveTo>
                  <a:cubicBezTo>
                    <a:pt x="20" y="22"/>
                    <a:pt x="23" y="19"/>
                    <a:pt x="23" y="14"/>
                  </a:cubicBezTo>
                  <a:cubicBezTo>
                    <a:pt x="23" y="9"/>
                    <a:pt x="20" y="5"/>
                    <a:pt x="14" y="5"/>
                  </a:cubicBezTo>
                  <a:cubicBezTo>
                    <a:pt x="9" y="5"/>
                    <a:pt x="6" y="9"/>
                    <a:pt x="6" y="14"/>
                  </a:cubicBezTo>
                  <a:cubicBezTo>
                    <a:pt x="6" y="19"/>
                    <a:pt x="9" y="22"/>
                    <a:pt x="15" y="22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3" name="Grupo 12"/>
          <p:cNvGrpSpPr/>
          <p:nvPr userDrawn="1"/>
        </p:nvGrpSpPr>
        <p:grpSpPr>
          <a:xfrm rot="20700000">
            <a:off x="7971272" y="144230"/>
            <a:ext cx="1186930" cy="920158"/>
            <a:chOff x="-1960562" y="498476"/>
            <a:chExt cx="1808162" cy="1401763"/>
          </a:xfrm>
          <a:solidFill>
            <a:schemeClr val="accent6">
              <a:lumMod val="75000"/>
            </a:schemeClr>
          </a:solidFill>
        </p:grpSpPr>
        <p:sp>
          <p:nvSpPr>
            <p:cNvPr id="14" name="Freeform 5"/>
            <p:cNvSpPr>
              <a:spLocks noEditPoints="1"/>
            </p:cNvSpPr>
            <p:nvPr/>
          </p:nvSpPr>
          <p:spPr bwMode="auto">
            <a:xfrm>
              <a:off x="-933450" y="500063"/>
              <a:ext cx="781050" cy="830263"/>
            </a:xfrm>
            <a:custGeom>
              <a:avLst/>
              <a:gdLst>
                <a:gd name="T0" fmla="*/ 1 w 309"/>
                <a:gd name="T1" fmla="*/ 204 h 328"/>
                <a:gd name="T2" fmla="*/ 0 w 309"/>
                <a:gd name="T3" fmla="*/ 101 h 328"/>
                <a:gd name="T4" fmla="*/ 58 w 309"/>
                <a:gd name="T5" fmla="*/ 54 h 328"/>
                <a:gd name="T6" fmla="*/ 248 w 309"/>
                <a:gd name="T7" fmla="*/ 1 h 328"/>
                <a:gd name="T8" fmla="*/ 259 w 309"/>
                <a:gd name="T9" fmla="*/ 8 h 328"/>
                <a:gd name="T10" fmla="*/ 298 w 309"/>
                <a:gd name="T11" fmla="*/ 123 h 328"/>
                <a:gd name="T12" fmla="*/ 272 w 309"/>
                <a:gd name="T13" fmla="*/ 304 h 328"/>
                <a:gd name="T14" fmla="*/ 270 w 309"/>
                <a:gd name="T15" fmla="*/ 308 h 328"/>
                <a:gd name="T16" fmla="*/ 240 w 309"/>
                <a:gd name="T17" fmla="*/ 327 h 328"/>
                <a:gd name="T18" fmla="*/ 62 w 309"/>
                <a:gd name="T19" fmla="*/ 258 h 328"/>
                <a:gd name="T20" fmla="*/ 22 w 309"/>
                <a:gd name="T21" fmla="*/ 222 h 328"/>
                <a:gd name="T22" fmla="*/ 1 w 309"/>
                <a:gd name="T23" fmla="*/ 204 h 328"/>
                <a:gd name="T24" fmla="*/ 39 w 309"/>
                <a:gd name="T25" fmla="*/ 147 h 328"/>
                <a:gd name="T26" fmla="*/ 123 w 309"/>
                <a:gd name="T27" fmla="*/ 89 h 328"/>
                <a:gd name="T28" fmla="*/ 116 w 309"/>
                <a:gd name="T29" fmla="*/ 90 h 328"/>
                <a:gd name="T30" fmla="*/ 99 w 309"/>
                <a:gd name="T31" fmla="*/ 99 h 328"/>
                <a:gd name="T32" fmla="*/ 27 w 309"/>
                <a:gd name="T33" fmla="*/ 145 h 328"/>
                <a:gd name="T34" fmla="*/ 19 w 309"/>
                <a:gd name="T35" fmla="*/ 151 h 328"/>
                <a:gd name="T36" fmla="*/ 65 w 309"/>
                <a:gd name="T37" fmla="*/ 163 h 328"/>
                <a:gd name="T38" fmla="*/ 41 w 309"/>
                <a:gd name="T39" fmla="*/ 162 h 328"/>
                <a:gd name="T40" fmla="*/ 20 w 309"/>
                <a:gd name="T41" fmla="*/ 167 h 328"/>
                <a:gd name="T42" fmla="*/ 19 w 309"/>
                <a:gd name="T43" fmla="*/ 170 h 328"/>
                <a:gd name="T44" fmla="*/ 62 w 309"/>
                <a:gd name="T45" fmla="*/ 197 h 328"/>
                <a:gd name="T46" fmla="*/ 124 w 309"/>
                <a:gd name="T47" fmla="*/ 257 h 328"/>
                <a:gd name="T48" fmla="*/ 130 w 309"/>
                <a:gd name="T49" fmla="*/ 259 h 328"/>
                <a:gd name="T50" fmla="*/ 131 w 309"/>
                <a:gd name="T51" fmla="*/ 254 h 328"/>
                <a:gd name="T52" fmla="*/ 117 w 309"/>
                <a:gd name="T53" fmla="*/ 225 h 328"/>
                <a:gd name="T54" fmla="*/ 75 w 309"/>
                <a:gd name="T55" fmla="*/ 194 h 328"/>
                <a:gd name="T56" fmla="*/ 48 w 309"/>
                <a:gd name="T57" fmla="*/ 179 h 328"/>
                <a:gd name="T58" fmla="*/ 66 w 309"/>
                <a:gd name="T59" fmla="*/ 175 h 328"/>
                <a:gd name="T60" fmla="*/ 65 w 309"/>
                <a:gd name="T61" fmla="*/ 169 h 328"/>
                <a:gd name="T62" fmla="*/ 74 w 309"/>
                <a:gd name="T63" fmla="*/ 168 h 328"/>
                <a:gd name="T64" fmla="*/ 79 w 309"/>
                <a:gd name="T65" fmla="*/ 164 h 328"/>
                <a:gd name="T66" fmla="*/ 76 w 309"/>
                <a:gd name="T67" fmla="*/ 159 h 328"/>
                <a:gd name="T68" fmla="*/ 60 w 309"/>
                <a:gd name="T69" fmla="*/ 151 h 328"/>
                <a:gd name="T70" fmla="*/ 39 w 309"/>
                <a:gd name="T71" fmla="*/ 14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9" h="328">
                  <a:moveTo>
                    <a:pt x="1" y="204"/>
                  </a:moveTo>
                  <a:cubicBezTo>
                    <a:pt x="16" y="170"/>
                    <a:pt x="23" y="135"/>
                    <a:pt x="0" y="101"/>
                  </a:cubicBezTo>
                  <a:cubicBezTo>
                    <a:pt x="16" y="82"/>
                    <a:pt x="36" y="66"/>
                    <a:pt x="58" y="54"/>
                  </a:cubicBezTo>
                  <a:cubicBezTo>
                    <a:pt x="117" y="20"/>
                    <a:pt x="180" y="1"/>
                    <a:pt x="248" y="1"/>
                  </a:cubicBezTo>
                  <a:cubicBezTo>
                    <a:pt x="254" y="0"/>
                    <a:pt x="257" y="2"/>
                    <a:pt x="259" y="8"/>
                  </a:cubicBezTo>
                  <a:cubicBezTo>
                    <a:pt x="276" y="45"/>
                    <a:pt x="291" y="82"/>
                    <a:pt x="298" y="123"/>
                  </a:cubicBezTo>
                  <a:cubicBezTo>
                    <a:pt x="309" y="186"/>
                    <a:pt x="299" y="246"/>
                    <a:pt x="272" y="304"/>
                  </a:cubicBezTo>
                  <a:cubicBezTo>
                    <a:pt x="271" y="306"/>
                    <a:pt x="271" y="307"/>
                    <a:pt x="270" y="308"/>
                  </a:cubicBezTo>
                  <a:cubicBezTo>
                    <a:pt x="261" y="328"/>
                    <a:pt x="261" y="328"/>
                    <a:pt x="240" y="327"/>
                  </a:cubicBezTo>
                  <a:cubicBezTo>
                    <a:pt x="172" y="325"/>
                    <a:pt x="113" y="304"/>
                    <a:pt x="62" y="258"/>
                  </a:cubicBezTo>
                  <a:cubicBezTo>
                    <a:pt x="49" y="246"/>
                    <a:pt x="36" y="234"/>
                    <a:pt x="22" y="222"/>
                  </a:cubicBezTo>
                  <a:cubicBezTo>
                    <a:pt x="16" y="216"/>
                    <a:pt x="9" y="211"/>
                    <a:pt x="1" y="204"/>
                  </a:cubicBezTo>
                  <a:close/>
                  <a:moveTo>
                    <a:pt x="39" y="147"/>
                  </a:moveTo>
                  <a:cubicBezTo>
                    <a:pt x="66" y="128"/>
                    <a:pt x="94" y="109"/>
                    <a:pt x="123" y="89"/>
                  </a:cubicBezTo>
                  <a:cubicBezTo>
                    <a:pt x="120" y="90"/>
                    <a:pt x="118" y="89"/>
                    <a:pt x="116" y="90"/>
                  </a:cubicBezTo>
                  <a:cubicBezTo>
                    <a:pt x="110" y="93"/>
                    <a:pt x="104" y="95"/>
                    <a:pt x="99" y="99"/>
                  </a:cubicBezTo>
                  <a:cubicBezTo>
                    <a:pt x="76" y="117"/>
                    <a:pt x="53" y="132"/>
                    <a:pt x="27" y="145"/>
                  </a:cubicBezTo>
                  <a:cubicBezTo>
                    <a:pt x="24" y="146"/>
                    <a:pt x="22" y="149"/>
                    <a:pt x="19" y="151"/>
                  </a:cubicBezTo>
                  <a:cubicBezTo>
                    <a:pt x="36" y="155"/>
                    <a:pt x="52" y="153"/>
                    <a:pt x="65" y="163"/>
                  </a:cubicBezTo>
                  <a:cubicBezTo>
                    <a:pt x="57" y="163"/>
                    <a:pt x="49" y="162"/>
                    <a:pt x="41" y="162"/>
                  </a:cubicBezTo>
                  <a:cubicBezTo>
                    <a:pt x="34" y="163"/>
                    <a:pt x="27" y="166"/>
                    <a:pt x="20" y="167"/>
                  </a:cubicBezTo>
                  <a:cubicBezTo>
                    <a:pt x="20" y="168"/>
                    <a:pt x="19" y="169"/>
                    <a:pt x="19" y="170"/>
                  </a:cubicBezTo>
                  <a:cubicBezTo>
                    <a:pt x="33" y="179"/>
                    <a:pt x="47" y="189"/>
                    <a:pt x="62" y="197"/>
                  </a:cubicBezTo>
                  <a:cubicBezTo>
                    <a:pt x="87" y="213"/>
                    <a:pt x="111" y="228"/>
                    <a:pt x="124" y="257"/>
                  </a:cubicBezTo>
                  <a:cubicBezTo>
                    <a:pt x="125" y="258"/>
                    <a:pt x="128" y="259"/>
                    <a:pt x="130" y="259"/>
                  </a:cubicBezTo>
                  <a:cubicBezTo>
                    <a:pt x="131" y="258"/>
                    <a:pt x="132" y="255"/>
                    <a:pt x="131" y="254"/>
                  </a:cubicBezTo>
                  <a:cubicBezTo>
                    <a:pt x="127" y="244"/>
                    <a:pt x="123" y="234"/>
                    <a:pt x="117" y="225"/>
                  </a:cubicBezTo>
                  <a:cubicBezTo>
                    <a:pt x="106" y="211"/>
                    <a:pt x="90" y="202"/>
                    <a:pt x="75" y="194"/>
                  </a:cubicBezTo>
                  <a:cubicBezTo>
                    <a:pt x="65" y="189"/>
                    <a:pt x="56" y="184"/>
                    <a:pt x="48" y="179"/>
                  </a:cubicBezTo>
                  <a:cubicBezTo>
                    <a:pt x="54" y="178"/>
                    <a:pt x="60" y="177"/>
                    <a:pt x="66" y="175"/>
                  </a:cubicBezTo>
                  <a:cubicBezTo>
                    <a:pt x="66" y="173"/>
                    <a:pt x="65" y="172"/>
                    <a:pt x="65" y="169"/>
                  </a:cubicBezTo>
                  <a:cubicBezTo>
                    <a:pt x="68" y="169"/>
                    <a:pt x="71" y="169"/>
                    <a:pt x="74" y="168"/>
                  </a:cubicBezTo>
                  <a:cubicBezTo>
                    <a:pt x="76" y="167"/>
                    <a:pt x="78" y="165"/>
                    <a:pt x="79" y="164"/>
                  </a:cubicBezTo>
                  <a:cubicBezTo>
                    <a:pt x="80" y="163"/>
                    <a:pt x="77" y="160"/>
                    <a:pt x="76" y="159"/>
                  </a:cubicBezTo>
                  <a:cubicBezTo>
                    <a:pt x="71" y="156"/>
                    <a:pt x="66" y="153"/>
                    <a:pt x="60" y="151"/>
                  </a:cubicBezTo>
                  <a:cubicBezTo>
                    <a:pt x="53" y="149"/>
                    <a:pt x="45" y="148"/>
                    <a:pt x="39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6"/>
            <p:cNvSpPr>
              <a:spLocks noEditPoints="1"/>
            </p:cNvSpPr>
            <p:nvPr/>
          </p:nvSpPr>
          <p:spPr bwMode="auto">
            <a:xfrm>
              <a:off x="-1960562" y="498476"/>
              <a:ext cx="776287" cy="828675"/>
            </a:xfrm>
            <a:custGeom>
              <a:avLst/>
              <a:gdLst>
                <a:gd name="T0" fmla="*/ 305 w 307"/>
                <a:gd name="T1" fmla="*/ 107 h 328"/>
                <a:gd name="T2" fmla="*/ 305 w 307"/>
                <a:gd name="T3" fmla="*/ 198 h 328"/>
                <a:gd name="T4" fmla="*/ 302 w 307"/>
                <a:gd name="T5" fmla="*/ 210 h 328"/>
                <a:gd name="T6" fmla="*/ 217 w 307"/>
                <a:gd name="T7" fmla="*/ 284 h 328"/>
                <a:gd name="T8" fmla="*/ 132 w 307"/>
                <a:gd name="T9" fmla="*/ 318 h 328"/>
                <a:gd name="T10" fmla="*/ 55 w 307"/>
                <a:gd name="T11" fmla="*/ 328 h 328"/>
                <a:gd name="T12" fmla="*/ 48 w 307"/>
                <a:gd name="T13" fmla="*/ 326 h 328"/>
                <a:gd name="T14" fmla="*/ 17 w 307"/>
                <a:gd name="T15" fmla="*/ 247 h 328"/>
                <a:gd name="T16" fmla="*/ 31 w 307"/>
                <a:gd name="T17" fmla="*/ 52 h 328"/>
                <a:gd name="T18" fmla="*/ 48 w 307"/>
                <a:gd name="T19" fmla="*/ 7 h 328"/>
                <a:gd name="T20" fmla="*/ 59 w 307"/>
                <a:gd name="T21" fmla="*/ 1 h 328"/>
                <a:gd name="T22" fmla="*/ 181 w 307"/>
                <a:gd name="T23" fmla="*/ 31 h 328"/>
                <a:gd name="T24" fmla="*/ 305 w 307"/>
                <a:gd name="T25" fmla="*/ 107 h 328"/>
                <a:gd name="T26" fmla="*/ 268 w 307"/>
                <a:gd name="T27" fmla="*/ 179 h 328"/>
                <a:gd name="T28" fmla="*/ 226 w 307"/>
                <a:gd name="T29" fmla="*/ 202 h 328"/>
                <a:gd name="T30" fmla="*/ 189 w 307"/>
                <a:gd name="T31" fmla="*/ 233 h 328"/>
                <a:gd name="T32" fmla="*/ 176 w 307"/>
                <a:gd name="T33" fmla="*/ 259 h 328"/>
                <a:gd name="T34" fmla="*/ 185 w 307"/>
                <a:gd name="T35" fmla="*/ 255 h 328"/>
                <a:gd name="T36" fmla="*/ 214 w 307"/>
                <a:gd name="T37" fmla="*/ 217 h 328"/>
                <a:gd name="T38" fmla="*/ 245 w 307"/>
                <a:gd name="T39" fmla="*/ 197 h 328"/>
                <a:gd name="T40" fmla="*/ 284 w 307"/>
                <a:gd name="T41" fmla="*/ 173 h 328"/>
                <a:gd name="T42" fmla="*/ 289 w 307"/>
                <a:gd name="T43" fmla="*/ 168 h 328"/>
                <a:gd name="T44" fmla="*/ 289 w 307"/>
                <a:gd name="T45" fmla="*/ 166 h 328"/>
                <a:gd name="T46" fmla="*/ 276 w 307"/>
                <a:gd name="T47" fmla="*/ 167 h 328"/>
                <a:gd name="T48" fmla="*/ 271 w 307"/>
                <a:gd name="T49" fmla="*/ 163 h 328"/>
                <a:gd name="T50" fmla="*/ 259 w 307"/>
                <a:gd name="T51" fmla="*/ 167 h 328"/>
                <a:gd name="T52" fmla="*/ 252 w 307"/>
                <a:gd name="T53" fmla="*/ 166 h 328"/>
                <a:gd name="T54" fmla="*/ 254 w 307"/>
                <a:gd name="T55" fmla="*/ 159 h 328"/>
                <a:gd name="T56" fmla="*/ 260 w 307"/>
                <a:gd name="T57" fmla="*/ 156 h 328"/>
                <a:gd name="T58" fmla="*/ 281 w 307"/>
                <a:gd name="T59" fmla="*/ 153 h 328"/>
                <a:gd name="T60" fmla="*/ 290 w 307"/>
                <a:gd name="T61" fmla="*/ 149 h 328"/>
                <a:gd name="T62" fmla="*/ 286 w 307"/>
                <a:gd name="T63" fmla="*/ 146 h 328"/>
                <a:gd name="T64" fmla="*/ 214 w 307"/>
                <a:gd name="T65" fmla="*/ 102 h 328"/>
                <a:gd name="T66" fmla="*/ 194 w 307"/>
                <a:gd name="T67" fmla="*/ 91 h 328"/>
                <a:gd name="T68" fmla="*/ 185 w 307"/>
                <a:gd name="T69" fmla="*/ 90 h 328"/>
                <a:gd name="T70" fmla="*/ 269 w 307"/>
                <a:gd name="T71" fmla="*/ 149 h 328"/>
                <a:gd name="T72" fmla="*/ 228 w 307"/>
                <a:gd name="T73" fmla="*/ 168 h 328"/>
                <a:gd name="T74" fmla="*/ 247 w 307"/>
                <a:gd name="T75" fmla="*/ 171 h 328"/>
                <a:gd name="T76" fmla="*/ 241 w 307"/>
                <a:gd name="T77" fmla="*/ 179 h 328"/>
                <a:gd name="T78" fmla="*/ 268 w 307"/>
                <a:gd name="T79" fmla="*/ 17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7" h="328">
                  <a:moveTo>
                    <a:pt x="305" y="107"/>
                  </a:moveTo>
                  <a:cubicBezTo>
                    <a:pt x="290" y="138"/>
                    <a:pt x="294" y="168"/>
                    <a:pt x="305" y="198"/>
                  </a:cubicBezTo>
                  <a:cubicBezTo>
                    <a:pt x="307" y="203"/>
                    <a:pt x="307" y="206"/>
                    <a:pt x="302" y="210"/>
                  </a:cubicBezTo>
                  <a:cubicBezTo>
                    <a:pt x="274" y="235"/>
                    <a:pt x="246" y="260"/>
                    <a:pt x="217" y="284"/>
                  </a:cubicBezTo>
                  <a:cubicBezTo>
                    <a:pt x="192" y="304"/>
                    <a:pt x="163" y="313"/>
                    <a:pt x="132" y="318"/>
                  </a:cubicBezTo>
                  <a:cubicBezTo>
                    <a:pt x="106" y="322"/>
                    <a:pt x="81" y="325"/>
                    <a:pt x="55" y="328"/>
                  </a:cubicBezTo>
                  <a:cubicBezTo>
                    <a:pt x="53" y="328"/>
                    <a:pt x="49" y="327"/>
                    <a:pt x="48" y="326"/>
                  </a:cubicBezTo>
                  <a:cubicBezTo>
                    <a:pt x="38" y="299"/>
                    <a:pt x="24" y="274"/>
                    <a:pt x="17" y="247"/>
                  </a:cubicBezTo>
                  <a:cubicBezTo>
                    <a:pt x="0" y="181"/>
                    <a:pt x="7" y="115"/>
                    <a:pt x="31" y="52"/>
                  </a:cubicBezTo>
                  <a:cubicBezTo>
                    <a:pt x="36" y="37"/>
                    <a:pt x="42" y="22"/>
                    <a:pt x="48" y="7"/>
                  </a:cubicBezTo>
                  <a:cubicBezTo>
                    <a:pt x="50" y="1"/>
                    <a:pt x="53" y="0"/>
                    <a:pt x="59" y="1"/>
                  </a:cubicBezTo>
                  <a:cubicBezTo>
                    <a:pt x="101" y="4"/>
                    <a:pt x="142" y="14"/>
                    <a:pt x="181" y="31"/>
                  </a:cubicBezTo>
                  <a:cubicBezTo>
                    <a:pt x="227" y="50"/>
                    <a:pt x="267" y="76"/>
                    <a:pt x="305" y="107"/>
                  </a:cubicBezTo>
                  <a:close/>
                  <a:moveTo>
                    <a:pt x="268" y="179"/>
                  </a:moveTo>
                  <a:cubicBezTo>
                    <a:pt x="253" y="187"/>
                    <a:pt x="239" y="194"/>
                    <a:pt x="226" y="202"/>
                  </a:cubicBezTo>
                  <a:cubicBezTo>
                    <a:pt x="211" y="210"/>
                    <a:pt x="198" y="219"/>
                    <a:pt x="189" y="233"/>
                  </a:cubicBezTo>
                  <a:cubicBezTo>
                    <a:pt x="184" y="241"/>
                    <a:pt x="180" y="250"/>
                    <a:pt x="176" y="259"/>
                  </a:cubicBezTo>
                  <a:cubicBezTo>
                    <a:pt x="183" y="262"/>
                    <a:pt x="184" y="259"/>
                    <a:pt x="185" y="255"/>
                  </a:cubicBezTo>
                  <a:cubicBezTo>
                    <a:pt x="191" y="239"/>
                    <a:pt x="201" y="227"/>
                    <a:pt x="214" y="217"/>
                  </a:cubicBezTo>
                  <a:cubicBezTo>
                    <a:pt x="224" y="210"/>
                    <a:pt x="235" y="204"/>
                    <a:pt x="245" y="197"/>
                  </a:cubicBezTo>
                  <a:cubicBezTo>
                    <a:pt x="258" y="189"/>
                    <a:pt x="271" y="181"/>
                    <a:pt x="284" y="173"/>
                  </a:cubicBezTo>
                  <a:cubicBezTo>
                    <a:pt x="286" y="172"/>
                    <a:pt x="288" y="170"/>
                    <a:pt x="289" y="168"/>
                  </a:cubicBezTo>
                  <a:cubicBezTo>
                    <a:pt x="289" y="167"/>
                    <a:pt x="289" y="167"/>
                    <a:pt x="289" y="166"/>
                  </a:cubicBezTo>
                  <a:cubicBezTo>
                    <a:pt x="284" y="167"/>
                    <a:pt x="280" y="167"/>
                    <a:pt x="276" y="167"/>
                  </a:cubicBezTo>
                  <a:cubicBezTo>
                    <a:pt x="278" y="162"/>
                    <a:pt x="275" y="162"/>
                    <a:pt x="271" y="163"/>
                  </a:cubicBezTo>
                  <a:cubicBezTo>
                    <a:pt x="267" y="164"/>
                    <a:pt x="263" y="166"/>
                    <a:pt x="259" y="167"/>
                  </a:cubicBezTo>
                  <a:cubicBezTo>
                    <a:pt x="256" y="167"/>
                    <a:pt x="254" y="167"/>
                    <a:pt x="252" y="166"/>
                  </a:cubicBezTo>
                  <a:cubicBezTo>
                    <a:pt x="252" y="164"/>
                    <a:pt x="252" y="161"/>
                    <a:pt x="254" y="159"/>
                  </a:cubicBezTo>
                  <a:cubicBezTo>
                    <a:pt x="255" y="158"/>
                    <a:pt x="258" y="157"/>
                    <a:pt x="260" y="156"/>
                  </a:cubicBezTo>
                  <a:cubicBezTo>
                    <a:pt x="267" y="155"/>
                    <a:pt x="274" y="155"/>
                    <a:pt x="281" y="153"/>
                  </a:cubicBezTo>
                  <a:cubicBezTo>
                    <a:pt x="283" y="153"/>
                    <a:pt x="286" y="151"/>
                    <a:pt x="290" y="149"/>
                  </a:cubicBezTo>
                  <a:cubicBezTo>
                    <a:pt x="287" y="147"/>
                    <a:pt x="287" y="147"/>
                    <a:pt x="286" y="146"/>
                  </a:cubicBezTo>
                  <a:cubicBezTo>
                    <a:pt x="262" y="131"/>
                    <a:pt x="238" y="116"/>
                    <a:pt x="214" y="102"/>
                  </a:cubicBezTo>
                  <a:cubicBezTo>
                    <a:pt x="208" y="98"/>
                    <a:pt x="201" y="94"/>
                    <a:pt x="194" y="91"/>
                  </a:cubicBezTo>
                  <a:cubicBezTo>
                    <a:pt x="192" y="90"/>
                    <a:pt x="189" y="91"/>
                    <a:pt x="185" y="90"/>
                  </a:cubicBezTo>
                  <a:cubicBezTo>
                    <a:pt x="214" y="111"/>
                    <a:pt x="242" y="130"/>
                    <a:pt x="269" y="149"/>
                  </a:cubicBezTo>
                  <a:cubicBezTo>
                    <a:pt x="255" y="151"/>
                    <a:pt x="239" y="153"/>
                    <a:pt x="228" y="168"/>
                  </a:cubicBezTo>
                  <a:cubicBezTo>
                    <a:pt x="235" y="169"/>
                    <a:pt x="241" y="170"/>
                    <a:pt x="247" y="171"/>
                  </a:cubicBezTo>
                  <a:cubicBezTo>
                    <a:pt x="245" y="173"/>
                    <a:pt x="243" y="175"/>
                    <a:pt x="241" y="179"/>
                  </a:cubicBezTo>
                  <a:cubicBezTo>
                    <a:pt x="251" y="179"/>
                    <a:pt x="258" y="179"/>
                    <a:pt x="26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7"/>
            <p:cNvSpPr>
              <a:spLocks/>
            </p:cNvSpPr>
            <p:nvPr/>
          </p:nvSpPr>
          <p:spPr bwMode="auto">
            <a:xfrm>
              <a:off x="-1760538" y="1028701"/>
              <a:ext cx="674687" cy="871538"/>
            </a:xfrm>
            <a:custGeom>
              <a:avLst/>
              <a:gdLst>
                <a:gd name="T0" fmla="*/ 0 w 267"/>
                <a:gd name="T1" fmla="*/ 302 h 344"/>
                <a:gd name="T2" fmla="*/ 28 w 267"/>
                <a:gd name="T3" fmla="*/ 218 h 344"/>
                <a:gd name="T4" fmla="*/ 95 w 267"/>
                <a:gd name="T5" fmla="*/ 126 h 344"/>
                <a:gd name="T6" fmla="*/ 120 w 267"/>
                <a:gd name="T7" fmla="*/ 96 h 344"/>
                <a:gd name="T8" fmla="*/ 124 w 267"/>
                <a:gd name="T9" fmla="*/ 92 h 344"/>
                <a:gd name="T10" fmla="*/ 207 w 267"/>
                <a:gd name="T11" fmla="*/ 25 h 344"/>
                <a:gd name="T12" fmla="*/ 231 w 267"/>
                <a:gd name="T13" fmla="*/ 0 h 344"/>
                <a:gd name="T14" fmla="*/ 267 w 267"/>
                <a:gd name="T15" fmla="*/ 44 h 344"/>
                <a:gd name="T16" fmla="*/ 259 w 267"/>
                <a:gd name="T17" fmla="*/ 73 h 344"/>
                <a:gd name="T18" fmla="*/ 219 w 267"/>
                <a:gd name="T19" fmla="*/ 186 h 344"/>
                <a:gd name="T20" fmla="*/ 184 w 267"/>
                <a:gd name="T21" fmla="*/ 304 h 344"/>
                <a:gd name="T22" fmla="*/ 184 w 267"/>
                <a:gd name="T23" fmla="*/ 340 h 344"/>
                <a:gd name="T24" fmla="*/ 162 w 267"/>
                <a:gd name="T25" fmla="*/ 340 h 344"/>
                <a:gd name="T26" fmla="*/ 135 w 267"/>
                <a:gd name="T27" fmla="*/ 329 h 344"/>
                <a:gd name="T28" fmla="*/ 93 w 267"/>
                <a:gd name="T29" fmla="*/ 319 h 344"/>
                <a:gd name="T30" fmla="*/ 76 w 267"/>
                <a:gd name="T31" fmla="*/ 318 h 344"/>
                <a:gd name="T32" fmla="*/ 55 w 267"/>
                <a:gd name="T33" fmla="*/ 304 h 344"/>
                <a:gd name="T34" fmla="*/ 28 w 267"/>
                <a:gd name="T35" fmla="*/ 291 h 344"/>
                <a:gd name="T36" fmla="*/ 14 w 267"/>
                <a:gd name="T37" fmla="*/ 295 h 344"/>
                <a:gd name="T38" fmla="*/ 0 w 267"/>
                <a:gd name="T39" fmla="*/ 302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7" h="344">
                  <a:moveTo>
                    <a:pt x="0" y="302"/>
                  </a:moveTo>
                  <a:cubicBezTo>
                    <a:pt x="4" y="271"/>
                    <a:pt x="14" y="244"/>
                    <a:pt x="28" y="218"/>
                  </a:cubicBezTo>
                  <a:cubicBezTo>
                    <a:pt x="47" y="184"/>
                    <a:pt x="71" y="155"/>
                    <a:pt x="95" y="126"/>
                  </a:cubicBezTo>
                  <a:cubicBezTo>
                    <a:pt x="103" y="116"/>
                    <a:pt x="112" y="106"/>
                    <a:pt x="120" y="96"/>
                  </a:cubicBezTo>
                  <a:cubicBezTo>
                    <a:pt x="121" y="95"/>
                    <a:pt x="123" y="93"/>
                    <a:pt x="124" y="92"/>
                  </a:cubicBezTo>
                  <a:cubicBezTo>
                    <a:pt x="152" y="70"/>
                    <a:pt x="180" y="48"/>
                    <a:pt x="207" y="25"/>
                  </a:cubicBezTo>
                  <a:cubicBezTo>
                    <a:pt x="215" y="18"/>
                    <a:pt x="223" y="9"/>
                    <a:pt x="231" y="0"/>
                  </a:cubicBezTo>
                  <a:cubicBezTo>
                    <a:pt x="240" y="16"/>
                    <a:pt x="249" y="33"/>
                    <a:pt x="267" y="44"/>
                  </a:cubicBezTo>
                  <a:cubicBezTo>
                    <a:pt x="265" y="53"/>
                    <a:pt x="263" y="64"/>
                    <a:pt x="259" y="73"/>
                  </a:cubicBezTo>
                  <a:cubicBezTo>
                    <a:pt x="246" y="111"/>
                    <a:pt x="231" y="148"/>
                    <a:pt x="219" y="186"/>
                  </a:cubicBezTo>
                  <a:cubicBezTo>
                    <a:pt x="206" y="225"/>
                    <a:pt x="195" y="264"/>
                    <a:pt x="184" y="304"/>
                  </a:cubicBezTo>
                  <a:cubicBezTo>
                    <a:pt x="181" y="315"/>
                    <a:pt x="184" y="327"/>
                    <a:pt x="184" y="340"/>
                  </a:cubicBezTo>
                  <a:cubicBezTo>
                    <a:pt x="178" y="344"/>
                    <a:pt x="170" y="343"/>
                    <a:pt x="162" y="340"/>
                  </a:cubicBezTo>
                  <a:cubicBezTo>
                    <a:pt x="153" y="337"/>
                    <a:pt x="144" y="333"/>
                    <a:pt x="135" y="329"/>
                  </a:cubicBezTo>
                  <a:cubicBezTo>
                    <a:pt x="122" y="322"/>
                    <a:pt x="108" y="318"/>
                    <a:pt x="93" y="319"/>
                  </a:cubicBezTo>
                  <a:cubicBezTo>
                    <a:pt x="87" y="320"/>
                    <a:pt x="82" y="319"/>
                    <a:pt x="76" y="318"/>
                  </a:cubicBezTo>
                  <a:cubicBezTo>
                    <a:pt x="67" y="317"/>
                    <a:pt x="60" y="312"/>
                    <a:pt x="55" y="304"/>
                  </a:cubicBezTo>
                  <a:cubicBezTo>
                    <a:pt x="49" y="292"/>
                    <a:pt x="41" y="288"/>
                    <a:pt x="28" y="291"/>
                  </a:cubicBezTo>
                  <a:cubicBezTo>
                    <a:pt x="23" y="292"/>
                    <a:pt x="19" y="293"/>
                    <a:pt x="14" y="295"/>
                  </a:cubicBezTo>
                  <a:cubicBezTo>
                    <a:pt x="9" y="297"/>
                    <a:pt x="5" y="299"/>
                    <a:pt x="0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8"/>
            <p:cNvSpPr>
              <a:spLocks/>
            </p:cNvSpPr>
            <p:nvPr/>
          </p:nvSpPr>
          <p:spPr bwMode="auto">
            <a:xfrm>
              <a:off x="-1022350" y="1031876"/>
              <a:ext cx="660400" cy="795338"/>
            </a:xfrm>
            <a:custGeom>
              <a:avLst/>
              <a:gdLst>
                <a:gd name="T0" fmla="*/ 261 w 261"/>
                <a:gd name="T1" fmla="*/ 291 h 314"/>
                <a:gd name="T2" fmla="*/ 211 w 261"/>
                <a:gd name="T3" fmla="*/ 290 h 314"/>
                <a:gd name="T4" fmla="*/ 178 w 261"/>
                <a:gd name="T5" fmla="*/ 301 h 314"/>
                <a:gd name="T6" fmla="*/ 127 w 261"/>
                <a:gd name="T7" fmla="*/ 307 h 314"/>
                <a:gd name="T8" fmla="*/ 98 w 261"/>
                <a:gd name="T9" fmla="*/ 302 h 314"/>
                <a:gd name="T10" fmla="*/ 80 w 261"/>
                <a:gd name="T11" fmla="*/ 220 h 314"/>
                <a:gd name="T12" fmla="*/ 23 w 261"/>
                <a:gd name="T13" fmla="*/ 109 h 314"/>
                <a:gd name="T14" fmla="*/ 2 w 261"/>
                <a:gd name="T15" fmla="*/ 48 h 314"/>
                <a:gd name="T16" fmla="*/ 4 w 261"/>
                <a:gd name="T17" fmla="*/ 38 h 314"/>
                <a:gd name="T18" fmla="*/ 35 w 261"/>
                <a:gd name="T19" fmla="*/ 0 h 314"/>
                <a:gd name="T20" fmla="*/ 141 w 261"/>
                <a:gd name="T21" fmla="*/ 92 h 314"/>
                <a:gd name="T22" fmla="*/ 162 w 261"/>
                <a:gd name="T23" fmla="*/ 115 h 314"/>
                <a:gd name="T24" fmla="*/ 233 w 261"/>
                <a:gd name="T25" fmla="*/ 211 h 314"/>
                <a:gd name="T26" fmla="*/ 260 w 261"/>
                <a:gd name="T27" fmla="*/ 289 h 314"/>
                <a:gd name="T28" fmla="*/ 261 w 261"/>
                <a:gd name="T29" fmla="*/ 29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1" h="314">
                  <a:moveTo>
                    <a:pt x="261" y="291"/>
                  </a:moveTo>
                  <a:cubicBezTo>
                    <a:pt x="243" y="291"/>
                    <a:pt x="227" y="290"/>
                    <a:pt x="211" y="290"/>
                  </a:cubicBezTo>
                  <a:cubicBezTo>
                    <a:pt x="199" y="290"/>
                    <a:pt x="188" y="294"/>
                    <a:pt x="178" y="301"/>
                  </a:cubicBezTo>
                  <a:cubicBezTo>
                    <a:pt x="162" y="312"/>
                    <a:pt x="146" y="314"/>
                    <a:pt x="127" y="307"/>
                  </a:cubicBezTo>
                  <a:cubicBezTo>
                    <a:pt x="118" y="303"/>
                    <a:pt x="108" y="304"/>
                    <a:pt x="98" y="302"/>
                  </a:cubicBezTo>
                  <a:cubicBezTo>
                    <a:pt x="107" y="273"/>
                    <a:pt x="94" y="246"/>
                    <a:pt x="80" y="220"/>
                  </a:cubicBezTo>
                  <a:cubicBezTo>
                    <a:pt x="61" y="183"/>
                    <a:pt x="41" y="147"/>
                    <a:pt x="23" y="109"/>
                  </a:cubicBezTo>
                  <a:cubicBezTo>
                    <a:pt x="14" y="90"/>
                    <a:pt x="9" y="68"/>
                    <a:pt x="2" y="48"/>
                  </a:cubicBezTo>
                  <a:cubicBezTo>
                    <a:pt x="0" y="44"/>
                    <a:pt x="2" y="42"/>
                    <a:pt x="4" y="38"/>
                  </a:cubicBezTo>
                  <a:cubicBezTo>
                    <a:pt x="15" y="26"/>
                    <a:pt x="25" y="12"/>
                    <a:pt x="35" y="0"/>
                  </a:cubicBezTo>
                  <a:cubicBezTo>
                    <a:pt x="64" y="37"/>
                    <a:pt x="102" y="65"/>
                    <a:pt x="141" y="92"/>
                  </a:cubicBezTo>
                  <a:cubicBezTo>
                    <a:pt x="150" y="98"/>
                    <a:pt x="155" y="107"/>
                    <a:pt x="162" y="115"/>
                  </a:cubicBezTo>
                  <a:cubicBezTo>
                    <a:pt x="188" y="145"/>
                    <a:pt x="214" y="176"/>
                    <a:pt x="233" y="211"/>
                  </a:cubicBezTo>
                  <a:cubicBezTo>
                    <a:pt x="247" y="235"/>
                    <a:pt x="256" y="261"/>
                    <a:pt x="260" y="289"/>
                  </a:cubicBezTo>
                  <a:cubicBezTo>
                    <a:pt x="261" y="290"/>
                    <a:pt x="261" y="291"/>
                    <a:pt x="261" y="2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9"/>
            <p:cNvSpPr>
              <a:spLocks/>
            </p:cNvSpPr>
            <p:nvPr/>
          </p:nvSpPr>
          <p:spPr bwMode="auto">
            <a:xfrm>
              <a:off x="-1206500" y="725488"/>
              <a:ext cx="287337" cy="396875"/>
            </a:xfrm>
            <a:custGeom>
              <a:avLst/>
              <a:gdLst>
                <a:gd name="T0" fmla="*/ 114 w 114"/>
                <a:gd name="T1" fmla="*/ 57 h 157"/>
                <a:gd name="T2" fmla="*/ 91 w 114"/>
                <a:gd name="T3" fmla="*/ 137 h 157"/>
                <a:gd name="T4" fmla="*/ 57 w 114"/>
                <a:gd name="T5" fmla="*/ 156 h 157"/>
                <a:gd name="T6" fmla="*/ 31 w 114"/>
                <a:gd name="T7" fmla="*/ 141 h 157"/>
                <a:gd name="T8" fmla="*/ 8 w 114"/>
                <a:gd name="T9" fmla="*/ 89 h 157"/>
                <a:gd name="T10" fmla="*/ 15 w 114"/>
                <a:gd name="T11" fmla="*/ 13 h 157"/>
                <a:gd name="T12" fmla="*/ 26 w 114"/>
                <a:gd name="T13" fmla="*/ 5 h 157"/>
                <a:gd name="T14" fmla="*/ 92 w 114"/>
                <a:gd name="T15" fmla="*/ 7 h 157"/>
                <a:gd name="T16" fmla="*/ 109 w 114"/>
                <a:gd name="T17" fmla="*/ 28 h 157"/>
                <a:gd name="T18" fmla="*/ 114 w 114"/>
                <a:gd name="T19" fmla="*/ 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57">
                  <a:moveTo>
                    <a:pt x="114" y="57"/>
                  </a:moveTo>
                  <a:cubicBezTo>
                    <a:pt x="114" y="89"/>
                    <a:pt x="106" y="115"/>
                    <a:pt x="91" y="137"/>
                  </a:cubicBezTo>
                  <a:cubicBezTo>
                    <a:pt x="83" y="149"/>
                    <a:pt x="73" y="157"/>
                    <a:pt x="57" y="156"/>
                  </a:cubicBezTo>
                  <a:cubicBezTo>
                    <a:pt x="45" y="156"/>
                    <a:pt x="37" y="149"/>
                    <a:pt x="31" y="141"/>
                  </a:cubicBezTo>
                  <a:cubicBezTo>
                    <a:pt x="19" y="125"/>
                    <a:pt x="13" y="107"/>
                    <a:pt x="8" y="89"/>
                  </a:cubicBezTo>
                  <a:cubicBezTo>
                    <a:pt x="0" y="63"/>
                    <a:pt x="6" y="38"/>
                    <a:pt x="15" y="13"/>
                  </a:cubicBezTo>
                  <a:cubicBezTo>
                    <a:pt x="16" y="9"/>
                    <a:pt x="22" y="6"/>
                    <a:pt x="26" y="5"/>
                  </a:cubicBezTo>
                  <a:cubicBezTo>
                    <a:pt x="48" y="0"/>
                    <a:pt x="70" y="0"/>
                    <a:pt x="92" y="7"/>
                  </a:cubicBezTo>
                  <a:cubicBezTo>
                    <a:pt x="104" y="10"/>
                    <a:pt x="108" y="18"/>
                    <a:pt x="109" y="28"/>
                  </a:cubicBezTo>
                  <a:cubicBezTo>
                    <a:pt x="111" y="39"/>
                    <a:pt x="113" y="51"/>
                    <a:pt x="114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9" name="Grupo 18"/>
          <p:cNvGrpSpPr/>
          <p:nvPr userDrawn="1"/>
        </p:nvGrpSpPr>
        <p:grpSpPr>
          <a:xfrm rot="873378">
            <a:off x="11185" y="155855"/>
            <a:ext cx="1186930" cy="920158"/>
            <a:chOff x="-1960562" y="498476"/>
            <a:chExt cx="1808162" cy="1401763"/>
          </a:xfrm>
          <a:solidFill>
            <a:schemeClr val="accent6">
              <a:lumMod val="75000"/>
            </a:schemeClr>
          </a:solidFill>
        </p:grpSpPr>
        <p:sp>
          <p:nvSpPr>
            <p:cNvPr id="20" name="Freeform 5"/>
            <p:cNvSpPr>
              <a:spLocks noEditPoints="1"/>
            </p:cNvSpPr>
            <p:nvPr/>
          </p:nvSpPr>
          <p:spPr bwMode="auto">
            <a:xfrm>
              <a:off x="-933450" y="500063"/>
              <a:ext cx="781050" cy="830263"/>
            </a:xfrm>
            <a:custGeom>
              <a:avLst/>
              <a:gdLst>
                <a:gd name="T0" fmla="*/ 1 w 309"/>
                <a:gd name="T1" fmla="*/ 204 h 328"/>
                <a:gd name="T2" fmla="*/ 0 w 309"/>
                <a:gd name="T3" fmla="*/ 101 h 328"/>
                <a:gd name="T4" fmla="*/ 58 w 309"/>
                <a:gd name="T5" fmla="*/ 54 h 328"/>
                <a:gd name="T6" fmla="*/ 248 w 309"/>
                <a:gd name="T7" fmla="*/ 1 h 328"/>
                <a:gd name="T8" fmla="*/ 259 w 309"/>
                <a:gd name="T9" fmla="*/ 8 h 328"/>
                <a:gd name="T10" fmla="*/ 298 w 309"/>
                <a:gd name="T11" fmla="*/ 123 h 328"/>
                <a:gd name="T12" fmla="*/ 272 w 309"/>
                <a:gd name="T13" fmla="*/ 304 h 328"/>
                <a:gd name="T14" fmla="*/ 270 w 309"/>
                <a:gd name="T15" fmla="*/ 308 h 328"/>
                <a:gd name="T16" fmla="*/ 240 w 309"/>
                <a:gd name="T17" fmla="*/ 327 h 328"/>
                <a:gd name="T18" fmla="*/ 62 w 309"/>
                <a:gd name="T19" fmla="*/ 258 h 328"/>
                <a:gd name="T20" fmla="*/ 22 w 309"/>
                <a:gd name="T21" fmla="*/ 222 h 328"/>
                <a:gd name="T22" fmla="*/ 1 w 309"/>
                <a:gd name="T23" fmla="*/ 204 h 328"/>
                <a:gd name="T24" fmla="*/ 39 w 309"/>
                <a:gd name="T25" fmla="*/ 147 h 328"/>
                <a:gd name="T26" fmla="*/ 123 w 309"/>
                <a:gd name="T27" fmla="*/ 89 h 328"/>
                <a:gd name="T28" fmla="*/ 116 w 309"/>
                <a:gd name="T29" fmla="*/ 90 h 328"/>
                <a:gd name="T30" fmla="*/ 99 w 309"/>
                <a:gd name="T31" fmla="*/ 99 h 328"/>
                <a:gd name="T32" fmla="*/ 27 w 309"/>
                <a:gd name="T33" fmla="*/ 145 h 328"/>
                <a:gd name="T34" fmla="*/ 19 w 309"/>
                <a:gd name="T35" fmla="*/ 151 h 328"/>
                <a:gd name="T36" fmla="*/ 65 w 309"/>
                <a:gd name="T37" fmla="*/ 163 h 328"/>
                <a:gd name="T38" fmla="*/ 41 w 309"/>
                <a:gd name="T39" fmla="*/ 162 h 328"/>
                <a:gd name="T40" fmla="*/ 20 w 309"/>
                <a:gd name="T41" fmla="*/ 167 h 328"/>
                <a:gd name="T42" fmla="*/ 19 w 309"/>
                <a:gd name="T43" fmla="*/ 170 h 328"/>
                <a:gd name="T44" fmla="*/ 62 w 309"/>
                <a:gd name="T45" fmla="*/ 197 h 328"/>
                <a:gd name="T46" fmla="*/ 124 w 309"/>
                <a:gd name="T47" fmla="*/ 257 h 328"/>
                <a:gd name="T48" fmla="*/ 130 w 309"/>
                <a:gd name="T49" fmla="*/ 259 h 328"/>
                <a:gd name="T50" fmla="*/ 131 w 309"/>
                <a:gd name="T51" fmla="*/ 254 h 328"/>
                <a:gd name="T52" fmla="*/ 117 w 309"/>
                <a:gd name="T53" fmla="*/ 225 h 328"/>
                <a:gd name="T54" fmla="*/ 75 w 309"/>
                <a:gd name="T55" fmla="*/ 194 h 328"/>
                <a:gd name="T56" fmla="*/ 48 w 309"/>
                <a:gd name="T57" fmla="*/ 179 h 328"/>
                <a:gd name="T58" fmla="*/ 66 w 309"/>
                <a:gd name="T59" fmla="*/ 175 h 328"/>
                <a:gd name="T60" fmla="*/ 65 w 309"/>
                <a:gd name="T61" fmla="*/ 169 h 328"/>
                <a:gd name="T62" fmla="*/ 74 w 309"/>
                <a:gd name="T63" fmla="*/ 168 h 328"/>
                <a:gd name="T64" fmla="*/ 79 w 309"/>
                <a:gd name="T65" fmla="*/ 164 h 328"/>
                <a:gd name="T66" fmla="*/ 76 w 309"/>
                <a:gd name="T67" fmla="*/ 159 h 328"/>
                <a:gd name="T68" fmla="*/ 60 w 309"/>
                <a:gd name="T69" fmla="*/ 151 h 328"/>
                <a:gd name="T70" fmla="*/ 39 w 309"/>
                <a:gd name="T71" fmla="*/ 14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9" h="328">
                  <a:moveTo>
                    <a:pt x="1" y="204"/>
                  </a:moveTo>
                  <a:cubicBezTo>
                    <a:pt x="16" y="170"/>
                    <a:pt x="23" y="135"/>
                    <a:pt x="0" y="101"/>
                  </a:cubicBezTo>
                  <a:cubicBezTo>
                    <a:pt x="16" y="82"/>
                    <a:pt x="36" y="66"/>
                    <a:pt x="58" y="54"/>
                  </a:cubicBezTo>
                  <a:cubicBezTo>
                    <a:pt x="117" y="20"/>
                    <a:pt x="180" y="1"/>
                    <a:pt x="248" y="1"/>
                  </a:cubicBezTo>
                  <a:cubicBezTo>
                    <a:pt x="254" y="0"/>
                    <a:pt x="257" y="2"/>
                    <a:pt x="259" y="8"/>
                  </a:cubicBezTo>
                  <a:cubicBezTo>
                    <a:pt x="276" y="45"/>
                    <a:pt x="291" y="82"/>
                    <a:pt x="298" y="123"/>
                  </a:cubicBezTo>
                  <a:cubicBezTo>
                    <a:pt x="309" y="186"/>
                    <a:pt x="299" y="246"/>
                    <a:pt x="272" y="304"/>
                  </a:cubicBezTo>
                  <a:cubicBezTo>
                    <a:pt x="271" y="306"/>
                    <a:pt x="271" y="307"/>
                    <a:pt x="270" y="308"/>
                  </a:cubicBezTo>
                  <a:cubicBezTo>
                    <a:pt x="261" y="328"/>
                    <a:pt x="261" y="328"/>
                    <a:pt x="240" y="327"/>
                  </a:cubicBezTo>
                  <a:cubicBezTo>
                    <a:pt x="172" y="325"/>
                    <a:pt x="113" y="304"/>
                    <a:pt x="62" y="258"/>
                  </a:cubicBezTo>
                  <a:cubicBezTo>
                    <a:pt x="49" y="246"/>
                    <a:pt x="36" y="234"/>
                    <a:pt x="22" y="222"/>
                  </a:cubicBezTo>
                  <a:cubicBezTo>
                    <a:pt x="16" y="216"/>
                    <a:pt x="9" y="211"/>
                    <a:pt x="1" y="204"/>
                  </a:cubicBezTo>
                  <a:close/>
                  <a:moveTo>
                    <a:pt x="39" y="147"/>
                  </a:moveTo>
                  <a:cubicBezTo>
                    <a:pt x="66" y="128"/>
                    <a:pt x="94" y="109"/>
                    <a:pt x="123" y="89"/>
                  </a:cubicBezTo>
                  <a:cubicBezTo>
                    <a:pt x="120" y="90"/>
                    <a:pt x="118" y="89"/>
                    <a:pt x="116" y="90"/>
                  </a:cubicBezTo>
                  <a:cubicBezTo>
                    <a:pt x="110" y="93"/>
                    <a:pt x="104" y="95"/>
                    <a:pt x="99" y="99"/>
                  </a:cubicBezTo>
                  <a:cubicBezTo>
                    <a:pt x="76" y="117"/>
                    <a:pt x="53" y="132"/>
                    <a:pt x="27" y="145"/>
                  </a:cubicBezTo>
                  <a:cubicBezTo>
                    <a:pt x="24" y="146"/>
                    <a:pt x="22" y="149"/>
                    <a:pt x="19" y="151"/>
                  </a:cubicBezTo>
                  <a:cubicBezTo>
                    <a:pt x="36" y="155"/>
                    <a:pt x="52" y="153"/>
                    <a:pt x="65" y="163"/>
                  </a:cubicBezTo>
                  <a:cubicBezTo>
                    <a:pt x="57" y="163"/>
                    <a:pt x="49" y="162"/>
                    <a:pt x="41" y="162"/>
                  </a:cubicBezTo>
                  <a:cubicBezTo>
                    <a:pt x="34" y="163"/>
                    <a:pt x="27" y="166"/>
                    <a:pt x="20" y="167"/>
                  </a:cubicBezTo>
                  <a:cubicBezTo>
                    <a:pt x="20" y="168"/>
                    <a:pt x="19" y="169"/>
                    <a:pt x="19" y="170"/>
                  </a:cubicBezTo>
                  <a:cubicBezTo>
                    <a:pt x="33" y="179"/>
                    <a:pt x="47" y="189"/>
                    <a:pt x="62" y="197"/>
                  </a:cubicBezTo>
                  <a:cubicBezTo>
                    <a:pt x="87" y="213"/>
                    <a:pt x="111" y="228"/>
                    <a:pt x="124" y="257"/>
                  </a:cubicBezTo>
                  <a:cubicBezTo>
                    <a:pt x="125" y="258"/>
                    <a:pt x="128" y="259"/>
                    <a:pt x="130" y="259"/>
                  </a:cubicBezTo>
                  <a:cubicBezTo>
                    <a:pt x="131" y="258"/>
                    <a:pt x="132" y="255"/>
                    <a:pt x="131" y="254"/>
                  </a:cubicBezTo>
                  <a:cubicBezTo>
                    <a:pt x="127" y="244"/>
                    <a:pt x="123" y="234"/>
                    <a:pt x="117" y="225"/>
                  </a:cubicBezTo>
                  <a:cubicBezTo>
                    <a:pt x="106" y="211"/>
                    <a:pt x="90" y="202"/>
                    <a:pt x="75" y="194"/>
                  </a:cubicBezTo>
                  <a:cubicBezTo>
                    <a:pt x="65" y="189"/>
                    <a:pt x="56" y="184"/>
                    <a:pt x="48" y="179"/>
                  </a:cubicBezTo>
                  <a:cubicBezTo>
                    <a:pt x="54" y="178"/>
                    <a:pt x="60" y="177"/>
                    <a:pt x="66" y="175"/>
                  </a:cubicBezTo>
                  <a:cubicBezTo>
                    <a:pt x="66" y="173"/>
                    <a:pt x="65" y="172"/>
                    <a:pt x="65" y="169"/>
                  </a:cubicBezTo>
                  <a:cubicBezTo>
                    <a:pt x="68" y="169"/>
                    <a:pt x="71" y="169"/>
                    <a:pt x="74" y="168"/>
                  </a:cubicBezTo>
                  <a:cubicBezTo>
                    <a:pt x="76" y="167"/>
                    <a:pt x="78" y="165"/>
                    <a:pt x="79" y="164"/>
                  </a:cubicBezTo>
                  <a:cubicBezTo>
                    <a:pt x="80" y="163"/>
                    <a:pt x="77" y="160"/>
                    <a:pt x="76" y="159"/>
                  </a:cubicBezTo>
                  <a:cubicBezTo>
                    <a:pt x="71" y="156"/>
                    <a:pt x="66" y="153"/>
                    <a:pt x="60" y="151"/>
                  </a:cubicBezTo>
                  <a:cubicBezTo>
                    <a:pt x="53" y="149"/>
                    <a:pt x="45" y="148"/>
                    <a:pt x="39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6"/>
            <p:cNvSpPr>
              <a:spLocks noEditPoints="1"/>
            </p:cNvSpPr>
            <p:nvPr/>
          </p:nvSpPr>
          <p:spPr bwMode="auto">
            <a:xfrm>
              <a:off x="-1960562" y="498476"/>
              <a:ext cx="776287" cy="828675"/>
            </a:xfrm>
            <a:custGeom>
              <a:avLst/>
              <a:gdLst>
                <a:gd name="T0" fmla="*/ 305 w 307"/>
                <a:gd name="T1" fmla="*/ 107 h 328"/>
                <a:gd name="T2" fmla="*/ 305 w 307"/>
                <a:gd name="T3" fmla="*/ 198 h 328"/>
                <a:gd name="T4" fmla="*/ 302 w 307"/>
                <a:gd name="T5" fmla="*/ 210 h 328"/>
                <a:gd name="T6" fmla="*/ 217 w 307"/>
                <a:gd name="T7" fmla="*/ 284 h 328"/>
                <a:gd name="T8" fmla="*/ 132 w 307"/>
                <a:gd name="T9" fmla="*/ 318 h 328"/>
                <a:gd name="T10" fmla="*/ 55 w 307"/>
                <a:gd name="T11" fmla="*/ 328 h 328"/>
                <a:gd name="T12" fmla="*/ 48 w 307"/>
                <a:gd name="T13" fmla="*/ 326 h 328"/>
                <a:gd name="T14" fmla="*/ 17 w 307"/>
                <a:gd name="T15" fmla="*/ 247 h 328"/>
                <a:gd name="T16" fmla="*/ 31 w 307"/>
                <a:gd name="T17" fmla="*/ 52 h 328"/>
                <a:gd name="T18" fmla="*/ 48 w 307"/>
                <a:gd name="T19" fmla="*/ 7 h 328"/>
                <a:gd name="T20" fmla="*/ 59 w 307"/>
                <a:gd name="T21" fmla="*/ 1 h 328"/>
                <a:gd name="T22" fmla="*/ 181 w 307"/>
                <a:gd name="T23" fmla="*/ 31 h 328"/>
                <a:gd name="T24" fmla="*/ 305 w 307"/>
                <a:gd name="T25" fmla="*/ 107 h 328"/>
                <a:gd name="T26" fmla="*/ 268 w 307"/>
                <a:gd name="T27" fmla="*/ 179 h 328"/>
                <a:gd name="T28" fmla="*/ 226 w 307"/>
                <a:gd name="T29" fmla="*/ 202 h 328"/>
                <a:gd name="T30" fmla="*/ 189 w 307"/>
                <a:gd name="T31" fmla="*/ 233 h 328"/>
                <a:gd name="T32" fmla="*/ 176 w 307"/>
                <a:gd name="T33" fmla="*/ 259 h 328"/>
                <a:gd name="T34" fmla="*/ 185 w 307"/>
                <a:gd name="T35" fmla="*/ 255 h 328"/>
                <a:gd name="T36" fmla="*/ 214 w 307"/>
                <a:gd name="T37" fmla="*/ 217 h 328"/>
                <a:gd name="T38" fmla="*/ 245 w 307"/>
                <a:gd name="T39" fmla="*/ 197 h 328"/>
                <a:gd name="T40" fmla="*/ 284 w 307"/>
                <a:gd name="T41" fmla="*/ 173 h 328"/>
                <a:gd name="T42" fmla="*/ 289 w 307"/>
                <a:gd name="T43" fmla="*/ 168 h 328"/>
                <a:gd name="T44" fmla="*/ 289 w 307"/>
                <a:gd name="T45" fmla="*/ 166 h 328"/>
                <a:gd name="T46" fmla="*/ 276 w 307"/>
                <a:gd name="T47" fmla="*/ 167 h 328"/>
                <a:gd name="T48" fmla="*/ 271 w 307"/>
                <a:gd name="T49" fmla="*/ 163 h 328"/>
                <a:gd name="T50" fmla="*/ 259 w 307"/>
                <a:gd name="T51" fmla="*/ 167 h 328"/>
                <a:gd name="T52" fmla="*/ 252 w 307"/>
                <a:gd name="T53" fmla="*/ 166 h 328"/>
                <a:gd name="T54" fmla="*/ 254 w 307"/>
                <a:gd name="T55" fmla="*/ 159 h 328"/>
                <a:gd name="T56" fmla="*/ 260 w 307"/>
                <a:gd name="T57" fmla="*/ 156 h 328"/>
                <a:gd name="T58" fmla="*/ 281 w 307"/>
                <a:gd name="T59" fmla="*/ 153 h 328"/>
                <a:gd name="T60" fmla="*/ 290 w 307"/>
                <a:gd name="T61" fmla="*/ 149 h 328"/>
                <a:gd name="T62" fmla="*/ 286 w 307"/>
                <a:gd name="T63" fmla="*/ 146 h 328"/>
                <a:gd name="T64" fmla="*/ 214 w 307"/>
                <a:gd name="T65" fmla="*/ 102 h 328"/>
                <a:gd name="T66" fmla="*/ 194 w 307"/>
                <a:gd name="T67" fmla="*/ 91 h 328"/>
                <a:gd name="T68" fmla="*/ 185 w 307"/>
                <a:gd name="T69" fmla="*/ 90 h 328"/>
                <a:gd name="T70" fmla="*/ 269 w 307"/>
                <a:gd name="T71" fmla="*/ 149 h 328"/>
                <a:gd name="T72" fmla="*/ 228 w 307"/>
                <a:gd name="T73" fmla="*/ 168 h 328"/>
                <a:gd name="T74" fmla="*/ 247 w 307"/>
                <a:gd name="T75" fmla="*/ 171 h 328"/>
                <a:gd name="T76" fmla="*/ 241 w 307"/>
                <a:gd name="T77" fmla="*/ 179 h 328"/>
                <a:gd name="T78" fmla="*/ 268 w 307"/>
                <a:gd name="T79" fmla="*/ 17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7" h="328">
                  <a:moveTo>
                    <a:pt x="305" y="107"/>
                  </a:moveTo>
                  <a:cubicBezTo>
                    <a:pt x="290" y="138"/>
                    <a:pt x="294" y="168"/>
                    <a:pt x="305" y="198"/>
                  </a:cubicBezTo>
                  <a:cubicBezTo>
                    <a:pt x="307" y="203"/>
                    <a:pt x="307" y="206"/>
                    <a:pt x="302" y="210"/>
                  </a:cubicBezTo>
                  <a:cubicBezTo>
                    <a:pt x="274" y="235"/>
                    <a:pt x="246" y="260"/>
                    <a:pt x="217" y="284"/>
                  </a:cubicBezTo>
                  <a:cubicBezTo>
                    <a:pt x="192" y="304"/>
                    <a:pt x="163" y="313"/>
                    <a:pt x="132" y="318"/>
                  </a:cubicBezTo>
                  <a:cubicBezTo>
                    <a:pt x="106" y="322"/>
                    <a:pt x="81" y="325"/>
                    <a:pt x="55" y="328"/>
                  </a:cubicBezTo>
                  <a:cubicBezTo>
                    <a:pt x="53" y="328"/>
                    <a:pt x="49" y="327"/>
                    <a:pt x="48" y="326"/>
                  </a:cubicBezTo>
                  <a:cubicBezTo>
                    <a:pt x="38" y="299"/>
                    <a:pt x="24" y="274"/>
                    <a:pt x="17" y="247"/>
                  </a:cubicBezTo>
                  <a:cubicBezTo>
                    <a:pt x="0" y="181"/>
                    <a:pt x="7" y="115"/>
                    <a:pt x="31" y="52"/>
                  </a:cubicBezTo>
                  <a:cubicBezTo>
                    <a:pt x="36" y="37"/>
                    <a:pt x="42" y="22"/>
                    <a:pt x="48" y="7"/>
                  </a:cubicBezTo>
                  <a:cubicBezTo>
                    <a:pt x="50" y="1"/>
                    <a:pt x="53" y="0"/>
                    <a:pt x="59" y="1"/>
                  </a:cubicBezTo>
                  <a:cubicBezTo>
                    <a:pt x="101" y="4"/>
                    <a:pt x="142" y="14"/>
                    <a:pt x="181" y="31"/>
                  </a:cubicBezTo>
                  <a:cubicBezTo>
                    <a:pt x="227" y="50"/>
                    <a:pt x="267" y="76"/>
                    <a:pt x="305" y="107"/>
                  </a:cubicBezTo>
                  <a:close/>
                  <a:moveTo>
                    <a:pt x="268" y="179"/>
                  </a:moveTo>
                  <a:cubicBezTo>
                    <a:pt x="253" y="187"/>
                    <a:pt x="239" y="194"/>
                    <a:pt x="226" y="202"/>
                  </a:cubicBezTo>
                  <a:cubicBezTo>
                    <a:pt x="211" y="210"/>
                    <a:pt x="198" y="219"/>
                    <a:pt x="189" y="233"/>
                  </a:cubicBezTo>
                  <a:cubicBezTo>
                    <a:pt x="184" y="241"/>
                    <a:pt x="180" y="250"/>
                    <a:pt x="176" y="259"/>
                  </a:cubicBezTo>
                  <a:cubicBezTo>
                    <a:pt x="183" y="262"/>
                    <a:pt x="184" y="259"/>
                    <a:pt x="185" y="255"/>
                  </a:cubicBezTo>
                  <a:cubicBezTo>
                    <a:pt x="191" y="239"/>
                    <a:pt x="201" y="227"/>
                    <a:pt x="214" y="217"/>
                  </a:cubicBezTo>
                  <a:cubicBezTo>
                    <a:pt x="224" y="210"/>
                    <a:pt x="235" y="204"/>
                    <a:pt x="245" y="197"/>
                  </a:cubicBezTo>
                  <a:cubicBezTo>
                    <a:pt x="258" y="189"/>
                    <a:pt x="271" y="181"/>
                    <a:pt x="284" y="173"/>
                  </a:cubicBezTo>
                  <a:cubicBezTo>
                    <a:pt x="286" y="172"/>
                    <a:pt x="288" y="170"/>
                    <a:pt x="289" y="168"/>
                  </a:cubicBezTo>
                  <a:cubicBezTo>
                    <a:pt x="289" y="167"/>
                    <a:pt x="289" y="167"/>
                    <a:pt x="289" y="166"/>
                  </a:cubicBezTo>
                  <a:cubicBezTo>
                    <a:pt x="284" y="167"/>
                    <a:pt x="280" y="167"/>
                    <a:pt x="276" y="167"/>
                  </a:cubicBezTo>
                  <a:cubicBezTo>
                    <a:pt x="278" y="162"/>
                    <a:pt x="275" y="162"/>
                    <a:pt x="271" y="163"/>
                  </a:cubicBezTo>
                  <a:cubicBezTo>
                    <a:pt x="267" y="164"/>
                    <a:pt x="263" y="166"/>
                    <a:pt x="259" y="167"/>
                  </a:cubicBezTo>
                  <a:cubicBezTo>
                    <a:pt x="256" y="167"/>
                    <a:pt x="254" y="167"/>
                    <a:pt x="252" y="166"/>
                  </a:cubicBezTo>
                  <a:cubicBezTo>
                    <a:pt x="252" y="164"/>
                    <a:pt x="252" y="161"/>
                    <a:pt x="254" y="159"/>
                  </a:cubicBezTo>
                  <a:cubicBezTo>
                    <a:pt x="255" y="158"/>
                    <a:pt x="258" y="157"/>
                    <a:pt x="260" y="156"/>
                  </a:cubicBezTo>
                  <a:cubicBezTo>
                    <a:pt x="267" y="155"/>
                    <a:pt x="274" y="155"/>
                    <a:pt x="281" y="153"/>
                  </a:cubicBezTo>
                  <a:cubicBezTo>
                    <a:pt x="283" y="153"/>
                    <a:pt x="286" y="151"/>
                    <a:pt x="290" y="149"/>
                  </a:cubicBezTo>
                  <a:cubicBezTo>
                    <a:pt x="287" y="147"/>
                    <a:pt x="287" y="147"/>
                    <a:pt x="286" y="146"/>
                  </a:cubicBezTo>
                  <a:cubicBezTo>
                    <a:pt x="262" y="131"/>
                    <a:pt x="238" y="116"/>
                    <a:pt x="214" y="102"/>
                  </a:cubicBezTo>
                  <a:cubicBezTo>
                    <a:pt x="208" y="98"/>
                    <a:pt x="201" y="94"/>
                    <a:pt x="194" y="91"/>
                  </a:cubicBezTo>
                  <a:cubicBezTo>
                    <a:pt x="192" y="90"/>
                    <a:pt x="189" y="91"/>
                    <a:pt x="185" y="90"/>
                  </a:cubicBezTo>
                  <a:cubicBezTo>
                    <a:pt x="214" y="111"/>
                    <a:pt x="242" y="130"/>
                    <a:pt x="269" y="149"/>
                  </a:cubicBezTo>
                  <a:cubicBezTo>
                    <a:pt x="255" y="151"/>
                    <a:pt x="239" y="153"/>
                    <a:pt x="228" y="168"/>
                  </a:cubicBezTo>
                  <a:cubicBezTo>
                    <a:pt x="235" y="169"/>
                    <a:pt x="241" y="170"/>
                    <a:pt x="247" y="171"/>
                  </a:cubicBezTo>
                  <a:cubicBezTo>
                    <a:pt x="245" y="173"/>
                    <a:pt x="243" y="175"/>
                    <a:pt x="241" y="179"/>
                  </a:cubicBezTo>
                  <a:cubicBezTo>
                    <a:pt x="251" y="179"/>
                    <a:pt x="258" y="179"/>
                    <a:pt x="26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7"/>
            <p:cNvSpPr>
              <a:spLocks/>
            </p:cNvSpPr>
            <p:nvPr/>
          </p:nvSpPr>
          <p:spPr bwMode="auto">
            <a:xfrm>
              <a:off x="-1760538" y="1028701"/>
              <a:ext cx="674687" cy="871538"/>
            </a:xfrm>
            <a:custGeom>
              <a:avLst/>
              <a:gdLst>
                <a:gd name="T0" fmla="*/ 0 w 267"/>
                <a:gd name="T1" fmla="*/ 302 h 344"/>
                <a:gd name="T2" fmla="*/ 28 w 267"/>
                <a:gd name="T3" fmla="*/ 218 h 344"/>
                <a:gd name="T4" fmla="*/ 95 w 267"/>
                <a:gd name="T5" fmla="*/ 126 h 344"/>
                <a:gd name="T6" fmla="*/ 120 w 267"/>
                <a:gd name="T7" fmla="*/ 96 h 344"/>
                <a:gd name="T8" fmla="*/ 124 w 267"/>
                <a:gd name="T9" fmla="*/ 92 h 344"/>
                <a:gd name="T10" fmla="*/ 207 w 267"/>
                <a:gd name="T11" fmla="*/ 25 h 344"/>
                <a:gd name="T12" fmla="*/ 231 w 267"/>
                <a:gd name="T13" fmla="*/ 0 h 344"/>
                <a:gd name="T14" fmla="*/ 267 w 267"/>
                <a:gd name="T15" fmla="*/ 44 h 344"/>
                <a:gd name="T16" fmla="*/ 259 w 267"/>
                <a:gd name="T17" fmla="*/ 73 h 344"/>
                <a:gd name="T18" fmla="*/ 219 w 267"/>
                <a:gd name="T19" fmla="*/ 186 h 344"/>
                <a:gd name="T20" fmla="*/ 184 w 267"/>
                <a:gd name="T21" fmla="*/ 304 h 344"/>
                <a:gd name="T22" fmla="*/ 184 w 267"/>
                <a:gd name="T23" fmla="*/ 340 h 344"/>
                <a:gd name="T24" fmla="*/ 162 w 267"/>
                <a:gd name="T25" fmla="*/ 340 h 344"/>
                <a:gd name="T26" fmla="*/ 135 w 267"/>
                <a:gd name="T27" fmla="*/ 329 h 344"/>
                <a:gd name="T28" fmla="*/ 93 w 267"/>
                <a:gd name="T29" fmla="*/ 319 h 344"/>
                <a:gd name="T30" fmla="*/ 76 w 267"/>
                <a:gd name="T31" fmla="*/ 318 h 344"/>
                <a:gd name="T32" fmla="*/ 55 w 267"/>
                <a:gd name="T33" fmla="*/ 304 h 344"/>
                <a:gd name="T34" fmla="*/ 28 w 267"/>
                <a:gd name="T35" fmla="*/ 291 h 344"/>
                <a:gd name="T36" fmla="*/ 14 w 267"/>
                <a:gd name="T37" fmla="*/ 295 h 344"/>
                <a:gd name="T38" fmla="*/ 0 w 267"/>
                <a:gd name="T39" fmla="*/ 302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7" h="344">
                  <a:moveTo>
                    <a:pt x="0" y="302"/>
                  </a:moveTo>
                  <a:cubicBezTo>
                    <a:pt x="4" y="271"/>
                    <a:pt x="14" y="244"/>
                    <a:pt x="28" y="218"/>
                  </a:cubicBezTo>
                  <a:cubicBezTo>
                    <a:pt x="47" y="184"/>
                    <a:pt x="71" y="155"/>
                    <a:pt x="95" y="126"/>
                  </a:cubicBezTo>
                  <a:cubicBezTo>
                    <a:pt x="103" y="116"/>
                    <a:pt x="112" y="106"/>
                    <a:pt x="120" y="96"/>
                  </a:cubicBezTo>
                  <a:cubicBezTo>
                    <a:pt x="121" y="95"/>
                    <a:pt x="123" y="93"/>
                    <a:pt x="124" y="92"/>
                  </a:cubicBezTo>
                  <a:cubicBezTo>
                    <a:pt x="152" y="70"/>
                    <a:pt x="180" y="48"/>
                    <a:pt x="207" y="25"/>
                  </a:cubicBezTo>
                  <a:cubicBezTo>
                    <a:pt x="215" y="18"/>
                    <a:pt x="223" y="9"/>
                    <a:pt x="231" y="0"/>
                  </a:cubicBezTo>
                  <a:cubicBezTo>
                    <a:pt x="240" y="16"/>
                    <a:pt x="249" y="33"/>
                    <a:pt x="267" y="44"/>
                  </a:cubicBezTo>
                  <a:cubicBezTo>
                    <a:pt x="265" y="53"/>
                    <a:pt x="263" y="64"/>
                    <a:pt x="259" y="73"/>
                  </a:cubicBezTo>
                  <a:cubicBezTo>
                    <a:pt x="246" y="111"/>
                    <a:pt x="231" y="148"/>
                    <a:pt x="219" y="186"/>
                  </a:cubicBezTo>
                  <a:cubicBezTo>
                    <a:pt x="206" y="225"/>
                    <a:pt x="195" y="264"/>
                    <a:pt x="184" y="304"/>
                  </a:cubicBezTo>
                  <a:cubicBezTo>
                    <a:pt x="181" y="315"/>
                    <a:pt x="184" y="327"/>
                    <a:pt x="184" y="340"/>
                  </a:cubicBezTo>
                  <a:cubicBezTo>
                    <a:pt x="178" y="344"/>
                    <a:pt x="170" y="343"/>
                    <a:pt x="162" y="340"/>
                  </a:cubicBezTo>
                  <a:cubicBezTo>
                    <a:pt x="153" y="337"/>
                    <a:pt x="144" y="333"/>
                    <a:pt x="135" y="329"/>
                  </a:cubicBezTo>
                  <a:cubicBezTo>
                    <a:pt x="122" y="322"/>
                    <a:pt x="108" y="318"/>
                    <a:pt x="93" y="319"/>
                  </a:cubicBezTo>
                  <a:cubicBezTo>
                    <a:pt x="87" y="320"/>
                    <a:pt x="82" y="319"/>
                    <a:pt x="76" y="318"/>
                  </a:cubicBezTo>
                  <a:cubicBezTo>
                    <a:pt x="67" y="317"/>
                    <a:pt x="60" y="312"/>
                    <a:pt x="55" y="304"/>
                  </a:cubicBezTo>
                  <a:cubicBezTo>
                    <a:pt x="49" y="292"/>
                    <a:pt x="41" y="288"/>
                    <a:pt x="28" y="291"/>
                  </a:cubicBezTo>
                  <a:cubicBezTo>
                    <a:pt x="23" y="292"/>
                    <a:pt x="19" y="293"/>
                    <a:pt x="14" y="295"/>
                  </a:cubicBezTo>
                  <a:cubicBezTo>
                    <a:pt x="9" y="297"/>
                    <a:pt x="5" y="299"/>
                    <a:pt x="0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8"/>
            <p:cNvSpPr>
              <a:spLocks/>
            </p:cNvSpPr>
            <p:nvPr/>
          </p:nvSpPr>
          <p:spPr bwMode="auto">
            <a:xfrm>
              <a:off x="-1022350" y="1031876"/>
              <a:ext cx="660400" cy="795338"/>
            </a:xfrm>
            <a:custGeom>
              <a:avLst/>
              <a:gdLst>
                <a:gd name="T0" fmla="*/ 261 w 261"/>
                <a:gd name="T1" fmla="*/ 291 h 314"/>
                <a:gd name="T2" fmla="*/ 211 w 261"/>
                <a:gd name="T3" fmla="*/ 290 h 314"/>
                <a:gd name="T4" fmla="*/ 178 w 261"/>
                <a:gd name="T5" fmla="*/ 301 h 314"/>
                <a:gd name="T6" fmla="*/ 127 w 261"/>
                <a:gd name="T7" fmla="*/ 307 h 314"/>
                <a:gd name="T8" fmla="*/ 98 w 261"/>
                <a:gd name="T9" fmla="*/ 302 h 314"/>
                <a:gd name="T10" fmla="*/ 80 w 261"/>
                <a:gd name="T11" fmla="*/ 220 h 314"/>
                <a:gd name="T12" fmla="*/ 23 w 261"/>
                <a:gd name="T13" fmla="*/ 109 h 314"/>
                <a:gd name="T14" fmla="*/ 2 w 261"/>
                <a:gd name="T15" fmla="*/ 48 h 314"/>
                <a:gd name="T16" fmla="*/ 4 w 261"/>
                <a:gd name="T17" fmla="*/ 38 h 314"/>
                <a:gd name="T18" fmla="*/ 35 w 261"/>
                <a:gd name="T19" fmla="*/ 0 h 314"/>
                <a:gd name="T20" fmla="*/ 141 w 261"/>
                <a:gd name="T21" fmla="*/ 92 h 314"/>
                <a:gd name="T22" fmla="*/ 162 w 261"/>
                <a:gd name="T23" fmla="*/ 115 h 314"/>
                <a:gd name="T24" fmla="*/ 233 w 261"/>
                <a:gd name="T25" fmla="*/ 211 h 314"/>
                <a:gd name="T26" fmla="*/ 260 w 261"/>
                <a:gd name="T27" fmla="*/ 289 h 314"/>
                <a:gd name="T28" fmla="*/ 261 w 261"/>
                <a:gd name="T29" fmla="*/ 29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1" h="314">
                  <a:moveTo>
                    <a:pt x="261" y="291"/>
                  </a:moveTo>
                  <a:cubicBezTo>
                    <a:pt x="243" y="291"/>
                    <a:pt x="227" y="290"/>
                    <a:pt x="211" y="290"/>
                  </a:cubicBezTo>
                  <a:cubicBezTo>
                    <a:pt x="199" y="290"/>
                    <a:pt x="188" y="294"/>
                    <a:pt x="178" y="301"/>
                  </a:cubicBezTo>
                  <a:cubicBezTo>
                    <a:pt x="162" y="312"/>
                    <a:pt x="146" y="314"/>
                    <a:pt x="127" y="307"/>
                  </a:cubicBezTo>
                  <a:cubicBezTo>
                    <a:pt x="118" y="303"/>
                    <a:pt x="108" y="304"/>
                    <a:pt x="98" y="302"/>
                  </a:cubicBezTo>
                  <a:cubicBezTo>
                    <a:pt x="107" y="273"/>
                    <a:pt x="94" y="246"/>
                    <a:pt x="80" y="220"/>
                  </a:cubicBezTo>
                  <a:cubicBezTo>
                    <a:pt x="61" y="183"/>
                    <a:pt x="41" y="147"/>
                    <a:pt x="23" y="109"/>
                  </a:cubicBezTo>
                  <a:cubicBezTo>
                    <a:pt x="14" y="90"/>
                    <a:pt x="9" y="68"/>
                    <a:pt x="2" y="48"/>
                  </a:cubicBezTo>
                  <a:cubicBezTo>
                    <a:pt x="0" y="44"/>
                    <a:pt x="2" y="42"/>
                    <a:pt x="4" y="38"/>
                  </a:cubicBezTo>
                  <a:cubicBezTo>
                    <a:pt x="15" y="26"/>
                    <a:pt x="25" y="12"/>
                    <a:pt x="35" y="0"/>
                  </a:cubicBezTo>
                  <a:cubicBezTo>
                    <a:pt x="64" y="37"/>
                    <a:pt x="102" y="65"/>
                    <a:pt x="141" y="92"/>
                  </a:cubicBezTo>
                  <a:cubicBezTo>
                    <a:pt x="150" y="98"/>
                    <a:pt x="155" y="107"/>
                    <a:pt x="162" y="115"/>
                  </a:cubicBezTo>
                  <a:cubicBezTo>
                    <a:pt x="188" y="145"/>
                    <a:pt x="214" y="176"/>
                    <a:pt x="233" y="211"/>
                  </a:cubicBezTo>
                  <a:cubicBezTo>
                    <a:pt x="247" y="235"/>
                    <a:pt x="256" y="261"/>
                    <a:pt x="260" y="289"/>
                  </a:cubicBezTo>
                  <a:cubicBezTo>
                    <a:pt x="261" y="290"/>
                    <a:pt x="261" y="291"/>
                    <a:pt x="261" y="2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8" name="Freeform 9"/>
            <p:cNvSpPr>
              <a:spLocks/>
            </p:cNvSpPr>
            <p:nvPr/>
          </p:nvSpPr>
          <p:spPr bwMode="auto">
            <a:xfrm>
              <a:off x="-1206500" y="725488"/>
              <a:ext cx="287337" cy="396875"/>
            </a:xfrm>
            <a:custGeom>
              <a:avLst/>
              <a:gdLst>
                <a:gd name="T0" fmla="*/ 114 w 114"/>
                <a:gd name="T1" fmla="*/ 57 h 157"/>
                <a:gd name="T2" fmla="*/ 91 w 114"/>
                <a:gd name="T3" fmla="*/ 137 h 157"/>
                <a:gd name="T4" fmla="*/ 57 w 114"/>
                <a:gd name="T5" fmla="*/ 156 h 157"/>
                <a:gd name="T6" fmla="*/ 31 w 114"/>
                <a:gd name="T7" fmla="*/ 141 h 157"/>
                <a:gd name="T8" fmla="*/ 8 w 114"/>
                <a:gd name="T9" fmla="*/ 89 h 157"/>
                <a:gd name="T10" fmla="*/ 15 w 114"/>
                <a:gd name="T11" fmla="*/ 13 h 157"/>
                <a:gd name="T12" fmla="*/ 26 w 114"/>
                <a:gd name="T13" fmla="*/ 5 h 157"/>
                <a:gd name="T14" fmla="*/ 92 w 114"/>
                <a:gd name="T15" fmla="*/ 7 h 157"/>
                <a:gd name="T16" fmla="*/ 109 w 114"/>
                <a:gd name="T17" fmla="*/ 28 h 157"/>
                <a:gd name="T18" fmla="*/ 114 w 114"/>
                <a:gd name="T19" fmla="*/ 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57">
                  <a:moveTo>
                    <a:pt x="114" y="57"/>
                  </a:moveTo>
                  <a:cubicBezTo>
                    <a:pt x="114" y="89"/>
                    <a:pt x="106" y="115"/>
                    <a:pt x="91" y="137"/>
                  </a:cubicBezTo>
                  <a:cubicBezTo>
                    <a:pt x="83" y="149"/>
                    <a:pt x="73" y="157"/>
                    <a:pt x="57" y="156"/>
                  </a:cubicBezTo>
                  <a:cubicBezTo>
                    <a:pt x="45" y="156"/>
                    <a:pt x="37" y="149"/>
                    <a:pt x="31" y="141"/>
                  </a:cubicBezTo>
                  <a:cubicBezTo>
                    <a:pt x="19" y="125"/>
                    <a:pt x="13" y="107"/>
                    <a:pt x="8" y="89"/>
                  </a:cubicBezTo>
                  <a:cubicBezTo>
                    <a:pt x="0" y="63"/>
                    <a:pt x="6" y="38"/>
                    <a:pt x="15" y="13"/>
                  </a:cubicBezTo>
                  <a:cubicBezTo>
                    <a:pt x="16" y="9"/>
                    <a:pt x="22" y="6"/>
                    <a:pt x="26" y="5"/>
                  </a:cubicBezTo>
                  <a:cubicBezTo>
                    <a:pt x="48" y="0"/>
                    <a:pt x="70" y="0"/>
                    <a:pt x="92" y="7"/>
                  </a:cubicBezTo>
                  <a:cubicBezTo>
                    <a:pt x="104" y="10"/>
                    <a:pt x="108" y="18"/>
                    <a:pt x="109" y="28"/>
                  </a:cubicBezTo>
                  <a:cubicBezTo>
                    <a:pt x="111" y="39"/>
                    <a:pt x="113" y="51"/>
                    <a:pt x="114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CUSTOM_7">
    <p:bg>
      <p:bgPr>
        <a:solidFill>
          <a:schemeClr val="lt2"/>
        </a:solidFill>
        <a:effectLst/>
      </p:bgPr>
    </p:bg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Google Shape;979;p32"/>
          <p:cNvSpPr txBox="1">
            <a:spLocks noGrp="1"/>
          </p:cNvSpPr>
          <p:nvPr>
            <p:ph type="body" idx="1"/>
          </p:nvPr>
        </p:nvSpPr>
        <p:spPr>
          <a:xfrm>
            <a:off x="4572000" y="1544250"/>
            <a:ext cx="3761700" cy="286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82" name="Google Shape;982;p32"/>
          <p:cNvSpPr/>
          <p:nvPr/>
        </p:nvSpPr>
        <p:spPr>
          <a:xfrm flipH="1">
            <a:off x="7827884" y="1814388"/>
            <a:ext cx="880675" cy="222875"/>
          </a:xfrm>
          <a:custGeom>
            <a:avLst/>
            <a:gdLst/>
            <a:ahLst/>
            <a:cxnLst/>
            <a:rect l="l" t="t" r="r" b="b"/>
            <a:pathLst>
              <a:path w="35227" h="8915" extrusionOk="0">
                <a:moveTo>
                  <a:pt x="18723" y="1"/>
                </a:moveTo>
                <a:cubicBezTo>
                  <a:pt x="17652" y="1"/>
                  <a:pt x="16620" y="579"/>
                  <a:pt x="15783" y="1297"/>
                </a:cubicBezTo>
                <a:cubicBezTo>
                  <a:pt x="14916" y="2036"/>
                  <a:pt x="14208" y="3000"/>
                  <a:pt x="13469" y="3932"/>
                </a:cubicBezTo>
                <a:cubicBezTo>
                  <a:pt x="13180" y="4286"/>
                  <a:pt x="12826" y="4672"/>
                  <a:pt x="12376" y="4768"/>
                </a:cubicBezTo>
                <a:cubicBezTo>
                  <a:pt x="12262" y="4797"/>
                  <a:pt x="12149" y="4809"/>
                  <a:pt x="12035" y="4809"/>
                </a:cubicBezTo>
                <a:cubicBezTo>
                  <a:pt x="11506" y="4809"/>
                  <a:pt x="10977" y="4541"/>
                  <a:pt x="10447" y="4382"/>
                </a:cubicBezTo>
                <a:cubicBezTo>
                  <a:pt x="10049" y="4240"/>
                  <a:pt x="9620" y="4171"/>
                  <a:pt x="9193" y="4171"/>
                </a:cubicBezTo>
                <a:cubicBezTo>
                  <a:pt x="7793" y="4171"/>
                  <a:pt x="6403" y="4910"/>
                  <a:pt x="6108" y="6215"/>
                </a:cubicBezTo>
                <a:cubicBezTo>
                  <a:pt x="5650" y="6066"/>
                  <a:pt x="5158" y="5996"/>
                  <a:pt x="4659" y="5996"/>
                </a:cubicBezTo>
                <a:cubicBezTo>
                  <a:pt x="2671" y="5996"/>
                  <a:pt x="566" y="7116"/>
                  <a:pt x="0" y="8915"/>
                </a:cubicBezTo>
                <a:lnTo>
                  <a:pt x="34909" y="8915"/>
                </a:lnTo>
                <a:cubicBezTo>
                  <a:pt x="35226" y="7446"/>
                  <a:pt x="33788" y="5926"/>
                  <a:pt x="32330" y="5926"/>
                </a:cubicBezTo>
                <a:cubicBezTo>
                  <a:pt x="32160" y="5926"/>
                  <a:pt x="31991" y="5946"/>
                  <a:pt x="31823" y="5990"/>
                </a:cubicBezTo>
                <a:cubicBezTo>
                  <a:pt x="30910" y="6210"/>
                  <a:pt x="30119" y="6987"/>
                  <a:pt x="29180" y="6987"/>
                </a:cubicBezTo>
                <a:cubicBezTo>
                  <a:pt x="29161" y="6987"/>
                  <a:pt x="29142" y="6987"/>
                  <a:pt x="29123" y="6986"/>
                </a:cubicBezTo>
                <a:cubicBezTo>
                  <a:pt x="28513" y="6986"/>
                  <a:pt x="27998" y="6665"/>
                  <a:pt x="27516" y="6343"/>
                </a:cubicBezTo>
                <a:cubicBezTo>
                  <a:pt x="26070" y="5411"/>
                  <a:pt x="24752" y="4350"/>
                  <a:pt x="23595" y="3129"/>
                </a:cubicBezTo>
                <a:cubicBezTo>
                  <a:pt x="22244" y="1779"/>
                  <a:pt x="20862" y="75"/>
                  <a:pt x="18966" y="11"/>
                </a:cubicBezTo>
                <a:cubicBezTo>
                  <a:pt x="18885" y="4"/>
                  <a:pt x="18804" y="1"/>
                  <a:pt x="1872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3" name="Google Shape;983;p32"/>
          <p:cNvSpPr/>
          <p:nvPr/>
        </p:nvSpPr>
        <p:spPr>
          <a:xfrm flipH="1">
            <a:off x="6246596" y="4613538"/>
            <a:ext cx="880675" cy="222875"/>
          </a:xfrm>
          <a:custGeom>
            <a:avLst/>
            <a:gdLst/>
            <a:ahLst/>
            <a:cxnLst/>
            <a:rect l="l" t="t" r="r" b="b"/>
            <a:pathLst>
              <a:path w="35227" h="8915" extrusionOk="0">
                <a:moveTo>
                  <a:pt x="18723" y="1"/>
                </a:moveTo>
                <a:cubicBezTo>
                  <a:pt x="17652" y="1"/>
                  <a:pt x="16620" y="579"/>
                  <a:pt x="15783" y="1297"/>
                </a:cubicBezTo>
                <a:cubicBezTo>
                  <a:pt x="14916" y="2036"/>
                  <a:pt x="14208" y="3000"/>
                  <a:pt x="13469" y="3932"/>
                </a:cubicBezTo>
                <a:cubicBezTo>
                  <a:pt x="13180" y="4286"/>
                  <a:pt x="12826" y="4672"/>
                  <a:pt x="12376" y="4768"/>
                </a:cubicBezTo>
                <a:cubicBezTo>
                  <a:pt x="12262" y="4797"/>
                  <a:pt x="12149" y="4809"/>
                  <a:pt x="12035" y="4809"/>
                </a:cubicBezTo>
                <a:cubicBezTo>
                  <a:pt x="11506" y="4809"/>
                  <a:pt x="10977" y="4541"/>
                  <a:pt x="10447" y="4382"/>
                </a:cubicBezTo>
                <a:cubicBezTo>
                  <a:pt x="10049" y="4240"/>
                  <a:pt x="9620" y="4171"/>
                  <a:pt x="9193" y="4171"/>
                </a:cubicBezTo>
                <a:cubicBezTo>
                  <a:pt x="7793" y="4171"/>
                  <a:pt x="6403" y="4910"/>
                  <a:pt x="6108" y="6215"/>
                </a:cubicBezTo>
                <a:cubicBezTo>
                  <a:pt x="5650" y="6066"/>
                  <a:pt x="5158" y="5996"/>
                  <a:pt x="4659" y="5996"/>
                </a:cubicBezTo>
                <a:cubicBezTo>
                  <a:pt x="2671" y="5996"/>
                  <a:pt x="566" y="7116"/>
                  <a:pt x="0" y="8915"/>
                </a:cubicBezTo>
                <a:lnTo>
                  <a:pt x="34909" y="8915"/>
                </a:lnTo>
                <a:cubicBezTo>
                  <a:pt x="35226" y="7446"/>
                  <a:pt x="33788" y="5926"/>
                  <a:pt x="32330" y="5926"/>
                </a:cubicBezTo>
                <a:cubicBezTo>
                  <a:pt x="32160" y="5926"/>
                  <a:pt x="31991" y="5946"/>
                  <a:pt x="31823" y="5990"/>
                </a:cubicBezTo>
                <a:cubicBezTo>
                  <a:pt x="30910" y="6210"/>
                  <a:pt x="30119" y="6987"/>
                  <a:pt x="29180" y="6987"/>
                </a:cubicBezTo>
                <a:cubicBezTo>
                  <a:pt x="29161" y="6987"/>
                  <a:pt x="29142" y="6987"/>
                  <a:pt x="29123" y="6986"/>
                </a:cubicBezTo>
                <a:cubicBezTo>
                  <a:pt x="28513" y="6986"/>
                  <a:pt x="27998" y="6665"/>
                  <a:pt x="27516" y="6343"/>
                </a:cubicBezTo>
                <a:cubicBezTo>
                  <a:pt x="26070" y="5411"/>
                  <a:pt x="24752" y="4350"/>
                  <a:pt x="23595" y="3129"/>
                </a:cubicBezTo>
                <a:cubicBezTo>
                  <a:pt x="22244" y="1779"/>
                  <a:pt x="20862" y="75"/>
                  <a:pt x="18966" y="11"/>
                </a:cubicBezTo>
                <a:cubicBezTo>
                  <a:pt x="18885" y="4"/>
                  <a:pt x="18804" y="1"/>
                  <a:pt x="1872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4" name="Google Shape;984;p32"/>
          <p:cNvSpPr txBox="1">
            <a:spLocks noGrp="1"/>
          </p:cNvSpPr>
          <p:nvPr>
            <p:ph type="title"/>
          </p:nvPr>
        </p:nvSpPr>
        <p:spPr>
          <a:xfrm>
            <a:off x="540000" y="491400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9pPr>
          </a:lstStyle>
          <a:p>
            <a:endParaRPr/>
          </a:p>
        </p:txBody>
      </p:sp>
      <p:sp>
        <p:nvSpPr>
          <p:cNvPr id="985" name="Google Shape;985;p32"/>
          <p:cNvSpPr txBox="1">
            <a:spLocks noGrp="1"/>
          </p:cNvSpPr>
          <p:nvPr>
            <p:ph type="body" idx="2"/>
          </p:nvPr>
        </p:nvSpPr>
        <p:spPr>
          <a:xfrm>
            <a:off x="540000" y="1544250"/>
            <a:ext cx="3761700" cy="286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0" name="Google Shape;150;p3"/>
          <p:cNvCxnSpPr/>
          <p:nvPr/>
        </p:nvCxnSpPr>
        <p:spPr>
          <a:xfrm>
            <a:off x="3087925" y="2541875"/>
            <a:ext cx="0" cy="593700"/>
          </a:xfrm>
          <a:prstGeom prst="straightConnector1">
            <a:avLst/>
          </a:prstGeom>
          <a:noFill/>
          <a:ln w="76200" cap="flat" cmpd="sng">
            <a:solidFill>
              <a:srgbClr val="A9A9A9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1" name="Google Shape;151;p3"/>
          <p:cNvCxnSpPr/>
          <p:nvPr userDrawn="1"/>
        </p:nvCxnSpPr>
        <p:spPr>
          <a:xfrm>
            <a:off x="1981225" y="2541875"/>
            <a:ext cx="0" cy="593700"/>
          </a:xfrm>
          <a:prstGeom prst="straightConnector1">
            <a:avLst/>
          </a:prstGeom>
          <a:noFill/>
          <a:ln w="76200" cap="flat" cmpd="sng">
            <a:solidFill>
              <a:srgbClr val="A9A9A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2" name="Google Shape;152;p3"/>
          <p:cNvSpPr txBox="1">
            <a:spLocks noGrp="1"/>
          </p:cNvSpPr>
          <p:nvPr>
            <p:ph type="title"/>
          </p:nvPr>
        </p:nvSpPr>
        <p:spPr>
          <a:xfrm flipH="1">
            <a:off x="2713211" y="825673"/>
            <a:ext cx="3600600" cy="161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100"/>
              <a:buNone/>
              <a:defRPr sz="5000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9pPr>
          </a:lstStyle>
          <a:p>
            <a:endParaRPr dirty="0"/>
          </a:p>
        </p:txBody>
      </p:sp>
      <p:sp>
        <p:nvSpPr>
          <p:cNvPr id="153" name="Google Shape;153;p3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3676237" y="2392100"/>
            <a:ext cx="1106700" cy="98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154" name="Google Shape;154;p3"/>
          <p:cNvSpPr txBox="1">
            <a:spLocks noGrp="1"/>
          </p:cNvSpPr>
          <p:nvPr>
            <p:ph type="subTitle" idx="1"/>
          </p:nvPr>
        </p:nvSpPr>
        <p:spPr>
          <a:xfrm flipH="1">
            <a:off x="1162274" y="3434200"/>
            <a:ext cx="2744700" cy="67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Catamaran"/>
                <a:ea typeface="Catamaran"/>
                <a:cs typeface="Catamaran"/>
                <a:sym typeface="Catamar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Freeform 6"/>
          <p:cNvSpPr>
            <a:spLocks/>
          </p:cNvSpPr>
          <p:nvPr userDrawn="1"/>
        </p:nvSpPr>
        <p:spPr bwMode="auto">
          <a:xfrm>
            <a:off x="344487" y="411163"/>
            <a:ext cx="2784475" cy="41275"/>
          </a:xfrm>
          <a:custGeom>
            <a:avLst/>
            <a:gdLst>
              <a:gd name="T0" fmla="*/ 3 w 687"/>
              <a:gd name="T1" fmla="*/ 10 h 10"/>
              <a:gd name="T2" fmla="*/ 7 w 687"/>
              <a:gd name="T3" fmla="*/ 3 h 10"/>
              <a:gd name="T4" fmla="*/ 12 w 687"/>
              <a:gd name="T5" fmla="*/ 3 h 10"/>
              <a:gd name="T6" fmla="*/ 422 w 687"/>
              <a:gd name="T7" fmla="*/ 3 h 10"/>
              <a:gd name="T8" fmla="*/ 675 w 687"/>
              <a:gd name="T9" fmla="*/ 3 h 10"/>
              <a:gd name="T10" fmla="*/ 683 w 687"/>
              <a:gd name="T11" fmla="*/ 10 h 10"/>
              <a:gd name="T12" fmla="*/ 589 w 687"/>
              <a:gd name="T13" fmla="*/ 10 h 10"/>
              <a:gd name="T14" fmla="*/ 173 w 687"/>
              <a:gd name="T15" fmla="*/ 10 h 10"/>
              <a:gd name="T16" fmla="*/ 3 w 687"/>
              <a:gd name="T17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7" h="10">
                <a:moveTo>
                  <a:pt x="3" y="10"/>
                </a:moveTo>
                <a:cubicBezTo>
                  <a:pt x="0" y="5"/>
                  <a:pt x="1" y="3"/>
                  <a:pt x="7" y="3"/>
                </a:cubicBezTo>
                <a:cubicBezTo>
                  <a:pt x="9" y="2"/>
                  <a:pt x="11" y="3"/>
                  <a:pt x="12" y="3"/>
                </a:cubicBezTo>
                <a:cubicBezTo>
                  <a:pt x="149" y="3"/>
                  <a:pt x="286" y="3"/>
                  <a:pt x="422" y="3"/>
                </a:cubicBezTo>
                <a:cubicBezTo>
                  <a:pt x="507" y="3"/>
                  <a:pt x="591" y="2"/>
                  <a:pt x="675" y="3"/>
                </a:cubicBezTo>
                <a:cubicBezTo>
                  <a:pt x="680" y="3"/>
                  <a:pt x="687" y="0"/>
                  <a:pt x="683" y="10"/>
                </a:cubicBezTo>
                <a:cubicBezTo>
                  <a:pt x="652" y="10"/>
                  <a:pt x="620" y="10"/>
                  <a:pt x="589" y="10"/>
                </a:cubicBezTo>
                <a:cubicBezTo>
                  <a:pt x="450" y="10"/>
                  <a:pt x="312" y="10"/>
                  <a:pt x="173" y="10"/>
                </a:cubicBezTo>
                <a:cubicBezTo>
                  <a:pt x="117" y="10"/>
                  <a:pt x="60" y="10"/>
                  <a:pt x="3" y="1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7" name="Freeform 7"/>
          <p:cNvSpPr>
            <a:spLocks/>
          </p:cNvSpPr>
          <p:nvPr userDrawn="1"/>
        </p:nvSpPr>
        <p:spPr bwMode="auto">
          <a:xfrm>
            <a:off x="6032500" y="411163"/>
            <a:ext cx="2784475" cy="33338"/>
          </a:xfrm>
          <a:custGeom>
            <a:avLst/>
            <a:gdLst>
              <a:gd name="T0" fmla="*/ 5 w 687"/>
              <a:gd name="T1" fmla="*/ 8 h 8"/>
              <a:gd name="T2" fmla="*/ 8 w 687"/>
              <a:gd name="T3" fmla="*/ 0 h 8"/>
              <a:gd name="T4" fmla="*/ 14 w 687"/>
              <a:gd name="T5" fmla="*/ 0 h 8"/>
              <a:gd name="T6" fmla="*/ 652 w 687"/>
              <a:gd name="T7" fmla="*/ 0 h 8"/>
              <a:gd name="T8" fmla="*/ 680 w 687"/>
              <a:gd name="T9" fmla="*/ 0 h 8"/>
              <a:gd name="T10" fmla="*/ 684 w 687"/>
              <a:gd name="T11" fmla="*/ 7 h 8"/>
              <a:gd name="T12" fmla="*/ 659 w 687"/>
              <a:gd name="T13" fmla="*/ 8 h 8"/>
              <a:gd name="T14" fmla="*/ 145 w 687"/>
              <a:gd name="T15" fmla="*/ 8 h 8"/>
              <a:gd name="T16" fmla="*/ 5 w 687"/>
              <a:gd name="T17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7" h="8">
                <a:moveTo>
                  <a:pt x="5" y="8"/>
                </a:moveTo>
                <a:cubicBezTo>
                  <a:pt x="0" y="3"/>
                  <a:pt x="2" y="1"/>
                  <a:pt x="8" y="0"/>
                </a:cubicBezTo>
                <a:cubicBezTo>
                  <a:pt x="10" y="0"/>
                  <a:pt x="12" y="0"/>
                  <a:pt x="14" y="0"/>
                </a:cubicBezTo>
                <a:cubicBezTo>
                  <a:pt x="227" y="0"/>
                  <a:pt x="440" y="0"/>
                  <a:pt x="652" y="0"/>
                </a:cubicBezTo>
                <a:cubicBezTo>
                  <a:pt x="661" y="0"/>
                  <a:pt x="671" y="0"/>
                  <a:pt x="680" y="0"/>
                </a:cubicBezTo>
                <a:cubicBezTo>
                  <a:pt x="685" y="0"/>
                  <a:pt x="687" y="2"/>
                  <a:pt x="684" y="7"/>
                </a:cubicBezTo>
                <a:cubicBezTo>
                  <a:pt x="676" y="7"/>
                  <a:pt x="668" y="8"/>
                  <a:pt x="659" y="8"/>
                </a:cubicBezTo>
                <a:cubicBezTo>
                  <a:pt x="488" y="8"/>
                  <a:pt x="316" y="8"/>
                  <a:pt x="145" y="8"/>
                </a:cubicBezTo>
                <a:cubicBezTo>
                  <a:pt x="98" y="8"/>
                  <a:pt x="51" y="8"/>
                  <a:pt x="5" y="8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8" name="Freeform 8"/>
          <p:cNvSpPr>
            <a:spLocks noEditPoints="1"/>
          </p:cNvSpPr>
          <p:nvPr userDrawn="1"/>
        </p:nvSpPr>
        <p:spPr bwMode="auto">
          <a:xfrm>
            <a:off x="5849938" y="366713"/>
            <a:ext cx="112713" cy="119063"/>
          </a:xfrm>
          <a:custGeom>
            <a:avLst/>
            <a:gdLst>
              <a:gd name="T0" fmla="*/ 28 w 28"/>
              <a:gd name="T1" fmla="*/ 14 h 29"/>
              <a:gd name="T2" fmla="*/ 14 w 28"/>
              <a:gd name="T3" fmla="*/ 29 h 29"/>
              <a:gd name="T4" fmla="*/ 0 w 28"/>
              <a:gd name="T5" fmla="*/ 15 h 29"/>
              <a:gd name="T6" fmla="*/ 14 w 28"/>
              <a:gd name="T7" fmla="*/ 0 h 29"/>
              <a:gd name="T8" fmla="*/ 28 w 28"/>
              <a:gd name="T9" fmla="*/ 14 h 29"/>
              <a:gd name="T10" fmla="*/ 6 w 28"/>
              <a:gd name="T11" fmla="*/ 15 h 29"/>
              <a:gd name="T12" fmla="*/ 15 w 28"/>
              <a:gd name="T13" fmla="*/ 23 h 29"/>
              <a:gd name="T14" fmla="*/ 23 w 28"/>
              <a:gd name="T15" fmla="*/ 14 h 29"/>
              <a:gd name="T16" fmla="*/ 14 w 28"/>
              <a:gd name="T17" fmla="*/ 6 h 29"/>
              <a:gd name="T18" fmla="*/ 6 w 28"/>
              <a:gd name="T19" fmla="*/ 15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" h="29">
                <a:moveTo>
                  <a:pt x="28" y="14"/>
                </a:moveTo>
                <a:cubicBezTo>
                  <a:pt x="28" y="22"/>
                  <a:pt x="22" y="29"/>
                  <a:pt x="14" y="29"/>
                </a:cubicBezTo>
                <a:cubicBezTo>
                  <a:pt x="7" y="29"/>
                  <a:pt x="0" y="22"/>
                  <a:pt x="0" y="15"/>
                </a:cubicBezTo>
                <a:cubicBezTo>
                  <a:pt x="0" y="7"/>
                  <a:pt x="6" y="0"/>
                  <a:pt x="14" y="0"/>
                </a:cubicBezTo>
                <a:cubicBezTo>
                  <a:pt x="22" y="0"/>
                  <a:pt x="28" y="7"/>
                  <a:pt x="28" y="14"/>
                </a:cubicBezTo>
                <a:close/>
                <a:moveTo>
                  <a:pt x="6" y="15"/>
                </a:moveTo>
                <a:cubicBezTo>
                  <a:pt x="6" y="20"/>
                  <a:pt x="9" y="23"/>
                  <a:pt x="15" y="23"/>
                </a:cubicBezTo>
                <a:cubicBezTo>
                  <a:pt x="20" y="23"/>
                  <a:pt x="23" y="20"/>
                  <a:pt x="23" y="14"/>
                </a:cubicBezTo>
                <a:cubicBezTo>
                  <a:pt x="23" y="9"/>
                  <a:pt x="19" y="6"/>
                  <a:pt x="14" y="6"/>
                </a:cubicBezTo>
                <a:cubicBezTo>
                  <a:pt x="9" y="6"/>
                  <a:pt x="6" y="9"/>
                  <a:pt x="6" y="15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9" name="Freeform 9"/>
          <p:cNvSpPr>
            <a:spLocks noEditPoints="1"/>
          </p:cNvSpPr>
          <p:nvPr userDrawn="1"/>
        </p:nvSpPr>
        <p:spPr bwMode="auto">
          <a:xfrm>
            <a:off x="3194050" y="379413"/>
            <a:ext cx="117475" cy="114300"/>
          </a:xfrm>
          <a:custGeom>
            <a:avLst/>
            <a:gdLst>
              <a:gd name="T0" fmla="*/ 29 w 29"/>
              <a:gd name="T1" fmla="*/ 14 h 28"/>
              <a:gd name="T2" fmla="*/ 14 w 29"/>
              <a:gd name="T3" fmla="*/ 28 h 28"/>
              <a:gd name="T4" fmla="*/ 0 w 29"/>
              <a:gd name="T5" fmla="*/ 14 h 28"/>
              <a:gd name="T6" fmla="*/ 15 w 29"/>
              <a:gd name="T7" fmla="*/ 0 h 28"/>
              <a:gd name="T8" fmla="*/ 29 w 29"/>
              <a:gd name="T9" fmla="*/ 14 h 28"/>
              <a:gd name="T10" fmla="*/ 15 w 29"/>
              <a:gd name="T11" fmla="*/ 22 h 28"/>
              <a:gd name="T12" fmla="*/ 23 w 29"/>
              <a:gd name="T13" fmla="*/ 14 h 28"/>
              <a:gd name="T14" fmla="*/ 14 w 29"/>
              <a:gd name="T15" fmla="*/ 5 h 28"/>
              <a:gd name="T16" fmla="*/ 6 w 29"/>
              <a:gd name="T17" fmla="*/ 14 h 28"/>
              <a:gd name="T18" fmla="*/ 15 w 29"/>
              <a:gd name="T19" fmla="*/ 22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9" h="28">
                <a:moveTo>
                  <a:pt x="29" y="14"/>
                </a:moveTo>
                <a:cubicBezTo>
                  <a:pt x="29" y="22"/>
                  <a:pt x="22" y="28"/>
                  <a:pt x="14" y="28"/>
                </a:cubicBezTo>
                <a:cubicBezTo>
                  <a:pt x="7" y="28"/>
                  <a:pt x="0" y="22"/>
                  <a:pt x="0" y="14"/>
                </a:cubicBezTo>
                <a:cubicBezTo>
                  <a:pt x="0" y="6"/>
                  <a:pt x="7" y="0"/>
                  <a:pt x="15" y="0"/>
                </a:cubicBezTo>
                <a:cubicBezTo>
                  <a:pt x="23" y="0"/>
                  <a:pt x="29" y="6"/>
                  <a:pt x="29" y="14"/>
                </a:cubicBezTo>
                <a:close/>
                <a:moveTo>
                  <a:pt x="15" y="22"/>
                </a:moveTo>
                <a:cubicBezTo>
                  <a:pt x="20" y="22"/>
                  <a:pt x="23" y="19"/>
                  <a:pt x="23" y="14"/>
                </a:cubicBezTo>
                <a:cubicBezTo>
                  <a:pt x="23" y="9"/>
                  <a:pt x="20" y="5"/>
                  <a:pt x="14" y="5"/>
                </a:cubicBezTo>
                <a:cubicBezTo>
                  <a:pt x="9" y="5"/>
                  <a:pt x="6" y="9"/>
                  <a:pt x="6" y="14"/>
                </a:cubicBezTo>
                <a:cubicBezTo>
                  <a:pt x="6" y="19"/>
                  <a:pt x="9" y="22"/>
                  <a:pt x="15" y="22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11" name="Grupo 10"/>
          <p:cNvGrpSpPr/>
          <p:nvPr userDrawn="1"/>
        </p:nvGrpSpPr>
        <p:grpSpPr>
          <a:xfrm>
            <a:off x="-39297" y="4436317"/>
            <a:ext cx="9233172" cy="734694"/>
            <a:chOff x="-39297" y="4436317"/>
            <a:chExt cx="9233172" cy="734694"/>
          </a:xfrm>
          <a:solidFill>
            <a:schemeClr val="accent6"/>
          </a:solidFill>
        </p:grpSpPr>
        <p:sp>
          <p:nvSpPr>
            <p:cNvPr id="12" name="Freeform 5"/>
            <p:cNvSpPr>
              <a:spLocks/>
            </p:cNvSpPr>
            <p:nvPr userDrawn="1"/>
          </p:nvSpPr>
          <p:spPr bwMode="auto">
            <a:xfrm>
              <a:off x="-25811" y="4581619"/>
              <a:ext cx="9219686" cy="589392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6"/>
            <p:cNvSpPr>
              <a:spLocks/>
            </p:cNvSpPr>
            <p:nvPr userDrawn="1"/>
          </p:nvSpPr>
          <p:spPr bwMode="auto">
            <a:xfrm>
              <a:off x="-39297" y="4826176"/>
              <a:ext cx="5242863" cy="326417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7"/>
            <p:cNvSpPr>
              <a:spLocks/>
            </p:cNvSpPr>
            <p:nvPr userDrawn="1"/>
          </p:nvSpPr>
          <p:spPr bwMode="auto">
            <a:xfrm>
              <a:off x="7767681" y="4917245"/>
              <a:ext cx="1382363" cy="235348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8"/>
            <p:cNvSpPr>
              <a:spLocks/>
            </p:cNvSpPr>
            <p:nvPr userDrawn="1"/>
          </p:nvSpPr>
          <p:spPr bwMode="auto">
            <a:xfrm>
              <a:off x="35943" y="4518177"/>
              <a:ext cx="288274" cy="181116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Oval 9"/>
            <p:cNvSpPr>
              <a:spLocks noChangeArrowheads="1"/>
            </p:cNvSpPr>
            <p:nvPr userDrawn="1"/>
          </p:nvSpPr>
          <p:spPr bwMode="auto">
            <a:xfrm>
              <a:off x="381534" y="4473154"/>
              <a:ext cx="158466" cy="108465"/>
            </a:xfrm>
            <a:prstGeom prst="ellipse">
              <a:avLst/>
            </a:pr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641149" y="4445527"/>
              <a:ext cx="143294" cy="100279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11"/>
            <p:cNvSpPr>
              <a:spLocks/>
            </p:cNvSpPr>
            <p:nvPr userDrawn="1"/>
          </p:nvSpPr>
          <p:spPr bwMode="auto">
            <a:xfrm>
              <a:off x="872104" y="4436317"/>
              <a:ext cx="114635" cy="8186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Oval 12"/>
            <p:cNvSpPr>
              <a:spLocks noChangeArrowheads="1"/>
            </p:cNvSpPr>
            <p:nvPr userDrawn="1"/>
          </p:nvSpPr>
          <p:spPr bwMode="auto">
            <a:xfrm>
              <a:off x="1059229" y="4463945"/>
              <a:ext cx="85977" cy="54233"/>
            </a:xfrm>
            <a:prstGeom prst="ellipse">
              <a:avLst/>
            </a:pr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267494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ectangle 8"/>
          <p:cNvSpPr>
            <a:spLocks noChangeArrowheads="1"/>
          </p:cNvSpPr>
          <p:nvPr userDrawn="1"/>
        </p:nvSpPr>
        <p:spPr bwMode="auto">
          <a:xfrm>
            <a:off x="106362" y="4945500"/>
            <a:ext cx="7053022" cy="83700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" name="Rectangle 9"/>
          <p:cNvSpPr>
            <a:spLocks noChangeArrowheads="1"/>
          </p:cNvSpPr>
          <p:nvPr userDrawn="1"/>
        </p:nvSpPr>
        <p:spPr bwMode="auto">
          <a:xfrm>
            <a:off x="106362" y="4922838"/>
            <a:ext cx="8963026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Rectangle 10"/>
          <p:cNvSpPr>
            <a:spLocks noChangeArrowheads="1"/>
          </p:cNvSpPr>
          <p:nvPr userDrawn="1"/>
        </p:nvSpPr>
        <p:spPr bwMode="auto">
          <a:xfrm>
            <a:off x="106362" y="4406900"/>
            <a:ext cx="295275" cy="47783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Rectangle 11"/>
          <p:cNvSpPr>
            <a:spLocks noChangeArrowheads="1"/>
          </p:cNvSpPr>
          <p:nvPr userDrawn="1"/>
        </p:nvSpPr>
        <p:spPr bwMode="auto">
          <a:xfrm>
            <a:off x="106362" y="4406900"/>
            <a:ext cx="295275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9" name="Grupo 8"/>
          <p:cNvGrpSpPr/>
          <p:nvPr userDrawn="1"/>
        </p:nvGrpSpPr>
        <p:grpSpPr>
          <a:xfrm>
            <a:off x="344487" y="366713"/>
            <a:ext cx="8472488" cy="127000"/>
            <a:chOff x="344487" y="366713"/>
            <a:chExt cx="8472488" cy="127000"/>
          </a:xfrm>
        </p:grpSpPr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344487" y="411163"/>
              <a:ext cx="2784475" cy="41275"/>
            </a:xfrm>
            <a:custGeom>
              <a:avLst/>
              <a:gdLst>
                <a:gd name="T0" fmla="*/ 3 w 687"/>
                <a:gd name="T1" fmla="*/ 10 h 10"/>
                <a:gd name="T2" fmla="*/ 7 w 687"/>
                <a:gd name="T3" fmla="*/ 3 h 10"/>
                <a:gd name="T4" fmla="*/ 12 w 687"/>
                <a:gd name="T5" fmla="*/ 3 h 10"/>
                <a:gd name="T6" fmla="*/ 422 w 687"/>
                <a:gd name="T7" fmla="*/ 3 h 10"/>
                <a:gd name="T8" fmla="*/ 675 w 687"/>
                <a:gd name="T9" fmla="*/ 3 h 10"/>
                <a:gd name="T10" fmla="*/ 683 w 687"/>
                <a:gd name="T11" fmla="*/ 10 h 10"/>
                <a:gd name="T12" fmla="*/ 589 w 687"/>
                <a:gd name="T13" fmla="*/ 10 h 10"/>
                <a:gd name="T14" fmla="*/ 173 w 687"/>
                <a:gd name="T15" fmla="*/ 10 h 10"/>
                <a:gd name="T16" fmla="*/ 3 w 687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7" h="10">
                  <a:moveTo>
                    <a:pt x="3" y="10"/>
                  </a:moveTo>
                  <a:cubicBezTo>
                    <a:pt x="0" y="5"/>
                    <a:pt x="1" y="3"/>
                    <a:pt x="7" y="3"/>
                  </a:cubicBezTo>
                  <a:cubicBezTo>
                    <a:pt x="9" y="2"/>
                    <a:pt x="11" y="3"/>
                    <a:pt x="12" y="3"/>
                  </a:cubicBezTo>
                  <a:cubicBezTo>
                    <a:pt x="149" y="3"/>
                    <a:pt x="286" y="3"/>
                    <a:pt x="422" y="3"/>
                  </a:cubicBezTo>
                  <a:cubicBezTo>
                    <a:pt x="507" y="3"/>
                    <a:pt x="591" y="2"/>
                    <a:pt x="675" y="3"/>
                  </a:cubicBezTo>
                  <a:cubicBezTo>
                    <a:pt x="680" y="3"/>
                    <a:pt x="687" y="0"/>
                    <a:pt x="683" y="10"/>
                  </a:cubicBezTo>
                  <a:cubicBezTo>
                    <a:pt x="652" y="10"/>
                    <a:pt x="620" y="10"/>
                    <a:pt x="589" y="10"/>
                  </a:cubicBezTo>
                  <a:cubicBezTo>
                    <a:pt x="450" y="10"/>
                    <a:pt x="312" y="10"/>
                    <a:pt x="173" y="10"/>
                  </a:cubicBezTo>
                  <a:cubicBezTo>
                    <a:pt x="117" y="10"/>
                    <a:pt x="60" y="10"/>
                    <a:pt x="3" y="1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6032500" y="411163"/>
              <a:ext cx="2784475" cy="33338"/>
            </a:xfrm>
            <a:custGeom>
              <a:avLst/>
              <a:gdLst>
                <a:gd name="T0" fmla="*/ 5 w 687"/>
                <a:gd name="T1" fmla="*/ 8 h 8"/>
                <a:gd name="T2" fmla="*/ 8 w 687"/>
                <a:gd name="T3" fmla="*/ 0 h 8"/>
                <a:gd name="T4" fmla="*/ 14 w 687"/>
                <a:gd name="T5" fmla="*/ 0 h 8"/>
                <a:gd name="T6" fmla="*/ 652 w 687"/>
                <a:gd name="T7" fmla="*/ 0 h 8"/>
                <a:gd name="T8" fmla="*/ 680 w 687"/>
                <a:gd name="T9" fmla="*/ 0 h 8"/>
                <a:gd name="T10" fmla="*/ 684 w 687"/>
                <a:gd name="T11" fmla="*/ 7 h 8"/>
                <a:gd name="T12" fmla="*/ 659 w 687"/>
                <a:gd name="T13" fmla="*/ 8 h 8"/>
                <a:gd name="T14" fmla="*/ 145 w 687"/>
                <a:gd name="T15" fmla="*/ 8 h 8"/>
                <a:gd name="T16" fmla="*/ 5 w 687"/>
                <a:gd name="T1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7" h="8">
                  <a:moveTo>
                    <a:pt x="5" y="8"/>
                  </a:moveTo>
                  <a:cubicBezTo>
                    <a:pt x="0" y="3"/>
                    <a:pt x="2" y="1"/>
                    <a:pt x="8" y="0"/>
                  </a:cubicBezTo>
                  <a:cubicBezTo>
                    <a:pt x="10" y="0"/>
                    <a:pt x="12" y="0"/>
                    <a:pt x="14" y="0"/>
                  </a:cubicBezTo>
                  <a:cubicBezTo>
                    <a:pt x="227" y="0"/>
                    <a:pt x="440" y="0"/>
                    <a:pt x="652" y="0"/>
                  </a:cubicBezTo>
                  <a:cubicBezTo>
                    <a:pt x="661" y="0"/>
                    <a:pt x="671" y="0"/>
                    <a:pt x="680" y="0"/>
                  </a:cubicBezTo>
                  <a:cubicBezTo>
                    <a:pt x="685" y="0"/>
                    <a:pt x="687" y="2"/>
                    <a:pt x="684" y="7"/>
                  </a:cubicBezTo>
                  <a:cubicBezTo>
                    <a:pt x="676" y="7"/>
                    <a:pt x="668" y="8"/>
                    <a:pt x="659" y="8"/>
                  </a:cubicBezTo>
                  <a:cubicBezTo>
                    <a:pt x="488" y="8"/>
                    <a:pt x="316" y="8"/>
                    <a:pt x="145" y="8"/>
                  </a:cubicBezTo>
                  <a:cubicBezTo>
                    <a:pt x="98" y="8"/>
                    <a:pt x="51" y="8"/>
                    <a:pt x="5" y="8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8"/>
            <p:cNvSpPr>
              <a:spLocks noEditPoints="1"/>
            </p:cNvSpPr>
            <p:nvPr userDrawn="1"/>
          </p:nvSpPr>
          <p:spPr bwMode="auto">
            <a:xfrm>
              <a:off x="5849938" y="366713"/>
              <a:ext cx="112713" cy="119063"/>
            </a:xfrm>
            <a:custGeom>
              <a:avLst/>
              <a:gdLst>
                <a:gd name="T0" fmla="*/ 28 w 28"/>
                <a:gd name="T1" fmla="*/ 14 h 29"/>
                <a:gd name="T2" fmla="*/ 14 w 28"/>
                <a:gd name="T3" fmla="*/ 29 h 29"/>
                <a:gd name="T4" fmla="*/ 0 w 28"/>
                <a:gd name="T5" fmla="*/ 15 h 29"/>
                <a:gd name="T6" fmla="*/ 14 w 28"/>
                <a:gd name="T7" fmla="*/ 0 h 29"/>
                <a:gd name="T8" fmla="*/ 28 w 28"/>
                <a:gd name="T9" fmla="*/ 14 h 29"/>
                <a:gd name="T10" fmla="*/ 6 w 28"/>
                <a:gd name="T11" fmla="*/ 15 h 29"/>
                <a:gd name="T12" fmla="*/ 15 w 28"/>
                <a:gd name="T13" fmla="*/ 23 h 29"/>
                <a:gd name="T14" fmla="*/ 23 w 28"/>
                <a:gd name="T15" fmla="*/ 14 h 29"/>
                <a:gd name="T16" fmla="*/ 14 w 28"/>
                <a:gd name="T17" fmla="*/ 6 h 29"/>
                <a:gd name="T18" fmla="*/ 6 w 28"/>
                <a:gd name="T19" fmla="*/ 1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8" y="14"/>
                  </a:moveTo>
                  <a:cubicBezTo>
                    <a:pt x="28" y="22"/>
                    <a:pt x="22" y="29"/>
                    <a:pt x="14" y="29"/>
                  </a:cubicBezTo>
                  <a:cubicBezTo>
                    <a:pt x="7" y="29"/>
                    <a:pt x="0" y="22"/>
                    <a:pt x="0" y="15"/>
                  </a:cubicBezTo>
                  <a:cubicBezTo>
                    <a:pt x="0" y="7"/>
                    <a:pt x="6" y="0"/>
                    <a:pt x="14" y="0"/>
                  </a:cubicBezTo>
                  <a:cubicBezTo>
                    <a:pt x="22" y="0"/>
                    <a:pt x="28" y="7"/>
                    <a:pt x="28" y="14"/>
                  </a:cubicBezTo>
                  <a:close/>
                  <a:moveTo>
                    <a:pt x="6" y="15"/>
                  </a:moveTo>
                  <a:cubicBezTo>
                    <a:pt x="6" y="20"/>
                    <a:pt x="9" y="23"/>
                    <a:pt x="15" y="23"/>
                  </a:cubicBezTo>
                  <a:cubicBezTo>
                    <a:pt x="20" y="23"/>
                    <a:pt x="23" y="20"/>
                    <a:pt x="23" y="14"/>
                  </a:cubicBezTo>
                  <a:cubicBezTo>
                    <a:pt x="23" y="9"/>
                    <a:pt x="19" y="6"/>
                    <a:pt x="14" y="6"/>
                  </a:cubicBezTo>
                  <a:cubicBezTo>
                    <a:pt x="9" y="6"/>
                    <a:pt x="6" y="9"/>
                    <a:pt x="6" y="15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9"/>
            <p:cNvSpPr>
              <a:spLocks noEditPoints="1"/>
            </p:cNvSpPr>
            <p:nvPr userDrawn="1"/>
          </p:nvSpPr>
          <p:spPr bwMode="auto">
            <a:xfrm>
              <a:off x="3194050" y="379413"/>
              <a:ext cx="117475" cy="114300"/>
            </a:xfrm>
            <a:custGeom>
              <a:avLst/>
              <a:gdLst>
                <a:gd name="T0" fmla="*/ 29 w 29"/>
                <a:gd name="T1" fmla="*/ 14 h 28"/>
                <a:gd name="T2" fmla="*/ 14 w 29"/>
                <a:gd name="T3" fmla="*/ 28 h 28"/>
                <a:gd name="T4" fmla="*/ 0 w 29"/>
                <a:gd name="T5" fmla="*/ 14 h 28"/>
                <a:gd name="T6" fmla="*/ 15 w 29"/>
                <a:gd name="T7" fmla="*/ 0 h 28"/>
                <a:gd name="T8" fmla="*/ 29 w 29"/>
                <a:gd name="T9" fmla="*/ 14 h 28"/>
                <a:gd name="T10" fmla="*/ 15 w 29"/>
                <a:gd name="T11" fmla="*/ 22 h 28"/>
                <a:gd name="T12" fmla="*/ 23 w 29"/>
                <a:gd name="T13" fmla="*/ 14 h 28"/>
                <a:gd name="T14" fmla="*/ 14 w 29"/>
                <a:gd name="T15" fmla="*/ 5 h 28"/>
                <a:gd name="T16" fmla="*/ 6 w 29"/>
                <a:gd name="T17" fmla="*/ 14 h 28"/>
                <a:gd name="T18" fmla="*/ 15 w 29"/>
                <a:gd name="T19" fmla="*/ 2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28">
                  <a:moveTo>
                    <a:pt x="29" y="14"/>
                  </a:moveTo>
                  <a:cubicBezTo>
                    <a:pt x="29" y="22"/>
                    <a:pt x="22" y="28"/>
                    <a:pt x="14" y="28"/>
                  </a:cubicBezTo>
                  <a:cubicBezTo>
                    <a:pt x="7" y="28"/>
                    <a:pt x="0" y="22"/>
                    <a:pt x="0" y="14"/>
                  </a:cubicBezTo>
                  <a:cubicBezTo>
                    <a:pt x="0" y="6"/>
                    <a:pt x="7" y="0"/>
                    <a:pt x="15" y="0"/>
                  </a:cubicBezTo>
                  <a:cubicBezTo>
                    <a:pt x="23" y="0"/>
                    <a:pt x="29" y="6"/>
                    <a:pt x="29" y="14"/>
                  </a:cubicBezTo>
                  <a:close/>
                  <a:moveTo>
                    <a:pt x="15" y="22"/>
                  </a:moveTo>
                  <a:cubicBezTo>
                    <a:pt x="20" y="22"/>
                    <a:pt x="23" y="19"/>
                    <a:pt x="23" y="14"/>
                  </a:cubicBezTo>
                  <a:cubicBezTo>
                    <a:pt x="23" y="9"/>
                    <a:pt x="20" y="5"/>
                    <a:pt x="14" y="5"/>
                  </a:cubicBezTo>
                  <a:cubicBezTo>
                    <a:pt x="9" y="5"/>
                    <a:pt x="6" y="9"/>
                    <a:pt x="6" y="14"/>
                  </a:cubicBezTo>
                  <a:cubicBezTo>
                    <a:pt x="6" y="19"/>
                    <a:pt x="9" y="22"/>
                    <a:pt x="15" y="22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5" name="Grupo 14"/>
          <p:cNvGrpSpPr/>
          <p:nvPr userDrawn="1"/>
        </p:nvGrpSpPr>
        <p:grpSpPr>
          <a:xfrm rot="20700000">
            <a:off x="7971272" y="144230"/>
            <a:ext cx="1186930" cy="920158"/>
            <a:chOff x="-1960562" y="498476"/>
            <a:chExt cx="1808162" cy="1401763"/>
          </a:xfrm>
          <a:solidFill>
            <a:schemeClr val="accent6">
              <a:lumMod val="75000"/>
            </a:schemeClr>
          </a:solidFill>
        </p:grpSpPr>
        <p:sp>
          <p:nvSpPr>
            <p:cNvPr id="16" name="Freeform 5"/>
            <p:cNvSpPr>
              <a:spLocks noEditPoints="1"/>
            </p:cNvSpPr>
            <p:nvPr/>
          </p:nvSpPr>
          <p:spPr bwMode="auto">
            <a:xfrm>
              <a:off x="-933450" y="500063"/>
              <a:ext cx="781050" cy="830263"/>
            </a:xfrm>
            <a:custGeom>
              <a:avLst/>
              <a:gdLst>
                <a:gd name="T0" fmla="*/ 1 w 309"/>
                <a:gd name="T1" fmla="*/ 204 h 328"/>
                <a:gd name="T2" fmla="*/ 0 w 309"/>
                <a:gd name="T3" fmla="*/ 101 h 328"/>
                <a:gd name="T4" fmla="*/ 58 w 309"/>
                <a:gd name="T5" fmla="*/ 54 h 328"/>
                <a:gd name="T6" fmla="*/ 248 w 309"/>
                <a:gd name="T7" fmla="*/ 1 h 328"/>
                <a:gd name="T8" fmla="*/ 259 w 309"/>
                <a:gd name="T9" fmla="*/ 8 h 328"/>
                <a:gd name="T10" fmla="*/ 298 w 309"/>
                <a:gd name="T11" fmla="*/ 123 h 328"/>
                <a:gd name="T12" fmla="*/ 272 w 309"/>
                <a:gd name="T13" fmla="*/ 304 h 328"/>
                <a:gd name="T14" fmla="*/ 270 w 309"/>
                <a:gd name="T15" fmla="*/ 308 h 328"/>
                <a:gd name="T16" fmla="*/ 240 w 309"/>
                <a:gd name="T17" fmla="*/ 327 h 328"/>
                <a:gd name="T18" fmla="*/ 62 w 309"/>
                <a:gd name="T19" fmla="*/ 258 h 328"/>
                <a:gd name="T20" fmla="*/ 22 w 309"/>
                <a:gd name="T21" fmla="*/ 222 h 328"/>
                <a:gd name="T22" fmla="*/ 1 w 309"/>
                <a:gd name="T23" fmla="*/ 204 h 328"/>
                <a:gd name="T24" fmla="*/ 39 w 309"/>
                <a:gd name="T25" fmla="*/ 147 h 328"/>
                <a:gd name="T26" fmla="*/ 123 w 309"/>
                <a:gd name="T27" fmla="*/ 89 h 328"/>
                <a:gd name="T28" fmla="*/ 116 w 309"/>
                <a:gd name="T29" fmla="*/ 90 h 328"/>
                <a:gd name="T30" fmla="*/ 99 w 309"/>
                <a:gd name="T31" fmla="*/ 99 h 328"/>
                <a:gd name="T32" fmla="*/ 27 w 309"/>
                <a:gd name="T33" fmla="*/ 145 h 328"/>
                <a:gd name="T34" fmla="*/ 19 w 309"/>
                <a:gd name="T35" fmla="*/ 151 h 328"/>
                <a:gd name="T36" fmla="*/ 65 w 309"/>
                <a:gd name="T37" fmla="*/ 163 h 328"/>
                <a:gd name="T38" fmla="*/ 41 w 309"/>
                <a:gd name="T39" fmla="*/ 162 h 328"/>
                <a:gd name="T40" fmla="*/ 20 w 309"/>
                <a:gd name="T41" fmla="*/ 167 h 328"/>
                <a:gd name="T42" fmla="*/ 19 w 309"/>
                <a:gd name="T43" fmla="*/ 170 h 328"/>
                <a:gd name="T44" fmla="*/ 62 w 309"/>
                <a:gd name="T45" fmla="*/ 197 h 328"/>
                <a:gd name="T46" fmla="*/ 124 w 309"/>
                <a:gd name="T47" fmla="*/ 257 h 328"/>
                <a:gd name="T48" fmla="*/ 130 w 309"/>
                <a:gd name="T49" fmla="*/ 259 h 328"/>
                <a:gd name="T50" fmla="*/ 131 w 309"/>
                <a:gd name="T51" fmla="*/ 254 h 328"/>
                <a:gd name="T52" fmla="*/ 117 w 309"/>
                <a:gd name="T53" fmla="*/ 225 h 328"/>
                <a:gd name="T54" fmla="*/ 75 w 309"/>
                <a:gd name="T55" fmla="*/ 194 h 328"/>
                <a:gd name="T56" fmla="*/ 48 w 309"/>
                <a:gd name="T57" fmla="*/ 179 h 328"/>
                <a:gd name="T58" fmla="*/ 66 w 309"/>
                <a:gd name="T59" fmla="*/ 175 h 328"/>
                <a:gd name="T60" fmla="*/ 65 w 309"/>
                <a:gd name="T61" fmla="*/ 169 h 328"/>
                <a:gd name="T62" fmla="*/ 74 w 309"/>
                <a:gd name="T63" fmla="*/ 168 h 328"/>
                <a:gd name="T64" fmla="*/ 79 w 309"/>
                <a:gd name="T65" fmla="*/ 164 h 328"/>
                <a:gd name="T66" fmla="*/ 76 w 309"/>
                <a:gd name="T67" fmla="*/ 159 h 328"/>
                <a:gd name="T68" fmla="*/ 60 w 309"/>
                <a:gd name="T69" fmla="*/ 151 h 328"/>
                <a:gd name="T70" fmla="*/ 39 w 309"/>
                <a:gd name="T71" fmla="*/ 14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9" h="328">
                  <a:moveTo>
                    <a:pt x="1" y="204"/>
                  </a:moveTo>
                  <a:cubicBezTo>
                    <a:pt x="16" y="170"/>
                    <a:pt x="23" y="135"/>
                    <a:pt x="0" y="101"/>
                  </a:cubicBezTo>
                  <a:cubicBezTo>
                    <a:pt x="16" y="82"/>
                    <a:pt x="36" y="66"/>
                    <a:pt x="58" y="54"/>
                  </a:cubicBezTo>
                  <a:cubicBezTo>
                    <a:pt x="117" y="20"/>
                    <a:pt x="180" y="1"/>
                    <a:pt x="248" y="1"/>
                  </a:cubicBezTo>
                  <a:cubicBezTo>
                    <a:pt x="254" y="0"/>
                    <a:pt x="257" y="2"/>
                    <a:pt x="259" y="8"/>
                  </a:cubicBezTo>
                  <a:cubicBezTo>
                    <a:pt x="276" y="45"/>
                    <a:pt x="291" y="82"/>
                    <a:pt x="298" y="123"/>
                  </a:cubicBezTo>
                  <a:cubicBezTo>
                    <a:pt x="309" y="186"/>
                    <a:pt x="299" y="246"/>
                    <a:pt x="272" y="304"/>
                  </a:cubicBezTo>
                  <a:cubicBezTo>
                    <a:pt x="271" y="306"/>
                    <a:pt x="271" y="307"/>
                    <a:pt x="270" y="308"/>
                  </a:cubicBezTo>
                  <a:cubicBezTo>
                    <a:pt x="261" y="328"/>
                    <a:pt x="261" y="328"/>
                    <a:pt x="240" y="327"/>
                  </a:cubicBezTo>
                  <a:cubicBezTo>
                    <a:pt x="172" y="325"/>
                    <a:pt x="113" y="304"/>
                    <a:pt x="62" y="258"/>
                  </a:cubicBezTo>
                  <a:cubicBezTo>
                    <a:pt x="49" y="246"/>
                    <a:pt x="36" y="234"/>
                    <a:pt x="22" y="222"/>
                  </a:cubicBezTo>
                  <a:cubicBezTo>
                    <a:pt x="16" y="216"/>
                    <a:pt x="9" y="211"/>
                    <a:pt x="1" y="204"/>
                  </a:cubicBezTo>
                  <a:close/>
                  <a:moveTo>
                    <a:pt x="39" y="147"/>
                  </a:moveTo>
                  <a:cubicBezTo>
                    <a:pt x="66" y="128"/>
                    <a:pt x="94" y="109"/>
                    <a:pt x="123" y="89"/>
                  </a:cubicBezTo>
                  <a:cubicBezTo>
                    <a:pt x="120" y="90"/>
                    <a:pt x="118" y="89"/>
                    <a:pt x="116" y="90"/>
                  </a:cubicBezTo>
                  <a:cubicBezTo>
                    <a:pt x="110" y="93"/>
                    <a:pt x="104" y="95"/>
                    <a:pt x="99" y="99"/>
                  </a:cubicBezTo>
                  <a:cubicBezTo>
                    <a:pt x="76" y="117"/>
                    <a:pt x="53" y="132"/>
                    <a:pt x="27" y="145"/>
                  </a:cubicBezTo>
                  <a:cubicBezTo>
                    <a:pt x="24" y="146"/>
                    <a:pt x="22" y="149"/>
                    <a:pt x="19" y="151"/>
                  </a:cubicBezTo>
                  <a:cubicBezTo>
                    <a:pt x="36" y="155"/>
                    <a:pt x="52" y="153"/>
                    <a:pt x="65" y="163"/>
                  </a:cubicBezTo>
                  <a:cubicBezTo>
                    <a:pt x="57" y="163"/>
                    <a:pt x="49" y="162"/>
                    <a:pt x="41" y="162"/>
                  </a:cubicBezTo>
                  <a:cubicBezTo>
                    <a:pt x="34" y="163"/>
                    <a:pt x="27" y="166"/>
                    <a:pt x="20" y="167"/>
                  </a:cubicBezTo>
                  <a:cubicBezTo>
                    <a:pt x="20" y="168"/>
                    <a:pt x="19" y="169"/>
                    <a:pt x="19" y="170"/>
                  </a:cubicBezTo>
                  <a:cubicBezTo>
                    <a:pt x="33" y="179"/>
                    <a:pt x="47" y="189"/>
                    <a:pt x="62" y="197"/>
                  </a:cubicBezTo>
                  <a:cubicBezTo>
                    <a:pt x="87" y="213"/>
                    <a:pt x="111" y="228"/>
                    <a:pt x="124" y="257"/>
                  </a:cubicBezTo>
                  <a:cubicBezTo>
                    <a:pt x="125" y="258"/>
                    <a:pt x="128" y="259"/>
                    <a:pt x="130" y="259"/>
                  </a:cubicBezTo>
                  <a:cubicBezTo>
                    <a:pt x="131" y="258"/>
                    <a:pt x="132" y="255"/>
                    <a:pt x="131" y="254"/>
                  </a:cubicBezTo>
                  <a:cubicBezTo>
                    <a:pt x="127" y="244"/>
                    <a:pt x="123" y="234"/>
                    <a:pt x="117" y="225"/>
                  </a:cubicBezTo>
                  <a:cubicBezTo>
                    <a:pt x="106" y="211"/>
                    <a:pt x="90" y="202"/>
                    <a:pt x="75" y="194"/>
                  </a:cubicBezTo>
                  <a:cubicBezTo>
                    <a:pt x="65" y="189"/>
                    <a:pt x="56" y="184"/>
                    <a:pt x="48" y="179"/>
                  </a:cubicBezTo>
                  <a:cubicBezTo>
                    <a:pt x="54" y="178"/>
                    <a:pt x="60" y="177"/>
                    <a:pt x="66" y="175"/>
                  </a:cubicBezTo>
                  <a:cubicBezTo>
                    <a:pt x="66" y="173"/>
                    <a:pt x="65" y="172"/>
                    <a:pt x="65" y="169"/>
                  </a:cubicBezTo>
                  <a:cubicBezTo>
                    <a:pt x="68" y="169"/>
                    <a:pt x="71" y="169"/>
                    <a:pt x="74" y="168"/>
                  </a:cubicBezTo>
                  <a:cubicBezTo>
                    <a:pt x="76" y="167"/>
                    <a:pt x="78" y="165"/>
                    <a:pt x="79" y="164"/>
                  </a:cubicBezTo>
                  <a:cubicBezTo>
                    <a:pt x="80" y="163"/>
                    <a:pt x="77" y="160"/>
                    <a:pt x="76" y="159"/>
                  </a:cubicBezTo>
                  <a:cubicBezTo>
                    <a:pt x="71" y="156"/>
                    <a:pt x="66" y="153"/>
                    <a:pt x="60" y="151"/>
                  </a:cubicBezTo>
                  <a:cubicBezTo>
                    <a:pt x="53" y="149"/>
                    <a:pt x="45" y="148"/>
                    <a:pt x="39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6"/>
            <p:cNvSpPr>
              <a:spLocks noEditPoints="1"/>
            </p:cNvSpPr>
            <p:nvPr/>
          </p:nvSpPr>
          <p:spPr bwMode="auto">
            <a:xfrm>
              <a:off x="-1960562" y="498476"/>
              <a:ext cx="776287" cy="828675"/>
            </a:xfrm>
            <a:custGeom>
              <a:avLst/>
              <a:gdLst>
                <a:gd name="T0" fmla="*/ 305 w 307"/>
                <a:gd name="T1" fmla="*/ 107 h 328"/>
                <a:gd name="T2" fmla="*/ 305 w 307"/>
                <a:gd name="T3" fmla="*/ 198 h 328"/>
                <a:gd name="T4" fmla="*/ 302 w 307"/>
                <a:gd name="T5" fmla="*/ 210 h 328"/>
                <a:gd name="T6" fmla="*/ 217 w 307"/>
                <a:gd name="T7" fmla="*/ 284 h 328"/>
                <a:gd name="T8" fmla="*/ 132 w 307"/>
                <a:gd name="T9" fmla="*/ 318 h 328"/>
                <a:gd name="T10" fmla="*/ 55 w 307"/>
                <a:gd name="T11" fmla="*/ 328 h 328"/>
                <a:gd name="T12" fmla="*/ 48 w 307"/>
                <a:gd name="T13" fmla="*/ 326 h 328"/>
                <a:gd name="T14" fmla="*/ 17 w 307"/>
                <a:gd name="T15" fmla="*/ 247 h 328"/>
                <a:gd name="T16" fmla="*/ 31 w 307"/>
                <a:gd name="T17" fmla="*/ 52 h 328"/>
                <a:gd name="T18" fmla="*/ 48 w 307"/>
                <a:gd name="T19" fmla="*/ 7 h 328"/>
                <a:gd name="T20" fmla="*/ 59 w 307"/>
                <a:gd name="T21" fmla="*/ 1 h 328"/>
                <a:gd name="T22" fmla="*/ 181 w 307"/>
                <a:gd name="T23" fmla="*/ 31 h 328"/>
                <a:gd name="T24" fmla="*/ 305 w 307"/>
                <a:gd name="T25" fmla="*/ 107 h 328"/>
                <a:gd name="T26" fmla="*/ 268 w 307"/>
                <a:gd name="T27" fmla="*/ 179 h 328"/>
                <a:gd name="T28" fmla="*/ 226 w 307"/>
                <a:gd name="T29" fmla="*/ 202 h 328"/>
                <a:gd name="T30" fmla="*/ 189 w 307"/>
                <a:gd name="T31" fmla="*/ 233 h 328"/>
                <a:gd name="T32" fmla="*/ 176 w 307"/>
                <a:gd name="T33" fmla="*/ 259 h 328"/>
                <a:gd name="T34" fmla="*/ 185 w 307"/>
                <a:gd name="T35" fmla="*/ 255 h 328"/>
                <a:gd name="T36" fmla="*/ 214 w 307"/>
                <a:gd name="T37" fmla="*/ 217 h 328"/>
                <a:gd name="T38" fmla="*/ 245 w 307"/>
                <a:gd name="T39" fmla="*/ 197 h 328"/>
                <a:gd name="T40" fmla="*/ 284 w 307"/>
                <a:gd name="T41" fmla="*/ 173 h 328"/>
                <a:gd name="T42" fmla="*/ 289 w 307"/>
                <a:gd name="T43" fmla="*/ 168 h 328"/>
                <a:gd name="T44" fmla="*/ 289 w 307"/>
                <a:gd name="T45" fmla="*/ 166 h 328"/>
                <a:gd name="T46" fmla="*/ 276 w 307"/>
                <a:gd name="T47" fmla="*/ 167 h 328"/>
                <a:gd name="T48" fmla="*/ 271 w 307"/>
                <a:gd name="T49" fmla="*/ 163 h 328"/>
                <a:gd name="T50" fmla="*/ 259 w 307"/>
                <a:gd name="T51" fmla="*/ 167 h 328"/>
                <a:gd name="T52" fmla="*/ 252 w 307"/>
                <a:gd name="T53" fmla="*/ 166 h 328"/>
                <a:gd name="T54" fmla="*/ 254 w 307"/>
                <a:gd name="T55" fmla="*/ 159 h 328"/>
                <a:gd name="T56" fmla="*/ 260 w 307"/>
                <a:gd name="T57" fmla="*/ 156 h 328"/>
                <a:gd name="T58" fmla="*/ 281 w 307"/>
                <a:gd name="T59" fmla="*/ 153 h 328"/>
                <a:gd name="T60" fmla="*/ 290 w 307"/>
                <a:gd name="T61" fmla="*/ 149 h 328"/>
                <a:gd name="T62" fmla="*/ 286 w 307"/>
                <a:gd name="T63" fmla="*/ 146 h 328"/>
                <a:gd name="T64" fmla="*/ 214 w 307"/>
                <a:gd name="T65" fmla="*/ 102 h 328"/>
                <a:gd name="T66" fmla="*/ 194 w 307"/>
                <a:gd name="T67" fmla="*/ 91 h 328"/>
                <a:gd name="T68" fmla="*/ 185 w 307"/>
                <a:gd name="T69" fmla="*/ 90 h 328"/>
                <a:gd name="T70" fmla="*/ 269 w 307"/>
                <a:gd name="T71" fmla="*/ 149 h 328"/>
                <a:gd name="T72" fmla="*/ 228 w 307"/>
                <a:gd name="T73" fmla="*/ 168 h 328"/>
                <a:gd name="T74" fmla="*/ 247 w 307"/>
                <a:gd name="T75" fmla="*/ 171 h 328"/>
                <a:gd name="T76" fmla="*/ 241 w 307"/>
                <a:gd name="T77" fmla="*/ 179 h 328"/>
                <a:gd name="T78" fmla="*/ 268 w 307"/>
                <a:gd name="T79" fmla="*/ 17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7" h="328">
                  <a:moveTo>
                    <a:pt x="305" y="107"/>
                  </a:moveTo>
                  <a:cubicBezTo>
                    <a:pt x="290" y="138"/>
                    <a:pt x="294" y="168"/>
                    <a:pt x="305" y="198"/>
                  </a:cubicBezTo>
                  <a:cubicBezTo>
                    <a:pt x="307" y="203"/>
                    <a:pt x="307" y="206"/>
                    <a:pt x="302" y="210"/>
                  </a:cubicBezTo>
                  <a:cubicBezTo>
                    <a:pt x="274" y="235"/>
                    <a:pt x="246" y="260"/>
                    <a:pt x="217" y="284"/>
                  </a:cubicBezTo>
                  <a:cubicBezTo>
                    <a:pt x="192" y="304"/>
                    <a:pt x="163" y="313"/>
                    <a:pt x="132" y="318"/>
                  </a:cubicBezTo>
                  <a:cubicBezTo>
                    <a:pt x="106" y="322"/>
                    <a:pt x="81" y="325"/>
                    <a:pt x="55" y="328"/>
                  </a:cubicBezTo>
                  <a:cubicBezTo>
                    <a:pt x="53" y="328"/>
                    <a:pt x="49" y="327"/>
                    <a:pt x="48" y="326"/>
                  </a:cubicBezTo>
                  <a:cubicBezTo>
                    <a:pt x="38" y="299"/>
                    <a:pt x="24" y="274"/>
                    <a:pt x="17" y="247"/>
                  </a:cubicBezTo>
                  <a:cubicBezTo>
                    <a:pt x="0" y="181"/>
                    <a:pt x="7" y="115"/>
                    <a:pt x="31" y="52"/>
                  </a:cubicBezTo>
                  <a:cubicBezTo>
                    <a:pt x="36" y="37"/>
                    <a:pt x="42" y="22"/>
                    <a:pt x="48" y="7"/>
                  </a:cubicBezTo>
                  <a:cubicBezTo>
                    <a:pt x="50" y="1"/>
                    <a:pt x="53" y="0"/>
                    <a:pt x="59" y="1"/>
                  </a:cubicBezTo>
                  <a:cubicBezTo>
                    <a:pt x="101" y="4"/>
                    <a:pt x="142" y="14"/>
                    <a:pt x="181" y="31"/>
                  </a:cubicBezTo>
                  <a:cubicBezTo>
                    <a:pt x="227" y="50"/>
                    <a:pt x="267" y="76"/>
                    <a:pt x="305" y="107"/>
                  </a:cubicBezTo>
                  <a:close/>
                  <a:moveTo>
                    <a:pt x="268" y="179"/>
                  </a:moveTo>
                  <a:cubicBezTo>
                    <a:pt x="253" y="187"/>
                    <a:pt x="239" y="194"/>
                    <a:pt x="226" y="202"/>
                  </a:cubicBezTo>
                  <a:cubicBezTo>
                    <a:pt x="211" y="210"/>
                    <a:pt x="198" y="219"/>
                    <a:pt x="189" y="233"/>
                  </a:cubicBezTo>
                  <a:cubicBezTo>
                    <a:pt x="184" y="241"/>
                    <a:pt x="180" y="250"/>
                    <a:pt x="176" y="259"/>
                  </a:cubicBezTo>
                  <a:cubicBezTo>
                    <a:pt x="183" y="262"/>
                    <a:pt x="184" y="259"/>
                    <a:pt x="185" y="255"/>
                  </a:cubicBezTo>
                  <a:cubicBezTo>
                    <a:pt x="191" y="239"/>
                    <a:pt x="201" y="227"/>
                    <a:pt x="214" y="217"/>
                  </a:cubicBezTo>
                  <a:cubicBezTo>
                    <a:pt x="224" y="210"/>
                    <a:pt x="235" y="204"/>
                    <a:pt x="245" y="197"/>
                  </a:cubicBezTo>
                  <a:cubicBezTo>
                    <a:pt x="258" y="189"/>
                    <a:pt x="271" y="181"/>
                    <a:pt x="284" y="173"/>
                  </a:cubicBezTo>
                  <a:cubicBezTo>
                    <a:pt x="286" y="172"/>
                    <a:pt x="288" y="170"/>
                    <a:pt x="289" y="168"/>
                  </a:cubicBezTo>
                  <a:cubicBezTo>
                    <a:pt x="289" y="167"/>
                    <a:pt x="289" y="167"/>
                    <a:pt x="289" y="166"/>
                  </a:cubicBezTo>
                  <a:cubicBezTo>
                    <a:pt x="284" y="167"/>
                    <a:pt x="280" y="167"/>
                    <a:pt x="276" y="167"/>
                  </a:cubicBezTo>
                  <a:cubicBezTo>
                    <a:pt x="278" y="162"/>
                    <a:pt x="275" y="162"/>
                    <a:pt x="271" y="163"/>
                  </a:cubicBezTo>
                  <a:cubicBezTo>
                    <a:pt x="267" y="164"/>
                    <a:pt x="263" y="166"/>
                    <a:pt x="259" y="167"/>
                  </a:cubicBezTo>
                  <a:cubicBezTo>
                    <a:pt x="256" y="167"/>
                    <a:pt x="254" y="167"/>
                    <a:pt x="252" y="166"/>
                  </a:cubicBezTo>
                  <a:cubicBezTo>
                    <a:pt x="252" y="164"/>
                    <a:pt x="252" y="161"/>
                    <a:pt x="254" y="159"/>
                  </a:cubicBezTo>
                  <a:cubicBezTo>
                    <a:pt x="255" y="158"/>
                    <a:pt x="258" y="157"/>
                    <a:pt x="260" y="156"/>
                  </a:cubicBezTo>
                  <a:cubicBezTo>
                    <a:pt x="267" y="155"/>
                    <a:pt x="274" y="155"/>
                    <a:pt x="281" y="153"/>
                  </a:cubicBezTo>
                  <a:cubicBezTo>
                    <a:pt x="283" y="153"/>
                    <a:pt x="286" y="151"/>
                    <a:pt x="290" y="149"/>
                  </a:cubicBezTo>
                  <a:cubicBezTo>
                    <a:pt x="287" y="147"/>
                    <a:pt x="287" y="147"/>
                    <a:pt x="286" y="146"/>
                  </a:cubicBezTo>
                  <a:cubicBezTo>
                    <a:pt x="262" y="131"/>
                    <a:pt x="238" y="116"/>
                    <a:pt x="214" y="102"/>
                  </a:cubicBezTo>
                  <a:cubicBezTo>
                    <a:pt x="208" y="98"/>
                    <a:pt x="201" y="94"/>
                    <a:pt x="194" y="91"/>
                  </a:cubicBezTo>
                  <a:cubicBezTo>
                    <a:pt x="192" y="90"/>
                    <a:pt x="189" y="91"/>
                    <a:pt x="185" y="90"/>
                  </a:cubicBezTo>
                  <a:cubicBezTo>
                    <a:pt x="214" y="111"/>
                    <a:pt x="242" y="130"/>
                    <a:pt x="269" y="149"/>
                  </a:cubicBezTo>
                  <a:cubicBezTo>
                    <a:pt x="255" y="151"/>
                    <a:pt x="239" y="153"/>
                    <a:pt x="228" y="168"/>
                  </a:cubicBezTo>
                  <a:cubicBezTo>
                    <a:pt x="235" y="169"/>
                    <a:pt x="241" y="170"/>
                    <a:pt x="247" y="171"/>
                  </a:cubicBezTo>
                  <a:cubicBezTo>
                    <a:pt x="245" y="173"/>
                    <a:pt x="243" y="175"/>
                    <a:pt x="241" y="179"/>
                  </a:cubicBezTo>
                  <a:cubicBezTo>
                    <a:pt x="251" y="179"/>
                    <a:pt x="258" y="179"/>
                    <a:pt x="26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7"/>
            <p:cNvSpPr>
              <a:spLocks/>
            </p:cNvSpPr>
            <p:nvPr/>
          </p:nvSpPr>
          <p:spPr bwMode="auto">
            <a:xfrm>
              <a:off x="-1760538" y="1028701"/>
              <a:ext cx="674687" cy="871538"/>
            </a:xfrm>
            <a:custGeom>
              <a:avLst/>
              <a:gdLst>
                <a:gd name="T0" fmla="*/ 0 w 267"/>
                <a:gd name="T1" fmla="*/ 302 h 344"/>
                <a:gd name="T2" fmla="*/ 28 w 267"/>
                <a:gd name="T3" fmla="*/ 218 h 344"/>
                <a:gd name="T4" fmla="*/ 95 w 267"/>
                <a:gd name="T5" fmla="*/ 126 h 344"/>
                <a:gd name="T6" fmla="*/ 120 w 267"/>
                <a:gd name="T7" fmla="*/ 96 h 344"/>
                <a:gd name="T8" fmla="*/ 124 w 267"/>
                <a:gd name="T9" fmla="*/ 92 h 344"/>
                <a:gd name="T10" fmla="*/ 207 w 267"/>
                <a:gd name="T11" fmla="*/ 25 h 344"/>
                <a:gd name="T12" fmla="*/ 231 w 267"/>
                <a:gd name="T13" fmla="*/ 0 h 344"/>
                <a:gd name="T14" fmla="*/ 267 w 267"/>
                <a:gd name="T15" fmla="*/ 44 h 344"/>
                <a:gd name="T16" fmla="*/ 259 w 267"/>
                <a:gd name="T17" fmla="*/ 73 h 344"/>
                <a:gd name="T18" fmla="*/ 219 w 267"/>
                <a:gd name="T19" fmla="*/ 186 h 344"/>
                <a:gd name="T20" fmla="*/ 184 w 267"/>
                <a:gd name="T21" fmla="*/ 304 h 344"/>
                <a:gd name="T22" fmla="*/ 184 w 267"/>
                <a:gd name="T23" fmla="*/ 340 h 344"/>
                <a:gd name="T24" fmla="*/ 162 w 267"/>
                <a:gd name="T25" fmla="*/ 340 h 344"/>
                <a:gd name="T26" fmla="*/ 135 w 267"/>
                <a:gd name="T27" fmla="*/ 329 h 344"/>
                <a:gd name="T28" fmla="*/ 93 w 267"/>
                <a:gd name="T29" fmla="*/ 319 h 344"/>
                <a:gd name="T30" fmla="*/ 76 w 267"/>
                <a:gd name="T31" fmla="*/ 318 h 344"/>
                <a:gd name="T32" fmla="*/ 55 w 267"/>
                <a:gd name="T33" fmla="*/ 304 h 344"/>
                <a:gd name="T34" fmla="*/ 28 w 267"/>
                <a:gd name="T35" fmla="*/ 291 h 344"/>
                <a:gd name="T36" fmla="*/ 14 w 267"/>
                <a:gd name="T37" fmla="*/ 295 h 344"/>
                <a:gd name="T38" fmla="*/ 0 w 267"/>
                <a:gd name="T39" fmla="*/ 302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7" h="344">
                  <a:moveTo>
                    <a:pt x="0" y="302"/>
                  </a:moveTo>
                  <a:cubicBezTo>
                    <a:pt x="4" y="271"/>
                    <a:pt x="14" y="244"/>
                    <a:pt x="28" y="218"/>
                  </a:cubicBezTo>
                  <a:cubicBezTo>
                    <a:pt x="47" y="184"/>
                    <a:pt x="71" y="155"/>
                    <a:pt x="95" y="126"/>
                  </a:cubicBezTo>
                  <a:cubicBezTo>
                    <a:pt x="103" y="116"/>
                    <a:pt x="112" y="106"/>
                    <a:pt x="120" y="96"/>
                  </a:cubicBezTo>
                  <a:cubicBezTo>
                    <a:pt x="121" y="95"/>
                    <a:pt x="123" y="93"/>
                    <a:pt x="124" y="92"/>
                  </a:cubicBezTo>
                  <a:cubicBezTo>
                    <a:pt x="152" y="70"/>
                    <a:pt x="180" y="48"/>
                    <a:pt x="207" y="25"/>
                  </a:cubicBezTo>
                  <a:cubicBezTo>
                    <a:pt x="215" y="18"/>
                    <a:pt x="223" y="9"/>
                    <a:pt x="231" y="0"/>
                  </a:cubicBezTo>
                  <a:cubicBezTo>
                    <a:pt x="240" y="16"/>
                    <a:pt x="249" y="33"/>
                    <a:pt x="267" y="44"/>
                  </a:cubicBezTo>
                  <a:cubicBezTo>
                    <a:pt x="265" y="53"/>
                    <a:pt x="263" y="64"/>
                    <a:pt x="259" y="73"/>
                  </a:cubicBezTo>
                  <a:cubicBezTo>
                    <a:pt x="246" y="111"/>
                    <a:pt x="231" y="148"/>
                    <a:pt x="219" y="186"/>
                  </a:cubicBezTo>
                  <a:cubicBezTo>
                    <a:pt x="206" y="225"/>
                    <a:pt x="195" y="264"/>
                    <a:pt x="184" y="304"/>
                  </a:cubicBezTo>
                  <a:cubicBezTo>
                    <a:pt x="181" y="315"/>
                    <a:pt x="184" y="327"/>
                    <a:pt x="184" y="340"/>
                  </a:cubicBezTo>
                  <a:cubicBezTo>
                    <a:pt x="178" y="344"/>
                    <a:pt x="170" y="343"/>
                    <a:pt x="162" y="340"/>
                  </a:cubicBezTo>
                  <a:cubicBezTo>
                    <a:pt x="153" y="337"/>
                    <a:pt x="144" y="333"/>
                    <a:pt x="135" y="329"/>
                  </a:cubicBezTo>
                  <a:cubicBezTo>
                    <a:pt x="122" y="322"/>
                    <a:pt x="108" y="318"/>
                    <a:pt x="93" y="319"/>
                  </a:cubicBezTo>
                  <a:cubicBezTo>
                    <a:pt x="87" y="320"/>
                    <a:pt x="82" y="319"/>
                    <a:pt x="76" y="318"/>
                  </a:cubicBezTo>
                  <a:cubicBezTo>
                    <a:pt x="67" y="317"/>
                    <a:pt x="60" y="312"/>
                    <a:pt x="55" y="304"/>
                  </a:cubicBezTo>
                  <a:cubicBezTo>
                    <a:pt x="49" y="292"/>
                    <a:pt x="41" y="288"/>
                    <a:pt x="28" y="291"/>
                  </a:cubicBezTo>
                  <a:cubicBezTo>
                    <a:pt x="23" y="292"/>
                    <a:pt x="19" y="293"/>
                    <a:pt x="14" y="295"/>
                  </a:cubicBezTo>
                  <a:cubicBezTo>
                    <a:pt x="9" y="297"/>
                    <a:pt x="5" y="299"/>
                    <a:pt x="0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8"/>
            <p:cNvSpPr>
              <a:spLocks/>
            </p:cNvSpPr>
            <p:nvPr/>
          </p:nvSpPr>
          <p:spPr bwMode="auto">
            <a:xfrm>
              <a:off x="-1022350" y="1031876"/>
              <a:ext cx="660400" cy="795338"/>
            </a:xfrm>
            <a:custGeom>
              <a:avLst/>
              <a:gdLst>
                <a:gd name="T0" fmla="*/ 261 w 261"/>
                <a:gd name="T1" fmla="*/ 291 h 314"/>
                <a:gd name="T2" fmla="*/ 211 w 261"/>
                <a:gd name="T3" fmla="*/ 290 h 314"/>
                <a:gd name="T4" fmla="*/ 178 w 261"/>
                <a:gd name="T5" fmla="*/ 301 h 314"/>
                <a:gd name="T6" fmla="*/ 127 w 261"/>
                <a:gd name="T7" fmla="*/ 307 h 314"/>
                <a:gd name="T8" fmla="*/ 98 w 261"/>
                <a:gd name="T9" fmla="*/ 302 h 314"/>
                <a:gd name="T10" fmla="*/ 80 w 261"/>
                <a:gd name="T11" fmla="*/ 220 h 314"/>
                <a:gd name="T12" fmla="*/ 23 w 261"/>
                <a:gd name="T13" fmla="*/ 109 h 314"/>
                <a:gd name="T14" fmla="*/ 2 w 261"/>
                <a:gd name="T15" fmla="*/ 48 h 314"/>
                <a:gd name="T16" fmla="*/ 4 w 261"/>
                <a:gd name="T17" fmla="*/ 38 h 314"/>
                <a:gd name="T18" fmla="*/ 35 w 261"/>
                <a:gd name="T19" fmla="*/ 0 h 314"/>
                <a:gd name="T20" fmla="*/ 141 w 261"/>
                <a:gd name="T21" fmla="*/ 92 h 314"/>
                <a:gd name="T22" fmla="*/ 162 w 261"/>
                <a:gd name="T23" fmla="*/ 115 h 314"/>
                <a:gd name="T24" fmla="*/ 233 w 261"/>
                <a:gd name="T25" fmla="*/ 211 h 314"/>
                <a:gd name="T26" fmla="*/ 260 w 261"/>
                <a:gd name="T27" fmla="*/ 289 h 314"/>
                <a:gd name="T28" fmla="*/ 261 w 261"/>
                <a:gd name="T29" fmla="*/ 29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1" h="314">
                  <a:moveTo>
                    <a:pt x="261" y="291"/>
                  </a:moveTo>
                  <a:cubicBezTo>
                    <a:pt x="243" y="291"/>
                    <a:pt x="227" y="290"/>
                    <a:pt x="211" y="290"/>
                  </a:cubicBezTo>
                  <a:cubicBezTo>
                    <a:pt x="199" y="290"/>
                    <a:pt x="188" y="294"/>
                    <a:pt x="178" y="301"/>
                  </a:cubicBezTo>
                  <a:cubicBezTo>
                    <a:pt x="162" y="312"/>
                    <a:pt x="146" y="314"/>
                    <a:pt x="127" y="307"/>
                  </a:cubicBezTo>
                  <a:cubicBezTo>
                    <a:pt x="118" y="303"/>
                    <a:pt x="108" y="304"/>
                    <a:pt x="98" y="302"/>
                  </a:cubicBezTo>
                  <a:cubicBezTo>
                    <a:pt x="107" y="273"/>
                    <a:pt x="94" y="246"/>
                    <a:pt x="80" y="220"/>
                  </a:cubicBezTo>
                  <a:cubicBezTo>
                    <a:pt x="61" y="183"/>
                    <a:pt x="41" y="147"/>
                    <a:pt x="23" y="109"/>
                  </a:cubicBezTo>
                  <a:cubicBezTo>
                    <a:pt x="14" y="90"/>
                    <a:pt x="9" y="68"/>
                    <a:pt x="2" y="48"/>
                  </a:cubicBezTo>
                  <a:cubicBezTo>
                    <a:pt x="0" y="44"/>
                    <a:pt x="2" y="42"/>
                    <a:pt x="4" y="38"/>
                  </a:cubicBezTo>
                  <a:cubicBezTo>
                    <a:pt x="15" y="26"/>
                    <a:pt x="25" y="12"/>
                    <a:pt x="35" y="0"/>
                  </a:cubicBezTo>
                  <a:cubicBezTo>
                    <a:pt x="64" y="37"/>
                    <a:pt x="102" y="65"/>
                    <a:pt x="141" y="92"/>
                  </a:cubicBezTo>
                  <a:cubicBezTo>
                    <a:pt x="150" y="98"/>
                    <a:pt x="155" y="107"/>
                    <a:pt x="162" y="115"/>
                  </a:cubicBezTo>
                  <a:cubicBezTo>
                    <a:pt x="188" y="145"/>
                    <a:pt x="214" y="176"/>
                    <a:pt x="233" y="211"/>
                  </a:cubicBezTo>
                  <a:cubicBezTo>
                    <a:pt x="247" y="235"/>
                    <a:pt x="256" y="261"/>
                    <a:pt x="260" y="289"/>
                  </a:cubicBezTo>
                  <a:cubicBezTo>
                    <a:pt x="261" y="290"/>
                    <a:pt x="261" y="291"/>
                    <a:pt x="261" y="2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9"/>
            <p:cNvSpPr>
              <a:spLocks/>
            </p:cNvSpPr>
            <p:nvPr/>
          </p:nvSpPr>
          <p:spPr bwMode="auto">
            <a:xfrm>
              <a:off x="-1206500" y="725488"/>
              <a:ext cx="287337" cy="396875"/>
            </a:xfrm>
            <a:custGeom>
              <a:avLst/>
              <a:gdLst>
                <a:gd name="T0" fmla="*/ 114 w 114"/>
                <a:gd name="T1" fmla="*/ 57 h 157"/>
                <a:gd name="T2" fmla="*/ 91 w 114"/>
                <a:gd name="T3" fmla="*/ 137 h 157"/>
                <a:gd name="T4" fmla="*/ 57 w 114"/>
                <a:gd name="T5" fmla="*/ 156 h 157"/>
                <a:gd name="T6" fmla="*/ 31 w 114"/>
                <a:gd name="T7" fmla="*/ 141 h 157"/>
                <a:gd name="T8" fmla="*/ 8 w 114"/>
                <a:gd name="T9" fmla="*/ 89 h 157"/>
                <a:gd name="T10" fmla="*/ 15 w 114"/>
                <a:gd name="T11" fmla="*/ 13 h 157"/>
                <a:gd name="T12" fmla="*/ 26 w 114"/>
                <a:gd name="T13" fmla="*/ 5 h 157"/>
                <a:gd name="T14" fmla="*/ 92 w 114"/>
                <a:gd name="T15" fmla="*/ 7 h 157"/>
                <a:gd name="T16" fmla="*/ 109 w 114"/>
                <a:gd name="T17" fmla="*/ 28 h 157"/>
                <a:gd name="T18" fmla="*/ 114 w 114"/>
                <a:gd name="T19" fmla="*/ 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57">
                  <a:moveTo>
                    <a:pt x="114" y="57"/>
                  </a:moveTo>
                  <a:cubicBezTo>
                    <a:pt x="114" y="89"/>
                    <a:pt x="106" y="115"/>
                    <a:pt x="91" y="137"/>
                  </a:cubicBezTo>
                  <a:cubicBezTo>
                    <a:pt x="83" y="149"/>
                    <a:pt x="73" y="157"/>
                    <a:pt x="57" y="156"/>
                  </a:cubicBezTo>
                  <a:cubicBezTo>
                    <a:pt x="45" y="156"/>
                    <a:pt x="37" y="149"/>
                    <a:pt x="31" y="141"/>
                  </a:cubicBezTo>
                  <a:cubicBezTo>
                    <a:pt x="19" y="125"/>
                    <a:pt x="13" y="107"/>
                    <a:pt x="8" y="89"/>
                  </a:cubicBezTo>
                  <a:cubicBezTo>
                    <a:pt x="0" y="63"/>
                    <a:pt x="6" y="38"/>
                    <a:pt x="15" y="13"/>
                  </a:cubicBezTo>
                  <a:cubicBezTo>
                    <a:pt x="16" y="9"/>
                    <a:pt x="22" y="6"/>
                    <a:pt x="26" y="5"/>
                  </a:cubicBezTo>
                  <a:cubicBezTo>
                    <a:pt x="48" y="0"/>
                    <a:pt x="70" y="0"/>
                    <a:pt x="92" y="7"/>
                  </a:cubicBezTo>
                  <a:cubicBezTo>
                    <a:pt x="104" y="10"/>
                    <a:pt x="108" y="18"/>
                    <a:pt x="109" y="28"/>
                  </a:cubicBezTo>
                  <a:cubicBezTo>
                    <a:pt x="111" y="39"/>
                    <a:pt x="113" y="51"/>
                    <a:pt x="114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21" name="Grupo 20"/>
          <p:cNvGrpSpPr/>
          <p:nvPr userDrawn="1"/>
        </p:nvGrpSpPr>
        <p:grpSpPr>
          <a:xfrm rot="873378">
            <a:off x="11185" y="155855"/>
            <a:ext cx="1186930" cy="920158"/>
            <a:chOff x="-1960562" y="498476"/>
            <a:chExt cx="1808162" cy="1401763"/>
          </a:xfrm>
          <a:solidFill>
            <a:schemeClr val="accent6">
              <a:lumMod val="75000"/>
            </a:schemeClr>
          </a:solidFill>
        </p:grpSpPr>
        <p:sp>
          <p:nvSpPr>
            <p:cNvPr id="22" name="Freeform 5"/>
            <p:cNvSpPr>
              <a:spLocks noEditPoints="1"/>
            </p:cNvSpPr>
            <p:nvPr/>
          </p:nvSpPr>
          <p:spPr bwMode="auto">
            <a:xfrm>
              <a:off x="-933450" y="500063"/>
              <a:ext cx="781050" cy="830263"/>
            </a:xfrm>
            <a:custGeom>
              <a:avLst/>
              <a:gdLst>
                <a:gd name="T0" fmla="*/ 1 w 309"/>
                <a:gd name="T1" fmla="*/ 204 h 328"/>
                <a:gd name="T2" fmla="*/ 0 w 309"/>
                <a:gd name="T3" fmla="*/ 101 h 328"/>
                <a:gd name="T4" fmla="*/ 58 w 309"/>
                <a:gd name="T5" fmla="*/ 54 h 328"/>
                <a:gd name="T6" fmla="*/ 248 w 309"/>
                <a:gd name="T7" fmla="*/ 1 h 328"/>
                <a:gd name="T8" fmla="*/ 259 w 309"/>
                <a:gd name="T9" fmla="*/ 8 h 328"/>
                <a:gd name="T10" fmla="*/ 298 w 309"/>
                <a:gd name="T11" fmla="*/ 123 h 328"/>
                <a:gd name="T12" fmla="*/ 272 w 309"/>
                <a:gd name="T13" fmla="*/ 304 h 328"/>
                <a:gd name="T14" fmla="*/ 270 w 309"/>
                <a:gd name="T15" fmla="*/ 308 h 328"/>
                <a:gd name="T16" fmla="*/ 240 w 309"/>
                <a:gd name="T17" fmla="*/ 327 h 328"/>
                <a:gd name="T18" fmla="*/ 62 w 309"/>
                <a:gd name="T19" fmla="*/ 258 h 328"/>
                <a:gd name="T20" fmla="*/ 22 w 309"/>
                <a:gd name="T21" fmla="*/ 222 h 328"/>
                <a:gd name="T22" fmla="*/ 1 w 309"/>
                <a:gd name="T23" fmla="*/ 204 h 328"/>
                <a:gd name="T24" fmla="*/ 39 w 309"/>
                <a:gd name="T25" fmla="*/ 147 h 328"/>
                <a:gd name="T26" fmla="*/ 123 w 309"/>
                <a:gd name="T27" fmla="*/ 89 h 328"/>
                <a:gd name="T28" fmla="*/ 116 w 309"/>
                <a:gd name="T29" fmla="*/ 90 h 328"/>
                <a:gd name="T30" fmla="*/ 99 w 309"/>
                <a:gd name="T31" fmla="*/ 99 h 328"/>
                <a:gd name="T32" fmla="*/ 27 w 309"/>
                <a:gd name="T33" fmla="*/ 145 h 328"/>
                <a:gd name="T34" fmla="*/ 19 w 309"/>
                <a:gd name="T35" fmla="*/ 151 h 328"/>
                <a:gd name="T36" fmla="*/ 65 w 309"/>
                <a:gd name="T37" fmla="*/ 163 h 328"/>
                <a:gd name="T38" fmla="*/ 41 w 309"/>
                <a:gd name="T39" fmla="*/ 162 h 328"/>
                <a:gd name="T40" fmla="*/ 20 w 309"/>
                <a:gd name="T41" fmla="*/ 167 h 328"/>
                <a:gd name="T42" fmla="*/ 19 w 309"/>
                <a:gd name="T43" fmla="*/ 170 h 328"/>
                <a:gd name="T44" fmla="*/ 62 w 309"/>
                <a:gd name="T45" fmla="*/ 197 h 328"/>
                <a:gd name="T46" fmla="*/ 124 w 309"/>
                <a:gd name="T47" fmla="*/ 257 h 328"/>
                <a:gd name="T48" fmla="*/ 130 w 309"/>
                <a:gd name="T49" fmla="*/ 259 h 328"/>
                <a:gd name="T50" fmla="*/ 131 w 309"/>
                <a:gd name="T51" fmla="*/ 254 h 328"/>
                <a:gd name="T52" fmla="*/ 117 w 309"/>
                <a:gd name="T53" fmla="*/ 225 h 328"/>
                <a:gd name="T54" fmla="*/ 75 w 309"/>
                <a:gd name="T55" fmla="*/ 194 h 328"/>
                <a:gd name="T56" fmla="*/ 48 w 309"/>
                <a:gd name="T57" fmla="*/ 179 h 328"/>
                <a:gd name="T58" fmla="*/ 66 w 309"/>
                <a:gd name="T59" fmla="*/ 175 h 328"/>
                <a:gd name="T60" fmla="*/ 65 w 309"/>
                <a:gd name="T61" fmla="*/ 169 h 328"/>
                <a:gd name="T62" fmla="*/ 74 w 309"/>
                <a:gd name="T63" fmla="*/ 168 h 328"/>
                <a:gd name="T64" fmla="*/ 79 w 309"/>
                <a:gd name="T65" fmla="*/ 164 h 328"/>
                <a:gd name="T66" fmla="*/ 76 w 309"/>
                <a:gd name="T67" fmla="*/ 159 h 328"/>
                <a:gd name="T68" fmla="*/ 60 w 309"/>
                <a:gd name="T69" fmla="*/ 151 h 328"/>
                <a:gd name="T70" fmla="*/ 39 w 309"/>
                <a:gd name="T71" fmla="*/ 14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9" h="328">
                  <a:moveTo>
                    <a:pt x="1" y="204"/>
                  </a:moveTo>
                  <a:cubicBezTo>
                    <a:pt x="16" y="170"/>
                    <a:pt x="23" y="135"/>
                    <a:pt x="0" y="101"/>
                  </a:cubicBezTo>
                  <a:cubicBezTo>
                    <a:pt x="16" y="82"/>
                    <a:pt x="36" y="66"/>
                    <a:pt x="58" y="54"/>
                  </a:cubicBezTo>
                  <a:cubicBezTo>
                    <a:pt x="117" y="20"/>
                    <a:pt x="180" y="1"/>
                    <a:pt x="248" y="1"/>
                  </a:cubicBezTo>
                  <a:cubicBezTo>
                    <a:pt x="254" y="0"/>
                    <a:pt x="257" y="2"/>
                    <a:pt x="259" y="8"/>
                  </a:cubicBezTo>
                  <a:cubicBezTo>
                    <a:pt x="276" y="45"/>
                    <a:pt x="291" y="82"/>
                    <a:pt x="298" y="123"/>
                  </a:cubicBezTo>
                  <a:cubicBezTo>
                    <a:pt x="309" y="186"/>
                    <a:pt x="299" y="246"/>
                    <a:pt x="272" y="304"/>
                  </a:cubicBezTo>
                  <a:cubicBezTo>
                    <a:pt x="271" y="306"/>
                    <a:pt x="271" y="307"/>
                    <a:pt x="270" y="308"/>
                  </a:cubicBezTo>
                  <a:cubicBezTo>
                    <a:pt x="261" y="328"/>
                    <a:pt x="261" y="328"/>
                    <a:pt x="240" y="327"/>
                  </a:cubicBezTo>
                  <a:cubicBezTo>
                    <a:pt x="172" y="325"/>
                    <a:pt x="113" y="304"/>
                    <a:pt x="62" y="258"/>
                  </a:cubicBezTo>
                  <a:cubicBezTo>
                    <a:pt x="49" y="246"/>
                    <a:pt x="36" y="234"/>
                    <a:pt x="22" y="222"/>
                  </a:cubicBezTo>
                  <a:cubicBezTo>
                    <a:pt x="16" y="216"/>
                    <a:pt x="9" y="211"/>
                    <a:pt x="1" y="204"/>
                  </a:cubicBezTo>
                  <a:close/>
                  <a:moveTo>
                    <a:pt x="39" y="147"/>
                  </a:moveTo>
                  <a:cubicBezTo>
                    <a:pt x="66" y="128"/>
                    <a:pt x="94" y="109"/>
                    <a:pt x="123" y="89"/>
                  </a:cubicBezTo>
                  <a:cubicBezTo>
                    <a:pt x="120" y="90"/>
                    <a:pt x="118" y="89"/>
                    <a:pt x="116" y="90"/>
                  </a:cubicBezTo>
                  <a:cubicBezTo>
                    <a:pt x="110" y="93"/>
                    <a:pt x="104" y="95"/>
                    <a:pt x="99" y="99"/>
                  </a:cubicBezTo>
                  <a:cubicBezTo>
                    <a:pt x="76" y="117"/>
                    <a:pt x="53" y="132"/>
                    <a:pt x="27" y="145"/>
                  </a:cubicBezTo>
                  <a:cubicBezTo>
                    <a:pt x="24" y="146"/>
                    <a:pt x="22" y="149"/>
                    <a:pt x="19" y="151"/>
                  </a:cubicBezTo>
                  <a:cubicBezTo>
                    <a:pt x="36" y="155"/>
                    <a:pt x="52" y="153"/>
                    <a:pt x="65" y="163"/>
                  </a:cubicBezTo>
                  <a:cubicBezTo>
                    <a:pt x="57" y="163"/>
                    <a:pt x="49" y="162"/>
                    <a:pt x="41" y="162"/>
                  </a:cubicBezTo>
                  <a:cubicBezTo>
                    <a:pt x="34" y="163"/>
                    <a:pt x="27" y="166"/>
                    <a:pt x="20" y="167"/>
                  </a:cubicBezTo>
                  <a:cubicBezTo>
                    <a:pt x="20" y="168"/>
                    <a:pt x="19" y="169"/>
                    <a:pt x="19" y="170"/>
                  </a:cubicBezTo>
                  <a:cubicBezTo>
                    <a:pt x="33" y="179"/>
                    <a:pt x="47" y="189"/>
                    <a:pt x="62" y="197"/>
                  </a:cubicBezTo>
                  <a:cubicBezTo>
                    <a:pt x="87" y="213"/>
                    <a:pt x="111" y="228"/>
                    <a:pt x="124" y="257"/>
                  </a:cubicBezTo>
                  <a:cubicBezTo>
                    <a:pt x="125" y="258"/>
                    <a:pt x="128" y="259"/>
                    <a:pt x="130" y="259"/>
                  </a:cubicBezTo>
                  <a:cubicBezTo>
                    <a:pt x="131" y="258"/>
                    <a:pt x="132" y="255"/>
                    <a:pt x="131" y="254"/>
                  </a:cubicBezTo>
                  <a:cubicBezTo>
                    <a:pt x="127" y="244"/>
                    <a:pt x="123" y="234"/>
                    <a:pt x="117" y="225"/>
                  </a:cubicBezTo>
                  <a:cubicBezTo>
                    <a:pt x="106" y="211"/>
                    <a:pt x="90" y="202"/>
                    <a:pt x="75" y="194"/>
                  </a:cubicBezTo>
                  <a:cubicBezTo>
                    <a:pt x="65" y="189"/>
                    <a:pt x="56" y="184"/>
                    <a:pt x="48" y="179"/>
                  </a:cubicBezTo>
                  <a:cubicBezTo>
                    <a:pt x="54" y="178"/>
                    <a:pt x="60" y="177"/>
                    <a:pt x="66" y="175"/>
                  </a:cubicBezTo>
                  <a:cubicBezTo>
                    <a:pt x="66" y="173"/>
                    <a:pt x="65" y="172"/>
                    <a:pt x="65" y="169"/>
                  </a:cubicBezTo>
                  <a:cubicBezTo>
                    <a:pt x="68" y="169"/>
                    <a:pt x="71" y="169"/>
                    <a:pt x="74" y="168"/>
                  </a:cubicBezTo>
                  <a:cubicBezTo>
                    <a:pt x="76" y="167"/>
                    <a:pt x="78" y="165"/>
                    <a:pt x="79" y="164"/>
                  </a:cubicBezTo>
                  <a:cubicBezTo>
                    <a:pt x="80" y="163"/>
                    <a:pt x="77" y="160"/>
                    <a:pt x="76" y="159"/>
                  </a:cubicBezTo>
                  <a:cubicBezTo>
                    <a:pt x="71" y="156"/>
                    <a:pt x="66" y="153"/>
                    <a:pt x="60" y="151"/>
                  </a:cubicBezTo>
                  <a:cubicBezTo>
                    <a:pt x="53" y="149"/>
                    <a:pt x="45" y="148"/>
                    <a:pt x="39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6"/>
            <p:cNvSpPr>
              <a:spLocks noEditPoints="1"/>
            </p:cNvSpPr>
            <p:nvPr/>
          </p:nvSpPr>
          <p:spPr bwMode="auto">
            <a:xfrm>
              <a:off x="-1960562" y="498476"/>
              <a:ext cx="776287" cy="828675"/>
            </a:xfrm>
            <a:custGeom>
              <a:avLst/>
              <a:gdLst>
                <a:gd name="T0" fmla="*/ 305 w 307"/>
                <a:gd name="T1" fmla="*/ 107 h 328"/>
                <a:gd name="T2" fmla="*/ 305 w 307"/>
                <a:gd name="T3" fmla="*/ 198 h 328"/>
                <a:gd name="T4" fmla="*/ 302 w 307"/>
                <a:gd name="T5" fmla="*/ 210 h 328"/>
                <a:gd name="T6" fmla="*/ 217 w 307"/>
                <a:gd name="T7" fmla="*/ 284 h 328"/>
                <a:gd name="T8" fmla="*/ 132 w 307"/>
                <a:gd name="T9" fmla="*/ 318 h 328"/>
                <a:gd name="T10" fmla="*/ 55 w 307"/>
                <a:gd name="T11" fmla="*/ 328 h 328"/>
                <a:gd name="T12" fmla="*/ 48 w 307"/>
                <a:gd name="T13" fmla="*/ 326 h 328"/>
                <a:gd name="T14" fmla="*/ 17 w 307"/>
                <a:gd name="T15" fmla="*/ 247 h 328"/>
                <a:gd name="T16" fmla="*/ 31 w 307"/>
                <a:gd name="T17" fmla="*/ 52 h 328"/>
                <a:gd name="T18" fmla="*/ 48 w 307"/>
                <a:gd name="T19" fmla="*/ 7 h 328"/>
                <a:gd name="T20" fmla="*/ 59 w 307"/>
                <a:gd name="T21" fmla="*/ 1 h 328"/>
                <a:gd name="T22" fmla="*/ 181 w 307"/>
                <a:gd name="T23" fmla="*/ 31 h 328"/>
                <a:gd name="T24" fmla="*/ 305 w 307"/>
                <a:gd name="T25" fmla="*/ 107 h 328"/>
                <a:gd name="T26" fmla="*/ 268 w 307"/>
                <a:gd name="T27" fmla="*/ 179 h 328"/>
                <a:gd name="T28" fmla="*/ 226 w 307"/>
                <a:gd name="T29" fmla="*/ 202 h 328"/>
                <a:gd name="T30" fmla="*/ 189 w 307"/>
                <a:gd name="T31" fmla="*/ 233 h 328"/>
                <a:gd name="T32" fmla="*/ 176 w 307"/>
                <a:gd name="T33" fmla="*/ 259 h 328"/>
                <a:gd name="T34" fmla="*/ 185 w 307"/>
                <a:gd name="T35" fmla="*/ 255 h 328"/>
                <a:gd name="T36" fmla="*/ 214 w 307"/>
                <a:gd name="T37" fmla="*/ 217 h 328"/>
                <a:gd name="T38" fmla="*/ 245 w 307"/>
                <a:gd name="T39" fmla="*/ 197 h 328"/>
                <a:gd name="T40" fmla="*/ 284 w 307"/>
                <a:gd name="T41" fmla="*/ 173 h 328"/>
                <a:gd name="T42" fmla="*/ 289 w 307"/>
                <a:gd name="T43" fmla="*/ 168 h 328"/>
                <a:gd name="T44" fmla="*/ 289 w 307"/>
                <a:gd name="T45" fmla="*/ 166 h 328"/>
                <a:gd name="T46" fmla="*/ 276 w 307"/>
                <a:gd name="T47" fmla="*/ 167 h 328"/>
                <a:gd name="T48" fmla="*/ 271 w 307"/>
                <a:gd name="T49" fmla="*/ 163 h 328"/>
                <a:gd name="T50" fmla="*/ 259 w 307"/>
                <a:gd name="T51" fmla="*/ 167 h 328"/>
                <a:gd name="T52" fmla="*/ 252 w 307"/>
                <a:gd name="T53" fmla="*/ 166 h 328"/>
                <a:gd name="T54" fmla="*/ 254 w 307"/>
                <a:gd name="T55" fmla="*/ 159 h 328"/>
                <a:gd name="T56" fmla="*/ 260 w 307"/>
                <a:gd name="T57" fmla="*/ 156 h 328"/>
                <a:gd name="T58" fmla="*/ 281 w 307"/>
                <a:gd name="T59" fmla="*/ 153 h 328"/>
                <a:gd name="T60" fmla="*/ 290 w 307"/>
                <a:gd name="T61" fmla="*/ 149 h 328"/>
                <a:gd name="T62" fmla="*/ 286 w 307"/>
                <a:gd name="T63" fmla="*/ 146 h 328"/>
                <a:gd name="T64" fmla="*/ 214 w 307"/>
                <a:gd name="T65" fmla="*/ 102 h 328"/>
                <a:gd name="T66" fmla="*/ 194 w 307"/>
                <a:gd name="T67" fmla="*/ 91 h 328"/>
                <a:gd name="T68" fmla="*/ 185 w 307"/>
                <a:gd name="T69" fmla="*/ 90 h 328"/>
                <a:gd name="T70" fmla="*/ 269 w 307"/>
                <a:gd name="T71" fmla="*/ 149 h 328"/>
                <a:gd name="T72" fmla="*/ 228 w 307"/>
                <a:gd name="T73" fmla="*/ 168 h 328"/>
                <a:gd name="T74" fmla="*/ 247 w 307"/>
                <a:gd name="T75" fmla="*/ 171 h 328"/>
                <a:gd name="T76" fmla="*/ 241 w 307"/>
                <a:gd name="T77" fmla="*/ 179 h 328"/>
                <a:gd name="T78" fmla="*/ 268 w 307"/>
                <a:gd name="T79" fmla="*/ 17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7" h="328">
                  <a:moveTo>
                    <a:pt x="305" y="107"/>
                  </a:moveTo>
                  <a:cubicBezTo>
                    <a:pt x="290" y="138"/>
                    <a:pt x="294" y="168"/>
                    <a:pt x="305" y="198"/>
                  </a:cubicBezTo>
                  <a:cubicBezTo>
                    <a:pt x="307" y="203"/>
                    <a:pt x="307" y="206"/>
                    <a:pt x="302" y="210"/>
                  </a:cubicBezTo>
                  <a:cubicBezTo>
                    <a:pt x="274" y="235"/>
                    <a:pt x="246" y="260"/>
                    <a:pt x="217" y="284"/>
                  </a:cubicBezTo>
                  <a:cubicBezTo>
                    <a:pt x="192" y="304"/>
                    <a:pt x="163" y="313"/>
                    <a:pt x="132" y="318"/>
                  </a:cubicBezTo>
                  <a:cubicBezTo>
                    <a:pt x="106" y="322"/>
                    <a:pt x="81" y="325"/>
                    <a:pt x="55" y="328"/>
                  </a:cubicBezTo>
                  <a:cubicBezTo>
                    <a:pt x="53" y="328"/>
                    <a:pt x="49" y="327"/>
                    <a:pt x="48" y="326"/>
                  </a:cubicBezTo>
                  <a:cubicBezTo>
                    <a:pt x="38" y="299"/>
                    <a:pt x="24" y="274"/>
                    <a:pt x="17" y="247"/>
                  </a:cubicBezTo>
                  <a:cubicBezTo>
                    <a:pt x="0" y="181"/>
                    <a:pt x="7" y="115"/>
                    <a:pt x="31" y="52"/>
                  </a:cubicBezTo>
                  <a:cubicBezTo>
                    <a:pt x="36" y="37"/>
                    <a:pt x="42" y="22"/>
                    <a:pt x="48" y="7"/>
                  </a:cubicBezTo>
                  <a:cubicBezTo>
                    <a:pt x="50" y="1"/>
                    <a:pt x="53" y="0"/>
                    <a:pt x="59" y="1"/>
                  </a:cubicBezTo>
                  <a:cubicBezTo>
                    <a:pt x="101" y="4"/>
                    <a:pt x="142" y="14"/>
                    <a:pt x="181" y="31"/>
                  </a:cubicBezTo>
                  <a:cubicBezTo>
                    <a:pt x="227" y="50"/>
                    <a:pt x="267" y="76"/>
                    <a:pt x="305" y="107"/>
                  </a:cubicBezTo>
                  <a:close/>
                  <a:moveTo>
                    <a:pt x="268" y="179"/>
                  </a:moveTo>
                  <a:cubicBezTo>
                    <a:pt x="253" y="187"/>
                    <a:pt x="239" y="194"/>
                    <a:pt x="226" y="202"/>
                  </a:cubicBezTo>
                  <a:cubicBezTo>
                    <a:pt x="211" y="210"/>
                    <a:pt x="198" y="219"/>
                    <a:pt x="189" y="233"/>
                  </a:cubicBezTo>
                  <a:cubicBezTo>
                    <a:pt x="184" y="241"/>
                    <a:pt x="180" y="250"/>
                    <a:pt x="176" y="259"/>
                  </a:cubicBezTo>
                  <a:cubicBezTo>
                    <a:pt x="183" y="262"/>
                    <a:pt x="184" y="259"/>
                    <a:pt x="185" y="255"/>
                  </a:cubicBezTo>
                  <a:cubicBezTo>
                    <a:pt x="191" y="239"/>
                    <a:pt x="201" y="227"/>
                    <a:pt x="214" y="217"/>
                  </a:cubicBezTo>
                  <a:cubicBezTo>
                    <a:pt x="224" y="210"/>
                    <a:pt x="235" y="204"/>
                    <a:pt x="245" y="197"/>
                  </a:cubicBezTo>
                  <a:cubicBezTo>
                    <a:pt x="258" y="189"/>
                    <a:pt x="271" y="181"/>
                    <a:pt x="284" y="173"/>
                  </a:cubicBezTo>
                  <a:cubicBezTo>
                    <a:pt x="286" y="172"/>
                    <a:pt x="288" y="170"/>
                    <a:pt x="289" y="168"/>
                  </a:cubicBezTo>
                  <a:cubicBezTo>
                    <a:pt x="289" y="167"/>
                    <a:pt x="289" y="167"/>
                    <a:pt x="289" y="166"/>
                  </a:cubicBezTo>
                  <a:cubicBezTo>
                    <a:pt x="284" y="167"/>
                    <a:pt x="280" y="167"/>
                    <a:pt x="276" y="167"/>
                  </a:cubicBezTo>
                  <a:cubicBezTo>
                    <a:pt x="278" y="162"/>
                    <a:pt x="275" y="162"/>
                    <a:pt x="271" y="163"/>
                  </a:cubicBezTo>
                  <a:cubicBezTo>
                    <a:pt x="267" y="164"/>
                    <a:pt x="263" y="166"/>
                    <a:pt x="259" y="167"/>
                  </a:cubicBezTo>
                  <a:cubicBezTo>
                    <a:pt x="256" y="167"/>
                    <a:pt x="254" y="167"/>
                    <a:pt x="252" y="166"/>
                  </a:cubicBezTo>
                  <a:cubicBezTo>
                    <a:pt x="252" y="164"/>
                    <a:pt x="252" y="161"/>
                    <a:pt x="254" y="159"/>
                  </a:cubicBezTo>
                  <a:cubicBezTo>
                    <a:pt x="255" y="158"/>
                    <a:pt x="258" y="157"/>
                    <a:pt x="260" y="156"/>
                  </a:cubicBezTo>
                  <a:cubicBezTo>
                    <a:pt x="267" y="155"/>
                    <a:pt x="274" y="155"/>
                    <a:pt x="281" y="153"/>
                  </a:cubicBezTo>
                  <a:cubicBezTo>
                    <a:pt x="283" y="153"/>
                    <a:pt x="286" y="151"/>
                    <a:pt x="290" y="149"/>
                  </a:cubicBezTo>
                  <a:cubicBezTo>
                    <a:pt x="287" y="147"/>
                    <a:pt x="287" y="147"/>
                    <a:pt x="286" y="146"/>
                  </a:cubicBezTo>
                  <a:cubicBezTo>
                    <a:pt x="262" y="131"/>
                    <a:pt x="238" y="116"/>
                    <a:pt x="214" y="102"/>
                  </a:cubicBezTo>
                  <a:cubicBezTo>
                    <a:pt x="208" y="98"/>
                    <a:pt x="201" y="94"/>
                    <a:pt x="194" y="91"/>
                  </a:cubicBezTo>
                  <a:cubicBezTo>
                    <a:pt x="192" y="90"/>
                    <a:pt x="189" y="91"/>
                    <a:pt x="185" y="90"/>
                  </a:cubicBezTo>
                  <a:cubicBezTo>
                    <a:pt x="214" y="111"/>
                    <a:pt x="242" y="130"/>
                    <a:pt x="269" y="149"/>
                  </a:cubicBezTo>
                  <a:cubicBezTo>
                    <a:pt x="255" y="151"/>
                    <a:pt x="239" y="153"/>
                    <a:pt x="228" y="168"/>
                  </a:cubicBezTo>
                  <a:cubicBezTo>
                    <a:pt x="235" y="169"/>
                    <a:pt x="241" y="170"/>
                    <a:pt x="247" y="171"/>
                  </a:cubicBezTo>
                  <a:cubicBezTo>
                    <a:pt x="245" y="173"/>
                    <a:pt x="243" y="175"/>
                    <a:pt x="241" y="179"/>
                  </a:cubicBezTo>
                  <a:cubicBezTo>
                    <a:pt x="251" y="179"/>
                    <a:pt x="258" y="179"/>
                    <a:pt x="26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Freeform 7"/>
            <p:cNvSpPr>
              <a:spLocks/>
            </p:cNvSpPr>
            <p:nvPr/>
          </p:nvSpPr>
          <p:spPr bwMode="auto">
            <a:xfrm>
              <a:off x="-1760538" y="1028701"/>
              <a:ext cx="674687" cy="871538"/>
            </a:xfrm>
            <a:custGeom>
              <a:avLst/>
              <a:gdLst>
                <a:gd name="T0" fmla="*/ 0 w 267"/>
                <a:gd name="T1" fmla="*/ 302 h 344"/>
                <a:gd name="T2" fmla="*/ 28 w 267"/>
                <a:gd name="T3" fmla="*/ 218 h 344"/>
                <a:gd name="T4" fmla="*/ 95 w 267"/>
                <a:gd name="T5" fmla="*/ 126 h 344"/>
                <a:gd name="T6" fmla="*/ 120 w 267"/>
                <a:gd name="T7" fmla="*/ 96 h 344"/>
                <a:gd name="T8" fmla="*/ 124 w 267"/>
                <a:gd name="T9" fmla="*/ 92 h 344"/>
                <a:gd name="T10" fmla="*/ 207 w 267"/>
                <a:gd name="T11" fmla="*/ 25 h 344"/>
                <a:gd name="T12" fmla="*/ 231 w 267"/>
                <a:gd name="T13" fmla="*/ 0 h 344"/>
                <a:gd name="T14" fmla="*/ 267 w 267"/>
                <a:gd name="T15" fmla="*/ 44 h 344"/>
                <a:gd name="T16" fmla="*/ 259 w 267"/>
                <a:gd name="T17" fmla="*/ 73 h 344"/>
                <a:gd name="T18" fmla="*/ 219 w 267"/>
                <a:gd name="T19" fmla="*/ 186 h 344"/>
                <a:gd name="T20" fmla="*/ 184 w 267"/>
                <a:gd name="T21" fmla="*/ 304 h 344"/>
                <a:gd name="T22" fmla="*/ 184 w 267"/>
                <a:gd name="T23" fmla="*/ 340 h 344"/>
                <a:gd name="T24" fmla="*/ 162 w 267"/>
                <a:gd name="T25" fmla="*/ 340 h 344"/>
                <a:gd name="T26" fmla="*/ 135 w 267"/>
                <a:gd name="T27" fmla="*/ 329 h 344"/>
                <a:gd name="T28" fmla="*/ 93 w 267"/>
                <a:gd name="T29" fmla="*/ 319 h 344"/>
                <a:gd name="T30" fmla="*/ 76 w 267"/>
                <a:gd name="T31" fmla="*/ 318 h 344"/>
                <a:gd name="T32" fmla="*/ 55 w 267"/>
                <a:gd name="T33" fmla="*/ 304 h 344"/>
                <a:gd name="T34" fmla="*/ 28 w 267"/>
                <a:gd name="T35" fmla="*/ 291 h 344"/>
                <a:gd name="T36" fmla="*/ 14 w 267"/>
                <a:gd name="T37" fmla="*/ 295 h 344"/>
                <a:gd name="T38" fmla="*/ 0 w 267"/>
                <a:gd name="T39" fmla="*/ 302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7" h="344">
                  <a:moveTo>
                    <a:pt x="0" y="302"/>
                  </a:moveTo>
                  <a:cubicBezTo>
                    <a:pt x="4" y="271"/>
                    <a:pt x="14" y="244"/>
                    <a:pt x="28" y="218"/>
                  </a:cubicBezTo>
                  <a:cubicBezTo>
                    <a:pt x="47" y="184"/>
                    <a:pt x="71" y="155"/>
                    <a:pt x="95" y="126"/>
                  </a:cubicBezTo>
                  <a:cubicBezTo>
                    <a:pt x="103" y="116"/>
                    <a:pt x="112" y="106"/>
                    <a:pt x="120" y="96"/>
                  </a:cubicBezTo>
                  <a:cubicBezTo>
                    <a:pt x="121" y="95"/>
                    <a:pt x="123" y="93"/>
                    <a:pt x="124" y="92"/>
                  </a:cubicBezTo>
                  <a:cubicBezTo>
                    <a:pt x="152" y="70"/>
                    <a:pt x="180" y="48"/>
                    <a:pt x="207" y="25"/>
                  </a:cubicBezTo>
                  <a:cubicBezTo>
                    <a:pt x="215" y="18"/>
                    <a:pt x="223" y="9"/>
                    <a:pt x="231" y="0"/>
                  </a:cubicBezTo>
                  <a:cubicBezTo>
                    <a:pt x="240" y="16"/>
                    <a:pt x="249" y="33"/>
                    <a:pt x="267" y="44"/>
                  </a:cubicBezTo>
                  <a:cubicBezTo>
                    <a:pt x="265" y="53"/>
                    <a:pt x="263" y="64"/>
                    <a:pt x="259" y="73"/>
                  </a:cubicBezTo>
                  <a:cubicBezTo>
                    <a:pt x="246" y="111"/>
                    <a:pt x="231" y="148"/>
                    <a:pt x="219" y="186"/>
                  </a:cubicBezTo>
                  <a:cubicBezTo>
                    <a:pt x="206" y="225"/>
                    <a:pt x="195" y="264"/>
                    <a:pt x="184" y="304"/>
                  </a:cubicBezTo>
                  <a:cubicBezTo>
                    <a:pt x="181" y="315"/>
                    <a:pt x="184" y="327"/>
                    <a:pt x="184" y="340"/>
                  </a:cubicBezTo>
                  <a:cubicBezTo>
                    <a:pt x="178" y="344"/>
                    <a:pt x="170" y="343"/>
                    <a:pt x="162" y="340"/>
                  </a:cubicBezTo>
                  <a:cubicBezTo>
                    <a:pt x="153" y="337"/>
                    <a:pt x="144" y="333"/>
                    <a:pt x="135" y="329"/>
                  </a:cubicBezTo>
                  <a:cubicBezTo>
                    <a:pt x="122" y="322"/>
                    <a:pt x="108" y="318"/>
                    <a:pt x="93" y="319"/>
                  </a:cubicBezTo>
                  <a:cubicBezTo>
                    <a:pt x="87" y="320"/>
                    <a:pt x="82" y="319"/>
                    <a:pt x="76" y="318"/>
                  </a:cubicBezTo>
                  <a:cubicBezTo>
                    <a:pt x="67" y="317"/>
                    <a:pt x="60" y="312"/>
                    <a:pt x="55" y="304"/>
                  </a:cubicBezTo>
                  <a:cubicBezTo>
                    <a:pt x="49" y="292"/>
                    <a:pt x="41" y="288"/>
                    <a:pt x="28" y="291"/>
                  </a:cubicBezTo>
                  <a:cubicBezTo>
                    <a:pt x="23" y="292"/>
                    <a:pt x="19" y="293"/>
                    <a:pt x="14" y="295"/>
                  </a:cubicBezTo>
                  <a:cubicBezTo>
                    <a:pt x="9" y="297"/>
                    <a:pt x="5" y="299"/>
                    <a:pt x="0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5" name="Freeform 8"/>
            <p:cNvSpPr>
              <a:spLocks/>
            </p:cNvSpPr>
            <p:nvPr/>
          </p:nvSpPr>
          <p:spPr bwMode="auto">
            <a:xfrm>
              <a:off x="-1022350" y="1031876"/>
              <a:ext cx="660400" cy="795338"/>
            </a:xfrm>
            <a:custGeom>
              <a:avLst/>
              <a:gdLst>
                <a:gd name="T0" fmla="*/ 261 w 261"/>
                <a:gd name="T1" fmla="*/ 291 h 314"/>
                <a:gd name="T2" fmla="*/ 211 w 261"/>
                <a:gd name="T3" fmla="*/ 290 h 314"/>
                <a:gd name="T4" fmla="*/ 178 w 261"/>
                <a:gd name="T5" fmla="*/ 301 h 314"/>
                <a:gd name="T6" fmla="*/ 127 w 261"/>
                <a:gd name="T7" fmla="*/ 307 h 314"/>
                <a:gd name="T8" fmla="*/ 98 w 261"/>
                <a:gd name="T9" fmla="*/ 302 h 314"/>
                <a:gd name="T10" fmla="*/ 80 w 261"/>
                <a:gd name="T11" fmla="*/ 220 h 314"/>
                <a:gd name="T12" fmla="*/ 23 w 261"/>
                <a:gd name="T13" fmla="*/ 109 h 314"/>
                <a:gd name="T14" fmla="*/ 2 w 261"/>
                <a:gd name="T15" fmla="*/ 48 h 314"/>
                <a:gd name="T16" fmla="*/ 4 w 261"/>
                <a:gd name="T17" fmla="*/ 38 h 314"/>
                <a:gd name="T18" fmla="*/ 35 w 261"/>
                <a:gd name="T19" fmla="*/ 0 h 314"/>
                <a:gd name="T20" fmla="*/ 141 w 261"/>
                <a:gd name="T21" fmla="*/ 92 h 314"/>
                <a:gd name="T22" fmla="*/ 162 w 261"/>
                <a:gd name="T23" fmla="*/ 115 h 314"/>
                <a:gd name="T24" fmla="*/ 233 w 261"/>
                <a:gd name="T25" fmla="*/ 211 h 314"/>
                <a:gd name="T26" fmla="*/ 260 w 261"/>
                <a:gd name="T27" fmla="*/ 289 h 314"/>
                <a:gd name="T28" fmla="*/ 261 w 261"/>
                <a:gd name="T29" fmla="*/ 29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1" h="314">
                  <a:moveTo>
                    <a:pt x="261" y="291"/>
                  </a:moveTo>
                  <a:cubicBezTo>
                    <a:pt x="243" y="291"/>
                    <a:pt x="227" y="290"/>
                    <a:pt x="211" y="290"/>
                  </a:cubicBezTo>
                  <a:cubicBezTo>
                    <a:pt x="199" y="290"/>
                    <a:pt x="188" y="294"/>
                    <a:pt x="178" y="301"/>
                  </a:cubicBezTo>
                  <a:cubicBezTo>
                    <a:pt x="162" y="312"/>
                    <a:pt x="146" y="314"/>
                    <a:pt x="127" y="307"/>
                  </a:cubicBezTo>
                  <a:cubicBezTo>
                    <a:pt x="118" y="303"/>
                    <a:pt x="108" y="304"/>
                    <a:pt x="98" y="302"/>
                  </a:cubicBezTo>
                  <a:cubicBezTo>
                    <a:pt x="107" y="273"/>
                    <a:pt x="94" y="246"/>
                    <a:pt x="80" y="220"/>
                  </a:cubicBezTo>
                  <a:cubicBezTo>
                    <a:pt x="61" y="183"/>
                    <a:pt x="41" y="147"/>
                    <a:pt x="23" y="109"/>
                  </a:cubicBezTo>
                  <a:cubicBezTo>
                    <a:pt x="14" y="90"/>
                    <a:pt x="9" y="68"/>
                    <a:pt x="2" y="48"/>
                  </a:cubicBezTo>
                  <a:cubicBezTo>
                    <a:pt x="0" y="44"/>
                    <a:pt x="2" y="42"/>
                    <a:pt x="4" y="38"/>
                  </a:cubicBezTo>
                  <a:cubicBezTo>
                    <a:pt x="15" y="26"/>
                    <a:pt x="25" y="12"/>
                    <a:pt x="35" y="0"/>
                  </a:cubicBezTo>
                  <a:cubicBezTo>
                    <a:pt x="64" y="37"/>
                    <a:pt x="102" y="65"/>
                    <a:pt x="141" y="92"/>
                  </a:cubicBezTo>
                  <a:cubicBezTo>
                    <a:pt x="150" y="98"/>
                    <a:pt x="155" y="107"/>
                    <a:pt x="162" y="115"/>
                  </a:cubicBezTo>
                  <a:cubicBezTo>
                    <a:pt x="188" y="145"/>
                    <a:pt x="214" y="176"/>
                    <a:pt x="233" y="211"/>
                  </a:cubicBezTo>
                  <a:cubicBezTo>
                    <a:pt x="247" y="235"/>
                    <a:pt x="256" y="261"/>
                    <a:pt x="260" y="289"/>
                  </a:cubicBezTo>
                  <a:cubicBezTo>
                    <a:pt x="261" y="290"/>
                    <a:pt x="261" y="291"/>
                    <a:pt x="261" y="2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6" name="Freeform 9"/>
            <p:cNvSpPr>
              <a:spLocks/>
            </p:cNvSpPr>
            <p:nvPr/>
          </p:nvSpPr>
          <p:spPr bwMode="auto">
            <a:xfrm>
              <a:off x="-1206500" y="725488"/>
              <a:ext cx="287337" cy="396875"/>
            </a:xfrm>
            <a:custGeom>
              <a:avLst/>
              <a:gdLst>
                <a:gd name="T0" fmla="*/ 114 w 114"/>
                <a:gd name="T1" fmla="*/ 57 h 157"/>
                <a:gd name="T2" fmla="*/ 91 w 114"/>
                <a:gd name="T3" fmla="*/ 137 h 157"/>
                <a:gd name="T4" fmla="*/ 57 w 114"/>
                <a:gd name="T5" fmla="*/ 156 h 157"/>
                <a:gd name="T6" fmla="*/ 31 w 114"/>
                <a:gd name="T7" fmla="*/ 141 h 157"/>
                <a:gd name="T8" fmla="*/ 8 w 114"/>
                <a:gd name="T9" fmla="*/ 89 h 157"/>
                <a:gd name="T10" fmla="*/ 15 w 114"/>
                <a:gd name="T11" fmla="*/ 13 h 157"/>
                <a:gd name="T12" fmla="*/ 26 w 114"/>
                <a:gd name="T13" fmla="*/ 5 h 157"/>
                <a:gd name="T14" fmla="*/ 92 w 114"/>
                <a:gd name="T15" fmla="*/ 7 h 157"/>
                <a:gd name="T16" fmla="*/ 109 w 114"/>
                <a:gd name="T17" fmla="*/ 28 h 157"/>
                <a:gd name="T18" fmla="*/ 114 w 114"/>
                <a:gd name="T19" fmla="*/ 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57">
                  <a:moveTo>
                    <a:pt x="114" y="57"/>
                  </a:moveTo>
                  <a:cubicBezTo>
                    <a:pt x="114" y="89"/>
                    <a:pt x="106" y="115"/>
                    <a:pt x="91" y="137"/>
                  </a:cubicBezTo>
                  <a:cubicBezTo>
                    <a:pt x="83" y="149"/>
                    <a:pt x="73" y="157"/>
                    <a:pt x="57" y="156"/>
                  </a:cubicBezTo>
                  <a:cubicBezTo>
                    <a:pt x="45" y="156"/>
                    <a:pt x="37" y="149"/>
                    <a:pt x="31" y="141"/>
                  </a:cubicBezTo>
                  <a:cubicBezTo>
                    <a:pt x="19" y="125"/>
                    <a:pt x="13" y="107"/>
                    <a:pt x="8" y="89"/>
                  </a:cubicBezTo>
                  <a:cubicBezTo>
                    <a:pt x="0" y="63"/>
                    <a:pt x="6" y="38"/>
                    <a:pt x="15" y="13"/>
                  </a:cubicBezTo>
                  <a:cubicBezTo>
                    <a:pt x="16" y="9"/>
                    <a:pt x="22" y="6"/>
                    <a:pt x="26" y="5"/>
                  </a:cubicBezTo>
                  <a:cubicBezTo>
                    <a:pt x="48" y="0"/>
                    <a:pt x="70" y="0"/>
                    <a:pt x="92" y="7"/>
                  </a:cubicBezTo>
                  <a:cubicBezTo>
                    <a:pt x="104" y="10"/>
                    <a:pt x="108" y="18"/>
                    <a:pt x="109" y="28"/>
                  </a:cubicBezTo>
                  <a:cubicBezTo>
                    <a:pt x="111" y="39"/>
                    <a:pt x="113" y="51"/>
                    <a:pt x="114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9864510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/>
          </p:cNvSpPr>
          <p:nvPr userDrawn="1"/>
        </p:nvSpPr>
        <p:spPr bwMode="auto">
          <a:xfrm>
            <a:off x="344487" y="411163"/>
            <a:ext cx="2784475" cy="41275"/>
          </a:xfrm>
          <a:custGeom>
            <a:avLst/>
            <a:gdLst>
              <a:gd name="T0" fmla="*/ 3 w 687"/>
              <a:gd name="T1" fmla="*/ 10 h 10"/>
              <a:gd name="T2" fmla="*/ 7 w 687"/>
              <a:gd name="T3" fmla="*/ 3 h 10"/>
              <a:gd name="T4" fmla="*/ 12 w 687"/>
              <a:gd name="T5" fmla="*/ 3 h 10"/>
              <a:gd name="T6" fmla="*/ 422 w 687"/>
              <a:gd name="T7" fmla="*/ 3 h 10"/>
              <a:gd name="T8" fmla="*/ 675 w 687"/>
              <a:gd name="T9" fmla="*/ 3 h 10"/>
              <a:gd name="T10" fmla="*/ 683 w 687"/>
              <a:gd name="T11" fmla="*/ 10 h 10"/>
              <a:gd name="T12" fmla="*/ 589 w 687"/>
              <a:gd name="T13" fmla="*/ 10 h 10"/>
              <a:gd name="T14" fmla="*/ 173 w 687"/>
              <a:gd name="T15" fmla="*/ 10 h 10"/>
              <a:gd name="T16" fmla="*/ 3 w 687"/>
              <a:gd name="T17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7" h="10">
                <a:moveTo>
                  <a:pt x="3" y="10"/>
                </a:moveTo>
                <a:cubicBezTo>
                  <a:pt x="0" y="5"/>
                  <a:pt x="1" y="3"/>
                  <a:pt x="7" y="3"/>
                </a:cubicBezTo>
                <a:cubicBezTo>
                  <a:pt x="9" y="2"/>
                  <a:pt x="11" y="3"/>
                  <a:pt x="12" y="3"/>
                </a:cubicBezTo>
                <a:cubicBezTo>
                  <a:pt x="149" y="3"/>
                  <a:pt x="286" y="3"/>
                  <a:pt x="422" y="3"/>
                </a:cubicBezTo>
                <a:cubicBezTo>
                  <a:pt x="507" y="3"/>
                  <a:pt x="591" y="2"/>
                  <a:pt x="675" y="3"/>
                </a:cubicBezTo>
                <a:cubicBezTo>
                  <a:pt x="680" y="3"/>
                  <a:pt x="687" y="0"/>
                  <a:pt x="683" y="10"/>
                </a:cubicBezTo>
                <a:cubicBezTo>
                  <a:pt x="652" y="10"/>
                  <a:pt x="620" y="10"/>
                  <a:pt x="589" y="10"/>
                </a:cubicBezTo>
                <a:cubicBezTo>
                  <a:pt x="450" y="10"/>
                  <a:pt x="312" y="10"/>
                  <a:pt x="173" y="10"/>
                </a:cubicBezTo>
                <a:cubicBezTo>
                  <a:pt x="117" y="10"/>
                  <a:pt x="60" y="10"/>
                  <a:pt x="3" y="1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7"/>
          <p:cNvSpPr>
            <a:spLocks/>
          </p:cNvSpPr>
          <p:nvPr userDrawn="1"/>
        </p:nvSpPr>
        <p:spPr bwMode="auto">
          <a:xfrm>
            <a:off x="6032500" y="411163"/>
            <a:ext cx="2784475" cy="33338"/>
          </a:xfrm>
          <a:custGeom>
            <a:avLst/>
            <a:gdLst>
              <a:gd name="T0" fmla="*/ 5 w 687"/>
              <a:gd name="T1" fmla="*/ 8 h 8"/>
              <a:gd name="T2" fmla="*/ 8 w 687"/>
              <a:gd name="T3" fmla="*/ 0 h 8"/>
              <a:gd name="T4" fmla="*/ 14 w 687"/>
              <a:gd name="T5" fmla="*/ 0 h 8"/>
              <a:gd name="T6" fmla="*/ 652 w 687"/>
              <a:gd name="T7" fmla="*/ 0 h 8"/>
              <a:gd name="T8" fmla="*/ 680 w 687"/>
              <a:gd name="T9" fmla="*/ 0 h 8"/>
              <a:gd name="T10" fmla="*/ 684 w 687"/>
              <a:gd name="T11" fmla="*/ 7 h 8"/>
              <a:gd name="T12" fmla="*/ 659 w 687"/>
              <a:gd name="T13" fmla="*/ 8 h 8"/>
              <a:gd name="T14" fmla="*/ 145 w 687"/>
              <a:gd name="T15" fmla="*/ 8 h 8"/>
              <a:gd name="T16" fmla="*/ 5 w 687"/>
              <a:gd name="T17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7" h="8">
                <a:moveTo>
                  <a:pt x="5" y="8"/>
                </a:moveTo>
                <a:cubicBezTo>
                  <a:pt x="0" y="3"/>
                  <a:pt x="2" y="1"/>
                  <a:pt x="8" y="0"/>
                </a:cubicBezTo>
                <a:cubicBezTo>
                  <a:pt x="10" y="0"/>
                  <a:pt x="12" y="0"/>
                  <a:pt x="14" y="0"/>
                </a:cubicBezTo>
                <a:cubicBezTo>
                  <a:pt x="227" y="0"/>
                  <a:pt x="440" y="0"/>
                  <a:pt x="652" y="0"/>
                </a:cubicBezTo>
                <a:cubicBezTo>
                  <a:pt x="661" y="0"/>
                  <a:pt x="671" y="0"/>
                  <a:pt x="680" y="0"/>
                </a:cubicBezTo>
                <a:cubicBezTo>
                  <a:pt x="685" y="0"/>
                  <a:pt x="687" y="2"/>
                  <a:pt x="684" y="7"/>
                </a:cubicBezTo>
                <a:cubicBezTo>
                  <a:pt x="676" y="7"/>
                  <a:pt x="668" y="8"/>
                  <a:pt x="659" y="8"/>
                </a:cubicBezTo>
                <a:cubicBezTo>
                  <a:pt x="488" y="8"/>
                  <a:pt x="316" y="8"/>
                  <a:pt x="145" y="8"/>
                </a:cubicBezTo>
                <a:cubicBezTo>
                  <a:pt x="98" y="8"/>
                  <a:pt x="51" y="8"/>
                  <a:pt x="5" y="8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8"/>
          <p:cNvSpPr>
            <a:spLocks noEditPoints="1"/>
          </p:cNvSpPr>
          <p:nvPr userDrawn="1"/>
        </p:nvSpPr>
        <p:spPr bwMode="auto">
          <a:xfrm>
            <a:off x="5849938" y="366713"/>
            <a:ext cx="112713" cy="119063"/>
          </a:xfrm>
          <a:custGeom>
            <a:avLst/>
            <a:gdLst>
              <a:gd name="T0" fmla="*/ 28 w 28"/>
              <a:gd name="T1" fmla="*/ 14 h 29"/>
              <a:gd name="T2" fmla="*/ 14 w 28"/>
              <a:gd name="T3" fmla="*/ 29 h 29"/>
              <a:gd name="T4" fmla="*/ 0 w 28"/>
              <a:gd name="T5" fmla="*/ 15 h 29"/>
              <a:gd name="T6" fmla="*/ 14 w 28"/>
              <a:gd name="T7" fmla="*/ 0 h 29"/>
              <a:gd name="T8" fmla="*/ 28 w 28"/>
              <a:gd name="T9" fmla="*/ 14 h 29"/>
              <a:gd name="T10" fmla="*/ 6 w 28"/>
              <a:gd name="T11" fmla="*/ 15 h 29"/>
              <a:gd name="T12" fmla="*/ 15 w 28"/>
              <a:gd name="T13" fmla="*/ 23 h 29"/>
              <a:gd name="T14" fmla="*/ 23 w 28"/>
              <a:gd name="T15" fmla="*/ 14 h 29"/>
              <a:gd name="T16" fmla="*/ 14 w 28"/>
              <a:gd name="T17" fmla="*/ 6 h 29"/>
              <a:gd name="T18" fmla="*/ 6 w 28"/>
              <a:gd name="T19" fmla="*/ 15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" h="29">
                <a:moveTo>
                  <a:pt x="28" y="14"/>
                </a:moveTo>
                <a:cubicBezTo>
                  <a:pt x="28" y="22"/>
                  <a:pt x="22" y="29"/>
                  <a:pt x="14" y="29"/>
                </a:cubicBezTo>
                <a:cubicBezTo>
                  <a:pt x="7" y="29"/>
                  <a:pt x="0" y="22"/>
                  <a:pt x="0" y="15"/>
                </a:cubicBezTo>
                <a:cubicBezTo>
                  <a:pt x="0" y="7"/>
                  <a:pt x="6" y="0"/>
                  <a:pt x="14" y="0"/>
                </a:cubicBezTo>
                <a:cubicBezTo>
                  <a:pt x="22" y="0"/>
                  <a:pt x="28" y="7"/>
                  <a:pt x="28" y="14"/>
                </a:cubicBezTo>
                <a:close/>
                <a:moveTo>
                  <a:pt x="6" y="15"/>
                </a:moveTo>
                <a:cubicBezTo>
                  <a:pt x="6" y="20"/>
                  <a:pt x="9" y="23"/>
                  <a:pt x="15" y="23"/>
                </a:cubicBezTo>
                <a:cubicBezTo>
                  <a:pt x="20" y="23"/>
                  <a:pt x="23" y="20"/>
                  <a:pt x="23" y="14"/>
                </a:cubicBezTo>
                <a:cubicBezTo>
                  <a:pt x="23" y="9"/>
                  <a:pt x="19" y="6"/>
                  <a:pt x="14" y="6"/>
                </a:cubicBezTo>
                <a:cubicBezTo>
                  <a:pt x="9" y="6"/>
                  <a:pt x="6" y="9"/>
                  <a:pt x="6" y="15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9"/>
          <p:cNvSpPr>
            <a:spLocks noEditPoints="1"/>
          </p:cNvSpPr>
          <p:nvPr userDrawn="1"/>
        </p:nvSpPr>
        <p:spPr bwMode="auto">
          <a:xfrm>
            <a:off x="3194050" y="379413"/>
            <a:ext cx="117475" cy="114300"/>
          </a:xfrm>
          <a:custGeom>
            <a:avLst/>
            <a:gdLst>
              <a:gd name="T0" fmla="*/ 29 w 29"/>
              <a:gd name="T1" fmla="*/ 14 h 28"/>
              <a:gd name="T2" fmla="*/ 14 w 29"/>
              <a:gd name="T3" fmla="*/ 28 h 28"/>
              <a:gd name="T4" fmla="*/ 0 w 29"/>
              <a:gd name="T5" fmla="*/ 14 h 28"/>
              <a:gd name="T6" fmla="*/ 15 w 29"/>
              <a:gd name="T7" fmla="*/ 0 h 28"/>
              <a:gd name="T8" fmla="*/ 29 w 29"/>
              <a:gd name="T9" fmla="*/ 14 h 28"/>
              <a:gd name="T10" fmla="*/ 15 w 29"/>
              <a:gd name="T11" fmla="*/ 22 h 28"/>
              <a:gd name="T12" fmla="*/ 23 w 29"/>
              <a:gd name="T13" fmla="*/ 14 h 28"/>
              <a:gd name="T14" fmla="*/ 14 w 29"/>
              <a:gd name="T15" fmla="*/ 5 h 28"/>
              <a:gd name="T16" fmla="*/ 6 w 29"/>
              <a:gd name="T17" fmla="*/ 14 h 28"/>
              <a:gd name="T18" fmla="*/ 15 w 29"/>
              <a:gd name="T19" fmla="*/ 22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9" h="28">
                <a:moveTo>
                  <a:pt x="29" y="14"/>
                </a:moveTo>
                <a:cubicBezTo>
                  <a:pt x="29" y="22"/>
                  <a:pt x="22" y="28"/>
                  <a:pt x="14" y="28"/>
                </a:cubicBezTo>
                <a:cubicBezTo>
                  <a:pt x="7" y="28"/>
                  <a:pt x="0" y="22"/>
                  <a:pt x="0" y="14"/>
                </a:cubicBezTo>
                <a:cubicBezTo>
                  <a:pt x="0" y="6"/>
                  <a:pt x="7" y="0"/>
                  <a:pt x="15" y="0"/>
                </a:cubicBezTo>
                <a:cubicBezTo>
                  <a:pt x="23" y="0"/>
                  <a:pt x="29" y="6"/>
                  <a:pt x="29" y="14"/>
                </a:cubicBezTo>
                <a:close/>
                <a:moveTo>
                  <a:pt x="15" y="22"/>
                </a:moveTo>
                <a:cubicBezTo>
                  <a:pt x="20" y="22"/>
                  <a:pt x="23" y="19"/>
                  <a:pt x="23" y="14"/>
                </a:cubicBezTo>
                <a:cubicBezTo>
                  <a:pt x="23" y="9"/>
                  <a:pt x="20" y="5"/>
                  <a:pt x="14" y="5"/>
                </a:cubicBezTo>
                <a:cubicBezTo>
                  <a:pt x="9" y="5"/>
                  <a:pt x="6" y="9"/>
                  <a:pt x="6" y="14"/>
                </a:cubicBezTo>
                <a:cubicBezTo>
                  <a:pt x="6" y="19"/>
                  <a:pt x="9" y="22"/>
                  <a:pt x="15" y="22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6" name="Grupo 5"/>
          <p:cNvGrpSpPr/>
          <p:nvPr userDrawn="1"/>
        </p:nvGrpSpPr>
        <p:grpSpPr>
          <a:xfrm rot="20700000">
            <a:off x="7971272" y="144230"/>
            <a:ext cx="1186930" cy="920158"/>
            <a:chOff x="-1960562" y="498476"/>
            <a:chExt cx="1808162" cy="1401763"/>
          </a:xfrm>
          <a:solidFill>
            <a:schemeClr val="accent6">
              <a:lumMod val="75000"/>
            </a:schemeClr>
          </a:soli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-933450" y="500063"/>
              <a:ext cx="781050" cy="830263"/>
            </a:xfrm>
            <a:custGeom>
              <a:avLst/>
              <a:gdLst>
                <a:gd name="T0" fmla="*/ 1 w 309"/>
                <a:gd name="T1" fmla="*/ 204 h 328"/>
                <a:gd name="T2" fmla="*/ 0 w 309"/>
                <a:gd name="T3" fmla="*/ 101 h 328"/>
                <a:gd name="T4" fmla="*/ 58 w 309"/>
                <a:gd name="T5" fmla="*/ 54 h 328"/>
                <a:gd name="T6" fmla="*/ 248 w 309"/>
                <a:gd name="T7" fmla="*/ 1 h 328"/>
                <a:gd name="T8" fmla="*/ 259 w 309"/>
                <a:gd name="T9" fmla="*/ 8 h 328"/>
                <a:gd name="T10" fmla="*/ 298 w 309"/>
                <a:gd name="T11" fmla="*/ 123 h 328"/>
                <a:gd name="T12" fmla="*/ 272 w 309"/>
                <a:gd name="T13" fmla="*/ 304 h 328"/>
                <a:gd name="T14" fmla="*/ 270 w 309"/>
                <a:gd name="T15" fmla="*/ 308 h 328"/>
                <a:gd name="T16" fmla="*/ 240 w 309"/>
                <a:gd name="T17" fmla="*/ 327 h 328"/>
                <a:gd name="T18" fmla="*/ 62 w 309"/>
                <a:gd name="T19" fmla="*/ 258 h 328"/>
                <a:gd name="T20" fmla="*/ 22 w 309"/>
                <a:gd name="T21" fmla="*/ 222 h 328"/>
                <a:gd name="T22" fmla="*/ 1 w 309"/>
                <a:gd name="T23" fmla="*/ 204 h 328"/>
                <a:gd name="T24" fmla="*/ 39 w 309"/>
                <a:gd name="T25" fmla="*/ 147 h 328"/>
                <a:gd name="T26" fmla="*/ 123 w 309"/>
                <a:gd name="T27" fmla="*/ 89 h 328"/>
                <a:gd name="T28" fmla="*/ 116 w 309"/>
                <a:gd name="T29" fmla="*/ 90 h 328"/>
                <a:gd name="T30" fmla="*/ 99 w 309"/>
                <a:gd name="T31" fmla="*/ 99 h 328"/>
                <a:gd name="T32" fmla="*/ 27 w 309"/>
                <a:gd name="T33" fmla="*/ 145 h 328"/>
                <a:gd name="T34" fmla="*/ 19 w 309"/>
                <a:gd name="T35" fmla="*/ 151 h 328"/>
                <a:gd name="T36" fmla="*/ 65 w 309"/>
                <a:gd name="T37" fmla="*/ 163 h 328"/>
                <a:gd name="T38" fmla="*/ 41 w 309"/>
                <a:gd name="T39" fmla="*/ 162 h 328"/>
                <a:gd name="T40" fmla="*/ 20 w 309"/>
                <a:gd name="T41" fmla="*/ 167 h 328"/>
                <a:gd name="T42" fmla="*/ 19 w 309"/>
                <a:gd name="T43" fmla="*/ 170 h 328"/>
                <a:gd name="T44" fmla="*/ 62 w 309"/>
                <a:gd name="T45" fmla="*/ 197 h 328"/>
                <a:gd name="T46" fmla="*/ 124 w 309"/>
                <a:gd name="T47" fmla="*/ 257 h 328"/>
                <a:gd name="T48" fmla="*/ 130 w 309"/>
                <a:gd name="T49" fmla="*/ 259 h 328"/>
                <a:gd name="T50" fmla="*/ 131 w 309"/>
                <a:gd name="T51" fmla="*/ 254 h 328"/>
                <a:gd name="T52" fmla="*/ 117 w 309"/>
                <a:gd name="T53" fmla="*/ 225 h 328"/>
                <a:gd name="T54" fmla="*/ 75 w 309"/>
                <a:gd name="T55" fmla="*/ 194 h 328"/>
                <a:gd name="T56" fmla="*/ 48 w 309"/>
                <a:gd name="T57" fmla="*/ 179 h 328"/>
                <a:gd name="T58" fmla="*/ 66 w 309"/>
                <a:gd name="T59" fmla="*/ 175 h 328"/>
                <a:gd name="T60" fmla="*/ 65 w 309"/>
                <a:gd name="T61" fmla="*/ 169 h 328"/>
                <a:gd name="T62" fmla="*/ 74 w 309"/>
                <a:gd name="T63" fmla="*/ 168 h 328"/>
                <a:gd name="T64" fmla="*/ 79 w 309"/>
                <a:gd name="T65" fmla="*/ 164 h 328"/>
                <a:gd name="T66" fmla="*/ 76 w 309"/>
                <a:gd name="T67" fmla="*/ 159 h 328"/>
                <a:gd name="T68" fmla="*/ 60 w 309"/>
                <a:gd name="T69" fmla="*/ 151 h 328"/>
                <a:gd name="T70" fmla="*/ 39 w 309"/>
                <a:gd name="T71" fmla="*/ 14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9" h="328">
                  <a:moveTo>
                    <a:pt x="1" y="204"/>
                  </a:moveTo>
                  <a:cubicBezTo>
                    <a:pt x="16" y="170"/>
                    <a:pt x="23" y="135"/>
                    <a:pt x="0" y="101"/>
                  </a:cubicBezTo>
                  <a:cubicBezTo>
                    <a:pt x="16" y="82"/>
                    <a:pt x="36" y="66"/>
                    <a:pt x="58" y="54"/>
                  </a:cubicBezTo>
                  <a:cubicBezTo>
                    <a:pt x="117" y="20"/>
                    <a:pt x="180" y="1"/>
                    <a:pt x="248" y="1"/>
                  </a:cubicBezTo>
                  <a:cubicBezTo>
                    <a:pt x="254" y="0"/>
                    <a:pt x="257" y="2"/>
                    <a:pt x="259" y="8"/>
                  </a:cubicBezTo>
                  <a:cubicBezTo>
                    <a:pt x="276" y="45"/>
                    <a:pt x="291" y="82"/>
                    <a:pt x="298" y="123"/>
                  </a:cubicBezTo>
                  <a:cubicBezTo>
                    <a:pt x="309" y="186"/>
                    <a:pt x="299" y="246"/>
                    <a:pt x="272" y="304"/>
                  </a:cubicBezTo>
                  <a:cubicBezTo>
                    <a:pt x="271" y="306"/>
                    <a:pt x="271" y="307"/>
                    <a:pt x="270" y="308"/>
                  </a:cubicBezTo>
                  <a:cubicBezTo>
                    <a:pt x="261" y="328"/>
                    <a:pt x="261" y="328"/>
                    <a:pt x="240" y="327"/>
                  </a:cubicBezTo>
                  <a:cubicBezTo>
                    <a:pt x="172" y="325"/>
                    <a:pt x="113" y="304"/>
                    <a:pt x="62" y="258"/>
                  </a:cubicBezTo>
                  <a:cubicBezTo>
                    <a:pt x="49" y="246"/>
                    <a:pt x="36" y="234"/>
                    <a:pt x="22" y="222"/>
                  </a:cubicBezTo>
                  <a:cubicBezTo>
                    <a:pt x="16" y="216"/>
                    <a:pt x="9" y="211"/>
                    <a:pt x="1" y="204"/>
                  </a:cubicBezTo>
                  <a:close/>
                  <a:moveTo>
                    <a:pt x="39" y="147"/>
                  </a:moveTo>
                  <a:cubicBezTo>
                    <a:pt x="66" y="128"/>
                    <a:pt x="94" y="109"/>
                    <a:pt x="123" y="89"/>
                  </a:cubicBezTo>
                  <a:cubicBezTo>
                    <a:pt x="120" y="90"/>
                    <a:pt x="118" y="89"/>
                    <a:pt x="116" y="90"/>
                  </a:cubicBezTo>
                  <a:cubicBezTo>
                    <a:pt x="110" y="93"/>
                    <a:pt x="104" y="95"/>
                    <a:pt x="99" y="99"/>
                  </a:cubicBezTo>
                  <a:cubicBezTo>
                    <a:pt x="76" y="117"/>
                    <a:pt x="53" y="132"/>
                    <a:pt x="27" y="145"/>
                  </a:cubicBezTo>
                  <a:cubicBezTo>
                    <a:pt x="24" y="146"/>
                    <a:pt x="22" y="149"/>
                    <a:pt x="19" y="151"/>
                  </a:cubicBezTo>
                  <a:cubicBezTo>
                    <a:pt x="36" y="155"/>
                    <a:pt x="52" y="153"/>
                    <a:pt x="65" y="163"/>
                  </a:cubicBezTo>
                  <a:cubicBezTo>
                    <a:pt x="57" y="163"/>
                    <a:pt x="49" y="162"/>
                    <a:pt x="41" y="162"/>
                  </a:cubicBezTo>
                  <a:cubicBezTo>
                    <a:pt x="34" y="163"/>
                    <a:pt x="27" y="166"/>
                    <a:pt x="20" y="167"/>
                  </a:cubicBezTo>
                  <a:cubicBezTo>
                    <a:pt x="20" y="168"/>
                    <a:pt x="19" y="169"/>
                    <a:pt x="19" y="170"/>
                  </a:cubicBezTo>
                  <a:cubicBezTo>
                    <a:pt x="33" y="179"/>
                    <a:pt x="47" y="189"/>
                    <a:pt x="62" y="197"/>
                  </a:cubicBezTo>
                  <a:cubicBezTo>
                    <a:pt x="87" y="213"/>
                    <a:pt x="111" y="228"/>
                    <a:pt x="124" y="257"/>
                  </a:cubicBezTo>
                  <a:cubicBezTo>
                    <a:pt x="125" y="258"/>
                    <a:pt x="128" y="259"/>
                    <a:pt x="130" y="259"/>
                  </a:cubicBezTo>
                  <a:cubicBezTo>
                    <a:pt x="131" y="258"/>
                    <a:pt x="132" y="255"/>
                    <a:pt x="131" y="254"/>
                  </a:cubicBezTo>
                  <a:cubicBezTo>
                    <a:pt x="127" y="244"/>
                    <a:pt x="123" y="234"/>
                    <a:pt x="117" y="225"/>
                  </a:cubicBezTo>
                  <a:cubicBezTo>
                    <a:pt x="106" y="211"/>
                    <a:pt x="90" y="202"/>
                    <a:pt x="75" y="194"/>
                  </a:cubicBezTo>
                  <a:cubicBezTo>
                    <a:pt x="65" y="189"/>
                    <a:pt x="56" y="184"/>
                    <a:pt x="48" y="179"/>
                  </a:cubicBezTo>
                  <a:cubicBezTo>
                    <a:pt x="54" y="178"/>
                    <a:pt x="60" y="177"/>
                    <a:pt x="66" y="175"/>
                  </a:cubicBezTo>
                  <a:cubicBezTo>
                    <a:pt x="66" y="173"/>
                    <a:pt x="65" y="172"/>
                    <a:pt x="65" y="169"/>
                  </a:cubicBezTo>
                  <a:cubicBezTo>
                    <a:pt x="68" y="169"/>
                    <a:pt x="71" y="169"/>
                    <a:pt x="74" y="168"/>
                  </a:cubicBezTo>
                  <a:cubicBezTo>
                    <a:pt x="76" y="167"/>
                    <a:pt x="78" y="165"/>
                    <a:pt x="79" y="164"/>
                  </a:cubicBezTo>
                  <a:cubicBezTo>
                    <a:pt x="80" y="163"/>
                    <a:pt x="77" y="160"/>
                    <a:pt x="76" y="159"/>
                  </a:cubicBezTo>
                  <a:cubicBezTo>
                    <a:pt x="71" y="156"/>
                    <a:pt x="66" y="153"/>
                    <a:pt x="60" y="151"/>
                  </a:cubicBezTo>
                  <a:cubicBezTo>
                    <a:pt x="53" y="149"/>
                    <a:pt x="45" y="148"/>
                    <a:pt x="39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6"/>
            <p:cNvSpPr>
              <a:spLocks noEditPoints="1"/>
            </p:cNvSpPr>
            <p:nvPr/>
          </p:nvSpPr>
          <p:spPr bwMode="auto">
            <a:xfrm>
              <a:off x="-1960562" y="498476"/>
              <a:ext cx="776287" cy="828675"/>
            </a:xfrm>
            <a:custGeom>
              <a:avLst/>
              <a:gdLst>
                <a:gd name="T0" fmla="*/ 305 w 307"/>
                <a:gd name="T1" fmla="*/ 107 h 328"/>
                <a:gd name="T2" fmla="*/ 305 w 307"/>
                <a:gd name="T3" fmla="*/ 198 h 328"/>
                <a:gd name="T4" fmla="*/ 302 w 307"/>
                <a:gd name="T5" fmla="*/ 210 h 328"/>
                <a:gd name="T6" fmla="*/ 217 w 307"/>
                <a:gd name="T7" fmla="*/ 284 h 328"/>
                <a:gd name="T8" fmla="*/ 132 w 307"/>
                <a:gd name="T9" fmla="*/ 318 h 328"/>
                <a:gd name="T10" fmla="*/ 55 w 307"/>
                <a:gd name="T11" fmla="*/ 328 h 328"/>
                <a:gd name="T12" fmla="*/ 48 w 307"/>
                <a:gd name="T13" fmla="*/ 326 h 328"/>
                <a:gd name="T14" fmla="*/ 17 w 307"/>
                <a:gd name="T15" fmla="*/ 247 h 328"/>
                <a:gd name="T16" fmla="*/ 31 w 307"/>
                <a:gd name="T17" fmla="*/ 52 h 328"/>
                <a:gd name="T18" fmla="*/ 48 w 307"/>
                <a:gd name="T19" fmla="*/ 7 h 328"/>
                <a:gd name="T20" fmla="*/ 59 w 307"/>
                <a:gd name="T21" fmla="*/ 1 h 328"/>
                <a:gd name="T22" fmla="*/ 181 w 307"/>
                <a:gd name="T23" fmla="*/ 31 h 328"/>
                <a:gd name="T24" fmla="*/ 305 w 307"/>
                <a:gd name="T25" fmla="*/ 107 h 328"/>
                <a:gd name="T26" fmla="*/ 268 w 307"/>
                <a:gd name="T27" fmla="*/ 179 h 328"/>
                <a:gd name="T28" fmla="*/ 226 w 307"/>
                <a:gd name="T29" fmla="*/ 202 h 328"/>
                <a:gd name="T30" fmla="*/ 189 w 307"/>
                <a:gd name="T31" fmla="*/ 233 h 328"/>
                <a:gd name="T32" fmla="*/ 176 w 307"/>
                <a:gd name="T33" fmla="*/ 259 h 328"/>
                <a:gd name="T34" fmla="*/ 185 w 307"/>
                <a:gd name="T35" fmla="*/ 255 h 328"/>
                <a:gd name="T36" fmla="*/ 214 w 307"/>
                <a:gd name="T37" fmla="*/ 217 h 328"/>
                <a:gd name="T38" fmla="*/ 245 w 307"/>
                <a:gd name="T39" fmla="*/ 197 h 328"/>
                <a:gd name="T40" fmla="*/ 284 w 307"/>
                <a:gd name="T41" fmla="*/ 173 h 328"/>
                <a:gd name="T42" fmla="*/ 289 w 307"/>
                <a:gd name="T43" fmla="*/ 168 h 328"/>
                <a:gd name="T44" fmla="*/ 289 w 307"/>
                <a:gd name="T45" fmla="*/ 166 h 328"/>
                <a:gd name="T46" fmla="*/ 276 w 307"/>
                <a:gd name="T47" fmla="*/ 167 h 328"/>
                <a:gd name="T48" fmla="*/ 271 w 307"/>
                <a:gd name="T49" fmla="*/ 163 h 328"/>
                <a:gd name="T50" fmla="*/ 259 w 307"/>
                <a:gd name="T51" fmla="*/ 167 h 328"/>
                <a:gd name="T52" fmla="*/ 252 w 307"/>
                <a:gd name="T53" fmla="*/ 166 h 328"/>
                <a:gd name="T54" fmla="*/ 254 w 307"/>
                <a:gd name="T55" fmla="*/ 159 h 328"/>
                <a:gd name="T56" fmla="*/ 260 w 307"/>
                <a:gd name="T57" fmla="*/ 156 h 328"/>
                <a:gd name="T58" fmla="*/ 281 w 307"/>
                <a:gd name="T59" fmla="*/ 153 h 328"/>
                <a:gd name="T60" fmla="*/ 290 w 307"/>
                <a:gd name="T61" fmla="*/ 149 h 328"/>
                <a:gd name="T62" fmla="*/ 286 w 307"/>
                <a:gd name="T63" fmla="*/ 146 h 328"/>
                <a:gd name="T64" fmla="*/ 214 w 307"/>
                <a:gd name="T65" fmla="*/ 102 h 328"/>
                <a:gd name="T66" fmla="*/ 194 w 307"/>
                <a:gd name="T67" fmla="*/ 91 h 328"/>
                <a:gd name="T68" fmla="*/ 185 w 307"/>
                <a:gd name="T69" fmla="*/ 90 h 328"/>
                <a:gd name="T70" fmla="*/ 269 w 307"/>
                <a:gd name="T71" fmla="*/ 149 h 328"/>
                <a:gd name="T72" fmla="*/ 228 w 307"/>
                <a:gd name="T73" fmla="*/ 168 h 328"/>
                <a:gd name="T74" fmla="*/ 247 w 307"/>
                <a:gd name="T75" fmla="*/ 171 h 328"/>
                <a:gd name="T76" fmla="*/ 241 w 307"/>
                <a:gd name="T77" fmla="*/ 179 h 328"/>
                <a:gd name="T78" fmla="*/ 268 w 307"/>
                <a:gd name="T79" fmla="*/ 17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7" h="328">
                  <a:moveTo>
                    <a:pt x="305" y="107"/>
                  </a:moveTo>
                  <a:cubicBezTo>
                    <a:pt x="290" y="138"/>
                    <a:pt x="294" y="168"/>
                    <a:pt x="305" y="198"/>
                  </a:cubicBezTo>
                  <a:cubicBezTo>
                    <a:pt x="307" y="203"/>
                    <a:pt x="307" y="206"/>
                    <a:pt x="302" y="210"/>
                  </a:cubicBezTo>
                  <a:cubicBezTo>
                    <a:pt x="274" y="235"/>
                    <a:pt x="246" y="260"/>
                    <a:pt x="217" y="284"/>
                  </a:cubicBezTo>
                  <a:cubicBezTo>
                    <a:pt x="192" y="304"/>
                    <a:pt x="163" y="313"/>
                    <a:pt x="132" y="318"/>
                  </a:cubicBezTo>
                  <a:cubicBezTo>
                    <a:pt x="106" y="322"/>
                    <a:pt x="81" y="325"/>
                    <a:pt x="55" y="328"/>
                  </a:cubicBezTo>
                  <a:cubicBezTo>
                    <a:pt x="53" y="328"/>
                    <a:pt x="49" y="327"/>
                    <a:pt x="48" y="326"/>
                  </a:cubicBezTo>
                  <a:cubicBezTo>
                    <a:pt x="38" y="299"/>
                    <a:pt x="24" y="274"/>
                    <a:pt x="17" y="247"/>
                  </a:cubicBezTo>
                  <a:cubicBezTo>
                    <a:pt x="0" y="181"/>
                    <a:pt x="7" y="115"/>
                    <a:pt x="31" y="52"/>
                  </a:cubicBezTo>
                  <a:cubicBezTo>
                    <a:pt x="36" y="37"/>
                    <a:pt x="42" y="22"/>
                    <a:pt x="48" y="7"/>
                  </a:cubicBezTo>
                  <a:cubicBezTo>
                    <a:pt x="50" y="1"/>
                    <a:pt x="53" y="0"/>
                    <a:pt x="59" y="1"/>
                  </a:cubicBezTo>
                  <a:cubicBezTo>
                    <a:pt x="101" y="4"/>
                    <a:pt x="142" y="14"/>
                    <a:pt x="181" y="31"/>
                  </a:cubicBezTo>
                  <a:cubicBezTo>
                    <a:pt x="227" y="50"/>
                    <a:pt x="267" y="76"/>
                    <a:pt x="305" y="107"/>
                  </a:cubicBezTo>
                  <a:close/>
                  <a:moveTo>
                    <a:pt x="268" y="179"/>
                  </a:moveTo>
                  <a:cubicBezTo>
                    <a:pt x="253" y="187"/>
                    <a:pt x="239" y="194"/>
                    <a:pt x="226" y="202"/>
                  </a:cubicBezTo>
                  <a:cubicBezTo>
                    <a:pt x="211" y="210"/>
                    <a:pt x="198" y="219"/>
                    <a:pt x="189" y="233"/>
                  </a:cubicBezTo>
                  <a:cubicBezTo>
                    <a:pt x="184" y="241"/>
                    <a:pt x="180" y="250"/>
                    <a:pt x="176" y="259"/>
                  </a:cubicBezTo>
                  <a:cubicBezTo>
                    <a:pt x="183" y="262"/>
                    <a:pt x="184" y="259"/>
                    <a:pt x="185" y="255"/>
                  </a:cubicBezTo>
                  <a:cubicBezTo>
                    <a:pt x="191" y="239"/>
                    <a:pt x="201" y="227"/>
                    <a:pt x="214" y="217"/>
                  </a:cubicBezTo>
                  <a:cubicBezTo>
                    <a:pt x="224" y="210"/>
                    <a:pt x="235" y="204"/>
                    <a:pt x="245" y="197"/>
                  </a:cubicBezTo>
                  <a:cubicBezTo>
                    <a:pt x="258" y="189"/>
                    <a:pt x="271" y="181"/>
                    <a:pt x="284" y="173"/>
                  </a:cubicBezTo>
                  <a:cubicBezTo>
                    <a:pt x="286" y="172"/>
                    <a:pt x="288" y="170"/>
                    <a:pt x="289" y="168"/>
                  </a:cubicBezTo>
                  <a:cubicBezTo>
                    <a:pt x="289" y="167"/>
                    <a:pt x="289" y="167"/>
                    <a:pt x="289" y="166"/>
                  </a:cubicBezTo>
                  <a:cubicBezTo>
                    <a:pt x="284" y="167"/>
                    <a:pt x="280" y="167"/>
                    <a:pt x="276" y="167"/>
                  </a:cubicBezTo>
                  <a:cubicBezTo>
                    <a:pt x="278" y="162"/>
                    <a:pt x="275" y="162"/>
                    <a:pt x="271" y="163"/>
                  </a:cubicBezTo>
                  <a:cubicBezTo>
                    <a:pt x="267" y="164"/>
                    <a:pt x="263" y="166"/>
                    <a:pt x="259" y="167"/>
                  </a:cubicBezTo>
                  <a:cubicBezTo>
                    <a:pt x="256" y="167"/>
                    <a:pt x="254" y="167"/>
                    <a:pt x="252" y="166"/>
                  </a:cubicBezTo>
                  <a:cubicBezTo>
                    <a:pt x="252" y="164"/>
                    <a:pt x="252" y="161"/>
                    <a:pt x="254" y="159"/>
                  </a:cubicBezTo>
                  <a:cubicBezTo>
                    <a:pt x="255" y="158"/>
                    <a:pt x="258" y="157"/>
                    <a:pt x="260" y="156"/>
                  </a:cubicBezTo>
                  <a:cubicBezTo>
                    <a:pt x="267" y="155"/>
                    <a:pt x="274" y="155"/>
                    <a:pt x="281" y="153"/>
                  </a:cubicBezTo>
                  <a:cubicBezTo>
                    <a:pt x="283" y="153"/>
                    <a:pt x="286" y="151"/>
                    <a:pt x="290" y="149"/>
                  </a:cubicBezTo>
                  <a:cubicBezTo>
                    <a:pt x="287" y="147"/>
                    <a:pt x="287" y="147"/>
                    <a:pt x="286" y="146"/>
                  </a:cubicBezTo>
                  <a:cubicBezTo>
                    <a:pt x="262" y="131"/>
                    <a:pt x="238" y="116"/>
                    <a:pt x="214" y="102"/>
                  </a:cubicBezTo>
                  <a:cubicBezTo>
                    <a:pt x="208" y="98"/>
                    <a:pt x="201" y="94"/>
                    <a:pt x="194" y="91"/>
                  </a:cubicBezTo>
                  <a:cubicBezTo>
                    <a:pt x="192" y="90"/>
                    <a:pt x="189" y="91"/>
                    <a:pt x="185" y="90"/>
                  </a:cubicBezTo>
                  <a:cubicBezTo>
                    <a:pt x="214" y="111"/>
                    <a:pt x="242" y="130"/>
                    <a:pt x="269" y="149"/>
                  </a:cubicBezTo>
                  <a:cubicBezTo>
                    <a:pt x="255" y="151"/>
                    <a:pt x="239" y="153"/>
                    <a:pt x="228" y="168"/>
                  </a:cubicBezTo>
                  <a:cubicBezTo>
                    <a:pt x="235" y="169"/>
                    <a:pt x="241" y="170"/>
                    <a:pt x="247" y="171"/>
                  </a:cubicBezTo>
                  <a:cubicBezTo>
                    <a:pt x="245" y="173"/>
                    <a:pt x="243" y="175"/>
                    <a:pt x="241" y="179"/>
                  </a:cubicBezTo>
                  <a:cubicBezTo>
                    <a:pt x="251" y="179"/>
                    <a:pt x="258" y="179"/>
                    <a:pt x="26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-1760538" y="1028701"/>
              <a:ext cx="674687" cy="871538"/>
            </a:xfrm>
            <a:custGeom>
              <a:avLst/>
              <a:gdLst>
                <a:gd name="T0" fmla="*/ 0 w 267"/>
                <a:gd name="T1" fmla="*/ 302 h 344"/>
                <a:gd name="T2" fmla="*/ 28 w 267"/>
                <a:gd name="T3" fmla="*/ 218 h 344"/>
                <a:gd name="T4" fmla="*/ 95 w 267"/>
                <a:gd name="T5" fmla="*/ 126 h 344"/>
                <a:gd name="T6" fmla="*/ 120 w 267"/>
                <a:gd name="T7" fmla="*/ 96 h 344"/>
                <a:gd name="T8" fmla="*/ 124 w 267"/>
                <a:gd name="T9" fmla="*/ 92 h 344"/>
                <a:gd name="T10" fmla="*/ 207 w 267"/>
                <a:gd name="T11" fmla="*/ 25 h 344"/>
                <a:gd name="T12" fmla="*/ 231 w 267"/>
                <a:gd name="T13" fmla="*/ 0 h 344"/>
                <a:gd name="T14" fmla="*/ 267 w 267"/>
                <a:gd name="T15" fmla="*/ 44 h 344"/>
                <a:gd name="T16" fmla="*/ 259 w 267"/>
                <a:gd name="T17" fmla="*/ 73 h 344"/>
                <a:gd name="T18" fmla="*/ 219 w 267"/>
                <a:gd name="T19" fmla="*/ 186 h 344"/>
                <a:gd name="T20" fmla="*/ 184 w 267"/>
                <a:gd name="T21" fmla="*/ 304 h 344"/>
                <a:gd name="T22" fmla="*/ 184 w 267"/>
                <a:gd name="T23" fmla="*/ 340 h 344"/>
                <a:gd name="T24" fmla="*/ 162 w 267"/>
                <a:gd name="T25" fmla="*/ 340 h 344"/>
                <a:gd name="T26" fmla="*/ 135 w 267"/>
                <a:gd name="T27" fmla="*/ 329 h 344"/>
                <a:gd name="T28" fmla="*/ 93 w 267"/>
                <a:gd name="T29" fmla="*/ 319 h 344"/>
                <a:gd name="T30" fmla="*/ 76 w 267"/>
                <a:gd name="T31" fmla="*/ 318 h 344"/>
                <a:gd name="T32" fmla="*/ 55 w 267"/>
                <a:gd name="T33" fmla="*/ 304 h 344"/>
                <a:gd name="T34" fmla="*/ 28 w 267"/>
                <a:gd name="T35" fmla="*/ 291 h 344"/>
                <a:gd name="T36" fmla="*/ 14 w 267"/>
                <a:gd name="T37" fmla="*/ 295 h 344"/>
                <a:gd name="T38" fmla="*/ 0 w 267"/>
                <a:gd name="T39" fmla="*/ 302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7" h="344">
                  <a:moveTo>
                    <a:pt x="0" y="302"/>
                  </a:moveTo>
                  <a:cubicBezTo>
                    <a:pt x="4" y="271"/>
                    <a:pt x="14" y="244"/>
                    <a:pt x="28" y="218"/>
                  </a:cubicBezTo>
                  <a:cubicBezTo>
                    <a:pt x="47" y="184"/>
                    <a:pt x="71" y="155"/>
                    <a:pt x="95" y="126"/>
                  </a:cubicBezTo>
                  <a:cubicBezTo>
                    <a:pt x="103" y="116"/>
                    <a:pt x="112" y="106"/>
                    <a:pt x="120" y="96"/>
                  </a:cubicBezTo>
                  <a:cubicBezTo>
                    <a:pt x="121" y="95"/>
                    <a:pt x="123" y="93"/>
                    <a:pt x="124" y="92"/>
                  </a:cubicBezTo>
                  <a:cubicBezTo>
                    <a:pt x="152" y="70"/>
                    <a:pt x="180" y="48"/>
                    <a:pt x="207" y="25"/>
                  </a:cubicBezTo>
                  <a:cubicBezTo>
                    <a:pt x="215" y="18"/>
                    <a:pt x="223" y="9"/>
                    <a:pt x="231" y="0"/>
                  </a:cubicBezTo>
                  <a:cubicBezTo>
                    <a:pt x="240" y="16"/>
                    <a:pt x="249" y="33"/>
                    <a:pt x="267" y="44"/>
                  </a:cubicBezTo>
                  <a:cubicBezTo>
                    <a:pt x="265" y="53"/>
                    <a:pt x="263" y="64"/>
                    <a:pt x="259" y="73"/>
                  </a:cubicBezTo>
                  <a:cubicBezTo>
                    <a:pt x="246" y="111"/>
                    <a:pt x="231" y="148"/>
                    <a:pt x="219" y="186"/>
                  </a:cubicBezTo>
                  <a:cubicBezTo>
                    <a:pt x="206" y="225"/>
                    <a:pt x="195" y="264"/>
                    <a:pt x="184" y="304"/>
                  </a:cubicBezTo>
                  <a:cubicBezTo>
                    <a:pt x="181" y="315"/>
                    <a:pt x="184" y="327"/>
                    <a:pt x="184" y="340"/>
                  </a:cubicBezTo>
                  <a:cubicBezTo>
                    <a:pt x="178" y="344"/>
                    <a:pt x="170" y="343"/>
                    <a:pt x="162" y="340"/>
                  </a:cubicBezTo>
                  <a:cubicBezTo>
                    <a:pt x="153" y="337"/>
                    <a:pt x="144" y="333"/>
                    <a:pt x="135" y="329"/>
                  </a:cubicBezTo>
                  <a:cubicBezTo>
                    <a:pt x="122" y="322"/>
                    <a:pt x="108" y="318"/>
                    <a:pt x="93" y="319"/>
                  </a:cubicBezTo>
                  <a:cubicBezTo>
                    <a:pt x="87" y="320"/>
                    <a:pt x="82" y="319"/>
                    <a:pt x="76" y="318"/>
                  </a:cubicBezTo>
                  <a:cubicBezTo>
                    <a:pt x="67" y="317"/>
                    <a:pt x="60" y="312"/>
                    <a:pt x="55" y="304"/>
                  </a:cubicBezTo>
                  <a:cubicBezTo>
                    <a:pt x="49" y="292"/>
                    <a:pt x="41" y="288"/>
                    <a:pt x="28" y="291"/>
                  </a:cubicBezTo>
                  <a:cubicBezTo>
                    <a:pt x="23" y="292"/>
                    <a:pt x="19" y="293"/>
                    <a:pt x="14" y="295"/>
                  </a:cubicBezTo>
                  <a:cubicBezTo>
                    <a:pt x="9" y="297"/>
                    <a:pt x="5" y="299"/>
                    <a:pt x="0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-1022350" y="1031876"/>
              <a:ext cx="660400" cy="795338"/>
            </a:xfrm>
            <a:custGeom>
              <a:avLst/>
              <a:gdLst>
                <a:gd name="T0" fmla="*/ 261 w 261"/>
                <a:gd name="T1" fmla="*/ 291 h 314"/>
                <a:gd name="T2" fmla="*/ 211 w 261"/>
                <a:gd name="T3" fmla="*/ 290 h 314"/>
                <a:gd name="T4" fmla="*/ 178 w 261"/>
                <a:gd name="T5" fmla="*/ 301 h 314"/>
                <a:gd name="T6" fmla="*/ 127 w 261"/>
                <a:gd name="T7" fmla="*/ 307 h 314"/>
                <a:gd name="T8" fmla="*/ 98 w 261"/>
                <a:gd name="T9" fmla="*/ 302 h 314"/>
                <a:gd name="T10" fmla="*/ 80 w 261"/>
                <a:gd name="T11" fmla="*/ 220 h 314"/>
                <a:gd name="T12" fmla="*/ 23 w 261"/>
                <a:gd name="T13" fmla="*/ 109 h 314"/>
                <a:gd name="T14" fmla="*/ 2 w 261"/>
                <a:gd name="T15" fmla="*/ 48 h 314"/>
                <a:gd name="T16" fmla="*/ 4 w 261"/>
                <a:gd name="T17" fmla="*/ 38 h 314"/>
                <a:gd name="T18" fmla="*/ 35 w 261"/>
                <a:gd name="T19" fmla="*/ 0 h 314"/>
                <a:gd name="T20" fmla="*/ 141 w 261"/>
                <a:gd name="T21" fmla="*/ 92 h 314"/>
                <a:gd name="T22" fmla="*/ 162 w 261"/>
                <a:gd name="T23" fmla="*/ 115 h 314"/>
                <a:gd name="T24" fmla="*/ 233 w 261"/>
                <a:gd name="T25" fmla="*/ 211 h 314"/>
                <a:gd name="T26" fmla="*/ 260 w 261"/>
                <a:gd name="T27" fmla="*/ 289 h 314"/>
                <a:gd name="T28" fmla="*/ 261 w 261"/>
                <a:gd name="T29" fmla="*/ 29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1" h="314">
                  <a:moveTo>
                    <a:pt x="261" y="291"/>
                  </a:moveTo>
                  <a:cubicBezTo>
                    <a:pt x="243" y="291"/>
                    <a:pt x="227" y="290"/>
                    <a:pt x="211" y="290"/>
                  </a:cubicBezTo>
                  <a:cubicBezTo>
                    <a:pt x="199" y="290"/>
                    <a:pt x="188" y="294"/>
                    <a:pt x="178" y="301"/>
                  </a:cubicBezTo>
                  <a:cubicBezTo>
                    <a:pt x="162" y="312"/>
                    <a:pt x="146" y="314"/>
                    <a:pt x="127" y="307"/>
                  </a:cubicBezTo>
                  <a:cubicBezTo>
                    <a:pt x="118" y="303"/>
                    <a:pt x="108" y="304"/>
                    <a:pt x="98" y="302"/>
                  </a:cubicBezTo>
                  <a:cubicBezTo>
                    <a:pt x="107" y="273"/>
                    <a:pt x="94" y="246"/>
                    <a:pt x="80" y="220"/>
                  </a:cubicBezTo>
                  <a:cubicBezTo>
                    <a:pt x="61" y="183"/>
                    <a:pt x="41" y="147"/>
                    <a:pt x="23" y="109"/>
                  </a:cubicBezTo>
                  <a:cubicBezTo>
                    <a:pt x="14" y="90"/>
                    <a:pt x="9" y="68"/>
                    <a:pt x="2" y="48"/>
                  </a:cubicBezTo>
                  <a:cubicBezTo>
                    <a:pt x="0" y="44"/>
                    <a:pt x="2" y="42"/>
                    <a:pt x="4" y="38"/>
                  </a:cubicBezTo>
                  <a:cubicBezTo>
                    <a:pt x="15" y="26"/>
                    <a:pt x="25" y="12"/>
                    <a:pt x="35" y="0"/>
                  </a:cubicBezTo>
                  <a:cubicBezTo>
                    <a:pt x="64" y="37"/>
                    <a:pt x="102" y="65"/>
                    <a:pt x="141" y="92"/>
                  </a:cubicBezTo>
                  <a:cubicBezTo>
                    <a:pt x="150" y="98"/>
                    <a:pt x="155" y="107"/>
                    <a:pt x="162" y="115"/>
                  </a:cubicBezTo>
                  <a:cubicBezTo>
                    <a:pt x="188" y="145"/>
                    <a:pt x="214" y="176"/>
                    <a:pt x="233" y="211"/>
                  </a:cubicBezTo>
                  <a:cubicBezTo>
                    <a:pt x="247" y="235"/>
                    <a:pt x="256" y="261"/>
                    <a:pt x="260" y="289"/>
                  </a:cubicBezTo>
                  <a:cubicBezTo>
                    <a:pt x="261" y="290"/>
                    <a:pt x="261" y="291"/>
                    <a:pt x="261" y="2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-1206500" y="725488"/>
              <a:ext cx="287337" cy="396875"/>
            </a:xfrm>
            <a:custGeom>
              <a:avLst/>
              <a:gdLst>
                <a:gd name="T0" fmla="*/ 114 w 114"/>
                <a:gd name="T1" fmla="*/ 57 h 157"/>
                <a:gd name="T2" fmla="*/ 91 w 114"/>
                <a:gd name="T3" fmla="*/ 137 h 157"/>
                <a:gd name="T4" fmla="*/ 57 w 114"/>
                <a:gd name="T5" fmla="*/ 156 h 157"/>
                <a:gd name="T6" fmla="*/ 31 w 114"/>
                <a:gd name="T7" fmla="*/ 141 h 157"/>
                <a:gd name="T8" fmla="*/ 8 w 114"/>
                <a:gd name="T9" fmla="*/ 89 h 157"/>
                <a:gd name="T10" fmla="*/ 15 w 114"/>
                <a:gd name="T11" fmla="*/ 13 h 157"/>
                <a:gd name="T12" fmla="*/ 26 w 114"/>
                <a:gd name="T13" fmla="*/ 5 h 157"/>
                <a:gd name="T14" fmla="*/ 92 w 114"/>
                <a:gd name="T15" fmla="*/ 7 h 157"/>
                <a:gd name="T16" fmla="*/ 109 w 114"/>
                <a:gd name="T17" fmla="*/ 28 h 157"/>
                <a:gd name="T18" fmla="*/ 114 w 114"/>
                <a:gd name="T19" fmla="*/ 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57">
                  <a:moveTo>
                    <a:pt x="114" y="57"/>
                  </a:moveTo>
                  <a:cubicBezTo>
                    <a:pt x="114" y="89"/>
                    <a:pt x="106" y="115"/>
                    <a:pt x="91" y="137"/>
                  </a:cubicBezTo>
                  <a:cubicBezTo>
                    <a:pt x="83" y="149"/>
                    <a:pt x="73" y="157"/>
                    <a:pt x="57" y="156"/>
                  </a:cubicBezTo>
                  <a:cubicBezTo>
                    <a:pt x="45" y="156"/>
                    <a:pt x="37" y="149"/>
                    <a:pt x="31" y="141"/>
                  </a:cubicBezTo>
                  <a:cubicBezTo>
                    <a:pt x="19" y="125"/>
                    <a:pt x="13" y="107"/>
                    <a:pt x="8" y="89"/>
                  </a:cubicBezTo>
                  <a:cubicBezTo>
                    <a:pt x="0" y="63"/>
                    <a:pt x="6" y="38"/>
                    <a:pt x="15" y="13"/>
                  </a:cubicBezTo>
                  <a:cubicBezTo>
                    <a:pt x="16" y="9"/>
                    <a:pt x="22" y="6"/>
                    <a:pt x="26" y="5"/>
                  </a:cubicBezTo>
                  <a:cubicBezTo>
                    <a:pt x="48" y="0"/>
                    <a:pt x="70" y="0"/>
                    <a:pt x="92" y="7"/>
                  </a:cubicBezTo>
                  <a:cubicBezTo>
                    <a:pt x="104" y="10"/>
                    <a:pt x="108" y="18"/>
                    <a:pt x="109" y="28"/>
                  </a:cubicBezTo>
                  <a:cubicBezTo>
                    <a:pt x="111" y="39"/>
                    <a:pt x="113" y="51"/>
                    <a:pt x="114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6" name="Grupo 15"/>
          <p:cNvGrpSpPr/>
          <p:nvPr userDrawn="1"/>
        </p:nvGrpSpPr>
        <p:grpSpPr>
          <a:xfrm rot="873378">
            <a:off x="11185" y="155855"/>
            <a:ext cx="1186930" cy="920158"/>
            <a:chOff x="-1960562" y="498476"/>
            <a:chExt cx="1808162" cy="1401763"/>
          </a:xfrm>
          <a:solidFill>
            <a:schemeClr val="accent6">
              <a:lumMod val="75000"/>
            </a:schemeClr>
          </a:solidFill>
        </p:grpSpPr>
        <p:sp>
          <p:nvSpPr>
            <p:cNvPr id="17" name="Freeform 5"/>
            <p:cNvSpPr>
              <a:spLocks noEditPoints="1"/>
            </p:cNvSpPr>
            <p:nvPr/>
          </p:nvSpPr>
          <p:spPr bwMode="auto">
            <a:xfrm>
              <a:off x="-933450" y="500063"/>
              <a:ext cx="781050" cy="830263"/>
            </a:xfrm>
            <a:custGeom>
              <a:avLst/>
              <a:gdLst>
                <a:gd name="T0" fmla="*/ 1 w 309"/>
                <a:gd name="T1" fmla="*/ 204 h 328"/>
                <a:gd name="T2" fmla="*/ 0 w 309"/>
                <a:gd name="T3" fmla="*/ 101 h 328"/>
                <a:gd name="T4" fmla="*/ 58 w 309"/>
                <a:gd name="T5" fmla="*/ 54 h 328"/>
                <a:gd name="T6" fmla="*/ 248 w 309"/>
                <a:gd name="T7" fmla="*/ 1 h 328"/>
                <a:gd name="T8" fmla="*/ 259 w 309"/>
                <a:gd name="T9" fmla="*/ 8 h 328"/>
                <a:gd name="T10" fmla="*/ 298 w 309"/>
                <a:gd name="T11" fmla="*/ 123 h 328"/>
                <a:gd name="T12" fmla="*/ 272 w 309"/>
                <a:gd name="T13" fmla="*/ 304 h 328"/>
                <a:gd name="T14" fmla="*/ 270 w 309"/>
                <a:gd name="T15" fmla="*/ 308 h 328"/>
                <a:gd name="T16" fmla="*/ 240 w 309"/>
                <a:gd name="T17" fmla="*/ 327 h 328"/>
                <a:gd name="T18" fmla="*/ 62 w 309"/>
                <a:gd name="T19" fmla="*/ 258 h 328"/>
                <a:gd name="T20" fmla="*/ 22 w 309"/>
                <a:gd name="T21" fmla="*/ 222 h 328"/>
                <a:gd name="T22" fmla="*/ 1 w 309"/>
                <a:gd name="T23" fmla="*/ 204 h 328"/>
                <a:gd name="T24" fmla="*/ 39 w 309"/>
                <a:gd name="T25" fmla="*/ 147 h 328"/>
                <a:gd name="T26" fmla="*/ 123 w 309"/>
                <a:gd name="T27" fmla="*/ 89 h 328"/>
                <a:gd name="T28" fmla="*/ 116 w 309"/>
                <a:gd name="T29" fmla="*/ 90 h 328"/>
                <a:gd name="T30" fmla="*/ 99 w 309"/>
                <a:gd name="T31" fmla="*/ 99 h 328"/>
                <a:gd name="T32" fmla="*/ 27 w 309"/>
                <a:gd name="T33" fmla="*/ 145 h 328"/>
                <a:gd name="T34" fmla="*/ 19 w 309"/>
                <a:gd name="T35" fmla="*/ 151 h 328"/>
                <a:gd name="T36" fmla="*/ 65 w 309"/>
                <a:gd name="T37" fmla="*/ 163 h 328"/>
                <a:gd name="T38" fmla="*/ 41 w 309"/>
                <a:gd name="T39" fmla="*/ 162 h 328"/>
                <a:gd name="T40" fmla="*/ 20 w 309"/>
                <a:gd name="T41" fmla="*/ 167 h 328"/>
                <a:gd name="T42" fmla="*/ 19 w 309"/>
                <a:gd name="T43" fmla="*/ 170 h 328"/>
                <a:gd name="T44" fmla="*/ 62 w 309"/>
                <a:gd name="T45" fmla="*/ 197 h 328"/>
                <a:gd name="T46" fmla="*/ 124 w 309"/>
                <a:gd name="T47" fmla="*/ 257 h 328"/>
                <a:gd name="T48" fmla="*/ 130 w 309"/>
                <a:gd name="T49" fmla="*/ 259 h 328"/>
                <a:gd name="T50" fmla="*/ 131 w 309"/>
                <a:gd name="T51" fmla="*/ 254 h 328"/>
                <a:gd name="T52" fmla="*/ 117 w 309"/>
                <a:gd name="T53" fmla="*/ 225 h 328"/>
                <a:gd name="T54" fmla="*/ 75 w 309"/>
                <a:gd name="T55" fmla="*/ 194 h 328"/>
                <a:gd name="T56" fmla="*/ 48 w 309"/>
                <a:gd name="T57" fmla="*/ 179 h 328"/>
                <a:gd name="T58" fmla="*/ 66 w 309"/>
                <a:gd name="T59" fmla="*/ 175 h 328"/>
                <a:gd name="T60" fmla="*/ 65 w 309"/>
                <a:gd name="T61" fmla="*/ 169 h 328"/>
                <a:gd name="T62" fmla="*/ 74 w 309"/>
                <a:gd name="T63" fmla="*/ 168 h 328"/>
                <a:gd name="T64" fmla="*/ 79 w 309"/>
                <a:gd name="T65" fmla="*/ 164 h 328"/>
                <a:gd name="T66" fmla="*/ 76 w 309"/>
                <a:gd name="T67" fmla="*/ 159 h 328"/>
                <a:gd name="T68" fmla="*/ 60 w 309"/>
                <a:gd name="T69" fmla="*/ 151 h 328"/>
                <a:gd name="T70" fmla="*/ 39 w 309"/>
                <a:gd name="T71" fmla="*/ 14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9" h="328">
                  <a:moveTo>
                    <a:pt x="1" y="204"/>
                  </a:moveTo>
                  <a:cubicBezTo>
                    <a:pt x="16" y="170"/>
                    <a:pt x="23" y="135"/>
                    <a:pt x="0" y="101"/>
                  </a:cubicBezTo>
                  <a:cubicBezTo>
                    <a:pt x="16" y="82"/>
                    <a:pt x="36" y="66"/>
                    <a:pt x="58" y="54"/>
                  </a:cubicBezTo>
                  <a:cubicBezTo>
                    <a:pt x="117" y="20"/>
                    <a:pt x="180" y="1"/>
                    <a:pt x="248" y="1"/>
                  </a:cubicBezTo>
                  <a:cubicBezTo>
                    <a:pt x="254" y="0"/>
                    <a:pt x="257" y="2"/>
                    <a:pt x="259" y="8"/>
                  </a:cubicBezTo>
                  <a:cubicBezTo>
                    <a:pt x="276" y="45"/>
                    <a:pt x="291" y="82"/>
                    <a:pt x="298" y="123"/>
                  </a:cubicBezTo>
                  <a:cubicBezTo>
                    <a:pt x="309" y="186"/>
                    <a:pt x="299" y="246"/>
                    <a:pt x="272" y="304"/>
                  </a:cubicBezTo>
                  <a:cubicBezTo>
                    <a:pt x="271" y="306"/>
                    <a:pt x="271" y="307"/>
                    <a:pt x="270" y="308"/>
                  </a:cubicBezTo>
                  <a:cubicBezTo>
                    <a:pt x="261" y="328"/>
                    <a:pt x="261" y="328"/>
                    <a:pt x="240" y="327"/>
                  </a:cubicBezTo>
                  <a:cubicBezTo>
                    <a:pt x="172" y="325"/>
                    <a:pt x="113" y="304"/>
                    <a:pt x="62" y="258"/>
                  </a:cubicBezTo>
                  <a:cubicBezTo>
                    <a:pt x="49" y="246"/>
                    <a:pt x="36" y="234"/>
                    <a:pt x="22" y="222"/>
                  </a:cubicBezTo>
                  <a:cubicBezTo>
                    <a:pt x="16" y="216"/>
                    <a:pt x="9" y="211"/>
                    <a:pt x="1" y="204"/>
                  </a:cubicBezTo>
                  <a:close/>
                  <a:moveTo>
                    <a:pt x="39" y="147"/>
                  </a:moveTo>
                  <a:cubicBezTo>
                    <a:pt x="66" y="128"/>
                    <a:pt x="94" y="109"/>
                    <a:pt x="123" y="89"/>
                  </a:cubicBezTo>
                  <a:cubicBezTo>
                    <a:pt x="120" y="90"/>
                    <a:pt x="118" y="89"/>
                    <a:pt x="116" y="90"/>
                  </a:cubicBezTo>
                  <a:cubicBezTo>
                    <a:pt x="110" y="93"/>
                    <a:pt x="104" y="95"/>
                    <a:pt x="99" y="99"/>
                  </a:cubicBezTo>
                  <a:cubicBezTo>
                    <a:pt x="76" y="117"/>
                    <a:pt x="53" y="132"/>
                    <a:pt x="27" y="145"/>
                  </a:cubicBezTo>
                  <a:cubicBezTo>
                    <a:pt x="24" y="146"/>
                    <a:pt x="22" y="149"/>
                    <a:pt x="19" y="151"/>
                  </a:cubicBezTo>
                  <a:cubicBezTo>
                    <a:pt x="36" y="155"/>
                    <a:pt x="52" y="153"/>
                    <a:pt x="65" y="163"/>
                  </a:cubicBezTo>
                  <a:cubicBezTo>
                    <a:pt x="57" y="163"/>
                    <a:pt x="49" y="162"/>
                    <a:pt x="41" y="162"/>
                  </a:cubicBezTo>
                  <a:cubicBezTo>
                    <a:pt x="34" y="163"/>
                    <a:pt x="27" y="166"/>
                    <a:pt x="20" y="167"/>
                  </a:cubicBezTo>
                  <a:cubicBezTo>
                    <a:pt x="20" y="168"/>
                    <a:pt x="19" y="169"/>
                    <a:pt x="19" y="170"/>
                  </a:cubicBezTo>
                  <a:cubicBezTo>
                    <a:pt x="33" y="179"/>
                    <a:pt x="47" y="189"/>
                    <a:pt x="62" y="197"/>
                  </a:cubicBezTo>
                  <a:cubicBezTo>
                    <a:pt x="87" y="213"/>
                    <a:pt x="111" y="228"/>
                    <a:pt x="124" y="257"/>
                  </a:cubicBezTo>
                  <a:cubicBezTo>
                    <a:pt x="125" y="258"/>
                    <a:pt x="128" y="259"/>
                    <a:pt x="130" y="259"/>
                  </a:cubicBezTo>
                  <a:cubicBezTo>
                    <a:pt x="131" y="258"/>
                    <a:pt x="132" y="255"/>
                    <a:pt x="131" y="254"/>
                  </a:cubicBezTo>
                  <a:cubicBezTo>
                    <a:pt x="127" y="244"/>
                    <a:pt x="123" y="234"/>
                    <a:pt x="117" y="225"/>
                  </a:cubicBezTo>
                  <a:cubicBezTo>
                    <a:pt x="106" y="211"/>
                    <a:pt x="90" y="202"/>
                    <a:pt x="75" y="194"/>
                  </a:cubicBezTo>
                  <a:cubicBezTo>
                    <a:pt x="65" y="189"/>
                    <a:pt x="56" y="184"/>
                    <a:pt x="48" y="179"/>
                  </a:cubicBezTo>
                  <a:cubicBezTo>
                    <a:pt x="54" y="178"/>
                    <a:pt x="60" y="177"/>
                    <a:pt x="66" y="175"/>
                  </a:cubicBezTo>
                  <a:cubicBezTo>
                    <a:pt x="66" y="173"/>
                    <a:pt x="65" y="172"/>
                    <a:pt x="65" y="169"/>
                  </a:cubicBezTo>
                  <a:cubicBezTo>
                    <a:pt x="68" y="169"/>
                    <a:pt x="71" y="169"/>
                    <a:pt x="74" y="168"/>
                  </a:cubicBezTo>
                  <a:cubicBezTo>
                    <a:pt x="76" y="167"/>
                    <a:pt x="78" y="165"/>
                    <a:pt x="79" y="164"/>
                  </a:cubicBezTo>
                  <a:cubicBezTo>
                    <a:pt x="80" y="163"/>
                    <a:pt x="77" y="160"/>
                    <a:pt x="76" y="159"/>
                  </a:cubicBezTo>
                  <a:cubicBezTo>
                    <a:pt x="71" y="156"/>
                    <a:pt x="66" y="153"/>
                    <a:pt x="60" y="151"/>
                  </a:cubicBezTo>
                  <a:cubicBezTo>
                    <a:pt x="53" y="149"/>
                    <a:pt x="45" y="148"/>
                    <a:pt x="39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6"/>
            <p:cNvSpPr>
              <a:spLocks noEditPoints="1"/>
            </p:cNvSpPr>
            <p:nvPr/>
          </p:nvSpPr>
          <p:spPr bwMode="auto">
            <a:xfrm>
              <a:off x="-1960562" y="498476"/>
              <a:ext cx="776287" cy="828675"/>
            </a:xfrm>
            <a:custGeom>
              <a:avLst/>
              <a:gdLst>
                <a:gd name="T0" fmla="*/ 305 w 307"/>
                <a:gd name="T1" fmla="*/ 107 h 328"/>
                <a:gd name="T2" fmla="*/ 305 w 307"/>
                <a:gd name="T3" fmla="*/ 198 h 328"/>
                <a:gd name="T4" fmla="*/ 302 w 307"/>
                <a:gd name="T5" fmla="*/ 210 h 328"/>
                <a:gd name="T6" fmla="*/ 217 w 307"/>
                <a:gd name="T7" fmla="*/ 284 h 328"/>
                <a:gd name="T8" fmla="*/ 132 w 307"/>
                <a:gd name="T9" fmla="*/ 318 h 328"/>
                <a:gd name="T10" fmla="*/ 55 w 307"/>
                <a:gd name="T11" fmla="*/ 328 h 328"/>
                <a:gd name="T12" fmla="*/ 48 w 307"/>
                <a:gd name="T13" fmla="*/ 326 h 328"/>
                <a:gd name="T14" fmla="*/ 17 w 307"/>
                <a:gd name="T15" fmla="*/ 247 h 328"/>
                <a:gd name="T16" fmla="*/ 31 w 307"/>
                <a:gd name="T17" fmla="*/ 52 h 328"/>
                <a:gd name="T18" fmla="*/ 48 w 307"/>
                <a:gd name="T19" fmla="*/ 7 h 328"/>
                <a:gd name="T20" fmla="*/ 59 w 307"/>
                <a:gd name="T21" fmla="*/ 1 h 328"/>
                <a:gd name="T22" fmla="*/ 181 w 307"/>
                <a:gd name="T23" fmla="*/ 31 h 328"/>
                <a:gd name="T24" fmla="*/ 305 w 307"/>
                <a:gd name="T25" fmla="*/ 107 h 328"/>
                <a:gd name="T26" fmla="*/ 268 w 307"/>
                <a:gd name="T27" fmla="*/ 179 h 328"/>
                <a:gd name="T28" fmla="*/ 226 w 307"/>
                <a:gd name="T29" fmla="*/ 202 h 328"/>
                <a:gd name="T30" fmla="*/ 189 w 307"/>
                <a:gd name="T31" fmla="*/ 233 h 328"/>
                <a:gd name="T32" fmla="*/ 176 w 307"/>
                <a:gd name="T33" fmla="*/ 259 h 328"/>
                <a:gd name="T34" fmla="*/ 185 w 307"/>
                <a:gd name="T35" fmla="*/ 255 h 328"/>
                <a:gd name="T36" fmla="*/ 214 w 307"/>
                <a:gd name="T37" fmla="*/ 217 h 328"/>
                <a:gd name="T38" fmla="*/ 245 w 307"/>
                <a:gd name="T39" fmla="*/ 197 h 328"/>
                <a:gd name="T40" fmla="*/ 284 w 307"/>
                <a:gd name="T41" fmla="*/ 173 h 328"/>
                <a:gd name="T42" fmla="*/ 289 w 307"/>
                <a:gd name="T43" fmla="*/ 168 h 328"/>
                <a:gd name="T44" fmla="*/ 289 w 307"/>
                <a:gd name="T45" fmla="*/ 166 h 328"/>
                <a:gd name="T46" fmla="*/ 276 w 307"/>
                <a:gd name="T47" fmla="*/ 167 h 328"/>
                <a:gd name="T48" fmla="*/ 271 w 307"/>
                <a:gd name="T49" fmla="*/ 163 h 328"/>
                <a:gd name="T50" fmla="*/ 259 w 307"/>
                <a:gd name="T51" fmla="*/ 167 h 328"/>
                <a:gd name="T52" fmla="*/ 252 w 307"/>
                <a:gd name="T53" fmla="*/ 166 h 328"/>
                <a:gd name="T54" fmla="*/ 254 w 307"/>
                <a:gd name="T55" fmla="*/ 159 h 328"/>
                <a:gd name="T56" fmla="*/ 260 w 307"/>
                <a:gd name="T57" fmla="*/ 156 h 328"/>
                <a:gd name="T58" fmla="*/ 281 w 307"/>
                <a:gd name="T59" fmla="*/ 153 h 328"/>
                <a:gd name="T60" fmla="*/ 290 w 307"/>
                <a:gd name="T61" fmla="*/ 149 h 328"/>
                <a:gd name="T62" fmla="*/ 286 w 307"/>
                <a:gd name="T63" fmla="*/ 146 h 328"/>
                <a:gd name="T64" fmla="*/ 214 w 307"/>
                <a:gd name="T65" fmla="*/ 102 h 328"/>
                <a:gd name="T66" fmla="*/ 194 w 307"/>
                <a:gd name="T67" fmla="*/ 91 h 328"/>
                <a:gd name="T68" fmla="*/ 185 w 307"/>
                <a:gd name="T69" fmla="*/ 90 h 328"/>
                <a:gd name="T70" fmla="*/ 269 w 307"/>
                <a:gd name="T71" fmla="*/ 149 h 328"/>
                <a:gd name="T72" fmla="*/ 228 w 307"/>
                <a:gd name="T73" fmla="*/ 168 h 328"/>
                <a:gd name="T74" fmla="*/ 247 w 307"/>
                <a:gd name="T75" fmla="*/ 171 h 328"/>
                <a:gd name="T76" fmla="*/ 241 w 307"/>
                <a:gd name="T77" fmla="*/ 179 h 328"/>
                <a:gd name="T78" fmla="*/ 268 w 307"/>
                <a:gd name="T79" fmla="*/ 17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7" h="328">
                  <a:moveTo>
                    <a:pt x="305" y="107"/>
                  </a:moveTo>
                  <a:cubicBezTo>
                    <a:pt x="290" y="138"/>
                    <a:pt x="294" y="168"/>
                    <a:pt x="305" y="198"/>
                  </a:cubicBezTo>
                  <a:cubicBezTo>
                    <a:pt x="307" y="203"/>
                    <a:pt x="307" y="206"/>
                    <a:pt x="302" y="210"/>
                  </a:cubicBezTo>
                  <a:cubicBezTo>
                    <a:pt x="274" y="235"/>
                    <a:pt x="246" y="260"/>
                    <a:pt x="217" y="284"/>
                  </a:cubicBezTo>
                  <a:cubicBezTo>
                    <a:pt x="192" y="304"/>
                    <a:pt x="163" y="313"/>
                    <a:pt x="132" y="318"/>
                  </a:cubicBezTo>
                  <a:cubicBezTo>
                    <a:pt x="106" y="322"/>
                    <a:pt x="81" y="325"/>
                    <a:pt x="55" y="328"/>
                  </a:cubicBezTo>
                  <a:cubicBezTo>
                    <a:pt x="53" y="328"/>
                    <a:pt x="49" y="327"/>
                    <a:pt x="48" y="326"/>
                  </a:cubicBezTo>
                  <a:cubicBezTo>
                    <a:pt x="38" y="299"/>
                    <a:pt x="24" y="274"/>
                    <a:pt x="17" y="247"/>
                  </a:cubicBezTo>
                  <a:cubicBezTo>
                    <a:pt x="0" y="181"/>
                    <a:pt x="7" y="115"/>
                    <a:pt x="31" y="52"/>
                  </a:cubicBezTo>
                  <a:cubicBezTo>
                    <a:pt x="36" y="37"/>
                    <a:pt x="42" y="22"/>
                    <a:pt x="48" y="7"/>
                  </a:cubicBezTo>
                  <a:cubicBezTo>
                    <a:pt x="50" y="1"/>
                    <a:pt x="53" y="0"/>
                    <a:pt x="59" y="1"/>
                  </a:cubicBezTo>
                  <a:cubicBezTo>
                    <a:pt x="101" y="4"/>
                    <a:pt x="142" y="14"/>
                    <a:pt x="181" y="31"/>
                  </a:cubicBezTo>
                  <a:cubicBezTo>
                    <a:pt x="227" y="50"/>
                    <a:pt x="267" y="76"/>
                    <a:pt x="305" y="107"/>
                  </a:cubicBezTo>
                  <a:close/>
                  <a:moveTo>
                    <a:pt x="268" y="179"/>
                  </a:moveTo>
                  <a:cubicBezTo>
                    <a:pt x="253" y="187"/>
                    <a:pt x="239" y="194"/>
                    <a:pt x="226" y="202"/>
                  </a:cubicBezTo>
                  <a:cubicBezTo>
                    <a:pt x="211" y="210"/>
                    <a:pt x="198" y="219"/>
                    <a:pt x="189" y="233"/>
                  </a:cubicBezTo>
                  <a:cubicBezTo>
                    <a:pt x="184" y="241"/>
                    <a:pt x="180" y="250"/>
                    <a:pt x="176" y="259"/>
                  </a:cubicBezTo>
                  <a:cubicBezTo>
                    <a:pt x="183" y="262"/>
                    <a:pt x="184" y="259"/>
                    <a:pt x="185" y="255"/>
                  </a:cubicBezTo>
                  <a:cubicBezTo>
                    <a:pt x="191" y="239"/>
                    <a:pt x="201" y="227"/>
                    <a:pt x="214" y="217"/>
                  </a:cubicBezTo>
                  <a:cubicBezTo>
                    <a:pt x="224" y="210"/>
                    <a:pt x="235" y="204"/>
                    <a:pt x="245" y="197"/>
                  </a:cubicBezTo>
                  <a:cubicBezTo>
                    <a:pt x="258" y="189"/>
                    <a:pt x="271" y="181"/>
                    <a:pt x="284" y="173"/>
                  </a:cubicBezTo>
                  <a:cubicBezTo>
                    <a:pt x="286" y="172"/>
                    <a:pt x="288" y="170"/>
                    <a:pt x="289" y="168"/>
                  </a:cubicBezTo>
                  <a:cubicBezTo>
                    <a:pt x="289" y="167"/>
                    <a:pt x="289" y="167"/>
                    <a:pt x="289" y="166"/>
                  </a:cubicBezTo>
                  <a:cubicBezTo>
                    <a:pt x="284" y="167"/>
                    <a:pt x="280" y="167"/>
                    <a:pt x="276" y="167"/>
                  </a:cubicBezTo>
                  <a:cubicBezTo>
                    <a:pt x="278" y="162"/>
                    <a:pt x="275" y="162"/>
                    <a:pt x="271" y="163"/>
                  </a:cubicBezTo>
                  <a:cubicBezTo>
                    <a:pt x="267" y="164"/>
                    <a:pt x="263" y="166"/>
                    <a:pt x="259" y="167"/>
                  </a:cubicBezTo>
                  <a:cubicBezTo>
                    <a:pt x="256" y="167"/>
                    <a:pt x="254" y="167"/>
                    <a:pt x="252" y="166"/>
                  </a:cubicBezTo>
                  <a:cubicBezTo>
                    <a:pt x="252" y="164"/>
                    <a:pt x="252" y="161"/>
                    <a:pt x="254" y="159"/>
                  </a:cubicBezTo>
                  <a:cubicBezTo>
                    <a:pt x="255" y="158"/>
                    <a:pt x="258" y="157"/>
                    <a:pt x="260" y="156"/>
                  </a:cubicBezTo>
                  <a:cubicBezTo>
                    <a:pt x="267" y="155"/>
                    <a:pt x="274" y="155"/>
                    <a:pt x="281" y="153"/>
                  </a:cubicBezTo>
                  <a:cubicBezTo>
                    <a:pt x="283" y="153"/>
                    <a:pt x="286" y="151"/>
                    <a:pt x="290" y="149"/>
                  </a:cubicBezTo>
                  <a:cubicBezTo>
                    <a:pt x="287" y="147"/>
                    <a:pt x="287" y="147"/>
                    <a:pt x="286" y="146"/>
                  </a:cubicBezTo>
                  <a:cubicBezTo>
                    <a:pt x="262" y="131"/>
                    <a:pt x="238" y="116"/>
                    <a:pt x="214" y="102"/>
                  </a:cubicBezTo>
                  <a:cubicBezTo>
                    <a:pt x="208" y="98"/>
                    <a:pt x="201" y="94"/>
                    <a:pt x="194" y="91"/>
                  </a:cubicBezTo>
                  <a:cubicBezTo>
                    <a:pt x="192" y="90"/>
                    <a:pt x="189" y="91"/>
                    <a:pt x="185" y="90"/>
                  </a:cubicBezTo>
                  <a:cubicBezTo>
                    <a:pt x="214" y="111"/>
                    <a:pt x="242" y="130"/>
                    <a:pt x="269" y="149"/>
                  </a:cubicBezTo>
                  <a:cubicBezTo>
                    <a:pt x="255" y="151"/>
                    <a:pt x="239" y="153"/>
                    <a:pt x="228" y="168"/>
                  </a:cubicBezTo>
                  <a:cubicBezTo>
                    <a:pt x="235" y="169"/>
                    <a:pt x="241" y="170"/>
                    <a:pt x="247" y="171"/>
                  </a:cubicBezTo>
                  <a:cubicBezTo>
                    <a:pt x="245" y="173"/>
                    <a:pt x="243" y="175"/>
                    <a:pt x="241" y="179"/>
                  </a:cubicBezTo>
                  <a:cubicBezTo>
                    <a:pt x="251" y="179"/>
                    <a:pt x="258" y="179"/>
                    <a:pt x="26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7"/>
            <p:cNvSpPr>
              <a:spLocks/>
            </p:cNvSpPr>
            <p:nvPr/>
          </p:nvSpPr>
          <p:spPr bwMode="auto">
            <a:xfrm>
              <a:off x="-1760538" y="1028701"/>
              <a:ext cx="674687" cy="871538"/>
            </a:xfrm>
            <a:custGeom>
              <a:avLst/>
              <a:gdLst>
                <a:gd name="T0" fmla="*/ 0 w 267"/>
                <a:gd name="T1" fmla="*/ 302 h 344"/>
                <a:gd name="T2" fmla="*/ 28 w 267"/>
                <a:gd name="T3" fmla="*/ 218 h 344"/>
                <a:gd name="T4" fmla="*/ 95 w 267"/>
                <a:gd name="T5" fmla="*/ 126 h 344"/>
                <a:gd name="T6" fmla="*/ 120 w 267"/>
                <a:gd name="T7" fmla="*/ 96 h 344"/>
                <a:gd name="T8" fmla="*/ 124 w 267"/>
                <a:gd name="T9" fmla="*/ 92 h 344"/>
                <a:gd name="T10" fmla="*/ 207 w 267"/>
                <a:gd name="T11" fmla="*/ 25 h 344"/>
                <a:gd name="T12" fmla="*/ 231 w 267"/>
                <a:gd name="T13" fmla="*/ 0 h 344"/>
                <a:gd name="T14" fmla="*/ 267 w 267"/>
                <a:gd name="T15" fmla="*/ 44 h 344"/>
                <a:gd name="T16" fmla="*/ 259 w 267"/>
                <a:gd name="T17" fmla="*/ 73 h 344"/>
                <a:gd name="T18" fmla="*/ 219 w 267"/>
                <a:gd name="T19" fmla="*/ 186 h 344"/>
                <a:gd name="T20" fmla="*/ 184 w 267"/>
                <a:gd name="T21" fmla="*/ 304 h 344"/>
                <a:gd name="T22" fmla="*/ 184 w 267"/>
                <a:gd name="T23" fmla="*/ 340 h 344"/>
                <a:gd name="T24" fmla="*/ 162 w 267"/>
                <a:gd name="T25" fmla="*/ 340 h 344"/>
                <a:gd name="T26" fmla="*/ 135 w 267"/>
                <a:gd name="T27" fmla="*/ 329 h 344"/>
                <a:gd name="T28" fmla="*/ 93 w 267"/>
                <a:gd name="T29" fmla="*/ 319 h 344"/>
                <a:gd name="T30" fmla="*/ 76 w 267"/>
                <a:gd name="T31" fmla="*/ 318 h 344"/>
                <a:gd name="T32" fmla="*/ 55 w 267"/>
                <a:gd name="T33" fmla="*/ 304 h 344"/>
                <a:gd name="T34" fmla="*/ 28 w 267"/>
                <a:gd name="T35" fmla="*/ 291 h 344"/>
                <a:gd name="T36" fmla="*/ 14 w 267"/>
                <a:gd name="T37" fmla="*/ 295 h 344"/>
                <a:gd name="T38" fmla="*/ 0 w 267"/>
                <a:gd name="T39" fmla="*/ 302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7" h="344">
                  <a:moveTo>
                    <a:pt x="0" y="302"/>
                  </a:moveTo>
                  <a:cubicBezTo>
                    <a:pt x="4" y="271"/>
                    <a:pt x="14" y="244"/>
                    <a:pt x="28" y="218"/>
                  </a:cubicBezTo>
                  <a:cubicBezTo>
                    <a:pt x="47" y="184"/>
                    <a:pt x="71" y="155"/>
                    <a:pt x="95" y="126"/>
                  </a:cubicBezTo>
                  <a:cubicBezTo>
                    <a:pt x="103" y="116"/>
                    <a:pt x="112" y="106"/>
                    <a:pt x="120" y="96"/>
                  </a:cubicBezTo>
                  <a:cubicBezTo>
                    <a:pt x="121" y="95"/>
                    <a:pt x="123" y="93"/>
                    <a:pt x="124" y="92"/>
                  </a:cubicBezTo>
                  <a:cubicBezTo>
                    <a:pt x="152" y="70"/>
                    <a:pt x="180" y="48"/>
                    <a:pt x="207" y="25"/>
                  </a:cubicBezTo>
                  <a:cubicBezTo>
                    <a:pt x="215" y="18"/>
                    <a:pt x="223" y="9"/>
                    <a:pt x="231" y="0"/>
                  </a:cubicBezTo>
                  <a:cubicBezTo>
                    <a:pt x="240" y="16"/>
                    <a:pt x="249" y="33"/>
                    <a:pt x="267" y="44"/>
                  </a:cubicBezTo>
                  <a:cubicBezTo>
                    <a:pt x="265" y="53"/>
                    <a:pt x="263" y="64"/>
                    <a:pt x="259" y="73"/>
                  </a:cubicBezTo>
                  <a:cubicBezTo>
                    <a:pt x="246" y="111"/>
                    <a:pt x="231" y="148"/>
                    <a:pt x="219" y="186"/>
                  </a:cubicBezTo>
                  <a:cubicBezTo>
                    <a:pt x="206" y="225"/>
                    <a:pt x="195" y="264"/>
                    <a:pt x="184" y="304"/>
                  </a:cubicBezTo>
                  <a:cubicBezTo>
                    <a:pt x="181" y="315"/>
                    <a:pt x="184" y="327"/>
                    <a:pt x="184" y="340"/>
                  </a:cubicBezTo>
                  <a:cubicBezTo>
                    <a:pt x="178" y="344"/>
                    <a:pt x="170" y="343"/>
                    <a:pt x="162" y="340"/>
                  </a:cubicBezTo>
                  <a:cubicBezTo>
                    <a:pt x="153" y="337"/>
                    <a:pt x="144" y="333"/>
                    <a:pt x="135" y="329"/>
                  </a:cubicBezTo>
                  <a:cubicBezTo>
                    <a:pt x="122" y="322"/>
                    <a:pt x="108" y="318"/>
                    <a:pt x="93" y="319"/>
                  </a:cubicBezTo>
                  <a:cubicBezTo>
                    <a:pt x="87" y="320"/>
                    <a:pt x="82" y="319"/>
                    <a:pt x="76" y="318"/>
                  </a:cubicBezTo>
                  <a:cubicBezTo>
                    <a:pt x="67" y="317"/>
                    <a:pt x="60" y="312"/>
                    <a:pt x="55" y="304"/>
                  </a:cubicBezTo>
                  <a:cubicBezTo>
                    <a:pt x="49" y="292"/>
                    <a:pt x="41" y="288"/>
                    <a:pt x="28" y="291"/>
                  </a:cubicBezTo>
                  <a:cubicBezTo>
                    <a:pt x="23" y="292"/>
                    <a:pt x="19" y="293"/>
                    <a:pt x="14" y="295"/>
                  </a:cubicBezTo>
                  <a:cubicBezTo>
                    <a:pt x="9" y="297"/>
                    <a:pt x="5" y="299"/>
                    <a:pt x="0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8"/>
            <p:cNvSpPr>
              <a:spLocks/>
            </p:cNvSpPr>
            <p:nvPr/>
          </p:nvSpPr>
          <p:spPr bwMode="auto">
            <a:xfrm>
              <a:off x="-1022350" y="1031876"/>
              <a:ext cx="660400" cy="795338"/>
            </a:xfrm>
            <a:custGeom>
              <a:avLst/>
              <a:gdLst>
                <a:gd name="T0" fmla="*/ 261 w 261"/>
                <a:gd name="T1" fmla="*/ 291 h 314"/>
                <a:gd name="T2" fmla="*/ 211 w 261"/>
                <a:gd name="T3" fmla="*/ 290 h 314"/>
                <a:gd name="T4" fmla="*/ 178 w 261"/>
                <a:gd name="T5" fmla="*/ 301 h 314"/>
                <a:gd name="T6" fmla="*/ 127 w 261"/>
                <a:gd name="T7" fmla="*/ 307 h 314"/>
                <a:gd name="T8" fmla="*/ 98 w 261"/>
                <a:gd name="T9" fmla="*/ 302 h 314"/>
                <a:gd name="T10" fmla="*/ 80 w 261"/>
                <a:gd name="T11" fmla="*/ 220 h 314"/>
                <a:gd name="T12" fmla="*/ 23 w 261"/>
                <a:gd name="T13" fmla="*/ 109 h 314"/>
                <a:gd name="T14" fmla="*/ 2 w 261"/>
                <a:gd name="T15" fmla="*/ 48 h 314"/>
                <a:gd name="T16" fmla="*/ 4 w 261"/>
                <a:gd name="T17" fmla="*/ 38 h 314"/>
                <a:gd name="T18" fmla="*/ 35 w 261"/>
                <a:gd name="T19" fmla="*/ 0 h 314"/>
                <a:gd name="T20" fmla="*/ 141 w 261"/>
                <a:gd name="T21" fmla="*/ 92 h 314"/>
                <a:gd name="T22" fmla="*/ 162 w 261"/>
                <a:gd name="T23" fmla="*/ 115 h 314"/>
                <a:gd name="T24" fmla="*/ 233 w 261"/>
                <a:gd name="T25" fmla="*/ 211 h 314"/>
                <a:gd name="T26" fmla="*/ 260 w 261"/>
                <a:gd name="T27" fmla="*/ 289 h 314"/>
                <a:gd name="T28" fmla="*/ 261 w 261"/>
                <a:gd name="T29" fmla="*/ 29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1" h="314">
                  <a:moveTo>
                    <a:pt x="261" y="291"/>
                  </a:moveTo>
                  <a:cubicBezTo>
                    <a:pt x="243" y="291"/>
                    <a:pt x="227" y="290"/>
                    <a:pt x="211" y="290"/>
                  </a:cubicBezTo>
                  <a:cubicBezTo>
                    <a:pt x="199" y="290"/>
                    <a:pt x="188" y="294"/>
                    <a:pt x="178" y="301"/>
                  </a:cubicBezTo>
                  <a:cubicBezTo>
                    <a:pt x="162" y="312"/>
                    <a:pt x="146" y="314"/>
                    <a:pt x="127" y="307"/>
                  </a:cubicBezTo>
                  <a:cubicBezTo>
                    <a:pt x="118" y="303"/>
                    <a:pt x="108" y="304"/>
                    <a:pt x="98" y="302"/>
                  </a:cubicBezTo>
                  <a:cubicBezTo>
                    <a:pt x="107" y="273"/>
                    <a:pt x="94" y="246"/>
                    <a:pt x="80" y="220"/>
                  </a:cubicBezTo>
                  <a:cubicBezTo>
                    <a:pt x="61" y="183"/>
                    <a:pt x="41" y="147"/>
                    <a:pt x="23" y="109"/>
                  </a:cubicBezTo>
                  <a:cubicBezTo>
                    <a:pt x="14" y="90"/>
                    <a:pt x="9" y="68"/>
                    <a:pt x="2" y="48"/>
                  </a:cubicBezTo>
                  <a:cubicBezTo>
                    <a:pt x="0" y="44"/>
                    <a:pt x="2" y="42"/>
                    <a:pt x="4" y="38"/>
                  </a:cubicBezTo>
                  <a:cubicBezTo>
                    <a:pt x="15" y="26"/>
                    <a:pt x="25" y="12"/>
                    <a:pt x="35" y="0"/>
                  </a:cubicBezTo>
                  <a:cubicBezTo>
                    <a:pt x="64" y="37"/>
                    <a:pt x="102" y="65"/>
                    <a:pt x="141" y="92"/>
                  </a:cubicBezTo>
                  <a:cubicBezTo>
                    <a:pt x="150" y="98"/>
                    <a:pt x="155" y="107"/>
                    <a:pt x="162" y="115"/>
                  </a:cubicBezTo>
                  <a:cubicBezTo>
                    <a:pt x="188" y="145"/>
                    <a:pt x="214" y="176"/>
                    <a:pt x="233" y="211"/>
                  </a:cubicBezTo>
                  <a:cubicBezTo>
                    <a:pt x="247" y="235"/>
                    <a:pt x="256" y="261"/>
                    <a:pt x="260" y="289"/>
                  </a:cubicBezTo>
                  <a:cubicBezTo>
                    <a:pt x="261" y="290"/>
                    <a:pt x="261" y="291"/>
                    <a:pt x="261" y="2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9"/>
            <p:cNvSpPr>
              <a:spLocks/>
            </p:cNvSpPr>
            <p:nvPr/>
          </p:nvSpPr>
          <p:spPr bwMode="auto">
            <a:xfrm>
              <a:off x="-1206500" y="725488"/>
              <a:ext cx="287337" cy="396875"/>
            </a:xfrm>
            <a:custGeom>
              <a:avLst/>
              <a:gdLst>
                <a:gd name="T0" fmla="*/ 114 w 114"/>
                <a:gd name="T1" fmla="*/ 57 h 157"/>
                <a:gd name="T2" fmla="*/ 91 w 114"/>
                <a:gd name="T3" fmla="*/ 137 h 157"/>
                <a:gd name="T4" fmla="*/ 57 w 114"/>
                <a:gd name="T5" fmla="*/ 156 h 157"/>
                <a:gd name="T6" fmla="*/ 31 w 114"/>
                <a:gd name="T7" fmla="*/ 141 h 157"/>
                <a:gd name="T8" fmla="*/ 8 w 114"/>
                <a:gd name="T9" fmla="*/ 89 h 157"/>
                <a:gd name="T10" fmla="*/ 15 w 114"/>
                <a:gd name="T11" fmla="*/ 13 h 157"/>
                <a:gd name="T12" fmla="*/ 26 w 114"/>
                <a:gd name="T13" fmla="*/ 5 h 157"/>
                <a:gd name="T14" fmla="*/ 92 w 114"/>
                <a:gd name="T15" fmla="*/ 7 h 157"/>
                <a:gd name="T16" fmla="*/ 109 w 114"/>
                <a:gd name="T17" fmla="*/ 28 h 157"/>
                <a:gd name="T18" fmla="*/ 114 w 114"/>
                <a:gd name="T19" fmla="*/ 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57">
                  <a:moveTo>
                    <a:pt x="114" y="57"/>
                  </a:moveTo>
                  <a:cubicBezTo>
                    <a:pt x="114" y="89"/>
                    <a:pt x="106" y="115"/>
                    <a:pt x="91" y="137"/>
                  </a:cubicBezTo>
                  <a:cubicBezTo>
                    <a:pt x="83" y="149"/>
                    <a:pt x="73" y="157"/>
                    <a:pt x="57" y="156"/>
                  </a:cubicBezTo>
                  <a:cubicBezTo>
                    <a:pt x="45" y="156"/>
                    <a:pt x="37" y="149"/>
                    <a:pt x="31" y="141"/>
                  </a:cubicBezTo>
                  <a:cubicBezTo>
                    <a:pt x="19" y="125"/>
                    <a:pt x="13" y="107"/>
                    <a:pt x="8" y="89"/>
                  </a:cubicBezTo>
                  <a:cubicBezTo>
                    <a:pt x="0" y="63"/>
                    <a:pt x="6" y="38"/>
                    <a:pt x="15" y="13"/>
                  </a:cubicBezTo>
                  <a:cubicBezTo>
                    <a:pt x="16" y="9"/>
                    <a:pt x="22" y="6"/>
                    <a:pt x="26" y="5"/>
                  </a:cubicBezTo>
                  <a:cubicBezTo>
                    <a:pt x="48" y="0"/>
                    <a:pt x="70" y="0"/>
                    <a:pt x="92" y="7"/>
                  </a:cubicBezTo>
                  <a:cubicBezTo>
                    <a:pt x="104" y="10"/>
                    <a:pt x="108" y="18"/>
                    <a:pt x="109" y="28"/>
                  </a:cubicBezTo>
                  <a:cubicBezTo>
                    <a:pt x="111" y="39"/>
                    <a:pt x="113" y="51"/>
                    <a:pt x="114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22" name="Grupo 21"/>
          <p:cNvGrpSpPr/>
          <p:nvPr userDrawn="1"/>
        </p:nvGrpSpPr>
        <p:grpSpPr>
          <a:xfrm>
            <a:off x="-39297" y="4436317"/>
            <a:ext cx="9233172" cy="734694"/>
            <a:chOff x="-39297" y="4436317"/>
            <a:chExt cx="9233172" cy="734694"/>
          </a:xfrm>
          <a:solidFill>
            <a:schemeClr val="accent6"/>
          </a:solidFill>
        </p:grpSpPr>
        <p:sp>
          <p:nvSpPr>
            <p:cNvPr id="23" name="Freeform 5"/>
            <p:cNvSpPr>
              <a:spLocks/>
            </p:cNvSpPr>
            <p:nvPr userDrawn="1"/>
          </p:nvSpPr>
          <p:spPr bwMode="auto">
            <a:xfrm>
              <a:off x="-25811" y="4581619"/>
              <a:ext cx="9219686" cy="589392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Freeform 6"/>
            <p:cNvSpPr>
              <a:spLocks/>
            </p:cNvSpPr>
            <p:nvPr userDrawn="1"/>
          </p:nvSpPr>
          <p:spPr bwMode="auto">
            <a:xfrm>
              <a:off x="-39297" y="4826176"/>
              <a:ext cx="5242863" cy="326417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5" name="Freeform 7"/>
            <p:cNvSpPr>
              <a:spLocks/>
            </p:cNvSpPr>
            <p:nvPr userDrawn="1"/>
          </p:nvSpPr>
          <p:spPr bwMode="auto">
            <a:xfrm>
              <a:off x="7767681" y="4917245"/>
              <a:ext cx="1382363" cy="235348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>
              <a:off x="35943" y="4518177"/>
              <a:ext cx="288274" cy="181116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7" name="Oval 9"/>
            <p:cNvSpPr>
              <a:spLocks noChangeArrowheads="1"/>
            </p:cNvSpPr>
            <p:nvPr userDrawn="1"/>
          </p:nvSpPr>
          <p:spPr bwMode="auto">
            <a:xfrm>
              <a:off x="381534" y="4473154"/>
              <a:ext cx="158466" cy="108465"/>
            </a:xfrm>
            <a:prstGeom prst="ellipse">
              <a:avLst/>
            </a:pr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8" name="Freeform 10"/>
            <p:cNvSpPr>
              <a:spLocks/>
            </p:cNvSpPr>
            <p:nvPr userDrawn="1"/>
          </p:nvSpPr>
          <p:spPr bwMode="auto">
            <a:xfrm>
              <a:off x="641149" y="4445527"/>
              <a:ext cx="143294" cy="100279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9" name="Freeform 11"/>
            <p:cNvSpPr>
              <a:spLocks/>
            </p:cNvSpPr>
            <p:nvPr userDrawn="1"/>
          </p:nvSpPr>
          <p:spPr bwMode="auto">
            <a:xfrm>
              <a:off x="872104" y="4436317"/>
              <a:ext cx="114635" cy="8186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0" name="Oval 12"/>
            <p:cNvSpPr>
              <a:spLocks noChangeArrowheads="1"/>
            </p:cNvSpPr>
            <p:nvPr userDrawn="1"/>
          </p:nvSpPr>
          <p:spPr bwMode="auto">
            <a:xfrm>
              <a:off x="1059229" y="4463945"/>
              <a:ext cx="85977" cy="54233"/>
            </a:xfrm>
            <a:prstGeom prst="ellipse">
              <a:avLst/>
            </a:pr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36231431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95954" y="414207"/>
            <a:ext cx="6615617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5" name="Grupo 4"/>
          <p:cNvGrpSpPr/>
          <p:nvPr userDrawn="1"/>
        </p:nvGrpSpPr>
        <p:grpSpPr>
          <a:xfrm>
            <a:off x="344487" y="366713"/>
            <a:ext cx="8472488" cy="127000"/>
            <a:chOff x="344487" y="366713"/>
            <a:chExt cx="8472488" cy="127000"/>
          </a:xfrm>
        </p:grpSpPr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344487" y="411163"/>
              <a:ext cx="2784475" cy="41275"/>
            </a:xfrm>
            <a:custGeom>
              <a:avLst/>
              <a:gdLst>
                <a:gd name="T0" fmla="*/ 3 w 687"/>
                <a:gd name="T1" fmla="*/ 10 h 10"/>
                <a:gd name="T2" fmla="*/ 7 w 687"/>
                <a:gd name="T3" fmla="*/ 3 h 10"/>
                <a:gd name="T4" fmla="*/ 12 w 687"/>
                <a:gd name="T5" fmla="*/ 3 h 10"/>
                <a:gd name="T6" fmla="*/ 422 w 687"/>
                <a:gd name="T7" fmla="*/ 3 h 10"/>
                <a:gd name="T8" fmla="*/ 675 w 687"/>
                <a:gd name="T9" fmla="*/ 3 h 10"/>
                <a:gd name="T10" fmla="*/ 683 w 687"/>
                <a:gd name="T11" fmla="*/ 10 h 10"/>
                <a:gd name="T12" fmla="*/ 589 w 687"/>
                <a:gd name="T13" fmla="*/ 10 h 10"/>
                <a:gd name="T14" fmla="*/ 173 w 687"/>
                <a:gd name="T15" fmla="*/ 10 h 10"/>
                <a:gd name="T16" fmla="*/ 3 w 687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7" h="10">
                  <a:moveTo>
                    <a:pt x="3" y="10"/>
                  </a:moveTo>
                  <a:cubicBezTo>
                    <a:pt x="0" y="5"/>
                    <a:pt x="1" y="3"/>
                    <a:pt x="7" y="3"/>
                  </a:cubicBezTo>
                  <a:cubicBezTo>
                    <a:pt x="9" y="2"/>
                    <a:pt x="11" y="3"/>
                    <a:pt x="12" y="3"/>
                  </a:cubicBezTo>
                  <a:cubicBezTo>
                    <a:pt x="149" y="3"/>
                    <a:pt x="286" y="3"/>
                    <a:pt x="422" y="3"/>
                  </a:cubicBezTo>
                  <a:cubicBezTo>
                    <a:pt x="507" y="3"/>
                    <a:pt x="591" y="2"/>
                    <a:pt x="675" y="3"/>
                  </a:cubicBezTo>
                  <a:cubicBezTo>
                    <a:pt x="680" y="3"/>
                    <a:pt x="687" y="0"/>
                    <a:pt x="683" y="10"/>
                  </a:cubicBezTo>
                  <a:cubicBezTo>
                    <a:pt x="652" y="10"/>
                    <a:pt x="620" y="10"/>
                    <a:pt x="589" y="10"/>
                  </a:cubicBezTo>
                  <a:cubicBezTo>
                    <a:pt x="450" y="10"/>
                    <a:pt x="312" y="10"/>
                    <a:pt x="173" y="10"/>
                  </a:cubicBezTo>
                  <a:cubicBezTo>
                    <a:pt x="117" y="10"/>
                    <a:pt x="60" y="10"/>
                    <a:pt x="3" y="1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6032500" y="411163"/>
              <a:ext cx="2784475" cy="33338"/>
            </a:xfrm>
            <a:custGeom>
              <a:avLst/>
              <a:gdLst>
                <a:gd name="T0" fmla="*/ 5 w 687"/>
                <a:gd name="T1" fmla="*/ 8 h 8"/>
                <a:gd name="T2" fmla="*/ 8 w 687"/>
                <a:gd name="T3" fmla="*/ 0 h 8"/>
                <a:gd name="T4" fmla="*/ 14 w 687"/>
                <a:gd name="T5" fmla="*/ 0 h 8"/>
                <a:gd name="T6" fmla="*/ 652 w 687"/>
                <a:gd name="T7" fmla="*/ 0 h 8"/>
                <a:gd name="T8" fmla="*/ 680 w 687"/>
                <a:gd name="T9" fmla="*/ 0 h 8"/>
                <a:gd name="T10" fmla="*/ 684 w 687"/>
                <a:gd name="T11" fmla="*/ 7 h 8"/>
                <a:gd name="T12" fmla="*/ 659 w 687"/>
                <a:gd name="T13" fmla="*/ 8 h 8"/>
                <a:gd name="T14" fmla="*/ 145 w 687"/>
                <a:gd name="T15" fmla="*/ 8 h 8"/>
                <a:gd name="T16" fmla="*/ 5 w 687"/>
                <a:gd name="T1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7" h="8">
                  <a:moveTo>
                    <a:pt x="5" y="8"/>
                  </a:moveTo>
                  <a:cubicBezTo>
                    <a:pt x="0" y="3"/>
                    <a:pt x="2" y="1"/>
                    <a:pt x="8" y="0"/>
                  </a:cubicBezTo>
                  <a:cubicBezTo>
                    <a:pt x="10" y="0"/>
                    <a:pt x="12" y="0"/>
                    <a:pt x="14" y="0"/>
                  </a:cubicBezTo>
                  <a:cubicBezTo>
                    <a:pt x="227" y="0"/>
                    <a:pt x="440" y="0"/>
                    <a:pt x="652" y="0"/>
                  </a:cubicBezTo>
                  <a:cubicBezTo>
                    <a:pt x="661" y="0"/>
                    <a:pt x="671" y="0"/>
                    <a:pt x="680" y="0"/>
                  </a:cubicBezTo>
                  <a:cubicBezTo>
                    <a:pt x="685" y="0"/>
                    <a:pt x="687" y="2"/>
                    <a:pt x="684" y="7"/>
                  </a:cubicBezTo>
                  <a:cubicBezTo>
                    <a:pt x="676" y="7"/>
                    <a:pt x="668" y="8"/>
                    <a:pt x="659" y="8"/>
                  </a:cubicBezTo>
                  <a:cubicBezTo>
                    <a:pt x="488" y="8"/>
                    <a:pt x="316" y="8"/>
                    <a:pt x="145" y="8"/>
                  </a:cubicBezTo>
                  <a:cubicBezTo>
                    <a:pt x="98" y="8"/>
                    <a:pt x="51" y="8"/>
                    <a:pt x="5" y="8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8"/>
            <p:cNvSpPr>
              <a:spLocks noEditPoints="1"/>
            </p:cNvSpPr>
            <p:nvPr userDrawn="1"/>
          </p:nvSpPr>
          <p:spPr bwMode="auto">
            <a:xfrm>
              <a:off x="5849938" y="366713"/>
              <a:ext cx="112713" cy="119063"/>
            </a:xfrm>
            <a:custGeom>
              <a:avLst/>
              <a:gdLst>
                <a:gd name="T0" fmla="*/ 28 w 28"/>
                <a:gd name="T1" fmla="*/ 14 h 29"/>
                <a:gd name="T2" fmla="*/ 14 w 28"/>
                <a:gd name="T3" fmla="*/ 29 h 29"/>
                <a:gd name="T4" fmla="*/ 0 w 28"/>
                <a:gd name="T5" fmla="*/ 15 h 29"/>
                <a:gd name="T6" fmla="*/ 14 w 28"/>
                <a:gd name="T7" fmla="*/ 0 h 29"/>
                <a:gd name="T8" fmla="*/ 28 w 28"/>
                <a:gd name="T9" fmla="*/ 14 h 29"/>
                <a:gd name="T10" fmla="*/ 6 w 28"/>
                <a:gd name="T11" fmla="*/ 15 h 29"/>
                <a:gd name="T12" fmla="*/ 15 w 28"/>
                <a:gd name="T13" fmla="*/ 23 h 29"/>
                <a:gd name="T14" fmla="*/ 23 w 28"/>
                <a:gd name="T15" fmla="*/ 14 h 29"/>
                <a:gd name="T16" fmla="*/ 14 w 28"/>
                <a:gd name="T17" fmla="*/ 6 h 29"/>
                <a:gd name="T18" fmla="*/ 6 w 28"/>
                <a:gd name="T19" fmla="*/ 1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8" y="14"/>
                  </a:moveTo>
                  <a:cubicBezTo>
                    <a:pt x="28" y="22"/>
                    <a:pt x="22" y="29"/>
                    <a:pt x="14" y="29"/>
                  </a:cubicBezTo>
                  <a:cubicBezTo>
                    <a:pt x="7" y="29"/>
                    <a:pt x="0" y="22"/>
                    <a:pt x="0" y="15"/>
                  </a:cubicBezTo>
                  <a:cubicBezTo>
                    <a:pt x="0" y="7"/>
                    <a:pt x="6" y="0"/>
                    <a:pt x="14" y="0"/>
                  </a:cubicBezTo>
                  <a:cubicBezTo>
                    <a:pt x="22" y="0"/>
                    <a:pt x="28" y="7"/>
                    <a:pt x="28" y="14"/>
                  </a:cubicBezTo>
                  <a:close/>
                  <a:moveTo>
                    <a:pt x="6" y="15"/>
                  </a:moveTo>
                  <a:cubicBezTo>
                    <a:pt x="6" y="20"/>
                    <a:pt x="9" y="23"/>
                    <a:pt x="15" y="23"/>
                  </a:cubicBezTo>
                  <a:cubicBezTo>
                    <a:pt x="20" y="23"/>
                    <a:pt x="23" y="20"/>
                    <a:pt x="23" y="14"/>
                  </a:cubicBezTo>
                  <a:cubicBezTo>
                    <a:pt x="23" y="9"/>
                    <a:pt x="19" y="6"/>
                    <a:pt x="14" y="6"/>
                  </a:cubicBezTo>
                  <a:cubicBezTo>
                    <a:pt x="9" y="6"/>
                    <a:pt x="6" y="9"/>
                    <a:pt x="6" y="15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9"/>
            <p:cNvSpPr>
              <a:spLocks noEditPoints="1"/>
            </p:cNvSpPr>
            <p:nvPr userDrawn="1"/>
          </p:nvSpPr>
          <p:spPr bwMode="auto">
            <a:xfrm>
              <a:off x="3194050" y="379413"/>
              <a:ext cx="117475" cy="114300"/>
            </a:xfrm>
            <a:custGeom>
              <a:avLst/>
              <a:gdLst>
                <a:gd name="T0" fmla="*/ 29 w 29"/>
                <a:gd name="T1" fmla="*/ 14 h 28"/>
                <a:gd name="T2" fmla="*/ 14 w 29"/>
                <a:gd name="T3" fmla="*/ 28 h 28"/>
                <a:gd name="T4" fmla="*/ 0 w 29"/>
                <a:gd name="T5" fmla="*/ 14 h 28"/>
                <a:gd name="T6" fmla="*/ 15 w 29"/>
                <a:gd name="T7" fmla="*/ 0 h 28"/>
                <a:gd name="T8" fmla="*/ 29 w 29"/>
                <a:gd name="T9" fmla="*/ 14 h 28"/>
                <a:gd name="T10" fmla="*/ 15 w 29"/>
                <a:gd name="T11" fmla="*/ 22 h 28"/>
                <a:gd name="T12" fmla="*/ 23 w 29"/>
                <a:gd name="T13" fmla="*/ 14 h 28"/>
                <a:gd name="T14" fmla="*/ 14 w 29"/>
                <a:gd name="T15" fmla="*/ 5 h 28"/>
                <a:gd name="T16" fmla="*/ 6 w 29"/>
                <a:gd name="T17" fmla="*/ 14 h 28"/>
                <a:gd name="T18" fmla="*/ 15 w 29"/>
                <a:gd name="T19" fmla="*/ 2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28">
                  <a:moveTo>
                    <a:pt x="29" y="14"/>
                  </a:moveTo>
                  <a:cubicBezTo>
                    <a:pt x="29" y="22"/>
                    <a:pt x="22" y="28"/>
                    <a:pt x="14" y="28"/>
                  </a:cubicBezTo>
                  <a:cubicBezTo>
                    <a:pt x="7" y="28"/>
                    <a:pt x="0" y="22"/>
                    <a:pt x="0" y="14"/>
                  </a:cubicBezTo>
                  <a:cubicBezTo>
                    <a:pt x="0" y="6"/>
                    <a:pt x="7" y="0"/>
                    <a:pt x="15" y="0"/>
                  </a:cubicBezTo>
                  <a:cubicBezTo>
                    <a:pt x="23" y="0"/>
                    <a:pt x="29" y="6"/>
                    <a:pt x="29" y="14"/>
                  </a:cubicBezTo>
                  <a:close/>
                  <a:moveTo>
                    <a:pt x="15" y="22"/>
                  </a:moveTo>
                  <a:cubicBezTo>
                    <a:pt x="20" y="22"/>
                    <a:pt x="23" y="19"/>
                    <a:pt x="23" y="14"/>
                  </a:cubicBezTo>
                  <a:cubicBezTo>
                    <a:pt x="23" y="9"/>
                    <a:pt x="20" y="5"/>
                    <a:pt x="14" y="5"/>
                  </a:cubicBezTo>
                  <a:cubicBezTo>
                    <a:pt x="9" y="5"/>
                    <a:pt x="6" y="9"/>
                    <a:pt x="6" y="14"/>
                  </a:cubicBezTo>
                  <a:cubicBezTo>
                    <a:pt x="6" y="19"/>
                    <a:pt x="9" y="22"/>
                    <a:pt x="15" y="22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0" name="Grupo 9"/>
          <p:cNvGrpSpPr/>
          <p:nvPr userDrawn="1"/>
        </p:nvGrpSpPr>
        <p:grpSpPr>
          <a:xfrm rot="20700000">
            <a:off x="7971272" y="144230"/>
            <a:ext cx="1186930" cy="920158"/>
            <a:chOff x="-1960562" y="498476"/>
            <a:chExt cx="1808162" cy="1401763"/>
          </a:xfrm>
          <a:solidFill>
            <a:schemeClr val="accent6">
              <a:lumMod val="75000"/>
            </a:schemeClr>
          </a:solidFill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-933450" y="500063"/>
              <a:ext cx="781050" cy="830263"/>
            </a:xfrm>
            <a:custGeom>
              <a:avLst/>
              <a:gdLst>
                <a:gd name="T0" fmla="*/ 1 w 309"/>
                <a:gd name="T1" fmla="*/ 204 h 328"/>
                <a:gd name="T2" fmla="*/ 0 w 309"/>
                <a:gd name="T3" fmla="*/ 101 h 328"/>
                <a:gd name="T4" fmla="*/ 58 w 309"/>
                <a:gd name="T5" fmla="*/ 54 h 328"/>
                <a:gd name="T6" fmla="*/ 248 w 309"/>
                <a:gd name="T7" fmla="*/ 1 h 328"/>
                <a:gd name="T8" fmla="*/ 259 w 309"/>
                <a:gd name="T9" fmla="*/ 8 h 328"/>
                <a:gd name="T10" fmla="*/ 298 w 309"/>
                <a:gd name="T11" fmla="*/ 123 h 328"/>
                <a:gd name="T12" fmla="*/ 272 w 309"/>
                <a:gd name="T13" fmla="*/ 304 h 328"/>
                <a:gd name="T14" fmla="*/ 270 w 309"/>
                <a:gd name="T15" fmla="*/ 308 h 328"/>
                <a:gd name="T16" fmla="*/ 240 w 309"/>
                <a:gd name="T17" fmla="*/ 327 h 328"/>
                <a:gd name="T18" fmla="*/ 62 w 309"/>
                <a:gd name="T19" fmla="*/ 258 h 328"/>
                <a:gd name="T20" fmla="*/ 22 w 309"/>
                <a:gd name="T21" fmla="*/ 222 h 328"/>
                <a:gd name="T22" fmla="*/ 1 w 309"/>
                <a:gd name="T23" fmla="*/ 204 h 328"/>
                <a:gd name="T24" fmla="*/ 39 w 309"/>
                <a:gd name="T25" fmla="*/ 147 h 328"/>
                <a:gd name="T26" fmla="*/ 123 w 309"/>
                <a:gd name="T27" fmla="*/ 89 h 328"/>
                <a:gd name="T28" fmla="*/ 116 w 309"/>
                <a:gd name="T29" fmla="*/ 90 h 328"/>
                <a:gd name="T30" fmla="*/ 99 w 309"/>
                <a:gd name="T31" fmla="*/ 99 h 328"/>
                <a:gd name="T32" fmla="*/ 27 w 309"/>
                <a:gd name="T33" fmla="*/ 145 h 328"/>
                <a:gd name="T34" fmla="*/ 19 w 309"/>
                <a:gd name="T35" fmla="*/ 151 h 328"/>
                <a:gd name="T36" fmla="*/ 65 w 309"/>
                <a:gd name="T37" fmla="*/ 163 h 328"/>
                <a:gd name="T38" fmla="*/ 41 w 309"/>
                <a:gd name="T39" fmla="*/ 162 h 328"/>
                <a:gd name="T40" fmla="*/ 20 w 309"/>
                <a:gd name="T41" fmla="*/ 167 h 328"/>
                <a:gd name="T42" fmla="*/ 19 w 309"/>
                <a:gd name="T43" fmla="*/ 170 h 328"/>
                <a:gd name="T44" fmla="*/ 62 w 309"/>
                <a:gd name="T45" fmla="*/ 197 h 328"/>
                <a:gd name="T46" fmla="*/ 124 w 309"/>
                <a:gd name="T47" fmla="*/ 257 h 328"/>
                <a:gd name="T48" fmla="*/ 130 w 309"/>
                <a:gd name="T49" fmla="*/ 259 h 328"/>
                <a:gd name="T50" fmla="*/ 131 w 309"/>
                <a:gd name="T51" fmla="*/ 254 h 328"/>
                <a:gd name="T52" fmla="*/ 117 w 309"/>
                <a:gd name="T53" fmla="*/ 225 h 328"/>
                <a:gd name="T54" fmla="*/ 75 w 309"/>
                <a:gd name="T55" fmla="*/ 194 h 328"/>
                <a:gd name="T56" fmla="*/ 48 w 309"/>
                <a:gd name="T57" fmla="*/ 179 h 328"/>
                <a:gd name="T58" fmla="*/ 66 w 309"/>
                <a:gd name="T59" fmla="*/ 175 h 328"/>
                <a:gd name="T60" fmla="*/ 65 w 309"/>
                <a:gd name="T61" fmla="*/ 169 h 328"/>
                <a:gd name="T62" fmla="*/ 74 w 309"/>
                <a:gd name="T63" fmla="*/ 168 h 328"/>
                <a:gd name="T64" fmla="*/ 79 w 309"/>
                <a:gd name="T65" fmla="*/ 164 h 328"/>
                <a:gd name="T66" fmla="*/ 76 w 309"/>
                <a:gd name="T67" fmla="*/ 159 h 328"/>
                <a:gd name="T68" fmla="*/ 60 w 309"/>
                <a:gd name="T69" fmla="*/ 151 h 328"/>
                <a:gd name="T70" fmla="*/ 39 w 309"/>
                <a:gd name="T71" fmla="*/ 14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9" h="328">
                  <a:moveTo>
                    <a:pt x="1" y="204"/>
                  </a:moveTo>
                  <a:cubicBezTo>
                    <a:pt x="16" y="170"/>
                    <a:pt x="23" y="135"/>
                    <a:pt x="0" y="101"/>
                  </a:cubicBezTo>
                  <a:cubicBezTo>
                    <a:pt x="16" y="82"/>
                    <a:pt x="36" y="66"/>
                    <a:pt x="58" y="54"/>
                  </a:cubicBezTo>
                  <a:cubicBezTo>
                    <a:pt x="117" y="20"/>
                    <a:pt x="180" y="1"/>
                    <a:pt x="248" y="1"/>
                  </a:cubicBezTo>
                  <a:cubicBezTo>
                    <a:pt x="254" y="0"/>
                    <a:pt x="257" y="2"/>
                    <a:pt x="259" y="8"/>
                  </a:cubicBezTo>
                  <a:cubicBezTo>
                    <a:pt x="276" y="45"/>
                    <a:pt x="291" y="82"/>
                    <a:pt x="298" y="123"/>
                  </a:cubicBezTo>
                  <a:cubicBezTo>
                    <a:pt x="309" y="186"/>
                    <a:pt x="299" y="246"/>
                    <a:pt x="272" y="304"/>
                  </a:cubicBezTo>
                  <a:cubicBezTo>
                    <a:pt x="271" y="306"/>
                    <a:pt x="271" y="307"/>
                    <a:pt x="270" y="308"/>
                  </a:cubicBezTo>
                  <a:cubicBezTo>
                    <a:pt x="261" y="328"/>
                    <a:pt x="261" y="328"/>
                    <a:pt x="240" y="327"/>
                  </a:cubicBezTo>
                  <a:cubicBezTo>
                    <a:pt x="172" y="325"/>
                    <a:pt x="113" y="304"/>
                    <a:pt x="62" y="258"/>
                  </a:cubicBezTo>
                  <a:cubicBezTo>
                    <a:pt x="49" y="246"/>
                    <a:pt x="36" y="234"/>
                    <a:pt x="22" y="222"/>
                  </a:cubicBezTo>
                  <a:cubicBezTo>
                    <a:pt x="16" y="216"/>
                    <a:pt x="9" y="211"/>
                    <a:pt x="1" y="204"/>
                  </a:cubicBezTo>
                  <a:close/>
                  <a:moveTo>
                    <a:pt x="39" y="147"/>
                  </a:moveTo>
                  <a:cubicBezTo>
                    <a:pt x="66" y="128"/>
                    <a:pt x="94" y="109"/>
                    <a:pt x="123" y="89"/>
                  </a:cubicBezTo>
                  <a:cubicBezTo>
                    <a:pt x="120" y="90"/>
                    <a:pt x="118" y="89"/>
                    <a:pt x="116" y="90"/>
                  </a:cubicBezTo>
                  <a:cubicBezTo>
                    <a:pt x="110" y="93"/>
                    <a:pt x="104" y="95"/>
                    <a:pt x="99" y="99"/>
                  </a:cubicBezTo>
                  <a:cubicBezTo>
                    <a:pt x="76" y="117"/>
                    <a:pt x="53" y="132"/>
                    <a:pt x="27" y="145"/>
                  </a:cubicBezTo>
                  <a:cubicBezTo>
                    <a:pt x="24" y="146"/>
                    <a:pt x="22" y="149"/>
                    <a:pt x="19" y="151"/>
                  </a:cubicBezTo>
                  <a:cubicBezTo>
                    <a:pt x="36" y="155"/>
                    <a:pt x="52" y="153"/>
                    <a:pt x="65" y="163"/>
                  </a:cubicBezTo>
                  <a:cubicBezTo>
                    <a:pt x="57" y="163"/>
                    <a:pt x="49" y="162"/>
                    <a:pt x="41" y="162"/>
                  </a:cubicBezTo>
                  <a:cubicBezTo>
                    <a:pt x="34" y="163"/>
                    <a:pt x="27" y="166"/>
                    <a:pt x="20" y="167"/>
                  </a:cubicBezTo>
                  <a:cubicBezTo>
                    <a:pt x="20" y="168"/>
                    <a:pt x="19" y="169"/>
                    <a:pt x="19" y="170"/>
                  </a:cubicBezTo>
                  <a:cubicBezTo>
                    <a:pt x="33" y="179"/>
                    <a:pt x="47" y="189"/>
                    <a:pt x="62" y="197"/>
                  </a:cubicBezTo>
                  <a:cubicBezTo>
                    <a:pt x="87" y="213"/>
                    <a:pt x="111" y="228"/>
                    <a:pt x="124" y="257"/>
                  </a:cubicBezTo>
                  <a:cubicBezTo>
                    <a:pt x="125" y="258"/>
                    <a:pt x="128" y="259"/>
                    <a:pt x="130" y="259"/>
                  </a:cubicBezTo>
                  <a:cubicBezTo>
                    <a:pt x="131" y="258"/>
                    <a:pt x="132" y="255"/>
                    <a:pt x="131" y="254"/>
                  </a:cubicBezTo>
                  <a:cubicBezTo>
                    <a:pt x="127" y="244"/>
                    <a:pt x="123" y="234"/>
                    <a:pt x="117" y="225"/>
                  </a:cubicBezTo>
                  <a:cubicBezTo>
                    <a:pt x="106" y="211"/>
                    <a:pt x="90" y="202"/>
                    <a:pt x="75" y="194"/>
                  </a:cubicBezTo>
                  <a:cubicBezTo>
                    <a:pt x="65" y="189"/>
                    <a:pt x="56" y="184"/>
                    <a:pt x="48" y="179"/>
                  </a:cubicBezTo>
                  <a:cubicBezTo>
                    <a:pt x="54" y="178"/>
                    <a:pt x="60" y="177"/>
                    <a:pt x="66" y="175"/>
                  </a:cubicBezTo>
                  <a:cubicBezTo>
                    <a:pt x="66" y="173"/>
                    <a:pt x="65" y="172"/>
                    <a:pt x="65" y="169"/>
                  </a:cubicBezTo>
                  <a:cubicBezTo>
                    <a:pt x="68" y="169"/>
                    <a:pt x="71" y="169"/>
                    <a:pt x="74" y="168"/>
                  </a:cubicBezTo>
                  <a:cubicBezTo>
                    <a:pt x="76" y="167"/>
                    <a:pt x="78" y="165"/>
                    <a:pt x="79" y="164"/>
                  </a:cubicBezTo>
                  <a:cubicBezTo>
                    <a:pt x="80" y="163"/>
                    <a:pt x="77" y="160"/>
                    <a:pt x="76" y="159"/>
                  </a:cubicBezTo>
                  <a:cubicBezTo>
                    <a:pt x="71" y="156"/>
                    <a:pt x="66" y="153"/>
                    <a:pt x="60" y="151"/>
                  </a:cubicBezTo>
                  <a:cubicBezTo>
                    <a:pt x="53" y="149"/>
                    <a:pt x="45" y="148"/>
                    <a:pt x="39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6"/>
            <p:cNvSpPr>
              <a:spLocks noEditPoints="1"/>
            </p:cNvSpPr>
            <p:nvPr/>
          </p:nvSpPr>
          <p:spPr bwMode="auto">
            <a:xfrm>
              <a:off x="-1960562" y="498476"/>
              <a:ext cx="776287" cy="828675"/>
            </a:xfrm>
            <a:custGeom>
              <a:avLst/>
              <a:gdLst>
                <a:gd name="T0" fmla="*/ 305 w 307"/>
                <a:gd name="T1" fmla="*/ 107 h 328"/>
                <a:gd name="T2" fmla="*/ 305 w 307"/>
                <a:gd name="T3" fmla="*/ 198 h 328"/>
                <a:gd name="T4" fmla="*/ 302 w 307"/>
                <a:gd name="T5" fmla="*/ 210 h 328"/>
                <a:gd name="T6" fmla="*/ 217 w 307"/>
                <a:gd name="T7" fmla="*/ 284 h 328"/>
                <a:gd name="T8" fmla="*/ 132 w 307"/>
                <a:gd name="T9" fmla="*/ 318 h 328"/>
                <a:gd name="T10" fmla="*/ 55 w 307"/>
                <a:gd name="T11" fmla="*/ 328 h 328"/>
                <a:gd name="T12" fmla="*/ 48 w 307"/>
                <a:gd name="T13" fmla="*/ 326 h 328"/>
                <a:gd name="T14" fmla="*/ 17 w 307"/>
                <a:gd name="T15" fmla="*/ 247 h 328"/>
                <a:gd name="T16" fmla="*/ 31 w 307"/>
                <a:gd name="T17" fmla="*/ 52 h 328"/>
                <a:gd name="T18" fmla="*/ 48 w 307"/>
                <a:gd name="T19" fmla="*/ 7 h 328"/>
                <a:gd name="T20" fmla="*/ 59 w 307"/>
                <a:gd name="T21" fmla="*/ 1 h 328"/>
                <a:gd name="T22" fmla="*/ 181 w 307"/>
                <a:gd name="T23" fmla="*/ 31 h 328"/>
                <a:gd name="T24" fmla="*/ 305 w 307"/>
                <a:gd name="T25" fmla="*/ 107 h 328"/>
                <a:gd name="T26" fmla="*/ 268 w 307"/>
                <a:gd name="T27" fmla="*/ 179 h 328"/>
                <a:gd name="T28" fmla="*/ 226 w 307"/>
                <a:gd name="T29" fmla="*/ 202 h 328"/>
                <a:gd name="T30" fmla="*/ 189 w 307"/>
                <a:gd name="T31" fmla="*/ 233 h 328"/>
                <a:gd name="T32" fmla="*/ 176 w 307"/>
                <a:gd name="T33" fmla="*/ 259 h 328"/>
                <a:gd name="T34" fmla="*/ 185 w 307"/>
                <a:gd name="T35" fmla="*/ 255 h 328"/>
                <a:gd name="T36" fmla="*/ 214 w 307"/>
                <a:gd name="T37" fmla="*/ 217 h 328"/>
                <a:gd name="T38" fmla="*/ 245 w 307"/>
                <a:gd name="T39" fmla="*/ 197 h 328"/>
                <a:gd name="T40" fmla="*/ 284 w 307"/>
                <a:gd name="T41" fmla="*/ 173 h 328"/>
                <a:gd name="T42" fmla="*/ 289 w 307"/>
                <a:gd name="T43" fmla="*/ 168 h 328"/>
                <a:gd name="T44" fmla="*/ 289 w 307"/>
                <a:gd name="T45" fmla="*/ 166 h 328"/>
                <a:gd name="T46" fmla="*/ 276 w 307"/>
                <a:gd name="T47" fmla="*/ 167 h 328"/>
                <a:gd name="T48" fmla="*/ 271 w 307"/>
                <a:gd name="T49" fmla="*/ 163 h 328"/>
                <a:gd name="T50" fmla="*/ 259 w 307"/>
                <a:gd name="T51" fmla="*/ 167 h 328"/>
                <a:gd name="T52" fmla="*/ 252 w 307"/>
                <a:gd name="T53" fmla="*/ 166 h 328"/>
                <a:gd name="T54" fmla="*/ 254 w 307"/>
                <a:gd name="T55" fmla="*/ 159 h 328"/>
                <a:gd name="T56" fmla="*/ 260 w 307"/>
                <a:gd name="T57" fmla="*/ 156 h 328"/>
                <a:gd name="T58" fmla="*/ 281 w 307"/>
                <a:gd name="T59" fmla="*/ 153 h 328"/>
                <a:gd name="T60" fmla="*/ 290 w 307"/>
                <a:gd name="T61" fmla="*/ 149 h 328"/>
                <a:gd name="T62" fmla="*/ 286 w 307"/>
                <a:gd name="T63" fmla="*/ 146 h 328"/>
                <a:gd name="T64" fmla="*/ 214 w 307"/>
                <a:gd name="T65" fmla="*/ 102 h 328"/>
                <a:gd name="T66" fmla="*/ 194 w 307"/>
                <a:gd name="T67" fmla="*/ 91 h 328"/>
                <a:gd name="T68" fmla="*/ 185 w 307"/>
                <a:gd name="T69" fmla="*/ 90 h 328"/>
                <a:gd name="T70" fmla="*/ 269 w 307"/>
                <a:gd name="T71" fmla="*/ 149 h 328"/>
                <a:gd name="T72" fmla="*/ 228 w 307"/>
                <a:gd name="T73" fmla="*/ 168 h 328"/>
                <a:gd name="T74" fmla="*/ 247 w 307"/>
                <a:gd name="T75" fmla="*/ 171 h 328"/>
                <a:gd name="T76" fmla="*/ 241 w 307"/>
                <a:gd name="T77" fmla="*/ 179 h 328"/>
                <a:gd name="T78" fmla="*/ 268 w 307"/>
                <a:gd name="T79" fmla="*/ 17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7" h="328">
                  <a:moveTo>
                    <a:pt x="305" y="107"/>
                  </a:moveTo>
                  <a:cubicBezTo>
                    <a:pt x="290" y="138"/>
                    <a:pt x="294" y="168"/>
                    <a:pt x="305" y="198"/>
                  </a:cubicBezTo>
                  <a:cubicBezTo>
                    <a:pt x="307" y="203"/>
                    <a:pt x="307" y="206"/>
                    <a:pt x="302" y="210"/>
                  </a:cubicBezTo>
                  <a:cubicBezTo>
                    <a:pt x="274" y="235"/>
                    <a:pt x="246" y="260"/>
                    <a:pt x="217" y="284"/>
                  </a:cubicBezTo>
                  <a:cubicBezTo>
                    <a:pt x="192" y="304"/>
                    <a:pt x="163" y="313"/>
                    <a:pt x="132" y="318"/>
                  </a:cubicBezTo>
                  <a:cubicBezTo>
                    <a:pt x="106" y="322"/>
                    <a:pt x="81" y="325"/>
                    <a:pt x="55" y="328"/>
                  </a:cubicBezTo>
                  <a:cubicBezTo>
                    <a:pt x="53" y="328"/>
                    <a:pt x="49" y="327"/>
                    <a:pt x="48" y="326"/>
                  </a:cubicBezTo>
                  <a:cubicBezTo>
                    <a:pt x="38" y="299"/>
                    <a:pt x="24" y="274"/>
                    <a:pt x="17" y="247"/>
                  </a:cubicBezTo>
                  <a:cubicBezTo>
                    <a:pt x="0" y="181"/>
                    <a:pt x="7" y="115"/>
                    <a:pt x="31" y="52"/>
                  </a:cubicBezTo>
                  <a:cubicBezTo>
                    <a:pt x="36" y="37"/>
                    <a:pt x="42" y="22"/>
                    <a:pt x="48" y="7"/>
                  </a:cubicBezTo>
                  <a:cubicBezTo>
                    <a:pt x="50" y="1"/>
                    <a:pt x="53" y="0"/>
                    <a:pt x="59" y="1"/>
                  </a:cubicBezTo>
                  <a:cubicBezTo>
                    <a:pt x="101" y="4"/>
                    <a:pt x="142" y="14"/>
                    <a:pt x="181" y="31"/>
                  </a:cubicBezTo>
                  <a:cubicBezTo>
                    <a:pt x="227" y="50"/>
                    <a:pt x="267" y="76"/>
                    <a:pt x="305" y="107"/>
                  </a:cubicBezTo>
                  <a:close/>
                  <a:moveTo>
                    <a:pt x="268" y="179"/>
                  </a:moveTo>
                  <a:cubicBezTo>
                    <a:pt x="253" y="187"/>
                    <a:pt x="239" y="194"/>
                    <a:pt x="226" y="202"/>
                  </a:cubicBezTo>
                  <a:cubicBezTo>
                    <a:pt x="211" y="210"/>
                    <a:pt x="198" y="219"/>
                    <a:pt x="189" y="233"/>
                  </a:cubicBezTo>
                  <a:cubicBezTo>
                    <a:pt x="184" y="241"/>
                    <a:pt x="180" y="250"/>
                    <a:pt x="176" y="259"/>
                  </a:cubicBezTo>
                  <a:cubicBezTo>
                    <a:pt x="183" y="262"/>
                    <a:pt x="184" y="259"/>
                    <a:pt x="185" y="255"/>
                  </a:cubicBezTo>
                  <a:cubicBezTo>
                    <a:pt x="191" y="239"/>
                    <a:pt x="201" y="227"/>
                    <a:pt x="214" y="217"/>
                  </a:cubicBezTo>
                  <a:cubicBezTo>
                    <a:pt x="224" y="210"/>
                    <a:pt x="235" y="204"/>
                    <a:pt x="245" y="197"/>
                  </a:cubicBezTo>
                  <a:cubicBezTo>
                    <a:pt x="258" y="189"/>
                    <a:pt x="271" y="181"/>
                    <a:pt x="284" y="173"/>
                  </a:cubicBezTo>
                  <a:cubicBezTo>
                    <a:pt x="286" y="172"/>
                    <a:pt x="288" y="170"/>
                    <a:pt x="289" y="168"/>
                  </a:cubicBezTo>
                  <a:cubicBezTo>
                    <a:pt x="289" y="167"/>
                    <a:pt x="289" y="167"/>
                    <a:pt x="289" y="166"/>
                  </a:cubicBezTo>
                  <a:cubicBezTo>
                    <a:pt x="284" y="167"/>
                    <a:pt x="280" y="167"/>
                    <a:pt x="276" y="167"/>
                  </a:cubicBezTo>
                  <a:cubicBezTo>
                    <a:pt x="278" y="162"/>
                    <a:pt x="275" y="162"/>
                    <a:pt x="271" y="163"/>
                  </a:cubicBezTo>
                  <a:cubicBezTo>
                    <a:pt x="267" y="164"/>
                    <a:pt x="263" y="166"/>
                    <a:pt x="259" y="167"/>
                  </a:cubicBezTo>
                  <a:cubicBezTo>
                    <a:pt x="256" y="167"/>
                    <a:pt x="254" y="167"/>
                    <a:pt x="252" y="166"/>
                  </a:cubicBezTo>
                  <a:cubicBezTo>
                    <a:pt x="252" y="164"/>
                    <a:pt x="252" y="161"/>
                    <a:pt x="254" y="159"/>
                  </a:cubicBezTo>
                  <a:cubicBezTo>
                    <a:pt x="255" y="158"/>
                    <a:pt x="258" y="157"/>
                    <a:pt x="260" y="156"/>
                  </a:cubicBezTo>
                  <a:cubicBezTo>
                    <a:pt x="267" y="155"/>
                    <a:pt x="274" y="155"/>
                    <a:pt x="281" y="153"/>
                  </a:cubicBezTo>
                  <a:cubicBezTo>
                    <a:pt x="283" y="153"/>
                    <a:pt x="286" y="151"/>
                    <a:pt x="290" y="149"/>
                  </a:cubicBezTo>
                  <a:cubicBezTo>
                    <a:pt x="287" y="147"/>
                    <a:pt x="287" y="147"/>
                    <a:pt x="286" y="146"/>
                  </a:cubicBezTo>
                  <a:cubicBezTo>
                    <a:pt x="262" y="131"/>
                    <a:pt x="238" y="116"/>
                    <a:pt x="214" y="102"/>
                  </a:cubicBezTo>
                  <a:cubicBezTo>
                    <a:pt x="208" y="98"/>
                    <a:pt x="201" y="94"/>
                    <a:pt x="194" y="91"/>
                  </a:cubicBezTo>
                  <a:cubicBezTo>
                    <a:pt x="192" y="90"/>
                    <a:pt x="189" y="91"/>
                    <a:pt x="185" y="90"/>
                  </a:cubicBezTo>
                  <a:cubicBezTo>
                    <a:pt x="214" y="111"/>
                    <a:pt x="242" y="130"/>
                    <a:pt x="269" y="149"/>
                  </a:cubicBezTo>
                  <a:cubicBezTo>
                    <a:pt x="255" y="151"/>
                    <a:pt x="239" y="153"/>
                    <a:pt x="228" y="168"/>
                  </a:cubicBezTo>
                  <a:cubicBezTo>
                    <a:pt x="235" y="169"/>
                    <a:pt x="241" y="170"/>
                    <a:pt x="247" y="171"/>
                  </a:cubicBezTo>
                  <a:cubicBezTo>
                    <a:pt x="245" y="173"/>
                    <a:pt x="243" y="175"/>
                    <a:pt x="241" y="179"/>
                  </a:cubicBezTo>
                  <a:cubicBezTo>
                    <a:pt x="251" y="179"/>
                    <a:pt x="258" y="179"/>
                    <a:pt x="26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-1760538" y="1028701"/>
              <a:ext cx="674687" cy="871538"/>
            </a:xfrm>
            <a:custGeom>
              <a:avLst/>
              <a:gdLst>
                <a:gd name="T0" fmla="*/ 0 w 267"/>
                <a:gd name="T1" fmla="*/ 302 h 344"/>
                <a:gd name="T2" fmla="*/ 28 w 267"/>
                <a:gd name="T3" fmla="*/ 218 h 344"/>
                <a:gd name="T4" fmla="*/ 95 w 267"/>
                <a:gd name="T5" fmla="*/ 126 h 344"/>
                <a:gd name="T6" fmla="*/ 120 w 267"/>
                <a:gd name="T7" fmla="*/ 96 h 344"/>
                <a:gd name="T8" fmla="*/ 124 w 267"/>
                <a:gd name="T9" fmla="*/ 92 h 344"/>
                <a:gd name="T10" fmla="*/ 207 w 267"/>
                <a:gd name="T11" fmla="*/ 25 h 344"/>
                <a:gd name="T12" fmla="*/ 231 w 267"/>
                <a:gd name="T13" fmla="*/ 0 h 344"/>
                <a:gd name="T14" fmla="*/ 267 w 267"/>
                <a:gd name="T15" fmla="*/ 44 h 344"/>
                <a:gd name="T16" fmla="*/ 259 w 267"/>
                <a:gd name="T17" fmla="*/ 73 h 344"/>
                <a:gd name="T18" fmla="*/ 219 w 267"/>
                <a:gd name="T19" fmla="*/ 186 h 344"/>
                <a:gd name="T20" fmla="*/ 184 w 267"/>
                <a:gd name="T21" fmla="*/ 304 h 344"/>
                <a:gd name="T22" fmla="*/ 184 w 267"/>
                <a:gd name="T23" fmla="*/ 340 h 344"/>
                <a:gd name="T24" fmla="*/ 162 w 267"/>
                <a:gd name="T25" fmla="*/ 340 h 344"/>
                <a:gd name="T26" fmla="*/ 135 w 267"/>
                <a:gd name="T27" fmla="*/ 329 h 344"/>
                <a:gd name="T28" fmla="*/ 93 w 267"/>
                <a:gd name="T29" fmla="*/ 319 h 344"/>
                <a:gd name="T30" fmla="*/ 76 w 267"/>
                <a:gd name="T31" fmla="*/ 318 h 344"/>
                <a:gd name="T32" fmla="*/ 55 w 267"/>
                <a:gd name="T33" fmla="*/ 304 h 344"/>
                <a:gd name="T34" fmla="*/ 28 w 267"/>
                <a:gd name="T35" fmla="*/ 291 h 344"/>
                <a:gd name="T36" fmla="*/ 14 w 267"/>
                <a:gd name="T37" fmla="*/ 295 h 344"/>
                <a:gd name="T38" fmla="*/ 0 w 267"/>
                <a:gd name="T39" fmla="*/ 302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7" h="344">
                  <a:moveTo>
                    <a:pt x="0" y="302"/>
                  </a:moveTo>
                  <a:cubicBezTo>
                    <a:pt x="4" y="271"/>
                    <a:pt x="14" y="244"/>
                    <a:pt x="28" y="218"/>
                  </a:cubicBezTo>
                  <a:cubicBezTo>
                    <a:pt x="47" y="184"/>
                    <a:pt x="71" y="155"/>
                    <a:pt x="95" y="126"/>
                  </a:cubicBezTo>
                  <a:cubicBezTo>
                    <a:pt x="103" y="116"/>
                    <a:pt x="112" y="106"/>
                    <a:pt x="120" y="96"/>
                  </a:cubicBezTo>
                  <a:cubicBezTo>
                    <a:pt x="121" y="95"/>
                    <a:pt x="123" y="93"/>
                    <a:pt x="124" y="92"/>
                  </a:cubicBezTo>
                  <a:cubicBezTo>
                    <a:pt x="152" y="70"/>
                    <a:pt x="180" y="48"/>
                    <a:pt x="207" y="25"/>
                  </a:cubicBezTo>
                  <a:cubicBezTo>
                    <a:pt x="215" y="18"/>
                    <a:pt x="223" y="9"/>
                    <a:pt x="231" y="0"/>
                  </a:cubicBezTo>
                  <a:cubicBezTo>
                    <a:pt x="240" y="16"/>
                    <a:pt x="249" y="33"/>
                    <a:pt x="267" y="44"/>
                  </a:cubicBezTo>
                  <a:cubicBezTo>
                    <a:pt x="265" y="53"/>
                    <a:pt x="263" y="64"/>
                    <a:pt x="259" y="73"/>
                  </a:cubicBezTo>
                  <a:cubicBezTo>
                    <a:pt x="246" y="111"/>
                    <a:pt x="231" y="148"/>
                    <a:pt x="219" y="186"/>
                  </a:cubicBezTo>
                  <a:cubicBezTo>
                    <a:pt x="206" y="225"/>
                    <a:pt x="195" y="264"/>
                    <a:pt x="184" y="304"/>
                  </a:cubicBezTo>
                  <a:cubicBezTo>
                    <a:pt x="181" y="315"/>
                    <a:pt x="184" y="327"/>
                    <a:pt x="184" y="340"/>
                  </a:cubicBezTo>
                  <a:cubicBezTo>
                    <a:pt x="178" y="344"/>
                    <a:pt x="170" y="343"/>
                    <a:pt x="162" y="340"/>
                  </a:cubicBezTo>
                  <a:cubicBezTo>
                    <a:pt x="153" y="337"/>
                    <a:pt x="144" y="333"/>
                    <a:pt x="135" y="329"/>
                  </a:cubicBezTo>
                  <a:cubicBezTo>
                    <a:pt x="122" y="322"/>
                    <a:pt x="108" y="318"/>
                    <a:pt x="93" y="319"/>
                  </a:cubicBezTo>
                  <a:cubicBezTo>
                    <a:pt x="87" y="320"/>
                    <a:pt x="82" y="319"/>
                    <a:pt x="76" y="318"/>
                  </a:cubicBezTo>
                  <a:cubicBezTo>
                    <a:pt x="67" y="317"/>
                    <a:pt x="60" y="312"/>
                    <a:pt x="55" y="304"/>
                  </a:cubicBezTo>
                  <a:cubicBezTo>
                    <a:pt x="49" y="292"/>
                    <a:pt x="41" y="288"/>
                    <a:pt x="28" y="291"/>
                  </a:cubicBezTo>
                  <a:cubicBezTo>
                    <a:pt x="23" y="292"/>
                    <a:pt x="19" y="293"/>
                    <a:pt x="14" y="295"/>
                  </a:cubicBezTo>
                  <a:cubicBezTo>
                    <a:pt x="9" y="297"/>
                    <a:pt x="5" y="299"/>
                    <a:pt x="0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-1022350" y="1031876"/>
              <a:ext cx="660400" cy="795338"/>
            </a:xfrm>
            <a:custGeom>
              <a:avLst/>
              <a:gdLst>
                <a:gd name="T0" fmla="*/ 261 w 261"/>
                <a:gd name="T1" fmla="*/ 291 h 314"/>
                <a:gd name="T2" fmla="*/ 211 w 261"/>
                <a:gd name="T3" fmla="*/ 290 h 314"/>
                <a:gd name="T4" fmla="*/ 178 w 261"/>
                <a:gd name="T5" fmla="*/ 301 h 314"/>
                <a:gd name="T6" fmla="*/ 127 w 261"/>
                <a:gd name="T7" fmla="*/ 307 h 314"/>
                <a:gd name="T8" fmla="*/ 98 w 261"/>
                <a:gd name="T9" fmla="*/ 302 h 314"/>
                <a:gd name="T10" fmla="*/ 80 w 261"/>
                <a:gd name="T11" fmla="*/ 220 h 314"/>
                <a:gd name="T12" fmla="*/ 23 w 261"/>
                <a:gd name="T13" fmla="*/ 109 h 314"/>
                <a:gd name="T14" fmla="*/ 2 w 261"/>
                <a:gd name="T15" fmla="*/ 48 h 314"/>
                <a:gd name="T16" fmla="*/ 4 w 261"/>
                <a:gd name="T17" fmla="*/ 38 h 314"/>
                <a:gd name="T18" fmla="*/ 35 w 261"/>
                <a:gd name="T19" fmla="*/ 0 h 314"/>
                <a:gd name="T20" fmla="*/ 141 w 261"/>
                <a:gd name="T21" fmla="*/ 92 h 314"/>
                <a:gd name="T22" fmla="*/ 162 w 261"/>
                <a:gd name="T23" fmla="*/ 115 h 314"/>
                <a:gd name="T24" fmla="*/ 233 w 261"/>
                <a:gd name="T25" fmla="*/ 211 h 314"/>
                <a:gd name="T26" fmla="*/ 260 w 261"/>
                <a:gd name="T27" fmla="*/ 289 h 314"/>
                <a:gd name="T28" fmla="*/ 261 w 261"/>
                <a:gd name="T29" fmla="*/ 29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1" h="314">
                  <a:moveTo>
                    <a:pt x="261" y="291"/>
                  </a:moveTo>
                  <a:cubicBezTo>
                    <a:pt x="243" y="291"/>
                    <a:pt x="227" y="290"/>
                    <a:pt x="211" y="290"/>
                  </a:cubicBezTo>
                  <a:cubicBezTo>
                    <a:pt x="199" y="290"/>
                    <a:pt x="188" y="294"/>
                    <a:pt x="178" y="301"/>
                  </a:cubicBezTo>
                  <a:cubicBezTo>
                    <a:pt x="162" y="312"/>
                    <a:pt x="146" y="314"/>
                    <a:pt x="127" y="307"/>
                  </a:cubicBezTo>
                  <a:cubicBezTo>
                    <a:pt x="118" y="303"/>
                    <a:pt x="108" y="304"/>
                    <a:pt x="98" y="302"/>
                  </a:cubicBezTo>
                  <a:cubicBezTo>
                    <a:pt x="107" y="273"/>
                    <a:pt x="94" y="246"/>
                    <a:pt x="80" y="220"/>
                  </a:cubicBezTo>
                  <a:cubicBezTo>
                    <a:pt x="61" y="183"/>
                    <a:pt x="41" y="147"/>
                    <a:pt x="23" y="109"/>
                  </a:cubicBezTo>
                  <a:cubicBezTo>
                    <a:pt x="14" y="90"/>
                    <a:pt x="9" y="68"/>
                    <a:pt x="2" y="48"/>
                  </a:cubicBezTo>
                  <a:cubicBezTo>
                    <a:pt x="0" y="44"/>
                    <a:pt x="2" y="42"/>
                    <a:pt x="4" y="38"/>
                  </a:cubicBezTo>
                  <a:cubicBezTo>
                    <a:pt x="15" y="26"/>
                    <a:pt x="25" y="12"/>
                    <a:pt x="35" y="0"/>
                  </a:cubicBezTo>
                  <a:cubicBezTo>
                    <a:pt x="64" y="37"/>
                    <a:pt x="102" y="65"/>
                    <a:pt x="141" y="92"/>
                  </a:cubicBezTo>
                  <a:cubicBezTo>
                    <a:pt x="150" y="98"/>
                    <a:pt x="155" y="107"/>
                    <a:pt x="162" y="115"/>
                  </a:cubicBezTo>
                  <a:cubicBezTo>
                    <a:pt x="188" y="145"/>
                    <a:pt x="214" y="176"/>
                    <a:pt x="233" y="211"/>
                  </a:cubicBezTo>
                  <a:cubicBezTo>
                    <a:pt x="247" y="235"/>
                    <a:pt x="256" y="261"/>
                    <a:pt x="260" y="289"/>
                  </a:cubicBezTo>
                  <a:cubicBezTo>
                    <a:pt x="261" y="290"/>
                    <a:pt x="261" y="291"/>
                    <a:pt x="261" y="2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-1206500" y="725488"/>
              <a:ext cx="287337" cy="396875"/>
            </a:xfrm>
            <a:custGeom>
              <a:avLst/>
              <a:gdLst>
                <a:gd name="T0" fmla="*/ 114 w 114"/>
                <a:gd name="T1" fmla="*/ 57 h 157"/>
                <a:gd name="T2" fmla="*/ 91 w 114"/>
                <a:gd name="T3" fmla="*/ 137 h 157"/>
                <a:gd name="T4" fmla="*/ 57 w 114"/>
                <a:gd name="T5" fmla="*/ 156 h 157"/>
                <a:gd name="T6" fmla="*/ 31 w 114"/>
                <a:gd name="T7" fmla="*/ 141 h 157"/>
                <a:gd name="T8" fmla="*/ 8 w 114"/>
                <a:gd name="T9" fmla="*/ 89 h 157"/>
                <a:gd name="T10" fmla="*/ 15 w 114"/>
                <a:gd name="T11" fmla="*/ 13 h 157"/>
                <a:gd name="T12" fmla="*/ 26 w 114"/>
                <a:gd name="T13" fmla="*/ 5 h 157"/>
                <a:gd name="T14" fmla="*/ 92 w 114"/>
                <a:gd name="T15" fmla="*/ 7 h 157"/>
                <a:gd name="T16" fmla="*/ 109 w 114"/>
                <a:gd name="T17" fmla="*/ 28 h 157"/>
                <a:gd name="T18" fmla="*/ 114 w 114"/>
                <a:gd name="T19" fmla="*/ 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57">
                  <a:moveTo>
                    <a:pt x="114" y="57"/>
                  </a:moveTo>
                  <a:cubicBezTo>
                    <a:pt x="114" y="89"/>
                    <a:pt x="106" y="115"/>
                    <a:pt x="91" y="137"/>
                  </a:cubicBezTo>
                  <a:cubicBezTo>
                    <a:pt x="83" y="149"/>
                    <a:pt x="73" y="157"/>
                    <a:pt x="57" y="156"/>
                  </a:cubicBezTo>
                  <a:cubicBezTo>
                    <a:pt x="45" y="156"/>
                    <a:pt x="37" y="149"/>
                    <a:pt x="31" y="141"/>
                  </a:cubicBezTo>
                  <a:cubicBezTo>
                    <a:pt x="19" y="125"/>
                    <a:pt x="13" y="107"/>
                    <a:pt x="8" y="89"/>
                  </a:cubicBezTo>
                  <a:cubicBezTo>
                    <a:pt x="0" y="63"/>
                    <a:pt x="6" y="38"/>
                    <a:pt x="15" y="13"/>
                  </a:cubicBezTo>
                  <a:cubicBezTo>
                    <a:pt x="16" y="9"/>
                    <a:pt x="22" y="6"/>
                    <a:pt x="26" y="5"/>
                  </a:cubicBezTo>
                  <a:cubicBezTo>
                    <a:pt x="48" y="0"/>
                    <a:pt x="70" y="0"/>
                    <a:pt x="92" y="7"/>
                  </a:cubicBezTo>
                  <a:cubicBezTo>
                    <a:pt x="104" y="10"/>
                    <a:pt x="108" y="18"/>
                    <a:pt x="109" y="28"/>
                  </a:cubicBezTo>
                  <a:cubicBezTo>
                    <a:pt x="111" y="39"/>
                    <a:pt x="113" y="51"/>
                    <a:pt x="114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6" name="Grupo 15"/>
          <p:cNvGrpSpPr/>
          <p:nvPr userDrawn="1"/>
        </p:nvGrpSpPr>
        <p:grpSpPr>
          <a:xfrm rot="873378">
            <a:off x="11185" y="155855"/>
            <a:ext cx="1186930" cy="920158"/>
            <a:chOff x="-1960562" y="498476"/>
            <a:chExt cx="1808162" cy="1401763"/>
          </a:xfrm>
          <a:solidFill>
            <a:schemeClr val="accent6">
              <a:lumMod val="75000"/>
            </a:schemeClr>
          </a:solidFill>
        </p:grpSpPr>
        <p:sp>
          <p:nvSpPr>
            <p:cNvPr id="17" name="Freeform 5"/>
            <p:cNvSpPr>
              <a:spLocks noEditPoints="1"/>
            </p:cNvSpPr>
            <p:nvPr/>
          </p:nvSpPr>
          <p:spPr bwMode="auto">
            <a:xfrm>
              <a:off x="-933450" y="500063"/>
              <a:ext cx="781050" cy="830263"/>
            </a:xfrm>
            <a:custGeom>
              <a:avLst/>
              <a:gdLst>
                <a:gd name="T0" fmla="*/ 1 w 309"/>
                <a:gd name="T1" fmla="*/ 204 h 328"/>
                <a:gd name="T2" fmla="*/ 0 w 309"/>
                <a:gd name="T3" fmla="*/ 101 h 328"/>
                <a:gd name="T4" fmla="*/ 58 w 309"/>
                <a:gd name="T5" fmla="*/ 54 h 328"/>
                <a:gd name="T6" fmla="*/ 248 w 309"/>
                <a:gd name="T7" fmla="*/ 1 h 328"/>
                <a:gd name="T8" fmla="*/ 259 w 309"/>
                <a:gd name="T9" fmla="*/ 8 h 328"/>
                <a:gd name="T10" fmla="*/ 298 w 309"/>
                <a:gd name="T11" fmla="*/ 123 h 328"/>
                <a:gd name="T12" fmla="*/ 272 w 309"/>
                <a:gd name="T13" fmla="*/ 304 h 328"/>
                <a:gd name="T14" fmla="*/ 270 w 309"/>
                <a:gd name="T15" fmla="*/ 308 h 328"/>
                <a:gd name="T16" fmla="*/ 240 w 309"/>
                <a:gd name="T17" fmla="*/ 327 h 328"/>
                <a:gd name="T18" fmla="*/ 62 w 309"/>
                <a:gd name="T19" fmla="*/ 258 h 328"/>
                <a:gd name="T20" fmla="*/ 22 w 309"/>
                <a:gd name="T21" fmla="*/ 222 h 328"/>
                <a:gd name="T22" fmla="*/ 1 w 309"/>
                <a:gd name="T23" fmla="*/ 204 h 328"/>
                <a:gd name="T24" fmla="*/ 39 w 309"/>
                <a:gd name="T25" fmla="*/ 147 h 328"/>
                <a:gd name="T26" fmla="*/ 123 w 309"/>
                <a:gd name="T27" fmla="*/ 89 h 328"/>
                <a:gd name="T28" fmla="*/ 116 w 309"/>
                <a:gd name="T29" fmla="*/ 90 h 328"/>
                <a:gd name="T30" fmla="*/ 99 w 309"/>
                <a:gd name="T31" fmla="*/ 99 h 328"/>
                <a:gd name="T32" fmla="*/ 27 w 309"/>
                <a:gd name="T33" fmla="*/ 145 h 328"/>
                <a:gd name="T34" fmla="*/ 19 w 309"/>
                <a:gd name="T35" fmla="*/ 151 h 328"/>
                <a:gd name="T36" fmla="*/ 65 w 309"/>
                <a:gd name="T37" fmla="*/ 163 h 328"/>
                <a:gd name="T38" fmla="*/ 41 w 309"/>
                <a:gd name="T39" fmla="*/ 162 h 328"/>
                <a:gd name="T40" fmla="*/ 20 w 309"/>
                <a:gd name="T41" fmla="*/ 167 h 328"/>
                <a:gd name="T42" fmla="*/ 19 w 309"/>
                <a:gd name="T43" fmla="*/ 170 h 328"/>
                <a:gd name="T44" fmla="*/ 62 w 309"/>
                <a:gd name="T45" fmla="*/ 197 h 328"/>
                <a:gd name="T46" fmla="*/ 124 w 309"/>
                <a:gd name="T47" fmla="*/ 257 h 328"/>
                <a:gd name="T48" fmla="*/ 130 w 309"/>
                <a:gd name="T49" fmla="*/ 259 h 328"/>
                <a:gd name="T50" fmla="*/ 131 w 309"/>
                <a:gd name="T51" fmla="*/ 254 h 328"/>
                <a:gd name="T52" fmla="*/ 117 w 309"/>
                <a:gd name="T53" fmla="*/ 225 h 328"/>
                <a:gd name="T54" fmla="*/ 75 w 309"/>
                <a:gd name="T55" fmla="*/ 194 h 328"/>
                <a:gd name="T56" fmla="*/ 48 w 309"/>
                <a:gd name="T57" fmla="*/ 179 h 328"/>
                <a:gd name="T58" fmla="*/ 66 w 309"/>
                <a:gd name="T59" fmla="*/ 175 h 328"/>
                <a:gd name="T60" fmla="*/ 65 w 309"/>
                <a:gd name="T61" fmla="*/ 169 h 328"/>
                <a:gd name="T62" fmla="*/ 74 w 309"/>
                <a:gd name="T63" fmla="*/ 168 h 328"/>
                <a:gd name="T64" fmla="*/ 79 w 309"/>
                <a:gd name="T65" fmla="*/ 164 h 328"/>
                <a:gd name="T66" fmla="*/ 76 w 309"/>
                <a:gd name="T67" fmla="*/ 159 h 328"/>
                <a:gd name="T68" fmla="*/ 60 w 309"/>
                <a:gd name="T69" fmla="*/ 151 h 328"/>
                <a:gd name="T70" fmla="*/ 39 w 309"/>
                <a:gd name="T71" fmla="*/ 14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9" h="328">
                  <a:moveTo>
                    <a:pt x="1" y="204"/>
                  </a:moveTo>
                  <a:cubicBezTo>
                    <a:pt x="16" y="170"/>
                    <a:pt x="23" y="135"/>
                    <a:pt x="0" y="101"/>
                  </a:cubicBezTo>
                  <a:cubicBezTo>
                    <a:pt x="16" y="82"/>
                    <a:pt x="36" y="66"/>
                    <a:pt x="58" y="54"/>
                  </a:cubicBezTo>
                  <a:cubicBezTo>
                    <a:pt x="117" y="20"/>
                    <a:pt x="180" y="1"/>
                    <a:pt x="248" y="1"/>
                  </a:cubicBezTo>
                  <a:cubicBezTo>
                    <a:pt x="254" y="0"/>
                    <a:pt x="257" y="2"/>
                    <a:pt x="259" y="8"/>
                  </a:cubicBezTo>
                  <a:cubicBezTo>
                    <a:pt x="276" y="45"/>
                    <a:pt x="291" y="82"/>
                    <a:pt x="298" y="123"/>
                  </a:cubicBezTo>
                  <a:cubicBezTo>
                    <a:pt x="309" y="186"/>
                    <a:pt x="299" y="246"/>
                    <a:pt x="272" y="304"/>
                  </a:cubicBezTo>
                  <a:cubicBezTo>
                    <a:pt x="271" y="306"/>
                    <a:pt x="271" y="307"/>
                    <a:pt x="270" y="308"/>
                  </a:cubicBezTo>
                  <a:cubicBezTo>
                    <a:pt x="261" y="328"/>
                    <a:pt x="261" y="328"/>
                    <a:pt x="240" y="327"/>
                  </a:cubicBezTo>
                  <a:cubicBezTo>
                    <a:pt x="172" y="325"/>
                    <a:pt x="113" y="304"/>
                    <a:pt x="62" y="258"/>
                  </a:cubicBezTo>
                  <a:cubicBezTo>
                    <a:pt x="49" y="246"/>
                    <a:pt x="36" y="234"/>
                    <a:pt x="22" y="222"/>
                  </a:cubicBezTo>
                  <a:cubicBezTo>
                    <a:pt x="16" y="216"/>
                    <a:pt x="9" y="211"/>
                    <a:pt x="1" y="204"/>
                  </a:cubicBezTo>
                  <a:close/>
                  <a:moveTo>
                    <a:pt x="39" y="147"/>
                  </a:moveTo>
                  <a:cubicBezTo>
                    <a:pt x="66" y="128"/>
                    <a:pt x="94" y="109"/>
                    <a:pt x="123" y="89"/>
                  </a:cubicBezTo>
                  <a:cubicBezTo>
                    <a:pt x="120" y="90"/>
                    <a:pt x="118" y="89"/>
                    <a:pt x="116" y="90"/>
                  </a:cubicBezTo>
                  <a:cubicBezTo>
                    <a:pt x="110" y="93"/>
                    <a:pt x="104" y="95"/>
                    <a:pt x="99" y="99"/>
                  </a:cubicBezTo>
                  <a:cubicBezTo>
                    <a:pt x="76" y="117"/>
                    <a:pt x="53" y="132"/>
                    <a:pt x="27" y="145"/>
                  </a:cubicBezTo>
                  <a:cubicBezTo>
                    <a:pt x="24" y="146"/>
                    <a:pt x="22" y="149"/>
                    <a:pt x="19" y="151"/>
                  </a:cubicBezTo>
                  <a:cubicBezTo>
                    <a:pt x="36" y="155"/>
                    <a:pt x="52" y="153"/>
                    <a:pt x="65" y="163"/>
                  </a:cubicBezTo>
                  <a:cubicBezTo>
                    <a:pt x="57" y="163"/>
                    <a:pt x="49" y="162"/>
                    <a:pt x="41" y="162"/>
                  </a:cubicBezTo>
                  <a:cubicBezTo>
                    <a:pt x="34" y="163"/>
                    <a:pt x="27" y="166"/>
                    <a:pt x="20" y="167"/>
                  </a:cubicBezTo>
                  <a:cubicBezTo>
                    <a:pt x="20" y="168"/>
                    <a:pt x="19" y="169"/>
                    <a:pt x="19" y="170"/>
                  </a:cubicBezTo>
                  <a:cubicBezTo>
                    <a:pt x="33" y="179"/>
                    <a:pt x="47" y="189"/>
                    <a:pt x="62" y="197"/>
                  </a:cubicBezTo>
                  <a:cubicBezTo>
                    <a:pt x="87" y="213"/>
                    <a:pt x="111" y="228"/>
                    <a:pt x="124" y="257"/>
                  </a:cubicBezTo>
                  <a:cubicBezTo>
                    <a:pt x="125" y="258"/>
                    <a:pt x="128" y="259"/>
                    <a:pt x="130" y="259"/>
                  </a:cubicBezTo>
                  <a:cubicBezTo>
                    <a:pt x="131" y="258"/>
                    <a:pt x="132" y="255"/>
                    <a:pt x="131" y="254"/>
                  </a:cubicBezTo>
                  <a:cubicBezTo>
                    <a:pt x="127" y="244"/>
                    <a:pt x="123" y="234"/>
                    <a:pt x="117" y="225"/>
                  </a:cubicBezTo>
                  <a:cubicBezTo>
                    <a:pt x="106" y="211"/>
                    <a:pt x="90" y="202"/>
                    <a:pt x="75" y="194"/>
                  </a:cubicBezTo>
                  <a:cubicBezTo>
                    <a:pt x="65" y="189"/>
                    <a:pt x="56" y="184"/>
                    <a:pt x="48" y="179"/>
                  </a:cubicBezTo>
                  <a:cubicBezTo>
                    <a:pt x="54" y="178"/>
                    <a:pt x="60" y="177"/>
                    <a:pt x="66" y="175"/>
                  </a:cubicBezTo>
                  <a:cubicBezTo>
                    <a:pt x="66" y="173"/>
                    <a:pt x="65" y="172"/>
                    <a:pt x="65" y="169"/>
                  </a:cubicBezTo>
                  <a:cubicBezTo>
                    <a:pt x="68" y="169"/>
                    <a:pt x="71" y="169"/>
                    <a:pt x="74" y="168"/>
                  </a:cubicBezTo>
                  <a:cubicBezTo>
                    <a:pt x="76" y="167"/>
                    <a:pt x="78" y="165"/>
                    <a:pt x="79" y="164"/>
                  </a:cubicBezTo>
                  <a:cubicBezTo>
                    <a:pt x="80" y="163"/>
                    <a:pt x="77" y="160"/>
                    <a:pt x="76" y="159"/>
                  </a:cubicBezTo>
                  <a:cubicBezTo>
                    <a:pt x="71" y="156"/>
                    <a:pt x="66" y="153"/>
                    <a:pt x="60" y="151"/>
                  </a:cubicBezTo>
                  <a:cubicBezTo>
                    <a:pt x="53" y="149"/>
                    <a:pt x="45" y="148"/>
                    <a:pt x="39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6"/>
            <p:cNvSpPr>
              <a:spLocks noEditPoints="1"/>
            </p:cNvSpPr>
            <p:nvPr/>
          </p:nvSpPr>
          <p:spPr bwMode="auto">
            <a:xfrm>
              <a:off x="-1960562" y="498476"/>
              <a:ext cx="776287" cy="828675"/>
            </a:xfrm>
            <a:custGeom>
              <a:avLst/>
              <a:gdLst>
                <a:gd name="T0" fmla="*/ 305 w 307"/>
                <a:gd name="T1" fmla="*/ 107 h 328"/>
                <a:gd name="T2" fmla="*/ 305 w 307"/>
                <a:gd name="T3" fmla="*/ 198 h 328"/>
                <a:gd name="T4" fmla="*/ 302 w 307"/>
                <a:gd name="T5" fmla="*/ 210 h 328"/>
                <a:gd name="T6" fmla="*/ 217 w 307"/>
                <a:gd name="T7" fmla="*/ 284 h 328"/>
                <a:gd name="T8" fmla="*/ 132 w 307"/>
                <a:gd name="T9" fmla="*/ 318 h 328"/>
                <a:gd name="T10" fmla="*/ 55 w 307"/>
                <a:gd name="T11" fmla="*/ 328 h 328"/>
                <a:gd name="T12" fmla="*/ 48 w 307"/>
                <a:gd name="T13" fmla="*/ 326 h 328"/>
                <a:gd name="T14" fmla="*/ 17 w 307"/>
                <a:gd name="T15" fmla="*/ 247 h 328"/>
                <a:gd name="T16" fmla="*/ 31 w 307"/>
                <a:gd name="T17" fmla="*/ 52 h 328"/>
                <a:gd name="T18" fmla="*/ 48 w 307"/>
                <a:gd name="T19" fmla="*/ 7 h 328"/>
                <a:gd name="T20" fmla="*/ 59 w 307"/>
                <a:gd name="T21" fmla="*/ 1 h 328"/>
                <a:gd name="T22" fmla="*/ 181 w 307"/>
                <a:gd name="T23" fmla="*/ 31 h 328"/>
                <a:gd name="T24" fmla="*/ 305 w 307"/>
                <a:gd name="T25" fmla="*/ 107 h 328"/>
                <a:gd name="T26" fmla="*/ 268 w 307"/>
                <a:gd name="T27" fmla="*/ 179 h 328"/>
                <a:gd name="T28" fmla="*/ 226 w 307"/>
                <a:gd name="T29" fmla="*/ 202 h 328"/>
                <a:gd name="T30" fmla="*/ 189 w 307"/>
                <a:gd name="T31" fmla="*/ 233 h 328"/>
                <a:gd name="T32" fmla="*/ 176 w 307"/>
                <a:gd name="T33" fmla="*/ 259 h 328"/>
                <a:gd name="T34" fmla="*/ 185 w 307"/>
                <a:gd name="T35" fmla="*/ 255 h 328"/>
                <a:gd name="T36" fmla="*/ 214 w 307"/>
                <a:gd name="T37" fmla="*/ 217 h 328"/>
                <a:gd name="T38" fmla="*/ 245 w 307"/>
                <a:gd name="T39" fmla="*/ 197 h 328"/>
                <a:gd name="T40" fmla="*/ 284 w 307"/>
                <a:gd name="T41" fmla="*/ 173 h 328"/>
                <a:gd name="T42" fmla="*/ 289 w 307"/>
                <a:gd name="T43" fmla="*/ 168 h 328"/>
                <a:gd name="T44" fmla="*/ 289 w 307"/>
                <a:gd name="T45" fmla="*/ 166 h 328"/>
                <a:gd name="T46" fmla="*/ 276 w 307"/>
                <a:gd name="T47" fmla="*/ 167 h 328"/>
                <a:gd name="T48" fmla="*/ 271 w 307"/>
                <a:gd name="T49" fmla="*/ 163 h 328"/>
                <a:gd name="T50" fmla="*/ 259 w 307"/>
                <a:gd name="T51" fmla="*/ 167 h 328"/>
                <a:gd name="T52" fmla="*/ 252 w 307"/>
                <a:gd name="T53" fmla="*/ 166 h 328"/>
                <a:gd name="T54" fmla="*/ 254 w 307"/>
                <a:gd name="T55" fmla="*/ 159 h 328"/>
                <a:gd name="T56" fmla="*/ 260 w 307"/>
                <a:gd name="T57" fmla="*/ 156 h 328"/>
                <a:gd name="T58" fmla="*/ 281 w 307"/>
                <a:gd name="T59" fmla="*/ 153 h 328"/>
                <a:gd name="T60" fmla="*/ 290 w 307"/>
                <a:gd name="T61" fmla="*/ 149 h 328"/>
                <a:gd name="T62" fmla="*/ 286 w 307"/>
                <a:gd name="T63" fmla="*/ 146 h 328"/>
                <a:gd name="T64" fmla="*/ 214 w 307"/>
                <a:gd name="T65" fmla="*/ 102 h 328"/>
                <a:gd name="T66" fmla="*/ 194 w 307"/>
                <a:gd name="T67" fmla="*/ 91 h 328"/>
                <a:gd name="T68" fmla="*/ 185 w 307"/>
                <a:gd name="T69" fmla="*/ 90 h 328"/>
                <a:gd name="T70" fmla="*/ 269 w 307"/>
                <a:gd name="T71" fmla="*/ 149 h 328"/>
                <a:gd name="T72" fmla="*/ 228 w 307"/>
                <a:gd name="T73" fmla="*/ 168 h 328"/>
                <a:gd name="T74" fmla="*/ 247 w 307"/>
                <a:gd name="T75" fmla="*/ 171 h 328"/>
                <a:gd name="T76" fmla="*/ 241 w 307"/>
                <a:gd name="T77" fmla="*/ 179 h 328"/>
                <a:gd name="T78" fmla="*/ 268 w 307"/>
                <a:gd name="T79" fmla="*/ 17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7" h="328">
                  <a:moveTo>
                    <a:pt x="305" y="107"/>
                  </a:moveTo>
                  <a:cubicBezTo>
                    <a:pt x="290" y="138"/>
                    <a:pt x="294" y="168"/>
                    <a:pt x="305" y="198"/>
                  </a:cubicBezTo>
                  <a:cubicBezTo>
                    <a:pt x="307" y="203"/>
                    <a:pt x="307" y="206"/>
                    <a:pt x="302" y="210"/>
                  </a:cubicBezTo>
                  <a:cubicBezTo>
                    <a:pt x="274" y="235"/>
                    <a:pt x="246" y="260"/>
                    <a:pt x="217" y="284"/>
                  </a:cubicBezTo>
                  <a:cubicBezTo>
                    <a:pt x="192" y="304"/>
                    <a:pt x="163" y="313"/>
                    <a:pt x="132" y="318"/>
                  </a:cubicBezTo>
                  <a:cubicBezTo>
                    <a:pt x="106" y="322"/>
                    <a:pt x="81" y="325"/>
                    <a:pt x="55" y="328"/>
                  </a:cubicBezTo>
                  <a:cubicBezTo>
                    <a:pt x="53" y="328"/>
                    <a:pt x="49" y="327"/>
                    <a:pt x="48" y="326"/>
                  </a:cubicBezTo>
                  <a:cubicBezTo>
                    <a:pt x="38" y="299"/>
                    <a:pt x="24" y="274"/>
                    <a:pt x="17" y="247"/>
                  </a:cubicBezTo>
                  <a:cubicBezTo>
                    <a:pt x="0" y="181"/>
                    <a:pt x="7" y="115"/>
                    <a:pt x="31" y="52"/>
                  </a:cubicBezTo>
                  <a:cubicBezTo>
                    <a:pt x="36" y="37"/>
                    <a:pt x="42" y="22"/>
                    <a:pt x="48" y="7"/>
                  </a:cubicBezTo>
                  <a:cubicBezTo>
                    <a:pt x="50" y="1"/>
                    <a:pt x="53" y="0"/>
                    <a:pt x="59" y="1"/>
                  </a:cubicBezTo>
                  <a:cubicBezTo>
                    <a:pt x="101" y="4"/>
                    <a:pt x="142" y="14"/>
                    <a:pt x="181" y="31"/>
                  </a:cubicBezTo>
                  <a:cubicBezTo>
                    <a:pt x="227" y="50"/>
                    <a:pt x="267" y="76"/>
                    <a:pt x="305" y="107"/>
                  </a:cubicBezTo>
                  <a:close/>
                  <a:moveTo>
                    <a:pt x="268" y="179"/>
                  </a:moveTo>
                  <a:cubicBezTo>
                    <a:pt x="253" y="187"/>
                    <a:pt x="239" y="194"/>
                    <a:pt x="226" y="202"/>
                  </a:cubicBezTo>
                  <a:cubicBezTo>
                    <a:pt x="211" y="210"/>
                    <a:pt x="198" y="219"/>
                    <a:pt x="189" y="233"/>
                  </a:cubicBezTo>
                  <a:cubicBezTo>
                    <a:pt x="184" y="241"/>
                    <a:pt x="180" y="250"/>
                    <a:pt x="176" y="259"/>
                  </a:cubicBezTo>
                  <a:cubicBezTo>
                    <a:pt x="183" y="262"/>
                    <a:pt x="184" y="259"/>
                    <a:pt x="185" y="255"/>
                  </a:cubicBezTo>
                  <a:cubicBezTo>
                    <a:pt x="191" y="239"/>
                    <a:pt x="201" y="227"/>
                    <a:pt x="214" y="217"/>
                  </a:cubicBezTo>
                  <a:cubicBezTo>
                    <a:pt x="224" y="210"/>
                    <a:pt x="235" y="204"/>
                    <a:pt x="245" y="197"/>
                  </a:cubicBezTo>
                  <a:cubicBezTo>
                    <a:pt x="258" y="189"/>
                    <a:pt x="271" y="181"/>
                    <a:pt x="284" y="173"/>
                  </a:cubicBezTo>
                  <a:cubicBezTo>
                    <a:pt x="286" y="172"/>
                    <a:pt x="288" y="170"/>
                    <a:pt x="289" y="168"/>
                  </a:cubicBezTo>
                  <a:cubicBezTo>
                    <a:pt x="289" y="167"/>
                    <a:pt x="289" y="167"/>
                    <a:pt x="289" y="166"/>
                  </a:cubicBezTo>
                  <a:cubicBezTo>
                    <a:pt x="284" y="167"/>
                    <a:pt x="280" y="167"/>
                    <a:pt x="276" y="167"/>
                  </a:cubicBezTo>
                  <a:cubicBezTo>
                    <a:pt x="278" y="162"/>
                    <a:pt x="275" y="162"/>
                    <a:pt x="271" y="163"/>
                  </a:cubicBezTo>
                  <a:cubicBezTo>
                    <a:pt x="267" y="164"/>
                    <a:pt x="263" y="166"/>
                    <a:pt x="259" y="167"/>
                  </a:cubicBezTo>
                  <a:cubicBezTo>
                    <a:pt x="256" y="167"/>
                    <a:pt x="254" y="167"/>
                    <a:pt x="252" y="166"/>
                  </a:cubicBezTo>
                  <a:cubicBezTo>
                    <a:pt x="252" y="164"/>
                    <a:pt x="252" y="161"/>
                    <a:pt x="254" y="159"/>
                  </a:cubicBezTo>
                  <a:cubicBezTo>
                    <a:pt x="255" y="158"/>
                    <a:pt x="258" y="157"/>
                    <a:pt x="260" y="156"/>
                  </a:cubicBezTo>
                  <a:cubicBezTo>
                    <a:pt x="267" y="155"/>
                    <a:pt x="274" y="155"/>
                    <a:pt x="281" y="153"/>
                  </a:cubicBezTo>
                  <a:cubicBezTo>
                    <a:pt x="283" y="153"/>
                    <a:pt x="286" y="151"/>
                    <a:pt x="290" y="149"/>
                  </a:cubicBezTo>
                  <a:cubicBezTo>
                    <a:pt x="287" y="147"/>
                    <a:pt x="287" y="147"/>
                    <a:pt x="286" y="146"/>
                  </a:cubicBezTo>
                  <a:cubicBezTo>
                    <a:pt x="262" y="131"/>
                    <a:pt x="238" y="116"/>
                    <a:pt x="214" y="102"/>
                  </a:cubicBezTo>
                  <a:cubicBezTo>
                    <a:pt x="208" y="98"/>
                    <a:pt x="201" y="94"/>
                    <a:pt x="194" y="91"/>
                  </a:cubicBezTo>
                  <a:cubicBezTo>
                    <a:pt x="192" y="90"/>
                    <a:pt x="189" y="91"/>
                    <a:pt x="185" y="90"/>
                  </a:cubicBezTo>
                  <a:cubicBezTo>
                    <a:pt x="214" y="111"/>
                    <a:pt x="242" y="130"/>
                    <a:pt x="269" y="149"/>
                  </a:cubicBezTo>
                  <a:cubicBezTo>
                    <a:pt x="255" y="151"/>
                    <a:pt x="239" y="153"/>
                    <a:pt x="228" y="168"/>
                  </a:cubicBezTo>
                  <a:cubicBezTo>
                    <a:pt x="235" y="169"/>
                    <a:pt x="241" y="170"/>
                    <a:pt x="247" y="171"/>
                  </a:cubicBezTo>
                  <a:cubicBezTo>
                    <a:pt x="245" y="173"/>
                    <a:pt x="243" y="175"/>
                    <a:pt x="241" y="179"/>
                  </a:cubicBezTo>
                  <a:cubicBezTo>
                    <a:pt x="251" y="179"/>
                    <a:pt x="258" y="179"/>
                    <a:pt x="26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7"/>
            <p:cNvSpPr>
              <a:spLocks/>
            </p:cNvSpPr>
            <p:nvPr/>
          </p:nvSpPr>
          <p:spPr bwMode="auto">
            <a:xfrm>
              <a:off x="-1760538" y="1028701"/>
              <a:ext cx="674687" cy="871538"/>
            </a:xfrm>
            <a:custGeom>
              <a:avLst/>
              <a:gdLst>
                <a:gd name="T0" fmla="*/ 0 w 267"/>
                <a:gd name="T1" fmla="*/ 302 h 344"/>
                <a:gd name="T2" fmla="*/ 28 w 267"/>
                <a:gd name="T3" fmla="*/ 218 h 344"/>
                <a:gd name="T4" fmla="*/ 95 w 267"/>
                <a:gd name="T5" fmla="*/ 126 h 344"/>
                <a:gd name="T6" fmla="*/ 120 w 267"/>
                <a:gd name="T7" fmla="*/ 96 h 344"/>
                <a:gd name="T8" fmla="*/ 124 w 267"/>
                <a:gd name="T9" fmla="*/ 92 h 344"/>
                <a:gd name="T10" fmla="*/ 207 w 267"/>
                <a:gd name="T11" fmla="*/ 25 h 344"/>
                <a:gd name="T12" fmla="*/ 231 w 267"/>
                <a:gd name="T13" fmla="*/ 0 h 344"/>
                <a:gd name="T14" fmla="*/ 267 w 267"/>
                <a:gd name="T15" fmla="*/ 44 h 344"/>
                <a:gd name="T16" fmla="*/ 259 w 267"/>
                <a:gd name="T17" fmla="*/ 73 h 344"/>
                <a:gd name="T18" fmla="*/ 219 w 267"/>
                <a:gd name="T19" fmla="*/ 186 h 344"/>
                <a:gd name="T20" fmla="*/ 184 w 267"/>
                <a:gd name="T21" fmla="*/ 304 h 344"/>
                <a:gd name="T22" fmla="*/ 184 w 267"/>
                <a:gd name="T23" fmla="*/ 340 h 344"/>
                <a:gd name="T24" fmla="*/ 162 w 267"/>
                <a:gd name="T25" fmla="*/ 340 h 344"/>
                <a:gd name="T26" fmla="*/ 135 w 267"/>
                <a:gd name="T27" fmla="*/ 329 h 344"/>
                <a:gd name="T28" fmla="*/ 93 w 267"/>
                <a:gd name="T29" fmla="*/ 319 h 344"/>
                <a:gd name="T30" fmla="*/ 76 w 267"/>
                <a:gd name="T31" fmla="*/ 318 h 344"/>
                <a:gd name="T32" fmla="*/ 55 w 267"/>
                <a:gd name="T33" fmla="*/ 304 h 344"/>
                <a:gd name="T34" fmla="*/ 28 w 267"/>
                <a:gd name="T35" fmla="*/ 291 h 344"/>
                <a:gd name="T36" fmla="*/ 14 w 267"/>
                <a:gd name="T37" fmla="*/ 295 h 344"/>
                <a:gd name="T38" fmla="*/ 0 w 267"/>
                <a:gd name="T39" fmla="*/ 302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7" h="344">
                  <a:moveTo>
                    <a:pt x="0" y="302"/>
                  </a:moveTo>
                  <a:cubicBezTo>
                    <a:pt x="4" y="271"/>
                    <a:pt x="14" y="244"/>
                    <a:pt x="28" y="218"/>
                  </a:cubicBezTo>
                  <a:cubicBezTo>
                    <a:pt x="47" y="184"/>
                    <a:pt x="71" y="155"/>
                    <a:pt x="95" y="126"/>
                  </a:cubicBezTo>
                  <a:cubicBezTo>
                    <a:pt x="103" y="116"/>
                    <a:pt x="112" y="106"/>
                    <a:pt x="120" y="96"/>
                  </a:cubicBezTo>
                  <a:cubicBezTo>
                    <a:pt x="121" y="95"/>
                    <a:pt x="123" y="93"/>
                    <a:pt x="124" y="92"/>
                  </a:cubicBezTo>
                  <a:cubicBezTo>
                    <a:pt x="152" y="70"/>
                    <a:pt x="180" y="48"/>
                    <a:pt x="207" y="25"/>
                  </a:cubicBezTo>
                  <a:cubicBezTo>
                    <a:pt x="215" y="18"/>
                    <a:pt x="223" y="9"/>
                    <a:pt x="231" y="0"/>
                  </a:cubicBezTo>
                  <a:cubicBezTo>
                    <a:pt x="240" y="16"/>
                    <a:pt x="249" y="33"/>
                    <a:pt x="267" y="44"/>
                  </a:cubicBezTo>
                  <a:cubicBezTo>
                    <a:pt x="265" y="53"/>
                    <a:pt x="263" y="64"/>
                    <a:pt x="259" y="73"/>
                  </a:cubicBezTo>
                  <a:cubicBezTo>
                    <a:pt x="246" y="111"/>
                    <a:pt x="231" y="148"/>
                    <a:pt x="219" y="186"/>
                  </a:cubicBezTo>
                  <a:cubicBezTo>
                    <a:pt x="206" y="225"/>
                    <a:pt x="195" y="264"/>
                    <a:pt x="184" y="304"/>
                  </a:cubicBezTo>
                  <a:cubicBezTo>
                    <a:pt x="181" y="315"/>
                    <a:pt x="184" y="327"/>
                    <a:pt x="184" y="340"/>
                  </a:cubicBezTo>
                  <a:cubicBezTo>
                    <a:pt x="178" y="344"/>
                    <a:pt x="170" y="343"/>
                    <a:pt x="162" y="340"/>
                  </a:cubicBezTo>
                  <a:cubicBezTo>
                    <a:pt x="153" y="337"/>
                    <a:pt x="144" y="333"/>
                    <a:pt x="135" y="329"/>
                  </a:cubicBezTo>
                  <a:cubicBezTo>
                    <a:pt x="122" y="322"/>
                    <a:pt x="108" y="318"/>
                    <a:pt x="93" y="319"/>
                  </a:cubicBezTo>
                  <a:cubicBezTo>
                    <a:pt x="87" y="320"/>
                    <a:pt x="82" y="319"/>
                    <a:pt x="76" y="318"/>
                  </a:cubicBezTo>
                  <a:cubicBezTo>
                    <a:pt x="67" y="317"/>
                    <a:pt x="60" y="312"/>
                    <a:pt x="55" y="304"/>
                  </a:cubicBezTo>
                  <a:cubicBezTo>
                    <a:pt x="49" y="292"/>
                    <a:pt x="41" y="288"/>
                    <a:pt x="28" y="291"/>
                  </a:cubicBezTo>
                  <a:cubicBezTo>
                    <a:pt x="23" y="292"/>
                    <a:pt x="19" y="293"/>
                    <a:pt x="14" y="295"/>
                  </a:cubicBezTo>
                  <a:cubicBezTo>
                    <a:pt x="9" y="297"/>
                    <a:pt x="5" y="299"/>
                    <a:pt x="0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8"/>
            <p:cNvSpPr>
              <a:spLocks/>
            </p:cNvSpPr>
            <p:nvPr/>
          </p:nvSpPr>
          <p:spPr bwMode="auto">
            <a:xfrm>
              <a:off x="-1022350" y="1031876"/>
              <a:ext cx="660400" cy="795338"/>
            </a:xfrm>
            <a:custGeom>
              <a:avLst/>
              <a:gdLst>
                <a:gd name="T0" fmla="*/ 261 w 261"/>
                <a:gd name="T1" fmla="*/ 291 h 314"/>
                <a:gd name="T2" fmla="*/ 211 w 261"/>
                <a:gd name="T3" fmla="*/ 290 h 314"/>
                <a:gd name="T4" fmla="*/ 178 w 261"/>
                <a:gd name="T5" fmla="*/ 301 h 314"/>
                <a:gd name="T6" fmla="*/ 127 w 261"/>
                <a:gd name="T7" fmla="*/ 307 h 314"/>
                <a:gd name="T8" fmla="*/ 98 w 261"/>
                <a:gd name="T9" fmla="*/ 302 h 314"/>
                <a:gd name="T10" fmla="*/ 80 w 261"/>
                <a:gd name="T11" fmla="*/ 220 h 314"/>
                <a:gd name="T12" fmla="*/ 23 w 261"/>
                <a:gd name="T13" fmla="*/ 109 h 314"/>
                <a:gd name="T14" fmla="*/ 2 w 261"/>
                <a:gd name="T15" fmla="*/ 48 h 314"/>
                <a:gd name="T16" fmla="*/ 4 w 261"/>
                <a:gd name="T17" fmla="*/ 38 h 314"/>
                <a:gd name="T18" fmla="*/ 35 w 261"/>
                <a:gd name="T19" fmla="*/ 0 h 314"/>
                <a:gd name="T20" fmla="*/ 141 w 261"/>
                <a:gd name="T21" fmla="*/ 92 h 314"/>
                <a:gd name="T22" fmla="*/ 162 w 261"/>
                <a:gd name="T23" fmla="*/ 115 h 314"/>
                <a:gd name="T24" fmla="*/ 233 w 261"/>
                <a:gd name="T25" fmla="*/ 211 h 314"/>
                <a:gd name="T26" fmla="*/ 260 w 261"/>
                <a:gd name="T27" fmla="*/ 289 h 314"/>
                <a:gd name="T28" fmla="*/ 261 w 261"/>
                <a:gd name="T29" fmla="*/ 29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1" h="314">
                  <a:moveTo>
                    <a:pt x="261" y="291"/>
                  </a:moveTo>
                  <a:cubicBezTo>
                    <a:pt x="243" y="291"/>
                    <a:pt x="227" y="290"/>
                    <a:pt x="211" y="290"/>
                  </a:cubicBezTo>
                  <a:cubicBezTo>
                    <a:pt x="199" y="290"/>
                    <a:pt x="188" y="294"/>
                    <a:pt x="178" y="301"/>
                  </a:cubicBezTo>
                  <a:cubicBezTo>
                    <a:pt x="162" y="312"/>
                    <a:pt x="146" y="314"/>
                    <a:pt x="127" y="307"/>
                  </a:cubicBezTo>
                  <a:cubicBezTo>
                    <a:pt x="118" y="303"/>
                    <a:pt x="108" y="304"/>
                    <a:pt x="98" y="302"/>
                  </a:cubicBezTo>
                  <a:cubicBezTo>
                    <a:pt x="107" y="273"/>
                    <a:pt x="94" y="246"/>
                    <a:pt x="80" y="220"/>
                  </a:cubicBezTo>
                  <a:cubicBezTo>
                    <a:pt x="61" y="183"/>
                    <a:pt x="41" y="147"/>
                    <a:pt x="23" y="109"/>
                  </a:cubicBezTo>
                  <a:cubicBezTo>
                    <a:pt x="14" y="90"/>
                    <a:pt x="9" y="68"/>
                    <a:pt x="2" y="48"/>
                  </a:cubicBezTo>
                  <a:cubicBezTo>
                    <a:pt x="0" y="44"/>
                    <a:pt x="2" y="42"/>
                    <a:pt x="4" y="38"/>
                  </a:cubicBezTo>
                  <a:cubicBezTo>
                    <a:pt x="15" y="26"/>
                    <a:pt x="25" y="12"/>
                    <a:pt x="35" y="0"/>
                  </a:cubicBezTo>
                  <a:cubicBezTo>
                    <a:pt x="64" y="37"/>
                    <a:pt x="102" y="65"/>
                    <a:pt x="141" y="92"/>
                  </a:cubicBezTo>
                  <a:cubicBezTo>
                    <a:pt x="150" y="98"/>
                    <a:pt x="155" y="107"/>
                    <a:pt x="162" y="115"/>
                  </a:cubicBezTo>
                  <a:cubicBezTo>
                    <a:pt x="188" y="145"/>
                    <a:pt x="214" y="176"/>
                    <a:pt x="233" y="211"/>
                  </a:cubicBezTo>
                  <a:cubicBezTo>
                    <a:pt x="247" y="235"/>
                    <a:pt x="256" y="261"/>
                    <a:pt x="260" y="289"/>
                  </a:cubicBezTo>
                  <a:cubicBezTo>
                    <a:pt x="261" y="290"/>
                    <a:pt x="261" y="291"/>
                    <a:pt x="261" y="2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9"/>
            <p:cNvSpPr>
              <a:spLocks/>
            </p:cNvSpPr>
            <p:nvPr/>
          </p:nvSpPr>
          <p:spPr bwMode="auto">
            <a:xfrm>
              <a:off x="-1206500" y="725488"/>
              <a:ext cx="287337" cy="396875"/>
            </a:xfrm>
            <a:custGeom>
              <a:avLst/>
              <a:gdLst>
                <a:gd name="T0" fmla="*/ 114 w 114"/>
                <a:gd name="T1" fmla="*/ 57 h 157"/>
                <a:gd name="T2" fmla="*/ 91 w 114"/>
                <a:gd name="T3" fmla="*/ 137 h 157"/>
                <a:gd name="T4" fmla="*/ 57 w 114"/>
                <a:gd name="T5" fmla="*/ 156 h 157"/>
                <a:gd name="T6" fmla="*/ 31 w 114"/>
                <a:gd name="T7" fmla="*/ 141 h 157"/>
                <a:gd name="T8" fmla="*/ 8 w 114"/>
                <a:gd name="T9" fmla="*/ 89 h 157"/>
                <a:gd name="T10" fmla="*/ 15 w 114"/>
                <a:gd name="T11" fmla="*/ 13 h 157"/>
                <a:gd name="T12" fmla="*/ 26 w 114"/>
                <a:gd name="T13" fmla="*/ 5 h 157"/>
                <a:gd name="T14" fmla="*/ 92 w 114"/>
                <a:gd name="T15" fmla="*/ 7 h 157"/>
                <a:gd name="T16" fmla="*/ 109 w 114"/>
                <a:gd name="T17" fmla="*/ 28 h 157"/>
                <a:gd name="T18" fmla="*/ 114 w 114"/>
                <a:gd name="T19" fmla="*/ 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57">
                  <a:moveTo>
                    <a:pt x="114" y="57"/>
                  </a:moveTo>
                  <a:cubicBezTo>
                    <a:pt x="114" y="89"/>
                    <a:pt x="106" y="115"/>
                    <a:pt x="91" y="137"/>
                  </a:cubicBezTo>
                  <a:cubicBezTo>
                    <a:pt x="83" y="149"/>
                    <a:pt x="73" y="157"/>
                    <a:pt x="57" y="156"/>
                  </a:cubicBezTo>
                  <a:cubicBezTo>
                    <a:pt x="45" y="156"/>
                    <a:pt x="37" y="149"/>
                    <a:pt x="31" y="141"/>
                  </a:cubicBezTo>
                  <a:cubicBezTo>
                    <a:pt x="19" y="125"/>
                    <a:pt x="13" y="107"/>
                    <a:pt x="8" y="89"/>
                  </a:cubicBezTo>
                  <a:cubicBezTo>
                    <a:pt x="0" y="63"/>
                    <a:pt x="6" y="38"/>
                    <a:pt x="15" y="13"/>
                  </a:cubicBezTo>
                  <a:cubicBezTo>
                    <a:pt x="16" y="9"/>
                    <a:pt x="22" y="6"/>
                    <a:pt x="26" y="5"/>
                  </a:cubicBezTo>
                  <a:cubicBezTo>
                    <a:pt x="48" y="0"/>
                    <a:pt x="70" y="0"/>
                    <a:pt x="92" y="7"/>
                  </a:cubicBezTo>
                  <a:cubicBezTo>
                    <a:pt x="104" y="10"/>
                    <a:pt x="108" y="18"/>
                    <a:pt x="109" y="28"/>
                  </a:cubicBezTo>
                  <a:cubicBezTo>
                    <a:pt x="111" y="39"/>
                    <a:pt x="113" y="51"/>
                    <a:pt x="114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80780665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lt1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5"/>
          <p:cNvSpPr txBox="1">
            <a:spLocks noGrp="1"/>
          </p:cNvSpPr>
          <p:nvPr>
            <p:ph type="subTitle" idx="1"/>
          </p:nvPr>
        </p:nvSpPr>
        <p:spPr>
          <a:xfrm>
            <a:off x="2302367" y="2075000"/>
            <a:ext cx="1440300" cy="49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2200"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5"/>
          <p:cNvSpPr txBox="1">
            <a:spLocks noGrp="1"/>
          </p:cNvSpPr>
          <p:nvPr>
            <p:ph type="subTitle" idx="2"/>
          </p:nvPr>
        </p:nvSpPr>
        <p:spPr>
          <a:xfrm>
            <a:off x="5319600" y="2075000"/>
            <a:ext cx="1440300" cy="49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5"/>
          <p:cNvSpPr txBox="1">
            <a:spLocks noGrp="1"/>
          </p:cNvSpPr>
          <p:nvPr>
            <p:ph type="title"/>
          </p:nvPr>
        </p:nvSpPr>
        <p:spPr>
          <a:xfrm>
            <a:off x="540000" y="491400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5"/>
          <p:cNvSpPr txBox="1">
            <a:spLocks noGrp="1"/>
          </p:cNvSpPr>
          <p:nvPr>
            <p:ph type="subTitle" idx="3"/>
          </p:nvPr>
        </p:nvSpPr>
        <p:spPr>
          <a:xfrm>
            <a:off x="1656000" y="2806950"/>
            <a:ext cx="2227200" cy="99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8" name="Google Shape;208;p5"/>
          <p:cNvSpPr txBox="1">
            <a:spLocks noGrp="1"/>
          </p:cNvSpPr>
          <p:nvPr>
            <p:ph type="subTitle" idx="4"/>
          </p:nvPr>
        </p:nvSpPr>
        <p:spPr>
          <a:xfrm>
            <a:off x="5142750" y="2806950"/>
            <a:ext cx="2227200" cy="99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344487" y="411163"/>
            <a:ext cx="2784475" cy="41275"/>
          </a:xfrm>
          <a:custGeom>
            <a:avLst/>
            <a:gdLst>
              <a:gd name="T0" fmla="*/ 3 w 687"/>
              <a:gd name="T1" fmla="*/ 10 h 10"/>
              <a:gd name="T2" fmla="*/ 7 w 687"/>
              <a:gd name="T3" fmla="*/ 3 h 10"/>
              <a:gd name="T4" fmla="*/ 12 w 687"/>
              <a:gd name="T5" fmla="*/ 3 h 10"/>
              <a:gd name="T6" fmla="*/ 422 w 687"/>
              <a:gd name="T7" fmla="*/ 3 h 10"/>
              <a:gd name="T8" fmla="*/ 675 w 687"/>
              <a:gd name="T9" fmla="*/ 3 h 10"/>
              <a:gd name="T10" fmla="*/ 683 w 687"/>
              <a:gd name="T11" fmla="*/ 10 h 10"/>
              <a:gd name="T12" fmla="*/ 589 w 687"/>
              <a:gd name="T13" fmla="*/ 10 h 10"/>
              <a:gd name="T14" fmla="*/ 173 w 687"/>
              <a:gd name="T15" fmla="*/ 10 h 10"/>
              <a:gd name="T16" fmla="*/ 3 w 687"/>
              <a:gd name="T17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7" h="10">
                <a:moveTo>
                  <a:pt x="3" y="10"/>
                </a:moveTo>
                <a:cubicBezTo>
                  <a:pt x="0" y="5"/>
                  <a:pt x="1" y="3"/>
                  <a:pt x="7" y="3"/>
                </a:cubicBezTo>
                <a:cubicBezTo>
                  <a:pt x="9" y="2"/>
                  <a:pt x="11" y="3"/>
                  <a:pt x="12" y="3"/>
                </a:cubicBezTo>
                <a:cubicBezTo>
                  <a:pt x="149" y="3"/>
                  <a:pt x="286" y="3"/>
                  <a:pt x="422" y="3"/>
                </a:cubicBezTo>
                <a:cubicBezTo>
                  <a:pt x="507" y="3"/>
                  <a:pt x="591" y="2"/>
                  <a:pt x="675" y="3"/>
                </a:cubicBezTo>
                <a:cubicBezTo>
                  <a:pt x="680" y="3"/>
                  <a:pt x="687" y="0"/>
                  <a:pt x="683" y="10"/>
                </a:cubicBezTo>
                <a:cubicBezTo>
                  <a:pt x="652" y="10"/>
                  <a:pt x="620" y="10"/>
                  <a:pt x="589" y="10"/>
                </a:cubicBezTo>
                <a:cubicBezTo>
                  <a:pt x="450" y="10"/>
                  <a:pt x="312" y="10"/>
                  <a:pt x="173" y="10"/>
                </a:cubicBezTo>
                <a:cubicBezTo>
                  <a:pt x="117" y="10"/>
                  <a:pt x="60" y="10"/>
                  <a:pt x="3" y="1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6032500" y="411163"/>
            <a:ext cx="2784475" cy="33338"/>
          </a:xfrm>
          <a:custGeom>
            <a:avLst/>
            <a:gdLst>
              <a:gd name="T0" fmla="*/ 5 w 687"/>
              <a:gd name="T1" fmla="*/ 8 h 8"/>
              <a:gd name="T2" fmla="*/ 8 w 687"/>
              <a:gd name="T3" fmla="*/ 0 h 8"/>
              <a:gd name="T4" fmla="*/ 14 w 687"/>
              <a:gd name="T5" fmla="*/ 0 h 8"/>
              <a:gd name="T6" fmla="*/ 652 w 687"/>
              <a:gd name="T7" fmla="*/ 0 h 8"/>
              <a:gd name="T8" fmla="*/ 680 w 687"/>
              <a:gd name="T9" fmla="*/ 0 h 8"/>
              <a:gd name="T10" fmla="*/ 684 w 687"/>
              <a:gd name="T11" fmla="*/ 7 h 8"/>
              <a:gd name="T12" fmla="*/ 659 w 687"/>
              <a:gd name="T13" fmla="*/ 8 h 8"/>
              <a:gd name="T14" fmla="*/ 145 w 687"/>
              <a:gd name="T15" fmla="*/ 8 h 8"/>
              <a:gd name="T16" fmla="*/ 5 w 687"/>
              <a:gd name="T17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7" h="8">
                <a:moveTo>
                  <a:pt x="5" y="8"/>
                </a:moveTo>
                <a:cubicBezTo>
                  <a:pt x="0" y="3"/>
                  <a:pt x="2" y="1"/>
                  <a:pt x="8" y="0"/>
                </a:cubicBezTo>
                <a:cubicBezTo>
                  <a:pt x="10" y="0"/>
                  <a:pt x="12" y="0"/>
                  <a:pt x="14" y="0"/>
                </a:cubicBezTo>
                <a:cubicBezTo>
                  <a:pt x="227" y="0"/>
                  <a:pt x="440" y="0"/>
                  <a:pt x="652" y="0"/>
                </a:cubicBezTo>
                <a:cubicBezTo>
                  <a:pt x="661" y="0"/>
                  <a:pt x="671" y="0"/>
                  <a:pt x="680" y="0"/>
                </a:cubicBezTo>
                <a:cubicBezTo>
                  <a:pt x="685" y="0"/>
                  <a:pt x="687" y="2"/>
                  <a:pt x="684" y="7"/>
                </a:cubicBezTo>
                <a:cubicBezTo>
                  <a:pt x="676" y="7"/>
                  <a:pt x="668" y="8"/>
                  <a:pt x="659" y="8"/>
                </a:cubicBezTo>
                <a:cubicBezTo>
                  <a:pt x="488" y="8"/>
                  <a:pt x="316" y="8"/>
                  <a:pt x="145" y="8"/>
                </a:cubicBezTo>
                <a:cubicBezTo>
                  <a:pt x="98" y="8"/>
                  <a:pt x="51" y="8"/>
                  <a:pt x="5" y="8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5849938" y="366713"/>
            <a:ext cx="112713" cy="119063"/>
          </a:xfrm>
          <a:custGeom>
            <a:avLst/>
            <a:gdLst>
              <a:gd name="T0" fmla="*/ 28 w 28"/>
              <a:gd name="T1" fmla="*/ 14 h 29"/>
              <a:gd name="T2" fmla="*/ 14 w 28"/>
              <a:gd name="T3" fmla="*/ 29 h 29"/>
              <a:gd name="T4" fmla="*/ 0 w 28"/>
              <a:gd name="T5" fmla="*/ 15 h 29"/>
              <a:gd name="T6" fmla="*/ 14 w 28"/>
              <a:gd name="T7" fmla="*/ 0 h 29"/>
              <a:gd name="T8" fmla="*/ 28 w 28"/>
              <a:gd name="T9" fmla="*/ 14 h 29"/>
              <a:gd name="T10" fmla="*/ 6 w 28"/>
              <a:gd name="T11" fmla="*/ 15 h 29"/>
              <a:gd name="T12" fmla="*/ 15 w 28"/>
              <a:gd name="T13" fmla="*/ 23 h 29"/>
              <a:gd name="T14" fmla="*/ 23 w 28"/>
              <a:gd name="T15" fmla="*/ 14 h 29"/>
              <a:gd name="T16" fmla="*/ 14 w 28"/>
              <a:gd name="T17" fmla="*/ 6 h 29"/>
              <a:gd name="T18" fmla="*/ 6 w 28"/>
              <a:gd name="T19" fmla="*/ 15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" h="29">
                <a:moveTo>
                  <a:pt x="28" y="14"/>
                </a:moveTo>
                <a:cubicBezTo>
                  <a:pt x="28" y="22"/>
                  <a:pt x="22" y="29"/>
                  <a:pt x="14" y="29"/>
                </a:cubicBezTo>
                <a:cubicBezTo>
                  <a:pt x="7" y="29"/>
                  <a:pt x="0" y="22"/>
                  <a:pt x="0" y="15"/>
                </a:cubicBezTo>
                <a:cubicBezTo>
                  <a:pt x="0" y="7"/>
                  <a:pt x="6" y="0"/>
                  <a:pt x="14" y="0"/>
                </a:cubicBezTo>
                <a:cubicBezTo>
                  <a:pt x="22" y="0"/>
                  <a:pt x="28" y="7"/>
                  <a:pt x="28" y="14"/>
                </a:cubicBezTo>
                <a:close/>
                <a:moveTo>
                  <a:pt x="6" y="15"/>
                </a:moveTo>
                <a:cubicBezTo>
                  <a:pt x="6" y="20"/>
                  <a:pt x="9" y="23"/>
                  <a:pt x="15" y="23"/>
                </a:cubicBezTo>
                <a:cubicBezTo>
                  <a:pt x="20" y="23"/>
                  <a:pt x="23" y="20"/>
                  <a:pt x="23" y="14"/>
                </a:cubicBezTo>
                <a:cubicBezTo>
                  <a:pt x="23" y="9"/>
                  <a:pt x="19" y="6"/>
                  <a:pt x="14" y="6"/>
                </a:cubicBezTo>
                <a:cubicBezTo>
                  <a:pt x="9" y="6"/>
                  <a:pt x="6" y="9"/>
                  <a:pt x="6" y="15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3194050" y="379413"/>
            <a:ext cx="117475" cy="114300"/>
          </a:xfrm>
          <a:custGeom>
            <a:avLst/>
            <a:gdLst>
              <a:gd name="T0" fmla="*/ 29 w 29"/>
              <a:gd name="T1" fmla="*/ 14 h 28"/>
              <a:gd name="T2" fmla="*/ 14 w 29"/>
              <a:gd name="T3" fmla="*/ 28 h 28"/>
              <a:gd name="T4" fmla="*/ 0 w 29"/>
              <a:gd name="T5" fmla="*/ 14 h 28"/>
              <a:gd name="T6" fmla="*/ 15 w 29"/>
              <a:gd name="T7" fmla="*/ 0 h 28"/>
              <a:gd name="T8" fmla="*/ 29 w 29"/>
              <a:gd name="T9" fmla="*/ 14 h 28"/>
              <a:gd name="T10" fmla="*/ 15 w 29"/>
              <a:gd name="T11" fmla="*/ 22 h 28"/>
              <a:gd name="T12" fmla="*/ 23 w 29"/>
              <a:gd name="T13" fmla="*/ 14 h 28"/>
              <a:gd name="T14" fmla="*/ 14 w 29"/>
              <a:gd name="T15" fmla="*/ 5 h 28"/>
              <a:gd name="T16" fmla="*/ 6 w 29"/>
              <a:gd name="T17" fmla="*/ 14 h 28"/>
              <a:gd name="T18" fmla="*/ 15 w 29"/>
              <a:gd name="T19" fmla="*/ 22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9" h="28">
                <a:moveTo>
                  <a:pt x="29" y="14"/>
                </a:moveTo>
                <a:cubicBezTo>
                  <a:pt x="29" y="22"/>
                  <a:pt x="22" y="28"/>
                  <a:pt x="14" y="28"/>
                </a:cubicBezTo>
                <a:cubicBezTo>
                  <a:pt x="7" y="28"/>
                  <a:pt x="0" y="22"/>
                  <a:pt x="0" y="14"/>
                </a:cubicBezTo>
                <a:cubicBezTo>
                  <a:pt x="0" y="6"/>
                  <a:pt x="7" y="0"/>
                  <a:pt x="15" y="0"/>
                </a:cubicBezTo>
                <a:cubicBezTo>
                  <a:pt x="23" y="0"/>
                  <a:pt x="29" y="6"/>
                  <a:pt x="29" y="14"/>
                </a:cubicBezTo>
                <a:close/>
                <a:moveTo>
                  <a:pt x="15" y="22"/>
                </a:moveTo>
                <a:cubicBezTo>
                  <a:pt x="20" y="22"/>
                  <a:pt x="23" y="19"/>
                  <a:pt x="23" y="14"/>
                </a:cubicBezTo>
                <a:cubicBezTo>
                  <a:pt x="23" y="9"/>
                  <a:pt x="20" y="5"/>
                  <a:pt x="14" y="5"/>
                </a:cubicBezTo>
                <a:cubicBezTo>
                  <a:pt x="9" y="5"/>
                  <a:pt x="6" y="9"/>
                  <a:pt x="6" y="14"/>
                </a:cubicBezTo>
                <a:cubicBezTo>
                  <a:pt x="6" y="19"/>
                  <a:pt x="9" y="22"/>
                  <a:pt x="15" y="22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2" name="Grupo 1"/>
          <p:cNvGrpSpPr/>
          <p:nvPr userDrawn="1"/>
        </p:nvGrpSpPr>
        <p:grpSpPr>
          <a:xfrm>
            <a:off x="-39297" y="4436317"/>
            <a:ext cx="9233172" cy="734694"/>
            <a:chOff x="-39297" y="4436317"/>
            <a:chExt cx="9233172" cy="734694"/>
          </a:xfrm>
          <a:solidFill>
            <a:schemeClr val="accent6"/>
          </a:solidFill>
        </p:grpSpPr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-25811" y="4581619"/>
              <a:ext cx="9219686" cy="589392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6"/>
            <p:cNvSpPr>
              <a:spLocks/>
            </p:cNvSpPr>
            <p:nvPr userDrawn="1"/>
          </p:nvSpPr>
          <p:spPr bwMode="auto">
            <a:xfrm>
              <a:off x="-39297" y="4826176"/>
              <a:ext cx="5242863" cy="326417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7"/>
            <p:cNvSpPr>
              <a:spLocks/>
            </p:cNvSpPr>
            <p:nvPr userDrawn="1"/>
          </p:nvSpPr>
          <p:spPr bwMode="auto">
            <a:xfrm>
              <a:off x="7767681" y="4917245"/>
              <a:ext cx="1382363" cy="235348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8"/>
            <p:cNvSpPr>
              <a:spLocks/>
            </p:cNvSpPr>
            <p:nvPr userDrawn="1"/>
          </p:nvSpPr>
          <p:spPr bwMode="auto">
            <a:xfrm>
              <a:off x="35943" y="4518177"/>
              <a:ext cx="288274" cy="181116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Oval 9"/>
            <p:cNvSpPr>
              <a:spLocks noChangeArrowheads="1"/>
            </p:cNvSpPr>
            <p:nvPr userDrawn="1"/>
          </p:nvSpPr>
          <p:spPr bwMode="auto">
            <a:xfrm>
              <a:off x="381534" y="4473154"/>
              <a:ext cx="158466" cy="108465"/>
            </a:xfrm>
            <a:prstGeom prst="ellipse">
              <a:avLst/>
            </a:pr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10"/>
            <p:cNvSpPr>
              <a:spLocks/>
            </p:cNvSpPr>
            <p:nvPr userDrawn="1"/>
          </p:nvSpPr>
          <p:spPr bwMode="auto">
            <a:xfrm>
              <a:off x="641149" y="4445527"/>
              <a:ext cx="143294" cy="100279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11"/>
            <p:cNvSpPr>
              <a:spLocks/>
            </p:cNvSpPr>
            <p:nvPr userDrawn="1"/>
          </p:nvSpPr>
          <p:spPr bwMode="auto">
            <a:xfrm>
              <a:off x="872104" y="4436317"/>
              <a:ext cx="114635" cy="8186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Oval 12"/>
            <p:cNvSpPr>
              <a:spLocks noChangeArrowheads="1"/>
            </p:cNvSpPr>
            <p:nvPr userDrawn="1"/>
          </p:nvSpPr>
          <p:spPr bwMode="auto">
            <a:xfrm>
              <a:off x="1059229" y="4463945"/>
              <a:ext cx="85977" cy="54233"/>
            </a:xfrm>
            <a:prstGeom prst="ellipse">
              <a:avLst/>
            </a:pr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6"/>
          <p:cNvSpPr txBox="1">
            <a:spLocks noGrp="1"/>
          </p:cNvSpPr>
          <p:nvPr>
            <p:ph type="title"/>
          </p:nvPr>
        </p:nvSpPr>
        <p:spPr>
          <a:xfrm>
            <a:off x="540000" y="491400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9pPr>
          </a:lstStyle>
          <a:p>
            <a:endParaRPr/>
          </a:p>
        </p:txBody>
      </p:sp>
      <p:sp>
        <p:nvSpPr>
          <p:cNvPr id="8" name="Rectangle 8"/>
          <p:cNvSpPr>
            <a:spLocks noChangeArrowheads="1"/>
          </p:cNvSpPr>
          <p:nvPr userDrawn="1"/>
        </p:nvSpPr>
        <p:spPr bwMode="auto">
          <a:xfrm>
            <a:off x="106362" y="4922838"/>
            <a:ext cx="8963026" cy="10636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Rectangle 9"/>
          <p:cNvSpPr>
            <a:spLocks noChangeArrowheads="1"/>
          </p:cNvSpPr>
          <p:nvPr userDrawn="1"/>
        </p:nvSpPr>
        <p:spPr bwMode="auto">
          <a:xfrm>
            <a:off x="106362" y="4922838"/>
            <a:ext cx="8963026" cy="106362"/>
          </a:xfrm>
          <a:prstGeom prst="rect">
            <a:avLst/>
          </a:prstGeom>
          <a:solidFill>
            <a:srgbClr val="F6F1E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auto">
          <a:xfrm>
            <a:off x="106362" y="4406900"/>
            <a:ext cx="295275" cy="477837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Rectangle 11"/>
          <p:cNvSpPr>
            <a:spLocks noChangeArrowheads="1"/>
          </p:cNvSpPr>
          <p:nvPr userDrawn="1"/>
        </p:nvSpPr>
        <p:spPr bwMode="auto">
          <a:xfrm>
            <a:off x="106362" y="4406900"/>
            <a:ext cx="295275" cy="47783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36" name="Grupo 35"/>
          <p:cNvGrpSpPr/>
          <p:nvPr userDrawn="1"/>
        </p:nvGrpSpPr>
        <p:grpSpPr>
          <a:xfrm>
            <a:off x="344487" y="366713"/>
            <a:ext cx="8472488" cy="127000"/>
            <a:chOff x="344487" y="366713"/>
            <a:chExt cx="8472488" cy="127000"/>
          </a:xfrm>
        </p:grpSpPr>
        <p:sp>
          <p:nvSpPr>
            <p:cNvPr id="37" name="Freeform 6"/>
            <p:cNvSpPr>
              <a:spLocks/>
            </p:cNvSpPr>
            <p:nvPr userDrawn="1"/>
          </p:nvSpPr>
          <p:spPr bwMode="auto">
            <a:xfrm>
              <a:off x="344487" y="411163"/>
              <a:ext cx="2784475" cy="41275"/>
            </a:xfrm>
            <a:custGeom>
              <a:avLst/>
              <a:gdLst>
                <a:gd name="T0" fmla="*/ 3 w 687"/>
                <a:gd name="T1" fmla="*/ 10 h 10"/>
                <a:gd name="T2" fmla="*/ 7 w 687"/>
                <a:gd name="T3" fmla="*/ 3 h 10"/>
                <a:gd name="T4" fmla="*/ 12 w 687"/>
                <a:gd name="T5" fmla="*/ 3 h 10"/>
                <a:gd name="T6" fmla="*/ 422 w 687"/>
                <a:gd name="T7" fmla="*/ 3 h 10"/>
                <a:gd name="T8" fmla="*/ 675 w 687"/>
                <a:gd name="T9" fmla="*/ 3 h 10"/>
                <a:gd name="T10" fmla="*/ 683 w 687"/>
                <a:gd name="T11" fmla="*/ 10 h 10"/>
                <a:gd name="T12" fmla="*/ 589 w 687"/>
                <a:gd name="T13" fmla="*/ 10 h 10"/>
                <a:gd name="T14" fmla="*/ 173 w 687"/>
                <a:gd name="T15" fmla="*/ 10 h 10"/>
                <a:gd name="T16" fmla="*/ 3 w 687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7" h="10">
                  <a:moveTo>
                    <a:pt x="3" y="10"/>
                  </a:moveTo>
                  <a:cubicBezTo>
                    <a:pt x="0" y="5"/>
                    <a:pt x="1" y="3"/>
                    <a:pt x="7" y="3"/>
                  </a:cubicBezTo>
                  <a:cubicBezTo>
                    <a:pt x="9" y="2"/>
                    <a:pt x="11" y="3"/>
                    <a:pt x="12" y="3"/>
                  </a:cubicBezTo>
                  <a:cubicBezTo>
                    <a:pt x="149" y="3"/>
                    <a:pt x="286" y="3"/>
                    <a:pt x="422" y="3"/>
                  </a:cubicBezTo>
                  <a:cubicBezTo>
                    <a:pt x="507" y="3"/>
                    <a:pt x="591" y="2"/>
                    <a:pt x="675" y="3"/>
                  </a:cubicBezTo>
                  <a:cubicBezTo>
                    <a:pt x="680" y="3"/>
                    <a:pt x="687" y="0"/>
                    <a:pt x="683" y="10"/>
                  </a:cubicBezTo>
                  <a:cubicBezTo>
                    <a:pt x="652" y="10"/>
                    <a:pt x="620" y="10"/>
                    <a:pt x="589" y="10"/>
                  </a:cubicBezTo>
                  <a:cubicBezTo>
                    <a:pt x="450" y="10"/>
                    <a:pt x="312" y="10"/>
                    <a:pt x="173" y="10"/>
                  </a:cubicBezTo>
                  <a:cubicBezTo>
                    <a:pt x="117" y="10"/>
                    <a:pt x="60" y="10"/>
                    <a:pt x="3" y="1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8" name="Freeform 7"/>
            <p:cNvSpPr>
              <a:spLocks/>
            </p:cNvSpPr>
            <p:nvPr userDrawn="1"/>
          </p:nvSpPr>
          <p:spPr bwMode="auto">
            <a:xfrm>
              <a:off x="6032500" y="411163"/>
              <a:ext cx="2784475" cy="33338"/>
            </a:xfrm>
            <a:custGeom>
              <a:avLst/>
              <a:gdLst>
                <a:gd name="T0" fmla="*/ 5 w 687"/>
                <a:gd name="T1" fmla="*/ 8 h 8"/>
                <a:gd name="T2" fmla="*/ 8 w 687"/>
                <a:gd name="T3" fmla="*/ 0 h 8"/>
                <a:gd name="T4" fmla="*/ 14 w 687"/>
                <a:gd name="T5" fmla="*/ 0 h 8"/>
                <a:gd name="T6" fmla="*/ 652 w 687"/>
                <a:gd name="T7" fmla="*/ 0 h 8"/>
                <a:gd name="T8" fmla="*/ 680 w 687"/>
                <a:gd name="T9" fmla="*/ 0 h 8"/>
                <a:gd name="T10" fmla="*/ 684 w 687"/>
                <a:gd name="T11" fmla="*/ 7 h 8"/>
                <a:gd name="T12" fmla="*/ 659 w 687"/>
                <a:gd name="T13" fmla="*/ 8 h 8"/>
                <a:gd name="T14" fmla="*/ 145 w 687"/>
                <a:gd name="T15" fmla="*/ 8 h 8"/>
                <a:gd name="T16" fmla="*/ 5 w 687"/>
                <a:gd name="T1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7" h="8">
                  <a:moveTo>
                    <a:pt x="5" y="8"/>
                  </a:moveTo>
                  <a:cubicBezTo>
                    <a:pt x="0" y="3"/>
                    <a:pt x="2" y="1"/>
                    <a:pt x="8" y="0"/>
                  </a:cubicBezTo>
                  <a:cubicBezTo>
                    <a:pt x="10" y="0"/>
                    <a:pt x="12" y="0"/>
                    <a:pt x="14" y="0"/>
                  </a:cubicBezTo>
                  <a:cubicBezTo>
                    <a:pt x="227" y="0"/>
                    <a:pt x="440" y="0"/>
                    <a:pt x="652" y="0"/>
                  </a:cubicBezTo>
                  <a:cubicBezTo>
                    <a:pt x="661" y="0"/>
                    <a:pt x="671" y="0"/>
                    <a:pt x="680" y="0"/>
                  </a:cubicBezTo>
                  <a:cubicBezTo>
                    <a:pt x="685" y="0"/>
                    <a:pt x="687" y="2"/>
                    <a:pt x="684" y="7"/>
                  </a:cubicBezTo>
                  <a:cubicBezTo>
                    <a:pt x="676" y="7"/>
                    <a:pt x="668" y="8"/>
                    <a:pt x="659" y="8"/>
                  </a:cubicBezTo>
                  <a:cubicBezTo>
                    <a:pt x="488" y="8"/>
                    <a:pt x="316" y="8"/>
                    <a:pt x="145" y="8"/>
                  </a:cubicBezTo>
                  <a:cubicBezTo>
                    <a:pt x="98" y="8"/>
                    <a:pt x="51" y="8"/>
                    <a:pt x="5" y="8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9" name="Freeform 8"/>
            <p:cNvSpPr>
              <a:spLocks noEditPoints="1"/>
            </p:cNvSpPr>
            <p:nvPr userDrawn="1"/>
          </p:nvSpPr>
          <p:spPr bwMode="auto">
            <a:xfrm>
              <a:off x="5849938" y="366713"/>
              <a:ext cx="112713" cy="119063"/>
            </a:xfrm>
            <a:custGeom>
              <a:avLst/>
              <a:gdLst>
                <a:gd name="T0" fmla="*/ 28 w 28"/>
                <a:gd name="T1" fmla="*/ 14 h 29"/>
                <a:gd name="T2" fmla="*/ 14 w 28"/>
                <a:gd name="T3" fmla="*/ 29 h 29"/>
                <a:gd name="T4" fmla="*/ 0 w 28"/>
                <a:gd name="T5" fmla="*/ 15 h 29"/>
                <a:gd name="T6" fmla="*/ 14 w 28"/>
                <a:gd name="T7" fmla="*/ 0 h 29"/>
                <a:gd name="T8" fmla="*/ 28 w 28"/>
                <a:gd name="T9" fmla="*/ 14 h 29"/>
                <a:gd name="T10" fmla="*/ 6 w 28"/>
                <a:gd name="T11" fmla="*/ 15 h 29"/>
                <a:gd name="T12" fmla="*/ 15 w 28"/>
                <a:gd name="T13" fmla="*/ 23 h 29"/>
                <a:gd name="T14" fmla="*/ 23 w 28"/>
                <a:gd name="T15" fmla="*/ 14 h 29"/>
                <a:gd name="T16" fmla="*/ 14 w 28"/>
                <a:gd name="T17" fmla="*/ 6 h 29"/>
                <a:gd name="T18" fmla="*/ 6 w 28"/>
                <a:gd name="T19" fmla="*/ 1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8" y="14"/>
                  </a:moveTo>
                  <a:cubicBezTo>
                    <a:pt x="28" y="22"/>
                    <a:pt x="22" y="29"/>
                    <a:pt x="14" y="29"/>
                  </a:cubicBezTo>
                  <a:cubicBezTo>
                    <a:pt x="7" y="29"/>
                    <a:pt x="0" y="22"/>
                    <a:pt x="0" y="15"/>
                  </a:cubicBezTo>
                  <a:cubicBezTo>
                    <a:pt x="0" y="7"/>
                    <a:pt x="6" y="0"/>
                    <a:pt x="14" y="0"/>
                  </a:cubicBezTo>
                  <a:cubicBezTo>
                    <a:pt x="22" y="0"/>
                    <a:pt x="28" y="7"/>
                    <a:pt x="28" y="14"/>
                  </a:cubicBezTo>
                  <a:close/>
                  <a:moveTo>
                    <a:pt x="6" y="15"/>
                  </a:moveTo>
                  <a:cubicBezTo>
                    <a:pt x="6" y="20"/>
                    <a:pt x="9" y="23"/>
                    <a:pt x="15" y="23"/>
                  </a:cubicBezTo>
                  <a:cubicBezTo>
                    <a:pt x="20" y="23"/>
                    <a:pt x="23" y="20"/>
                    <a:pt x="23" y="14"/>
                  </a:cubicBezTo>
                  <a:cubicBezTo>
                    <a:pt x="23" y="9"/>
                    <a:pt x="19" y="6"/>
                    <a:pt x="14" y="6"/>
                  </a:cubicBezTo>
                  <a:cubicBezTo>
                    <a:pt x="9" y="6"/>
                    <a:pt x="6" y="9"/>
                    <a:pt x="6" y="15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0" name="Freeform 9"/>
            <p:cNvSpPr>
              <a:spLocks noEditPoints="1"/>
            </p:cNvSpPr>
            <p:nvPr userDrawn="1"/>
          </p:nvSpPr>
          <p:spPr bwMode="auto">
            <a:xfrm>
              <a:off x="3194050" y="379413"/>
              <a:ext cx="117475" cy="114300"/>
            </a:xfrm>
            <a:custGeom>
              <a:avLst/>
              <a:gdLst>
                <a:gd name="T0" fmla="*/ 29 w 29"/>
                <a:gd name="T1" fmla="*/ 14 h 28"/>
                <a:gd name="T2" fmla="*/ 14 w 29"/>
                <a:gd name="T3" fmla="*/ 28 h 28"/>
                <a:gd name="T4" fmla="*/ 0 w 29"/>
                <a:gd name="T5" fmla="*/ 14 h 28"/>
                <a:gd name="T6" fmla="*/ 15 w 29"/>
                <a:gd name="T7" fmla="*/ 0 h 28"/>
                <a:gd name="T8" fmla="*/ 29 w 29"/>
                <a:gd name="T9" fmla="*/ 14 h 28"/>
                <a:gd name="T10" fmla="*/ 15 w 29"/>
                <a:gd name="T11" fmla="*/ 22 h 28"/>
                <a:gd name="T12" fmla="*/ 23 w 29"/>
                <a:gd name="T13" fmla="*/ 14 h 28"/>
                <a:gd name="T14" fmla="*/ 14 w 29"/>
                <a:gd name="T15" fmla="*/ 5 h 28"/>
                <a:gd name="T16" fmla="*/ 6 w 29"/>
                <a:gd name="T17" fmla="*/ 14 h 28"/>
                <a:gd name="T18" fmla="*/ 15 w 29"/>
                <a:gd name="T19" fmla="*/ 2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28">
                  <a:moveTo>
                    <a:pt x="29" y="14"/>
                  </a:moveTo>
                  <a:cubicBezTo>
                    <a:pt x="29" y="22"/>
                    <a:pt x="22" y="28"/>
                    <a:pt x="14" y="28"/>
                  </a:cubicBezTo>
                  <a:cubicBezTo>
                    <a:pt x="7" y="28"/>
                    <a:pt x="0" y="22"/>
                    <a:pt x="0" y="14"/>
                  </a:cubicBezTo>
                  <a:cubicBezTo>
                    <a:pt x="0" y="6"/>
                    <a:pt x="7" y="0"/>
                    <a:pt x="15" y="0"/>
                  </a:cubicBezTo>
                  <a:cubicBezTo>
                    <a:pt x="23" y="0"/>
                    <a:pt x="29" y="6"/>
                    <a:pt x="29" y="14"/>
                  </a:cubicBezTo>
                  <a:close/>
                  <a:moveTo>
                    <a:pt x="15" y="22"/>
                  </a:moveTo>
                  <a:cubicBezTo>
                    <a:pt x="20" y="22"/>
                    <a:pt x="23" y="19"/>
                    <a:pt x="23" y="14"/>
                  </a:cubicBezTo>
                  <a:cubicBezTo>
                    <a:pt x="23" y="9"/>
                    <a:pt x="20" y="5"/>
                    <a:pt x="14" y="5"/>
                  </a:cubicBezTo>
                  <a:cubicBezTo>
                    <a:pt x="9" y="5"/>
                    <a:pt x="6" y="9"/>
                    <a:pt x="6" y="14"/>
                  </a:cubicBezTo>
                  <a:cubicBezTo>
                    <a:pt x="6" y="19"/>
                    <a:pt x="9" y="22"/>
                    <a:pt x="15" y="22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7"/>
          <p:cNvSpPr txBox="1">
            <a:spLocks noGrp="1"/>
          </p:cNvSpPr>
          <p:nvPr>
            <p:ph type="body" idx="1"/>
          </p:nvPr>
        </p:nvSpPr>
        <p:spPr>
          <a:xfrm>
            <a:off x="540000" y="1615100"/>
            <a:ext cx="4635900" cy="266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 dirty="0"/>
          </a:p>
        </p:txBody>
      </p:sp>
      <p:sp>
        <p:nvSpPr>
          <p:cNvPr id="217" name="Google Shape;217;p7"/>
          <p:cNvSpPr txBox="1">
            <a:spLocks noGrp="1"/>
          </p:cNvSpPr>
          <p:nvPr>
            <p:ph type="title"/>
          </p:nvPr>
        </p:nvSpPr>
        <p:spPr>
          <a:xfrm>
            <a:off x="540000" y="491400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8"/>
          <p:cNvSpPr txBox="1">
            <a:spLocks noGrp="1"/>
          </p:cNvSpPr>
          <p:nvPr>
            <p:ph type="title"/>
          </p:nvPr>
        </p:nvSpPr>
        <p:spPr>
          <a:xfrm>
            <a:off x="540000" y="491400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9pPr>
          </a:lstStyle>
          <a:p>
            <a:endParaRPr/>
          </a:p>
        </p:txBody>
      </p:sp>
      <p:sp>
        <p:nvSpPr>
          <p:cNvPr id="6" name="AutoShape 3"/>
          <p:cNvSpPr>
            <a:spLocks noChangeAspect="1" noChangeArrowheads="1" noTextEdit="1"/>
          </p:cNvSpPr>
          <p:nvPr userDrawn="1"/>
        </p:nvSpPr>
        <p:spPr bwMode="auto">
          <a:xfrm>
            <a:off x="82550" y="66675"/>
            <a:ext cx="8978900" cy="99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33" name="Grupo 32"/>
          <p:cNvGrpSpPr/>
          <p:nvPr userDrawn="1"/>
        </p:nvGrpSpPr>
        <p:grpSpPr>
          <a:xfrm>
            <a:off x="344487" y="366713"/>
            <a:ext cx="8472488" cy="127000"/>
            <a:chOff x="344487" y="366713"/>
            <a:chExt cx="8472488" cy="127000"/>
          </a:xfrm>
        </p:grpSpPr>
        <p:sp>
          <p:nvSpPr>
            <p:cNvPr id="34" name="Freeform 6"/>
            <p:cNvSpPr>
              <a:spLocks/>
            </p:cNvSpPr>
            <p:nvPr userDrawn="1"/>
          </p:nvSpPr>
          <p:spPr bwMode="auto">
            <a:xfrm>
              <a:off x="344487" y="411163"/>
              <a:ext cx="2784475" cy="41275"/>
            </a:xfrm>
            <a:custGeom>
              <a:avLst/>
              <a:gdLst>
                <a:gd name="T0" fmla="*/ 3 w 687"/>
                <a:gd name="T1" fmla="*/ 10 h 10"/>
                <a:gd name="T2" fmla="*/ 7 w 687"/>
                <a:gd name="T3" fmla="*/ 3 h 10"/>
                <a:gd name="T4" fmla="*/ 12 w 687"/>
                <a:gd name="T5" fmla="*/ 3 h 10"/>
                <a:gd name="T6" fmla="*/ 422 w 687"/>
                <a:gd name="T7" fmla="*/ 3 h 10"/>
                <a:gd name="T8" fmla="*/ 675 w 687"/>
                <a:gd name="T9" fmla="*/ 3 h 10"/>
                <a:gd name="T10" fmla="*/ 683 w 687"/>
                <a:gd name="T11" fmla="*/ 10 h 10"/>
                <a:gd name="T12" fmla="*/ 589 w 687"/>
                <a:gd name="T13" fmla="*/ 10 h 10"/>
                <a:gd name="T14" fmla="*/ 173 w 687"/>
                <a:gd name="T15" fmla="*/ 10 h 10"/>
                <a:gd name="T16" fmla="*/ 3 w 687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7" h="10">
                  <a:moveTo>
                    <a:pt x="3" y="10"/>
                  </a:moveTo>
                  <a:cubicBezTo>
                    <a:pt x="0" y="5"/>
                    <a:pt x="1" y="3"/>
                    <a:pt x="7" y="3"/>
                  </a:cubicBezTo>
                  <a:cubicBezTo>
                    <a:pt x="9" y="2"/>
                    <a:pt x="11" y="3"/>
                    <a:pt x="12" y="3"/>
                  </a:cubicBezTo>
                  <a:cubicBezTo>
                    <a:pt x="149" y="3"/>
                    <a:pt x="286" y="3"/>
                    <a:pt x="422" y="3"/>
                  </a:cubicBezTo>
                  <a:cubicBezTo>
                    <a:pt x="507" y="3"/>
                    <a:pt x="591" y="2"/>
                    <a:pt x="675" y="3"/>
                  </a:cubicBezTo>
                  <a:cubicBezTo>
                    <a:pt x="680" y="3"/>
                    <a:pt x="687" y="0"/>
                    <a:pt x="683" y="10"/>
                  </a:cubicBezTo>
                  <a:cubicBezTo>
                    <a:pt x="652" y="10"/>
                    <a:pt x="620" y="10"/>
                    <a:pt x="589" y="10"/>
                  </a:cubicBezTo>
                  <a:cubicBezTo>
                    <a:pt x="450" y="10"/>
                    <a:pt x="312" y="10"/>
                    <a:pt x="173" y="10"/>
                  </a:cubicBezTo>
                  <a:cubicBezTo>
                    <a:pt x="117" y="10"/>
                    <a:pt x="60" y="10"/>
                    <a:pt x="3" y="1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5" name="Freeform 7"/>
            <p:cNvSpPr>
              <a:spLocks/>
            </p:cNvSpPr>
            <p:nvPr userDrawn="1"/>
          </p:nvSpPr>
          <p:spPr bwMode="auto">
            <a:xfrm>
              <a:off x="6032500" y="411163"/>
              <a:ext cx="2784475" cy="33338"/>
            </a:xfrm>
            <a:custGeom>
              <a:avLst/>
              <a:gdLst>
                <a:gd name="T0" fmla="*/ 5 w 687"/>
                <a:gd name="T1" fmla="*/ 8 h 8"/>
                <a:gd name="T2" fmla="*/ 8 w 687"/>
                <a:gd name="T3" fmla="*/ 0 h 8"/>
                <a:gd name="T4" fmla="*/ 14 w 687"/>
                <a:gd name="T5" fmla="*/ 0 h 8"/>
                <a:gd name="T6" fmla="*/ 652 w 687"/>
                <a:gd name="T7" fmla="*/ 0 h 8"/>
                <a:gd name="T8" fmla="*/ 680 w 687"/>
                <a:gd name="T9" fmla="*/ 0 h 8"/>
                <a:gd name="T10" fmla="*/ 684 w 687"/>
                <a:gd name="T11" fmla="*/ 7 h 8"/>
                <a:gd name="T12" fmla="*/ 659 w 687"/>
                <a:gd name="T13" fmla="*/ 8 h 8"/>
                <a:gd name="T14" fmla="*/ 145 w 687"/>
                <a:gd name="T15" fmla="*/ 8 h 8"/>
                <a:gd name="T16" fmla="*/ 5 w 687"/>
                <a:gd name="T1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7" h="8">
                  <a:moveTo>
                    <a:pt x="5" y="8"/>
                  </a:moveTo>
                  <a:cubicBezTo>
                    <a:pt x="0" y="3"/>
                    <a:pt x="2" y="1"/>
                    <a:pt x="8" y="0"/>
                  </a:cubicBezTo>
                  <a:cubicBezTo>
                    <a:pt x="10" y="0"/>
                    <a:pt x="12" y="0"/>
                    <a:pt x="14" y="0"/>
                  </a:cubicBezTo>
                  <a:cubicBezTo>
                    <a:pt x="227" y="0"/>
                    <a:pt x="440" y="0"/>
                    <a:pt x="652" y="0"/>
                  </a:cubicBezTo>
                  <a:cubicBezTo>
                    <a:pt x="661" y="0"/>
                    <a:pt x="671" y="0"/>
                    <a:pt x="680" y="0"/>
                  </a:cubicBezTo>
                  <a:cubicBezTo>
                    <a:pt x="685" y="0"/>
                    <a:pt x="687" y="2"/>
                    <a:pt x="684" y="7"/>
                  </a:cubicBezTo>
                  <a:cubicBezTo>
                    <a:pt x="676" y="7"/>
                    <a:pt x="668" y="8"/>
                    <a:pt x="659" y="8"/>
                  </a:cubicBezTo>
                  <a:cubicBezTo>
                    <a:pt x="488" y="8"/>
                    <a:pt x="316" y="8"/>
                    <a:pt x="145" y="8"/>
                  </a:cubicBezTo>
                  <a:cubicBezTo>
                    <a:pt x="98" y="8"/>
                    <a:pt x="51" y="8"/>
                    <a:pt x="5" y="8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6" name="Freeform 8"/>
            <p:cNvSpPr>
              <a:spLocks noEditPoints="1"/>
            </p:cNvSpPr>
            <p:nvPr userDrawn="1"/>
          </p:nvSpPr>
          <p:spPr bwMode="auto">
            <a:xfrm>
              <a:off x="5849938" y="366713"/>
              <a:ext cx="112713" cy="119063"/>
            </a:xfrm>
            <a:custGeom>
              <a:avLst/>
              <a:gdLst>
                <a:gd name="T0" fmla="*/ 28 w 28"/>
                <a:gd name="T1" fmla="*/ 14 h 29"/>
                <a:gd name="T2" fmla="*/ 14 w 28"/>
                <a:gd name="T3" fmla="*/ 29 h 29"/>
                <a:gd name="T4" fmla="*/ 0 w 28"/>
                <a:gd name="T5" fmla="*/ 15 h 29"/>
                <a:gd name="T6" fmla="*/ 14 w 28"/>
                <a:gd name="T7" fmla="*/ 0 h 29"/>
                <a:gd name="T8" fmla="*/ 28 w 28"/>
                <a:gd name="T9" fmla="*/ 14 h 29"/>
                <a:gd name="T10" fmla="*/ 6 w 28"/>
                <a:gd name="T11" fmla="*/ 15 h 29"/>
                <a:gd name="T12" fmla="*/ 15 w 28"/>
                <a:gd name="T13" fmla="*/ 23 h 29"/>
                <a:gd name="T14" fmla="*/ 23 w 28"/>
                <a:gd name="T15" fmla="*/ 14 h 29"/>
                <a:gd name="T16" fmla="*/ 14 w 28"/>
                <a:gd name="T17" fmla="*/ 6 h 29"/>
                <a:gd name="T18" fmla="*/ 6 w 28"/>
                <a:gd name="T19" fmla="*/ 1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8" y="14"/>
                  </a:moveTo>
                  <a:cubicBezTo>
                    <a:pt x="28" y="22"/>
                    <a:pt x="22" y="29"/>
                    <a:pt x="14" y="29"/>
                  </a:cubicBezTo>
                  <a:cubicBezTo>
                    <a:pt x="7" y="29"/>
                    <a:pt x="0" y="22"/>
                    <a:pt x="0" y="15"/>
                  </a:cubicBezTo>
                  <a:cubicBezTo>
                    <a:pt x="0" y="7"/>
                    <a:pt x="6" y="0"/>
                    <a:pt x="14" y="0"/>
                  </a:cubicBezTo>
                  <a:cubicBezTo>
                    <a:pt x="22" y="0"/>
                    <a:pt x="28" y="7"/>
                    <a:pt x="28" y="14"/>
                  </a:cubicBezTo>
                  <a:close/>
                  <a:moveTo>
                    <a:pt x="6" y="15"/>
                  </a:moveTo>
                  <a:cubicBezTo>
                    <a:pt x="6" y="20"/>
                    <a:pt x="9" y="23"/>
                    <a:pt x="15" y="23"/>
                  </a:cubicBezTo>
                  <a:cubicBezTo>
                    <a:pt x="20" y="23"/>
                    <a:pt x="23" y="20"/>
                    <a:pt x="23" y="14"/>
                  </a:cubicBezTo>
                  <a:cubicBezTo>
                    <a:pt x="23" y="9"/>
                    <a:pt x="19" y="6"/>
                    <a:pt x="14" y="6"/>
                  </a:cubicBezTo>
                  <a:cubicBezTo>
                    <a:pt x="9" y="6"/>
                    <a:pt x="6" y="9"/>
                    <a:pt x="6" y="15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7" name="Freeform 9"/>
            <p:cNvSpPr>
              <a:spLocks noEditPoints="1"/>
            </p:cNvSpPr>
            <p:nvPr userDrawn="1"/>
          </p:nvSpPr>
          <p:spPr bwMode="auto">
            <a:xfrm>
              <a:off x="3194050" y="379413"/>
              <a:ext cx="117475" cy="114300"/>
            </a:xfrm>
            <a:custGeom>
              <a:avLst/>
              <a:gdLst>
                <a:gd name="T0" fmla="*/ 29 w 29"/>
                <a:gd name="T1" fmla="*/ 14 h 28"/>
                <a:gd name="T2" fmla="*/ 14 w 29"/>
                <a:gd name="T3" fmla="*/ 28 h 28"/>
                <a:gd name="T4" fmla="*/ 0 w 29"/>
                <a:gd name="T5" fmla="*/ 14 h 28"/>
                <a:gd name="T6" fmla="*/ 15 w 29"/>
                <a:gd name="T7" fmla="*/ 0 h 28"/>
                <a:gd name="T8" fmla="*/ 29 w 29"/>
                <a:gd name="T9" fmla="*/ 14 h 28"/>
                <a:gd name="T10" fmla="*/ 15 w 29"/>
                <a:gd name="T11" fmla="*/ 22 h 28"/>
                <a:gd name="T12" fmla="*/ 23 w 29"/>
                <a:gd name="T13" fmla="*/ 14 h 28"/>
                <a:gd name="T14" fmla="*/ 14 w 29"/>
                <a:gd name="T15" fmla="*/ 5 h 28"/>
                <a:gd name="T16" fmla="*/ 6 w 29"/>
                <a:gd name="T17" fmla="*/ 14 h 28"/>
                <a:gd name="T18" fmla="*/ 15 w 29"/>
                <a:gd name="T19" fmla="*/ 2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28">
                  <a:moveTo>
                    <a:pt x="29" y="14"/>
                  </a:moveTo>
                  <a:cubicBezTo>
                    <a:pt x="29" y="22"/>
                    <a:pt x="22" y="28"/>
                    <a:pt x="14" y="28"/>
                  </a:cubicBezTo>
                  <a:cubicBezTo>
                    <a:pt x="7" y="28"/>
                    <a:pt x="0" y="22"/>
                    <a:pt x="0" y="14"/>
                  </a:cubicBezTo>
                  <a:cubicBezTo>
                    <a:pt x="0" y="6"/>
                    <a:pt x="7" y="0"/>
                    <a:pt x="15" y="0"/>
                  </a:cubicBezTo>
                  <a:cubicBezTo>
                    <a:pt x="23" y="0"/>
                    <a:pt x="29" y="6"/>
                    <a:pt x="29" y="14"/>
                  </a:cubicBezTo>
                  <a:close/>
                  <a:moveTo>
                    <a:pt x="15" y="22"/>
                  </a:moveTo>
                  <a:cubicBezTo>
                    <a:pt x="20" y="22"/>
                    <a:pt x="23" y="19"/>
                    <a:pt x="23" y="14"/>
                  </a:cubicBezTo>
                  <a:cubicBezTo>
                    <a:pt x="23" y="9"/>
                    <a:pt x="20" y="5"/>
                    <a:pt x="14" y="5"/>
                  </a:cubicBezTo>
                  <a:cubicBezTo>
                    <a:pt x="9" y="5"/>
                    <a:pt x="6" y="9"/>
                    <a:pt x="6" y="14"/>
                  </a:cubicBezTo>
                  <a:cubicBezTo>
                    <a:pt x="6" y="19"/>
                    <a:pt x="9" y="22"/>
                    <a:pt x="15" y="22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9"/>
          <p:cNvSpPr txBox="1">
            <a:spLocks noGrp="1"/>
          </p:cNvSpPr>
          <p:nvPr>
            <p:ph type="title"/>
          </p:nvPr>
        </p:nvSpPr>
        <p:spPr>
          <a:xfrm>
            <a:off x="4572000" y="720000"/>
            <a:ext cx="4068000" cy="161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100"/>
              <a:buNone/>
              <a:defRPr sz="5000">
                <a:solidFill>
                  <a:schemeClr val="accent3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9"/>
          <p:cNvSpPr txBox="1">
            <a:spLocks noGrp="1"/>
          </p:cNvSpPr>
          <p:nvPr>
            <p:ph type="title" idx="2" hasCustomPrompt="1"/>
          </p:nvPr>
        </p:nvSpPr>
        <p:spPr>
          <a:xfrm>
            <a:off x="6052684" y="2338500"/>
            <a:ext cx="1106700" cy="98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230" name="Google Shape;230;p9"/>
          <p:cNvSpPr txBox="1">
            <a:spLocks noGrp="1"/>
          </p:cNvSpPr>
          <p:nvPr>
            <p:ph type="subTitle" idx="1"/>
          </p:nvPr>
        </p:nvSpPr>
        <p:spPr>
          <a:xfrm>
            <a:off x="5237026" y="3434200"/>
            <a:ext cx="2744700" cy="67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Catamaran"/>
                <a:ea typeface="Catamaran"/>
                <a:cs typeface="Catamaran"/>
                <a:sym typeface="Catamara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" name="Rectangle 8"/>
          <p:cNvSpPr>
            <a:spLocks noChangeArrowheads="1"/>
          </p:cNvSpPr>
          <p:nvPr userDrawn="1"/>
        </p:nvSpPr>
        <p:spPr bwMode="auto">
          <a:xfrm>
            <a:off x="106362" y="4945500"/>
            <a:ext cx="7053022" cy="8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Rectangle 9"/>
          <p:cNvSpPr>
            <a:spLocks noChangeArrowheads="1"/>
          </p:cNvSpPr>
          <p:nvPr userDrawn="1"/>
        </p:nvSpPr>
        <p:spPr bwMode="auto">
          <a:xfrm>
            <a:off x="106362" y="4922838"/>
            <a:ext cx="8963026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Rectangle 10"/>
          <p:cNvSpPr>
            <a:spLocks noChangeArrowheads="1"/>
          </p:cNvSpPr>
          <p:nvPr userDrawn="1"/>
        </p:nvSpPr>
        <p:spPr bwMode="auto">
          <a:xfrm>
            <a:off x="106362" y="4406900"/>
            <a:ext cx="295275" cy="477837"/>
          </a:xfrm>
          <a:prstGeom prst="rect">
            <a:avLst/>
          </a:prstGeom>
          <a:solidFill>
            <a:srgbClr val="DB900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Rectangle 11"/>
          <p:cNvSpPr>
            <a:spLocks noChangeArrowheads="1"/>
          </p:cNvSpPr>
          <p:nvPr userDrawn="1"/>
        </p:nvSpPr>
        <p:spPr bwMode="auto">
          <a:xfrm>
            <a:off x="106362" y="4406900"/>
            <a:ext cx="295275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11" name="Grupo 10"/>
          <p:cNvGrpSpPr/>
          <p:nvPr userDrawn="1"/>
        </p:nvGrpSpPr>
        <p:grpSpPr>
          <a:xfrm>
            <a:off x="344487" y="366713"/>
            <a:ext cx="8472488" cy="127000"/>
            <a:chOff x="344487" y="366713"/>
            <a:chExt cx="8472488" cy="127000"/>
          </a:xfrm>
        </p:grpSpPr>
        <p:sp>
          <p:nvSpPr>
            <p:cNvPr id="12" name="Freeform 6"/>
            <p:cNvSpPr>
              <a:spLocks/>
            </p:cNvSpPr>
            <p:nvPr userDrawn="1"/>
          </p:nvSpPr>
          <p:spPr bwMode="auto">
            <a:xfrm>
              <a:off x="344487" y="411163"/>
              <a:ext cx="2784475" cy="41275"/>
            </a:xfrm>
            <a:custGeom>
              <a:avLst/>
              <a:gdLst>
                <a:gd name="T0" fmla="*/ 3 w 687"/>
                <a:gd name="T1" fmla="*/ 10 h 10"/>
                <a:gd name="T2" fmla="*/ 7 w 687"/>
                <a:gd name="T3" fmla="*/ 3 h 10"/>
                <a:gd name="T4" fmla="*/ 12 w 687"/>
                <a:gd name="T5" fmla="*/ 3 h 10"/>
                <a:gd name="T6" fmla="*/ 422 w 687"/>
                <a:gd name="T7" fmla="*/ 3 h 10"/>
                <a:gd name="T8" fmla="*/ 675 w 687"/>
                <a:gd name="T9" fmla="*/ 3 h 10"/>
                <a:gd name="T10" fmla="*/ 683 w 687"/>
                <a:gd name="T11" fmla="*/ 10 h 10"/>
                <a:gd name="T12" fmla="*/ 589 w 687"/>
                <a:gd name="T13" fmla="*/ 10 h 10"/>
                <a:gd name="T14" fmla="*/ 173 w 687"/>
                <a:gd name="T15" fmla="*/ 10 h 10"/>
                <a:gd name="T16" fmla="*/ 3 w 687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7" h="10">
                  <a:moveTo>
                    <a:pt x="3" y="10"/>
                  </a:moveTo>
                  <a:cubicBezTo>
                    <a:pt x="0" y="5"/>
                    <a:pt x="1" y="3"/>
                    <a:pt x="7" y="3"/>
                  </a:cubicBezTo>
                  <a:cubicBezTo>
                    <a:pt x="9" y="2"/>
                    <a:pt x="11" y="3"/>
                    <a:pt x="12" y="3"/>
                  </a:cubicBezTo>
                  <a:cubicBezTo>
                    <a:pt x="149" y="3"/>
                    <a:pt x="286" y="3"/>
                    <a:pt x="422" y="3"/>
                  </a:cubicBezTo>
                  <a:cubicBezTo>
                    <a:pt x="507" y="3"/>
                    <a:pt x="591" y="2"/>
                    <a:pt x="675" y="3"/>
                  </a:cubicBezTo>
                  <a:cubicBezTo>
                    <a:pt x="680" y="3"/>
                    <a:pt x="687" y="0"/>
                    <a:pt x="683" y="10"/>
                  </a:cubicBezTo>
                  <a:cubicBezTo>
                    <a:pt x="652" y="10"/>
                    <a:pt x="620" y="10"/>
                    <a:pt x="589" y="10"/>
                  </a:cubicBezTo>
                  <a:cubicBezTo>
                    <a:pt x="450" y="10"/>
                    <a:pt x="312" y="10"/>
                    <a:pt x="173" y="10"/>
                  </a:cubicBezTo>
                  <a:cubicBezTo>
                    <a:pt x="117" y="10"/>
                    <a:pt x="60" y="10"/>
                    <a:pt x="3" y="1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7"/>
            <p:cNvSpPr>
              <a:spLocks/>
            </p:cNvSpPr>
            <p:nvPr userDrawn="1"/>
          </p:nvSpPr>
          <p:spPr bwMode="auto">
            <a:xfrm>
              <a:off x="6032500" y="411163"/>
              <a:ext cx="2784475" cy="33338"/>
            </a:xfrm>
            <a:custGeom>
              <a:avLst/>
              <a:gdLst>
                <a:gd name="T0" fmla="*/ 5 w 687"/>
                <a:gd name="T1" fmla="*/ 8 h 8"/>
                <a:gd name="T2" fmla="*/ 8 w 687"/>
                <a:gd name="T3" fmla="*/ 0 h 8"/>
                <a:gd name="T4" fmla="*/ 14 w 687"/>
                <a:gd name="T5" fmla="*/ 0 h 8"/>
                <a:gd name="T6" fmla="*/ 652 w 687"/>
                <a:gd name="T7" fmla="*/ 0 h 8"/>
                <a:gd name="T8" fmla="*/ 680 w 687"/>
                <a:gd name="T9" fmla="*/ 0 h 8"/>
                <a:gd name="T10" fmla="*/ 684 w 687"/>
                <a:gd name="T11" fmla="*/ 7 h 8"/>
                <a:gd name="T12" fmla="*/ 659 w 687"/>
                <a:gd name="T13" fmla="*/ 8 h 8"/>
                <a:gd name="T14" fmla="*/ 145 w 687"/>
                <a:gd name="T15" fmla="*/ 8 h 8"/>
                <a:gd name="T16" fmla="*/ 5 w 687"/>
                <a:gd name="T1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7" h="8">
                  <a:moveTo>
                    <a:pt x="5" y="8"/>
                  </a:moveTo>
                  <a:cubicBezTo>
                    <a:pt x="0" y="3"/>
                    <a:pt x="2" y="1"/>
                    <a:pt x="8" y="0"/>
                  </a:cubicBezTo>
                  <a:cubicBezTo>
                    <a:pt x="10" y="0"/>
                    <a:pt x="12" y="0"/>
                    <a:pt x="14" y="0"/>
                  </a:cubicBezTo>
                  <a:cubicBezTo>
                    <a:pt x="227" y="0"/>
                    <a:pt x="440" y="0"/>
                    <a:pt x="652" y="0"/>
                  </a:cubicBezTo>
                  <a:cubicBezTo>
                    <a:pt x="661" y="0"/>
                    <a:pt x="671" y="0"/>
                    <a:pt x="680" y="0"/>
                  </a:cubicBezTo>
                  <a:cubicBezTo>
                    <a:pt x="685" y="0"/>
                    <a:pt x="687" y="2"/>
                    <a:pt x="684" y="7"/>
                  </a:cubicBezTo>
                  <a:cubicBezTo>
                    <a:pt x="676" y="7"/>
                    <a:pt x="668" y="8"/>
                    <a:pt x="659" y="8"/>
                  </a:cubicBezTo>
                  <a:cubicBezTo>
                    <a:pt x="488" y="8"/>
                    <a:pt x="316" y="8"/>
                    <a:pt x="145" y="8"/>
                  </a:cubicBezTo>
                  <a:cubicBezTo>
                    <a:pt x="98" y="8"/>
                    <a:pt x="51" y="8"/>
                    <a:pt x="5" y="8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8"/>
            <p:cNvSpPr>
              <a:spLocks noEditPoints="1"/>
            </p:cNvSpPr>
            <p:nvPr userDrawn="1"/>
          </p:nvSpPr>
          <p:spPr bwMode="auto">
            <a:xfrm>
              <a:off x="5849938" y="366713"/>
              <a:ext cx="112713" cy="119063"/>
            </a:xfrm>
            <a:custGeom>
              <a:avLst/>
              <a:gdLst>
                <a:gd name="T0" fmla="*/ 28 w 28"/>
                <a:gd name="T1" fmla="*/ 14 h 29"/>
                <a:gd name="T2" fmla="*/ 14 w 28"/>
                <a:gd name="T3" fmla="*/ 29 h 29"/>
                <a:gd name="T4" fmla="*/ 0 w 28"/>
                <a:gd name="T5" fmla="*/ 15 h 29"/>
                <a:gd name="T6" fmla="*/ 14 w 28"/>
                <a:gd name="T7" fmla="*/ 0 h 29"/>
                <a:gd name="T8" fmla="*/ 28 w 28"/>
                <a:gd name="T9" fmla="*/ 14 h 29"/>
                <a:gd name="T10" fmla="*/ 6 w 28"/>
                <a:gd name="T11" fmla="*/ 15 h 29"/>
                <a:gd name="T12" fmla="*/ 15 w 28"/>
                <a:gd name="T13" fmla="*/ 23 h 29"/>
                <a:gd name="T14" fmla="*/ 23 w 28"/>
                <a:gd name="T15" fmla="*/ 14 h 29"/>
                <a:gd name="T16" fmla="*/ 14 w 28"/>
                <a:gd name="T17" fmla="*/ 6 h 29"/>
                <a:gd name="T18" fmla="*/ 6 w 28"/>
                <a:gd name="T19" fmla="*/ 1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8" y="14"/>
                  </a:moveTo>
                  <a:cubicBezTo>
                    <a:pt x="28" y="22"/>
                    <a:pt x="22" y="29"/>
                    <a:pt x="14" y="29"/>
                  </a:cubicBezTo>
                  <a:cubicBezTo>
                    <a:pt x="7" y="29"/>
                    <a:pt x="0" y="22"/>
                    <a:pt x="0" y="15"/>
                  </a:cubicBezTo>
                  <a:cubicBezTo>
                    <a:pt x="0" y="7"/>
                    <a:pt x="6" y="0"/>
                    <a:pt x="14" y="0"/>
                  </a:cubicBezTo>
                  <a:cubicBezTo>
                    <a:pt x="22" y="0"/>
                    <a:pt x="28" y="7"/>
                    <a:pt x="28" y="14"/>
                  </a:cubicBezTo>
                  <a:close/>
                  <a:moveTo>
                    <a:pt x="6" y="15"/>
                  </a:moveTo>
                  <a:cubicBezTo>
                    <a:pt x="6" y="20"/>
                    <a:pt x="9" y="23"/>
                    <a:pt x="15" y="23"/>
                  </a:cubicBezTo>
                  <a:cubicBezTo>
                    <a:pt x="20" y="23"/>
                    <a:pt x="23" y="20"/>
                    <a:pt x="23" y="14"/>
                  </a:cubicBezTo>
                  <a:cubicBezTo>
                    <a:pt x="23" y="9"/>
                    <a:pt x="19" y="6"/>
                    <a:pt x="14" y="6"/>
                  </a:cubicBezTo>
                  <a:cubicBezTo>
                    <a:pt x="9" y="6"/>
                    <a:pt x="6" y="9"/>
                    <a:pt x="6" y="15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9"/>
            <p:cNvSpPr>
              <a:spLocks noEditPoints="1"/>
            </p:cNvSpPr>
            <p:nvPr userDrawn="1"/>
          </p:nvSpPr>
          <p:spPr bwMode="auto">
            <a:xfrm>
              <a:off x="3194050" y="379413"/>
              <a:ext cx="117475" cy="114300"/>
            </a:xfrm>
            <a:custGeom>
              <a:avLst/>
              <a:gdLst>
                <a:gd name="T0" fmla="*/ 29 w 29"/>
                <a:gd name="T1" fmla="*/ 14 h 28"/>
                <a:gd name="T2" fmla="*/ 14 w 29"/>
                <a:gd name="T3" fmla="*/ 28 h 28"/>
                <a:gd name="T4" fmla="*/ 0 w 29"/>
                <a:gd name="T5" fmla="*/ 14 h 28"/>
                <a:gd name="T6" fmla="*/ 15 w 29"/>
                <a:gd name="T7" fmla="*/ 0 h 28"/>
                <a:gd name="T8" fmla="*/ 29 w 29"/>
                <a:gd name="T9" fmla="*/ 14 h 28"/>
                <a:gd name="T10" fmla="*/ 15 w 29"/>
                <a:gd name="T11" fmla="*/ 22 h 28"/>
                <a:gd name="T12" fmla="*/ 23 w 29"/>
                <a:gd name="T13" fmla="*/ 14 h 28"/>
                <a:gd name="T14" fmla="*/ 14 w 29"/>
                <a:gd name="T15" fmla="*/ 5 h 28"/>
                <a:gd name="T16" fmla="*/ 6 w 29"/>
                <a:gd name="T17" fmla="*/ 14 h 28"/>
                <a:gd name="T18" fmla="*/ 15 w 29"/>
                <a:gd name="T19" fmla="*/ 2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28">
                  <a:moveTo>
                    <a:pt x="29" y="14"/>
                  </a:moveTo>
                  <a:cubicBezTo>
                    <a:pt x="29" y="22"/>
                    <a:pt x="22" y="28"/>
                    <a:pt x="14" y="28"/>
                  </a:cubicBezTo>
                  <a:cubicBezTo>
                    <a:pt x="7" y="28"/>
                    <a:pt x="0" y="22"/>
                    <a:pt x="0" y="14"/>
                  </a:cubicBezTo>
                  <a:cubicBezTo>
                    <a:pt x="0" y="6"/>
                    <a:pt x="7" y="0"/>
                    <a:pt x="15" y="0"/>
                  </a:cubicBezTo>
                  <a:cubicBezTo>
                    <a:pt x="23" y="0"/>
                    <a:pt x="29" y="6"/>
                    <a:pt x="29" y="14"/>
                  </a:cubicBezTo>
                  <a:close/>
                  <a:moveTo>
                    <a:pt x="15" y="22"/>
                  </a:moveTo>
                  <a:cubicBezTo>
                    <a:pt x="20" y="22"/>
                    <a:pt x="23" y="19"/>
                    <a:pt x="23" y="14"/>
                  </a:cubicBezTo>
                  <a:cubicBezTo>
                    <a:pt x="23" y="9"/>
                    <a:pt x="20" y="5"/>
                    <a:pt x="14" y="5"/>
                  </a:cubicBezTo>
                  <a:cubicBezTo>
                    <a:pt x="9" y="5"/>
                    <a:pt x="6" y="9"/>
                    <a:pt x="6" y="14"/>
                  </a:cubicBezTo>
                  <a:cubicBezTo>
                    <a:pt x="6" y="19"/>
                    <a:pt x="9" y="22"/>
                    <a:pt x="15" y="22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0"/>
          <p:cNvSpPr txBox="1">
            <a:spLocks noGrp="1"/>
          </p:cNvSpPr>
          <p:nvPr>
            <p:ph type="title"/>
          </p:nvPr>
        </p:nvSpPr>
        <p:spPr>
          <a:xfrm>
            <a:off x="540000" y="491400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100"/>
              <a:buNone/>
              <a:defRPr/>
            </a:lvl9pPr>
          </a:lstStyle>
          <a:p>
            <a:endParaRPr/>
          </a:p>
        </p:txBody>
      </p:sp>
      <p:sp>
        <p:nvSpPr>
          <p:cNvPr id="10" name="Freeform 6"/>
          <p:cNvSpPr>
            <a:spLocks/>
          </p:cNvSpPr>
          <p:nvPr userDrawn="1"/>
        </p:nvSpPr>
        <p:spPr bwMode="auto">
          <a:xfrm>
            <a:off x="344487" y="411163"/>
            <a:ext cx="2784475" cy="41275"/>
          </a:xfrm>
          <a:custGeom>
            <a:avLst/>
            <a:gdLst>
              <a:gd name="T0" fmla="*/ 3 w 687"/>
              <a:gd name="T1" fmla="*/ 10 h 10"/>
              <a:gd name="T2" fmla="*/ 7 w 687"/>
              <a:gd name="T3" fmla="*/ 3 h 10"/>
              <a:gd name="T4" fmla="*/ 12 w 687"/>
              <a:gd name="T5" fmla="*/ 3 h 10"/>
              <a:gd name="T6" fmla="*/ 422 w 687"/>
              <a:gd name="T7" fmla="*/ 3 h 10"/>
              <a:gd name="T8" fmla="*/ 675 w 687"/>
              <a:gd name="T9" fmla="*/ 3 h 10"/>
              <a:gd name="T10" fmla="*/ 683 w 687"/>
              <a:gd name="T11" fmla="*/ 10 h 10"/>
              <a:gd name="T12" fmla="*/ 589 w 687"/>
              <a:gd name="T13" fmla="*/ 10 h 10"/>
              <a:gd name="T14" fmla="*/ 173 w 687"/>
              <a:gd name="T15" fmla="*/ 10 h 10"/>
              <a:gd name="T16" fmla="*/ 3 w 687"/>
              <a:gd name="T17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7" h="10">
                <a:moveTo>
                  <a:pt x="3" y="10"/>
                </a:moveTo>
                <a:cubicBezTo>
                  <a:pt x="0" y="5"/>
                  <a:pt x="1" y="3"/>
                  <a:pt x="7" y="3"/>
                </a:cubicBezTo>
                <a:cubicBezTo>
                  <a:pt x="9" y="2"/>
                  <a:pt x="11" y="3"/>
                  <a:pt x="12" y="3"/>
                </a:cubicBezTo>
                <a:cubicBezTo>
                  <a:pt x="149" y="3"/>
                  <a:pt x="286" y="3"/>
                  <a:pt x="422" y="3"/>
                </a:cubicBezTo>
                <a:cubicBezTo>
                  <a:pt x="507" y="3"/>
                  <a:pt x="591" y="2"/>
                  <a:pt x="675" y="3"/>
                </a:cubicBezTo>
                <a:cubicBezTo>
                  <a:pt x="680" y="3"/>
                  <a:pt x="687" y="0"/>
                  <a:pt x="683" y="10"/>
                </a:cubicBezTo>
                <a:cubicBezTo>
                  <a:pt x="652" y="10"/>
                  <a:pt x="620" y="10"/>
                  <a:pt x="589" y="10"/>
                </a:cubicBezTo>
                <a:cubicBezTo>
                  <a:pt x="450" y="10"/>
                  <a:pt x="312" y="10"/>
                  <a:pt x="173" y="10"/>
                </a:cubicBezTo>
                <a:cubicBezTo>
                  <a:pt x="117" y="10"/>
                  <a:pt x="60" y="10"/>
                  <a:pt x="3" y="1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7"/>
          <p:cNvSpPr>
            <a:spLocks/>
          </p:cNvSpPr>
          <p:nvPr userDrawn="1"/>
        </p:nvSpPr>
        <p:spPr bwMode="auto">
          <a:xfrm>
            <a:off x="6032500" y="411163"/>
            <a:ext cx="2784475" cy="33338"/>
          </a:xfrm>
          <a:custGeom>
            <a:avLst/>
            <a:gdLst>
              <a:gd name="T0" fmla="*/ 5 w 687"/>
              <a:gd name="T1" fmla="*/ 8 h 8"/>
              <a:gd name="T2" fmla="*/ 8 w 687"/>
              <a:gd name="T3" fmla="*/ 0 h 8"/>
              <a:gd name="T4" fmla="*/ 14 w 687"/>
              <a:gd name="T5" fmla="*/ 0 h 8"/>
              <a:gd name="T6" fmla="*/ 652 w 687"/>
              <a:gd name="T7" fmla="*/ 0 h 8"/>
              <a:gd name="T8" fmla="*/ 680 w 687"/>
              <a:gd name="T9" fmla="*/ 0 h 8"/>
              <a:gd name="T10" fmla="*/ 684 w 687"/>
              <a:gd name="T11" fmla="*/ 7 h 8"/>
              <a:gd name="T12" fmla="*/ 659 w 687"/>
              <a:gd name="T13" fmla="*/ 8 h 8"/>
              <a:gd name="T14" fmla="*/ 145 w 687"/>
              <a:gd name="T15" fmla="*/ 8 h 8"/>
              <a:gd name="T16" fmla="*/ 5 w 687"/>
              <a:gd name="T17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7" h="8">
                <a:moveTo>
                  <a:pt x="5" y="8"/>
                </a:moveTo>
                <a:cubicBezTo>
                  <a:pt x="0" y="3"/>
                  <a:pt x="2" y="1"/>
                  <a:pt x="8" y="0"/>
                </a:cubicBezTo>
                <a:cubicBezTo>
                  <a:pt x="10" y="0"/>
                  <a:pt x="12" y="0"/>
                  <a:pt x="14" y="0"/>
                </a:cubicBezTo>
                <a:cubicBezTo>
                  <a:pt x="227" y="0"/>
                  <a:pt x="440" y="0"/>
                  <a:pt x="652" y="0"/>
                </a:cubicBezTo>
                <a:cubicBezTo>
                  <a:pt x="661" y="0"/>
                  <a:pt x="671" y="0"/>
                  <a:pt x="680" y="0"/>
                </a:cubicBezTo>
                <a:cubicBezTo>
                  <a:pt x="685" y="0"/>
                  <a:pt x="687" y="2"/>
                  <a:pt x="684" y="7"/>
                </a:cubicBezTo>
                <a:cubicBezTo>
                  <a:pt x="676" y="7"/>
                  <a:pt x="668" y="8"/>
                  <a:pt x="659" y="8"/>
                </a:cubicBezTo>
                <a:cubicBezTo>
                  <a:pt x="488" y="8"/>
                  <a:pt x="316" y="8"/>
                  <a:pt x="145" y="8"/>
                </a:cubicBezTo>
                <a:cubicBezTo>
                  <a:pt x="98" y="8"/>
                  <a:pt x="51" y="8"/>
                  <a:pt x="5" y="8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Freeform 8"/>
          <p:cNvSpPr>
            <a:spLocks noEditPoints="1"/>
          </p:cNvSpPr>
          <p:nvPr userDrawn="1"/>
        </p:nvSpPr>
        <p:spPr bwMode="auto">
          <a:xfrm>
            <a:off x="5849938" y="366713"/>
            <a:ext cx="112713" cy="119063"/>
          </a:xfrm>
          <a:custGeom>
            <a:avLst/>
            <a:gdLst>
              <a:gd name="T0" fmla="*/ 28 w 28"/>
              <a:gd name="T1" fmla="*/ 14 h 29"/>
              <a:gd name="T2" fmla="*/ 14 w 28"/>
              <a:gd name="T3" fmla="*/ 29 h 29"/>
              <a:gd name="T4" fmla="*/ 0 w 28"/>
              <a:gd name="T5" fmla="*/ 15 h 29"/>
              <a:gd name="T6" fmla="*/ 14 w 28"/>
              <a:gd name="T7" fmla="*/ 0 h 29"/>
              <a:gd name="T8" fmla="*/ 28 w 28"/>
              <a:gd name="T9" fmla="*/ 14 h 29"/>
              <a:gd name="T10" fmla="*/ 6 w 28"/>
              <a:gd name="T11" fmla="*/ 15 h 29"/>
              <a:gd name="T12" fmla="*/ 15 w 28"/>
              <a:gd name="T13" fmla="*/ 23 h 29"/>
              <a:gd name="T14" fmla="*/ 23 w 28"/>
              <a:gd name="T15" fmla="*/ 14 h 29"/>
              <a:gd name="T16" fmla="*/ 14 w 28"/>
              <a:gd name="T17" fmla="*/ 6 h 29"/>
              <a:gd name="T18" fmla="*/ 6 w 28"/>
              <a:gd name="T19" fmla="*/ 15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" h="29">
                <a:moveTo>
                  <a:pt x="28" y="14"/>
                </a:moveTo>
                <a:cubicBezTo>
                  <a:pt x="28" y="22"/>
                  <a:pt x="22" y="29"/>
                  <a:pt x="14" y="29"/>
                </a:cubicBezTo>
                <a:cubicBezTo>
                  <a:pt x="7" y="29"/>
                  <a:pt x="0" y="22"/>
                  <a:pt x="0" y="15"/>
                </a:cubicBezTo>
                <a:cubicBezTo>
                  <a:pt x="0" y="7"/>
                  <a:pt x="6" y="0"/>
                  <a:pt x="14" y="0"/>
                </a:cubicBezTo>
                <a:cubicBezTo>
                  <a:pt x="22" y="0"/>
                  <a:pt x="28" y="7"/>
                  <a:pt x="28" y="14"/>
                </a:cubicBezTo>
                <a:close/>
                <a:moveTo>
                  <a:pt x="6" y="15"/>
                </a:moveTo>
                <a:cubicBezTo>
                  <a:pt x="6" y="20"/>
                  <a:pt x="9" y="23"/>
                  <a:pt x="15" y="23"/>
                </a:cubicBezTo>
                <a:cubicBezTo>
                  <a:pt x="20" y="23"/>
                  <a:pt x="23" y="20"/>
                  <a:pt x="23" y="14"/>
                </a:cubicBezTo>
                <a:cubicBezTo>
                  <a:pt x="23" y="9"/>
                  <a:pt x="19" y="6"/>
                  <a:pt x="14" y="6"/>
                </a:cubicBezTo>
                <a:cubicBezTo>
                  <a:pt x="9" y="6"/>
                  <a:pt x="6" y="9"/>
                  <a:pt x="6" y="15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3" name="Freeform 9"/>
          <p:cNvSpPr>
            <a:spLocks noEditPoints="1"/>
          </p:cNvSpPr>
          <p:nvPr userDrawn="1"/>
        </p:nvSpPr>
        <p:spPr bwMode="auto">
          <a:xfrm>
            <a:off x="3194050" y="379413"/>
            <a:ext cx="117475" cy="114300"/>
          </a:xfrm>
          <a:custGeom>
            <a:avLst/>
            <a:gdLst>
              <a:gd name="T0" fmla="*/ 29 w 29"/>
              <a:gd name="T1" fmla="*/ 14 h 28"/>
              <a:gd name="T2" fmla="*/ 14 w 29"/>
              <a:gd name="T3" fmla="*/ 28 h 28"/>
              <a:gd name="T4" fmla="*/ 0 w 29"/>
              <a:gd name="T5" fmla="*/ 14 h 28"/>
              <a:gd name="T6" fmla="*/ 15 w 29"/>
              <a:gd name="T7" fmla="*/ 0 h 28"/>
              <a:gd name="T8" fmla="*/ 29 w 29"/>
              <a:gd name="T9" fmla="*/ 14 h 28"/>
              <a:gd name="T10" fmla="*/ 15 w 29"/>
              <a:gd name="T11" fmla="*/ 22 h 28"/>
              <a:gd name="T12" fmla="*/ 23 w 29"/>
              <a:gd name="T13" fmla="*/ 14 h 28"/>
              <a:gd name="T14" fmla="*/ 14 w 29"/>
              <a:gd name="T15" fmla="*/ 5 h 28"/>
              <a:gd name="T16" fmla="*/ 6 w 29"/>
              <a:gd name="T17" fmla="*/ 14 h 28"/>
              <a:gd name="T18" fmla="*/ 15 w 29"/>
              <a:gd name="T19" fmla="*/ 22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9" h="28">
                <a:moveTo>
                  <a:pt x="29" y="14"/>
                </a:moveTo>
                <a:cubicBezTo>
                  <a:pt x="29" y="22"/>
                  <a:pt x="22" y="28"/>
                  <a:pt x="14" y="28"/>
                </a:cubicBezTo>
                <a:cubicBezTo>
                  <a:pt x="7" y="28"/>
                  <a:pt x="0" y="22"/>
                  <a:pt x="0" y="14"/>
                </a:cubicBezTo>
                <a:cubicBezTo>
                  <a:pt x="0" y="6"/>
                  <a:pt x="7" y="0"/>
                  <a:pt x="15" y="0"/>
                </a:cubicBezTo>
                <a:cubicBezTo>
                  <a:pt x="23" y="0"/>
                  <a:pt x="29" y="6"/>
                  <a:pt x="29" y="14"/>
                </a:cubicBezTo>
                <a:close/>
                <a:moveTo>
                  <a:pt x="15" y="22"/>
                </a:moveTo>
                <a:cubicBezTo>
                  <a:pt x="20" y="22"/>
                  <a:pt x="23" y="19"/>
                  <a:pt x="23" y="14"/>
                </a:cubicBezTo>
                <a:cubicBezTo>
                  <a:pt x="23" y="9"/>
                  <a:pt x="20" y="5"/>
                  <a:pt x="14" y="5"/>
                </a:cubicBezTo>
                <a:cubicBezTo>
                  <a:pt x="9" y="5"/>
                  <a:pt x="6" y="9"/>
                  <a:pt x="6" y="14"/>
                </a:cubicBezTo>
                <a:cubicBezTo>
                  <a:pt x="6" y="19"/>
                  <a:pt x="9" y="22"/>
                  <a:pt x="15" y="22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7" name="Grupo 6"/>
          <p:cNvGrpSpPr/>
          <p:nvPr userDrawn="1"/>
        </p:nvGrpSpPr>
        <p:grpSpPr>
          <a:xfrm rot="20700000">
            <a:off x="7971272" y="144230"/>
            <a:ext cx="1186930" cy="920158"/>
            <a:chOff x="-1960562" y="498476"/>
            <a:chExt cx="1808162" cy="1401763"/>
          </a:xfrm>
          <a:solidFill>
            <a:schemeClr val="accent6">
              <a:lumMod val="75000"/>
            </a:schemeClr>
          </a:solidFill>
        </p:grpSpPr>
        <p:sp>
          <p:nvSpPr>
            <p:cNvPr id="8" name="Freeform 5"/>
            <p:cNvSpPr>
              <a:spLocks noEditPoints="1"/>
            </p:cNvSpPr>
            <p:nvPr/>
          </p:nvSpPr>
          <p:spPr bwMode="auto">
            <a:xfrm>
              <a:off x="-933450" y="500063"/>
              <a:ext cx="781050" cy="830263"/>
            </a:xfrm>
            <a:custGeom>
              <a:avLst/>
              <a:gdLst>
                <a:gd name="T0" fmla="*/ 1 w 309"/>
                <a:gd name="T1" fmla="*/ 204 h 328"/>
                <a:gd name="T2" fmla="*/ 0 w 309"/>
                <a:gd name="T3" fmla="*/ 101 h 328"/>
                <a:gd name="T4" fmla="*/ 58 w 309"/>
                <a:gd name="T5" fmla="*/ 54 h 328"/>
                <a:gd name="T6" fmla="*/ 248 w 309"/>
                <a:gd name="T7" fmla="*/ 1 h 328"/>
                <a:gd name="T8" fmla="*/ 259 w 309"/>
                <a:gd name="T9" fmla="*/ 8 h 328"/>
                <a:gd name="T10" fmla="*/ 298 w 309"/>
                <a:gd name="T11" fmla="*/ 123 h 328"/>
                <a:gd name="T12" fmla="*/ 272 w 309"/>
                <a:gd name="T13" fmla="*/ 304 h 328"/>
                <a:gd name="T14" fmla="*/ 270 w 309"/>
                <a:gd name="T15" fmla="*/ 308 h 328"/>
                <a:gd name="T16" fmla="*/ 240 w 309"/>
                <a:gd name="T17" fmla="*/ 327 h 328"/>
                <a:gd name="T18" fmla="*/ 62 w 309"/>
                <a:gd name="T19" fmla="*/ 258 h 328"/>
                <a:gd name="T20" fmla="*/ 22 w 309"/>
                <a:gd name="T21" fmla="*/ 222 h 328"/>
                <a:gd name="T22" fmla="*/ 1 w 309"/>
                <a:gd name="T23" fmla="*/ 204 h 328"/>
                <a:gd name="T24" fmla="*/ 39 w 309"/>
                <a:gd name="T25" fmla="*/ 147 h 328"/>
                <a:gd name="T26" fmla="*/ 123 w 309"/>
                <a:gd name="T27" fmla="*/ 89 h 328"/>
                <a:gd name="T28" fmla="*/ 116 w 309"/>
                <a:gd name="T29" fmla="*/ 90 h 328"/>
                <a:gd name="T30" fmla="*/ 99 w 309"/>
                <a:gd name="T31" fmla="*/ 99 h 328"/>
                <a:gd name="T32" fmla="*/ 27 w 309"/>
                <a:gd name="T33" fmla="*/ 145 h 328"/>
                <a:gd name="T34" fmla="*/ 19 w 309"/>
                <a:gd name="T35" fmla="*/ 151 h 328"/>
                <a:gd name="T36" fmla="*/ 65 w 309"/>
                <a:gd name="T37" fmla="*/ 163 h 328"/>
                <a:gd name="T38" fmla="*/ 41 w 309"/>
                <a:gd name="T39" fmla="*/ 162 h 328"/>
                <a:gd name="T40" fmla="*/ 20 w 309"/>
                <a:gd name="T41" fmla="*/ 167 h 328"/>
                <a:gd name="T42" fmla="*/ 19 w 309"/>
                <a:gd name="T43" fmla="*/ 170 h 328"/>
                <a:gd name="T44" fmla="*/ 62 w 309"/>
                <a:gd name="T45" fmla="*/ 197 h 328"/>
                <a:gd name="T46" fmla="*/ 124 w 309"/>
                <a:gd name="T47" fmla="*/ 257 h 328"/>
                <a:gd name="T48" fmla="*/ 130 w 309"/>
                <a:gd name="T49" fmla="*/ 259 h 328"/>
                <a:gd name="T50" fmla="*/ 131 w 309"/>
                <a:gd name="T51" fmla="*/ 254 h 328"/>
                <a:gd name="T52" fmla="*/ 117 w 309"/>
                <a:gd name="T53" fmla="*/ 225 h 328"/>
                <a:gd name="T54" fmla="*/ 75 w 309"/>
                <a:gd name="T55" fmla="*/ 194 h 328"/>
                <a:gd name="T56" fmla="*/ 48 w 309"/>
                <a:gd name="T57" fmla="*/ 179 h 328"/>
                <a:gd name="T58" fmla="*/ 66 w 309"/>
                <a:gd name="T59" fmla="*/ 175 h 328"/>
                <a:gd name="T60" fmla="*/ 65 w 309"/>
                <a:gd name="T61" fmla="*/ 169 h 328"/>
                <a:gd name="T62" fmla="*/ 74 w 309"/>
                <a:gd name="T63" fmla="*/ 168 h 328"/>
                <a:gd name="T64" fmla="*/ 79 w 309"/>
                <a:gd name="T65" fmla="*/ 164 h 328"/>
                <a:gd name="T66" fmla="*/ 76 w 309"/>
                <a:gd name="T67" fmla="*/ 159 h 328"/>
                <a:gd name="T68" fmla="*/ 60 w 309"/>
                <a:gd name="T69" fmla="*/ 151 h 328"/>
                <a:gd name="T70" fmla="*/ 39 w 309"/>
                <a:gd name="T71" fmla="*/ 14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9" h="328">
                  <a:moveTo>
                    <a:pt x="1" y="204"/>
                  </a:moveTo>
                  <a:cubicBezTo>
                    <a:pt x="16" y="170"/>
                    <a:pt x="23" y="135"/>
                    <a:pt x="0" y="101"/>
                  </a:cubicBezTo>
                  <a:cubicBezTo>
                    <a:pt x="16" y="82"/>
                    <a:pt x="36" y="66"/>
                    <a:pt x="58" y="54"/>
                  </a:cubicBezTo>
                  <a:cubicBezTo>
                    <a:pt x="117" y="20"/>
                    <a:pt x="180" y="1"/>
                    <a:pt x="248" y="1"/>
                  </a:cubicBezTo>
                  <a:cubicBezTo>
                    <a:pt x="254" y="0"/>
                    <a:pt x="257" y="2"/>
                    <a:pt x="259" y="8"/>
                  </a:cubicBezTo>
                  <a:cubicBezTo>
                    <a:pt x="276" y="45"/>
                    <a:pt x="291" y="82"/>
                    <a:pt x="298" y="123"/>
                  </a:cubicBezTo>
                  <a:cubicBezTo>
                    <a:pt x="309" y="186"/>
                    <a:pt x="299" y="246"/>
                    <a:pt x="272" y="304"/>
                  </a:cubicBezTo>
                  <a:cubicBezTo>
                    <a:pt x="271" y="306"/>
                    <a:pt x="271" y="307"/>
                    <a:pt x="270" y="308"/>
                  </a:cubicBezTo>
                  <a:cubicBezTo>
                    <a:pt x="261" y="328"/>
                    <a:pt x="261" y="328"/>
                    <a:pt x="240" y="327"/>
                  </a:cubicBezTo>
                  <a:cubicBezTo>
                    <a:pt x="172" y="325"/>
                    <a:pt x="113" y="304"/>
                    <a:pt x="62" y="258"/>
                  </a:cubicBezTo>
                  <a:cubicBezTo>
                    <a:pt x="49" y="246"/>
                    <a:pt x="36" y="234"/>
                    <a:pt x="22" y="222"/>
                  </a:cubicBezTo>
                  <a:cubicBezTo>
                    <a:pt x="16" y="216"/>
                    <a:pt x="9" y="211"/>
                    <a:pt x="1" y="204"/>
                  </a:cubicBezTo>
                  <a:close/>
                  <a:moveTo>
                    <a:pt x="39" y="147"/>
                  </a:moveTo>
                  <a:cubicBezTo>
                    <a:pt x="66" y="128"/>
                    <a:pt x="94" y="109"/>
                    <a:pt x="123" y="89"/>
                  </a:cubicBezTo>
                  <a:cubicBezTo>
                    <a:pt x="120" y="90"/>
                    <a:pt x="118" y="89"/>
                    <a:pt x="116" y="90"/>
                  </a:cubicBezTo>
                  <a:cubicBezTo>
                    <a:pt x="110" y="93"/>
                    <a:pt x="104" y="95"/>
                    <a:pt x="99" y="99"/>
                  </a:cubicBezTo>
                  <a:cubicBezTo>
                    <a:pt x="76" y="117"/>
                    <a:pt x="53" y="132"/>
                    <a:pt x="27" y="145"/>
                  </a:cubicBezTo>
                  <a:cubicBezTo>
                    <a:pt x="24" y="146"/>
                    <a:pt x="22" y="149"/>
                    <a:pt x="19" y="151"/>
                  </a:cubicBezTo>
                  <a:cubicBezTo>
                    <a:pt x="36" y="155"/>
                    <a:pt x="52" y="153"/>
                    <a:pt x="65" y="163"/>
                  </a:cubicBezTo>
                  <a:cubicBezTo>
                    <a:pt x="57" y="163"/>
                    <a:pt x="49" y="162"/>
                    <a:pt x="41" y="162"/>
                  </a:cubicBezTo>
                  <a:cubicBezTo>
                    <a:pt x="34" y="163"/>
                    <a:pt x="27" y="166"/>
                    <a:pt x="20" y="167"/>
                  </a:cubicBezTo>
                  <a:cubicBezTo>
                    <a:pt x="20" y="168"/>
                    <a:pt x="19" y="169"/>
                    <a:pt x="19" y="170"/>
                  </a:cubicBezTo>
                  <a:cubicBezTo>
                    <a:pt x="33" y="179"/>
                    <a:pt x="47" y="189"/>
                    <a:pt x="62" y="197"/>
                  </a:cubicBezTo>
                  <a:cubicBezTo>
                    <a:pt x="87" y="213"/>
                    <a:pt x="111" y="228"/>
                    <a:pt x="124" y="257"/>
                  </a:cubicBezTo>
                  <a:cubicBezTo>
                    <a:pt x="125" y="258"/>
                    <a:pt x="128" y="259"/>
                    <a:pt x="130" y="259"/>
                  </a:cubicBezTo>
                  <a:cubicBezTo>
                    <a:pt x="131" y="258"/>
                    <a:pt x="132" y="255"/>
                    <a:pt x="131" y="254"/>
                  </a:cubicBezTo>
                  <a:cubicBezTo>
                    <a:pt x="127" y="244"/>
                    <a:pt x="123" y="234"/>
                    <a:pt x="117" y="225"/>
                  </a:cubicBezTo>
                  <a:cubicBezTo>
                    <a:pt x="106" y="211"/>
                    <a:pt x="90" y="202"/>
                    <a:pt x="75" y="194"/>
                  </a:cubicBezTo>
                  <a:cubicBezTo>
                    <a:pt x="65" y="189"/>
                    <a:pt x="56" y="184"/>
                    <a:pt x="48" y="179"/>
                  </a:cubicBezTo>
                  <a:cubicBezTo>
                    <a:pt x="54" y="178"/>
                    <a:pt x="60" y="177"/>
                    <a:pt x="66" y="175"/>
                  </a:cubicBezTo>
                  <a:cubicBezTo>
                    <a:pt x="66" y="173"/>
                    <a:pt x="65" y="172"/>
                    <a:pt x="65" y="169"/>
                  </a:cubicBezTo>
                  <a:cubicBezTo>
                    <a:pt x="68" y="169"/>
                    <a:pt x="71" y="169"/>
                    <a:pt x="74" y="168"/>
                  </a:cubicBezTo>
                  <a:cubicBezTo>
                    <a:pt x="76" y="167"/>
                    <a:pt x="78" y="165"/>
                    <a:pt x="79" y="164"/>
                  </a:cubicBezTo>
                  <a:cubicBezTo>
                    <a:pt x="80" y="163"/>
                    <a:pt x="77" y="160"/>
                    <a:pt x="76" y="159"/>
                  </a:cubicBezTo>
                  <a:cubicBezTo>
                    <a:pt x="71" y="156"/>
                    <a:pt x="66" y="153"/>
                    <a:pt x="60" y="151"/>
                  </a:cubicBezTo>
                  <a:cubicBezTo>
                    <a:pt x="53" y="149"/>
                    <a:pt x="45" y="148"/>
                    <a:pt x="39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6"/>
            <p:cNvSpPr>
              <a:spLocks noEditPoints="1"/>
            </p:cNvSpPr>
            <p:nvPr/>
          </p:nvSpPr>
          <p:spPr bwMode="auto">
            <a:xfrm>
              <a:off x="-1960562" y="498476"/>
              <a:ext cx="776287" cy="828675"/>
            </a:xfrm>
            <a:custGeom>
              <a:avLst/>
              <a:gdLst>
                <a:gd name="T0" fmla="*/ 305 w 307"/>
                <a:gd name="T1" fmla="*/ 107 h 328"/>
                <a:gd name="T2" fmla="*/ 305 w 307"/>
                <a:gd name="T3" fmla="*/ 198 h 328"/>
                <a:gd name="T4" fmla="*/ 302 w 307"/>
                <a:gd name="T5" fmla="*/ 210 h 328"/>
                <a:gd name="T6" fmla="*/ 217 w 307"/>
                <a:gd name="T7" fmla="*/ 284 h 328"/>
                <a:gd name="T8" fmla="*/ 132 w 307"/>
                <a:gd name="T9" fmla="*/ 318 h 328"/>
                <a:gd name="T10" fmla="*/ 55 w 307"/>
                <a:gd name="T11" fmla="*/ 328 h 328"/>
                <a:gd name="T12" fmla="*/ 48 w 307"/>
                <a:gd name="T13" fmla="*/ 326 h 328"/>
                <a:gd name="T14" fmla="*/ 17 w 307"/>
                <a:gd name="T15" fmla="*/ 247 h 328"/>
                <a:gd name="T16" fmla="*/ 31 w 307"/>
                <a:gd name="T17" fmla="*/ 52 h 328"/>
                <a:gd name="T18" fmla="*/ 48 w 307"/>
                <a:gd name="T19" fmla="*/ 7 h 328"/>
                <a:gd name="T20" fmla="*/ 59 w 307"/>
                <a:gd name="T21" fmla="*/ 1 h 328"/>
                <a:gd name="T22" fmla="*/ 181 w 307"/>
                <a:gd name="T23" fmla="*/ 31 h 328"/>
                <a:gd name="T24" fmla="*/ 305 w 307"/>
                <a:gd name="T25" fmla="*/ 107 h 328"/>
                <a:gd name="T26" fmla="*/ 268 w 307"/>
                <a:gd name="T27" fmla="*/ 179 h 328"/>
                <a:gd name="T28" fmla="*/ 226 w 307"/>
                <a:gd name="T29" fmla="*/ 202 h 328"/>
                <a:gd name="T30" fmla="*/ 189 w 307"/>
                <a:gd name="T31" fmla="*/ 233 h 328"/>
                <a:gd name="T32" fmla="*/ 176 w 307"/>
                <a:gd name="T33" fmla="*/ 259 h 328"/>
                <a:gd name="T34" fmla="*/ 185 w 307"/>
                <a:gd name="T35" fmla="*/ 255 h 328"/>
                <a:gd name="T36" fmla="*/ 214 w 307"/>
                <a:gd name="T37" fmla="*/ 217 h 328"/>
                <a:gd name="T38" fmla="*/ 245 w 307"/>
                <a:gd name="T39" fmla="*/ 197 h 328"/>
                <a:gd name="T40" fmla="*/ 284 w 307"/>
                <a:gd name="T41" fmla="*/ 173 h 328"/>
                <a:gd name="T42" fmla="*/ 289 w 307"/>
                <a:gd name="T43" fmla="*/ 168 h 328"/>
                <a:gd name="T44" fmla="*/ 289 w 307"/>
                <a:gd name="T45" fmla="*/ 166 h 328"/>
                <a:gd name="T46" fmla="*/ 276 w 307"/>
                <a:gd name="T47" fmla="*/ 167 h 328"/>
                <a:gd name="T48" fmla="*/ 271 w 307"/>
                <a:gd name="T49" fmla="*/ 163 h 328"/>
                <a:gd name="T50" fmla="*/ 259 w 307"/>
                <a:gd name="T51" fmla="*/ 167 h 328"/>
                <a:gd name="T52" fmla="*/ 252 w 307"/>
                <a:gd name="T53" fmla="*/ 166 h 328"/>
                <a:gd name="T54" fmla="*/ 254 w 307"/>
                <a:gd name="T55" fmla="*/ 159 h 328"/>
                <a:gd name="T56" fmla="*/ 260 w 307"/>
                <a:gd name="T57" fmla="*/ 156 h 328"/>
                <a:gd name="T58" fmla="*/ 281 w 307"/>
                <a:gd name="T59" fmla="*/ 153 h 328"/>
                <a:gd name="T60" fmla="*/ 290 w 307"/>
                <a:gd name="T61" fmla="*/ 149 h 328"/>
                <a:gd name="T62" fmla="*/ 286 w 307"/>
                <a:gd name="T63" fmla="*/ 146 h 328"/>
                <a:gd name="T64" fmla="*/ 214 w 307"/>
                <a:gd name="T65" fmla="*/ 102 h 328"/>
                <a:gd name="T66" fmla="*/ 194 w 307"/>
                <a:gd name="T67" fmla="*/ 91 h 328"/>
                <a:gd name="T68" fmla="*/ 185 w 307"/>
                <a:gd name="T69" fmla="*/ 90 h 328"/>
                <a:gd name="T70" fmla="*/ 269 w 307"/>
                <a:gd name="T71" fmla="*/ 149 h 328"/>
                <a:gd name="T72" fmla="*/ 228 w 307"/>
                <a:gd name="T73" fmla="*/ 168 h 328"/>
                <a:gd name="T74" fmla="*/ 247 w 307"/>
                <a:gd name="T75" fmla="*/ 171 h 328"/>
                <a:gd name="T76" fmla="*/ 241 w 307"/>
                <a:gd name="T77" fmla="*/ 179 h 328"/>
                <a:gd name="T78" fmla="*/ 268 w 307"/>
                <a:gd name="T79" fmla="*/ 17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7" h="328">
                  <a:moveTo>
                    <a:pt x="305" y="107"/>
                  </a:moveTo>
                  <a:cubicBezTo>
                    <a:pt x="290" y="138"/>
                    <a:pt x="294" y="168"/>
                    <a:pt x="305" y="198"/>
                  </a:cubicBezTo>
                  <a:cubicBezTo>
                    <a:pt x="307" y="203"/>
                    <a:pt x="307" y="206"/>
                    <a:pt x="302" y="210"/>
                  </a:cubicBezTo>
                  <a:cubicBezTo>
                    <a:pt x="274" y="235"/>
                    <a:pt x="246" y="260"/>
                    <a:pt x="217" y="284"/>
                  </a:cubicBezTo>
                  <a:cubicBezTo>
                    <a:pt x="192" y="304"/>
                    <a:pt x="163" y="313"/>
                    <a:pt x="132" y="318"/>
                  </a:cubicBezTo>
                  <a:cubicBezTo>
                    <a:pt x="106" y="322"/>
                    <a:pt x="81" y="325"/>
                    <a:pt x="55" y="328"/>
                  </a:cubicBezTo>
                  <a:cubicBezTo>
                    <a:pt x="53" y="328"/>
                    <a:pt x="49" y="327"/>
                    <a:pt x="48" y="326"/>
                  </a:cubicBezTo>
                  <a:cubicBezTo>
                    <a:pt x="38" y="299"/>
                    <a:pt x="24" y="274"/>
                    <a:pt x="17" y="247"/>
                  </a:cubicBezTo>
                  <a:cubicBezTo>
                    <a:pt x="0" y="181"/>
                    <a:pt x="7" y="115"/>
                    <a:pt x="31" y="52"/>
                  </a:cubicBezTo>
                  <a:cubicBezTo>
                    <a:pt x="36" y="37"/>
                    <a:pt x="42" y="22"/>
                    <a:pt x="48" y="7"/>
                  </a:cubicBezTo>
                  <a:cubicBezTo>
                    <a:pt x="50" y="1"/>
                    <a:pt x="53" y="0"/>
                    <a:pt x="59" y="1"/>
                  </a:cubicBezTo>
                  <a:cubicBezTo>
                    <a:pt x="101" y="4"/>
                    <a:pt x="142" y="14"/>
                    <a:pt x="181" y="31"/>
                  </a:cubicBezTo>
                  <a:cubicBezTo>
                    <a:pt x="227" y="50"/>
                    <a:pt x="267" y="76"/>
                    <a:pt x="305" y="107"/>
                  </a:cubicBezTo>
                  <a:close/>
                  <a:moveTo>
                    <a:pt x="268" y="179"/>
                  </a:moveTo>
                  <a:cubicBezTo>
                    <a:pt x="253" y="187"/>
                    <a:pt x="239" y="194"/>
                    <a:pt x="226" y="202"/>
                  </a:cubicBezTo>
                  <a:cubicBezTo>
                    <a:pt x="211" y="210"/>
                    <a:pt x="198" y="219"/>
                    <a:pt x="189" y="233"/>
                  </a:cubicBezTo>
                  <a:cubicBezTo>
                    <a:pt x="184" y="241"/>
                    <a:pt x="180" y="250"/>
                    <a:pt x="176" y="259"/>
                  </a:cubicBezTo>
                  <a:cubicBezTo>
                    <a:pt x="183" y="262"/>
                    <a:pt x="184" y="259"/>
                    <a:pt x="185" y="255"/>
                  </a:cubicBezTo>
                  <a:cubicBezTo>
                    <a:pt x="191" y="239"/>
                    <a:pt x="201" y="227"/>
                    <a:pt x="214" y="217"/>
                  </a:cubicBezTo>
                  <a:cubicBezTo>
                    <a:pt x="224" y="210"/>
                    <a:pt x="235" y="204"/>
                    <a:pt x="245" y="197"/>
                  </a:cubicBezTo>
                  <a:cubicBezTo>
                    <a:pt x="258" y="189"/>
                    <a:pt x="271" y="181"/>
                    <a:pt x="284" y="173"/>
                  </a:cubicBezTo>
                  <a:cubicBezTo>
                    <a:pt x="286" y="172"/>
                    <a:pt x="288" y="170"/>
                    <a:pt x="289" y="168"/>
                  </a:cubicBezTo>
                  <a:cubicBezTo>
                    <a:pt x="289" y="167"/>
                    <a:pt x="289" y="167"/>
                    <a:pt x="289" y="166"/>
                  </a:cubicBezTo>
                  <a:cubicBezTo>
                    <a:pt x="284" y="167"/>
                    <a:pt x="280" y="167"/>
                    <a:pt x="276" y="167"/>
                  </a:cubicBezTo>
                  <a:cubicBezTo>
                    <a:pt x="278" y="162"/>
                    <a:pt x="275" y="162"/>
                    <a:pt x="271" y="163"/>
                  </a:cubicBezTo>
                  <a:cubicBezTo>
                    <a:pt x="267" y="164"/>
                    <a:pt x="263" y="166"/>
                    <a:pt x="259" y="167"/>
                  </a:cubicBezTo>
                  <a:cubicBezTo>
                    <a:pt x="256" y="167"/>
                    <a:pt x="254" y="167"/>
                    <a:pt x="252" y="166"/>
                  </a:cubicBezTo>
                  <a:cubicBezTo>
                    <a:pt x="252" y="164"/>
                    <a:pt x="252" y="161"/>
                    <a:pt x="254" y="159"/>
                  </a:cubicBezTo>
                  <a:cubicBezTo>
                    <a:pt x="255" y="158"/>
                    <a:pt x="258" y="157"/>
                    <a:pt x="260" y="156"/>
                  </a:cubicBezTo>
                  <a:cubicBezTo>
                    <a:pt x="267" y="155"/>
                    <a:pt x="274" y="155"/>
                    <a:pt x="281" y="153"/>
                  </a:cubicBezTo>
                  <a:cubicBezTo>
                    <a:pt x="283" y="153"/>
                    <a:pt x="286" y="151"/>
                    <a:pt x="290" y="149"/>
                  </a:cubicBezTo>
                  <a:cubicBezTo>
                    <a:pt x="287" y="147"/>
                    <a:pt x="287" y="147"/>
                    <a:pt x="286" y="146"/>
                  </a:cubicBezTo>
                  <a:cubicBezTo>
                    <a:pt x="262" y="131"/>
                    <a:pt x="238" y="116"/>
                    <a:pt x="214" y="102"/>
                  </a:cubicBezTo>
                  <a:cubicBezTo>
                    <a:pt x="208" y="98"/>
                    <a:pt x="201" y="94"/>
                    <a:pt x="194" y="91"/>
                  </a:cubicBezTo>
                  <a:cubicBezTo>
                    <a:pt x="192" y="90"/>
                    <a:pt x="189" y="91"/>
                    <a:pt x="185" y="90"/>
                  </a:cubicBezTo>
                  <a:cubicBezTo>
                    <a:pt x="214" y="111"/>
                    <a:pt x="242" y="130"/>
                    <a:pt x="269" y="149"/>
                  </a:cubicBezTo>
                  <a:cubicBezTo>
                    <a:pt x="255" y="151"/>
                    <a:pt x="239" y="153"/>
                    <a:pt x="228" y="168"/>
                  </a:cubicBezTo>
                  <a:cubicBezTo>
                    <a:pt x="235" y="169"/>
                    <a:pt x="241" y="170"/>
                    <a:pt x="247" y="171"/>
                  </a:cubicBezTo>
                  <a:cubicBezTo>
                    <a:pt x="245" y="173"/>
                    <a:pt x="243" y="175"/>
                    <a:pt x="241" y="179"/>
                  </a:cubicBezTo>
                  <a:cubicBezTo>
                    <a:pt x="251" y="179"/>
                    <a:pt x="258" y="179"/>
                    <a:pt x="26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7"/>
            <p:cNvSpPr>
              <a:spLocks/>
            </p:cNvSpPr>
            <p:nvPr/>
          </p:nvSpPr>
          <p:spPr bwMode="auto">
            <a:xfrm>
              <a:off x="-1760538" y="1028701"/>
              <a:ext cx="674687" cy="871538"/>
            </a:xfrm>
            <a:custGeom>
              <a:avLst/>
              <a:gdLst>
                <a:gd name="T0" fmla="*/ 0 w 267"/>
                <a:gd name="T1" fmla="*/ 302 h 344"/>
                <a:gd name="T2" fmla="*/ 28 w 267"/>
                <a:gd name="T3" fmla="*/ 218 h 344"/>
                <a:gd name="T4" fmla="*/ 95 w 267"/>
                <a:gd name="T5" fmla="*/ 126 h 344"/>
                <a:gd name="T6" fmla="*/ 120 w 267"/>
                <a:gd name="T7" fmla="*/ 96 h 344"/>
                <a:gd name="T8" fmla="*/ 124 w 267"/>
                <a:gd name="T9" fmla="*/ 92 h 344"/>
                <a:gd name="T10" fmla="*/ 207 w 267"/>
                <a:gd name="T11" fmla="*/ 25 h 344"/>
                <a:gd name="T12" fmla="*/ 231 w 267"/>
                <a:gd name="T13" fmla="*/ 0 h 344"/>
                <a:gd name="T14" fmla="*/ 267 w 267"/>
                <a:gd name="T15" fmla="*/ 44 h 344"/>
                <a:gd name="T16" fmla="*/ 259 w 267"/>
                <a:gd name="T17" fmla="*/ 73 h 344"/>
                <a:gd name="T18" fmla="*/ 219 w 267"/>
                <a:gd name="T19" fmla="*/ 186 h 344"/>
                <a:gd name="T20" fmla="*/ 184 w 267"/>
                <a:gd name="T21" fmla="*/ 304 h 344"/>
                <a:gd name="T22" fmla="*/ 184 w 267"/>
                <a:gd name="T23" fmla="*/ 340 h 344"/>
                <a:gd name="T24" fmla="*/ 162 w 267"/>
                <a:gd name="T25" fmla="*/ 340 h 344"/>
                <a:gd name="T26" fmla="*/ 135 w 267"/>
                <a:gd name="T27" fmla="*/ 329 h 344"/>
                <a:gd name="T28" fmla="*/ 93 w 267"/>
                <a:gd name="T29" fmla="*/ 319 h 344"/>
                <a:gd name="T30" fmla="*/ 76 w 267"/>
                <a:gd name="T31" fmla="*/ 318 h 344"/>
                <a:gd name="T32" fmla="*/ 55 w 267"/>
                <a:gd name="T33" fmla="*/ 304 h 344"/>
                <a:gd name="T34" fmla="*/ 28 w 267"/>
                <a:gd name="T35" fmla="*/ 291 h 344"/>
                <a:gd name="T36" fmla="*/ 14 w 267"/>
                <a:gd name="T37" fmla="*/ 295 h 344"/>
                <a:gd name="T38" fmla="*/ 0 w 267"/>
                <a:gd name="T39" fmla="*/ 302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7" h="344">
                  <a:moveTo>
                    <a:pt x="0" y="302"/>
                  </a:moveTo>
                  <a:cubicBezTo>
                    <a:pt x="4" y="271"/>
                    <a:pt x="14" y="244"/>
                    <a:pt x="28" y="218"/>
                  </a:cubicBezTo>
                  <a:cubicBezTo>
                    <a:pt x="47" y="184"/>
                    <a:pt x="71" y="155"/>
                    <a:pt x="95" y="126"/>
                  </a:cubicBezTo>
                  <a:cubicBezTo>
                    <a:pt x="103" y="116"/>
                    <a:pt x="112" y="106"/>
                    <a:pt x="120" y="96"/>
                  </a:cubicBezTo>
                  <a:cubicBezTo>
                    <a:pt x="121" y="95"/>
                    <a:pt x="123" y="93"/>
                    <a:pt x="124" y="92"/>
                  </a:cubicBezTo>
                  <a:cubicBezTo>
                    <a:pt x="152" y="70"/>
                    <a:pt x="180" y="48"/>
                    <a:pt x="207" y="25"/>
                  </a:cubicBezTo>
                  <a:cubicBezTo>
                    <a:pt x="215" y="18"/>
                    <a:pt x="223" y="9"/>
                    <a:pt x="231" y="0"/>
                  </a:cubicBezTo>
                  <a:cubicBezTo>
                    <a:pt x="240" y="16"/>
                    <a:pt x="249" y="33"/>
                    <a:pt x="267" y="44"/>
                  </a:cubicBezTo>
                  <a:cubicBezTo>
                    <a:pt x="265" y="53"/>
                    <a:pt x="263" y="64"/>
                    <a:pt x="259" y="73"/>
                  </a:cubicBezTo>
                  <a:cubicBezTo>
                    <a:pt x="246" y="111"/>
                    <a:pt x="231" y="148"/>
                    <a:pt x="219" y="186"/>
                  </a:cubicBezTo>
                  <a:cubicBezTo>
                    <a:pt x="206" y="225"/>
                    <a:pt x="195" y="264"/>
                    <a:pt x="184" y="304"/>
                  </a:cubicBezTo>
                  <a:cubicBezTo>
                    <a:pt x="181" y="315"/>
                    <a:pt x="184" y="327"/>
                    <a:pt x="184" y="340"/>
                  </a:cubicBezTo>
                  <a:cubicBezTo>
                    <a:pt x="178" y="344"/>
                    <a:pt x="170" y="343"/>
                    <a:pt x="162" y="340"/>
                  </a:cubicBezTo>
                  <a:cubicBezTo>
                    <a:pt x="153" y="337"/>
                    <a:pt x="144" y="333"/>
                    <a:pt x="135" y="329"/>
                  </a:cubicBezTo>
                  <a:cubicBezTo>
                    <a:pt x="122" y="322"/>
                    <a:pt x="108" y="318"/>
                    <a:pt x="93" y="319"/>
                  </a:cubicBezTo>
                  <a:cubicBezTo>
                    <a:pt x="87" y="320"/>
                    <a:pt x="82" y="319"/>
                    <a:pt x="76" y="318"/>
                  </a:cubicBezTo>
                  <a:cubicBezTo>
                    <a:pt x="67" y="317"/>
                    <a:pt x="60" y="312"/>
                    <a:pt x="55" y="304"/>
                  </a:cubicBezTo>
                  <a:cubicBezTo>
                    <a:pt x="49" y="292"/>
                    <a:pt x="41" y="288"/>
                    <a:pt x="28" y="291"/>
                  </a:cubicBezTo>
                  <a:cubicBezTo>
                    <a:pt x="23" y="292"/>
                    <a:pt x="19" y="293"/>
                    <a:pt x="14" y="295"/>
                  </a:cubicBezTo>
                  <a:cubicBezTo>
                    <a:pt x="9" y="297"/>
                    <a:pt x="5" y="299"/>
                    <a:pt x="0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8"/>
            <p:cNvSpPr>
              <a:spLocks/>
            </p:cNvSpPr>
            <p:nvPr/>
          </p:nvSpPr>
          <p:spPr bwMode="auto">
            <a:xfrm>
              <a:off x="-1022350" y="1031876"/>
              <a:ext cx="660400" cy="795338"/>
            </a:xfrm>
            <a:custGeom>
              <a:avLst/>
              <a:gdLst>
                <a:gd name="T0" fmla="*/ 261 w 261"/>
                <a:gd name="T1" fmla="*/ 291 h 314"/>
                <a:gd name="T2" fmla="*/ 211 w 261"/>
                <a:gd name="T3" fmla="*/ 290 h 314"/>
                <a:gd name="T4" fmla="*/ 178 w 261"/>
                <a:gd name="T5" fmla="*/ 301 h 314"/>
                <a:gd name="T6" fmla="*/ 127 w 261"/>
                <a:gd name="T7" fmla="*/ 307 h 314"/>
                <a:gd name="T8" fmla="*/ 98 w 261"/>
                <a:gd name="T9" fmla="*/ 302 h 314"/>
                <a:gd name="T10" fmla="*/ 80 w 261"/>
                <a:gd name="T11" fmla="*/ 220 h 314"/>
                <a:gd name="T12" fmla="*/ 23 w 261"/>
                <a:gd name="T13" fmla="*/ 109 h 314"/>
                <a:gd name="T14" fmla="*/ 2 w 261"/>
                <a:gd name="T15" fmla="*/ 48 h 314"/>
                <a:gd name="T16" fmla="*/ 4 w 261"/>
                <a:gd name="T17" fmla="*/ 38 h 314"/>
                <a:gd name="T18" fmla="*/ 35 w 261"/>
                <a:gd name="T19" fmla="*/ 0 h 314"/>
                <a:gd name="T20" fmla="*/ 141 w 261"/>
                <a:gd name="T21" fmla="*/ 92 h 314"/>
                <a:gd name="T22" fmla="*/ 162 w 261"/>
                <a:gd name="T23" fmla="*/ 115 h 314"/>
                <a:gd name="T24" fmla="*/ 233 w 261"/>
                <a:gd name="T25" fmla="*/ 211 h 314"/>
                <a:gd name="T26" fmla="*/ 260 w 261"/>
                <a:gd name="T27" fmla="*/ 289 h 314"/>
                <a:gd name="T28" fmla="*/ 261 w 261"/>
                <a:gd name="T29" fmla="*/ 29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1" h="314">
                  <a:moveTo>
                    <a:pt x="261" y="291"/>
                  </a:moveTo>
                  <a:cubicBezTo>
                    <a:pt x="243" y="291"/>
                    <a:pt x="227" y="290"/>
                    <a:pt x="211" y="290"/>
                  </a:cubicBezTo>
                  <a:cubicBezTo>
                    <a:pt x="199" y="290"/>
                    <a:pt x="188" y="294"/>
                    <a:pt x="178" y="301"/>
                  </a:cubicBezTo>
                  <a:cubicBezTo>
                    <a:pt x="162" y="312"/>
                    <a:pt x="146" y="314"/>
                    <a:pt x="127" y="307"/>
                  </a:cubicBezTo>
                  <a:cubicBezTo>
                    <a:pt x="118" y="303"/>
                    <a:pt x="108" y="304"/>
                    <a:pt x="98" y="302"/>
                  </a:cubicBezTo>
                  <a:cubicBezTo>
                    <a:pt x="107" y="273"/>
                    <a:pt x="94" y="246"/>
                    <a:pt x="80" y="220"/>
                  </a:cubicBezTo>
                  <a:cubicBezTo>
                    <a:pt x="61" y="183"/>
                    <a:pt x="41" y="147"/>
                    <a:pt x="23" y="109"/>
                  </a:cubicBezTo>
                  <a:cubicBezTo>
                    <a:pt x="14" y="90"/>
                    <a:pt x="9" y="68"/>
                    <a:pt x="2" y="48"/>
                  </a:cubicBezTo>
                  <a:cubicBezTo>
                    <a:pt x="0" y="44"/>
                    <a:pt x="2" y="42"/>
                    <a:pt x="4" y="38"/>
                  </a:cubicBezTo>
                  <a:cubicBezTo>
                    <a:pt x="15" y="26"/>
                    <a:pt x="25" y="12"/>
                    <a:pt x="35" y="0"/>
                  </a:cubicBezTo>
                  <a:cubicBezTo>
                    <a:pt x="64" y="37"/>
                    <a:pt x="102" y="65"/>
                    <a:pt x="141" y="92"/>
                  </a:cubicBezTo>
                  <a:cubicBezTo>
                    <a:pt x="150" y="98"/>
                    <a:pt x="155" y="107"/>
                    <a:pt x="162" y="115"/>
                  </a:cubicBezTo>
                  <a:cubicBezTo>
                    <a:pt x="188" y="145"/>
                    <a:pt x="214" y="176"/>
                    <a:pt x="233" y="211"/>
                  </a:cubicBezTo>
                  <a:cubicBezTo>
                    <a:pt x="247" y="235"/>
                    <a:pt x="256" y="261"/>
                    <a:pt x="260" y="289"/>
                  </a:cubicBezTo>
                  <a:cubicBezTo>
                    <a:pt x="261" y="290"/>
                    <a:pt x="261" y="291"/>
                    <a:pt x="261" y="2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9"/>
            <p:cNvSpPr>
              <a:spLocks/>
            </p:cNvSpPr>
            <p:nvPr/>
          </p:nvSpPr>
          <p:spPr bwMode="auto">
            <a:xfrm>
              <a:off x="-1206500" y="725488"/>
              <a:ext cx="287337" cy="396875"/>
            </a:xfrm>
            <a:custGeom>
              <a:avLst/>
              <a:gdLst>
                <a:gd name="T0" fmla="*/ 114 w 114"/>
                <a:gd name="T1" fmla="*/ 57 h 157"/>
                <a:gd name="T2" fmla="*/ 91 w 114"/>
                <a:gd name="T3" fmla="*/ 137 h 157"/>
                <a:gd name="T4" fmla="*/ 57 w 114"/>
                <a:gd name="T5" fmla="*/ 156 h 157"/>
                <a:gd name="T6" fmla="*/ 31 w 114"/>
                <a:gd name="T7" fmla="*/ 141 h 157"/>
                <a:gd name="T8" fmla="*/ 8 w 114"/>
                <a:gd name="T9" fmla="*/ 89 h 157"/>
                <a:gd name="T10" fmla="*/ 15 w 114"/>
                <a:gd name="T11" fmla="*/ 13 h 157"/>
                <a:gd name="T12" fmla="*/ 26 w 114"/>
                <a:gd name="T13" fmla="*/ 5 h 157"/>
                <a:gd name="T14" fmla="*/ 92 w 114"/>
                <a:gd name="T15" fmla="*/ 7 h 157"/>
                <a:gd name="T16" fmla="*/ 109 w 114"/>
                <a:gd name="T17" fmla="*/ 28 h 157"/>
                <a:gd name="T18" fmla="*/ 114 w 114"/>
                <a:gd name="T19" fmla="*/ 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57">
                  <a:moveTo>
                    <a:pt x="114" y="57"/>
                  </a:moveTo>
                  <a:cubicBezTo>
                    <a:pt x="114" y="89"/>
                    <a:pt x="106" y="115"/>
                    <a:pt x="91" y="137"/>
                  </a:cubicBezTo>
                  <a:cubicBezTo>
                    <a:pt x="83" y="149"/>
                    <a:pt x="73" y="157"/>
                    <a:pt x="57" y="156"/>
                  </a:cubicBezTo>
                  <a:cubicBezTo>
                    <a:pt x="45" y="156"/>
                    <a:pt x="37" y="149"/>
                    <a:pt x="31" y="141"/>
                  </a:cubicBezTo>
                  <a:cubicBezTo>
                    <a:pt x="19" y="125"/>
                    <a:pt x="13" y="107"/>
                    <a:pt x="8" y="89"/>
                  </a:cubicBezTo>
                  <a:cubicBezTo>
                    <a:pt x="0" y="63"/>
                    <a:pt x="6" y="38"/>
                    <a:pt x="15" y="13"/>
                  </a:cubicBezTo>
                  <a:cubicBezTo>
                    <a:pt x="16" y="9"/>
                    <a:pt x="22" y="6"/>
                    <a:pt x="26" y="5"/>
                  </a:cubicBezTo>
                  <a:cubicBezTo>
                    <a:pt x="48" y="0"/>
                    <a:pt x="70" y="0"/>
                    <a:pt x="92" y="7"/>
                  </a:cubicBezTo>
                  <a:cubicBezTo>
                    <a:pt x="104" y="10"/>
                    <a:pt x="108" y="18"/>
                    <a:pt x="109" y="28"/>
                  </a:cubicBezTo>
                  <a:cubicBezTo>
                    <a:pt x="111" y="39"/>
                    <a:pt x="113" y="51"/>
                    <a:pt x="114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7" name="Grupo 16"/>
          <p:cNvGrpSpPr/>
          <p:nvPr userDrawn="1"/>
        </p:nvGrpSpPr>
        <p:grpSpPr>
          <a:xfrm rot="873378">
            <a:off x="11185" y="155855"/>
            <a:ext cx="1186930" cy="920158"/>
            <a:chOff x="-1960562" y="498476"/>
            <a:chExt cx="1808162" cy="1401763"/>
          </a:xfrm>
          <a:solidFill>
            <a:schemeClr val="accent6">
              <a:lumMod val="75000"/>
            </a:schemeClr>
          </a:solidFill>
        </p:grpSpPr>
        <p:sp>
          <p:nvSpPr>
            <p:cNvPr id="18" name="Freeform 5"/>
            <p:cNvSpPr>
              <a:spLocks noEditPoints="1"/>
            </p:cNvSpPr>
            <p:nvPr/>
          </p:nvSpPr>
          <p:spPr bwMode="auto">
            <a:xfrm>
              <a:off x="-933450" y="500063"/>
              <a:ext cx="781050" cy="830263"/>
            </a:xfrm>
            <a:custGeom>
              <a:avLst/>
              <a:gdLst>
                <a:gd name="T0" fmla="*/ 1 w 309"/>
                <a:gd name="T1" fmla="*/ 204 h 328"/>
                <a:gd name="T2" fmla="*/ 0 w 309"/>
                <a:gd name="T3" fmla="*/ 101 h 328"/>
                <a:gd name="T4" fmla="*/ 58 w 309"/>
                <a:gd name="T5" fmla="*/ 54 h 328"/>
                <a:gd name="T6" fmla="*/ 248 w 309"/>
                <a:gd name="T7" fmla="*/ 1 h 328"/>
                <a:gd name="T8" fmla="*/ 259 w 309"/>
                <a:gd name="T9" fmla="*/ 8 h 328"/>
                <a:gd name="T10" fmla="*/ 298 w 309"/>
                <a:gd name="T11" fmla="*/ 123 h 328"/>
                <a:gd name="T12" fmla="*/ 272 w 309"/>
                <a:gd name="T13" fmla="*/ 304 h 328"/>
                <a:gd name="T14" fmla="*/ 270 w 309"/>
                <a:gd name="T15" fmla="*/ 308 h 328"/>
                <a:gd name="T16" fmla="*/ 240 w 309"/>
                <a:gd name="T17" fmla="*/ 327 h 328"/>
                <a:gd name="T18" fmla="*/ 62 w 309"/>
                <a:gd name="T19" fmla="*/ 258 h 328"/>
                <a:gd name="T20" fmla="*/ 22 w 309"/>
                <a:gd name="T21" fmla="*/ 222 h 328"/>
                <a:gd name="T22" fmla="*/ 1 w 309"/>
                <a:gd name="T23" fmla="*/ 204 h 328"/>
                <a:gd name="T24" fmla="*/ 39 w 309"/>
                <a:gd name="T25" fmla="*/ 147 h 328"/>
                <a:gd name="T26" fmla="*/ 123 w 309"/>
                <a:gd name="T27" fmla="*/ 89 h 328"/>
                <a:gd name="T28" fmla="*/ 116 w 309"/>
                <a:gd name="T29" fmla="*/ 90 h 328"/>
                <a:gd name="T30" fmla="*/ 99 w 309"/>
                <a:gd name="T31" fmla="*/ 99 h 328"/>
                <a:gd name="T32" fmla="*/ 27 w 309"/>
                <a:gd name="T33" fmla="*/ 145 h 328"/>
                <a:gd name="T34" fmla="*/ 19 w 309"/>
                <a:gd name="T35" fmla="*/ 151 h 328"/>
                <a:gd name="T36" fmla="*/ 65 w 309"/>
                <a:gd name="T37" fmla="*/ 163 h 328"/>
                <a:gd name="T38" fmla="*/ 41 w 309"/>
                <a:gd name="T39" fmla="*/ 162 h 328"/>
                <a:gd name="T40" fmla="*/ 20 w 309"/>
                <a:gd name="T41" fmla="*/ 167 h 328"/>
                <a:gd name="T42" fmla="*/ 19 w 309"/>
                <a:gd name="T43" fmla="*/ 170 h 328"/>
                <a:gd name="T44" fmla="*/ 62 w 309"/>
                <a:gd name="T45" fmla="*/ 197 h 328"/>
                <a:gd name="T46" fmla="*/ 124 w 309"/>
                <a:gd name="T47" fmla="*/ 257 h 328"/>
                <a:gd name="T48" fmla="*/ 130 w 309"/>
                <a:gd name="T49" fmla="*/ 259 h 328"/>
                <a:gd name="T50" fmla="*/ 131 w 309"/>
                <a:gd name="T51" fmla="*/ 254 h 328"/>
                <a:gd name="T52" fmla="*/ 117 w 309"/>
                <a:gd name="T53" fmla="*/ 225 h 328"/>
                <a:gd name="T54" fmla="*/ 75 w 309"/>
                <a:gd name="T55" fmla="*/ 194 h 328"/>
                <a:gd name="T56" fmla="*/ 48 w 309"/>
                <a:gd name="T57" fmla="*/ 179 h 328"/>
                <a:gd name="T58" fmla="*/ 66 w 309"/>
                <a:gd name="T59" fmla="*/ 175 h 328"/>
                <a:gd name="T60" fmla="*/ 65 w 309"/>
                <a:gd name="T61" fmla="*/ 169 h 328"/>
                <a:gd name="T62" fmla="*/ 74 w 309"/>
                <a:gd name="T63" fmla="*/ 168 h 328"/>
                <a:gd name="T64" fmla="*/ 79 w 309"/>
                <a:gd name="T65" fmla="*/ 164 h 328"/>
                <a:gd name="T66" fmla="*/ 76 w 309"/>
                <a:gd name="T67" fmla="*/ 159 h 328"/>
                <a:gd name="T68" fmla="*/ 60 w 309"/>
                <a:gd name="T69" fmla="*/ 151 h 328"/>
                <a:gd name="T70" fmla="*/ 39 w 309"/>
                <a:gd name="T71" fmla="*/ 14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9" h="328">
                  <a:moveTo>
                    <a:pt x="1" y="204"/>
                  </a:moveTo>
                  <a:cubicBezTo>
                    <a:pt x="16" y="170"/>
                    <a:pt x="23" y="135"/>
                    <a:pt x="0" y="101"/>
                  </a:cubicBezTo>
                  <a:cubicBezTo>
                    <a:pt x="16" y="82"/>
                    <a:pt x="36" y="66"/>
                    <a:pt x="58" y="54"/>
                  </a:cubicBezTo>
                  <a:cubicBezTo>
                    <a:pt x="117" y="20"/>
                    <a:pt x="180" y="1"/>
                    <a:pt x="248" y="1"/>
                  </a:cubicBezTo>
                  <a:cubicBezTo>
                    <a:pt x="254" y="0"/>
                    <a:pt x="257" y="2"/>
                    <a:pt x="259" y="8"/>
                  </a:cubicBezTo>
                  <a:cubicBezTo>
                    <a:pt x="276" y="45"/>
                    <a:pt x="291" y="82"/>
                    <a:pt x="298" y="123"/>
                  </a:cubicBezTo>
                  <a:cubicBezTo>
                    <a:pt x="309" y="186"/>
                    <a:pt x="299" y="246"/>
                    <a:pt x="272" y="304"/>
                  </a:cubicBezTo>
                  <a:cubicBezTo>
                    <a:pt x="271" y="306"/>
                    <a:pt x="271" y="307"/>
                    <a:pt x="270" y="308"/>
                  </a:cubicBezTo>
                  <a:cubicBezTo>
                    <a:pt x="261" y="328"/>
                    <a:pt x="261" y="328"/>
                    <a:pt x="240" y="327"/>
                  </a:cubicBezTo>
                  <a:cubicBezTo>
                    <a:pt x="172" y="325"/>
                    <a:pt x="113" y="304"/>
                    <a:pt x="62" y="258"/>
                  </a:cubicBezTo>
                  <a:cubicBezTo>
                    <a:pt x="49" y="246"/>
                    <a:pt x="36" y="234"/>
                    <a:pt x="22" y="222"/>
                  </a:cubicBezTo>
                  <a:cubicBezTo>
                    <a:pt x="16" y="216"/>
                    <a:pt x="9" y="211"/>
                    <a:pt x="1" y="204"/>
                  </a:cubicBezTo>
                  <a:close/>
                  <a:moveTo>
                    <a:pt x="39" y="147"/>
                  </a:moveTo>
                  <a:cubicBezTo>
                    <a:pt x="66" y="128"/>
                    <a:pt x="94" y="109"/>
                    <a:pt x="123" y="89"/>
                  </a:cubicBezTo>
                  <a:cubicBezTo>
                    <a:pt x="120" y="90"/>
                    <a:pt x="118" y="89"/>
                    <a:pt x="116" y="90"/>
                  </a:cubicBezTo>
                  <a:cubicBezTo>
                    <a:pt x="110" y="93"/>
                    <a:pt x="104" y="95"/>
                    <a:pt x="99" y="99"/>
                  </a:cubicBezTo>
                  <a:cubicBezTo>
                    <a:pt x="76" y="117"/>
                    <a:pt x="53" y="132"/>
                    <a:pt x="27" y="145"/>
                  </a:cubicBezTo>
                  <a:cubicBezTo>
                    <a:pt x="24" y="146"/>
                    <a:pt x="22" y="149"/>
                    <a:pt x="19" y="151"/>
                  </a:cubicBezTo>
                  <a:cubicBezTo>
                    <a:pt x="36" y="155"/>
                    <a:pt x="52" y="153"/>
                    <a:pt x="65" y="163"/>
                  </a:cubicBezTo>
                  <a:cubicBezTo>
                    <a:pt x="57" y="163"/>
                    <a:pt x="49" y="162"/>
                    <a:pt x="41" y="162"/>
                  </a:cubicBezTo>
                  <a:cubicBezTo>
                    <a:pt x="34" y="163"/>
                    <a:pt x="27" y="166"/>
                    <a:pt x="20" y="167"/>
                  </a:cubicBezTo>
                  <a:cubicBezTo>
                    <a:pt x="20" y="168"/>
                    <a:pt x="19" y="169"/>
                    <a:pt x="19" y="170"/>
                  </a:cubicBezTo>
                  <a:cubicBezTo>
                    <a:pt x="33" y="179"/>
                    <a:pt x="47" y="189"/>
                    <a:pt x="62" y="197"/>
                  </a:cubicBezTo>
                  <a:cubicBezTo>
                    <a:pt x="87" y="213"/>
                    <a:pt x="111" y="228"/>
                    <a:pt x="124" y="257"/>
                  </a:cubicBezTo>
                  <a:cubicBezTo>
                    <a:pt x="125" y="258"/>
                    <a:pt x="128" y="259"/>
                    <a:pt x="130" y="259"/>
                  </a:cubicBezTo>
                  <a:cubicBezTo>
                    <a:pt x="131" y="258"/>
                    <a:pt x="132" y="255"/>
                    <a:pt x="131" y="254"/>
                  </a:cubicBezTo>
                  <a:cubicBezTo>
                    <a:pt x="127" y="244"/>
                    <a:pt x="123" y="234"/>
                    <a:pt x="117" y="225"/>
                  </a:cubicBezTo>
                  <a:cubicBezTo>
                    <a:pt x="106" y="211"/>
                    <a:pt x="90" y="202"/>
                    <a:pt x="75" y="194"/>
                  </a:cubicBezTo>
                  <a:cubicBezTo>
                    <a:pt x="65" y="189"/>
                    <a:pt x="56" y="184"/>
                    <a:pt x="48" y="179"/>
                  </a:cubicBezTo>
                  <a:cubicBezTo>
                    <a:pt x="54" y="178"/>
                    <a:pt x="60" y="177"/>
                    <a:pt x="66" y="175"/>
                  </a:cubicBezTo>
                  <a:cubicBezTo>
                    <a:pt x="66" y="173"/>
                    <a:pt x="65" y="172"/>
                    <a:pt x="65" y="169"/>
                  </a:cubicBezTo>
                  <a:cubicBezTo>
                    <a:pt x="68" y="169"/>
                    <a:pt x="71" y="169"/>
                    <a:pt x="74" y="168"/>
                  </a:cubicBezTo>
                  <a:cubicBezTo>
                    <a:pt x="76" y="167"/>
                    <a:pt x="78" y="165"/>
                    <a:pt x="79" y="164"/>
                  </a:cubicBezTo>
                  <a:cubicBezTo>
                    <a:pt x="80" y="163"/>
                    <a:pt x="77" y="160"/>
                    <a:pt x="76" y="159"/>
                  </a:cubicBezTo>
                  <a:cubicBezTo>
                    <a:pt x="71" y="156"/>
                    <a:pt x="66" y="153"/>
                    <a:pt x="60" y="151"/>
                  </a:cubicBezTo>
                  <a:cubicBezTo>
                    <a:pt x="53" y="149"/>
                    <a:pt x="45" y="148"/>
                    <a:pt x="39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6"/>
            <p:cNvSpPr>
              <a:spLocks noEditPoints="1"/>
            </p:cNvSpPr>
            <p:nvPr/>
          </p:nvSpPr>
          <p:spPr bwMode="auto">
            <a:xfrm>
              <a:off x="-1960562" y="498476"/>
              <a:ext cx="776287" cy="828675"/>
            </a:xfrm>
            <a:custGeom>
              <a:avLst/>
              <a:gdLst>
                <a:gd name="T0" fmla="*/ 305 w 307"/>
                <a:gd name="T1" fmla="*/ 107 h 328"/>
                <a:gd name="T2" fmla="*/ 305 w 307"/>
                <a:gd name="T3" fmla="*/ 198 h 328"/>
                <a:gd name="T4" fmla="*/ 302 w 307"/>
                <a:gd name="T5" fmla="*/ 210 h 328"/>
                <a:gd name="T6" fmla="*/ 217 w 307"/>
                <a:gd name="T7" fmla="*/ 284 h 328"/>
                <a:gd name="T8" fmla="*/ 132 w 307"/>
                <a:gd name="T9" fmla="*/ 318 h 328"/>
                <a:gd name="T10" fmla="*/ 55 w 307"/>
                <a:gd name="T11" fmla="*/ 328 h 328"/>
                <a:gd name="T12" fmla="*/ 48 w 307"/>
                <a:gd name="T13" fmla="*/ 326 h 328"/>
                <a:gd name="T14" fmla="*/ 17 w 307"/>
                <a:gd name="T15" fmla="*/ 247 h 328"/>
                <a:gd name="T16" fmla="*/ 31 w 307"/>
                <a:gd name="T17" fmla="*/ 52 h 328"/>
                <a:gd name="T18" fmla="*/ 48 w 307"/>
                <a:gd name="T19" fmla="*/ 7 h 328"/>
                <a:gd name="T20" fmla="*/ 59 w 307"/>
                <a:gd name="T21" fmla="*/ 1 h 328"/>
                <a:gd name="T22" fmla="*/ 181 w 307"/>
                <a:gd name="T23" fmla="*/ 31 h 328"/>
                <a:gd name="T24" fmla="*/ 305 w 307"/>
                <a:gd name="T25" fmla="*/ 107 h 328"/>
                <a:gd name="T26" fmla="*/ 268 w 307"/>
                <a:gd name="T27" fmla="*/ 179 h 328"/>
                <a:gd name="T28" fmla="*/ 226 w 307"/>
                <a:gd name="T29" fmla="*/ 202 h 328"/>
                <a:gd name="T30" fmla="*/ 189 w 307"/>
                <a:gd name="T31" fmla="*/ 233 h 328"/>
                <a:gd name="T32" fmla="*/ 176 w 307"/>
                <a:gd name="T33" fmla="*/ 259 h 328"/>
                <a:gd name="T34" fmla="*/ 185 w 307"/>
                <a:gd name="T35" fmla="*/ 255 h 328"/>
                <a:gd name="T36" fmla="*/ 214 w 307"/>
                <a:gd name="T37" fmla="*/ 217 h 328"/>
                <a:gd name="T38" fmla="*/ 245 w 307"/>
                <a:gd name="T39" fmla="*/ 197 h 328"/>
                <a:gd name="T40" fmla="*/ 284 w 307"/>
                <a:gd name="T41" fmla="*/ 173 h 328"/>
                <a:gd name="T42" fmla="*/ 289 w 307"/>
                <a:gd name="T43" fmla="*/ 168 h 328"/>
                <a:gd name="T44" fmla="*/ 289 w 307"/>
                <a:gd name="T45" fmla="*/ 166 h 328"/>
                <a:gd name="T46" fmla="*/ 276 w 307"/>
                <a:gd name="T47" fmla="*/ 167 h 328"/>
                <a:gd name="T48" fmla="*/ 271 w 307"/>
                <a:gd name="T49" fmla="*/ 163 h 328"/>
                <a:gd name="T50" fmla="*/ 259 w 307"/>
                <a:gd name="T51" fmla="*/ 167 h 328"/>
                <a:gd name="T52" fmla="*/ 252 w 307"/>
                <a:gd name="T53" fmla="*/ 166 h 328"/>
                <a:gd name="T54" fmla="*/ 254 w 307"/>
                <a:gd name="T55" fmla="*/ 159 h 328"/>
                <a:gd name="T56" fmla="*/ 260 w 307"/>
                <a:gd name="T57" fmla="*/ 156 h 328"/>
                <a:gd name="T58" fmla="*/ 281 w 307"/>
                <a:gd name="T59" fmla="*/ 153 h 328"/>
                <a:gd name="T60" fmla="*/ 290 w 307"/>
                <a:gd name="T61" fmla="*/ 149 h 328"/>
                <a:gd name="T62" fmla="*/ 286 w 307"/>
                <a:gd name="T63" fmla="*/ 146 h 328"/>
                <a:gd name="T64" fmla="*/ 214 w 307"/>
                <a:gd name="T65" fmla="*/ 102 h 328"/>
                <a:gd name="T66" fmla="*/ 194 w 307"/>
                <a:gd name="T67" fmla="*/ 91 h 328"/>
                <a:gd name="T68" fmla="*/ 185 w 307"/>
                <a:gd name="T69" fmla="*/ 90 h 328"/>
                <a:gd name="T70" fmla="*/ 269 w 307"/>
                <a:gd name="T71" fmla="*/ 149 h 328"/>
                <a:gd name="T72" fmla="*/ 228 w 307"/>
                <a:gd name="T73" fmla="*/ 168 h 328"/>
                <a:gd name="T74" fmla="*/ 247 w 307"/>
                <a:gd name="T75" fmla="*/ 171 h 328"/>
                <a:gd name="T76" fmla="*/ 241 w 307"/>
                <a:gd name="T77" fmla="*/ 179 h 328"/>
                <a:gd name="T78" fmla="*/ 268 w 307"/>
                <a:gd name="T79" fmla="*/ 17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7" h="328">
                  <a:moveTo>
                    <a:pt x="305" y="107"/>
                  </a:moveTo>
                  <a:cubicBezTo>
                    <a:pt x="290" y="138"/>
                    <a:pt x="294" y="168"/>
                    <a:pt x="305" y="198"/>
                  </a:cubicBezTo>
                  <a:cubicBezTo>
                    <a:pt x="307" y="203"/>
                    <a:pt x="307" y="206"/>
                    <a:pt x="302" y="210"/>
                  </a:cubicBezTo>
                  <a:cubicBezTo>
                    <a:pt x="274" y="235"/>
                    <a:pt x="246" y="260"/>
                    <a:pt x="217" y="284"/>
                  </a:cubicBezTo>
                  <a:cubicBezTo>
                    <a:pt x="192" y="304"/>
                    <a:pt x="163" y="313"/>
                    <a:pt x="132" y="318"/>
                  </a:cubicBezTo>
                  <a:cubicBezTo>
                    <a:pt x="106" y="322"/>
                    <a:pt x="81" y="325"/>
                    <a:pt x="55" y="328"/>
                  </a:cubicBezTo>
                  <a:cubicBezTo>
                    <a:pt x="53" y="328"/>
                    <a:pt x="49" y="327"/>
                    <a:pt x="48" y="326"/>
                  </a:cubicBezTo>
                  <a:cubicBezTo>
                    <a:pt x="38" y="299"/>
                    <a:pt x="24" y="274"/>
                    <a:pt x="17" y="247"/>
                  </a:cubicBezTo>
                  <a:cubicBezTo>
                    <a:pt x="0" y="181"/>
                    <a:pt x="7" y="115"/>
                    <a:pt x="31" y="52"/>
                  </a:cubicBezTo>
                  <a:cubicBezTo>
                    <a:pt x="36" y="37"/>
                    <a:pt x="42" y="22"/>
                    <a:pt x="48" y="7"/>
                  </a:cubicBezTo>
                  <a:cubicBezTo>
                    <a:pt x="50" y="1"/>
                    <a:pt x="53" y="0"/>
                    <a:pt x="59" y="1"/>
                  </a:cubicBezTo>
                  <a:cubicBezTo>
                    <a:pt x="101" y="4"/>
                    <a:pt x="142" y="14"/>
                    <a:pt x="181" y="31"/>
                  </a:cubicBezTo>
                  <a:cubicBezTo>
                    <a:pt x="227" y="50"/>
                    <a:pt x="267" y="76"/>
                    <a:pt x="305" y="107"/>
                  </a:cubicBezTo>
                  <a:close/>
                  <a:moveTo>
                    <a:pt x="268" y="179"/>
                  </a:moveTo>
                  <a:cubicBezTo>
                    <a:pt x="253" y="187"/>
                    <a:pt x="239" y="194"/>
                    <a:pt x="226" y="202"/>
                  </a:cubicBezTo>
                  <a:cubicBezTo>
                    <a:pt x="211" y="210"/>
                    <a:pt x="198" y="219"/>
                    <a:pt x="189" y="233"/>
                  </a:cubicBezTo>
                  <a:cubicBezTo>
                    <a:pt x="184" y="241"/>
                    <a:pt x="180" y="250"/>
                    <a:pt x="176" y="259"/>
                  </a:cubicBezTo>
                  <a:cubicBezTo>
                    <a:pt x="183" y="262"/>
                    <a:pt x="184" y="259"/>
                    <a:pt x="185" y="255"/>
                  </a:cubicBezTo>
                  <a:cubicBezTo>
                    <a:pt x="191" y="239"/>
                    <a:pt x="201" y="227"/>
                    <a:pt x="214" y="217"/>
                  </a:cubicBezTo>
                  <a:cubicBezTo>
                    <a:pt x="224" y="210"/>
                    <a:pt x="235" y="204"/>
                    <a:pt x="245" y="197"/>
                  </a:cubicBezTo>
                  <a:cubicBezTo>
                    <a:pt x="258" y="189"/>
                    <a:pt x="271" y="181"/>
                    <a:pt x="284" y="173"/>
                  </a:cubicBezTo>
                  <a:cubicBezTo>
                    <a:pt x="286" y="172"/>
                    <a:pt x="288" y="170"/>
                    <a:pt x="289" y="168"/>
                  </a:cubicBezTo>
                  <a:cubicBezTo>
                    <a:pt x="289" y="167"/>
                    <a:pt x="289" y="167"/>
                    <a:pt x="289" y="166"/>
                  </a:cubicBezTo>
                  <a:cubicBezTo>
                    <a:pt x="284" y="167"/>
                    <a:pt x="280" y="167"/>
                    <a:pt x="276" y="167"/>
                  </a:cubicBezTo>
                  <a:cubicBezTo>
                    <a:pt x="278" y="162"/>
                    <a:pt x="275" y="162"/>
                    <a:pt x="271" y="163"/>
                  </a:cubicBezTo>
                  <a:cubicBezTo>
                    <a:pt x="267" y="164"/>
                    <a:pt x="263" y="166"/>
                    <a:pt x="259" y="167"/>
                  </a:cubicBezTo>
                  <a:cubicBezTo>
                    <a:pt x="256" y="167"/>
                    <a:pt x="254" y="167"/>
                    <a:pt x="252" y="166"/>
                  </a:cubicBezTo>
                  <a:cubicBezTo>
                    <a:pt x="252" y="164"/>
                    <a:pt x="252" y="161"/>
                    <a:pt x="254" y="159"/>
                  </a:cubicBezTo>
                  <a:cubicBezTo>
                    <a:pt x="255" y="158"/>
                    <a:pt x="258" y="157"/>
                    <a:pt x="260" y="156"/>
                  </a:cubicBezTo>
                  <a:cubicBezTo>
                    <a:pt x="267" y="155"/>
                    <a:pt x="274" y="155"/>
                    <a:pt x="281" y="153"/>
                  </a:cubicBezTo>
                  <a:cubicBezTo>
                    <a:pt x="283" y="153"/>
                    <a:pt x="286" y="151"/>
                    <a:pt x="290" y="149"/>
                  </a:cubicBezTo>
                  <a:cubicBezTo>
                    <a:pt x="287" y="147"/>
                    <a:pt x="287" y="147"/>
                    <a:pt x="286" y="146"/>
                  </a:cubicBezTo>
                  <a:cubicBezTo>
                    <a:pt x="262" y="131"/>
                    <a:pt x="238" y="116"/>
                    <a:pt x="214" y="102"/>
                  </a:cubicBezTo>
                  <a:cubicBezTo>
                    <a:pt x="208" y="98"/>
                    <a:pt x="201" y="94"/>
                    <a:pt x="194" y="91"/>
                  </a:cubicBezTo>
                  <a:cubicBezTo>
                    <a:pt x="192" y="90"/>
                    <a:pt x="189" y="91"/>
                    <a:pt x="185" y="90"/>
                  </a:cubicBezTo>
                  <a:cubicBezTo>
                    <a:pt x="214" y="111"/>
                    <a:pt x="242" y="130"/>
                    <a:pt x="269" y="149"/>
                  </a:cubicBezTo>
                  <a:cubicBezTo>
                    <a:pt x="255" y="151"/>
                    <a:pt x="239" y="153"/>
                    <a:pt x="228" y="168"/>
                  </a:cubicBezTo>
                  <a:cubicBezTo>
                    <a:pt x="235" y="169"/>
                    <a:pt x="241" y="170"/>
                    <a:pt x="247" y="171"/>
                  </a:cubicBezTo>
                  <a:cubicBezTo>
                    <a:pt x="245" y="173"/>
                    <a:pt x="243" y="175"/>
                    <a:pt x="241" y="179"/>
                  </a:cubicBezTo>
                  <a:cubicBezTo>
                    <a:pt x="251" y="179"/>
                    <a:pt x="258" y="179"/>
                    <a:pt x="26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7"/>
            <p:cNvSpPr>
              <a:spLocks/>
            </p:cNvSpPr>
            <p:nvPr/>
          </p:nvSpPr>
          <p:spPr bwMode="auto">
            <a:xfrm>
              <a:off x="-1760538" y="1028701"/>
              <a:ext cx="674687" cy="871538"/>
            </a:xfrm>
            <a:custGeom>
              <a:avLst/>
              <a:gdLst>
                <a:gd name="T0" fmla="*/ 0 w 267"/>
                <a:gd name="T1" fmla="*/ 302 h 344"/>
                <a:gd name="T2" fmla="*/ 28 w 267"/>
                <a:gd name="T3" fmla="*/ 218 h 344"/>
                <a:gd name="T4" fmla="*/ 95 w 267"/>
                <a:gd name="T5" fmla="*/ 126 h 344"/>
                <a:gd name="T6" fmla="*/ 120 w 267"/>
                <a:gd name="T7" fmla="*/ 96 h 344"/>
                <a:gd name="T8" fmla="*/ 124 w 267"/>
                <a:gd name="T9" fmla="*/ 92 h 344"/>
                <a:gd name="T10" fmla="*/ 207 w 267"/>
                <a:gd name="T11" fmla="*/ 25 h 344"/>
                <a:gd name="T12" fmla="*/ 231 w 267"/>
                <a:gd name="T13" fmla="*/ 0 h 344"/>
                <a:gd name="T14" fmla="*/ 267 w 267"/>
                <a:gd name="T15" fmla="*/ 44 h 344"/>
                <a:gd name="T16" fmla="*/ 259 w 267"/>
                <a:gd name="T17" fmla="*/ 73 h 344"/>
                <a:gd name="T18" fmla="*/ 219 w 267"/>
                <a:gd name="T19" fmla="*/ 186 h 344"/>
                <a:gd name="T20" fmla="*/ 184 w 267"/>
                <a:gd name="T21" fmla="*/ 304 h 344"/>
                <a:gd name="T22" fmla="*/ 184 w 267"/>
                <a:gd name="T23" fmla="*/ 340 h 344"/>
                <a:gd name="T24" fmla="*/ 162 w 267"/>
                <a:gd name="T25" fmla="*/ 340 h 344"/>
                <a:gd name="T26" fmla="*/ 135 w 267"/>
                <a:gd name="T27" fmla="*/ 329 h 344"/>
                <a:gd name="T28" fmla="*/ 93 w 267"/>
                <a:gd name="T29" fmla="*/ 319 h 344"/>
                <a:gd name="T30" fmla="*/ 76 w 267"/>
                <a:gd name="T31" fmla="*/ 318 h 344"/>
                <a:gd name="T32" fmla="*/ 55 w 267"/>
                <a:gd name="T33" fmla="*/ 304 h 344"/>
                <a:gd name="T34" fmla="*/ 28 w 267"/>
                <a:gd name="T35" fmla="*/ 291 h 344"/>
                <a:gd name="T36" fmla="*/ 14 w 267"/>
                <a:gd name="T37" fmla="*/ 295 h 344"/>
                <a:gd name="T38" fmla="*/ 0 w 267"/>
                <a:gd name="T39" fmla="*/ 302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7" h="344">
                  <a:moveTo>
                    <a:pt x="0" y="302"/>
                  </a:moveTo>
                  <a:cubicBezTo>
                    <a:pt x="4" y="271"/>
                    <a:pt x="14" y="244"/>
                    <a:pt x="28" y="218"/>
                  </a:cubicBezTo>
                  <a:cubicBezTo>
                    <a:pt x="47" y="184"/>
                    <a:pt x="71" y="155"/>
                    <a:pt x="95" y="126"/>
                  </a:cubicBezTo>
                  <a:cubicBezTo>
                    <a:pt x="103" y="116"/>
                    <a:pt x="112" y="106"/>
                    <a:pt x="120" y="96"/>
                  </a:cubicBezTo>
                  <a:cubicBezTo>
                    <a:pt x="121" y="95"/>
                    <a:pt x="123" y="93"/>
                    <a:pt x="124" y="92"/>
                  </a:cubicBezTo>
                  <a:cubicBezTo>
                    <a:pt x="152" y="70"/>
                    <a:pt x="180" y="48"/>
                    <a:pt x="207" y="25"/>
                  </a:cubicBezTo>
                  <a:cubicBezTo>
                    <a:pt x="215" y="18"/>
                    <a:pt x="223" y="9"/>
                    <a:pt x="231" y="0"/>
                  </a:cubicBezTo>
                  <a:cubicBezTo>
                    <a:pt x="240" y="16"/>
                    <a:pt x="249" y="33"/>
                    <a:pt x="267" y="44"/>
                  </a:cubicBezTo>
                  <a:cubicBezTo>
                    <a:pt x="265" y="53"/>
                    <a:pt x="263" y="64"/>
                    <a:pt x="259" y="73"/>
                  </a:cubicBezTo>
                  <a:cubicBezTo>
                    <a:pt x="246" y="111"/>
                    <a:pt x="231" y="148"/>
                    <a:pt x="219" y="186"/>
                  </a:cubicBezTo>
                  <a:cubicBezTo>
                    <a:pt x="206" y="225"/>
                    <a:pt x="195" y="264"/>
                    <a:pt x="184" y="304"/>
                  </a:cubicBezTo>
                  <a:cubicBezTo>
                    <a:pt x="181" y="315"/>
                    <a:pt x="184" y="327"/>
                    <a:pt x="184" y="340"/>
                  </a:cubicBezTo>
                  <a:cubicBezTo>
                    <a:pt x="178" y="344"/>
                    <a:pt x="170" y="343"/>
                    <a:pt x="162" y="340"/>
                  </a:cubicBezTo>
                  <a:cubicBezTo>
                    <a:pt x="153" y="337"/>
                    <a:pt x="144" y="333"/>
                    <a:pt x="135" y="329"/>
                  </a:cubicBezTo>
                  <a:cubicBezTo>
                    <a:pt x="122" y="322"/>
                    <a:pt x="108" y="318"/>
                    <a:pt x="93" y="319"/>
                  </a:cubicBezTo>
                  <a:cubicBezTo>
                    <a:pt x="87" y="320"/>
                    <a:pt x="82" y="319"/>
                    <a:pt x="76" y="318"/>
                  </a:cubicBezTo>
                  <a:cubicBezTo>
                    <a:pt x="67" y="317"/>
                    <a:pt x="60" y="312"/>
                    <a:pt x="55" y="304"/>
                  </a:cubicBezTo>
                  <a:cubicBezTo>
                    <a:pt x="49" y="292"/>
                    <a:pt x="41" y="288"/>
                    <a:pt x="28" y="291"/>
                  </a:cubicBezTo>
                  <a:cubicBezTo>
                    <a:pt x="23" y="292"/>
                    <a:pt x="19" y="293"/>
                    <a:pt x="14" y="295"/>
                  </a:cubicBezTo>
                  <a:cubicBezTo>
                    <a:pt x="9" y="297"/>
                    <a:pt x="5" y="299"/>
                    <a:pt x="0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8"/>
            <p:cNvSpPr>
              <a:spLocks/>
            </p:cNvSpPr>
            <p:nvPr/>
          </p:nvSpPr>
          <p:spPr bwMode="auto">
            <a:xfrm>
              <a:off x="-1022350" y="1031876"/>
              <a:ext cx="660400" cy="795338"/>
            </a:xfrm>
            <a:custGeom>
              <a:avLst/>
              <a:gdLst>
                <a:gd name="T0" fmla="*/ 261 w 261"/>
                <a:gd name="T1" fmla="*/ 291 h 314"/>
                <a:gd name="T2" fmla="*/ 211 w 261"/>
                <a:gd name="T3" fmla="*/ 290 h 314"/>
                <a:gd name="T4" fmla="*/ 178 w 261"/>
                <a:gd name="T5" fmla="*/ 301 h 314"/>
                <a:gd name="T6" fmla="*/ 127 w 261"/>
                <a:gd name="T7" fmla="*/ 307 h 314"/>
                <a:gd name="T8" fmla="*/ 98 w 261"/>
                <a:gd name="T9" fmla="*/ 302 h 314"/>
                <a:gd name="T10" fmla="*/ 80 w 261"/>
                <a:gd name="T11" fmla="*/ 220 h 314"/>
                <a:gd name="T12" fmla="*/ 23 w 261"/>
                <a:gd name="T13" fmla="*/ 109 h 314"/>
                <a:gd name="T14" fmla="*/ 2 w 261"/>
                <a:gd name="T15" fmla="*/ 48 h 314"/>
                <a:gd name="T16" fmla="*/ 4 w 261"/>
                <a:gd name="T17" fmla="*/ 38 h 314"/>
                <a:gd name="T18" fmla="*/ 35 w 261"/>
                <a:gd name="T19" fmla="*/ 0 h 314"/>
                <a:gd name="T20" fmla="*/ 141 w 261"/>
                <a:gd name="T21" fmla="*/ 92 h 314"/>
                <a:gd name="T22" fmla="*/ 162 w 261"/>
                <a:gd name="T23" fmla="*/ 115 h 314"/>
                <a:gd name="T24" fmla="*/ 233 w 261"/>
                <a:gd name="T25" fmla="*/ 211 h 314"/>
                <a:gd name="T26" fmla="*/ 260 w 261"/>
                <a:gd name="T27" fmla="*/ 289 h 314"/>
                <a:gd name="T28" fmla="*/ 261 w 261"/>
                <a:gd name="T29" fmla="*/ 29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1" h="314">
                  <a:moveTo>
                    <a:pt x="261" y="291"/>
                  </a:moveTo>
                  <a:cubicBezTo>
                    <a:pt x="243" y="291"/>
                    <a:pt x="227" y="290"/>
                    <a:pt x="211" y="290"/>
                  </a:cubicBezTo>
                  <a:cubicBezTo>
                    <a:pt x="199" y="290"/>
                    <a:pt x="188" y="294"/>
                    <a:pt x="178" y="301"/>
                  </a:cubicBezTo>
                  <a:cubicBezTo>
                    <a:pt x="162" y="312"/>
                    <a:pt x="146" y="314"/>
                    <a:pt x="127" y="307"/>
                  </a:cubicBezTo>
                  <a:cubicBezTo>
                    <a:pt x="118" y="303"/>
                    <a:pt x="108" y="304"/>
                    <a:pt x="98" y="302"/>
                  </a:cubicBezTo>
                  <a:cubicBezTo>
                    <a:pt x="107" y="273"/>
                    <a:pt x="94" y="246"/>
                    <a:pt x="80" y="220"/>
                  </a:cubicBezTo>
                  <a:cubicBezTo>
                    <a:pt x="61" y="183"/>
                    <a:pt x="41" y="147"/>
                    <a:pt x="23" y="109"/>
                  </a:cubicBezTo>
                  <a:cubicBezTo>
                    <a:pt x="14" y="90"/>
                    <a:pt x="9" y="68"/>
                    <a:pt x="2" y="48"/>
                  </a:cubicBezTo>
                  <a:cubicBezTo>
                    <a:pt x="0" y="44"/>
                    <a:pt x="2" y="42"/>
                    <a:pt x="4" y="38"/>
                  </a:cubicBezTo>
                  <a:cubicBezTo>
                    <a:pt x="15" y="26"/>
                    <a:pt x="25" y="12"/>
                    <a:pt x="35" y="0"/>
                  </a:cubicBezTo>
                  <a:cubicBezTo>
                    <a:pt x="64" y="37"/>
                    <a:pt x="102" y="65"/>
                    <a:pt x="141" y="92"/>
                  </a:cubicBezTo>
                  <a:cubicBezTo>
                    <a:pt x="150" y="98"/>
                    <a:pt x="155" y="107"/>
                    <a:pt x="162" y="115"/>
                  </a:cubicBezTo>
                  <a:cubicBezTo>
                    <a:pt x="188" y="145"/>
                    <a:pt x="214" y="176"/>
                    <a:pt x="233" y="211"/>
                  </a:cubicBezTo>
                  <a:cubicBezTo>
                    <a:pt x="247" y="235"/>
                    <a:pt x="256" y="261"/>
                    <a:pt x="260" y="289"/>
                  </a:cubicBezTo>
                  <a:cubicBezTo>
                    <a:pt x="261" y="290"/>
                    <a:pt x="261" y="291"/>
                    <a:pt x="261" y="2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9"/>
            <p:cNvSpPr>
              <a:spLocks/>
            </p:cNvSpPr>
            <p:nvPr/>
          </p:nvSpPr>
          <p:spPr bwMode="auto">
            <a:xfrm>
              <a:off x="-1206500" y="725488"/>
              <a:ext cx="287337" cy="396875"/>
            </a:xfrm>
            <a:custGeom>
              <a:avLst/>
              <a:gdLst>
                <a:gd name="T0" fmla="*/ 114 w 114"/>
                <a:gd name="T1" fmla="*/ 57 h 157"/>
                <a:gd name="T2" fmla="*/ 91 w 114"/>
                <a:gd name="T3" fmla="*/ 137 h 157"/>
                <a:gd name="T4" fmla="*/ 57 w 114"/>
                <a:gd name="T5" fmla="*/ 156 h 157"/>
                <a:gd name="T6" fmla="*/ 31 w 114"/>
                <a:gd name="T7" fmla="*/ 141 h 157"/>
                <a:gd name="T8" fmla="*/ 8 w 114"/>
                <a:gd name="T9" fmla="*/ 89 h 157"/>
                <a:gd name="T10" fmla="*/ 15 w 114"/>
                <a:gd name="T11" fmla="*/ 13 h 157"/>
                <a:gd name="T12" fmla="*/ 26 w 114"/>
                <a:gd name="T13" fmla="*/ 5 h 157"/>
                <a:gd name="T14" fmla="*/ 92 w 114"/>
                <a:gd name="T15" fmla="*/ 7 h 157"/>
                <a:gd name="T16" fmla="*/ 109 w 114"/>
                <a:gd name="T17" fmla="*/ 28 h 157"/>
                <a:gd name="T18" fmla="*/ 114 w 114"/>
                <a:gd name="T19" fmla="*/ 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57">
                  <a:moveTo>
                    <a:pt x="114" y="57"/>
                  </a:moveTo>
                  <a:cubicBezTo>
                    <a:pt x="114" y="89"/>
                    <a:pt x="106" y="115"/>
                    <a:pt x="91" y="137"/>
                  </a:cubicBezTo>
                  <a:cubicBezTo>
                    <a:pt x="83" y="149"/>
                    <a:pt x="73" y="157"/>
                    <a:pt x="57" y="156"/>
                  </a:cubicBezTo>
                  <a:cubicBezTo>
                    <a:pt x="45" y="156"/>
                    <a:pt x="37" y="149"/>
                    <a:pt x="31" y="141"/>
                  </a:cubicBezTo>
                  <a:cubicBezTo>
                    <a:pt x="19" y="125"/>
                    <a:pt x="13" y="107"/>
                    <a:pt x="8" y="89"/>
                  </a:cubicBezTo>
                  <a:cubicBezTo>
                    <a:pt x="0" y="63"/>
                    <a:pt x="6" y="38"/>
                    <a:pt x="15" y="13"/>
                  </a:cubicBezTo>
                  <a:cubicBezTo>
                    <a:pt x="16" y="9"/>
                    <a:pt x="22" y="6"/>
                    <a:pt x="26" y="5"/>
                  </a:cubicBezTo>
                  <a:cubicBezTo>
                    <a:pt x="48" y="0"/>
                    <a:pt x="70" y="0"/>
                    <a:pt x="92" y="7"/>
                  </a:cubicBezTo>
                  <a:cubicBezTo>
                    <a:pt x="104" y="10"/>
                    <a:pt x="108" y="18"/>
                    <a:pt x="109" y="28"/>
                  </a:cubicBezTo>
                  <a:cubicBezTo>
                    <a:pt x="111" y="39"/>
                    <a:pt x="113" y="51"/>
                    <a:pt x="114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23" name="Grupo 22"/>
          <p:cNvGrpSpPr/>
          <p:nvPr userDrawn="1"/>
        </p:nvGrpSpPr>
        <p:grpSpPr>
          <a:xfrm>
            <a:off x="-39297" y="4436317"/>
            <a:ext cx="9233172" cy="734694"/>
            <a:chOff x="-39297" y="4436317"/>
            <a:chExt cx="9233172" cy="734694"/>
          </a:xfrm>
          <a:solidFill>
            <a:schemeClr val="accent6"/>
          </a:solidFill>
        </p:grpSpPr>
        <p:sp>
          <p:nvSpPr>
            <p:cNvPr id="24" name="Freeform 5"/>
            <p:cNvSpPr>
              <a:spLocks/>
            </p:cNvSpPr>
            <p:nvPr userDrawn="1"/>
          </p:nvSpPr>
          <p:spPr bwMode="auto">
            <a:xfrm>
              <a:off x="-25811" y="4581619"/>
              <a:ext cx="9219686" cy="589392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5" name="Freeform 6"/>
            <p:cNvSpPr>
              <a:spLocks/>
            </p:cNvSpPr>
            <p:nvPr userDrawn="1"/>
          </p:nvSpPr>
          <p:spPr bwMode="auto">
            <a:xfrm>
              <a:off x="-39297" y="4826176"/>
              <a:ext cx="5242863" cy="326417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6" name="Freeform 7"/>
            <p:cNvSpPr>
              <a:spLocks/>
            </p:cNvSpPr>
            <p:nvPr userDrawn="1"/>
          </p:nvSpPr>
          <p:spPr bwMode="auto">
            <a:xfrm>
              <a:off x="7767681" y="4917245"/>
              <a:ext cx="1382363" cy="235348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7" name="Freeform 8"/>
            <p:cNvSpPr>
              <a:spLocks/>
            </p:cNvSpPr>
            <p:nvPr userDrawn="1"/>
          </p:nvSpPr>
          <p:spPr bwMode="auto">
            <a:xfrm>
              <a:off x="35943" y="4518177"/>
              <a:ext cx="288274" cy="181116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8" name="Oval 9"/>
            <p:cNvSpPr>
              <a:spLocks noChangeArrowheads="1"/>
            </p:cNvSpPr>
            <p:nvPr userDrawn="1"/>
          </p:nvSpPr>
          <p:spPr bwMode="auto">
            <a:xfrm>
              <a:off x="381534" y="4473154"/>
              <a:ext cx="158466" cy="108465"/>
            </a:xfrm>
            <a:prstGeom prst="ellipse">
              <a:avLst/>
            </a:pr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9" name="Freeform 10"/>
            <p:cNvSpPr>
              <a:spLocks/>
            </p:cNvSpPr>
            <p:nvPr userDrawn="1"/>
          </p:nvSpPr>
          <p:spPr bwMode="auto">
            <a:xfrm>
              <a:off x="641149" y="4445527"/>
              <a:ext cx="143294" cy="100279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0" name="Freeform 11"/>
            <p:cNvSpPr>
              <a:spLocks/>
            </p:cNvSpPr>
            <p:nvPr userDrawn="1"/>
          </p:nvSpPr>
          <p:spPr bwMode="auto">
            <a:xfrm>
              <a:off x="872104" y="4436317"/>
              <a:ext cx="114635" cy="8186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1" name="Oval 12"/>
            <p:cNvSpPr>
              <a:spLocks noChangeArrowheads="1"/>
            </p:cNvSpPr>
            <p:nvPr userDrawn="1"/>
          </p:nvSpPr>
          <p:spPr bwMode="auto">
            <a:xfrm>
              <a:off x="1059229" y="4463945"/>
              <a:ext cx="85977" cy="54233"/>
            </a:xfrm>
            <a:prstGeom prst="ellipse">
              <a:avLst/>
            </a:prstGeom>
            <a:grpFill/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 rot="16200000">
            <a:off x="2000250" y="-2000251"/>
            <a:ext cx="5143501" cy="9144000"/>
          </a:xfrm>
          <a:prstGeom prst="rect">
            <a:avLst/>
          </a:prstGeom>
          <a:gradFill>
            <a:gsLst>
              <a:gs pos="100000">
                <a:srgbClr val="FFFFFF"/>
              </a:gs>
              <a:gs pos="8000">
                <a:srgbClr val="FFFFFF"/>
              </a:gs>
              <a:gs pos="0">
                <a:srgbClr val="FFFFFF"/>
              </a:gs>
              <a:gs pos="93000">
                <a:srgbClr val="FFFFF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Google Shape;6;p1"/>
          <p:cNvSpPr txBox="1">
            <a:spLocks noGrp="1"/>
          </p:cNvSpPr>
          <p:nvPr>
            <p:ph type="body" idx="1"/>
          </p:nvPr>
        </p:nvSpPr>
        <p:spPr>
          <a:xfrm>
            <a:off x="540000" y="1544250"/>
            <a:ext cx="8100000" cy="286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●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■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●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■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●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atamaran"/>
              <a:buChar char="■"/>
              <a:defRPr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540000" y="491400"/>
            <a:ext cx="8100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 SemiBold"/>
              <a:buNone/>
              <a:defRPr sz="4100">
                <a:solidFill>
                  <a:schemeClr val="dk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 SemiBold"/>
              <a:buNone/>
              <a:defRPr sz="4100">
                <a:solidFill>
                  <a:schemeClr val="dk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 SemiBold"/>
              <a:buNone/>
              <a:defRPr sz="4100">
                <a:solidFill>
                  <a:schemeClr val="dk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 SemiBold"/>
              <a:buNone/>
              <a:defRPr sz="4100">
                <a:solidFill>
                  <a:schemeClr val="dk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 SemiBold"/>
              <a:buNone/>
              <a:defRPr sz="4100">
                <a:solidFill>
                  <a:schemeClr val="dk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 SemiBold"/>
              <a:buNone/>
              <a:defRPr sz="4100">
                <a:solidFill>
                  <a:schemeClr val="dk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 SemiBold"/>
              <a:buNone/>
              <a:defRPr sz="4100">
                <a:solidFill>
                  <a:schemeClr val="dk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 SemiBold"/>
              <a:buNone/>
              <a:defRPr sz="4100">
                <a:solidFill>
                  <a:schemeClr val="dk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Barlow SemiBold"/>
              <a:buNone/>
              <a:defRPr sz="4100">
                <a:solidFill>
                  <a:schemeClr val="dk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85" r:id="rId2"/>
    <p:sldLayoutId id="2147483649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5" r:id="rId26"/>
    <p:sldLayoutId id="2147483676" r:id="rId27"/>
    <p:sldLayoutId id="2147483677" r:id="rId28"/>
    <p:sldLayoutId id="2147483678" r:id="rId29"/>
    <p:sldLayoutId id="2147483684" r:id="rId30"/>
    <p:sldLayoutId id="2147483686" r:id="rId31"/>
    <p:sldLayoutId id="2147483687" r:id="rId3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Google Shape;1033;p34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1034" name="Google Shape;1034;p34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4" name="Rectángulo 3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100000">
                <a:srgbClr val="FBF5EE"/>
              </a:gs>
              <a:gs pos="8000">
                <a:srgbClr val="FFFFFF"/>
              </a:gs>
              <a:gs pos="0">
                <a:schemeClr val="accent1">
                  <a:lumMod val="45000"/>
                  <a:lumOff val="55000"/>
                </a:schemeClr>
              </a:gs>
              <a:gs pos="93000">
                <a:srgbClr val="FFFFF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0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3.emf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31.xml"/><Relationship Id="rId4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Ivce3lg_l1NmB1oX8GLGia_y6FJ_aa3Jjuqc-ch8Xfg/copy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emf"/><Relationship Id="rId4" Type="http://schemas.openxmlformats.org/officeDocument/2006/relationships/image" Target="../media/image15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3" Type="http://schemas.openxmlformats.org/officeDocument/2006/relationships/image" Target="../media/image9.emf"/><Relationship Id="rId7" Type="http://schemas.openxmlformats.org/officeDocument/2006/relationships/image" Target="../media/image17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6.emf"/><Relationship Id="rId5" Type="http://schemas.openxmlformats.org/officeDocument/2006/relationships/image" Target="../media/image23.emf"/><Relationship Id="rId10" Type="http://schemas.openxmlformats.org/officeDocument/2006/relationships/image" Target="../media/image25.emf"/><Relationship Id="rId4" Type="http://schemas.openxmlformats.org/officeDocument/2006/relationships/image" Target="../media/image6.emf"/><Relationship Id="rId9" Type="http://schemas.openxmlformats.org/officeDocument/2006/relationships/image" Target="../media/image2.emf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19.emf"/><Relationship Id="rId7" Type="http://schemas.openxmlformats.org/officeDocument/2006/relationships/image" Target="../media/image23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.emf"/><Relationship Id="rId5" Type="http://schemas.openxmlformats.org/officeDocument/2006/relationships/image" Target="../media/image14.emf"/><Relationship Id="rId4" Type="http://schemas.openxmlformats.org/officeDocument/2006/relationships/image" Target="../media/image18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2.emf"/><Relationship Id="rId5" Type="http://schemas.openxmlformats.org/officeDocument/2006/relationships/image" Target="../media/image27.emf"/><Relationship Id="rId4" Type="http://schemas.openxmlformats.org/officeDocument/2006/relationships/image" Target="../media/image21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7" Type="http://schemas.openxmlformats.org/officeDocument/2006/relationships/image" Target="../media/image32.em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1.emf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3" Type="http://schemas.openxmlformats.org/officeDocument/2006/relationships/image" Target="../media/image33.emf"/><Relationship Id="rId7" Type="http://schemas.openxmlformats.org/officeDocument/2006/relationships/image" Target="../media/image37.em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6.emf"/><Relationship Id="rId5" Type="http://schemas.openxmlformats.org/officeDocument/2006/relationships/image" Target="../media/image35.emf"/><Relationship Id="rId4" Type="http://schemas.openxmlformats.org/officeDocument/2006/relationships/image" Target="../media/image34.emf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emf"/><Relationship Id="rId3" Type="http://schemas.openxmlformats.org/officeDocument/2006/relationships/image" Target="../media/image39.emf"/><Relationship Id="rId7" Type="http://schemas.openxmlformats.org/officeDocument/2006/relationships/image" Target="../media/image41.em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0.emf"/><Relationship Id="rId5" Type="http://schemas.openxmlformats.org/officeDocument/2006/relationships/image" Target="../media/image13.emf"/><Relationship Id="rId4" Type="http://schemas.openxmlformats.org/officeDocument/2006/relationships/image" Target="../media/image7.emf"/><Relationship Id="rId9" Type="http://schemas.openxmlformats.org/officeDocument/2006/relationships/image" Target="../media/image43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/>
          <p:cNvSpPr/>
          <p:nvPr/>
        </p:nvSpPr>
        <p:spPr>
          <a:xfrm>
            <a:off x="4966283" y="4337108"/>
            <a:ext cx="4016998" cy="55447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44" name="Google Shape;1044;p38"/>
          <p:cNvSpPr txBox="1">
            <a:spLocks noGrp="1"/>
          </p:cNvSpPr>
          <p:nvPr>
            <p:ph type="ctrTitle"/>
          </p:nvPr>
        </p:nvSpPr>
        <p:spPr>
          <a:xfrm>
            <a:off x="-1216086" y="2594988"/>
            <a:ext cx="8774135" cy="1827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GB" sz="4000" dirty="0">
                <a:solidFill>
                  <a:schemeClr val="accent2"/>
                </a:solidFill>
                <a:latin typeface="Arial Black" panose="020B0A04020102020204" pitchFamily="34" charset="0"/>
              </a:rPr>
              <a:t>BRONZE </a:t>
            </a:r>
            <a:r>
              <a:rPr lang="en-GB" sz="4000" dirty="0" smtClean="0">
                <a:solidFill>
                  <a:schemeClr val="accent2"/>
                </a:solidFill>
                <a:latin typeface="Arial Black" panose="020B0A04020102020204" pitchFamily="34" charset="0"/>
              </a:rPr>
              <a:t>WEDDINGS</a:t>
            </a:r>
            <a:br>
              <a:rPr lang="en-GB" sz="4000" dirty="0" smtClean="0">
                <a:solidFill>
                  <a:schemeClr val="accent2"/>
                </a:solidFill>
                <a:latin typeface="Arial Black" panose="020B0A04020102020204" pitchFamily="34" charset="0"/>
              </a:rPr>
            </a:br>
            <a:r>
              <a:rPr lang="en-GB" sz="24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Template</a:t>
            </a:r>
            <a:endParaRPr sz="24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5" name="Google Shape;1045;p38"/>
          <p:cNvSpPr txBox="1">
            <a:spLocks noGrp="1"/>
          </p:cNvSpPr>
          <p:nvPr>
            <p:ph type="subTitle" idx="1"/>
          </p:nvPr>
        </p:nvSpPr>
        <p:spPr>
          <a:xfrm>
            <a:off x="1194217" y="3666075"/>
            <a:ext cx="3888131" cy="108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solidFill>
                  <a:srgbClr val="000000"/>
                </a:solidFill>
              </a:rPr>
              <a:t>Here is where your presentation begins</a:t>
            </a:r>
            <a:endParaRPr sz="1600" dirty="0">
              <a:solidFill>
                <a:srgbClr val="000000"/>
              </a:solidFill>
            </a:endParaRPr>
          </a:p>
        </p:txBody>
      </p:sp>
      <p:sp>
        <p:nvSpPr>
          <p:cNvPr id="1046" name="Google Shape;1046;p38"/>
          <p:cNvSpPr/>
          <p:nvPr/>
        </p:nvSpPr>
        <p:spPr>
          <a:xfrm>
            <a:off x="8939983" y="3670210"/>
            <a:ext cx="4900" cy="7015"/>
          </a:xfrm>
          <a:custGeom>
            <a:avLst/>
            <a:gdLst/>
            <a:ahLst/>
            <a:cxnLst/>
            <a:rect l="l" t="t" r="r" b="b"/>
            <a:pathLst>
              <a:path w="234" h="335" extrusionOk="0">
                <a:moveTo>
                  <a:pt x="100" y="335"/>
                </a:moveTo>
                <a:cubicBezTo>
                  <a:pt x="234" y="301"/>
                  <a:pt x="200" y="168"/>
                  <a:pt x="100" y="1"/>
                </a:cubicBezTo>
                <a:cubicBezTo>
                  <a:pt x="0" y="1"/>
                  <a:pt x="0" y="301"/>
                  <a:pt x="100" y="335"/>
                </a:cubicBezTo>
                <a:close/>
              </a:path>
            </a:pathLst>
          </a:custGeom>
          <a:solidFill>
            <a:srgbClr val="EAEE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7" name="Google Shape;1047;p38"/>
          <p:cNvSpPr/>
          <p:nvPr/>
        </p:nvSpPr>
        <p:spPr>
          <a:xfrm>
            <a:off x="8943479" y="3864378"/>
            <a:ext cx="5591" cy="6994"/>
          </a:xfrm>
          <a:custGeom>
            <a:avLst/>
            <a:gdLst/>
            <a:ahLst/>
            <a:cxnLst/>
            <a:rect l="l" t="t" r="r" b="b"/>
            <a:pathLst>
              <a:path w="267" h="334" extrusionOk="0">
                <a:moveTo>
                  <a:pt x="167" y="334"/>
                </a:moveTo>
                <a:cubicBezTo>
                  <a:pt x="267" y="334"/>
                  <a:pt x="267" y="34"/>
                  <a:pt x="167" y="0"/>
                </a:cubicBezTo>
                <a:cubicBezTo>
                  <a:pt x="200" y="167"/>
                  <a:pt x="0" y="234"/>
                  <a:pt x="167" y="334"/>
                </a:cubicBezTo>
                <a:close/>
              </a:path>
            </a:pathLst>
          </a:custGeom>
          <a:solidFill>
            <a:srgbClr val="EAEE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8" name="Google Shape;1048;p38"/>
          <p:cNvSpPr/>
          <p:nvPr/>
        </p:nvSpPr>
        <p:spPr>
          <a:xfrm>
            <a:off x="8964416" y="3573837"/>
            <a:ext cx="5612" cy="7706"/>
          </a:xfrm>
          <a:custGeom>
            <a:avLst/>
            <a:gdLst/>
            <a:ahLst/>
            <a:cxnLst/>
            <a:rect l="l" t="t" r="r" b="b"/>
            <a:pathLst>
              <a:path w="268" h="368" extrusionOk="0">
                <a:moveTo>
                  <a:pt x="168" y="368"/>
                </a:moveTo>
                <a:cubicBezTo>
                  <a:pt x="268" y="368"/>
                  <a:pt x="268" y="67"/>
                  <a:pt x="168" y="1"/>
                </a:cubicBezTo>
                <a:cubicBezTo>
                  <a:pt x="168" y="234"/>
                  <a:pt x="1" y="301"/>
                  <a:pt x="168" y="368"/>
                </a:cubicBezTo>
                <a:close/>
              </a:path>
            </a:pathLst>
          </a:custGeom>
          <a:solidFill>
            <a:srgbClr val="EAEE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9" name="Google Shape;1049;p38"/>
          <p:cNvSpPr/>
          <p:nvPr/>
        </p:nvSpPr>
        <p:spPr>
          <a:xfrm>
            <a:off x="8967913" y="3684886"/>
            <a:ext cx="13988" cy="17485"/>
          </a:xfrm>
          <a:custGeom>
            <a:avLst/>
            <a:gdLst/>
            <a:ahLst/>
            <a:cxnLst/>
            <a:rect l="l" t="t" r="r" b="b"/>
            <a:pathLst>
              <a:path w="668" h="835" extrusionOk="0">
                <a:moveTo>
                  <a:pt x="1" y="734"/>
                </a:moveTo>
                <a:cubicBezTo>
                  <a:pt x="668" y="834"/>
                  <a:pt x="67" y="0"/>
                  <a:pt x="1" y="734"/>
                </a:cubicBezTo>
                <a:close/>
              </a:path>
            </a:pathLst>
          </a:custGeom>
          <a:solidFill>
            <a:srgbClr val="EAEE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0" name="Google Shape;1050;p38"/>
          <p:cNvSpPr/>
          <p:nvPr/>
        </p:nvSpPr>
        <p:spPr>
          <a:xfrm>
            <a:off x="8969316" y="3100328"/>
            <a:ext cx="13297" cy="18888"/>
          </a:xfrm>
          <a:custGeom>
            <a:avLst/>
            <a:gdLst/>
            <a:ahLst/>
            <a:cxnLst/>
            <a:rect l="l" t="t" r="r" b="b"/>
            <a:pathLst>
              <a:path w="635" h="902" extrusionOk="0">
                <a:moveTo>
                  <a:pt x="267" y="534"/>
                </a:moveTo>
                <a:cubicBezTo>
                  <a:pt x="634" y="901"/>
                  <a:pt x="0" y="0"/>
                  <a:pt x="267" y="534"/>
                </a:cubicBezTo>
                <a:close/>
              </a:path>
            </a:pathLst>
          </a:custGeom>
          <a:solidFill>
            <a:srgbClr val="EAEE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1" name="Google Shape;1051;p38"/>
          <p:cNvSpPr/>
          <p:nvPr/>
        </p:nvSpPr>
        <p:spPr>
          <a:xfrm>
            <a:off x="8976288" y="3618537"/>
            <a:ext cx="3518" cy="7015"/>
          </a:xfrm>
          <a:custGeom>
            <a:avLst/>
            <a:gdLst/>
            <a:ahLst/>
            <a:cxnLst/>
            <a:rect l="l" t="t" r="r" b="b"/>
            <a:pathLst>
              <a:path w="168" h="335" extrusionOk="0">
                <a:moveTo>
                  <a:pt x="134" y="267"/>
                </a:moveTo>
                <a:cubicBezTo>
                  <a:pt x="168" y="234"/>
                  <a:pt x="101" y="1"/>
                  <a:pt x="1" y="101"/>
                </a:cubicBezTo>
                <a:cubicBezTo>
                  <a:pt x="1" y="167"/>
                  <a:pt x="101" y="334"/>
                  <a:pt x="134" y="267"/>
                </a:cubicBezTo>
                <a:close/>
              </a:path>
            </a:pathLst>
          </a:custGeom>
          <a:solidFill>
            <a:srgbClr val="EAEE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2" name="Google Shape;1052;p38"/>
          <p:cNvSpPr/>
          <p:nvPr/>
        </p:nvSpPr>
        <p:spPr>
          <a:xfrm>
            <a:off x="8981878" y="3216256"/>
            <a:ext cx="4209" cy="7015"/>
          </a:xfrm>
          <a:custGeom>
            <a:avLst/>
            <a:gdLst/>
            <a:ahLst/>
            <a:cxnLst/>
            <a:rect l="l" t="t" r="r" b="b"/>
            <a:pathLst>
              <a:path w="201" h="335" extrusionOk="0">
                <a:moveTo>
                  <a:pt x="201" y="334"/>
                </a:moveTo>
                <a:lnTo>
                  <a:pt x="201" y="1"/>
                </a:lnTo>
                <a:lnTo>
                  <a:pt x="1" y="1"/>
                </a:lnTo>
                <a:lnTo>
                  <a:pt x="1" y="334"/>
                </a:lnTo>
                <a:close/>
              </a:path>
            </a:pathLst>
          </a:custGeom>
          <a:solidFill>
            <a:srgbClr val="EAEE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3" name="Google Shape;1053;p38"/>
          <p:cNvSpPr/>
          <p:nvPr/>
        </p:nvSpPr>
        <p:spPr>
          <a:xfrm>
            <a:off x="8983281" y="3208572"/>
            <a:ext cx="3518" cy="7015"/>
          </a:xfrm>
          <a:custGeom>
            <a:avLst/>
            <a:gdLst/>
            <a:ahLst/>
            <a:cxnLst/>
            <a:rect l="l" t="t" r="r" b="b"/>
            <a:pathLst>
              <a:path w="168" h="335" extrusionOk="0">
                <a:moveTo>
                  <a:pt x="134" y="234"/>
                </a:moveTo>
                <a:cubicBezTo>
                  <a:pt x="167" y="201"/>
                  <a:pt x="67" y="1"/>
                  <a:pt x="0" y="68"/>
                </a:cubicBezTo>
                <a:cubicBezTo>
                  <a:pt x="0" y="134"/>
                  <a:pt x="101" y="334"/>
                  <a:pt x="134" y="234"/>
                </a:cubicBezTo>
                <a:close/>
              </a:path>
            </a:pathLst>
          </a:custGeom>
          <a:solidFill>
            <a:srgbClr val="EAEE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" name="Grupo 47"/>
          <p:cNvGrpSpPr/>
          <p:nvPr/>
        </p:nvGrpSpPr>
        <p:grpSpPr>
          <a:xfrm>
            <a:off x="1110013" y="682333"/>
            <a:ext cx="4001682" cy="2375185"/>
            <a:chOff x="1397000" y="-1276350"/>
            <a:chExt cx="6100763" cy="3621088"/>
          </a:xfrm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1397000" y="1504950"/>
              <a:ext cx="1416050" cy="696913"/>
            </a:xfrm>
            <a:custGeom>
              <a:avLst/>
              <a:gdLst>
                <a:gd name="T0" fmla="*/ 17 w 377"/>
                <a:gd name="T1" fmla="*/ 153 h 185"/>
                <a:gd name="T2" fmla="*/ 144 w 377"/>
                <a:gd name="T3" fmla="*/ 88 h 185"/>
                <a:gd name="T4" fmla="*/ 0 w 377"/>
                <a:gd name="T5" fmla="*/ 29 h 185"/>
                <a:gd name="T6" fmla="*/ 108 w 377"/>
                <a:gd name="T7" fmla="*/ 9 h 185"/>
                <a:gd name="T8" fmla="*/ 200 w 377"/>
                <a:gd name="T9" fmla="*/ 45 h 185"/>
                <a:gd name="T10" fmla="*/ 260 w 377"/>
                <a:gd name="T11" fmla="*/ 43 h 185"/>
                <a:gd name="T12" fmla="*/ 273 w 377"/>
                <a:gd name="T13" fmla="*/ 44 h 185"/>
                <a:gd name="T14" fmla="*/ 347 w 377"/>
                <a:gd name="T15" fmla="*/ 101 h 185"/>
                <a:gd name="T16" fmla="*/ 351 w 377"/>
                <a:gd name="T17" fmla="*/ 106 h 185"/>
                <a:gd name="T18" fmla="*/ 367 w 377"/>
                <a:gd name="T19" fmla="*/ 162 h 185"/>
                <a:gd name="T20" fmla="*/ 316 w 377"/>
                <a:gd name="T21" fmla="*/ 181 h 185"/>
                <a:gd name="T22" fmla="*/ 207 w 377"/>
                <a:gd name="T23" fmla="*/ 164 h 185"/>
                <a:gd name="T24" fmla="*/ 66 w 377"/>
                <a:gd name="T25" fmla="*/ 141 h 185"/>
                <a:gd name="T26" fmla="*/ 17 w 377"/>
                <a:gd name="T27" fmla="*/ 153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77" h="185">
                  <a:moveTo>
                    <a:pt x="17" y="153"/>
                  </a:moveTo>
                  <a:cubicBezTo>
                    <a:pt x="41" y="92"/>
                    <a:pt x="93" y="94"/>
                    <a:pt x="144" y="88"/>
                  </a:cubicBezTo>
                  <a:cubicBezTo>
                    <a:pt x="107" y="42"/>
                    <a:pt x="58" y="30"/>
                    <a:pt x="0" y="29"/>
                  </a:cubicBezTo>
                  <a:cubicBezTo>
                    <a:pt x="36" y="3"/>
                    <a:pt x="71" y="0"/>
                    <a:pt x="108" y="9"/>
                  </a:cubicBezTo>
                  <a:cubicBezTo>
                    <a:pt x="140" y="18"/>
                    <a:pt x="170" y="33"/>
                    <a:pt x="200" y="45"/>
                  </a:cubicBezTo>
                  <a:cubicBezTo>
                    <a:pt x="220" y="53"/>
                    <a:pt x="241" y="59"/>
                    <a:pt x="260" y="43"/>
                  </a:cubicBezTo>
                  <a:cubicBezTo>
                    <a:pt x="265" y="39"/>
                    <a:pt x="269" y="41"/>
                    <a:pt x="273" y="44"/>
                  </a:cubicBezTo>
                  <a:cubicBezTo>
                    <a:pt x="299" y="61"/>
                    <a:pt x="326" y="78"/>
                    <a:pt x="347" y="101"/>
                  </a:cubicBezTo>
                  <a:cubicBezTo>
                    <a:pt x="348" y="103"/>
                    <a:pt x="349" y="104"/>
                    <a:pt x="351" y="106"/>
                  </a:cubicBezTo>
                  <a:cubicBezTo>
                    <a:pt x="363" y="123"/>
                    <a:pt x="377" y="141"/>
                    <a:pt x="367" y="162"/>
                  </a:cubicBezTo>
                  <a:cubicBezTo>
                    <a:pt x="358" y="182"/>
                    <a:pt x="335" y="180"/>
                    <a:pt x="316" y="181"/>
                  </a:cubicBezTo>
                  <a:cubicBezTo>
                    <a:pt x="278" y="185"/>
                    <a:pt x="242" y="175"/>
                    <a:pt x="207" y="164"/>
                  </a:cubicBezTo>
                  <a:cubicBezTo>
                    <a:pt x="161" y="149"/>
                    <a:pt x="115" y="137"/>
                    <a:pt x="66" y="141"/>
                  </a:cubicBezTo>
                  <a:cubicBezTo>
                    <a:pt x="50" y="142"/>
                    <a:pt x="37" y="151"/>
                    <a:pt x="17" y="15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6111875" y="1509713"/>
              <a:ext cx="1385888" cy="698500"/>
            </a:xfrm>
            <a:custGeom>
              <a:avLst/>
              <a:gdLst>
                <a:gd name="T0" fmla="*/ 369 w 369"/>
                <a:gd name="T1" fmla="*/ 27 h 186"/>
                <a:gd name="T2" fmla="*/ 225 w 369"/>
                <a:gd name="T3" fmla="*/ 87 h 186"/>
                <a:gd name="T4" fmla="*/ 356 w 369"/>
                <a:gd name="T5" fmla="*/ 152 h 186"/>
                <a:gd name="T6" fmla="*/ 297 w 369"/>
                <a:gd name="T7" fmla="*/ 140 h 186"/>
                <a:gd name="T8" fmla="*/ 148 w 369"/>
                <a:gd name="T9" fmla="*/ 168 h 186"/>
                <a:gd name="T10" fmla="*/ 29 w 369"/>
                <a:gd name="T11" fmla="*/ 176 h 186"/>
                <a:gd name="T12" fmla="*/ 6 w 369"/>
                <a:gd name="T13" fmla="*/ 137 h 186"/>
                <a:gd name="T14" fmla="*/ 33 w 369"/>
                <a:gd name="T15" fmla="*/ 94 h 186"/>
                <a:gd name="T16" fmla="*/ 81 w 369"/>
                <a:gd name="T17" fmla="*/ 56 h 186"/>
                <a:gd name="T18" fmla="*/ 125 w 369"/>
                <a:gd name="T19" fmla="*/ 50 h 186"/>
                <a:gd name="T20" fmla="*/ 169 w 369"/>
                <a:gd name="T21" fmla="*/ 46 h 186"/>
                <a:gd name="T22" fmla="*/ 275 w 369"/>
                <a:gd name="T23" fmla="*/ 6 h 186"/>
                <a:gd name="T24" fmla="*/ 369 w 369"/>
                <a:gd name="T25" fmla="*/ 27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9" h="186">
                  <a:moveTo>
                    <a:pt x="369" y="27"/>
                  </a:moveTo>
                  <a:cubicBezTo>
                    <a:pt x="313" y="26"/>
                    <a:pt x="266" y="45"/>
                    <a:pt x="225" y="87"/>
                  </a:cubicBezTo>
                  <a:cubicBezTo>
                    <a:pt x="277" y="93"/>
                    <a:pt x="332" y="90"/>
                    <a:pt x="356" y="152"/>
                  </a:cubicBezTo>
                  <a:cubicBezTo>
                    <a:pt x="335" y="147"/>
                    <a:pt x="316" y="141"/>
                    <a:pt x="297" y="140"/>
                  </a:cubicBezTo>
                  <a:cubicBezTo>
                    <a:pt x="244" y="136"/>
                    <a:pt x="196" y="153"/>
                    <a:pt x="148" y="168"/>
                  </a:cubicBezTo>
                  <a:cubicBezTo>
                    <a:pt x="109" y="180"/>
                    <a:pt x="69" y="186"/>
                    <a:pt x="29" y="176"/>
                  </a:cubicBezTo>
                  <a:cubicBezTo>
                    <a:pt x="5" y="171"/>
                    <a:pt x="0" y="161"/>
                    <a:pt x="6" y="137"/>
                  </a:cubicBezTo>
                  <a:cubicBezTo>
                    <a:pt x="10" y="120"/>
                    <a:pt x="20" y="106"/>
                    <a:pt x="33" y="94"/>
                  </a:cubicBezTo>
                  <a:cubicBezTo>
                    <a:pt x="47" y="79"/>
                    <a:pt x="64" y="67"/>
                    <a:pt x="81" y="56"/>
                  </a:cubicBezTo>
                  <a:cubicBezTo>
                    <a:pt x="95" y="47"/>
                    <a:pt x="106" y="34"/>
                    <a:pt x="125" y="50"/>
                  </a:cubicBezTo>
                  <a:cubicBezTo>
                    <a:pt x="136" y="58"/>
                    <a:pt x="154" y="51"/>
                    <a:pt x="169" y="46"/>
                  </a:cubicBezTo>
                  <a:cubicBezTo>
                    <a:pt x="205" y="33"/>
                    <a:pt x="237" y="13"/>
                    <a:pt x="275" y="6"/>
                  </a:cubicBezTo>
                  <a:cubicBezTo>
                    <a:pt x="310" y="0"/>
                    <a:pt x="341" y="6"/>
                    <a:pt x="369" y="2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7"/>
            <p:cNvSpPr>
              <a:spLocks/>
            </p:cNvSpPr>
            <p:nvPr/>
          </p:nvSpPr>
          <p:spPr bwMode="auto">
            <a:xfrm>
              <a:off x="2735263" y="361950"/>
              <a:ext cx="1671638" cy="1801813"/>
            </a:xfrm>
            <a:custGeom>
              <a:avLst/>
              <a:gdLst>
                <a:gd name="T0" fmla="*/ 7 w 445"/>
                <a:gd name="T1" fmla="*/ 6 h 479"/>
                <a:gd name="T2" fmla="*/ 14 w 445"/>
                <a:gd name="T3" fmla="*/ 5 h 479"/>
                <a:gd name="T4" fmla="*/ 60 w 445"/>
                <a:gd name="T5" fmla="*/ 8 h 479"/>
                <a:gd name="T6" fmla="*/ 66 w 445"/>
                <a:gd name="T7" fmla="*/ 54 h 479"/>
                <a:gd name="T8" fmla="*/ 340 w 445"/>
                <a:gd name="T9" fmla="*/ 389 h 479"/>
                <a:gd name="T10" fmla="*/ 432 w 445"/>
                <a:gd name="T11" fmla="*/ 405 h 479"/>
                <a:gd name="T12" fmla="*/ 444 w 445"/>
                <a:gd name="T13" fmla="*/ 416 h 479"/>
                <a:gd name="T14" fmla="*/ 404 w 445"/>
                <a:gd name="T15" fmla="*/ 477 h 479"/>
                <a:gd name="T16" fmla="*/ 393 w 445"/>
                <a:gd name="T17" fmla="*/ 473 h 479"/>
                <a:gd name="T18" fmla="*/ 377 w 445"/>
                <a:gd name="T19" fmla="*/ 454 h 479"/>
                <a:gd name="T20" fmla="*/ 317 w 445"/>
                <a:gd name="T21" fmla="*/ 439 h 479"/>
                <a:gd name="T22" fmla="*/ 272 w 445"/>
                <a:gd name="T23" fmla="*/ 421 h 479"/>
                <a:gd name="T24" fmla="*/ 213 w 445"/>
                <a:gd name="T25" fmla="*/ 392 h 479"/>
                <a:gd name="T26" fmla="*/ 178 w 445"/>
                <a:gd name="T27" fmla="*/ 367 h 479"/>
                <a:gd name="T28" fmla="*/ 131 w 445"/>
                <a:gd name="T29" fmla="*/ 319 h 479"/>
                <a:gd name="T30" fmla="*/ 101 w 445"/>
                <a:gd name="T31" fmla="*/ 280 h 479"/>
                <a:gd name="T32" fmla="*/ 71 w 445"/>
                <a:gd name="T33" fmla="*/ 230 h 479"/>
                <a:gd name="T34" fmla="*/ 47 w 445"/>
                <a:gd name="T35" fmla="*/ 181 h 479"/>
                <a:gd name="T36" fmla="*/ 31 w 445"/>
                <a:gd name="T37" fmla="*/ 128 h 479"/>
                <a:gd name="T38" fmla="*/ 21 w 445"/>
                <a:gd name="T39" fmla="*/ 72 h 479"/>
                <a:gd name="T40" fmla="*/ 18 w 445"/>
                <a:gd name="T41" fmla="*/ 19 h 479"/>
                <a:gd name="T42" fmla="*/ 7 w 445"/>
                <a:gd name="T43" fmla="*/ 6 h 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5" h="479">
                  <a:moveTo>
                    <a:pt x="7" y="6"/>
                  </a:moveTo>
                  <a:cubicBezTo>
                    <a:pt x="11" y="6"/>
                    <a:pt x="12" y="5"/>
                    <a:pt x="14" y="5"/>
                  </a:cubicBezTo>
                  <a:cubicBezTo>
                    <a:pt x="30" y="5"/>
                    <a:pt x="51" y="0"/>
                    <a:pt x="60" y="8"/>
                  </a:cubicBezTo>
                  <a:cubicBezTo>
                    <a:pt x="69" y="16"/>
                    <a:pt x="65" y="38"/>
                    <a:pt x="66" y="54"/>
                  </a:cubicBezTo>
                  <a:cubicBezTo>
                    <a:pt x="80" y="200"/>
                    <a:pt x="182" y="338"/>
                    <a:pt x="340" y="389"/>
                  </a:cubicBezTo>
                  <a:cubicBezTo>
                    <a:pt x="370" y="398"/>
                    <a:pt x="400" y="405"/>
                    <a:pt x="432" y="405"/>
                  </a:cubicBezTo>
                  <a:cubicBezTo>
                    <a:pt x="440" y="405"/>
                    <a:pt x="443" y="407"/>
                    <a:pt x="444" y="416"/>
                  </a:cubicBezTo>
                  <a:cubicBezTo>
                    <a:pt x="445" y="445"/>
                    <a:pt x="430" y="468"/>
                    <a:pt x="404" y="477"/>
                  </a:cubicBezTo>
                  <a:cubicBezTo>
                    <a:pt x="398" y="479"/>
                    <a:pt x="396" y="476"/>
                    <a:pt x="393" y="473"/>
                  </a:cubicBezTo>
                  <a:cubicBezTo>
                    <a:pt x="388" y="466"/>
                    <a:pt x="383" y="460"/>
                    <a:pt x="377" y="454"/>
                  </a:cubicBezTo>
                  <a:cubicBezTo>
                    <a:pt x="352" y="425"/>
                    <a:pt x="352" y="425"/>
                    <a:pt x="317" y="439"/>
                  </a:cubicBezTo>
                  <a:cubicBezTo>
                    <a:pt x="286" y="451"/>
                    <a:pt x="286" y="451"/>
                    <a:pt x="272" y="421"/>
                  </a:cubicBezTo>
                  <a:cubicBezTo>
                    <a:pt x="254" y="384"/>
                    <a:pt x="254" y="384"/>
                    <a:pt x="213" y="392"/>
                  </a:cubicBezTo>
                  <a:cubicBezTo>
                    <a:pt x="184" y="397"/>
                    <a:pt x="183" y="396"/>
                    <a:pt x="178" y="367"/>
                  </a:cubicBezTo>
                  <a:cubicBezTo>
                    <a:pt x="172" y="326"/>
                    <a:pt x="172" y="326"/>
                    <a:pt x="131" y="319"/>
                  </a:cubicBezTo>
                  <a:cubicBezTo>
                    <a:pt x="98" y="313"/>
                    <a:pt x="98" y="313"/>
                    <a:pt x="101" y="280"/>
                  </a:cubicBezTo>
                  <a:cubicBezTo>
                    <a:pt x="104" y="243"/>
                    <a:pt x="104" y="243"/>
                    <a:pt x="71" y="230"/>
                  </a:cubicBezTo>
                  <a:cubicBezTo>
                    <a:pt x="36" y="216"/>
                    <a:pt x="36" y="216"/>
                    <a:pt x="47" y="181"/>
                  </a:cubicBezTo>
                  <a:cubicBezTo>
                    <a:pt x="57" y="148"/>
                    <a:pt x="57" y="148"/>
                    <a:pt x="31" y="128"/>
                  </a:cubicBezTo>
                  <a:cubicBezTo>
                    <a:pt x="0" y="104"/>
                    <a:pt x="0" y="104"/>
                    <a:pt x="21" y="72"/>
                  </a:cubicBezTo>
                  <a:cubicBezTo>
                    <a:pt x="38" y="44"/>
                    <a:pt x="38" y="44"/>
                    <a:pt x="18" y="19"/>
                  </a:cubicBezTo>
                  <a:cubicBezTo>
                    <a:pt x="14" y="15"/>
                    <a:pt x="11" y="11"/>
                    <a:pt x="7" y="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8"/>
            <p:cNvSpPr>
              <a:spLocks/>
            </p:cNvSpPr>
            <p:nvPr/>
          </p:nvSpPr>
          <p:spPr bwMode="auto">
            <a:xfrm>
              <a:off x="2174875" y="1117600"/>
              <a:ext cx="1157288" cy="1227138"/>
            </a:xfrm>
            <a:custGeom>
              <a:avLst/>
              <a:gdLst>
                <a:gd name="T0" fmla="*/ 106 w 308"/>
                <a:gd name="T1" fmla="*/ 298 h 326"/>
                <a:gd name="T2" fmla="*/ 149 w 308"/>
                <a:gd name="T3" fmla="*/ 297 h 326"/>
                <a:gd name="T4" fmla="*/ 181 w 308"/>
                <a:gd name="T5" fmla="*/ 245 h 326"/>
                <a:gd name="T6" fmla="*/ 121 w 308"/>
                <a:gd name="T7" fmla="*/ 162 h 326"/>
                <a:gd name="T8" fmla="*/ 54 w 308"/>
                <a:gd name="T9" fmla="*/ 114 h 326"/>
                <a:gd name="T10" fmla="*/ 28 w 308"/>
                <a:gd name="T11" fmla="*/ 90 h 326"/>
                <a:gd name="T12" fmla="*/ 11 w 308"/>
                <a:gd name="T13" fmla="*/ 37 h 326"/>
                <a:gd name="T14" fmla="*/ 68 w 308"/>
                <a:gd name="T15" fmla="*/ 0 h 326"/>
                <a:gd name="T16" fmla="*/ 138 w 308"/>
                <a:gd name="T17" fmla="*/ 20 h 326"/>
                <a:gd name="T18" fmla="*/ 216 w 308"/>
                <a:gd name="T19" fmla="*/ 49 h 326"/>
                <a:gd name="T20" fmla="*/ 231 w 308"/>
                <a:gd name="T21" fmla="*/ 70 h 326"/>
                <a:gd name="T22" fmla="*/ 227 w 308"/>
                <a:gd name="T23" fmla="*/ 119 h 326"/>
                <a:gd name="T24" fmla="*/ 239 w 308"/>
                <a:gd name="T25" fmla="*/ 133 h 326"/>
                <a:gd name="T26" fmla="*/ 280 w 308"/>
                <a:gd name="T27" fmla="*/ 138 h 326"/>
                <a:gd name="T28" fmla="*/ 307 w 308"/>
                <a:gd name="T29" fmla="*/ 167 h 326"/>
                <a:gd name="T30" fmla="*/ 307 w 308"/>
                <a:gd name="T31" fmla="*/ 190 h 326"/>
                <a:gd name="T32" fmla="*/ 256 w 308"/>
                <a:gd name="T33" fmla="*/ 162 h 326"/>
                <a:gd name="T34" fmla="*/ 217 w 308"/>
                <a:gd name="T35" fmla="*/ 143 h 326"/>
                <a:gd name="T36" fmla="*/ 184 w 308"/>
                <a:gd name="T37" fmla="*/ 170 h 326"/>
                <a:gd name="T38" fmla="*/ 198 w 308"/>
                <a:gd name="T39" fmla="*/ 209 h 326"/>
                <a:gd name="T40" fmla="*/ 214 w 308"/>
                <a:gd name="T41" fmla="*/ 256 h 326"/>
                <a:gd name="T42" fmla="*/ 208 w 308"/>
                <a:gd name="T43" fmla="*/ 289 h 326"/>
                <a:gd name="T44" fmla="*/ 106 w 308"/>
                <a:gd name="T45" fmla="*/ 298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08" h="326">
                  <a:moveTo>
                    <a:pt x="106" y="298"/>
                  </a:moveTo>
                  <a:cubicBezTo>
                    <a:pt x="121" y="300"/>
                    <a:pt x="135" y="298"/>
                    <a:pt x="149" y="297"/>
                  </a:cubicBezTo>
                  <a:cubicBezTo>
                    <a:pt x="180" y="295"/>
                    <a:pt x="185" y="269"/>
                    <a:pt x="181" y="245"/>
                  </a:cubicBezTo>
                  <a:cubicBezTo>
                    <a:pt x="175" y="207"/>
                    <a:pt x="150" y="183"/>
                    <a:pt x="121" y="162"/>
                  </a:cubicBezTo>
                  <a:cubicBezTo>
                    <a:pt x="99" y="146"/>
                    <a:pt x="76" y="131"/>
                    <a:pt x="54" y="114"/>
                  </a:cubicBezTo>
                  <a:cubicBezTo>
                    <a:pt x="44" y="107"/>
                    <a:pt x="35" y="99"/>
                    <a:pt x="28" y="90"/>
                  </a:cubicBezTo>
                  <a:cubicBezTo>
                    <a:pt x="14" y="75"/>
                    <a:pt x="0" y="60"/>
                    <a:pt x="11" y="37"/>
                  </a:cubicBezTo>
                  <a:cubicBezTo>
                    <a:pt x="23" y="14"/>
                    <a:pt x="41" y="0"/>
                    <a:pt x="68" y="0"/>
                  </a:cubicBezTo>
                  <a:cubicBezTo>
                    <a:pt x="93" y="0"/>
                    <a:pt x="115" y="10"/>
                    <a:pt x="138" y="20"/>
                  </a:cubicBezTo>
                  <a:cubicBezTo>
                    <a:pt x="163" y="32"/>
                    <a:pt x="188" y="45"/>
                    <a:pt x="216" y="49"/>
                  </a:cubicBezTo>
                  <a:cubicBezTo>
                    <a:pt x="227" y="51"/>
                    <a:pt x="233" y="57"/>
                    <a:pt x="231" y="70"/>
                  </a:cubicBezTo>
                  <a:cubicBezTo>
                    <a:pt x="229" y="86"/>
                    <a:pt x="229" y="103"/>
                    <a:pt x="227" y="119"/>
                  </a:cubicBezTo>
                  <a:cubicBezTo>
                    <a:pt x="226" y="129"/>
                    <a:pt x="229" y="132"/>
                    <a:pt x="239" y="133"/>
                  </a:cubicBezTo>
                  <a:cubicBezTo>
                    <a:pt x="253" y="133"/>
                    <a:pt x="267" y="138"/>
                    <a:pt x="280" y="138"/>
                  </a:cubicBezTo>
                  <a:cubicBezTo>
                    <a:pt x="303" y="137"/>
                    <a:pt x="306" y="150"/>
                    <a:pt x="307" y="167"/>
                  </a:cubicBezTo>
                  <a:cubicBezTo>
                    <a:pt x="308" y="174"/>
                    <a:pt x="307" y="180"/>
                    <a:pt x="307" y="190"/>
                  </a:cubicBezTo>
                  <a:cubicBezTo>
                    <a:pt x="289" y="180"/>
                    <a:pt x="273" y="171"/>
                    <a:pt x="256" y="162"/>
                  </a:cubicBezTo>
                  <a:cubicBezTo>
                    <a:pt x="243" y="155"/>
                    <a:pt x="230" y="148"/>
                    <a:pt x="217" y="143"/>
                  </a:cubicBezTo>
                  <a:cubicBezTo>
                    <a:pt x="193" y="134"/>
                    <a:pt x="180" y="145"/>
                    <a:pt x="184" y="170"/>
                  </a:cubicBezTo>
                  <a:cubicBezTo>
                    <a:pt x="185" y="184"/>
                    <a:pt x="192" y="197"/>
                    <a:pt x="198" y="209"/>
                  </a:cubicBezTo>
                  <a:cubicBezTo>
                    <a:pt x="204" y="224"/>
                    <a:pt x="210" y="240"/>
                    <a:pt x="214" y="256"/>
                  </a:cubicBezTo>
                  <a:cubicBezTo>
                    <a:pt x="216" y="268"/>
                    <a:pt x="214" y="279"/>
                    <a:pt x="208" y="289"/>
                  </a:cubicBezTo>
                  <a:cubicBezTo>
                    <a:pt x="187" y="320"/>
                    <a:pt x="136" y="326"/>
                    <a:pt x="106" y="29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9"/>
            <p:cNvSpPr>
              <a:spLocks/>
            </p:cNvSpPr>
            <p:nvPr/>
          </p:nvSpPr>
          <p:spPr bwMode="auto">
            <a:xfrm>
              <a:off x="4500563" y="369887"/>
              <a:ext cx="1674813" cy="1797051"/>
            </a:xfrm>
            <a:custGeom>
              <a:avLst/>
              <a:gdLst>
                <a:gd name="T0" fmla="*/ 439 w 446"/>
                <a:gd name="T1" fmla="*/ 3 h 478"/>
                <a:gd name="T2" fmla="*/ 411 w 446"/>
                <a:gd name="T3" fmla="*/ 43 h 478"/>
                <a:gd name="T4" fmla="*/ 433 w 446"/>
                <a:gd name="T5" fmla="*/ 82 h 478"/>
                <a:gd name="T6" fmla="*/ 431 w 446"/>
                <a:gd name="T7" fmla="*/ 112 h 478"/>
                <a:gd name="T8" fmla="*/ 415 w 446"/>
                <a:gd name="T9" fmla="*/ 126 h 478"/>
                <a:gd name="T10" fmla="*/ 400 w 446"/>
                <a:gd name="T11" fmla="*/ 186 h 478"/>
                <a:gd name="T12" fmla="*/ 388 w 446"/>
                <a:gd name="T13" fmla="*/ 220 h 478"/>
                <a:gd name="T14" fmla="*/ 375 w 446"/>
                <a:gd name="T15" fmla="*/ 228 h 478"/>
                <a:gd name="T16" fmla="*/ 346 w 446"/>
                <a:gd name="T17" fmla="*/ 284 h 478"/>
                <a:gd name="T18" fmla="*/ 323 w 446"/>
                <a:gd name="T19" fmla="*/ 316 h 478"/>
                <a:gd name="T20" fmla="*/ 293 w 446"/>
                <a:gd name="T21" fmla="*/ 319 h 478"/>
                <a:gd name="T22" fmla="*/ 269 w 446"/>
                <a:gd name="T23" fmla="*/ 345 h 478"/>
                <a:gd name="T24" fmla="*/ 265 w 446"/>
                <a:gd name="T25" fmla="*/ 366 h 478"/>
                <a:gd name="T26" fmla="*/ 231 w 446"/>
                <a:gd name="T27" fmla="*/ 390 h 478"/>
                <a:gd name="T28" fmla="*/ 173 w 446"/>
                <a:gd name="T29" fmla="*/ 421 h 478"/>
                <a:gd name="T30" fmla="*/ 131 w 446"/>
                <a:gd name="T31" fmla="*/ 438 h 478"/>
                <a:gd name="T32" fmla="*/ 67 w 446"/>
                <a:gd name="T33" fmla="*/ 455 h 478"/>
                <a:gd name="T34" fmla="*/ 21 w 446"/>
                <a:gd name="T35" fmla="*/ 462 h 478"/>
                <a:gd name="T36" fmla="*/ 1 w 446"/>
                <a:gd name="T37" fmla="*/ 413 h 478"/>
                <a:gd name="T38" fmla="*/ 11 w 446"/>
                <a:gd name="T39" fmla="*/ 403 h 478"/>
                <a:gd name="T40" fmla="*/ 54 w 446"/>
                <a:gd name="T41" fmla="*/ 401 h 478"/>
                <a:gd name="T42" fmla="*/ 97 w 446"/>
                <a:gd name="T43" fmla="*/ 389 h 478"/>
                <a:gd name="T44" fmla="*/ 381 w 446"/>
                <a:gd name="T45" fmla="*/ 26 h 478"/>
                <a:gd name="T46" fmla="*/ 407 w 446"/>
                <a:gd name="T47" fmla="*/ 3 h 478"/>
                <a:gd name="T48" fmla="*/ 439 w 446"/>
                <a:gd name="T49" fmla="*/ 3 h 4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46" h="478">
                  <a:moveTo>
                    <a:pt x="439" y="3"/>
                  </a:moveTo>
                  <a:cubicBezTo>
                    <a:pt x="428" y="18"/>
                    <a:pt x="412" y="30"/>
                    <a:pt x="411" y="43"/>
                  </a:cubicBezTo>
                  <a:cubicBezTo>
                    <a:pt x="411" y="55"/>
                    <a:pt x="425" y="69"/>
                    <a:pt x="433" y="82"/>
                  </a:cubicBezTo>
                  <a:cubicBezTo>
                    <a:pt x="440" y="93"/>
                    <a:pt x="446" y="102"/>
                    <a:pt x="431" y="112"/>
                  </a:cubicBezTo>
                  <a:cubicBezTo>
                    <a:pt x="425" y="115"/>
                    <a:pt x="421" y="122"/>
                    <a:pt x="415" y="126"/>
                  </a:cubicBezTo>
                  <a:cubicBezTo>
                    <a:pt x="387" y="146"/>
                    <a:pt x="385" y="154"/>
                    <a:pt x="400" y="186"/>
                  </a:cubicBezTo>
                  <a:cubicBezTo>
                    <a:pt x="408" y="202"/>
                    <a:pt x="412" y="215"/>
                    <a:pt x="388" y="220"/>
                  </a:cubicBezTo>
                  <a:cubicBezTo>
                    <a:pt x="383" y="221"/>
                    <a:pt x="380" y="226"/>
                    <a:pt x="375" y="228"/>
                  </a:cubicBezTo>
                  <a:cubicBezTo>
                    <a:pt x="341" y="245"/>
                    <a:pt x="341" y="245"/>
                    <a:pt x="346" y="284"/>
                  </a:cubicBezTo>
                  <a:cubicBezTo>
                    <a:pt x="350" y="312"/>
                    <a:pt x="350" y="312"/>
                    <a:pt x="323" y="316"/>
                  </a:cubicBezTo>
                  <a:cubicBezTo>
                    <a:pt x="313" y="317"/>
                    <a:pt x="303" y="319"/>
                    <a:pt x="293" y="319"/>
                  </a:cubicBezTo>
                  <a:cubicBezTo>
                    <a:pt x="276" y="320"/>
                    <a:pt x="271" y="333"/>
                    <a:pt x="269" y="345"/>
                  </a:cubicBezTo>
                  <a:cubicBezTo>
                    <a:pt x="268" y="352"/>
                    <a:pt x="267" y="359"/>
                    <a:pt x="265" y="366"/>
                  </a:cubicBezTo>
                  <a:cubicBezTo>
                    <a:pt x="258" y="394"/>
                    <a:pt x="258" y="393"/>
                    <a:pt x="231" y="390"/>
                  </a:cubicBezTo>
                  <a:cubicBezTo>
                    <a:pt x="182" y="384"/>
                    <a:pt x="193" y="378"/>
                    <a:pt x="173" y="421"/>
                  </a:cubicBezTo>
                  <a:cubicBezTo>
                    <a:pt x="160" y="450"/>
                    <a:pt x="160" y="450"/>
                    <a:pt x="131" y="438"/>
                  </a:cubicBezTo>
                  <a:cubicBezTo>
                    <a:pt x="93" y="423"/>
                    <a:pt x="93" y="423"/>
                    <a:pt x="67" y="455"/>
                  </a:cubicBezTo>
                  <a:cubicBezTo>
                    <a:pt x="47" y="478"/>
                    <a:pt x="48" y="476"/>
                    <a:pt x="21" y="462"/>
                  </a:cubicBezTo>
                  <a:cubicBezTo>
                    <a:pt x="0" y="450"/>
                    <a:pt x="0" y="432"/>
                    <a:pt x="1" y="413"/>
                  </a:cubicBezTo>
                  <a:cubicBezTo>
                    <a:pt x="1" y="406"/>
                    <a:pt x="4" y="402"/>
                    <a:pt x="11" y="403"/>
                  </a:cubicBezTo>
                  <a:cubicBezTo>
                    <a:pt x="25" y="405"/>
                    <a:pt x="39" y="400"/>
                    <a:pt x="54" y="401"/>
                  </a:cubicBezTo>
                  <a:cubicBezTo>
                    <a:pt x="68" y="402"/>
                    <a:pt x="82" y="394"/>
                    <a:pt x="97" y="389"/>
                  </a:cubicBezTo>
                  <a:cubicBezTo>
                    <a:pt x="260" y="342"/>
                    <a:pt x="374" y="197"/>
                    <a:pt x="381" y="26"/>
                  </a:cubicBezTo>
                  <a:cubicBezTo>
                    <a:pt x="381" y="5"/>
                    <a:pt x="388" y="0"/>
                    <a:pt x="407" y="3"/>
                  </a:cubicBezTo>
                  <a:cubicBezTo>
                    <a:pt x="417" y="4"/>
                    <a:pt x="426" y="3"/>
                    <a:pt x="439" y="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10"/>
            <p:cNvSpPr>
              <a:spLocks/>
            </p:cNvSpPr>
            <p:nvPr/>
          </p:nvSpPr>
          <p:spPr bwMode="auto">
            <a:xfrm>
              <a:off x="5578475" y="1100138"/>
              <a:ext cx="1138238" cy="1222375"/>
            </a:xfrm>
            <a:custGeom>
              <a:avLst/>
              <a:gdLst>
                <a:gd name="T0" fmla="*/ 0 w 303"/>
                <a:gd name="T1" fmla="*/ 196 h 325"/>
                <a:gd name="T2" fmla="*/ 0 w 303"/>
                <a:gd name="T3" fmla="*/ 184 h 325"/>
                <a:gd name="T4" fmla="*/ 38 w 303"/>
                <a:gd name="T5" fmla="*/ 141 h 325"/>
                <a:gd name="T6" fmla="*/ 77 w 303"/>
                <a:gd name="T7" fmla="*/ 87 h 325"/>
                <a:gd name="T8" fmla="*/ 98 w 303"/>
                <a:gd name="T9" fmla="*/ 57 h 325"/>
                <a:gd name="T10" fmla="*/ 180 w 303"/>
                <a:gd name="T11" fmla="*/ 21 h 325"/>
                <a:gd name="T12" fmla="*/ 251 w 303"/>
                <a:gd name="T13" fmla="*/ 5 h 325"/>
                <a:gd name="T14" fmla="*/ 297 w 303"/>
                <a:gd name="T15" fmla="*/ 41 h 325"/>
                <a:gd name="T16" fmla="*/ 294 w 303"/>
                <a:gd name="T17" fmla="*/ 78 h 325"/>
                <a:gd name="T18" fmla="*/ 235 w 303"/>
                <a:gd name="T19" fmla="*/ 134 h 325"/>
                <a:gd name="T20" fmla="*/ 159 w 303"/>
                <a:gd name="T21" fmla="*/ 192 h 325"/>
                <a:gd name="T22" fmla="*/ 129 w 303"/>
                <a:gd name="T23" fmla="*/ 243 h 325"/>
                <a:gd name="T24" fmla="*/ 167 w 303"/>
                <a:gd name="T25" fmla="*/ 303 h 325"/>
                <a:gd name="T26" fmla="*/ 202 w 303"/>
                <a:gd name="T27" fmla="*/ 303 h 325"/>
                <a:gd name="T28" fmla="*/ 169 w 303"/>
                <a:gd name="T29" fmla="*/ 321 h 325"/>
                <a:gd name="T30" fmla="*/ 112 w 303"/>
                <a:gd name="T31" fmla="*/ 307 h 325"/>
                <a:gd name="T32" fmla="*/ 99 w 303"/>
                <a:gd name="T33" fmla="*/ 243 h 325"/>
                <a:gd name="T34" fmla="*/ 122 w 303"/>
                <a:gd name="T35" fmla="*/ 186 h 325"/>
                <a:gd name="T36" fmla="*/ 116 w 303"/>
                <a:gd name="T37" fmla="*/ 149 h 325"/>
                <a:gd name="T38" fmla="*/ 82 w 303"/>
                <a:gd name="T39" fmla="*/ 151 h 325"/>
                <a:gd name="T40" fmla="*/ 0 w 303"/>
                <a:gd name="T41" fmla="*/ 196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03" h="325">
                  <a:moveTo>
                    <a:pt x="0" y="196"/>
                  </a:moveTo>
                  <a:cubicBezTo>
                    <a:pt x="0" y="190"/>
                    <a:pt x="0" y="187"/>
                    <a:pt x="0" y="184"/>
                  </a:cubicBezTo>
                  <a:cubicBezTo>
                    <a:pt x="1" y="149"/>
                    <a:pt x="4" y="145"/>
                    <a:pt x="38" y="141"/>
                  </a:cubicBezTo>
                  <a:cubicBezTo>
                    <a:pt x="85" y="136"/>
                    <a:pt x="85" y="136"/>
                    <a:pt x="77" y="87"/>
                  </a:cubicBezTo>
                  <a:cubicBezTo>
                    <a:pt x="74" y="70"/>
                    <a:pt x="78" y="60"/>
                    <a:pt x="98" y="57"/>
                  </a:cubicBezTo>
                  <a:cubicBezTo>
                    <a:pt x="128" y="51"/>
                    <a:pt x="152" y="31"/>
                    <a:pt x="180" y="21"/>
                  </a:cubicBezTo>
                  <a:cubicBezTo>
                    <a:pt x="203" y="13"/>
                    <a:pt x="225" y="0"/>
                    <a:pt x="251" y="5"/>
                  </a:cubicBezTo>
                  <a:cubicBezTo>
                    <a:pt x="272" y="10"/>
                    <a:pt x="287" y="22"/>
                    <a:pt x="297" y="41"/>
                  </a:cubicBezTo>
                  <a:cubicBezTo>
                    <a:pt x="303" y="53"/>
                    <a:pt x="303" y="66"/>
                    <a:pt x="294" y="78"/>
                  </a:cubicBezTo>
                  <a:cubicBezTo>
                    <a:pt x="278" y="101"/>
                    <a:pt x="257" y="118"/>
                    <a:pt x="235" y="134"/>
                  </a:cubicBezTo>
                  <a:cubicBezTo>
                    <a:pt x="209" y="152"/>
                    <a:pt x="181" y="169"/>
                    <a:pt x="159" y="192"/>
                  </a:cubicBezTo>
                  <a:cubicBezTo>
                    <a:pt x="145" y="206"/>
                    <a:pt x="134" y="222"/>
                    <a:pt x="129" y="243"/>
                  </a:cubicBezTo>
                  <a:cubicBezTo>
                    <a:pt x="120" y="277"/>
                    <a:pt x="132" y="296"/>
                    <a:pt x="167" y="303"/>
                  </a:cubicBezTo>
                  <a:cubicBezTo>
                    <a:pt x="178" y="305"/>
                    <a:pt x="188" y="305"/>
                    <a:pt x="202" y="303"/>
                  </a:cubicBezTo>
                  <a:cubicBezTo>
                    <a:pt x="192" y="316"/>
                    <a:pt x="181" y="319"/>
                    <a:pt x="169" y="321"/>
                  </a:cubicBezTo>
                  <a:cubicBezTo>
                    <a:pt x="148" y="325"/>
                    <a:pt x="129" y="317"/>
                    <a:pt x="112" y="307"/>
                  </a:cubicBezTo>
                  <a:cubicBezTo>
                    <a:pt x="96" y="297"/>
                    <a:pt x="91" y="269"/>
                    <a:pt x="99" y="243"/>
                  </a:cubicBezTo>
                  <a:cubicBezTo>
                    <a:pt x="106" y="224"/>
                    <a:pt x="114" y="205"/>
                    <a:pt x="122" y="186"/>
                  </a:cubicBezTo>
                  <a:cubicBezTo>
                    <a:pt x="127" y="172"/>
                    <a:pt x="128" y="158"/>
                    <a:pt x="116" y="149"/>
                  </a:cubicBezTo>
                  <a:cubicBezTo>
                    <a:pt x="106" y="140"/>
                    <a:pt x="93" y="145"/>
                    <a:pt x="82" y="151"/>
                  </a:cubicBezTo>
                  <a:cubicBezTo>
                    <a:pt x="55" y="165"/>
                    <a:pt x="29" y="180"/>
                    <a:pt x="0" y="196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11"/>
            <p:cNvSpPr>
              <a:spLocks noEditPoints="1"/>
            </p:cNvSpPr>
            <p:nvPr/>
          </p:nvSpPr>
          <p:spPr bwMode="auto">
            <a:xfrm>
              <a:off x="3980802" y="-498476"/>
              <a:ext cx="1016792" cy="1643062"/>
            </a:xfrm>
            <a:custGeom>
              <a:avLst/>
              <a:gdLst>
                <a:gd name="T0" fmla="*/ 7 w 126"/>
                <a:gd name="T1" fmla="*/ 331 h 437"/>
                <a:gd name="T2" fmla="*/ 32 w 126"/>
                <a:gd name="T3" fmla="*/ 212 h 437"/>
                <a:gd name="T4" fmla="*/ 30 w 126"/>
                <a:gd name="T5" fmla="*/ 199 h 437"/>
                <a:gd name="T6" fmla="*/ 28 w 126"/>
                <a:gd name="T7" fmla="*/ 30 h 437"/>
                <a:gd name="T8" fmla="*/ 91 w 126"/>
                <a:gd name="T9" fmla="*/ 29 h 437"/>
                <a:gd name="T10" fmla="*/ 108 w 126"/>
                <a:gd name="T11" fmla="*/ 137 h 437"/>
                <a:gd name="T12" fmla="*/ 86 w 126"/>
                <a:gd name="T13" fmla="*/ 203 h 437"/>
                <a:gd name="T14" fmla="*/ 87 w 126"/>
                <a:gd name="T15" fmla="*/ 216 h 437"/>
                <a:gd name="T16" fmla="*/ 96 w 126"/>
                <a:gd name="T17" fmla="*/ 410 h 437"/>
                <a:gd name="T18" fmla="*/ 62 w 126"/>
                <a:gd name="T19" fmla="*/ 436 h 437"/>
                <a:gd name="T20" fmla="*/ 25 w 126"/>
                <a:gd name="T21" fmla="*/ 413 h 437"/>
                <a:gd name="T22" fmla="*/ 7 w 126"/>
                <a:gd name="T23" fmla="*/ 331 h 437"/>
                <a:gd name="T24" fmla="*/ 74 w 126"/>
                <a:gd name="T25" fmla="*/ 306 h 437"/>
                <a:gd name="T26" fmla="*/ 70 w 126"/>
                <a:gd name="T27" fmla="*/ 245 h 437"/>
                <a:gd name="T28" fmla="*/ 60 w 126"/>
                <a:gd name="T29" fmla="*/ 232 h 437"/>
                <a:gd name="T30" fmla="*/ 49 w 126"/>
                <a:gd name="T31" fmla="*/ 246 h 437"/>
                <a:gd name="T32" fmla="*/ 49 w 126"/>
                <a:gd name="T33" fmla="*/ 367 h 437"/>
                <a:gd name="T34" fmla="*/ 59 w 126"/>
                <a:gd name="T35" fmla="*/ 380 h 437"/>
                <a:gd name="T36" fmla="*/ 70 w 126"/>
                <a:gd name="T37" fmla="*/ 368 h 437"/>
                <a:gd name="T38" fmla="*/ 74 w 126"/>
                <a:gd name="T39" fmla="*/ 306 h 437"/>
                <a:gd name="T40" fmla="*/ 74 w 126"/>
                <a:gd name="T41" fmla="*/ 127 h 437"/>
                <a:gd name="T42" fmla="*/ 70 w 126"/>
                <a:gd name="T43" fmla="*/ 75 h 437"/>
                <a:gd name="T44" fmla="*/ 60 w 126"/>
                <a:gd name="T45" fmla="*/ 64 h 437"/>
                <a:gd name="T46" fmla="*/ 49 w 126"/>
                <a:gd name="T47" fmla="*/ 76 h 437"/>
                <a:gd name="T48" fmla="*/ 49 w 126"/>
                <a:gd name="T49" fmla="*/ 169 h 437"/>
                <a:gd name="T50" fmla="*/ 57 w 126"/>
                <a:gd name="T51" fmla="*/ 183 h 437"/>
                <a:gd name="T52" fmla="*/ 70 w 126"/>
                <a:gd name="T53" fmla="*/ 170 h 437"/>
                <a:gd name="T54" fmla="*/ 74 w 126"/>
                <a:gd name="T55" fmla="*/ 127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6" h="437">
                  <a:moveTo>
                    <a:pt x="7" y="331"/>
                  </a:moveTo>
                  <a:cubicBezTo>
                    <a:pt x="8" y="280"/>
                    <a:pt x="7" y="243"/>
                    <a:pt x="32" y="212"/>
                  </a:cubicBezTo>
                  <a:cubicBezTo>
                    <a:pt x="37" y="206"/>
                    <a:pt x="33" y="203"/>
                    <a:pt x="30" y="199"/>
                  </a:cubicBezTo>
                  <a:cubicBezTo>
                    <a:pt x="0" y="143"/>
                    <a:pt x="3" y="86"/>
                    <a:pt x="28" y="30"/>
                  </a:cubicBezTo>
                  <a:cubicBezTo>
                    <a:pt x="42" y="0"/>
                    <a:pt x="73" y="0"/>
                    <a:pt x="91" y="29"/>
                  </a:cubicBezTo>
                  <a:cubicBezTo>
                    <a:pt x="111" y="62"/>
                    <a:pt x="111" y="100"/>
                    <a:pt x="108" y="137"/>
                  </a:cubicBezTo>
                  <a:cubicBezTo>
                    <a:pt x="106" y="160"/>
                    <a:pt x="103" y="184"/>
                    <a:pt x="86" y="203"/>
                  </a:cubicBezTo>
                  <a:cubicBezTo>
                    <a:pt x="83" y="207"/>
                    <a:pt x="85" y="212"/>
                    <a:pt x="87" y="216"/>
                  </a:cubicBezTo>
                  <a:cubicBezTo>
                    <a:pt x="126" y="279"/>
                    <a:pt x="118" y="344"/>
                    <a:pt x="96" y="410"/>
                  </a:cubicBezTo>
                  <a:cubicBezTo>
                    <a:pt x="91" y="425"/>
                    <a:pt x="78" y="434"/>
                    <a:pt x="62" y="436"/>
                  </a:cubicBezTo>
                  <a:cubicBezTo>
                    <a:pt x="44" y="437"/>
                    <a:pt x="33" y="427"/>
                    <a:pt x="25" y="413"/>
                  </a:cubicBezTo>
                  <a:cubicBezTo>
                    <a:pt x="9" y="383"/>
                    <a:pt x="7" y="350"/>
                    <a:pt x="7" y="331"/>
                  </a:cubicBezTo>
                  <a:close/>
                  <a:moveTo>
                    <a:pt x="74" y="306"/>
                  </a:moveTo>
                  <a:cubicBezTo>
                    <a:pt x="72" y="286"/>
                    <a:pt x="75" y="265"/>
                    <a:pt x="70" y="245"/>
                  </a:cubicBezTo>
                  <a:cubicBezTo>
                    <a:pt x="68" y="239"/>
                    <a:pt x="67" y="232"/>
                    <a:pt x="60" y="232"/>
                  </a:cubicBezTo>
                  <a:cubicBezTo>
                    <a:pt x="51" y="232"/>
                    <a:pt x="50" y="240"/>
                    <a:pt x="49" y="246"/>
                  </a:cubicBezTo>
                  <a:cubicBezTo>
                    <a:pt x="44" y="286"/>
                    <a:pt x="43" y="327"/>
                    <a:pt x="49" y="367"/>
                  </a:cubicBezTo>
                  <a:cubicBezTo>
                    <a:pt x="50" y="373"/>
                    <a:pt x="51" y="380"/>
                    <a:pt x="59" y="380"/>
                  </a:cubicBezTo>
                  <a:cubicBezTo>
                    <a:pt x="67" y="380"/>
                    <a:pt x="68" y="374"/>
                    <a:pt x="70" y="368"/>
                  </a:cubicBezTo>
                  <a:cubicBezTo>
                    <a:pt x="75" y="348"/>
                    <a:pt x="71" y="327"/>
                    <a:pt x="74" y="306"/>
                  </a:cubicBezTo>
                  <a:close/>
                  <a:moveTo>
                    <a:pt x="74" y="127"/>
                  </a:moveTo>
                  <a:cubicBezTo>
                    <a:pt x="72" y="108"/>
                    <a:pt x="75" y="91"/>
                    <a:pt x="70" y="75"/>
                  </a:cubicBezTo>
                  <a:cubicBezTo>
                    <a:pt x="68" y="70"/>
                    <a:pt x="67" y="64"/>
                    <a:pt x="60" y="64"/>
                  </a:cubicBezTo>
                  <a:cubicBezTo>
                    <a:pt x="52" y="64"/>
                    <a:pt x="50" y="70"/>
                    <a:pt x="49" y="76"/>
                  </a:cubicBezTo>
                  <a:cubicBezTo>
                    <a:pt x="44" y="107"/>
                    <a:pt x="42" y="138"/>
                    <a:pt x="49" y="169"/>
                  </a:cubicBezTo>
                  <a:cubicBezTo>
                    <a:pt x="50" y="174"/>
                    <a:pt x="50" y="182"/>
                    <a:pt x="57" y="183"/>
                  </a:cubicBezTo>
                  <a:cubicBezTo>
                    <a:pt x="65" y="183"/>
                    <a:pt x="69" y="176"/>
                    <a:pt x="70" y="170"/>
                  </a:cubicBezTo>
                  <a:cubicBezTo>
                    <a:pt x="72" y="155"/>
                    <a:pt x="73" y="139"/>
                    <a:pt x="74" y="12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12"/>
            <p:cNvSpPr>
              <a:spLocks/>
            </p:cNvSpPr>
            <p:nvPr/>
          </p:nvSpPr>
          <p:spPr bwMode="auto">
            <a:xfrm>
              <a:off x="4503738" y="-1276350"/>
              <a:ext cx="1649413" cy="1571625"/>
            </a:xfrm>
            <a:custGeom>
              <a:avLst/>
              <a:gdLst>
                <a:gd name="T0" fmla="*/ 0 w 439"/>
                <a:gd name="T1" fmla="*/ 0 h 418"/>
                <a:gd name="T2" fmla="*/ 30 w 439"/>
                <a:gd name="T3" fmla="*/ 27 h 418"/>
                <a:gd name="T4" fmla="*/ 51 w 439"/>
                <a:gd name="T5" fmla="*/ 30 h 418"/>
                <a:gd name="T6" fmla="*/ 93 w 439"/>
                <a:gd name="T7" fmla="*/ 7 h 418"/>
                <a:gd name="T8" fmla="*/ 109 w 439"/>
                <a:gd name="T9" fmla="*/ 11 h 418"/>
                <a:gd name="T10" fmla="*/ 116 w 439"/>
                <a:gd name="T11" fmla="*/ 22 h 418"/>
                <a:gd name="T12" fmla="*/ 188 w 439"/>
                <a:gd name="T13" fmla="*/ 50 h 418"/>
                <a:gd name="T14" fmla="*/ 220 w 439"/>
                <a:gd name="T15" fmla="*/ 68 h 418"/>
                <a:gd name="T16" fmla="*/ 283 w 439"/>
                <a:gd name="T17" fmla="*/ 113 h 418"/>
                <a:gd name="T18" fmla="*/ 308 w 439"/>
                <a:gd name="T19" fmla="*/ 137 h 418"/>
                <a:gd name="T20" fmla="*/ 358 w 439"/>
                <a:gd name="T21" fmla="*/ 197 h 418"/>
                <a:gd name="T22" fmla="*/ 377 w 439"/>
                <a:gd name="T23" fmla="*/ 227 h 418"/>
                <a:gd name="T24" fmla="*/ 410 w 439"/>
                <a:gd name="T25" fmla="*/ 298 h 418"/>
                <a:gd name="T26" fmla="*/ 422 w 439"/>
                <a:gd name="T27" fmla="*/ 329 h 418"/>
                <a:gd name="T28" fmla="*/ 439 w 439"/>
                <a:gd name="T29" fmla="*/ 409 h 418"/>
                <a:gd name="T30" fmla="*/ 434 w 439"/>
                <a:gd name="T31" fmla="*/ 413 h 418"/>
                <a:gd name="T32" fmla="*/ 384 w 439"/>
                <a:gd name="T33" fmla="*/ 411 h 418"/>
                <a:gd name="T34" fmla="*/ 373 w 439"/>
                <a:gd name="T35" fmla="*/ 366 h 418"/>
                <a:gd name="T36" fmla="*/ 72 w 439"/>
                <a:gd name="T37" fmla="*/ 64 h 418"/>
                <a:gd name="T38" fmla="*/ 13 w 439"/>
                <a:gd name="T39" fmla="*/ 56 h 418"/>
                <a:gd name="T40" fmla="*/ 0 w 439"/>
                <a:gd name="T41" fmla="*/ 41 h 418"/>
                <a:gd name="T42" fmla="*/ 0 w 439"/>
                <a:gd name="T43" fmla="*/ 0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39" h="418">
                  <a:moveTo>
                    <a:pt x="0" y="0"/>
                  </a:moveTo>
                  <a:cubicBezTo>
                    <a:pt x="12" y="11"/>
                    <a:pt x="22" y="19"/>
                    <a:pt x="30" y="27"/>
                  </a:cubicBezTo>
                  <a:cubicBezTo>
                    <a:pt x="37" y="34"/>
                    <a:pt x="43" y="35"/>
                    <a:pt x="51" y="30"/>
                  </a:cubicBezTo>
                  <a:cubicBezTo>
                    <a:pt x="65" y="22"/>
                    <a:pt x="80" y="15"/>
                    <a:pt x="93" y="7"/>
                  </a:cubicBezTo>
                  <a:cubicBezTo>
                    <a:pt x="101" y="2"/>
                    <a:pt x="105" y="3"/>
                    <a:pt x="109" y="11"/>
                  </a:cubicBezTo>
                  <a:cubicBezTo>
                    <a:pt x="111" y="15"/>
                    <a:pt x="114" y="19"/>
                    <a:pt x="116" y="22"/>
                  </a:cubicBezTo>
                  <a:cubicBezTo>
                    <a:pt x="142" y="62"/>
                    <a:pt x="143" y="63"/>
                    <a:pt x="188" y="50"/>
                  </a:cubicBezTo>
                  <a:cubicBezTo>
                    <a:pt x="208" y="44"/>
                    <a:pt x="214" y="49"/>
                    <a:pt x="220" y="68"/>
                  </a:cubicBezTo>
                  <a:cubicBezTo>
                    <a:pt x="234" y="114"/>
                    <a:pt x="235" y="114"/>
                    <a:pt x="283" y="113"/>
                  </a:cubicBezTo>
                  <a:cubicBezTo>
                    <a:pt x="302" y="112"/>
                    <a:pt x="308" y="117"/>
                    <a:pt x="308" y="137"/>
                  </a:cubicBezTo>
                  <a:cubicBezTo>
                    <a:pt x="309" y="185"/>
                    <a:pt x="310" y="186"/>
                    <a:pt x="358" y="197"/>
                  </a:cubicBezTo>
                  <a:cubicBezTo>
                    <a:pt x="377" y="201"/>
                    <a:pt x="382" y="207"/>
                    <a:pt x="377" y="227"/>
                  </a:cubicBezTo>
                  <a:cubicBezTo>
                    <a:pt x="366" y="274"/>
                    <a:pt x="367" y="275"/>
                    <a:pt x="410" y="298"/>
                  </a:cubicBezTo>
                  <a:cubicBezTo>
                    <a:pt x="426" y="306"/>
                    <a:pt x="434" y="313"/>
                    <a:pt x="422" y="329"/>
                  </a:cubicBezTo>
                  <a:cubicBezTo>
                    <a:pt x="398" y="362"/>
                    <a:pt x="400" y="389"/>
                    <a:pt x="439" y="409"/>
                  </a:cubicBezTo>
                  <a:cubicBezTo>
                    <a:pt x="435" y="412"/>
                    <a:pt x="434" y="413"/>
                    <a:pt x="434" y="413"/>
                  </a:cubicBezTo>
                  <a:cubicBezTo>
                    <a:pt x="417" y="413"/>
                    <a:pt x="397" y="418"/>
                    <a:pt x="384" y="411"/>
                  </a:cubicBezTo>
                  <a:cubicBezTo>
                    <a:pt x="370" y="404"/>
                    <a:pt x="376" y="382"/>
                    <a:pt x="373" y="366"/>
                  </a:cubicBezTo>
                  <a:cubicBezTo>
                    <a:pt x="332" y="206"/>
                    <a:pt x="232" y="105"/>
                    <a:pt x="72" y="64"/>
                  </a:cubicBezTo>
                  <a:cubicBezTo>
                    <a:pt x="53" y="59"/>
                    <a:pt x="33" y="57"/>
                    <a:pt x="13" y="56"/>
                  </a:cubicBezTo>
                  <a:cubicBezTo>
                    <a:pt x="3" y="55"/>
                    <a:pt x="0" y="51"/>
                    <a:pt x="0" y="41"/>
                  </a:cubicBezTo>
                  <a:cubicBezTo>
                    <a:pt x="1" y="29"/>
                    <a:pt x="0" y="16"/>
                    <a:pt x="0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13"/>
            <p:cNvSpPr>
              <a:spLocks/>
            </p:cNvSpPr>
            <p:nvPr/>
          </p:nvSpPr>
          <p:spPr bwMode="auto">
            <a:xfrm>
              <a:off x="2763838" y="-1270000"/>
              <a:ext cx="1638300" cy="1549400"/>
            </a:xfrm>
            <a:custGeom>
              <a:avLst/>
              <a:gdLst>
                <a:gd name="T0" fmla="*/ 436 w 436"/>
                <a:gd name="T1" fmla="*/ 1 h 412"/>
                <a:gd name="T2" fmla="*/ 436 w 436"/>
                <a:gd name="T3" fmla="*/ 45 h 412"/>
                <a:gd name="T4" fmla="*/ 421 w 436"/>
                <a:gd name="T5" fmla="*/ 54 h 412"/>
                <a:gd name="T6" fmla="*/ 233 w 436"/>
                <a:gd name="T7" fmla="*/ 118 h 412"/>
                <a:gd name="T8" fmla="*/ 106 w 436"/>
                <a:gd name="T9" fmla="*/ 255 h 412"/>
                <a:gd name="T10" fmla="*/ 59 w 436"/>
                <a:gd name="T11" fmla="*/ 397 h 412"/>
                <a:gd name="T12" fmla="*/ 43 w 436"/>
                <a:gd name="T13" fmla="*/ 411 h 412"/>
                <a:gd name="T14" fmla="*/ 0 w 436"/>
                <a:gd name="T15" fmla="*/ 411 h 412"/>
                <a:gd name="T16" fmla="*/ 27 w 436"/>
                <a:gd name="T17" fmla="*/ 381 h 412"/>
                <a:gd name="T18" fmla="*/ 30 w 436"/>
                <a:gd name="T19" fmla="*/ 359 h 412"/>
                <a:gd name="T20" fmla="*/ 12 w 436"/>
                <a:gd name="T21" fmla="*/ 321 h 412"/>
                <a:gd name="T22" fmla="*/ 19 w 436"/>
                <a:gd name="T23" fmla="*/ 300 h 412"/>
                <a:gd name="T24" fmla="*/ 50 w 436"/>
                <a:gd name="T25" fmla="*/ 283 h 412"/>
                <a:gd name="T26" fmla="*/ 65 w 436"/>
                <a:gd name="T27" fmla="*/ 249 h 412"/>
                <a:gd name="T28" fmla="*/ 103 w 436"/>
                <a:gd name="T29" fmla="*/ 190 h 412"/>
                <a:gd name="T30" fmla="*/ 127 w 436"/>
                <a:gd name="T31" fmla="*/ 161 h 412"/>
                <a:gd name="T32" fmla="*/ 129 w 436"/>
                <a:gd name="T33" fmla="*/ 137 h 412"/>
                <a:gd name="T34" fmla="*/ 159 w 436"/>
                <a:gd name="T35" fmla="*/ 111 h 412"/>
                <a:gd name="T36" fmla="*/ 216 w 436"/>
                <a:gd name="T37" fmla="*/ 70 h 412"/>
                <a:gd name="T38" fmla="*/ 221 w 436"/>
                <a:gd name="T39" fmla="*/ 56 h 412"/>
                <a:gd name="T40" fmla="*/ 240 w 436"/>
                <a:gd name="T41" fmla="*/ 46 h 412"/>
                <a:gd name="T42" fmla="*/ 293 w 436"/>
                <a:gd name="T43" fmla="*/ 56 h 412"/>
                <a:gd name="T44" fmla="*/ 325 w 436"/>
                <a:gd name="T45" fmla="*/ 13 h 412"/>
                <a:gd name="T46" fmla="*/ 348 w 436"/>
                <a:gd name="T47" fmla="*/ 7 h 412"/>
                <a:gd name="T48" fmla="*/ 394 w 436"/>
                <a:gd name="T49" fmla="*/ 30 h 412"/>
                <a:gd name="T50" fmla="*/ 436 w 436"/>
                <a:gd name="T51" fmla="*/ 1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36" h="412">
                  <a:moveTo>
                    <a:pt x="436" y="1"/>
                  </a:moveTo>
                  <a:cubicBezTo>
                    <a:pt x="436" y="16"/>
                    <a:pt x="436" y="31"/>
                    <a:pt x="436" y="45"/>
                  </a:cubicBezTo>
                  <a:cubicBezTo>
                    <a:pt x="436" y="56"/>
                    <a:pt x="427" y="53"/>
                    <a:pt x="421" y="54"/>
                  </a:cubicBezTo>
                  <a:cubicBezTo>
                    <a:pt x="353" y="59"/>
                    <a:pt x="290" y="80"/>
                    <a:pt x="233" y="118"/>
                  </a:cubicBezTo>
                  <a:cubicBezTo>
                    <a:pt x="179" y="153"/>
                    <a:pt x="138" y="200"/>
                    <a:pt x="106" y="255"/>
                  </a:cubicBezTo>
                  <a:cubicBezTo>
                    <a:pt x="80" y="299"/>
                    <a:pt x="66" y="347"/>
                    <a:pt x="59" y="397"/>
                  </a:cubicBezTo>
                  <a:cubicBezTo>
                    <a:pt x="58" y="409"/>
                    <a:pt x="54" y="412"/>
                    <a:pt x="43" y="411"/>
                  </a:cubicBezTo>
                  <a:cubicBezTo>
                    <a:pt x="29" y="410"/>
                    <a:pt x="16" y="411"/>
                    <a:pt x="0" y="411"/>
                  </a:cubicBezTo>
                  <a:cubicBezTo>
                    <a:pt x="6" y="398"/>
                    <a:pt x="17" y="390"/>
                    <a:pt x="27" y="381"/>
                  </a:cubicBezTo>
                  <a:cubicBezTo>
                    <a:pt x="35" y="374"/>
                    <a:pt x="35" y="368"/>
                    <a:pt x="30" y="359"/>
                  </a:cubicBezTo>
                  <a:cubicBezTo>
                    <a:pt x="24" y="347"/>
                    <a:pt x="19" y="334"/>
                    <a:pt x="12" y="321"/>
                  </a:cubicBezTo>
                  <a:cubicBezTo>
                    <a:pt x="6" y="311"/>
                    <a:pt x="7" y="305"/>
                    <a:pt x="19" y="300"/>
                  </a:cubicBezTo>
                  <a:cubicBezTo>
                    <a:pt x="30" y="295"/>
                    <a:pt x="39" y="287"/>
                    <a:pt x="50" y="283"/>
                  </a:cubicBezTo>
                  <a:cubicBezTo>
                    <a:pt x="68" y="276"/>
                    <a:pt x="69" y="265"/>
                    <a:pt x="65" y="249"/>
                  </a:cubicBezTo>
                  <a:cubicBezTo>
                    <a:pt x="56" y="202"/>
                    <a:pt x="56" y="202"/>
                    <a:pt x="103" y="190"/>
                  </a:cubicBezTo>
                  <a:cubicBezTo>
                    <a:pt x="119" y="186"/>
                    <a:pt x="129" y="180"/>
                    <a:pt x="127" y="161"/>
                  </a:cubicBezTo>
                  <a:cubicBezTo>
                    <a:pt x="126" y="153"/>
                    <a:pt x="130" y="145"/>
                    <a:pt x="129" y="137"/>
                  </a:cubicBezTo>
                  <a:cubicBezTo>
                    <a:pt x="125" y="112"/>
                    <a:pt x="139" y="110"/>
                    <a:pt x="159" y="111"/>
                  </a:cubicBezTo>
                  <a:cubicBezTo>
                    <a:pt x="202" y="112"/>
                    <a:pt x="202" y="111"/>
                    <a:pt x="216" y="70"/>
                  </a:cubicBezTo>
                  <a:cubicBezTo>
                    <a:pt x="218" y="65"/>
                    <a:pt x="220" y="61"/>
                    <a:pt x="221" y="56"/>
                  </a:cubicBezTo>
                  <a:cubicBezTo>
                    <a:pt x="222" y="43"/>
                    <a:pt x="228" y="43"/>
                    <a:pt x="240" y="46"/>
                  </a:cubicBezTo>
                  <a:cubicBezTo>
                    <a:pt x="257" y="52"/>
                    <a:pt x="279" y="62"/>
                    <a:pt x="293" y="56"/>
                  </a:cubicBezTo>
                  <a:cubicBezTo>
                    <a:pt x="307" y="51"/>
                    <a:pt x="316" y="29"/>
                    <a:pt x="325" y="13"/>
                  </a:cubicBezTo>
                  <a:cubicBezTo>
                    <a:pt x="332" y="1"/>
                    <a:pt x="337" y="0"/>
                    <a:pt x="348" y="7"/>
                  </a:cubicBezTo>
                  <a:cubicBezTo>
                    <a:pt x="363" y="16"/>
                    <a:pt x="378" y="28"/>
                    <a:pt x="394" y="30"/>
                  </a:cubicBezTo>
                  <a:cubicBezTo>
                    <a:pt x="411" y="32"/>
                    <a:pt x="418" y="8"/>
                    <a:pt x="436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6" name="Freeform 14"/>
            <p:cNvSpPr>
              <a:spLocks/>
            </p:cNvSpPr>
            <p:nvPr/>
          </p:nvSpPr>
          <p:spPr bwMode="auto">
            <a:xfrm>
              <a:off x="3598863" y="-762000"/>
              <a:ext cx="376238" cy="387350"/>
            </a:xfrm>
            <a:custGeom>
              <a:avLst/>
              <a:gdLst>
                <a:gd name="T0" fmla="*/ 33 w 100"/>
                <a:gd name="T1" fmla="*/ 59 h 103"/>
                <a:gd name="T2" fmla="*/ 48 w 100"/>
                <a:gd name="T3" fmla="*/ 86 h 103"/>
                <a:gd name="T4" fmla="*/ 44 w 100"/>
                <a:gd name="T5" fmla="*/ 99 h 103"/>
                <a:gd name="T6" fmla="*/ 35 w 100"/>
                <a:gd name="T7" fmla="*/ 93 h 103"/>
                <a:gd name="T8" fmla="*/ 10 w 100"/>
                <a:gd name="T9" fmla="*/ 51 h 103"/>
                <a:gd name="T10" fmla="*/ 7 w 100"/>
                <a:gd name="T11" fmla="*/ 37 h 103"/>
                <a:gd name="T12" fmla="*/ 28 w 100"/>
                <a:gd name="T13" fmla="*/ 32 h 103"/>
                <a:gd name="T14" fmla="*/ 71 w 100"/>
                <a:gd name="T15" fmla="*/ 53 h 103"/>
                <a:gd name="T16" fmla="*/ 56 w 100"/>
                <a:gd name="T17" fmla="*/ 22 h 103"/>
                <a:gd name="T18" fmla="*/ 56 w 100"/>
                <a:gd name="T19" fmla="*/ 5 h 103"/>
                <a:gd name="T20" fmla="*/ 68 w 100"/>
                <a:gd name="T21" fmla="*/ 13 h 103"/>
                <a:gd name="T22" fmla="*/ 90 w 100"/>
                <a:gd name="T23" fmla="*/ 51 h 103"/>
                <a:gd name="T24" fmla="*/ 94 w 100"/>
                <a:gd name="T25" fmla="*/ 66 h 103"/>
                <a:gd name="T26" fmla="*/ 72 w 100"/>
                <a:gd name="T27" fmla="*/ 70 h 103"/>
                <a:gd name="T28" fmla="*/ 38 w 100"/>
                <a:gd name="T29" fmla="*/ 55 h 103"/>
                <a:gd name="T30" fmla="*/ 28 w 100"/>
                <a:gd name="T31" fmla="*/ 51 h 103"/>
                <a:gd name="T32" fmla="*/ 33 w 100"/>
                <a:gd name="T33" fmla="*/ 59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0" h="103">
                  <a:moveTo>
                    <a:pt x="33" y="59"/>
                  </a:moveTo>
                  <a:cubicBezTo>
                    <a:pt x="38" y="68"/>
                    <a:pt x="43" y="77"/>
                    <a:pt x="48" y="86"/>
                  </a:cubicBezTo>
                  <a:cubicBezTo>
                    <a:pt x="52" y="93"/>
                    <a:pt x="50" y="96"/>
                    <a:pt x="44" y="99"/>
                  </a:cubicBezTo>
                  <a:cubicBezTo>
                    <a:pt x="38" y="103"/>
                    <a:pt x="37" y="97"/>
                    <a:pt x="35" y="93"/>
                  </a:cubicBezTo>
                  <a:cubicBezTo>
                    <a:pt x="27" y="79"/>
                    <a:pt x="18" y="65"/>
                    <a:pt x="10" y="51"/>
                  </a:cubicBezTo>
                  <a:cubicBezTo>
                    <a:pt x="8" y="47"/>
                    <a:pt x="0" y="42"/>
                    <a:pt x="7" y="37"/>
                  </a:cubicBezTo>
                  <a:cubicBezTo>
                    <a:pt x="12" y="33"/>
                    <a:pt x="18" y="27"/>
                    <a:pt x="28" y="32"/>
                  </a:cubicBezTo>
                  <a:cubicBezTo>
                    <a:pt x="40" y="40"/>
                    <a:pt x="54" y="45"/>
                    <a:pt x="71" y="53"/>
                  </a:cubicBezTo>
                  <a:cubicBezTo>
                    <a:pt x="68" y="38"/>
                    <a:pt x="61" y="31"/>
                    <a:pt x="56" y="22"/>
                  </a:cubicBezTo>
                  <a:cubicBezTo>
                    <a:pt x="53" y="16"/>
                    <a:pt x="47" y="10"/>
                    <a:pt x="56" y="5"/>
                  </a:cubicBezTo>
                  <a:cubicBezTo>
                    <a:pt x="65" y="0"/>
                    <a:pt x="65" y="9"/>
                    <a:pt x="68" y="13"/>
                  </a:cubicBezTo>
                  <a:cubicBezTo>
                    <a:pt x="76" y="26"/>
                    <a:pt x="83" y="38"/>
                    <a:pt x="90" y="51"/>
                  </a:cubicBezTo>
                  <a:cubicBezTo>
                    <a:pt x="92" y="56"/>
                    <a:pt x="100" y="60"/>
                    <a:pt x="94" y="66"/>
                  </a:cubicBezTo>
                  <a:cubicBezTo>
                    <a:pt x="88" y="72"/>
                    <a:pt x="81" y="75"/>
                    <a:pt x="72" y="70"/>
                  </a:cubicBezTo>
                  <a:cubicBezTo>
                    <a:pt x="61" y="64"/>
                    <a:pt x="49" y="60"/>
                    <a:pt x="38" y="55"/>
                  </a:cubicBezTo>
                  <a:cubicBezTo>
                    <a:pt x="34" y="54"/>
                    <a:pt x="33" y="48"/>
                    <a:pt x="28" y="51"/>
                  </a:cubicBezTo>
                  <a:cubicBezTo>
                    <a:pt x="29" y="54"/>
                    <a:pt x="31" y="56"/>
                    <a:pt x="33" y="5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7" name="Freeform 15"/>
            <p:cNvSpPr>
              <a:spLocks/>
            </p:cNvSpPr>
            <p:nvPr/>
          </p:nvSpPr>
          <p:spPr bwMode="auto">
            <a:xfrm>
              <a:off x="3335338" y="-531813"/>
              <a:ext cx="379413" cy="404813"/>
            </a:xfrm>
            <a:custGeom>
              <a:avLst/>
              <a:gdLst>
                <a:gd name="T0" fmla="*/ 25 w 101"/>
                <a:gd name="T1" fmla="*/ 59 h 108"/>
                <a:gd name="T2" fmla="*/ 54 w 101"/>
                <a:gd name="T3" fmla="*/ 85 h 108"/>
                <a:gd name="T4" fmla="*/ 59 w 101"/>
                <a:gd name="T5" fmla="*/ 100 h 108"/>
                <a:gd name="T6" fmla="*/ 46 w 101"/>
                <a:gd name="T7" fmla="*/ 97 h 108"/>
                <a:gd name="T8" fmla="*/ 11 w 101"/>
                <a:gd name="T9" fmla="*/ 66 h 108"/>
                <a:gd name="T10" fmla="*/ 4 w 101"/>
                <a:gd name="T11" fmla="*/ 55 h 108"/>
                <a:gd name="T12" fmla="*/ 21 w 101"/>
                <a:gd name="T13" fmla="*/ 43 h 108"/>
                <a:gd name="T14" fmla="*/ 77 w 101"/>
                <a:gd name="T15" fmla="*/ 51 h 108"/>
                <a:gd name="T16" fmla="*/ 47 w 101"/>
                <a:gd name="T17" fmla="*/ 25 h 108"/>
                <a:gd name="T18" fmla="*/ 40 w 101"/>
                <a:gd name="T19" fmla="*/ 10 h 108"/>
                <a:gd name="T20" fmla="*/ 55 w 101"/>
                <a:gd name="T21" fmla="*/ 13 h 108"/>
                <a:gd name="T22" fmla="*/ 89 w 101"/>
                <a:gd name="T23" fmla="*/ 44 h 108"/>
                <a:gd name="T24" fmla="*/ 96 w 101"/>
                <a:gd name="T25" fmla="*/ 55 h 108"/>
                <a:gd name="T26" fmla="*/ 79 w 101"/>
                <a:gd name="T27" fmla="*/ 66 h 108"/>
                <a:gd name="T28" fmla="*/ 25 w 101"/>
                <a:gd name="T29" fmla="*/ 59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1" h="108">
                  <a:moveTo>
                    <a:pt x="25" y="59"/>
                  </a:moveTo>
                  <a:cubicBezTo>
                    <a:pt x="37" y="70"/>
                    <a:pt x="46" y="77"/>
                    <a:pt x="54" y="85"/>
                  </a:cubicBezTo>
                  <a:cubicBezTo>
                    <a:pt x="58" y="89"/>
                    <a:pt x="67" y="92"/>
                    <a:pt x="59" y="100"/>
                  </a:cubicBezTo>
                  <a:cubicBezTo>
                    <a:pt x="52" y="108"/>
                    <a:pt x="49" y="100"/>
                    <a:pt x="46" y="97"/>
                  </a:cubicBezTo>
                  <a:cubicBezTo>
                    <a:pt x="34" y="87"/>
                    <a:pt x="22" y="77"/>
                    <a:pt x="11" y="66"/>
                  </a:cubicBezTo>
                  <a:cubicBezTo>
                    <a:pt x="8" y="63"/>
                    <a:pt x="0" y="62"/>
                    <a:pt x="4" y="55"/>
                  </a:cubicBezTo>
                  <a:cubicBezTo>
                    <a:pt x="8" y="49"/>
                    <a:pt x="11" y="42"/>
                    <a:pt x="21" y="43"/>
                  </a:cubicBezTo>
                  <a:cubicBezTo>
                    <a:pt x="38" y="46"/>
                    <a:pt x="55" y="48"/>
                    <a:pt x="77" y="51"/>
                  </a:cubicBezTo>
                  <a:cubicBezTo>
                    <a:pt x="65" y="41"/>
                    <a:pt x="55" y="33"/>
                    <a:pt x="47" y="25"/>
                  </a:cubicBezTo>
                  <a:cubicBezTo>
                    <a:pt x="43" y="21"/>
                    <a:pt x="33" y="19"/>
                    <a:pt x="40" y="10"/>
                  </a:cubicBezTo>
                  <a:cubicBezTo>
                    <a:pt x="48" y="0"/>
                    <a:pt x="51" y="10"/>
                    <a:pt x="55" y="13"/>
                  </a:cubicBezTo>
                  <a:cubicBezTo>
                    <a:pt x="67" y="23"/>
                    <a:pt x="78" y="33"/>
                    <a:pt x="89" y="44"/>
                  </a:cubicBezTo>
                  <a:cubicBezTo>
                    <a:pt x="92" y="47"/>
                    <a:pt x="101" y="49"/>
                    <a:pt x="96" y="55"/>
                  </a:cubicBezTo>
                  <a:cubicBezTo>
                    <a:pt x="92" y="61"/>
                    <a:pt x="89" y="68"/>
                    <a:pt x="79" y="66"/>
                  </a:cubicBezTo>
                  <a:cubicBezTo>
                    <a:pt x="62" y="63"/>
                    <a:pt x="45" y="62"/>
                    <a:pt x="25" y="5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8" name="Freeform 16"/>
            <p:cNvSpPr>
              <a:spLocks/>
            </p:cNvSpPr>
            <p:nvPr/>
          </p:nvSpPr>
          <p:spPr bwMode="auto">
            <a:xfrm>
              <a:off x="4662488" y="-877888"/>
              <a:ext cx="277813" cy="307975"/>
            </a:xfrm>
            <a:custGeom>
              <a:avLst/>
              <a:gdLst>
                <a:gd name="T0" fmla="*/ 54 w 74"/>
                <a:gd name="T1" fmla="*/ 82 h 82"/>
                <a:gd name="T2" fmla="*/ 31 w 74"/>
                <a:gd name="T3" fmla="*/ 37 h 82"/>
                <a:gd name="T4" fmla="*/ 43 w 74"/>
                <a:gd name="T5" fmla="*/ 37 h 82"/>
                <a:gd name="T6" fmla="*/ 54 w 74"/>
                <a:gd name="T7" fmla="*/ 28 h 82"/>
                <a:gd name="T8" fmla="*/ 43 w 74"/>
                <a:gd name="T9" fmla="*/ 16 h 82"/>
                <a:gd name="T10" fmla="*/ 30 w 74"/>
                <a:gd name="T11" fmla="*/ 21 h 82"/>
                <a:gd name="T12" fmla="*/ 18 w 74"/>
                <a:gd name="T13" fmla="*/ 61 h 82"/>
                <a:gd name="T14" fmla="*/ 8 w 74"/>
                <a:gd name="T15" fmla="*/ 69 h 82"/>
                <a:gd name="T16" fmla="*/ 2 w 74"/>
                <a:gd name="T17" fmla="*/ 56 h 82"/>
                <a:gd name="T18" fmla="*/ 13 w 74"/>
                <a:gd name="T19" fmla="*/ 26 h 82"/>
                <a:gd name="T20" fmla="*/ 24 w 74"/>
                <a:gd name="T21" fmla="*/ 1 h 82"/>
                <a:gd name="T22" fmla="*/ 63 w 74"/>
                <a:gd name="T23" fmla="*/ 12 h 82"/>
                <a:gd name="T24" fmla="*/ 62 w 74"/>
                <a:gd name="T25" fmla="*/ 42 h 82"/>
                <a:gd name="T26" fmla="*/ 51 w 74"/>
                <a:gd name="T27" fmla="*/ 70 h 82"/>
                <a:gd name="T28" fmla="*/ 54 w 74"/>
                <a:gd name="T29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4" h="82">
                  <a:moveTo>
                    <a:pt x="54" y="82"/>
                  </a:moveTo>
                  <a:cubicBezTo>
                    <a:pt x="36" y="77"/>
                    <a:pt x="36" y="77"/>
                    <a:pt x="31" y="37"/>
                  </a:cubicBezTo>
                  <a:cubicBezTo>
                    <a:pt x="35" y="34"/>
                    <a:pt x="39" y="38"/>
                    <a:pt x="43" y="37"/>
                  </a:cubicBezTo>
                  <a:cubicBezTo>
                    <a:pt x="48" y="37"/>
                    <a:pt x="53" y="34"/>
                    <a:pt x="54" y="28"/>
                  </a:cubicBezTo>
                  <a:cubicBezTo>
                    <a:pt x="55" y="20"/>
                    <a:pt x="49" y="18"/>
                    <a:pt x="43" y="16"/>
                  </a:cubicBezTo>
                  <a:cubicBezTo>
                    <a:pt x="37" y="14"/>
                    <a:pt x="32" y="15"/>
                    <a:pt x="30" y="21"/>
                  </a:cubicBezTo>
                  <a:cubicBezTo>
                    <a:pt x="26" y="34"/>
                    <a:pt x="22" y="48"/>
                    <a:pt x="18" y="61"/>
                  </a:cubicBezTo>
                  <a:cubicBezTo>
                    <a:pt x="16" y="66"/>
                    <a:pt x="17" y="72"/>
                    <a:pt x="8" y="69"/>
                  </a:cubicBezTo>
                  <a:cubicBezTo>
                    <a:pt x="0" y="67"/>
                    <a:pt x="0" y="63"/>
                    <a:pt x="2" y="56"/>
                  </a:cubicBezTo>
                  <a:cubicBezTo>
                    <a:pt x="6" y="46"/>
                    <a:pt x="9" y="36"/>
                    <a:pt x="13" y="26"/>
                  </a:cubicBezTo>
                  <a:cubicBezTo>
                    <a:pt x="17" y="18"/>
                    <a:pt x="16" y="2"/>
                    <a:pt x="24" y="1"/>
                  </a:cubicBezTo>
                  <a:cubicBezTo>
                    <a:pt x="37" y="0"/>
                    <a:pt x="52" y="5"/>
                    <a:pt x="63" y="12"/>
                  </a:cubicBezTo>
                  <a:cubicBezTo>
                    <a:pt x="74" y="19"/>
                    <a:pt x="73" y="40"/>
                    <a:pt x="62" y="42"/>
                  </a:cubicBezTo>
                  <a:cubicBezTo>
                    <a:pt x="40" y="46"/>
                    <a:pt x="48" y="59"/>
                    <a:pt x="51" y="70"/>
                  </a:cubicBezTo>
                  <a:cubicBezTo>
                    <a:pt x="51" y="73"/>
                    <a:pt x="52" y="76"/>
                    <a:pt x="54" y="8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0" name="Freeform 17"/>
            <p:cNvSpPr>
              <a:spLocks/>
            </p:cNvSpPr>
            <p:nvPr/>
          </p:nvSpPr>
          <p:spPr bwMode="auto">
            <a:xfrm>
              <a:off x="5300663" y="-393700"/>
              <a:ext cx="341313" cy="320675"/>
            </a:xfrm>
            <a:custGeom>
              <a:avLst/>
              <a:gdLst>
                <a:gd name="T0" fmla="*/ 34 w 91"/>
                <a:gd name="T1" fmla="*/ 85 h 85"/>
                <a:gd name="T2" fmla="*/ 42 w 91"/>
                <a:gd name="T3" fmla="*/ 33 h 85"/>
                <a:gd name="T4" fmla="*/ 57 w 91"/>
                <a:gd name="T5" fmla="*/ 45 h 85"/>
                <a:gd name="T6" fmla="*/ 69 w 91"/>
                <a:gd name="T7" fmla="*/ 43 h 85"/>
                <a:gd name="T8" fmla="*/ 66 w 91"/>
                <a:gd name="T9" fmla="*/ 25 h 85"/>
                <a:gd name="T10" fmla="*/ 55 w 91"/>
                <a:gd name="T11" fmla="*/ 22 h 85"/>
                <a:gd name="T12" fmla="*/ 20 w 91"/>
                <a:gd name="T13" fmla="*/ 45 h 85"/>
                <a:gd name="T14" fmla="*/ 6 w 91"/>
                <a:gd name="T15" fmla="*/ 46 h 85"/>
                <a:gd name="T16" fmla="*/ 11 w 91"/>
                <a:gd name="T17" fmla="*/ 33 h 85"/>
                <a:gd name="T18" fmla="*/ 52 w 91"/>
                <a:gd name="T19" fmla="*/ 6 h 85"/>
                <a:gd name="T20" fmla="*/ 67 w 91"/>
                <a:gd name="T21" fmla="*/ 7 h 85"/>
                <a:gd name="T22" fmla="*/ 83 w 91"/>
                <a:gd name="T23" fmla="*/ 32 h 85"/>
                <a:gd name="T24" fmla="*/ 65 w 91"/>
                <a:gd name="T25" fmla="*/ 58 h 85"/>
                <a:gd name="T26" fmla="*/ 40 w 91"/>
                <a:gd name="T27" fmla="*/ 73 h 85"/>
                <a:gd name="T28" fmla="*/ 34 w 91"/>
                <a:gd name="T29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1" h="85">
                  <a:moveTo>
                    <a:pt x="34" y="85"/>
                  </a:moveTo>
                  <a:cubicBezTo>
                    <a:pt x="14" y="61"/>
                    <a:pt x="43" y="52"/>
                    <a:pt x="42" y="33"/>
                  </a:cubicBezTo>
                  <a:cubicBezTo>
                    <a:pt x="49" y="39"/>
                    <a:pt x="52" y="43"/>
                    <a:pt x="57" y="45"/>
                  </a:cubicBezTo>
                  <a:cubicBezTo>
                    <a:pt x="61" y="48"/>
                    <a:pt x="66" y="47"/>
                    <a:pt x="69" y="43"/>
                  </a:cubicBezTo>
                  <a:cubicBezTo>
                    <a:pt x="74" y="36"/>
                    <a:pt x="69" y="30"/>
                    <a:pt x="66" y="25"/>
                  </a:cubicBezTo>
                  <a:cubicBezTo>
                    <a:pt x="62" y="20"/>
                    <a:pt x="60" y="19"/>
                    <a:pt x="55" y="22"/>
                  </a:cubicBezTo>
                  <a:cubicBezTo>
                    <a:pt x="44" y="30"/>
                    <a:pt x="32" y="38"/>
                    <a:pt x="20" y="45"/>
                  </a:cubicBezTo>
                  <a:cubicBezTo>
                    <a:pt x="16" y="48"/>
                    <a:pt x="12" y="55"/>
                    <a:pt x="6" y="46"/>
                  </a:cubicBezTo>
                  <a:cubicBezTo>
                    <a:pt x="0" y="38"/>
                    <a:pt x="5" y="36"/>
                    <a:pt x="11" y="33"/>
                  </a:cubicBezTo>
                  <a:cubicBezTo>
                    <a:pt x="25" y="24"/>
                    <a:pt x="39" y="15"/>
                    <a:pt x="52" y="6"/>
                  </a:cubicBezTo>
                  <a:cubicBezTo>
                    <a:pt x="58" y="2"/>
                    <a:pt x="62" y="0"/>
                    <a:pt x="67" y="7"/>
                  </a:cubicBezTo>
                  <a:cubicBezTo>
                    <a:pt x="72" y="16"/>
                    <a:pt x="79" y="23"/>
                    <a:pt x="83" y="32"/>
                  </a:cubicBezTo>
                  <a:cubicBezTo>
                    <a:pt x="91" y="47"/>
                    <a:pt x="80" y="64"/>
                    <a:pt x="65" y="58"/>
                  </a:cubicBezTo>
                  <a:cubicBezTo>
                    <a:pt x="46" y="50"/>
                    <a:pt x="45" y="63"/>
                    <a:pt x="40" y="73"/>
                  </a:cubicBezTo>
                  <a:cubicBezTo>
                    <a:pt x="38" y="76"/>
                    <a:pt x="37" y="79"/>
                    <a:pt x="34" y="8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1" name="Freeform 18"/>
            <p:cNvSpPr>
              <a:spLocks noEditPoints="1"/>
            </p:cNvSpPr>
            <p:nvPr/>
          </p:nvSpPr>
          <p:spPr bwMode="auto">
            <a:xfrm>
              <a:off x="3211513" y="-133350"/>
              <a:ext cx="307975" cy="300038"/>
            </a:xfrm>
            <a:custGeom>
              <a:avLst/>
              <a:gdLst>
                <a:gd name="T0" fmla="*/ 48 w 82"/>
                <a:gd name="T1" fmla="*/ 80 h 80"/>
                <a:gd name="T2" fmla="*/ 5 w 82"/>
                <a:gd name="T3" fmla="*/ 24 h 80"/>
                <a:gd name="T4" fmla="*/ 4 w 82"/>
                <a:gd name="T5" fmla="*/ 8 h 80"/>
                <a:gd name="T6" fmla="*/ 18 w 82"/>
                <a:gd name="T7" fmla="*/ 1 h 80"/>
                <a:gd name="T8" fmla="*/ 69 w 82"/>
                <a:gd name="T9" fmla="*/ 5 h 80"/>
                <a:gd name="T10" fmla="*/ 82 w 82"/>
                <a:gd name="T11" fmla="*/ 10 h 80"/>
                <a:gd name="T12" fmla="*/ 67 w 82"/>
                <a:gd name="T13" fmla="*/ 21 h 80"/>
                <a:gd name="T14" fmla="*/ 44 w 82"/>
                <a:gd name="T15" fmla="*/ 30 h 80"/>
                <a:gd name="T16" fmla="*/ 48 w 82"/>
                <a:gd name="T17" fmla="*/ 55 h 80"/>
                <a:gd name="T18" fmla="*/ 48 w 82"/>
                <a:gd name="T19" fmla="*/ 80 h 80"/>
                <a:gd name="T20" fmla="*/ 30 w 82"/>
                <a:gd name="T21" fmla="*/ 34 h 80"/>
                <a:gd name="T22" fmla="*/ 39 w 82"/>
                <a:gd name="T23" fmla="*/ 17 h 80"/>
                <a:gd name="T24" fmla="*/ 15 w 82"/>
                <a:gd name="T25" fmla="*/ 15 h 80"/>
                <a:gd name="T26" fmla="*/ 30 w 82"/>
                <a:gd name="T27" fmla="*/ 34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2" h="80">
                  <a:moveTo>
                    <a:pt x="48" y="80"/>
                  </a:moveTo>
                  <a:cubicBezTo>
                    <a:pt x="33" y="61"/>
                    <a:pt x="19" y="42"/>
                    <a:pt x="5" y="24"/>
                  </a:cubicBezTo>
                  <a:cubicBezTo>
                    <a:pt x="0" y="18"/>
                    <a:pt x="2" y="14"/>
                    <a:pt x="4" y="8"/>
                  </a:cubicBezTo>
                  <a:cubicBezTo>
                    <a:pt x="6" y="1"/>
                    <a:pt x="11" y="0"/>
                    <a:pt x="18" y="1"/>
                  </a:cubicBezTo>
                  <a:cubicBezTo>
                    <a:pt x="35" y="3"/>
                    <a:pt x="52" y="4"/>
                    <a:pt x="69" y="5"/>
                  </a:cubicBezTo>
                  <a:cubicBezTo>
                    <a:pt x="74" y="6"/>
                    <a:pt x="82" y="2"/>
                    <a:pt x="82" y="10"/>
                  </a:cubicBezTo>
                  <a:cubicBezTo>
                    <a:pt x="82" y="17"/>
                    <a:pt x="77" y="23"/>
                    <a:pt x="67" y="21"/>
                  </a:cubicBezTo>
                  <a:cubicBezTo>
                    <a:pt x="58" y="19"/>
                    <a:pt x="50" y="18"/>
                    <a:pt x="44" y="30"/>
                  </a:cubicBezTo>
                  <a:cubicBezTo>
                    <a:pt x="40" y="40"/>
                    <a:pt x="39" y="47"/>
                    <a:pt x="48" y="55"/>
                  </a:cubicBezTo>
                  <a:cubicBezTo>
                    <a:pt x="56" y="62"/>
                    <a:pt x="58" y="70"/>
                    <a:pt x="48" y="80"/>
                  </a:cubicBezTo>
                  <a:close/>
                  <a:moveTo>
                    <a:pt x="30" y="34"/>
                  </a:moveTo>
                  <a:cubicBezTo>
                    <a:pt x="33" y="28"/>
                    <a:pt x="36" y="23"/>
                    <a:pt x="39" y="17"/>
                  </a:cubicBezTo>
                  <a:cubicBezTo>
                    <a:pt x="30" y="17"/>
                    <a:pt x="23" y="13"/>
                    <a:pt x="15" y="15"/>
                  </a:cubicBezTo>
                  <a:cubicBezTo>
                    <a:pt x="20" y="22"/>
                    <a:pt x="25" y="27"/>
                    <a:pt x="30" y="3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2" name="Freeform 19"/>
            <p:cNvSpPr>
              <a:spLocks/>
            </p:cNvSpPr>
            <p:nvPr/>
          </p:nvSpPr>
          <p:spPr bwMode="auto">
            <a:xfrm>
              <a:off x="4406900" y="-931863"/>
              <a:ext cx="214313" cy="304800"/>
            </a:xfrm>
            <a:custGeom>
              <a:avLst/>
              <a:gdLst>
                <a:gd name="T0" fmla="*/ 2 w 57"/>
                <a:gd name="T1" fmla="*/ 42 h 81"/>
                <a:gd name="T2" fmla="*/ 48 w 57"/>
                <a:gd name="T3" fmla="*/ 6 h 81"/>
                <a:gd name="T4" fmla="*/ 56 w 57"/>
                <a:gd name="T5" fmla="*/ 12 h 81"/>
                <a:gd name="T6" fmla="*/ 48 w 57"/>
                <a:gd name="T7" fmla="*/ 18 h 81"/>
                <a:gd name="T8" fmla="*/ 28 w 57"/>
                <a:gd name="T9" fmla="*/ 18 h 81"/>
                <a:gd name="T10" fmla="*/ 20 w 57"/>
                <a:gd name="T11" fmla="*/ 28 h 81"/>
                <a:gd name="T12" fmla="*/ 28 w 57"/>
                <a:gd name="T13" fmla="*/ 37 h 81"/>
                <a:gd name="T14" fmla="*/ 32 w 57"/>
                <a:gd name="T15" fmla="*/ 37 h 81"/>
                <a:gd name="T16" fmla="*/ 49 w 57"/>
                <a:gd name="T17" fmla="*/ 41 h 81"/>
                <a:gd name="T18" fmla="*/ 32 w 57"/>
                <a:gd name="T19" fmla="*/ 47 h 81"/>
                <a:gd name="T20" fmla="*/ 17 w 57"/>
                <a:gd name="T21" fmla="*/ 58 h 81"/>
                <a:gd name="T22" fmla="*/ 31 w 57"/>
                <a:gd name="T23" fmla="*/ 66 h 81"/>
                <a:gd name="T24" fmla="*/ 41 w 57"/>
                <a:gd name="T25" fmla="*/ 66 h 81"/>
                <a:gd name="T26" fmla="*/ 53 w 57"/>
                <a:gd name="T27" fmla="*/ 72 h 81"/>
                <a:gd name="T28" fmla="*/ 41 w 57"/>
                <a:gd name="T29" fmla="*/ 78 h 81"/>
                <a:gd name="T30" fmla="*/ 37 w 57"/>
                <a:gd name="T31" fmla="*/ 78 h 81"/>
                <a:gd name="T32" fmla="*/ 2 w 57"/>
                <a:gd name="T33" fmla="*/ 42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7" h="81">
                  <a:moveTo>
                    <a:pt x="2" y="42"/>
                  </a:moveTo>
                  <a:cubicBezTo>
                    <a:pt x="5" y="4"/>
                    <a:pt x="10" y="0"/>
                    <a:pt x="48" y="6"/>
                  </a:cubicBezTo>
                  <a:cubicBezTo>
                    <a:pt x="52" y="6"/>
                    <a:pt x="57" y="6"/>
                    <a:pt x="56" y="12"/>
                  </a:cubicBezTo>
                  <a:cubicBezTo>
                    <a:pt x="56" y="18"/>
                    <a:pt x="52" y="17"/>
                    <a:pt x="48" y="18"/>
                  </a:cubicBezTo>
                  <a:cubicBezTo>
                    <a:pt x="41" y="18"/>
                    <a:pt x="34" y="18"/>
                    <a:pt x="28" y="18"/>
                  </a:cubicBezTo>
                  <a:cubicBezTo>
                    <a:pt x="20" y="18"/>
                    <a:pt x="19" y="23"/>
                    <a:pt x="20" y="28"/>
                  </a:cubicBezTo>
                  <a:cubicBezTo>
                    <a:pt x="20" y="34"/>
                    <a:pt x="22" y="37"/>
                    <a:pt x="28" y="37"/>
                  </a:cubicBezTo>
                  <a:cubicBezTo>
                    <a:pt x="29" y="36"/>
                    <a:pt x="31" y="36"/>
                    <a:pt x="32" y="37"/>
                  </a:cubicBezTo>
                  <a:cubicBezTo>
                    <a:pt x="38" y="39"/>
                    <a:pt x="48" y="31"/>
                    <a:pt x="49" y="41"/>
                  </a:cubicBezTo>
                  <a:cubicBezTo>
                    <a:pt x="49" y="52"/>
                    <a:pt x="38" y="46"/>
                    <a:pt x="32" y="47"/>
                  </a:cubicBezTo>
                  <a:cubicBezTo>
                    <a:pt x="24" y="48"/>
                    <a:pt x="17" y="47"/>
                    <a:pt x="17" y="58"/>
                  </a:cubicBezTo>
                  <a:cubicBezTo>
                    <a:pt x="17" y="69"/>
                    <a:pt x="25" y="66"/>
                    <a:pt x="31" y="66"/>
                  </a:cubicBezTo>
                  <a:cubicBezTo>
                    <a:pt x="35" y="67"/>
                    <a:pt x="38" y="66"/>
                    <a:pt x="41" y="66"/>
                  </a:cubicBezTo>
                  <a:cubicBezTo>
                    <a:pt x="46" y="67"/>
                    <a:pt x="53" y="63"/>
                    <a:pt x="53" y="72"/>
                  </a:cubicBezTo>
                  <a:cubicBezTo>
                    <a:pt x="53" y="81"/>
                    <a:pt x="45" y="77"/>
                    <a:pt x="41" y="78"/>
                  </a:cubicBezTo>
                  <a:cubicBezTo>
                    <a:pt x="39" y="78"/>
                    <a:pt x="38" y="78"/>
                    <a:pt x="37" y="78"/>
                  </a:cubicBezTo>
                  <a:cubicBezTo>
                    <a:pt x="0" y="78"/>
                    <a:pt x="0" y="78"/>
                    <a:pt x="2" y="4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3" name="Freeform 20"/>
            <p:cNvSpPr>
              <a:spLocks noEditPoints="1"/>
            </p:cNvSpPr>
            <p:nvPr/>
          </p:nvSpPr>
          <p:spPr bwMode="auto">
            <a:xfrm>
              <a:off x="5064125" y="-592138"/>
              <a:ext cx="322263" cy="311150"/>
            </a:xfrm>
            <a:custGeom>
              <a:avLst/>
              <a:gdLst>
                <a:gd name="T0" fmla="*/ 0 w 86"/>
                <a:gd name="T1" fmla="*/ 30 h 83"/>
                <a:gd name="T2" fmla="*/ 64 w 86"/>
                <a:gd name="T3" fmla="*/ 3 h 83"/>
                <a:gd name="T4" fmla="*/ 81 w 86"/>
                <a:gd name="T5" fmla="*/ 7 h 83"/>
                <a:gd name="T6" fmla="*/ 84 w 86"/>
                <a:gd name="T7" fmla="*/ 21 h 83"/>
                <a:gd name="T8" fmla="*/ 61 w 86"/>
                <a:gd name="T9" fmla="*/ 83 h 83"/>
                <a:gd name="T10" fmla="*/ 53 w 86"/>
                <a:gd name="T11" fmla="*/ 60 h 83"/>
                <a:gd name="T12" fmla="*/ 48 w 86"/>
                <a:gd name="T13" fmla="*/ 40 h 83"/>
                <a:gd name="T14" fmla="*/ 26 w 86"/>
                <a:gd name="T15" fmla="*/ 35 h 83"/>
                <a:gd name="T16" fmla="*/ 0 w 86"/>
                <a:gd name="T17" fmla="*/ 30 h 83"/>
                <a:gd name="T18" fmla="*/ 69 w 86"/>
                <a:gd name="T19" fmla="*/ 17 h 83"/>
                <a:gd name="T20" fmla="*/ 51 w 86"/>
                <a:gd name="T21" fmla="*/ 27 h 83"/>
                <a:gd name="T22" fmla="*/ 59 w 86"/>
                <a:gd name="T23" fmla="*/ 34 h 83"/>
                <a:gd name="T24" fmla="*/ 69 w 86"/>
                <a:gd name="T25" fmla="*/ 17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6" h="83">
                  <a:moveTo>
                    <a:pt x="0" y="30"/>
                  </a:moveTo>
                  <a:cubicBezTo>
                    <a:pt x="21" y="21"/>
                    <a:pt x="43" y="13"/>
                    <a:pt x="64" y="3"/>
                  </a:cubicBezTo>
                  <a:cubicBezTo>
                    <a:pt x="71" y="0"/>
                    <a:pt x="76" y="3"/>
                    <a:pt x="81" y="7"/>
                  </a:cubicBezTo>
                  <a:cubicBezTo>
                    <a:pt x="86" y="11"/>
                    <a:pt x="86" y="15"/>
                    <a:pt x="84" y="21"/>
                  </a:cubicBezTo>
                  <a:cubicBezTo>
                    <a:pt x="76" y="41"/>
                    <a:pt x="69" y="62"/>
                    <a:pt x="61" y="83"/>
                  </a:cubicBezTo>
                  <a:cubicBezTo>
                    <a:pt x="49" y="78"/>
                    <a:pt x="47" y="70"/>
                    <a:pt x="53" y="60"/>
                  </a:cubicBezTo>
                  <a:cubicBezTo>
                    <a:pt x="58" y="52"/>
                    <a:pt x="56" y="46"/>
                    <a:pt x="48" y="40"/>
                  </a:cubicBezTo>
                  <a:cubicBezTo>
                    <a:pt x="41" y="35"/>
                    <a:pt x="36" y="28"/>
                    <a:pt x="26" y="35"/>
                  </a:cubicBezTo>
                  <a:cubicBezTo>
                    <a:pt x="17" y="42"/>
                    <a:pt x="7" y="44"/>
                    <a:pt x="0" y="30"/>
                  </a:cubicBezTo>
                  <a:close/>
                  <a:moveTo>
                    <a:pt x="69" y="17"/>
                  </a:moveTo>
                  <a:cubicBezTo>
                    <a:pt x="62" y="19"/>
                    <a:pt x="54" y="19"/>
                    <a:pt x="51" y="27"/>
                  </a:cubicBezTo>
                  <a:cubicBezTo>
                    <a:pt x="51" y="28"/>
                    <a:pt x="57" y="34"/>
                    <a:pt x="59" y="34"/>
                  </a:cubicBezTo>
                  <a:cubicBezTo>
                    <a:pt x="69" y="34"/>
                    <a:pt x="66" y="23"/>
                    <a:pt x="69" y="1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4" name="Freeform 21"/>
            <p:cNvSpPr>
              <a:spLocks/>
            </p:cNvSpPr>
            <p:nvPr/>
          </p:nvSpPr>
          <p:spPr bwMode="auto">
            <a:xfrm>
              <a:off x="4052888" y="-915988"/>
              <a:ext cx="285750" cy="319088"/>
            </a:xfrm>
            <a:custGeom>
              <a:avLst/>
              <a:gdLst>
                <a:gd name="T0" fmla="*/ 45 w 76"/>
                <a:gd name="T1" fmla="*/ 64 h 85"/>
                <a:gd name="T2" fmla="*/ 70 w 76"/>
                <a:gd name="T3" fmla="*/ 0 h 85"/>
                <a:gd name="T4" fmla="*/ 76 w 76"/>
                <a:gd name="T5" fmla="*/ 3 h 85"/>
                <a:gd name="T6" fmla="*/ 58 w 76"/>
                <a:gd name="T7" fmla="*/ 73 h 85"/>
                <a:gd name="T8" fmla="*/ 34 w 76"/>
                <a:gd name="T9" fmla="*/ 75 h 85"/>
                <a:gd name="T10" fmla="*/ 0 w 76"/>
                <a:gd name="T11" fmla="*/ 19 h 85"/>
                <a:gd name="T12" fmla="*/ 19 w 76"/>
                <a:gd name="T13" fmla="*/ 21 h 85"/>
                <a:gd name="T14" fmla="*/ 32 w 76"/>
                <a:gd name="T15" fmla="*/ 43 h 85"/>
                <a:gd name="T16" fmla="*/ 45 w 76"/>
                <a:gd name="T17" fmla="*/ 64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6" h="85">
                  <a:moveTo>
                    <a:pt x="45" y="64"/>
                  </a:moveTo>
                  <a:cubicBezTo>
                    <a:pt x="57" y="43"/>
                    <a:pt x="49" y="15"/>
                    <a:pt x="70" y="0"/>
                  </a:cubicBezTo>
                  <a:cubicBezTo>
                    <a:pt x="72" y="1"/>
                    <a:pt x="74" y="2"/>
                    <a:pt x="76" y="3"/>
                  </a:cubicBezTo>
                  <a:cubicBezTo>
                    <a:pt x="70" y="26"/>
                    <a:pt x="65" y="50"/>
                    <a:pt x="58" y="73"/>
                  </a:cubicBezTo>
                  <a:cubicBezTo>
                    <a:pt x="55" y="84"/>
                    <a:pt x="40" y="85"/>
                    <a:pt x="34" y="75"/>
                  </a:cubicBezTo>
                  <a:cubicBezTo>
                    <a:pt x="22" y="57"/>
                    <a:pt x="12" y="39"/>
                    <a:pt x="0" y="19"/>
                  </a:cubicBezTo>
                  <a:cubicBezTo>
                    <a:pt x="7" y="18"/>
                    <a:pt x="13" y="9"/>
                    <a:pt x="19" y="21"/>
                  </a:cubicBezTo>
                  <a:cubicBezTo>
                    <a:pt x="23" y="28"/>
                    <a:pt x="28" y="36"/>
                    <a:pt x="32" y="43"/>
                  </a:cubicBezTo>
                  <a:cubicBezTo>
                    <a:pt x="36" y="50"/>
                    <a:pt x="40" y="57"/>
                    <a:pt x="45" y="6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0" name="Freeform 22"/>
            <p:cNvSpPr>
              <a:spLocks/>
            </p:cNvSpPr>
            <p:nvPr/>
          </p:nvSpPr>
          <p:spPr bwMode="auto">
            <a:xfrm>
              <a:off x="4883150" y="-784225"/>
              <a:ext cx="277813" cy="285750"/>
            </a:xfrm>
            <a:custGeom>
              <a:avLst/>
              <a:gdLst>
                <a:gd name="T0" fmla="*/ 33 w 74"/>
                <a:gd name="T1" fmla="*/ 75 h 76"/>
                <a:gd name="T2" fmla="*/ 15 w 74"/>
                <a:gd name="T3" fmla="*/ 69 h 76"/>
                <a:gd name="T4" fmla="*/ 6 w 74"/>
                <a:gd name="T5" fmla="*/ 55 h 76"/>
                <a:gd name="T6" fmla="*/ 20 w 74"/>
                <a:gd name="T7" fmla="*/ 59 h 76"/>
                <a:gd name="T8" fmla="*/ 35 w 74"/>
                <a:gd name="T9" fmla="*/ 60 h 76"/>
                <a:gd name="T10" fmla="*/ 34 w 74"/>
                <a:gd name="T11" fmla="*/ 46 h 76"/>
                <a:gd name="T12" fmla="*/ 31 w 74"/>
                <a:gd name="T13" fmla="*/ 36 h 76"/>
                <a:gd name="T14" fmla="*/ 34 w 74"/>
                <a:gd name="T15" fmla="*/ 8 h 76"/>
                <a:gd name="T16" fmla="*/ 67 w 74"/>
                <a:gd name="T17" fmla="*/ 13 h 76"/>
                <a:gd name="T18" fmla="*/ 70 w 74"/>
                <a:gd name="T19" fmla="*/ 24 h 76"/>
                <a:gd name="T20" fmla="*/ 61 w 74"/>
                <a:gd name="T21" fmla="*/ 23 h 76"/>
                <a:gd name="T22" fmla="*/ 45 w 74"/>
                <a:gd name="T23" fmla="*/ 20 h 76"/>
                <a:gd name="T24" fmla="*/ 46 w 74"/>
                <a:gd name="T25" fmla="*/ 37 h 76"/>
                <a:gd name="T26" fmla="*/ 51 w 74"/>
                <a:gd name="T27" fmla="*/ 52 h 76"/>
                <a:gd name="T28" fmla="*/ 33 w 74"/>
                <a:gd name="T29" fmla="*/ 75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4" h="76">
                  <a:moveTo>
                    <a:pt x="33" y="75"/>
                  </a:moveTo>
                  <a:cubicBezTo>
                    <a:pt x="27" y="76"/>
                    <a:pt x="21" y="73"/>
                    <a:pt x="15" y="69"/>
                  </a:cubicBezTo>
                  <a:cubicBezTo>
                    <a:pt x="11" y="66"/>
                    <a:pt x="0" y="64"/>
                    <a:pt x="6" y="55"/>
                  </a:cubicBezTo>
                  <a:cubicBezTo>
                    <a:pt x="12" y="44"/>
                    <a:pt x="15" y="57"/>
                    <a:pt x="20" y="59"/>
                  </a:cubicBezTo>
                  <a:cubicBezTo>
                    <a:pt x="25" y="61"/>
                    <a:pt x="30" y="64"/>
                    <a:pt x="35" y="60"/>
                  </a:cubicBezTo>
                  <a:cubicBezTo>
                    <a:pt x="41" y="55"/>
                    <a:pt x="36" y="50"/>
                    <a:pt x="34" y="46"/>
                  </a:cubicBezTo>
                  <a:cubicBezTo>
                    <a:pt x="33" y="43"/>
                    <a:pt x="32" y="40"/>
                    <a:pt x="31" y="36"/>
                  </a:cubicBezTo>
                  <a:cubicBezTo>
                    <a:pt x="27" y="26"/>
                    <a:pt x="22" y="15"/>
                    <a:pt x="34" y="8"/>
                  </a:cubicBezTo>
                  <a:cubicBezTo>
                    <a:pt x="46" y="0"/>
                    <a:pt x="57" y="6"/>
                    <a:pt x="67" y="13"/>
                  </a:cubicBezTo>
                  <a:cubicBezTo>
                    <a:pt x="72" y="16"/>
                    <a:pt x="74" y="19"/>
                    <a:pt x="70" y="24"/>
                  </a:cubicBezTo>
                  <a:cubicBezTo>
                    <a:pt x="67" y="30"/>
                    <a:pt x="64" y="25"/>
                    <a:pt x="61" y="23"/>
                  </a:cubicBezTo>
                  <a:cubicBezTo>
                    <a:pt x="56" y="19"/>
                    <a:pt x="50" y="16"/>
                    <a:pt x="45" y="20"/>
                  </a:cubicBezTo>
                  <a:cubicBezTo>
                    <a:pt x="39" y="25"/>
                    <a:pt x="44" y="31"/>
                    <a:pt x="46" y="37"/>
                  </a:cubicBezTo>
                  <a:cubicBezTo>
                    <a:pt x="48" y="42"/>
                    <a:pt x="50" y="46"/>
                    <a:pt x="51" y="52"/>
                  </a:cubicBezTo>
                  <a:cubicBezTo>
                    <a:pt x="55" y="66"/>
                    <a:pt x="49" y="75"/>
                    <a:pt x="33" y="7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1" name="Freeform 23"/>
            <p:cNvSpPr>
              <a:spLocks/>
            </p:cNvSpPr>
            <p:nvPr/>
          </p:nvSpPr>
          <p:spPr bwMode="auto">
            <a:xfrm>
              <a:off x="5465763" y="-152400"/>
              <a:ext cx="307975" cy="228600"/>
            </a:xfrm>
            <a:custGeom>
              <a:avLst/>
              <a:gdLst>
                <a:gd name="T0" fmla="*/ 47 w 82"/>
                <a:gd name="T1" fmla="*/ 37 h 61"/>
                <a:gd name="T2" fmla="*/ 82 w 82"/>
                <a:gd name="T3" fmla="*/ 57 h 61"/>
                <a:gd name="T4" fmla="*/ 57 w 82"/>
                <a:gd name="T5" fmla="*/ 55 h 61"/>
                <a:gd name="T6" fmla="*/ 13 w 82"/>
                <a:gd name="T7" fmla="*/ 58 h 61"/>
                <a:gd name="T8" fmla="*/ 2 w 82"/>
                <a:gd name="T9" fmla="*/ 52 h 61"/>
                <a:gd name="T10" fmla="*/ 5 w 82"/>
                <a:gd name="T11" fmla="*/ 43 h 61"/>
                <a:gd name="T12" fmla="*/ 56 w 82"/>
                <a:gd name="T13" fmla="*/ 0 h 61"/>
                <a:gd name="T14" fmla="*/ 47 w 82"/>
                <a:gd name="T15" fmla="*/ 37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2" h="61">
                  <a:moveTo>
                    <a:pt x="47" y="37"/>
                  </a:moveTo>
                  <a:cubicBezTo>
                    <a:pt x="57" y="47"/>
                    <a:pt x="79" y="35"/>
                    <a:pt x="82" y="57"/>
                  </a:cubicBezTo>
                  <a:cubicBezTo>
                    <a:pt x="73" y="61"/>
                    <a:pt x="65" y="56"/>
                    <a:pt x="57" y="55"/>
                  </a:cubicBezTo>
                  <a:cubicBezTo>
                    <a:pt x="42" y="52"/>
                    <a:pt x="28" y="49"/>
                    <a:pt x="13" y="58"/>
                  </a:cubicBezTo>
                  <a:cubicBezTo>
                    <a:pt x="8" y="61"/>
                    <a:pt x="4" y="60"/>
                    <a:pt x="2" y="52"/>
                  </a:cubicBezTo>
                  <a:cubicBezTo>
                    <a:pt x="1" y="48"/>
                    <a:pt x="0" y="44"/>
                    <a:pt x="5" y="43"/>
                  </a:cubicBezTo>
                  <a:cubicBezTo>
                    <a:pt x="32" y="41"/>
                    <a:pt x="40" y="15"/>
                    <a:pt x="56" y="0"/>
                  </a:cubicBezTo>
                  <a:cubicBezTo>
                    <a:pt x="73" y="17"/>
                    <a:pt x="50" y="24"/>
                    <a:pt x="47" y="3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7" name="Freeform 24"/>
            <p:cNvSpPr>
              <a:spLocks/>
            </p:cNvSpPr>
            <p:nvPr/>
          </p:nvSpPr>
          <p:spPr bwMode="auto">
            <a:xfrm>
              <a:off x="3917950" y="-822325"/>
              <a:ext cx="157163" cy="282575"/>
            </a:xfrm>
            <a:custGeom>
              <a:avLst/>
              <a:gdLst>
                <a:gd name="T0" fmla="*/ 13 w 42"/>
                <a:gd name="T1" fmla="*/ 1 h 75"/>
                <a:gd name="T2" fmla="*/ 21 w 42"/>
                <a:gd name="T3" fmla="*/ 9 h 75"/>
                <a:gd name="T4" fmla="*/ 39 w 42"/>
                <a:gd name="T5" fmla="*/ 57 h 75"/>
                <a:gd name="T6" fmla="*/ 34 w 42"/>
                <a:gd name="T7" fmla="*/ 71 h 75"/>
                <a:gd name="T8" fmla="*/ 23 w 42"/>
                <a:gd name="T9" fmla="*/ 62 h 75"/>
                <a:gd name="T10" fmla="*/ 5 w 42"/>
                <a:gd name="T11" fmla="*/ 14 h 75"/>
                <a:gd name="T12" fmla="*/ 13 w 42"/>
                <a:gd name="T13" fmla="*/ 1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2" h="75">
                  <a:moveTo>
                    <a:pt x="13" y="1"/>
                  </a:moveTo>
                  <a:cubicBezTo>
                    <a:pt x="20" y="0"/>
                    <a:pt x="20" y="6"/>
                    <a:pt x="21" y="9"/>
                  </a:cubicBezTo>
                  <a:cubicBezTo>
                    <a:pt x="27" y="25"/>
                    <a:pt x="33" y="41"/>
                    <a:pt x="39" y="57"/>
                  </a:cubicBezTo>
                  <a:cubicBezTo>
                    <a:pt x="41" y="63"/>
                    <a:pt x="42" y="68"/>
                    <a:pt x="34" y="71"/>
                  </a:cubicBezTo>
                  <a:cubicBezTo>
                    <a:pt x="24" y="75"/>
                    <a:pt x="25" y="68"/>
                    <a:pt x="23" y="62"/>
                  </a:cubicBezTo>
                  <a:cubicBezTo>
                    <a:pt x="17" y="46"/>
                    <a:pt x="12" y="30"/>
                    <a:pt x="5" y="14"/>
                  </a:cubicBezTo>
                  <a:cubicBezTo>
                    <a:pt x="0" y="2"/>
                    <a:pt x="10" y="5"/>
                    <a:pt x="13" y="1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09" name="Google Shape;1044;p38"/>
          <p:cNvSpPr txBox="1">
            <a:spLocks/>
          </p:cNvSpPr>
          <p:nvPr/>
        </p:nvSpPr>
        <p:spPr>
          <a:xfrm>
            <a:off x="2307169" y="1938431"/>
            <a:ext cx="1617785" cy="1161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Barlow SemiBold"/>
              <a:buNone/>
              <a:defRPr sz="3900" b="0" i="0" u="none" strike="noStrike" cap="none">
                <a:solidFill>
                  <a:schemeClr val="dk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Barlow SemiBold"/>
              <a:buNone/>
              <a:defRPr sz="5200" b="0" i="0" u="none" strike="noStrike" cap="none">
                <a:solidFill>
                  <a:schemeClr val="dk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Barlow SemiBold"/>
              <a:buNone/>
              <a:defRPr sz="5200" b="0" i="0" u="none" strike="noStrike" cap="none">
                <a:solidFill>
                  <a:schemeClr val="dk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Barlow SemiBold"/>
              <a:buNone/>
              <a:defRPr sz="5200" b="0" i="0" u="none" strike="noStrike" cap="none">
                <a:solidFill>
                  <a:schemeClr val="dk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Barlow SemiBold"/>
              <a:buNone/>
              <a:defRPr sz="5200" b="0" i="0" u="none" strike="noStrike" cap="none">
                <a:solidFill>
                  <a:schemeClr val="dk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Barlow SemiBold"/>
              <a:buNone/>
              <a:defRPr sz="5200" b="0" i="0" u="none" strike="noStrike" cap="none">
                <a:solidFill>
                  <a:schemeClr val="dk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Barlow SemiBold"/>
              <a:buNone/>
              <a:defRPr sz="5200" b="0" i="0" u="none" strike="noStrike" cap="none">
                <a:solidFill>
                  <a:schemeClr val="dk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Barlow SemiBold"/>
              <a:buNone/>
              <a:defRPr sz="5200" b="0" i="0" u="none" strike="noStrike" cap="none">
                <a:solidFill>
                  <a:schemeClr val="dk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Barlow SemiBold"/>
              <a:buNone/>
              <a:defRPr sz="5200" b="0" i="0" u="none" strike="noStrike" cap="none">
                <a:solidFill>
                  <a:schemeClr val="dk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9pPr>
          </a:lstStyle>
          <a:p>
            <a:r>
              <a:rPr lang="en-GB" sz="2800" dirty="0" smtClean="0">
                <a:solidFill>
                  <a:schemeClr val="accent2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  <a:t>YEARS</a:t>
            </a:r>
            <a:br>
              <a:rPr lang="en-GB" sz="2800" dirty="0" smtClean="0">
                <a:solidFill>
                  <a:schemeClr val="accent2"/>
                </a:solidFill>
                <a:latin typeface="Adobe Devanagari" panose="02040503050201020203" pitchFamily="18" charset="0"/>
                <a:cs typeface="Adobe Devanagari" panose="02040503050201020203" pitchFamily="18" charset="0"/>
              </a:rPr>
            </a:br>
            <a:endParaRPr lang="en-GB" sz="1600" dirty="0">
              <a:solidFill>
                <a:schemeClr val="accent2"/>
              </a:solidFill>
              <a:latin typeface="Adobe Devanagari" panose="02040503050201020203" pitchFamily="18" charset="0"/>
              <a:cs typeface="Adobe Devanagari" panose="02040503050201020203" pitchFamily="18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0071" y="943697"/>
            <a:ext cx="2472357" cy="3718269"/>
          </a:xfrm>
          <a:prstGeom prst="rect">
            <a:avLst/>
          </a:prstGeom>
        </p:spPr>
      </p:pic>
      <p:sp>
        <p:nvSpPr>
          <p:cNvPr id="38" name="Rectangle 8"/>
          <p:cNvSpPr>
            <a:spLocks noChangeArrowheads="1"/>
          </p:cNvSpPr>
          <p:nvPr/>
        </p:nvSpPr>
        <p:spPr bwMode="auto">
          <a:xfrm>
            <a:off x="117867" y="4965391"/>
            <a:ext cx="8963026" cy="10636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9" name="Rectangle 10"/>
          <p:cNvSpPr>
            <a:spLocks noChangeArrowheads="1"/>
          </p:cNvSpPr>
          <p:nvPr/>
        </p:nvSpPr>
        <p:spPr bwMode="auto">
          <a:xfrm>
            <a:off x="117867" y="4449453"/>
            <a:ext cx="295275" cy="477837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2" name="Freeform 6"/>
          <p:cNvSpPr>
            <a:spLocks/>
          </p:cNvSpPr>
          <p:nvPr/>
        </p:nvSpPr>
        <p:spPr bwMode="auto">
          <a:xfrm>
            <a:off x="344487" y="411163"/>
            <a:ext cx="2784475" cy="41275"/>
          </a:xfrm>
          <a:custGeom>
            <a:avLst/>
            <a:gdLst>
              <a:gd name="T0" fmla="*/ 3 w 687"/>
              <a:gd name="T1" fmla="*/ 10 h 10"/>
              <a:gd name="T2" fmla="*/ 7 w 687"/>
              <a:gd name="T3" fmla="*/ 3 h 10"/>
              <a:gd name="T4" fmla="*/ 12 w 687"/>
              <a:gd name="T5" fmla="*/ 3 h 10"/>
              <a:gd name="T6" fmla="*/ 422 w 687"/>
              <a:gd name="T7" fmla="*/ 3 h 10"/>
              <a:gd name="T8" fmla="*/ 675 w 687"/>
              <a:gd name="T9" fmla="*/ 3 h 10"/>
              <a:gd name="T10" fmla="*/ 683 w 687"/>
              <a:gd name="T11" fmla="*/ 10 h 10"/>
              <a:gd name="T12" fmla="*/ 589 w 687"/>
              <a:gd name="T13" fmla="*/ 10 h 10"/>
              <a:gd name="T14" fmla="*/ 173 w 687"/>
              <a:gd name="T15" fmla="*/ 10 h 10"/>
              <a:gd name="T16" fmla="*/ 3 w 687"/>
              <a:gd name="T17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7" h="10">
                <a:moveTo>
                  <a:pt x="3" y="10"/>
                </a:moveTo>
                <a:cubicBezTo>
                  <a:pt x="0" y="5"/>
                  <a:pt x="1" y="3"/>
                  <a:pt x="7" y="3"/>
                </a:cubicBezTo>
                <a:cubicBezTo>
                  <a:pt x="9" y="2"/>
                  <a:pt x="11" y="3"/>
                  <a:pt x="12" y="3"/>
                </a:cubicBezTo>
                <a:cubicBezTo>
                  <a:pt x="149" y="3"/>
                  <a:pt x="286" y="3"/>
                  <a:pt x="422" y="3"/>
                </a:cubicBezTo>
                <a:cubicBezTo>
                  <a:pt x="507" y="3"/>
                  <a:pt x="591" y="2"/>
                  <a:pt x="675" y="3"/>
                </a:cubicBezTo>
                <a:cubicBezTo>
                  <a:pt x="680" y="3"/>
                  <a:pt x="687" y="0"/>
                  <a:pt x="683" y="10"/>
                </a:cubicBezTo>
                <a:cubicBezTo>
                  <a:pt x="652" y="10"/>
                  <a:pt x="620" y="10"/>
                  <a:pt x="589" y="10"/>
                </a:cubicBezTo>
                <a:cubicBezTo>
                  <a:pt x="450" y="10"/>
                  <a:pt x="312" y="10"/>
                  <a:pt x="173" y="10"/>
                </a:cubicBezTo>
                <a:cubicBezTo>
                  <a:pt x="117" y="10"/>
                  <a:pt x="60" y="10"/>
                  <a:pt x="3" y="1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3" name="Freeform 7"/>
          <p:cNvSpPr>
            <a:spLocks/>
          </p:cNvSpPr>
          <p:nvPr/>
        </p:nvSpPr>
        <p:spPr bwMode="auto">
          <a:xfrm>
            <a:off x="6032500" y="411163"/>
            <a:ext cx="2784475" cy="33338"/>
          </a:xfrm>
          <a:custGeom>
            <a:avLst/>
            <a:gdLst>
              <a:gd name="T0" fmla="*/ 5 w 687"/>
              <a:gd name="T1" fmla="*/ 8 h 8"/>
              <a:gd name="T2" fmla="*/ 8 w 687"/>
              <a:gd name="T3" fmla="*/ 0 h 8"/>
              <a:gd name="T4" fmla="*/ 14 w 687"/>
              <a:gd name="T5" fmla="*/ 0 h 8"/>
              <a:gd name="T6" fmla="*/ 652 w 687"/>
              <a:gd name="T7" fmla="*/ 0 h 8"/>
              <a:gd name="T8" fmla="*/ 680 w 687"/>
              <a:gd name="T9" fmla="*/ 0 h 8"/>
              <a:gd name="T10" fmla="*/ 684 w 687"/>
              <a:gd name="T11" fmla="*/ 7 h 8"/>
              <a:gd name="T12" fmla="*/ 659 w 687"/>
              <a:gd name="T13" fmla="*/ 8 h 8"/>
              <a:gd name="T14" fmla="*/ 145 w 687"/>
              <a:gd name="T15" fmla="*/ 8 h 8"/>
              <a:gd name="T16" fmla="*/ 5 w 687"/>
              <a:gd name="T17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7" h="8">
                <a:moveTo>
                  <a:pt x="5" y="8"/>
                </a:moveTo>
                <a:cubicBezTo>
                  <a:pt x="0" y="3"/>
                  <a:pt x="2" y="1"/>
                  <a:pt x="8" y="0"/>
                </a:cubicBezTo>
                <a:cubicBezTo>
                  <a:pt x="10" y="0"/>
                  <a:pt x="12" y="0"/>
                  <a:pt x="14" y="0"/>
                </a:cubicBezTo>
                <a:cubicBezTo>
                  <a:pt x="227" y="0"/>
                  <a:pt x="440" y="0"/>
                  <a:pt x="652" y="0"/>
                </a:cubicBezTo>
                <a:cubicBezTo>
                  <a:pt x="661" y="0"/>
                  <a:pt x="671" y="0"/>
                  <a:pt x="680" y="0"/>
                </a:cubicBezTo>
                <a:cubicBezTo>
                  <a:pt x="685" y="0"/>
                  <a:pt x="687" y="2"/>
                  <a:pt x="684" y="7"/>
                </a:cubicBezTo>
                <a:cubicBezTo>
                  <a:pt x="676" y="7"/>
                  <a:pt x="668" y="8"/>
                  <a:pt x="659" y="8"/>
                </a:cubicBezTo>
                <a:cubicBezTo>
                  <a:pt x="488" y="8"/>
                  <a:pt x="316" y="8"/>
                  <a:pt x="145" y="8"/>
                </a:cubicBezTo>
                <a:cubicBezTo>
                  <a:pt x="98" y="8"/>
                  <a:pt x="51" y="8"/>
                  <a:pt x="5" y="8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4" name="Freeform 8"/>
          <p:cNvSpPr>
            <a:spLocks noEditPoints="1"/>
          </p:cNvSpPr>
          <p:nvPr/>
        </p:nvSpPr>
        <p:spPr bwMode="auto">
          <a:xfrm>
            <a:off x="5849938" y="366713"/>
            <a:ext cx="112713" cy="119063"/>
          </a:xfrm>
          <a:custGeom>
            <a:avLst/>
            <a:gdLst>
              <a:gd name="T0" fmla="*/ 28 w 28"/>
              <a:gd name="T1" fmla="*/ 14 h 29"/>
              <a:gd name="T2" fmla="*/ 14 w 28"/>
              <a:gd name="T3" fmla="*/ 29 h 29"/>
              <a:gd name="T4" fmla="*/ 0 w 28"/>
              <a:gd name="T5" fmla="*/ 15 h 29"/>
              <a:gd name="T6" fmla="*/ 14 w 28"/>
              <a:gd name="T7" fmla="*/ 0 h 29"/>
              <a:gd name="T8" fmla="*/ 28 w 28"/>
              <a:gd name="T9" fmla="*/ 14 h 29"/>
              <a:gd name="T10" fmla="*/ 6 w 28"/>
              <a:gd name="T11" fmla="*/ 15 h 29"/>
              <a:gd name="T12" fmla="*/ 15 w 28"/>
              <a:gd name="T13" fmla="*/ 23 h 29"/>
              <a:gd name="T14" fmla="*/ 23 w 28"/>
              <a:gd name="T15" fmla="*/ 14 h 29"/>
              <a:gd name="T16" fmla="*/ 14 w 28"/>
              <a:gd name="T17" fmla="*/ 6 h 29"/>
              <a:gd name="T18" fmla="*/ 6 w 28"/>
              <a:gd name="T19" fmla="*/ 15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" h="29">
                <a:moveTo>
                  <a:pt x="28" y="14"/>
                </a:moveTo>
                <a:cubicBezTo>
                  <a:pt x="28" y="22"/>
                  <a:pt x="22" y="29"/>
                  <a:pt x="14" y="29"/>
                </a:cubicBezTo>
                <a:cubicBezTo>
                  <a:pt x="7" y="29"/>
                  <a:pt x="0" y="22"/>
                  <a:pt x="0" y="15"/>
                </a:cubicBezTo>
                <a:cubicBezTo>
                  <a:pt x="0" y="7"/>
                  <a:pt x="6" y="0"/>
                  <a:pt x="14" y="0"/>
                </a:cubicBezTo>
                <a:cubicBezTo>
                  <a:pt x="22" y="0"/>
                  <a:pt x="28" y="7"/>
                  <a:pt x="28" y="14"/>
                </a:cubicBezTo>
                <a:close/>
                <a:moveTo>
                  <a:pt x="6" y="15"/>
                </a:moveTo>
                <a:cubicBezTo>
                  <a:pt x="6" y="20"/>
                  <a:pt x="9" y="23"/>
                  <a:pt x="15" y="23"/>
                </a:cubicBezTo>
                <a:cubicBezTo>
                  <a:pt x="20" y="23"/>
                  <a:pt x="23" y="20"/>
                  <a:pt x="23" y="14"/>
                </a:cubicBezTo>
                <a:cubicBezTo>
                  <a:pt x="23" y="9"/>
                  <a:pt x="19" y="6"/>
                  <a:pt x="14" y="6"/>
                </a:cubicBezTo>
                <a:cubicBezTo>
                  <a:pt x="9" y="6"/>
                  <a:pt x="6" y="9"/>
                  <a:pt x="6" y="15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5" name="Freeform 9"/>
          <p:cNvSpPr>
            <a:spLocks noEditPoints="1"/>
          </p:cNvSpPr>
          <p:nvPr/>
        </p:nvSpPr>
        <p:spPr bwMode="auto">
          <a:xfrm>
            <a:off x="3194050" y="379413"/>
            <a:ext cx="117475" cy="114300"/>
          </a:xfrm>
          <a:custGeom>
            <a:avLst/>
            <a:gdLst>
              <a:gd name="T0" fmla="*/ 29 w 29"/>
              <a:gd name="T1" fmla="*/ 14 h 28"/>
              <a:gd name="T2" fmla="*/ 14 w 29"/>
              <a:gd name="T3" fmla="*/ 28 h 28"/>
              <a:gd name="T4" fmla="*/ 0 w 29"/>
              <a:gd name="T5" fmla="*/ 14 h 28"/>
              <a:gd name="T6" fmla="*/ 15 w 29"/>
              <a:gd name="T7" fmla="*/ 0 h 28"/>
              <a:gd name="T8" fmla="*/ 29 w 29"/>
              <a:gd name="T9" fmla="*/ 14 h 28"/>
              <a:gd name="T10" fmla="*/ 15 w 29"/>
              <a:gd name="T11" fmla="*/ 22 h 28"/>
              <a:gd name="T12" fmla="*/ 23 w 29"/>
              <a:gd name="T13" fmla="*/ 14 h 28"/>
              <a:gd name="T14" fmla="*/ 14 w 29"/>
              <a:gd name="T15" fmla="*/ 5 h 28"/>
              <a:gd name="T16" fmla="*/ 6 w 29"/>
              <a:gd name="T17" fmla="*/ 14 h 28"/>
              <a:gd name="T18" fmla="*/ 15 w 29"/>
              <a:gd name="T19" fmla="*/ 22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9" h="28">
                <a:moveTo>
                  <a:pt x="29" y="14"/>
                </a:moveTo>
                <a:cubicBezTo>
                  <a:pt x="29" y="22"/>
                  <a:pt x="22" y="28"/>
                  <a:pt x="14" y="28"/>
                </a:cubicBezTo>
                <a:cubicBezTo>
                  <a:pt x="7" y="28"/>
                  <a:pt x="0" y="22"/>
                  <a:pt x="0" y="14"/>
                </a:cubicBezTo>
                <a:cubicBezTo>
                  <a:pt x="0" y="6"/>
                  <a:pt x="7" y="0"/>
                  <a:pt x="15" y="0"/>
                </a:cubicBezTo>
                <a:cubicBezTo>
                  <a:pt x="23" y="0"/>
                  <a:pt x="29" y="6"/>
                  <a:pt x="29" y="14"/>
                </a:cubicBezTo>
                <a:close/>
                <a:moveTo>
                  <a:pt x="15" y="22"/>
                </a:moveTo>
                <a:cubicBezTo>
                  <a:pt x="20" y="22"/>
                  <a:pt x="23" y="19"/>
                  <a:pt x="23" y="14"/>
                </a:cubicBezTo>
                <a:cubicBezTo>
                  <a:pt x="23" y="9"/>
                  <a:pt x="20" y="5"/>
                  <a:pt x="14" y="5"/>
                </a:cubicBezTo>
                <a:cubicBezTo>
                  <a:pt x="9" y="5"/>
                  <a:pt x="6" y="9"/>
                  <a:pt x="6" y="14"/>
                </a:cubicBezTo>
                <a:cubicBezTo>
                  <a:pt x="6" y="19"/>
                  <a:pt x="9" y="22"/>
                  <a:pt x="15" y="22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23" name="Grupo 22"/>
          <p:cNvGrpSpPr/>
          <p:nvPr/>
        </p:nvGrpSpPr>
        <p:grpSpPr>
          <a:xfrm rot="20700000">
            <a:off x="7971272" y="144230"/>
            <a:ext cx="1186930" cy="920158"/>
            <a:chOff x="-1960562" y="498476"/>
            <a:chExt cx="1808162" cy="1401763"/>
          </a:xfrm>
          <a:solidFill>
            <a:schemeClr val="accent6">
              <a:lumMod val="75000"/>
            </a:schemeClr>
          </a:solidFill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-933450" y="500063"/>
              <a:ext cx="781050" cy="830263"/>
            </a:xfrm>
            <a:custGeom>
              <a:avLst/>
              <a:gdLst>
                <a:gd name="T0" fmla="*/ 1 w 309"/>
                <a:gd name="T1" fmla="*/ 204 h 328"/>
                <a:gd name="T2" fmla="*/ 0 w 309"/>
                <a:gd name="T3" fmla="*/ 101 h 328"/>
                <a:gd name="T4" fmla="*/ 58 w 309"/>
                <a:gd name="T5" fmla="*/ 54 h 328"/>
                <a:gd name="T6" fmla="*/ 248 w 309"/>
                <a:gd name="T7" fmla="*/ 1 h 328"/>
                <a:gd name="T8" fmla="*/ 259 w 309"/>
                <a:gd name="T9" fmla="*/ 8 h 328"/>
                <a:gd name="T10" fmla="*/ 298 w 309"/>
                <a:gd name="T11" fmla="*/ 123 h 328"/>
                <a:gd name="T12" fmla="*/ 272 w 309"/>
                <a:gd name="T13" fmla="*/ 304 h 328"/>
                <a:gd name="T14" fmla="*/ 270 w 309"/>
                <a:gd name="T15" fmla="*/ 308 h 328"/>
                <a:gd name="T16" fmla="*/ 240 w 309"/>
                <a:gd name="T17" fmla="*/ 327 h 328"/>
                <a:gd name="T18" fmla="*/ 62 w 309"/>
                <a:gd name="T19" fmla="*/ 258 h 328"/>
                <a:gd name="T20" fmla="*/ 22 w 309"/>
                <a:gd name="T21" fmla="*/ 222 h 328"/>
                <a:gd name="T22" fmla="*/ 1 w 309"/>
                <a:gd name="T23" fmla="*/ 204 h 328"/>
                <a:gd name="T24" fmla="*/ 39 w 309"/>
                <a:gd name="T25" fmla="*/ 147 h 328"/>
                <a:gd name="T26" fmla="*/ 123 w 309"/>
                <a:gd name="T27" fmla="*/ 89 h 328"/>
                <a:gd name="T28" fmla="*/ 116 w 309"/>
                <a:gd name="T29" fmla="*/ 90 h 328"/>
                <a:gd name="T30" fmla="*/ 99 w 309"/>
                <a:gd name="T31" fmla="*/ 99 h 328"/>
                <a:gd name="T32" fmla="*/ 27 w 309"/>
                <a:gd name="T33" fmla="*/ 145 h 328"/>
                <a:gd name="T34" fmla="*/ 19 w 309"/>
                <a:gd name="T35" fmla="*/ 151 h 328"/>
                <a:gd name="T36" fmla="*/ 65 w 309"/>
                <a:gd name="T37" fmla="*/ 163 h 328"/>
                <a:gd name="T38" fmla="*/ 41 w 309"/>
                <a:gd name="T39" fmla="*/ 162 h 328"/>
                <a:gd name="T40" fmla="*/ 20 w 309"/>
                <a:gd name="T41" fmla="*/ 167 h 328"/>
                <a:gd name="T42" fmla="*/ 19 w 309"/>
                <a:gd name="T43" fmla="*/ 170 h 328"/>
                <a:gd name="T44" fmla="*/ 62 w 309"/>
                <a:gd name="T45" fmla="*/ 197 h 328"/>
                <a:gd name="T46" fmla="*/ 124 w 309"/>
                <a:gd name="T47" fmla="*/ 257 h 328"/>
                <a:gd name="T48" fmla="*/ 130 w 309"/>
                <a:gd name="T49" fmla="*/ 259 h 328"/>
                <a:gd name="T50" fmla="*/ 131 w 309"/>
                <a:gd name="T51" fmla="*/ 254 h 328"/>
                <a:gd name="T52" fmla="*/ 117 w 309"/>
                <a:gd name="T53" fmla="*/ 225 h 328"/>
                <a:gd name="T54" fmla="*/ 75 w 309"/>
                <a:gd name="T55" fmla="*/ 194 h 328"/>
                <a:gd name="T56" fmla="*/ 48 w 309"/>
                <a:gd name="T57" fmla="*/ 179 h 328"/>
                <a:gd name="T58" fmla="*/ 66 w 309"/>
                <a:gd name="T59" fmla="*/ 175 h 328"/>
                <a:gd name="T60" fmla="*/ 65 w 309"/>
                <a:gd name="T61" fmla="*/ 169 h 328"/>
                <a:gd name="T62" fmla="*/ 74 w 309"/>
                <a:gd name="T63" fmla="*/ 168 h 328"/>
                <a:gd name="T64" fmla="*/ 79 w 309"/>
                <a:gd name="T65" fmla="*/ 164 h 328"/>
                <a:gd name="T66" fmla="*/ 76 w 309"/>
                <a:gd name="T67" fmla="*/ 159 h 328"/>
                <a:gd name="T68" fmla="*/ 60 w 309"/>
                <a:gd name="T69" fmla="*/ 151 h 328"/>
                <a:gd name="T70" fmla="*/ 39 w 309"/>
                <a:gd name="T71" fmla="*/ 14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9" h="328">
                  <a:moveTo>
                    <a:pt x="1" y="204"/>
                  </a:moveTo>
                  <a:cubicBezTo>
                    <a:pt x="16" y="170"/>
                    <a:pt x="23" y="135"/>
                    <a:pt x="0" y="101"/>
                  </a:cubicBezTo>
                  <a:cubicBezTo>
                    <a:pt x="16" y="82"/>
                    <a:pt x="36" y="66"/>
                    <a:pt x="58" y="54"/>
                  </a:cubicBezTo>
                  <a:cubicBezTo>
                    <a:pt x="117" y="20"/>
                    <a:pt x="180" y="1"/>
                    <a:pt x="248" y="1"/>
                  </a:cubicBezTo>
                  <a:cubicBezTo>
                    <a:pt x="254" y="0"/>
                    <a:pt x="257" y="2"/>
                    <a:pt x="259" y="8"/>
                  </a:cubicBezTo>
                  <a:cubicBezTo>
                    <a:pt x="276" y="45"/>
                    <a:pt x="291" y="82"/>
                    <a:pt x="298" y="123"/>
                  </a:cubicBezTo>
                  <a:cubicBezTo>
                    <a:pt x="309" y="186"/>
                    <a:pt x="299" y="246"/>
                    <a:pt x="272" y="304"/>
                  </a:cubicBezTo>
                  <a:cubicBezTo>
                    <a:pt x="271" y="306"/>
                    <a:pt x="271" y="307"/>
                    <a:pt x="270" y="308"/>
                  </a:cubicBezTo>
                  <a:cubicBezTo>
                    <a:pt x="261" y="328"/>
                    <a:pt x="261" y="328"/>
                    <a:pt x="240" y="327"/>
                  </a:cubicBezTo>
                  <a:cubicBezTo>
                    <a:pt x="172" y="325"/>
                    <a:pt x="113" y="304"/>
                    <a:pt x="62" y="258"/>
                  </a:cubicBezTo>
                  <a:cubicBezTo>
                    <a:pt x="49" y="246"/>
                    <a:pt x="36" y="234"/>
                    <a:pt x="22" y="222"/>
                  </a:cubicBezTo>
                  <a:cubicBezTo>
                    <a:pt x="16" y="216"/>
                    <a:pt x="9" y="211"/>
                    <a:pt x="1" y="204"/>
                  </a:cubicBezTo>
                  <a:close/>
                  <a:moveTo>
                    <a:pt x="39" y="147"/>
                  </a:moveTo>
                  <a:cubicBezTo>
                    <a:pt x="66" y="128"/>
                    <a:pt x="94" y="109"/>
                    <a:pt x="123" y="89"/>
                  </a:cubicBezTo>
                  <a:cubicBezTo>
                    <a:pt x="120" y="90"/>
                    <a:pt x="118" y="89"/>
                    <a:pt x="116" y="90"/>
                  </a:cubicBezTo>
                  <a:cubicBezTo>
                    <a:pt x="110" y="93"/>
                    <a:pt x="104" y="95"/>
                    <a:pt x="99" y="99"/>
                  </a:cubicBezTo>
                  <a:cubicBezTo>
                    <a:pt x="76" y="117"/>
                    <a:pt x="53" y="132"/>
                    <a:pt x="27" y="145"/>
                  </a:cubicBezTo>
                  <a:cubicBezTo>
                    <a:pt x="24" y="146"/>
                    <a:pt x="22" y="149"/>
                    <a:pt x="19" y="151"/>
                  </a:cubicBezTo>
                  <a:cubicBezTo>
                    <a:pt x="36" y="155"/>
                    <a:pt x="52" y="153"/>
                    <a:pt x="65" y="163"/>
                  </a:cubicBezTo>
                  <a:cubicBezTo>
                    <a:pt x="57" y="163"/>
                    <a:pt x="49" y="162"/>
                    <a:pt x="41" y="162"/>
                  </a:cubicBezTo>
                  <a:cubicBezTo>
                    <a:pt x="34" y="163"/>
                    <a:pt x="27" y="166"/>
                    <a:pt x="20" y="167"/>
                  </a:cubicBezTo>
                  <a:cubicBezTo>
                    <a:pt x="20" y="168"/>
                    <a:pt x="19" y="169"/>
                    <a:pt x="19" y="170"/>
                  </a:cubicBezTo>
                  <a:cubicBezTo>
                    <a:pt x="33" y="179"/>
                    <a:pt x="47" y="189"/>
                    <a:pt x="62" y="197"/>
                  </a:cubicBezTo>
                  <a:cubicBezTo>
                    <a:pt x="87" y="213"/>
                    <a:pt x="111" y="228"/>
                    <a:pt x="124" y="257"/>
                  </a:cubicBezTo>
                  <a:cubicBezTo>
                    <a:pt x="125" y="258"/>
                    <a:pt x="128" y="259"/>
                    <a:pt x="130" y="259"/>
                  </a:cubicBezTo>
                  <a:cubicBezTo>
                    <a:pt x="131" y="258"/>
                    <a:pt x="132" y="255"/>
                    <a:pt x="131" y="254"/>
                  </a:cubicBezTo>
                  <a:cubicBezTo>
                    <a:pt x="127" y="244"/>
                    <a:pt x="123" y="234"/>
                    <a:pt x="117" y="225"/>
                  </a:cubicBezTo>
                  <a:cubicBezTo>
                    <a:pt x="106" y="211"/>
                    <a:pt x="90" y="202"/>
                    <a:pt x="75" y="194"/>
                  </a:cubicBezTo>
                  <a:cubicBezTo>
                    <a:pt x="65" y="189"/>
                    <a:pt x="56" y="184"/>
                    <a:pt x="48" y="179"/>
                  </a:cubicBezTo>
                  <a:cubicBezTo>
                    <a:pt x="54" y="178"/>
                    <a:pt x="60" y="177"/>
                    <a:pt x="66" y="175"/>
                  </a:cubicBezTo>
                  <a:cubicBezTo>
                    <a:pt x="66" y="173"/>
                    <a:pt x="65" y="172"/>
                    <a:pt x="65" y="169"/>
                  </a:cubicBezTo>
                  <a:cubicBezTo>
                    <a:pt x="68" y="169"/>
                    <a:pt x="71" y="169"/>
                    <a:pt x="74" y="168"/>
                  </a:cubicBezTo>
                  <a:cubicBezTo>
                    <a:pt x="76" y="167"/>
                    <a:pt x="78" y="165"/>
                    <a:pt x="79" y="164"/>
                  </a:cubicBezTo>
                  <a:cubicBezTo>
                    <a:pt x="80" y="163"/>
                    <a:pt x="77" y="160"/>
                    <a:pt x="76" y="159"/>
                  </a:cubicBezTo>
                  <a:cubicBezTo>
                    <a:pt x="71" y="156"/>
                    <a:pt x="66" y="153"/>
                    <a:pt x="60" y="151"/>
                  </a:cubicBezTo>
                  <a:cubicBezTo>
                    <a:pt x="53" y="149"/>
                    <a:pt x="45" y="148"/>
                    <a:pt x="39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6"/>
            <p:cNvSpPr>
              <a:spLocks noEditPoints="1"/>
            </p:cNvSpPr>
            <p:nvPr/>
          </p:nvSpPr>
          <p:spPr bwMode="auto">
            <a:xfrm>
              <a:off x="-1960562" y="498476"/>
              <a:ext cx="776287" cy="828675"/>
            </a:xfrm>
            <a:custGeom>
              <a:avLst/>
              <a:gdLst>
                <a:gd name="T0" fmla="*/ 305 w 307"/>
                <a:gd name="T1" fmla="*/ 107 h 328"/>
                <a:gd name="T2" fmla="*/ 305 w 307"/>
                <a:gd name="T3" fmla="*/ 198 h 328"/>
                <a:gd name="T4" fmla="*/ 302 w 307"/>
                <a:gd name="T5" fmla="*/ 210 h 328"/>
                <a:gd name="T6" fmla="*/ 217 w 307"/>
                <a:gd name="T7" fmla="*/ 284 h 328"/>
                <a:gd name="T8" fmla="*/ 132 w 307"/>
                <a:gd name="T9" fmla="*/ 318 h 328"/>
                <a:gd name="T10" fmla="*/ 55 w 307"/>
                <a:gd name="T11" fmla="*/ 328 h 328"/>
                <a:gd name="T12" fmla="*/ 48 w 307"/>
                <a:gd name="T13" fmla="*/ 326 h 328"/>
                <a:gd name="T14" fmla="*/ 17 w 307"/>
                <a:gd name="T15" fmla="*/ 247 h 328"/>
                <a:gd name="T16" fmla="*/ 31 w 307"/>
                <a:gd name="T17" fmla="*/ 52 h 328"/>
                <a:gd name="T18" fmla="*/ 48 w 307"/>
                <a:gd name="T19" fmla="*/ 7 h 328"/>
                <a:gd name="T20" fmla="*/ 59 w 307"/>
                <a:gd name="T21" fmla="*/ 1 h 328"/>
                <a:gd name="T22" fmla="*/ 181 w 307"/>
                <a:gd name="T23" fmla="*/ 31 h 328"/>
                <a:gd name="T24" fmla="*/ 305 w 307"/>
                <a:gd name="T25" fmla="*/ 107 h 328"/>
                <a:gd name="T26" fmla="*/ 268 w 307"/>
                <a:gd name="T27" fmla="*/ 179 h 328"/>
                <a:gd name="T28" fmla="*/ 226 w 307"/>
                <a:gd name="T29" fmla="*/ 202 h 328"/>
                <a:gd name="T30" fmla="*/ 189 w 307"/>
                <a:gd name="T31" fmla="*/ 233 h 328"/>
                <a:gd name="T32" fmla="*/ 176 w 307"/>
                <a:gd name="T33" fmla="*/ 259 h 328"/>
                <a:gd name="T34" fmla="*/ 185 w 307"/>
                <a:gd name="T35" fmla="*/ 255 h 328"/>
                <a:gd name="T36" fmla="*/ 214 w 307"/>
                <a:gd name="T37" fmla="*/ 217 h 328"/>
                <a:gd name="T38" fmla="*/ 245 w 307"/>
                <a:gd name="T39" fmla="*/ 197 h 328"/>
                <a:gd name="T40" fmla="*/ 284 w 307"/>
                <a:gd name="T41" fmla="*/ 173 h 328"/>
                <a:gd name="T42" fmla="*/ 289 w 307"/>
                <a:gd name="T43" fmla="*/ 168 h 328"/>
                <a:gd name="T44" fmla="*/ 289 w 307"/>
                <a:gd name="T45" fmla="*/ 166 h 328"/>
                <a:gd name="T46" fmla="*/ 276 w 307"/>
                <a:gd name="T47" fmla="*/ 167 h 328"/>
                <a:gd name="T48" fmla="*/ 271 w 307"/>
                <a:gd name="T49" fmla="*/ 163 h 328"/>
                <a:gd name="T50" fmla="*/ 259 w 307"/>
                <a:gd name="T51" fmla="*/ 167 h 328"/>
                <a:gd name="T52" fmla="*/ 252 w 307"/>
                <a:gd name="T53" fmla="*/ 166 h 328"/>
                <a:gd name="T54" fmla="*/ 254 w 307"/>
                <a:gd name="T55" fmla="*/ 159 h 328"/>
                <a:gd name="T56" fmla="*/ 260 w 307"/>
                <a:gd name="T57" fmla="*/ 156 h 328"/>
                <a:gd name="T58" fmla="*/ 281 w 307"/>
                <a:gd name="T59" fmla="*/ 153 h 328"/>
                <a:gd name="T60" fmla="*/ 290 w 307"/>
                <a:gd name="T61" fmla="*/ 149 h 328"/>
                <a:gd name="T62" fmla="*/ 286 w 307"/>
                <a:gd name="T63" fmla="*/ 146 h 328"/>
                <a:gd name="T64" fmla="*/ 214 w 307"/>
                <a:gd name="T65" fmla="*/ 102 h 328"/>
                <a:gd name="T66" fmla="*/ 194 w 307"/>
                <a:gd name="T67" fmla="*/ 91 h 328"/>
                <a:gd name="T68" fmla="*/ 185 w 307"/>
                <a:gd name="T69" fmla="*/ 90 h 328"/>
                <a:gd name="T70" fmla="*/ 269 w 307"/>
                <a:gd name="T71" fmla="*/ 149 h 328"/>
                <a:gd name="T72" fmla="*/ 228 w 307"/>
                <a:gd name="T73" fmla="*/ 168 h 328"/>
                <a:gd name="T74" fmla="*/ 247 w 307"/>
                <a:gd name="T75" fmla="*/ 171 h 328"/>
                <a:gd name="T76" fmla="*/ 241 w 307"/>
                <a:gd name="T77" fmla="*/ 179 h 328"/>
                <a:gd name="T78" fmla="*/ 268 w 307"/>
                <a:gd name="T79" fmla="*/ 17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7" h="328">
                  <a:moveTo>
                    <a:pt x="305" y="107"/>
                  </a:moveTo>
                  <a:cubicBezTo>
                    <a:pt x="290" y="138"/>
                    <a:pt x="294" y="168"/>
                    <a:pt x="305" y="198"/>
                  </a:cubicBezTo>
                  <a:cubicBezTo>
                    <a:pt x="307" y="203"/>
                    <a:pt x="307" y="206"/>
                    <a:pt x="302" y="210"/>
                  </a:cubicBezTo>
                  <a:cubicBezTo>
                    <a:pt x="274" y="235"/>
                    <a:pt x="246" y="260"/>
                    <a:pt x="217" y="284"/>
                  </a:cubicBezTo>
                  <a:cubicBezTo>
                    <a:pt x="192" y="304"/>
                    <a:pt x="163" y="313"/>
                    <a:pt x="132" y="318"/>
                  </a:cubicBezTo>
                  <a:cubicBezTo>
                    <a:pt x="106" y="322"/>
                    <a:pt x="81" y="325"/>
                    <a:pt x="55" y="328"/>
                  </a:cubicBezTo>
                  <a:cubicBezTo>
                    <a:pt x="53" y="328"/>
                    <a:pt x="49" y="327"/>
                    <a:pt x="48" y="326"/>
                  </a:cubicBezTo>
                  <a:cubicBezTo>
                    <a:pt x="38" y="299"/>
                    <a:pt x="24" y="274"/>
                    <a:pt x="17" y="247"/>
                  </a:cubicBezTo>
                  <a:cubicBezTo>
                    <a:pt x="0" y="181"/>
                    <a:pt x="7" y="115"/>
                    <a:pt x="31" y="52"/>
                  </a:cubicBezTo>
                  <a:cubicBezTo>
                    <a:pt x="36" y="37"/>
                    <a:pt x="42" y="22"/>
                    <a:pt x="48" y="7"/>
                  </a:cubicBezTo>
                  <a:cubicBezTo>
                    <a:pt x="50" y="1"/>
                    <a:pt x="53" y="0"/>
                    <a:pt x="59" y="1"/>
                  </a:cubicBezTo>
                  <a:cubicBezTo>
                    <a:pt x="101" y="4"/>
                    <a:pt x="142" y="14"/>
                    <a:pt x="181" y="31"/>
                  </a:cubicBezTo>
                  <a:cubicBezTo>
                    <a:pt x="227" y="50"/>
                    <a:pt x="267" y="76"/>
                    <a:pt x="305" y="107"/>
                  </a:cubicBezTo>
                  <a:close/>
                  <a:moveTo>
                    <a:pt x="268" y="179"/>
                  </a:moveTo>
                  <a:cubicBezTo>
                    <a:pt x="253" y="187"/>
                    <a:pt x="239" y="194"/>
                    <a:pt x="226" y="202"/>
                  </a:cubicBezTo>
                  <a:cubicBezTo>
                    <a:pt x="211" y="210"/>
                    <a:pt x="198" y="219"/>
                    <a:pt x="189" y="233"/>
                  </a:cubicBezTo>
                  <a:cubicBezTo>
                    <a:pt x="184" y="241"/>
                    <a:pt x="180" y="250"/>
                    <a:pt x="176" y="259"/>
                  </a:cubicBezTo>
                  <a:cubicBezTo>
                    <a:pt x="183" y="262"/>
                    <a:pt x="184" y="259"/>
                    <a:pt x="185" y="255"/>
                  </a:cubicBezTo>
                  <a:cubicBezTo>
                    <a:pt x="191" y="239"/>
                    <a:pt x="201" y="227"/>
                    <a:pt x="214" y="217"/>
                  </a:cubicBezTo>
                  <a:cubicBezTo>
                    <a:pt x="224" y="210"/>
                    <a:pt x="235" y="204"/>
                    <a:pt x="245" y="197"/>
                  </a:cubicBezTo>
                  <a:cubicBezTo>
                    <a:pt x="258" y="189"/>
                    <a:pt x="271" y="181"/>
                    <a:pt x="284" y="173"/>
                  </a:cubicBezTo>
                  <a:cubicBezTo>
                    <a:pt x="286" y="172"/>
                    <a:pt x="288" y="170"/>
                    <a:pt x="289" y="168"/>
                  </a:cubicBezTo>
                  <a:cubicBezTo>
                    <a:pt x="289" y="167"/>
                    <a:pt x="289" y="167"/>
                    <a:pt x="289" y="166"/>
                  </a:cubicBezTo>
                  <a:cubicBezTo>
                    <a:pt x="284" y="167"/>
                    <a:pt x="280" y="167"/>
                    <a:pt x="276" y="167"/>
                  </a:cubicBezTo>
                  <a:cubicBezTo>
                    <a:pt x="278" y="162"/>
                    <a:pt x="275" y="162"/>
                    <a:pt x="271" y="163"/>
                  </a:cubicBezTo>
                  <a:cubicBezTo>
                    <a:pt x="267" y="164"/>
                    <a:pt x="263" y="166"/>
                    <a:pt x="259" y="167"/>
                  </a:cubicBezTo>
                  <a:cubicBezTo>
                    <a:pt x="256" y="167"/>
                    <a:pt x="254" y="167"/>
                    <a:pt x="252" y="166"/>
                  </a:cubicBezTo>
                  <a:cubicBezTo>
                    <a:pt x="252" y="164"/>
                    <a:pt x="252" y="161"/>
                    <a:pt x="254" y="159"/>
                  </a:cubicBezTo>
                  <a:cubicBezTo>
                    <a:pt x="255" y="158"/>
                    <a:pt x="258" y="157"/>
                    <a:pt x="260" y="156"/>
                  </a:cubicBezTo>
                  <a:cubicBezTo>
                    <a:pt x="267" y="155"/>
                    <a:pt x="274" y="155"/>
                    <a:pt x="281" y="153"/>
                  </a:cubicBezTo>
                  <a:cubicBezTo>
                    <a:pt x="283" y="153"/>
                    <a:pt x="286" y="151"/>
                    <a:pt x="290" y="149"/>
                  </a:cubicBezTo>
                  <a:cubicBezTo>
                    <a:pt x="287" y="147"/>
                    <a:pt x="287" y="147"/>
                    <a:pt x="286" y="146"/>
                  </a:cubicBezTo>
                  <a:cubicBezTo>
                    <a:pt x="262" y="131"/>
                    <a:pt x="238" y="116"/>
                    <a:pt x="214" y="102"/>
                  </a:cubicBezTo>
                  <a:cubicBezTo>
                    <a:pt x="208" y="98"/>
                    <a:pt x="201" y="94"/>
                    <a:pt x="194" y="91"/>
                  </a:cubicBezTo>
                  <a:cubicBezTo>
                    <a:pt x="192" y="90"/>
                    <a:pt x="189" y="91"/>
                    <a:pt x="185" y="90"/>
                  </a:cubicBezTo>
                  <a:cubicBezTo>
                    <a:pt x="214" y="111"/>
                    <a:pt x="242" y="130"/>
                    <a:pt x="269" y="149"/>
                  </a:cubicBezTo>
                  <a:cubicBezTo>
                    <a:pt x="255" y="151"/>
                    <a:pt x="239" y="153"/>
                    <a:pt x="228" y="168"/>
                  </a:cubicBezTo>
                  <a:cubicBezTo>
                    <a:pt x="235" y="169"/>
                    <a:pt x="241" y="170"/>
                    <a:pt x="247" y="171"/>
                  </a:cubicBezTo>
                  <a:cubicBezTo>
                    <a:pt x="245" y="173"/>
                    <a:pt x="243" y="175"/>
                    <a:pt x="241" y="179"/>
                  </a:cubicBezTo>
                  <a:cubicBezTo>
                    <a:pt x="251" y="179"/>
                    <a:pt x="258" y="179"/>
                    <a:pt x="26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-1760538" y="1028701"/>
              <a:ext cx="674687" cy="871538"/>
            </a:xfrm>
            <a:custGeom>
              <a:avLst/>
              <a:gdLst>
                <a:gd name="T0" fmla="*/ 0 w 267"/>
                <a:gd name="T1" fmla="*/ 302 h 344"/>
                <a:gd name="T2" fmla="*/ 28 w 267"/>
                <a:gd name="T3" fmla="*/ 218 h 344"/>
                <a:gd name="T4" fmla="*/ 95 w 267"/>
                <a:gd name="T5" fmla="*/ 126 h 344"/>
                <a:gd name="T6" fmla="*/ 120 w 267"/>
                <a:gd name="T7" fmla="*/ 96 h 344"/>
                <a:gd name="T8" fmla="*/ 124 w 267"/>
                <a:gd name="T9" fmla="*/ 92 h 344"/>
                <a:gd name="T10" fmla="*/ 207 w 267"/>
                <a:gd name="T11" fmla="*/ 25 h 344"/>
                <a:gd name="T12" fmla="*/ 231 w 267"/>
                <a:gd name="T13" fmla="*/ 0 h 344"/>
                <a:gd name="T14" fmla="*/ 267 w 267"/>
                <a:gd name="T15" fmla="*/ 44 h 344"/>
                <a:gd name="T16" fmla="*/ 259 w 267"/>
                <a:gd name="T17" fmla="*/ 73 h 344"/>
                <a:gd name="T18" fmla="*/ 219 w 267"/>
                <a:gd name="T19" fmla="*/ 186 h 344"/>
                <a:gd name="T20" fmla="*/ 184 w 267"/>
                <a:gd name="T21" fmla="*/ 304 h 344"/>
                <a:gd name="T22" fmla="*/ 184 w 267"/>
                <a:gd name="T23" fmla="*/ 340 h 344"/>
                <a:gd name="T24" fmla="*/ 162 w 267"/>
                <a:gd name="T25" fmla="*/ 340 h 344"/>
                <a:gd name="T26" fmla="*/ 135 w 267"/>
                <a:gd name="T27" fmla="*/ 329 h 344"/>
                <a:gd name="T28" fmla="*/ 93 w 267"/>
                <a:gd name="T29" fmla="*/ 319 h 344"/>
                <a:gd name="T30" fmla="*/ 76 w 267"/>
                <a:gd name="T31" fmla="*/ 318 h 344"/>
                <a:gd name="T32" fmla="*/ 55 w 267"/>
                <a:gd name="T33" fmla="*/ 304 h 344"/>
                <a:gd name="T34" fmla="*/ 28 w 267"/>
                <a:gd name="T35" fmla="*/ 291 h 344"/>
                <a:gd name="T36" fmla="*/ 14 w 267"/>
                <a:gd name="T37" fmla="*/ 295 h 344"/>
                <a:gd name="T38" fmla="*/ 0 w 267"/>
                <a:gd name="T39" fmla="*/ 302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7" h="344">
                  <a:moveTo>
                    <a:pt x="0" y="302"/>
                  </a:moveTo>
                  <a:cubicBezTo>
                    <a:pt x="4" y="271"/>
                    <a:pt x="14" y="244"/>
                    <a:pt x="28" y="218"/>
                  </a:cubicBezTo>
                  <a:cubicBezTo>
                    <a:pt x="47" y="184"/>
                    <a:pt x="71" y="155"/>
                    <a:pt x="95" y="126"/>
                  </a:cubicBezTo>
                  <a:cubicBezTo>
                    <a:pt x="103" y="116"/>
                    <a:pt x="112" y="106"/>
                    <a:pt x="120" y="96"/>
                  </a:cubicBezTo>
                  <a:cubicBezTo>
                    <a:pt x="121" y="95"/>
                    <a:pt x="123" y="93"/>
                    <a:pt x="124" y="92"/>
                  </a:cubicBezTo>
                  <a:cubicBezTo>
                    <a:pt x="152" y="70"/>
                    <a:pt x="180" y="48"/>
                    <a:pt x="207" y="25"/>
                  </a:cubicBezTo>
                  <a:cubicBezTo>
                    <a:pt x="215" y="18"/>
                    <a:pt x="223" y="9"/>
                    <a:pt x="231" y="0"/>
                  </a:cubicBezTo>
                  <a:cubicBezTo>
                    <a:pt x="240" y="16"/>
                    <a:pt x="249" y="33"/>
                    <a:pt x="267" y="44"/>
                  </a:cubicBezTo>
                  <a:cubicBezTo>
                    <a:pt x="265" y="53"/>
                    <a:pt x="263" y="64"/>
                    <a:pt x="259" y="73"/>
                  </a:cubicBezTo>
                  <a:cubicBezTo>
                    <a:pt x="246" y="111"/>
                    <a:pt x="231" y="148"/>
                    <a:pt x="219" y="186"/>
                  </a:cubicBezTo>
                  <a:cubicBezTo>
                    <a:pt x="206" y="225"/>
                    <a:pt x="195" y="264"/>
                    <a:pt x="184" y="304"/>
                  </a:cubicBezTo>
                  <a:cubicBezTo>
                    <a:pt x="181" y="315"/>
                    <a:pt x="184" y="327"/>
                    <a:pt x="184" y="340"/>
                  </a:cubicBezTo>
                  <a:cubicBezTo>
                    <a:pt x="178" y="344"/>
                    <a:pt x="170" y="343"/>
                    <a:pt x="162" y="340"/>
                  </a:cubicBezTo>
                  <a:cubicBezTo>
                    <a:pt x="153" y="337"/>
                    <a:pt x="144" y="333"/>
                    <a:pt x="135" y="329"/>
                  </a:cubicBezTo>
                  <a:cubicBezTo>
                    <a:pt x="122" y="322"/>
                    <a:pt x="108" y="318"/>
                    <a:pt x="93" y="319"/>
                  </a:cubicBezTo>
                  <a:cubicBezTo>
                    <a:pt x="87" y="320"/>
                    <a:pt x="82" y="319"/>
                    <a:pt x="76" y="318"/>
                  </a:cubicBezTo>
                  <a:cubicBezTo>
                    <a:pt x="67" y="317"/>
                    <a:pt x="60" y="312"/>
                    <a:pt x="55" y="304"/>
                  </a:cubicBezTo>
                  <a:cubicBezTo>
                    <a:pt x="49" y="292"/>
                    <a:pt x="41" y="288"/>
                    <a:pt x="28" y="291"/>
                  </a:cubicBezTo>
                  <a:cubicBezTo>
                    <a:pt x="23" y="292"/>
                    <a:pt x="19" y="293"/>
                    <a:pt x="14" y="295"/>
                  </a:cubicBezTo>
                  <a:cubicBezTo>
                    <a:pt x="9" y="297"/>
                    <a:pt x="5" y="299"/>
                    <a:pt x="0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8"/>
            <p:cNvSpPr>
              <a:spLocks/>
            </p:cNvSpPr>
            <p:nvPr/>
          </p:nvSpPr>
          <p:spPr bwMode="auto">
            <a:xfrm>
              <a:off x="-1022350" y="1031876"/>
              <a:ext cx="660400" cy="795338"/>
            </a:xfrm>
            <a:custGeom>
              <a:avLst/>
              <a:gdLst>
                <a:gd name="T0" fmla="*/ 261 w 261"/>
                <a:gd name="T1" fmla="*/ 291 h 314"/>
                <a:gd name="T2" fmla="*/ 211 w 261"/>
                <a:gd name="T3" fmla="*/ 290 h 314"/>
                <a:gd name="T4" fmla="*/ 178 w 261"/>
                <a:gd name="T5" fmla="*/ 301 h 314"/>
                <a:gd name="T6" fmla="*/ 127 w 261"/>
                <a:gd name="T7" fmla="*/ 307 h 314"/>
                <a:gd name="T8" fmla="*/ 98 w 261"/>
                <a:gd name="T9" fmla="*/ 302 h 314"/>
                <a:gd name="T10" fmla="*/ 80 w 261"/>
                <a:gd name="T11" fmla="*/ 220 h 314"/>
                <a:gd name="T12" fmla="*/ 23 w 261"/>
                <a:gd name="T13" fmla="*/ 109 h 314"/>
                <a:gd name="T14" fmla="*/ 2 w 261"/>
                <a:gd name="T15" fmla="*/ 48 h 314"/>
                <a:gd name="T16" fmla="*/ 4 w 261"/>
                <a:gd name="T17" fmla="*/ 38 h 314"/>
                <a:gd name="T18" fmla="*/ 35 w 261"/>
                <a:gd name="T19" fmla="*/ 0 h 314"/>
                <a:gd name="T20" fmla="*/ 141 w 261"/>
                <a:gd name="T21" fmla="*/ 92 h 314"/>
                <a:gd name="T22" fmla="*/ 162 w 261"/>
                <a:gd name="T23" fmla="*/ 115 h 314"/>
                <a:gd name="T24" fmla="*/ 233 w 261"/>
                <a:gd name="T25" fmla="*/ 211 h 314"/>
                <a:gd name="T26" fmla="*/ 260 w 261"/>
                <a:gd name="T27" fmla="*/ 289 h 314"/>
                <a:gd name="T28" fmla="*/ 261 w 261"/>
                <a:gd name="T29" fmla="*/ 29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1" h="314">
                  <a:moveTo>
                    <a:pt x="261" y="291"/>
                  </a:moveTo>
                  <a:cubicBezTo>
                    <a:pt x="243" y="291"/>
                    <a:pt x="227" y="290"/>
                    <a:pt x="211" y="290"/>
                  </a:cubicBezTo>
                  <a:cubicBezTo>
                    <a:pt x="199" y="290"/>
                    <a:pt x="188" y="294"/>
                    <a:pt x="178" y="301"/>
                  </a:cubicBezTo>
                  <a:cubicBezTo>
                    <a:pt x="162" y="312"/>
                    <a:pt x="146" y="314"/>
                    <a:pt x="127" y="307"/>
                  </a:cubicBezTo>
                  <a:cubicBezTo>
                    <a:pt x="118" y="303"/>
                    <a:pt x="108" y="304"/>
                    <a:pt x="98" y="302"/>
                  </a:cubicBezTo>
                  <a:cubicBezTo>
                    <a:pt x="107" y="273"/>
                    <a:pt x="94" y="246"/>
                    <a:pt x="80" y="220"/>
                  </a:cubicBezTo>
                  <a:cubicBezTo>
                    <a:pt x="61" y="183"/>
                    <a:pt x="41" y="147"/>
                    <a:pt x="23" y="109"/>
                  </a:cubicBezTo>
                  <a:cubicBezTo>
                    <a:pt x="14" y="90"/>
                    <a:pt x="9" y="68"/>
                    <a:pt x="2" y="48"/>
                  </a:cubicBezTo>
                  <a:cubicBezTo>
                    <a:pt x="0" y="44"/>
                    <a:pt x="2" y="42"/>
                    <a:pt x="4" y="38"/>
                  </a:cubicBezTo>
                  <a:cubicBezTo>
                    <a:pt x="15" y="26"/>
                    <a:pt x="25" y="12"/>
                    <a:pt x="35" y="0"/>
                  </a:cubicBezTo>
                  <a:cubicBezTo>
                    <a:pt x="64" y="37"/>
                    <a:pt x="102" y="65"/>
                    <a:pt x="141" y="92"/>
                  </a:cubicBezTo>
                  <a:cubicBezTo>
                    <a:pt x="150" y="98"/>
                    <a:pt x="155" y="107"/>
                    <a:pt x="162" y="115"/>
                  </a:cubicBezTo>
                  <a:cubicBezTo>
                    <a:pt x="188" y="145"/>
                    <a:pt x="214" y="176"/>
                    <a:pt x="233" y="211"/>
                  </a:cubicBezTo>
                  <a:cubicBezTo>
                    <a:pt x="247" y="235"/>
                    <a:pt x="256" y="261"/>
                    <a:pt x="260" y="289"/>
                  </a:cubicBezTo>
                  <a:cubicBezTo>
                    <a:pt x="261" y="290"/>
                    <a:pt x="261" y="291"/>
                    <a:pt x="261" y="2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9"/>
            <p:cNvSpPr>
              <a:spLocks/>
            </p:cNvSpPr>
            <p:nvPr/>
          </p:nvSpPr>
          <p:spPr bwMode="auto">
            <a:xfrm>
              <a:off x="-1206500" y="725488"/>
              <a:ext cx="287337" cy="396875"/>
            </a:xfrm>
            <a:custGeom>
              <a:avLst/>
              <a:gdLst>
                <a:gd name="T0" fmla="*/ 114 w 114"/>
                <a:gd name="T1" fmla="*/ 57 h 157"/>
                <a:gd name="T2" fmla="*/ 91 w 114"/>
                <a:gd name="T3" fmla="*/ 137 h 157"/>
                <a:gd name="T4" fmla="*/ 57 w 114"/>
                <a:gd name="T5" fmla="*/ 156 h 157"/>
                <a:gd name="T6" fmla="*/ 31 w 114"/>
                <a:gd name="T7" fmla="*/ 141 h 157"/>
                <a:gd name="T8" fmla="*/ 8 w 114"/>
                <a:gd name="T9" fmla="*/ 89 h 157"/>
                <a:gd name="T10" fmla="*/ 15 w 114"/>
                <a:gd name="T11" fmla="*/ 13 h 157"/>
                <a:gd name="T12" fmla="*/ 26 w 114"/>
                <a:gd name="T13" fmla="*/ 5 h 157"/>
                <a:gd name="T14" fmla="*/ 92 w 114"/>
                <a:gd name="T15" fmla="*/ 7 h 157"/>
                <a:gd name="T16" fmla="*/ 109 w 114"/>
                <a:gd name="T17" fmla="*/ 28 h 157"/>
                <a:gd name="T18" fmla="*/ 114 w 114"/>
                <a:gd name="T19" fmla="*/ 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57">
                  <a:moveTo>
                    <a:pt x="114" y="57"/>
                  </a:moveTo>
                  <a:cubicBezTo>
                    <a:pt x="114" y="89"/>
                    <a:pt x="106" y="115"/>
                    <a:pt x="91" y="137"/>
                  </a:cubicBezTo>
                  <a:cubicBezTo>
                    <a:pt x="83" y="149"/>
                    <a:pt x="73" y="157"/>
                    <a:pt x="57" y="156"/>
                  </a:cubicBezTo>
                  <a:cubicBezTo>
                    <a:pt x="45" y="156"/>
                    <a:pt x="37" y="149"/>
                    <a:pt x="31" y="141"/>
                  </a:cubicBezTo>
                  <a:cubicBezTo>
                    <a:pt x="19" y="125"/>
                    <a:pt x="13" y="107"/>
                    <a:pt x="8" y="89"/>
                  </a:cubicBezTo>
                  <a:cubicBezTo>
                    <a:pt x="0" y="63"/>
                    <a:pt x="6" y="38"/>
                    <a:pt x="15" y="13"/>
                  </a:cubicBezTo>
                  <a:cubicBezTo>
                    <a:pt x="16" y="9"/>
                    <a:pt x="22" y="6"/>
                    <a:pt x="26" y="5"/>
                  </a:cubicBezTo>
                  <a:cubicBezTo>
                    <a:pt x="48" y="0"/>
                    <a:pt x="70" y="0"/>
                    <a:pt x="92" y="7"/>
                  </a:cubicBezTo>
                  <a:cubicBezTo>
                    <a:pt x="104" y="10"/>
                    <a:pt x="108" y="18"/>
                    <a:pt x="109" y="28"/>
                  </a:cubicBezTo>
                  <a:cubicBezTo>
                    <a:pt x="111" y="39"/>
                    <a:pt x="113" y="51"/>
                    <a:pt x="114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53" name="Grupo 52"/>
          <p:cNvGrpSpPr/>
          <p:nvPr/>
        </p:nvGrpSpPr>
        <p:grpSpPr>
          <a:xfrm rot="873378">
            <a:off x="11185" y="155855"/>
            <a:ext cx="1186930" cy="920158"/>
            <a:chOff x="-1960562" y="498476"/>
            <a:chExt cx="1808162" cy="1401763"/>
          </a:xfrm>
          <a:solidFill>
            <a:schemeClr val="accent6">
              <a:lumMod val="75000"/>
            </a:schemeClr>
          </a:solidFill>
        </p:grpSpPr>
        <p:sp>
          <p:nvSpPr>
            <p:cNvPr id="54" name="Freeform 5"/>
            <p:cNvSpPr>
              <a:spLocks noEditPoints="1"/>
            </p:cNvSpPr>
            <p:nvPr/>
          </p:nvSpPr>
          <p:spPr bwMode="auto">
            <a:xfrm>
              <a:off x="-933450" y="500063"/>
              <a:ext cx="781050" cy="830263"/>
            </a:xfrm>
            <a:custGeom>
              <a:avLst/>
              <a:gdLst>
                <a:gd name="T0" fmla="*/ 1 w 309"/>
                <a:gd name="T1" fmla="*/ 204 h 328"/>
                <a:gd name="T2" fmla="*/ 0 w 309"/>
                <a:gd name="T3" fmla="*/ 101 h 328"/>
                <a:gd name="T4" fmla="*/ 58 w 309"/>
                <a:gd name="T5" fmla="*/ 54 h 328"/>
                <a:gd name="T6" fmla="*/ 248 w 309"/>
                <a:gd name="T7" fmla="*/ 1 h 328"/>
                <a:gd name="T8" fmla="*/ 259 w 309"/>
                <a:gd name="T9" fmla="*/ 8 h 328"/>
                <a:gd name="T10" fmla="*/ 298 w 309"/>
                <a:gd name="T11" fmla="*/ 123 h 328"/>
                <a:gd name="T12" fmla="*/ 272 w 309"/>
                <a:gd name="T13" fmla="*/ 304 h 328"/>
                <a:gd name="T14" fmla="*/ 270 w 309"/>
                <a:gd name="T15" fmla="*/ 308 h 328"/>
                <a:gd name="T16" fmla="*/ 240 w 309"/>
                <a:gd name="T17" fmla="*/ 327 h 328"/>
                <a:gd name="T18" fmla="*/ 62 w 309"/>
                <a:gd name="T19" fmla="*/ 258 h 328"/>
                <a:gd name="T20" fmla="*/ 22 w 309"/>
                <a:gd name="T21" fmla="*/ 222 h 328"/>
                <a:gd name="T22" fmla="*/ 1 w 309"/>
                <a:gd name="T23" fmla="*/ 204 h 328"/>
                <a:gd name="T24" fmla="*/ 39 w 309"/>
                <a:gd name="T25" fmla="*/ 147 h 328"/>
                <a:gd name="T26" fmla="*/ 123 w 309"/>
                <a:gd name="T27" fmla="*/ 89 h 328"/>
                <a:gd name="T28" fmla="*/ 116 w 309"/>
                <a:gd name="T29" fmla="*/ 90 h 328"/>
                <a:gd name="T30" fmla="*/ 99 w 309"/>
                <a:gd name="T31" fmla="*/ 99 h 328"/>
                <a:gd name="T32" fmla="*/ 27 w 309"/>
                <a:gd name="T33" fmla="*/ 145 h 328"/>
                <a:gd name="T34" fmla="*/ 19 w 309"/>
                <a:gd name="T35" fmla="*/ 151 h 328"/>
                <a:gd name="T36" fmla="*/ 65 w 309"/>
                <a:gd name="T37" fmla="*/ 163 h 328"/>
                <a:gd name="T38" fmla="*/ 41 w 309"/>
                <a:gd name="T39" fmla="*/ 162 h 328"/>
                <a:gd name="T40" fmla="*/ 20 w 309"/>
                <a:gd name="T41" fmla="*/ 167 h 328"/>
                <a:gd name="T42" fmla="*/ 19 w 309"/>
                <a:gd name="T43" fmla="*/ 170 h 328"/>
                <a:gd name="T44" fmla="*/ 62 w 309"/>
                <a:gd name="T45" fmla="*/ 197 h 328"/>
                <a:gd name="T46" fmla="*/ 124 w 309"/>
                <a:gd name="T47" fmla="*/ 257 h 328"/>
                <a:gd name="T48" fmla="*/ 130 w 309"/>
                <a:gd name="T49" fmla="*/ 259 h 328"/>
                <a:gd name="T50" fmla="*/ 131 w 309"/>
                <a:gd name="T51" fmla="*/ 254 h 328"/>
                <a:gd name="T52" fmla="*/ 117 w 309"/>
                <a:gd name="T53" fmla="*/ 225 h 328"/>
                <a:gd name="T54" fmla="*/ 75 w 309"/>
                <a:gd name="T55" fmla="*/ 194 h 328"/>
                <a:gd name="T56" fmla="*/ 48 w 309"/>
                <a:gd name="T57" fmla="*/ 179 h 328"/>
                <a:gd name="T58" fmla="*/ 66 w 309"/>
                <a:gd name="T59" fmla="*/ 175 h 328"/>
                <a:gd name="T60" fmla="*/ 65 w 309"/>
                <a:gd name="T61" fmla="*/ 169 h 328"/>
                <a:gd name="T62" fmla="*/ 74 w 309"/>
                <a:gd name="T63" fmla="*/ 168 h 328"/>
                <a:gd name="T64" fmla="*/ 79 w 309"/>
                <a:gd name="T65" fmla="*/ 164 h 328"/>
                <a:gd name="T66" fmla="*/ 76 w 309"/>
                <a:gd name="T67" fmla="*/ 159 h 328"/>
                <a:gd name="T68" fmla="*/ 60 w 309"/>
                <a:gd name="T69" fmla="*/ 151 h 328"/>
                <a:gd name="T70" fmla="*/ 39 w 309"/>
                <a:gd name="T71" fmla="*/ 147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9" h="328">
                  <a:moveTo>
                    <a:pt x="1" y="204"/>
                  </a:moveTo>
                  <a:cubicBezTo>
                    <a:pt x="16" y="170"/>
                    <a:pt x="23" y="135"/>
                    <a:pt x="0" y="101"/>
                  </a:cubicBezTo>
                  <a:cubicBezTo>
                    <a:pt x="16" y="82"/>
                    <a:pt x="36" y="66"/>
                    <a:pt x="58" y="54"/>
                  </a:cubicBezTo>
                  <a:cubicBezTo>
                    <a:pt x="117" y="20"/>
                    <a:pt x="180" y="1"/>
                    <a:pt x="248" y="1"/>
                  </a:cubicBezTo>
                  <a:cubicBezTo>
                    <a:pt x="254" y="0"/>
                    <a:pt x="257" y="2"/>
                    <a:pt x="259" y="8"/>
                  </a:cubicBezTo>
                  <a:cubicBezTo>
                    <a:pt x="276" y="45"/>
                    <a:pt x="291" y="82"/>
                    <a:pt x="298" y="123"/>
                  </a:cubicBezTo>
                  <a:cubicBezTo>
                    <a:pt x="309" y="186"/>
                    <a:pt x="299" y="246"/>
                    <a:pt x="272" y="304"/>
                  </a:cubicBezTo>
                  <a:cubicBezTo>
                    <a:pt x="271" y="306"/>
                    <a:pt x="271" y="307"/>
                    <a:pt x="270" y="308"/>
                  </a:cubicBezTo>
                  <a:cubicBezTo>
                    <a:pt x="261" y="328"/>
                    <a:pt x="261" y="328"/>
                    <a:pt x="240" y="327"/>
                  </a:cubicBezTo>
                  <a:cubicBezTo>
                    <a:pt x="172" y="325"/>
                    <a:pt x="113" y="304"/>
                    <a:pt x="62" y="258"/>
                  </a:cubicBezTo>
                  <a:cubicBezTo>
                    <a:pt x="49" y="246"/>
                    <a:pt x="36" y="234"/>
                    <a:pt x="22" y="222"/>
                  </a:cubicBezTo>
                  <a:cubicBezTo>
                    <a:pt x="16" y="216"/>
                    <a:pt x="9" y="211"/>
                    <a:pt x="1" y="204"/>
                  </a:cubicBezTo>
                  <a:close/>
                  <a:moveTo>
                    <a:pt x="39" y="147"/>
                  </a:moveTo>
                  <a:cubicBezTo>
                    <a:pt x="66" y="128"/>
                    <a:pt x="94" y="109"/>
                    <a:pt x="123" y="89"/>
                  </a:cubicBezTo>
                  <a:cubicBezTo>
                    <a:pt x="120" y="90"/>
                    <a:pt x="118" y="89"/>
                    <a:pt x="116" y="90"/>
                  </a:cubicBezTo>
                  <a:cubicBezTo>
                    <a:pt x="110" y="93"/>
                    <a:pt x="104" y="95"/>
                    <a:pt x="99" y="99"/>
                  </a:cubicBezTo>
                  <a:cubicBezTo>
                    <a:pt x="76" y="117"/>
                    <a:pt x="53" y="132"/>
                    <a:pt x="27" y="145"/>
                  </a:cubicBezTo>
                  <a:cubicBezTo>
                    <a:pt x="24" y="146"/>
                    <a:pt x="22" y="149"/>
                    <a:pt x="19" y="151"/>
                  </a:cubicBezTo>
                  <a:cubicBezTo>
                    <a:pt x="36" y="155"/>
                    <a:pt x="52" y="153"/>
                    <a:pt x="65" y="163"/>
                  </a:cubicBezTo>
                  <a:cubicBezTo>
                    <a:pt x="57" y="163"/>
                    <a:pt x="49" y="162"/>
                    <a:pt x="41" y="162"/>
                  </a:cubicBezTo>
                  <a:cubicBezTo>
                    <a:pt x="34" y="163"/>
                    <a:pt x="27" y="166"/>
                    <a:pt x="20" y="167"/>
                  </a:cubicBezTo>
                  <a:cubicBezTo>
                    <a:pt x="20" y="168"/>
                    <a:pt x="19" y="169"/>
                    <a:pt x="19" y="170"/>
                  </a:cubicBezTo>
                  <a:cubicBezTo>
                    <a:pt x="33" y="179"/>
                    <a:pt x="47" y="189"/>
                    <a:pt x="62" y="197"/>
                  </a:cubicBezTo>
                  <a:cubicBezTo>
                    <a:pt x="87" y="213"/>
                    <a:pt x="111" y="228"/>
                    <a:pt x="124" y="257"/>
                  </a:cubicBezTo>
                  <a:cubicBezTo>
                    <a:pt x="125" y="258"/>
                    <a:pt x="128" y="259"/>
                    <a:pt x="130" y="259"/>
                  </a:cubicBezTo>
                  <a:cubicBezTo>
                    <a:pt x="131" y="258"/>
                    <a:pt x="132" y="255"/>
                    <a:pt x="131" y="254"/>
                  </a:cubicBezTo>
                  <a:cubicBezTo>
                    <a:pt x="127" y="244"/>
                    <a:pt x="123" y="234"/>
                    <a:pt x="117" y="225"/>
                  </a:cubicBezTo>
                  <a:cubicBezTo>
                    <a:pt x="106" y="211"/>
                    <a:pt x="90" y="202"/>
                    <a:pt x="75" y="194"/>
                  </a:cubicBezTo>
                  <a:cubicBezTo>
                    <a:pt x="65" y="189"/>
                    <a:pt x="56" y="184"/>
                    <a:pt x="48" y="179"/>
                  </a:cubicBezTo>
                  <a:cubicBezTo>
                    <a:pt x="54" y="178"/>
                    <a:pt x="60" y="177"/>
                    <a:pt x="66" y="175"/>
                  </a:cubicBezTo>
                  <a:cubicBezTo>
                    <a:pt x="66" y="173"/>
                    <a:pt x="65" y="172"/>
                    <a:pt x="65" y="169"/>
                  </a:cubicBezTo>
                  <a:cubicBezTo>
                    <a:pt x="68" y="169"/>
                    <a:pt x="71" y="169"/>
                    <a:pt x="74" y="168"/>
                  </a:cubicBezTo>
                  <a:cubicBezTo>
                    <a:pt x="76" y="167"/>
                    <a:pt x="78" y="165"/>
                    <a:pt x="79" y="164"/>
                  </a:cubicBezTo>
                  <a:cubicBezTo>
                    <a:pt x="80" y="163"/>
                    <a:pt x="77" y="160"/>
                    <a:pt x="76" y="159"/>
                  </a:cubicBezTo>
                  <a:cubicBezTo>
                    <a:pt x="71" y="156"/>
                    <a:pt x="66" y="153"/>
                    <a:pt x="60" y="151"/>
                  </a:cubicBezTo>
                  <a:cubicBezTo>
                    <a:pt x="53" y="149"/>
                    <a:pt x="45" y="148"/>
                    <a:pt x="39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5" name="Freeform 6"/>
            <p:cNvSpPr>
              <a:spLocks noEditPoints="1"/>
            </p:cNvSpPr>
            <p:nvPr/>
          </p:nvSpPr>
          <p:spPr bwMode="auto">
            <a:xfrm>
              <a:off x="-1960562" y="498476"/>
              <a:ext cx="776287" cy="828675"/>
            </a:xfrm>
            <a:custGeom>
              <a:avLst/>
              <a:gdLst>
                <a:gd name="T0" fmla="*/ 305 w 307"/>
                <a:gd name="T1" fmla="*/ 107 h 328"/>
                <a:gd name="T2" fmla="*/ 305 w 307"/>
                <a:gd name="T3" fmla="*/ 198 h 328"/>
                <a:gd name="T4" fmla="*/ 302 w 307"/>
                <a:gd name="T5" fmla="*/ 210 h 328"/>
                <a:gd name="T6" fmla="*/ 217 w 307"/>
                <a:gd name="T7" fmla="*/ 284 h 328"/>
                <a:gd name="T8" fmla="*/ 132 w 307"/>
                <a:gd name="T9" fmla="*/ 318 h 328"/>
                <a:gd name="T10" fmla="*/ 55 w 307"/>
                <a:gd name="T11" fmla="*/ 328 h 328"/>
                <a:gd name="T12" fmla="*/ 48 w 307"/>
                <a:gd name="T13" fmla="*/ 326 h 328"/>
                <a:gd name="T14" fmla="*/ 17 w 307"/>
                <a:gd name="T15" fmla="*/ 247 h 328"/>
                <a:gd name="T16" fmla="*/ 31 w 307"/>
                <a:gd name="T17" fmla="*/ 52 h 328"/>
                <a:gd name="T18" fmla="*/ 48 w 307"/>
                <a:gd name="T19" fmla="*/ 7 h 328"/>
                <a:gd name="T20" fmla="*/ 59 w 307"/>
                <a:gd name="T21" fmla="*/ 1 h 328"/>
                <a:gd name="T22" fmla="*/ 181 w 307"/>
                <a:gd name="T23" fmla="*/ 31 h 328"/>
                <a:gd name="T24" fmla="*/ 305 w 307"/>
                <a:gd name="T25" fmla="*/ 107 h 328"/>
                <a:gd name="T26" fmla="*/ 268 w 307"/>
                <a:gd name="T27" fmla="*/ 179 h 328"/>
                <a:gd name="T28" fmla="*/ 226 w 307"/>
                <a:gd name="T29" fmla="*/ 202 h 328"/>
                <a:gd name="T30" fmla="*/ 189 w 307"/>
                <a:gd name="T31" fmla="*/ 233 h 328"/>
                <a:gd name="T32" fmla="*/ 176 w 307"/>
                <a:gd name="T33" fmla="*/ 259 h 328"/>
                <a:gd name="T34" fmla="*/ 185 w 307"/>
                <a:gd name="T35" fmla="*/ 255 h 328"/>
                <a:gd name="T36" fmla="*/ 214 w 307"/>
                <a:gd name="T37" fmla="*/ 217 h 328"/>
                <a:gd name="T38" fmla="*/ 245 w 307"/>
                <a:gd name="T39" fmla="*/ 197 h 328"/>
                <a:gd name="T40" fmla="*/ 284 w 307"/>
                <a:gd name="T41" fmla="*/ 173 h 328"/>
                <a:gd name="T42" fmla="*/ 289 w 307"/>
                <a:gd name="T43" fmla="*/ 168 h 328"/>
                <a:gd name="T44" fmla="*/ 289 w 307"/>
                <a:gd name="T45" fmla="*/ 166 h 328"/>
                <a:gd name="T46" fmla="*/ 276 w 307"/>
                <a:gd name="T47" fmla="*/ 167 h 328"/>
                <a:gd name="T48" fmla="*/ 271 w 307"/>
                <a:gd name="T49" fmla="*/ 163 h 328"/>
                <a:gd name="T50" fmla="*/ 259 w 307"/>
                <a:gd name="T51" fmla="*/ 167 h 328"/>
                <a:gd name="T52" fmla="*/ 252 w 307"/>
                <a:gd name="T53" fmla="*/ 166 h 328"/>
                <a:gd name="T54" fmla="*/ 254 w 307"/>
                <a:gd name="T55" fmla="*/ 159 h 328"/>
                <a:gd name="T56" fmla="*/ 260 w 307"/>
                <a:gd name="T57" fmla="*/ 156 h 328"/>
                <a:gd name="T58" fmla="*/ 281 w 307"/>
                <a:gd name="T59" fmla="*/ 153 h 328"/>
                <a:gd name="T60" fmla="*/ 290 w 307"/>
                <a:gd name="T61" fmla="*/ 149 h 328"/>
                <a:gd name="T62" fmla="*/ 286 w 307"/>
                <a:gd name="T63" fmla="*/ 146 h 328"/>
                <a:gd name="T64" fmla="*/ 214 w 307"/>
                <a:gd name="T65" fmla="*/ 102 h 328"/>
                <a:gd name="T66" fmla="*/ 194 w 307"/>
                <a:gd name="T67" fmla="*/ 91 h 328"/>
                <a:gd name="T68" fmla="*/ 185 w 307"/>
                <a:gd name="T69" fmla="*/ 90 h 328"/>
                <a:gd name="T70" fmla="*/ 269 w 307"/>
                <a:gd name="T71" fmla="*/ 149 h 328"/>
                <a:gd name="T72" fmla="*/ 228 w 307"/>
                <a:gd name="T73" fmla="*/ 168 h 328"/>
                <a:gd name="T74" fmla="*/ 247 w 307"/>
                <a:gd name="T75" fmla="*/ 171 h 328"/>
                <a:gd name="T76" fmla="*/ 241 w 307"/>
                <a:gd name="T77" fmla="*/ 179 h 328"/>
                <a:gd name="T78" fmla="*/ 268 w 307"/>
                <a:gd name="T79" fmla="*/ 179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07" h="328">
                  <a:moveTo>
                    <a:pt x="305" y="107"/>
                  </a:moveTo>
                  <a:cubicBezTo>
                    <a:pt x="290" y="138"/>
                    <a:pt x="294" y="168"/>
                    <a:pt x="305" y="198"/>
                  </a:cubicBezTo>
                  <a:cubicBezTo>
                    <a:pt x="307" y="203"/>
                    <a:pt x="307" y="206"/>
                    <a:pt x="302" y="210"/>
                  </a:cubicBezTo>
                  <a:cubicBezTo>
                    <a:pt x="274" y="235"/>
                    <a:pt x="246" y="260"/>
                    <a:pt x="217" y="284"/>
                  </a:cubicBezTo>
                  <a:cubicBezTo>
                    <a:pt x="192" y="304"/>
                    <a:pt x="163" y="313"/>
                    <a:pt x="132" y="318"/>
                  </a:cubicBezTo>
                  <a:cubicBezTo>
                    <a:pt x="106" y="322"/>
                    <a:pt x="81" y="325"/>
                    <a:pt x="55" y="328"/>
                  </a:cubicBezTo>
                  <a:cubicBezTo>
                    <a:pt x="53" y="328"/>
                    <a:pt x="49" y="327"/>
                    <a:pt x="48" y="326"/>
                  </a:cubicBezTo>
                  <a:cubicBezTo>
                    <a:pt x="38" y="299"/>
                    <a:pt x="24" y="274"/>
                    <a:pt x="17" y="247"/>
                  </a:cubicBezTo>
                  <a:cubicBezTo>
                    <a:pt x="0" y="181"/>
                    <a:pt x="7" y="115"/>
                    <a:pt x="31" y="52"/>
                  </a:cubicBezTo>
                  <a:cubicBezTo>
                    <a:pt x="36" y="37"/>
                    <a:pt x="42" y="22"/>
                    <a:pt x="48" y="7"/>
                  </a:cubicBezTo>
                  <a:cubicBezTo>
                    <a:pt x="50" y="1"/>
                    <a:pt x="53" y="0"/>
                    <a:pt x="59" y="1"/>
                  </a:cubicBezTo>
                  <a:cubicBezTo>
                    <a:pt x="101" y="4"/>
                    <a:pt x="142" y="14"/>
                    <a:pt x="181" y="31"/>
                  </a:cubicBezTo>
                  <a:cubicBezTo>
                    <a:pt x="227" y="50"/>
                    <a:pt x="267" y="76"/>
                    <a:pt x="305" y="107"/>
                  </a:cubicBezTo>
                  <a:close/>
                  <a:moveTo>
                    <a:pt x="268" y="179"/>
                  </a:moveTo>
                  <a:cubicBezTo>
                    <a:pt x="253" y="187"/>
                    <a:pt x="239" y="194"/>
                    <a:pt x="226" y="202"/>
                  </a:cubicBezTo>
                  <a:cubicBezTo>
                    <a:pt x="211" y="210"/>
                    <a:pt x="198" y="219"/>
                    <a:pt x="189" y="233"/>
                  </a:cubicBezTo>
                  <a:cubicBezTo>
                    <a:pt x="184" y="241"/>
                    <a:pt x="180" y="250"/>
                    <a:pt x="176" y="259"/>
                  </a:cubicBezTo>
                  <a:cubicBezTo>
                    <a:pt x="183" y="262"/>
                    <a:pt x="184" y="259"/>
                    <a:pt x="185" y="255"/>
                  </a:cubicBezTo>
                  <a:cubicBezTo>
                    <a:pt x="191" y="239"/>
                    <a:pt x="201" y="227"/>
                    <a:pt x="214" y="217"/>
                  </a:cubicBezTo>
                  <a:cubicBezTo>
                    <a:pt x="224" y="210"/>
                    <a:pt x="235" y="204"/>
                    <a:pt x="245" y="197"/>
                  </a:cubicBezTo>
                  <a:cubicBezTo>
                    <a:pt x="258" y="189"/>
                    <a:pt x="271" y="181"/>
                    <a:pt x="284" y="173"/>
                  </a:cubicBezTo>
                  <a:cubicBezTo>
                    <a:pt x="286" y="172"/>
                    <a:pt x="288" y="170"/>
                    <a:pt x="289" y="168"/>
                  </a:cubicBezTo>
                  <a:cubicBezTo>
                    <a:pt x="289" y="167"/>
                    <a:pt x="289" y="167"/>
                    <a:pt x="289" y="166"/>
                  </a:cubicBezTo>
                  <a:cubicBezTo>
                    <a:pt x="284" y="167"/>
                    <a:pt x="280" y="167"/>
                    <a:pt x="276" y="167"/>
                  </a:cubicBezTo>
                  <a:cubicBezTo>
                    <a:pt x="278" y="162"/>
                    <a:pt x="275" y="162"/>
                    <a:pt x="271" y="163"/>
                  </a:cubicBezTo>
                  <a:cubicBezTo>
                    <a:pt x="267" y="164"/>
                    <a:pt x="263" y="166"/>
                    <a:pt x="259" y="167"/>
                  </a:cubicBezTo>
                  <a:cubicBezTo>
                    <a:pt x="256" y="167"/>
                    <a:pt x="254" y="167"/>
                    <a:pt x="252" y="166"/>
                  </a:cubicBezTo>
                  <a:cubicBezTo>
                    <a:pt x="252" y="164"/>
                    <a:pt x="252" y="161"/>
                    <a:pt x="254" y="159"/>
                  </a:cubicBezTo>
                  <a:cubicBezTo>
                    <a:pt x="255" y="158"/>
                    <a:pt x="258" y="157"/>
                    <a:pt x="260" y="156"/>
                  </a:cubicBezTo>
                  <a:cubicBezTo>
                    <a:pt x="267" y="155"/>
                    <a:pt x="274" y="155"/>
                    <a:pt x="281" y="153"/>
                  </a:cubicBezTo>
                  <a:cubicBezTo>
                    <a:pt x="283" y="153"/>
                    <a:pt x="286" y="151"/>
                    <a:pt x="290" y="149"/>
                  </a:cubicBezTo>
                  <a:cubicBezTo>
                    <a:pt x="287" y="147"/>
                    <a:pt x="287" y="147"/>
                    <a:pt x="286" y="146"/>
                  </a:cubicBezTo>
                  <a:cubicBezTo>
                    <a:pt x="262" y="131"/>
                    <a:pt x="238" y="116"/>
                    <a:pt x="214" y="102"/>
                  </a:cubicBezTo>
                  <a:cubicBezTo>
                    <a:pt x="208" y="98"/>
                    <a:pt x="201" y="94"/>
                    <a:pt x="194" y="91"/>
                  </a:cubicBezTo>
                  <a:cubicBezTo>
                    <a:pt x="192" y="90"/>
                    <a:pt x="189" y="91"/>
                    <a:pt x="185" y="90"/>
                  </a:cubicBezTo>
                  <a:cubicBezTo>
                    <a:pt x="214" y="111"/>
                    <a:pt x="242" y="130"/>
                    <a:pt x="269" y="149"/>
                  </a:cubicBezTo>
                  <a:cubicBezTo>
                    <a:pt x="255" y="151"/>
                    <a:pt x="239" y="153"/>
                    <a:pt x="228" y="168"/>
                  </a:cubicBezTo>
                  <a:cubicBezTo>
                    <a:pt x="235" y="169"/>
                    <a:pt x="241" y="170"/>
                    <a:pt x="247" y="171"/>
                  </a:cubicBezTo>
                  <a:cubicBezTo>
                    <a:pt x="245" y="173"/>
                    <a:pt x="243" y="175"/>
                    <a:pt x="241" y="179"/>
                  </a:cubicBezTo>
                  <a:cubicBezTo>
                    <a:pt x="251" y="179"/>
                    <a:pt x="258" y="179"/>
                    <a:pt x="26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6" name="Freeform 7"/>
            <p:cNvSpPr>
              <a:spLocks/>
            </p:cNvSpPr>
            <p:nvPr/>
          </p:nvSpPr>
          <p:spPr bwMode="auto">
            <a:xfrm>
              <a:off x="-1760538" y="1028701"/>
              <a:ext cx="674687" cy="871538"/>
            </a:xfrm>
            <a:custGeom>
              <a:avLst/>
              <a:gdLst>
                <a:gd name="T0" fmla="*/ 0 w 267"/>
                <a:gd name="T1" fmla="*/ 302 h 344"/>
                <a:gd name="T2" fmla="*/ 28 w 267"/>
                <a:gd name="T3" fmla="*/ 218 h 344"/>
                <a:gd name="T4" fmla="*/ 95 w 267"/>
                <a:gd name="T5" fmla="*/ 126 h 344"/>
                <a:gd name="T6" fmla="*/ 120 w 267"/>
                <a:gd name="T7" fmla="*/ 96 h 344"/>
                <a:gd name="T8" fmla="*/ 124 w 267"/>
                <a:gd name="T9" fmla="*/ 92 h 344"/>
                <a:gd name="T10" fmla="*/ 207 w 267"/>
                <a:gd name="T11" fmla="*/ 25 h 344"/>
                <a:gd name="T12" fmla="*/ 231 w 267"/>
                <a:gd name="T13" fmla="*/ 0 h 344"/>
                <a:gd name="T14" fmla="*/ 267 w 267"/>
                <a:gd name="T15" fmla="*/ 44 h 344"/>
                <a:gd name="T16" fmla="*/ 259 w 267"/>
                <a:gd name="T17" fmla="*/ 73 h 344"/>
                <a:gd name="T18" fmla="*/ 219 w 267"/>
                <a:gd name="T19" fmla="*/ 186 h 344"/>
                <a:gd name="T20" fmla="*/ 184 w 267"/>
                <a:gd name="T21" fmla="*/ 304 h 344"/>
                <a:gd name="T22" fmla="*/ 184 w 267"/>
                <a:gd name="T23" fmla="*/ 340 h 344"/>
                <a:gd name="T24" fmla="*/ 162 w 267"/>
                <a:gd name="T25" fmla="*/ 340 h 344"/>
                <a:gd name="T26" fmla="*/ 135 w 267"/>
                <a:gd name="T27" fmla="*/ 329 h 344"/>
                <a:gd name="T28" fmla="*/ 93 w 267"/>
                <a:gd name="T29" fmla="*/ 319 h 344"/>
                <a:gd name="T30" fmla="*/ 76 w 267"/>
                <a:gd name="T31" fmla="*/ 318 h 344"/>
                <a:gd name="T32" fmla="*/ 55 w 267"/>
                <a:gd name="T33" fmla="*/ 304 h 344"/>
                <a:gd name="T34" fmla="*/ 28 w 267"/>
                <a:gd name="T35" fmla="*/ 291 h 344"/>
                <a:gd name="T36" fmla="*/ 14 w 267"/>
                <a:gd name="T37" fmla="*/ 295 h 344"/>
                <a:gd name="T38" fmla="*/ 0 w 267"/>
                <a:gd name="T39" fmla="*/ 302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67" h="344">
                  <a:moveTo>
                    <a:pt x="0" y="302"/>
                  </a:moveTo>
                  <a:cubicBezTo>
                    <a:pt x="4" y="271"/>
                    <a:pt x="14" y="244"/>
                    <a:pt x="28" y="218"/>
                  </a:cubicBezTo>
                  <a:cubicBezTo>
                    <a:pt x="47" y="184"/>
                    <a:pt x="71" y="155"/>
                    <a:pt x="95" y="126"/>
                  </a:cubicBezTo>
                  <a:cubicBezTo>
                    <a:pt x="103" y="116"/>
                    <a:pt x="112" y="106"/>
                    <a:pt x="120" y="96"/>
                  </a:cubicBezTo>
                  <a:cubicBezTo>
                    <a:pt x="121" y="95"/>
                    <a:pt x="123" y="93"/>
                    <a:pt x="124" y="92"/>
                  </a:cubicBezTo>
                  <a:cubicBezTo>
                    <a:pt x="152" y="70"/>
                    <a:pt x="180" y="48"/>
                    <a:pt x="207" y="25"/>
                  </a:cubicBezTo>
                  <a:cubicBezTo>
                    <a:pt x="215" y="18"/>
                    <a:pt x="223" y="9"/>
                    <a:pt x="231" y="0"/>
                  </a:cubicBezTo>
                  <a:cubicBezTo>
                    <a:pt x="240" y="16"/>
                    <a:pt x="249" y="33"/>
                    <a:pt x="267" y="44"/>
                  </a:cubicBezTo>
                  <a:cubicBezTo>
                    <a:pt x="265" y="53"/>
                    <a:pt x="263" y="64"/>
                    <a:pt x="259" y="73"/>
                  </a:cubicBezTo>
                  <a:cubicBezTo>
                    <a:pt x="246" y="111"/>
                    <a:pt x="231" y="148"/>
                    <a:pt x="219" y="186"/>
                  </a:cubicBezTo>
                  <a:cubicBezTo>
                    <a:pt x="206" y="225"/>
                    <a:pt x="195" y="264"/>
                    <a:pt x="184" y="304"/>
                  </a:cubicBezTo>
                  <a:cubicBezTo>
                    <a:pt x="181" y="315"/>
                    <a:pt x="184" y="327"/>
                    <a:pt x="184" y="340"/>
                  </a:cubicBezTo>
                  <a:cubicBezTo>
                    <a:pt x="178" y="344"/>
                    <a:pt x="170" y="343"/>
                    <a:pt x="162" y="340"/>
                  </a:cubicBezTo>
                  <a:cubicBezTo>
                    <a:pt x="153" y="337"/>
                    <a:pt x="144" y="333"/>
                    <a:pt x="135" y="329"/>
                  </a:cubicBezTo>
                  <a:cubicBezTo>
                    <a:pt x="122" y="322"/>
                    <a:pt x="108" y="318"/>
                    <a:pt x="93" y="319"/>
                  </a:cubicBezTo>
                  <a:cubicBezTo>
                    <a:pt x="87" y="320"/>
                    <a:pt x="82" y="319"/>
                    <a:pt x="76" y="318"/>
                  </a:cubicBezTo>
                  <a:cubicBezTo>
                    <a:pt x="67" y="317"/>
                    <a:pt x="60" y="312"/>
                    <a:pt x="55" y="304"/>
                  </a:cubicBezTo>
                  <a:cubicBezTo>
                    <a:pt x="49" y="292"/>
                    <a:pt x="41" y="288"/>
                    <a:pt x="28" y="291"/>
                  </a:cubicBezTo>
                  <a:cubicBezTo>
                    <a:pt x="23" y="292"/>
                    <a:pt x="19" y="293"/>
                    <a:pt x="14" y="295"/>
                  </a:cubicBezTo>
                  <a:cubicBezTo>
                    <a:pt x="9" y="297"/>
                    <a:pt x="5" y="299"/>
                    <a:pt x="0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7" name="Freeform 8"/>
            <p:cNvSpPr>
              <a:spLocks/>
            </p:cNvSpPr>
            <p:nvPr/>
          </p:nvSpPr>
          <p:spPr bwMode="auto">
            <a:xfrm>
              <a:off x="-1022350" y="1031876"/>
              <a:ext cx="660400" cy="795338"/>
            </a:xfrm>
            <a:custGeom>
              <a:avLst/>
              <a:gdLst>
                <a:gd name="T0" fmla="*/ 261 w 261"/>
                <a:gd name="T1" fmla="*/ 291 h 314"/>
                <a:gd name="T2" fmla="*/ 211 w 261"/>
                <a:gd name="T3" fmla="*/ 290 h 314"/>
                <a:gd name="T4" fmla="*/ 178 w 261"/>
                <a:gd name="T5" fmla="*/ 301 h 314"/>
                <a:gd name="T6" fmla="*/ 127 w 261"/>
                <a:gd name="T7" fmla="*/ 307 h 314"/>
                <a:gd name="T8" fmla="*/ 98 w 261"/>
                <a:gd name="T9" fmla="*/ 302 h 314"/>
                <a:gd name="T10" fmla="*/ 80 w 261"/>
                <a:gd name="T11" fmla="*/ 220 h 314"/>
                <a:gd name="T12" fmla="*/ 23 w 261"/>
                <a:gd name="T13" fmla="*/ 109 h 314"/>
                <a:gd name="T14" fmla="*/ 2 w 261"/>
                <a:gd name="T15" fmla="*/ 48 h 314"/>
                <a:gd name="T16" fmla="*/ 4 w 261"/>
                <a:gd name="T17" fmla="*/ 38 h 314"/>
                <a:gd name="T18" fmla="*/ 35 w 261"/>
                <a:gd name="T19" fmla="*/ 0 h 314"/>
                <a:gd name="T20" fmla="*/ 141 w 261"/>
                <a:gd name="T21" fmla="*/ 92 h 314"/>
                <a:gd name="T22" fmla="*/ 162 w 261"/>
                <a:gd name="T23" fmla="*/ 115 h 314"/>
                <a:gd name="T24" fmla="*/ 233 w 261"/>
                <a:gd name="T25" fmla="*/ 211 h 314"/>
                <a:gd name="T26" fmla="*/ 260 w 261"/>
                <a:gd name="T27" fmla="*/ 289 h 314"/>
                <a:gd name="T28" fmla="*/ 261 w 261"/>
                <a:gd name="T29" fmla="*/ 291 h 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1" h="314">
                  <a:moveTo>
                    <a:pt x="261" y="291"/>
                  </a:moveTo>
                  <a:cubicBezTo>
                    <a:pt x="243" y="291"/>
                    <a:pt x="227" y="290"/>
                    <a:pt x="211" y="290"/>
                  </a:cubicBezTo>
                  <a:cubicBezTo>
                    <a:pt x="199" y="290"/>
                    <a:pt x="188" y="294"/>
                    <a:pt x="178" y="301"/>
                  </a:cubicBezTo>
                  <a:cubicBezTo>
                    <a:pt x="162" y="312"/>
                    <a:pt x="146" y="314"/>
                    <a:pt x="127" y="307"/>
                  </a:cubicBezTo>
                  <a:cubicBezTo>
                    <a:pt x="118" y="303"/>
                    <a:pt x="108" y="304"/>
                    <a:pt x="98" y="302"/>
                  </a:cubicBezTo>
                  <a:cubicBezTo>
                    <a:pt x="107" y="273"/>
                    <a:pt x="94" y="246"/>
                    <a:pt x="80" y="220"/>
                  </a:cubicBezTo>
                  <a:cubicBezTo>
                    <a:pt x="61" y="183"/>
                    <a:pt x="41" y="147"/>
                    <a:pt x="23" y="109"/>
                  </a:cubicBezTo>
                  <a:cubicBezTo>
                    <a:pt x="14" y="90"/>
                    <a:pt x="9" y="68"/>
                    <a:pt x="2" y="48"/>
                  </a:cubicBezTo>
                  <a:cubicBezTo>
                    <a:pt x="0" y="44"/>
                    <a:pt x="2" y="42"/>
                    <a:pt x="4" y="38"/>
                  </a:cubicBezTo>
                  <a:cubicBezTo>
                    <a:pt x="15" y="26"/>
                    <a:pt x="25" y="12"/>
                    <a:pt x="35" y="0"/>
                  </a:cubicBezTo>
                  <a:cubicBezTo>
                    <a:pt x="64" y="37"/>
                    <a:pt x="102" y="65"/>
                    <a:pt x="141" y="92"/>
                  </a:cubicBezTo>
                  <a:cubicBezTo>
                    <a:pt x="150" y="98"/>
                    <a:pt x="155" y="107"/>
                    <a:pt x="162" y="115"/>
                  </a:cubicBezTo>
                  <a:cubicBezTo>
                    <a:pt x="188" y="145"/>
                    <a:pt x="214" y="176"/>
                    <a:pt x="233" y="211"/>
                  </a:cubicBezTo>
                  <a:cubicBezTo>
                    <a:pt x="247" y="235"/>
                    <a:pt x="256" y="261"/>
                    <a:pt x="260" y="289"/>
                  </a:cubicBezTo>
                  <a:cubicBezTo>
                    <a:pt x="261" y="290"/>
                    <a:pt x="261" y="291"/>
                    <a:pt x="261" y="2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8" name="Freeform 9"/>
            <p:cNvSpPr>
              <a:spLocks/>
            </p:cNvSpPr>
            <p:nvPr/>
          </p:nvSpPr>
          <p:spPr bwMode="auto">
            <a:xfrm>
              <a:off x="-1206500" y="725488"/>
              <a:ext cx="287337" cy="396875"/>
            </a:xfrm>
            <a:custGeom>
              <a:avLst/>
              <a:gdLst>
                <a:gd name="T0" fmla="*/ 114 w 114"/>
                <a:gd name="T1" fmla="*/ 57 h 157"/>
                <a:gd name="T2" fmla="*/ 91 w 114"/>
                <a:gd name="T3" fmla="*/ 137 h 157"/>
                <a:gd name="T4" fmla="*/ 57 w 114"/>
                <a:gd name="T5" fmla="*/ 156 h 157"/>
                <a:gd name="T6" fmla="*/ 31 w 114"/>
                <a:gd name="T7" fmla="*/ 141 h 157"/>
                <a:gd name="T8" fmla="*/ 8 w 114"/>
                <a:gd name="T9" fmla="*/ 89 h 157"/>
                <a:gd name="T10" fmla="*/ 15 w 114"/>
                <a:gd name="T11" fmla="*/ 13 h 157"/>
                <a:gd name="T12" fmla="*/ 26 w 114"/>
                <a:gd name="T13" fmla="*/ 5 h 157"/>
                <a:gd name="T14" fmla="*/ 92 w 114"/>
                <a:gd name="T15" fmla="*/ 7 h 157"/>
                <a:gd name="T16" fmla="*/ 109 w 114"/>
                <a:gd name="T17" fmla="*/ 28 h 157"/>
                <a:gd name="T18" fmla="*/ 114 w 114"/>
                <a:gd name="T19" fmla="*/ 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157">
                  <a:moveTo>
                    <a:pt x="114" y="57"/>
                  </a:moveTo>
                  <a:cubicBezTo>
                    <a:pt x="114" y="89"/>
                    <a:pt x="106" y="115"/>
                    <a:pt x="91" y="137"/>
                  </a:cubicBezTo>
                  <a:cubicBezTo>
                    <a:pt x="83" y="149"/>
                    <a:pt x="73" y="157"/>
                    <a:pt x="57" y="156"/>
                  </a:cubicBezTo>
                  <a:cubicBezTo>
                    <a:pt x="45" y="156"/>
                    <a:pt x="37" y="149"/>
                    <a:pt x="31" y="141"/>
                  </a:cubicBezTo>
                  <a:cubicBezTo>
                    <a:pt x="19" y="125"/>
                    <a:pt x="13" y="107"/>
                    <a:pt x="8" y="89"/>
                  </a:cubicBezTo>
                  <a:cubicBezTo>
                    <a:pt x="0" y="63"/>
                    <a:pt x="6" y="38"/>
                    <a:pt x="15" y="13"/>
                  </a:cubicBezTo>
                  <a:cubicBezTo>
                    <a:pt x="16" y="9"/>
                    <a:pt x="22" y="6"/>
                    <a:pt x="26" y="5"/>
                  </a:cubicBezTo>
                  <a:cubicBezTo>
                    <a:pt x="48" y="0"/>
                    <a:pt x="70" y="0"/>
                    <a:pt x="92" y="7"/>
                  </a:cubicBezTo>
                  <a:cubicBezTo>
                    <a:pt x="104" y="10"/>
                    <a:pt x="108" y="18"/>
                    <a:pt x="109" y="28"/>
                  </a:cubicBezTo>
                  <a:cubicBezTo>
                    <a:pt x="111" y="39"/>
                    <a:pt x="113" y="51"/>
                    <a:pt x="114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 16"/>
          <p:cNvSpPr>
            <a:spLocks/>
          </p:cNvSpPr>
          <p:nvPr/>
        </p:nvSpPr>
        <p:spPr bwMode="auto">
          <a:xfrm rot="792558" flipH="1">
            <a:off x="8597006" y="325853"/>
            <a:ext cx="348432" cy="440181"/>
          </a:xfrm>
          <a:custGeom>
            <a:avLst/>
            <a:gdLst>
              <a:gd name="T0" fmla="*/ 134 w 134"/>
              <a:gd name="T1" fmla="*/ 21 h 170"/>
              <a:gd name="T2" fmla="*/ 120 w 134"/>
              <a:gd name="T3" fmla="*/ 39 h 170"/>
              <a:gd name="T4" fmla="*/ 47 w 134"/>
              <a:gd name="T5" fmla="*/ 109 h 170"/>
              <a:gd name="T6" fmla="*/ 39 w 134"/>
              <a:gd name="T7" fmla="*/ 150 h 170"/>
              <a:gd name="T8" fmla="*/ 19 w 134"/>
              <a:gd name="T9" fmla="*/ 170 h 170"/>
              <a:gd name="T10" fmla="*/ 0 w 134"/>
              <a:gd name="T11" fmla="*/ 149 h 170"/>
              <a:gd name="T12" fmla="*/ 53 w 134"/>
              <a:gd name="T13" fmla="*/ 30 h 170"/>
              <a:gd name="T14" fmla="*/ 112 w 134"/>
              <a:gd name="T15" fmla="*/ 2 h 170"/>
              <a:gd name="T16" fmla="*/ 134 w 134"/>
              <a:gd name="T17" fmla="*/ 21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4" h="170">
                <a:moveTo>
                  <a:pt x="134" y="21"/>
                </a:moveTo>
                <a:cubicBezTo>
                  <a:pt x="134" y="29"/>
                  <a:pt x="129" y="38"/>
                  <a:pt x="120" y="39"/>
                </a:cubicBezTo>
                <a:cubicBezTo>
                  <a:pt x="80" y="46"/>
                  <a:pt x="59" y="73"/>
                  <a:pt x="47" y="109"/>
                </a:cubicBezTo>
                <a:cubicBezTo>
                  <a:pt x="43" y="122"/>
                  <a:pt x="41" y="136"/>
                  <a:pt x="39" y="150"/>
                </a:cubicBezTo>
                <a:cubicBezTo>
                  <a:pt x="37" y="162"/>
                  <a:pt x="30" y="170"/>
                  <a:pt x="19" y="170"/>
                </a:cubicBezTo>
                <a:cubicBezTo>
                  <a:pt x="8" y="169"/>
                  <a:pt x="0" y="160"/>
                  <a:pt x="0" y="149"/>
                </a:cubicBezTo>
                <a:cubicBezTo>
                  <a:pt x="3" y="103"/>
                  <a:pt x="18" y="62"/>
                  <a:pt x="53" y="30"/>
                </a:cubicBezTo>
                <a:cubicBezTo>
                  <a:pt x="70" y="14"/>
                  <a:pt x="90" y="5"/>
                  <a:pt x="112" y="2"/>
                </a:cubicBezTo>
                <a:cubicBezTo>
                  <a:pt x="124" y="0"/>
                  <a:pt x="134" y="9"/>
                  <a:pt x="134" y="21"/>
                </a:cubicBezTo>
                <a:close/>
              </a:path>
            </a:pathLst>
          </a:custGeom>
          <a:solidFill>
            <a:srgbClr val="FFFFFF">
              <a:alpha val="58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>
              <a:solidFill>
                <a:srgbClr val="FFFFFF"/>
              </a:solidFill>
            </a:endParaRPr>
          </a:p>
        </p:txBody>
      </p:sp>
      <p:sp>
        <p:nvSpPr>
          <p:cNvPr id="1202" name="Google Shape;1202;p46"/>
          <p:cNvSpPr txBox="1">
            <a:spLocks noGrp="1"/>
          </p:cNvSpPr>
          <p:nvPr>
            <p:ph type="title"/>
          </p:nvPr>
        </p:nvSpPr>
        <p:spPr>
          <a:xfrm>
            <a:off x="558513" y="359396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dirty="0">
                <a:solidFill>
                  <a:schemeClr val="bg1">
                    <a:lumMod val="75000"/>
                  </a:schemeClr>
                </a:solidFill>
              </a:rPr>
              <a:t>TOP SOCIAL NETWORKING SITES</a:t>
            </a:r>
            <a:endParaRPr sz="3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209" name="Google Shape;1209;p46"/>
          <p:cNvSpPr txBox="1">
            <a:spLocks noGrp="1"/>
          </p:cNvSpPr>
          <p:nvPr>
            <p:ph type="title" idx="4"/>
          </p:nvPr>
        </p:nvSpPr>
        <p:spPr>
          <a:xfrm>
            <a:off x="5980172" y="3514025"/>
            <a:ext cx="1639500" cy="6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40%</a:t>
            </a:r>
            <a:endParaRPr sz="33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11" name="Google Shape;1211;p46"/>
          <p:cNvSpPr txBox="1">
            <a:spLocks noGrp="1"/>
          </p:cNvSpPr>
          <p:nvPr>
            <p:ph type="title" idx="3"/>
          </p:nvPr>
        </p:nvSpPr>
        <p:spPr>
          <a:xfrm>
            <a:off x="3283030" y="3545237"/>
            <a:ext cx="1639500" cy="6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00">
                <a:solidFill>
                  <a:schemeClr val="accent4">
                    <a:lumMod val="60000"/>
                    <a:lumOff val="40000"/>
                  </a:schemeClr>
                </a:solidFill>
              </a:rPr>
              <a:t>90%</a:t>
            </a:r>
            <a:endParaRPr sz="330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13" name="Google Shape;1213;p46"/>
          <p:cNvSpPr txBox="1">
            <a:spLocks noGrp="1"/>
          </p:cNvSpPr>
          <p:nvPr>
            <p:ph type="title" idx="2"/>
          </p:nvPr>
        </p:nvSpPr>
        <p:spPr>
          <a:xfrm>
            <a:off x="860254" y="3560184"/>
            <a:ext cx="1639500" cy="66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70%</a:t>
            </a:r>
            <a:endParaRPr sz="33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30" name="Google Shape;1230;p46"/>
          <p:cNvSpPr txBox="1">
            <a:spLocks noGrp="1"/>
          </p:cNvSpPr>
          <p:nvPr>
            <p:ph type="subTitle" idx="4294967295"/>
          </p:nvPr>
        </p:nvSpPr>
        <p:spPr>
          <a:xfrm>
            <a:off x="7421222" y="3514037"/>
            <a:ext cx="1130100" cy="7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Mars is red and a cold place </a:t>
            </a:r>
            <a:endParaRPr sz="1600"/>
          </a:p>
        </p:txBody>
      </p:sp>
      <p:sp>
        <p:nvSpPr>
          <p:cNvPr id="1231" name="Google Shape;1231;p46"/>
          <p:cNvSpPr txBox="1">
            <a:spLocks noGrp="1"/>
          </p:cNvSpPr>
          <p:nvPr>
            <p:ph type="subTitle" idx="4294967295"/>
          </p:nvPr>
        </p:nvSpPr>
        <p:spPr>
          <a:xfrm>
            <a:off x="2285204" y="3544596"/>
            <a:ext cx="1130100" cy="7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/>
              <a:t>Mercury is very close to the Sun</a:t>
            </a:r>
            <a:endParaRPr sz="1600" dirty="0"/>
          </a:p>
        </p:txBody>
      </p:sp>
      <p:sp>
        <p:nvSpPr>
          <p:cNvPr id="1232" name="Google Shape;1232;p46"/>
          <p:cNvSpPr txBox="1">
            <a:spLocks noGrp="1"/>
          </p:cNvSpPr>
          <p:nvPr>
            <p:ph type="subTitle" idx="4294967295"/>
          </p:nvPr>
        </p:nvSpPr>
        <p:spPr>
          <a:xfrm>
            <a:off x="4945455" y="3529637"/>
            <a:ext cx="1130100" cy="7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Venus has a beautiful name</a:t>
            </a:r>
            <a:endParaRPr sz="1600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4608513" y="1747838"/>
            <a:ext cx="857250" cy="1517650"/>
          </a:xfrm>
          <a:custGeom>
            <a:avLst/>
            <a:gdLst>
              <a:gd name="T0" fmla="*/ 11 w 108"/>
              <a:gd name="T1" fmla="*/ 47 h 190"/>
              <a:gd name="T2" fmla="*/ 8 w 108"/>
              <a:gd name="T3" fmla="*/ 37 h 190"/>
              <a:gd name="T4" fmla="*/ 7 w 108"/>
              <a:gd name="T5" fmla="*/ 25 h 190"/>
              <a:gd name="T6" fmla="*/ 5 w 108"/>
              <a:gd name="T7" fmla="*/ 3 h 190"/>
              <a:gd name="T8" fmla="*/ 21 w 108"/>
              <a:gd name="T9" fmla="*/ 6 h 190"/>
              <a:gd name="T10" fmla="*/ 16 w 108"/>
              <a:gd name="T11" fmla="*/ 28 h 190"/>
              <a:gd name="T12" fmla="*/ 14 w 108"/>
              <a:gd name="T13" fmla="*/ 30 h 190"/>
              <a:gd name="T14" fmla="*/ 13 w 108"/>
              <a:gd name="T15" fmla="*/ 33 h 190"/>
              <a:gd name="T16" fmla="*/ 26 w 108"/>
              <a:gd name="T17" fmla="*/ 42 h 190"/>
              <a:gd name="T18" fmla="*/ 39 w 108"/>
              <a:gd name="T19" fmla="*/ 49 h 190"/>
              <a:gd name="T20" fmla="*/ 62 w 108"/>
              <a:gd name="T21" fmla="*/ 52 h 190"/>
              <a:gd name="T22" fmla="*/ 65 w 108"/>
              <a:gd name="T23" fmla="*/ 46 h 190"/>
              <a:gd name="T24" fmla="*/ 88 w 108"/>
              <a:gd name="T25" fmla="*/ 30 h 190"/>
              <a:gd name="T26" fmla="*/ 107 w 108"/>
              <a:gd name="T27" fmla="*/ 49 h 190"/>
              <a:gd name="T28" fmla="*/ 107 w 108"/>
              <a:gd name="T29" fmla="*/ 75 h 190"/>
              <a:gd name="T30" fmla="*/ 100 w 108"/>
              <a:gd name="T31" fmla="*/ 121 h 190"/>
              <a:gd name="T32" fmla="*/ 81 w 108"/>
              <a:gd name="T33" fmla="*/ 134 h 190"/>
              <a:gd name="T34" fmla="*/ 45 w 108"/>
              <a:gd name="T35" fmla="*/ 134 h 190"/>
              <a:gd name="T36" fmla="*/ 44 w 108"/>
              <a:gd name="T37" fmla="*/ 181 h 190"/>
              <a:gd name="T38" fmla="*/ 35 w 108"/>
              <a:gd name="T39" fmla="*/ 190 h 190"/>
              <a:gd name="T40" fmla="*/ 8 w 108"/>
              <a:gd name="T41" fmla="*/ 189 h 190"/>
              <a:gd name="T42" fmla="*/ 3 w 108"/>
              <a:gd name="T43" fmla="*/ 186 h 190"/>
              <a:gd name="T44" fmla="*/ 8 w 108"/>
              <a:gd name="T45" fmla="*/ 181 h 190"/>
              <a:gd name="T46" fmla="*/ 23 w 108"/>
              <a:gd name="T47" fmla="*/ 158 h 190"/>
              <a:gd name="T48" fmla="*/ 21 w 108"/>
              <a:gd name="T49" fmla="*/ 123 h 190"/>
              <a:gd name="T50" fmla="*/ 33 w 108"/>
              <a:gd name="T51" fmla="*/ 110 h 190"/>
              <a:gd name="T52" fmla="*/ 68 w 108"/>
              <a:gd name="T53" fmla="*/ 110 h 190"/>
              <a:gd name="T54" fmla="*/ 64 w 108"/>
              <a:gd name="T55" fmla="*/ 71 h 190"/>
              <a:gd name="T56" fmla="*/ 11 w 108"/>
              <a:gd name="T57" fmla="*/ 47 h 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08" h="190">
                <a:moveTo>
                  <a:pt x="11" y="47"/>
                </a:moveTo>
                <a:cubicBezTo>
                  <a:pt x="10" y="43"/>
                  <a:pt x="9" y="40"/>
                  <a:pt x="8" y="37"/>
                </a:cubicBezTo>
                <a:cubicBezTo>
                  <a:pt x="15" y="33"/>
                  <a:pt x="12" y="29"/>
                  <a:pt x="7" y="25"/>
                </a:cubicBezTo>
                <a:cubicBezTo>
                  <a:pt x="0" y="21"/>
                  <a:pt x="0" y="9"/>
                  <a:pt x="5" y="3"/>
                </a:cubicBezTo>
                <a:cubicBezTo>
                  <a:pt x="8" y="0"/>
                  <a:pt x="20" y="2"/>
                  <a:pt x="21" y="6"/>
                </a:cubicBezTo>
                <a:cubicBezTo>
                  <a:pt x="25" y="18"/>
                  <a:pt x="26" y="22"/>
                  <a:pt x="16" y="28"/>
                </a:cubicBezTo>
                <a:cubicBezTo>
                  <a:pt x="15" y="28"/>
                  <a:pt x="15" y="29"/>
                  <a:pt x="14" y="30"/>
                </a:cubicBezTo>
                <a:cubicBezTo>
                  <a:pt x="14" y="30"/>
                  <a:pt x="14" y="31"/>
                  <a:pt x="13" y="33"/>
                </a:cubicBezTo>
                <a:cubicBezTo>
                  <a:pt x="20" y="33"/>
                  <a:pt x="24" y="36"/>
                  <a:pt x="26" y="42"/>
                </a:cubicBezTo>
                <a:cubicBezTo>
                  <a:pt x="28" y="45"/>
                  <a:pt x="34" y="48"/>
                  <a:pt x="39" y="49"/>
                </a:cubicBezTo>
                <a:cubicBezTo>
                  <a:pt x="46" y="50"/>
                  <a:pt x="54" y="51"/>
                  <a:pt x="62" y="52"/>
                </a:cubicBezTo>
                <a:cubicBezTo>
                  <a:pt x="63" y="49"/>
                  <a:pt x="64" y="47"/>
                  <a:pt x="65" y="46"/>
                </a:cubicBezTo>
                <a:cubicBezTo>
                  <a:pt x="69" y="35"/>
                  <a:pt x="77" y="29"/>
                  <a:pt x="88" y="30"/>
                </a:cubicBezTo>
                <a:cubicBezTo>
                  <a:pt x="98" y="31"/>
                  <a:pt x="106" y="38"/>
                  <a:pt x="107" y="49"/>
                </a:cubicBezTo>
                <a:cubicBezTo>
                  <a:pt x="108" y="58"/>
                  <a:pt x="108" y="67"/>
                  <a:pt x="107" y="75"/>
                </a:cubicBezTo>
                <a:cubicBezTo>
                  <a:pt x="106" y="90"/>
                  <a:pt x="104" y="106"/>
                  <a:pt x="100" y="121"/>
                </a:cubicBezTo>
                <a:cubicBezTo>
                  <a:pt x="97" y="133"/>
                  <a:pt x="94" y="134"/>
                  <a:pt x="81" y="134"/>
                </a:cubicBezTo>
                <a:cubicBezTo>
                  <a:pt x="69" y="134"/>
                  <a:pt x="58" y="134"/>
                  <a:pt x="45" y="134"/>
                </a:cubicBezTo>
                <a:cubicBezTo>
                  <a:pt x="45" y="150"/>
                  <a:pt x="44" y="166"/>
                  <a:pt x="44" y="181"/>
                </a:cubicBezTo>
                <a:cubicBezTo>
                  <a:pt x="43" y="187"/>
                  <a:pt x="42" y="190"/>
                  <a:pt x="35" y="190"/>
                </a:cubicBezTo>
                <a:cubicBezTo>
                  <a:pt x="26" y="189"/>
                  <a:pt x="17" y="190"/>
                  <a:pt x="8" y="189"/>
                </a:cubicBezTo>
                <a:cubicBezTo>
                  <a:pt x="6" y="189"/>
                  <a:pt x="5" y="187"/>
                  <a:pt x="3" y="186"/>
                </a:cubicBezTo>
                <a:cubicBezTo>
                  <a:pt x="4" y="184"/>
                  <a:pt x="6" y="182"/>
                  <a:pt x="8" y="181"/>
                </a:cubicBezTo>
                <a:cubicBezTo>
                  <a:pt x="24" y="175"/>
                  <a:pt x="24" y="175"/>
                  <a:pt x="23" y="158"/>
                </a:cubicBezTo>
                <a:cubicBezTo>
                  <a:pt x="22" y="146"/>
                  <a:pt x="22" y="134"/>
                  <a:pt x="21" y="123"/>
                </a:cubicBezTo>
                <a:cubicBezTo>
                  <a:pt x="21" y="113"/>
                  <a:pt x="24" y="110"/>
                  <a:pt x="33" y="110"/>
                </a:cubicBezTo>
                <a:cubicBezTo>
                  <a:pt x="45" y="110"/>
                  <a:pt x="56" y="110"/>
                  <a:pt x="68" y="110"/>
                </a:cubicBezTo>
                <a:cubicBezTo>
                  <a:pt x="66" y="96"/>
                  <a:pt x="65" y="82"/>
                  <a:pt x="64" y="71"/>
                </a:cubicBezTo>
                <a:cubicBezTo>
                  <a:pt x="45" y="62"/>
                  <a:pt x="27" y="54"/>
                  <a:pt x="11" y="47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3352800" y="1739900"/>
            <a:ext cx="849313" cy="1525587"/>
          </a:xfrm>
          <a:custGeom>
            <a:avLst/>
            <a:gdLst>
              <a:gd name="T0" fmla="*/ 60 w 107"/>
              <a:gd name="T1" fmla="*/ 135 h 191"/>
              <a:gd name="T2" fmla="*/ 23 w 107"/>
              <a:gd name="T3" fmla="*/ 135 h 191"/>
              <a:gd name="T4" fmla="*/ 10 w 107"/>
              <a:gd name="T5" fmla="*/ 127 h 191"/>
              <a:gd name="T6" fmla="*/ 4 w 107"/>
              <a:gd name="T7" fmla="*/ 102 h 191"/>
              <a:gd name="T8" fmla="*/ 0 w 107"/>
              <a:gd name="T9" fmla="*/ 65 h 191"/>
              <a:gd name="T10" fmla="*/ 1 w 107"/>
              <a:gd name="T11" fmla="*/ 56 h 191"/>
              <a:gd name="T12" fmla="*/ 16 w 107"/>
              <a:gd name="T13" fmla="*/ 37 h 191"/>
              <a:gd name="T14" fmla="*/ 38 w 107"/>
              <a:gd name="T15" fmla="*/ 44 h 191"/>
              <a:gd name="T16" fmla="*/ 56 w 107"/>
              <a:gd name="T17" fmla="*/ 50 h 191"/>
              <a:gd name="T18" fmla="*/ 72 w 107"/>
              <a:gd name="T19" fmla="*/ 46 h 191"/>
              <a:gd name="T20" fmla="*/ 79 w 107"/>
              <a:gd name="T21" fmla="*/ 41 h 191"/>
              <a:gd name="T22" fmla="*/ 91 w 107"/>
              <a:gd name="T23" fmla="*/ 31 h 191"/>
              <a:gd name="T24" fmla="*/ 86 w 107"/>
              <a:gd name="T25" fmla="*/ 27 h 191"/>
              <a:gd name="T26" fmla="*/ 82 w 107"/>
              <a:gd name="T27" fmla="*/ 12 h 191"/>
              <a:gd name="T28" fmla="*/ 89 w 107"/>
              <a:gd name="T29" fmla="*/ 3 h 191"/>
              <a:gd name="T30" fmla="*/ 101 w 107"/>
              <a:gd name="T31" fmla="*/ 6 h 191"/>
              <a:gd name="T32" fmla="*/ 100 w 107"/>
              <a:gd name="T33" fmla="*/ 25 h 191"/>
              <a:gd name="T34" fmla="*/ 97 w 107"/>
              <a:gd name="T35" fmla="*/ 28 h 191"/>
              <a:gd name="T36" fmla="*/ 95 w 107"/>
              <a:gd name="T37" fmla="*/ 36 h 191"/>
              <a:gd name="T38" fmla="*/ 94 w 107"/>
              <a:gd name="T39" fmla="*/ 46 h 191"/>
              <a:gd name="T40" fmla="*/ 77 w 107"/>
              <a:gd name="T41" fmla="*/ 53 h 191"/>
              <a:gd name="T42" fmla="*/ 49 w 107"/>
              <a:gd name="T43" fmla="*/ 65 h 191"/>
              <a:gd name="T44" fmla="*/ 45 w 107"/>
              <a:gd name="T45" fmla="*/ 68 h 191"/>
              <a:gd name="T46" fmla="*/ 38 w 107"/>
              <a:gd name="T47" fmla="*/ 112 h 191"/>
              <a:gd name="T48" fmla="*/ 65 w 107"/>
              <a:gd name="T49" fmla="*/ 112 h 191"/>
              <a:gd name="T50" fmla="*/ 77 w 107"/>
              <a:gd name="T51" fmla="*/ 124 h 191"/>
              <a:gd name="T52" fmla="*/ 75 w 107"/>
              <a:gd name="T53" fmla="*/ 172 h 191"/>
              <a:gd name="T54" fmla="*/ 80 w 107"/>
              <a:gd name="T55" fmla="*/ 180 h 191"/>
              <a:gd name="T56" fmla="*/ 93 w 107"/>
              <a:gd name="T57" fmla="*/ 183 h 191"/>
              <a:gd name="T58" fmla="*/ 97 w 107"/>
              <a:gd name="T59" fmla="*/ 187 h 191"/>
              <a:gd name="T60" fmla="*/ 92 w 107"/>
              <a:gd name="T61" fmla="*/ 190 h 191"/>
              <a:gd name="T62" fmla="*/ 67 w 107"/>
              <a:gd name="T63" fmla="*/ 190 h 191"/>
              <a:gd name="T64" fmla="*/ 62 w 107"/>
              <a:gd name="T65" fmla="*/ 184 h 191"/>
              <a:gd name="T66" fmla="*/ 61 w 107"/>
              <a:gd name="T67" fmla="*/ 150 h 191"/>
              <a:gd name="T68" fmla="*/ 60 w 107"/>
              <a:gd name="T69" fmla="*/ 135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07" h="191">
                <a:moveTo>
                  <a:pt x="60" y="135"/>
                </a:moveTo>
                <a:cubicBezTo>
                  <a:pt x="47" y="135"/>
                  <a:pt x="35" y="135"/>
                  <a:pt x="23" y="135"/>
                </a:cubicBezTo>
                <a:cubicBezTo>
                  <a:pt x="16" y="136"/>
                  <a:pt x="12" y="133"/>
                  <a:pt x="10" y="127"/>
                </a:cubicBezTo>
                <a:cubicBezTo>
                  <a:pt x="8" y="119"/>
                  <a:pt x="5" y="111"/>
                  <a:pt x="4" y="102"/>
                </a:cubicBezTo>
                <a:cubicBezTo>
                  <a:pt x="2" y="90"/>
                  <a:pt x="1" y="77"/>
                  <a:pt x="0" y="65"/>
                </a:cubicBezTo>
                <a:cubicBezTo>
                  <a:pt x="0" y="62"/>
                  <a:pt x="0" y="59"/>
                  <a:pt x="1" y="56"/>
                </a:cubicBezTo>
                <a:cubicBezTo>
                  <a:pt x="3" y="47"/>
                  <a:pt x="7" y="40"/>
                  <a:pt x="16" y="37"/>
                </a:cubicBezTo>
                <a:cubicBezTo>
                  <a:pt x="25" y="34"/>
                  <a:pt x="33" y="38"/>
                  <a:pt x="38" y="44"/>
                </a:cubicBezTo>
                <a:cubicBezTo>
                  <a:pt x="43" y="50"/>
                  <a:pt x="49" y="51"/>
                  <a:pt x="56" y="50"/>
                </a:cubicBezTo>
                <a:cubicBezTo>
                  <a:pt x="61" y="49"/>
                  <a:pt x="67" y="48"/>
                  <a:pt x="72" y="46"/>
                </a:cubicBezTo>
                <a:cubicBezTo>
                  <a:pt x="75" y="45"/>
                  <a:pt x="78" y="43"/>
                  <a:pt x="79" y="41"/>
                </a:cubicBezTo>
                <a:cubicBezTo>
                  <a:pt x="81" y="35"/>
                  <a:pt x="84" y="32"/>
                  <a:pt x="91" y="31"/>
                </a:cubicBezTo>
                <a:cubicBezTo>
                  <a:pt x="90" y="30"/>
                  <a:pt x="88" y="28"/>
                  <a:pt x="86" y="27"/>
                </a:cubicBezTo>
                <a:cubicBezTo>
                  <a:pt x="81" y="23"/>
                  <a:pt x="79" y="18"/>
                  <a:pt x="82" y="12"/>
                </a:cubicBezTo>
                <a:cubicBezTo>
                  <a:pt x="83" y="9"/>
                  <a:pt x="82" y="2"/>
                  <a:pt x="89" y="3"/>
                </a:cubicBezTo>
                <a:cubicBezTo>
                  <a:pt x="93" y="3"/>
                  <a:pt x="99" y="0"/>
                  <a:pt x="101" y="6"/>
                </a:cubicBezTo>
                <a:cubicBezTo>
                  <a:pt x="102" y="13"/>
                  <a:pt x="107" y="19"/>
                  <a:pt x="100" y="25"/>
                </a:cubicBezTo>
                <a:cubicBezTo>
                  <a:pt x="99" y="26"/>
                  <a:pt x="98" y="27"/>
                  <a:pt x="97" y="28"/>
                </a:cubicBezTo>
                <a:cubicBezTo>
                  <a:pt x="92" y="31"/>
                  <a:pt x="91" y="34"/>
                  <a:pt x="95" y="36"/>
                </a:cubicBezTo>
                <a:cubicBezTo>
                  <a:pt x="95" y="40"/>
                  <a:pt x="94" y="43"/>
                  <a:pt x="94" y="46"/>
                </a:cubicBezTo>
                <a:cubicBezTo>
                  <a:pt x="89" y="48"/>
                  <a:pt x="83" y="51"/>
                  <a:pt x="77" y="53"/>
                </a:cubicBezTo>
                <a:cubicBezTo>
                  <a:pt x="68" y="57"/>
                  <a:pt x="58" y="61"/>
                  <a:pt x="49" y="65"/>
                </a:cubicBezTo>
                <a:cubicBezTo>
                  <a:pt x="48" y="66"/>
                  <a:pt x="46" y="66"/>
                  <a:pt x="45" y="68"/>
                </a:cubicBezTo>
                <a:cubicBezTo>
                  <a:pt x="36" y="81"/>
                  <a:pt x="34" y="95"/>
                  <a:pt x="38" y="112"/>
                </a:cubicBezTo>
                <a:cubicBezTo>
                  <a:pt x="47" y="112"/>
                  <a:pt x="56" y="112"/>
                  <a:pt x="65" y="112"/>
                </a:cubicBezTo>
                <a:cubicBezTo>
                  <a:pt x="75" y="112"/>
                  <a:pt x="78" y="115"/>
                  <a:pt x="77" y="124"/>
                </a:cubicBezTo>
                <a:cubicBezTo>
                  <a:pt x="77" y="140"/>
                  <a:pt x="76" y="156"/>
                  <a:pt x="75" y="172"/>
                </a:cubicBezTo>
                <a:cubicBezTo>
                  <a:pt x="74" y="177"/>
                  <a:pt x="75" y="179"/>
                  <a:pt x="80" y="180"/>
                </a:cubicBezTo>
                <a:cubicBezTo>
                  <a:pt x="84" y="180"/>
                  <a:pt x="89" y="182"/>
                  <a:pt x="93" y="183"/>
                </a:cubicBezTo>
                <a:cubicBezTo>
                  <a:pt x="94" y="184"/>
                  <a:pt x="96" y="186"/>
                  <a:pt x="97" y="187"/>
                </a:cubicBezTo>
                <a:cubicBezTo>
                  <a:pt x="96" y="188"/>
                  <a:pt x="94" y="190"/>
                  <a:pt x="92" y="190"/>
                </a:cubicBezTo>
                <a:cubicBezTo>
                  <a:pt x="84" y="191"/>
                  <a:pt x="75" y="191"/>
                  <a:pt x="67" y="190"/>
                </a:cubicBezTo>
                <a:cubicBezTo>
                  <a:pt x="65" y="190"/>
                  <a:pt x="62" y="186"/>
                  <a:pt x="62" y="184"/>
                </a:cubicBezTo>
                <a:cubicBezTo>
                  <a:pt x="61" y="173"/>
                  <a:pt x="61" y="161"/>
                  <a:pt x="61" y="150"/>
                </a:cubicBezTo>
                <a:cubicBezTo>
                  <a:pt x="61" y="145"/>
                  <a:pt x="61" y="141"/>
                  <a:pt x="60" y="135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3813175" y="2459038"/>
            <a:ext cx="1200150" cy="790575"/>
          </a:xfrm>
          <a:custGeom>
            <a:avLst/>
            <a:gdLst>
              <a:gd name="T0" fmla="*/ 151 w 151"/>
              <a:gd name="T1" fmla="*/ 0 h 99"/>
              <a:gd name="T2" fmla="*/ 151 w 151"/>
              <a:gd name="T3" fmla="*/ 12 h 99"/>
              <a:gd name="T4" fmla="*/ 82 w 151"/>
              <a:gd name="T5" fmla="*/ 12 h 99"/>
              <a:gd name="T6" fmla="*/ 82 w 151"/>
              <a:gd name="T7" fmla="*/ 33 h 99"/>
              <a:gd name="T8" fmla="*/ 82 w 151"/>
              <a:gd name="T9" fmla="*/ 85 h 99"/>
              <a:gd name="T10" fmla="*/ 90 w 151"/>
              <a:gd name="T11" fmla="*/ 96 h 99"/>
              <a:gd name="T12" fmla="*/ 97 w 151"/>
              <a:gd name="T13" fmla="*/ 99 h 99"/>
              <a:gd name="T14" fmla="*/ 54 w 151"/>
              <a:gd name="T15" fmla="*/ 99 h 99"/>
              <a:gd name="T16" fmla="*/ 54 w 151"/>
              <a:gd name="T17" fmla="*/ 98 h 99"/>
              <a:gd name="T18" fmla="*/ 64 w 151"/>
              <a:gd name="T19" fmla="*/ 95 h 99"/>
              <a:gd name="T20" fmla="*/ 69 w 151"/>
              <a:gd name="T21" fmla="*/ 89 h 99"/>
              <a:gd name="T22" fmla="*/ 69 w 151"/>
              <a:gd name="T23" fmla="*/ 12 h 99"/>
              <a:gd name="T24" fmla="*/ 0 w 151"/>
              <a:gd name="T25" fmla="*/ 12 h 99"/>
              <a:gd name="T26" fmla="*/ 0 w 151"/>
              <a:gd name="T27" fmla="*/ 0 h 99"/>
              <a:gd name="T28" fmla="*/ 151 w 151"/>
              <a:gd name="T29" fmla="*/ 0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51" h="99">
                <a:moveTo>
                  <a:pt x="151" y="0"/>
                </a:moveTo>
                <a:cubicBezTo>
                  <a:pt x="151" y="4"/>
                  <a:pt x="151" y="7"/>
                  <a:pt x="151" y="12"/>
                </a:cubicBezTo>
                <a:cubicBezTo>
                  <a:pt x="128" y="12"/>
                  <a:pt x="106" y="12"/>
                  <a:pt x="82" y="12"/>
                </a:cubicBezTo>
                <a:cubicBezTo>
                  <a:pt x="82" y="19"/>
                  <a:pt x="82" y="26"/>
                  <a:pt x="82" y="33"/>
                </a:cubicBezTo>
                <a:cubicBezTo>
                  <a:pt x="82" y="51"/>
                  <a:pt x="82" y="68"/>
                  <a:pt x="82" y="85"/>
                </a:cubicBezTo>
                <a:cubicBezTo>
                  <a:pt x="82" y="92"/>
                  <a:pt x="83" y="96"/>
                  <a:pt x="90" y="96"/>
                </a:cubicBezTo>
                <a:cubicBezTo>
                  <a:pt x="93" y="96"/>
                  <a:pt x="95" y="97"/>
                  <a:pt x="97" y="99"/>
                </a:cubicBezTo>
                <a:cubicBezTo>
                  <a:pt x="83" y="99"/>
                  <a:pt x="69" y="99"/>
                  <a:pt x="54" y="99"/>
                </a:cubicBezTo>
                <a:cubicBezTo>
                  <a:pt x="54" y="99"/>
                  <a:pt x="54" y="99"/>
                  <a:pt x="54" y="98"/>
                </a:cubicBezTo>
                <a:cubicBezTo>
                  <a:pt x="57" y="97"/>
                  <a:pt x="61" y="97"/>
                  <a:pt x="64" y="95"/>
                </a:cubicBezTo>
                <a:cubicBezTo>
                  <a:pt x="66" y="94"/>
                  <a:pt x="69" y="91"/>
                  <a:pt x="69" y="89"/>
                </a:cubicBezTo>
                <a:cubicBezTo>
                  <a:pt x="69" y="64"/>
                  <a:pt x="69" y="39"/>
                  <a:pt x="69" y="12"/>
                </a:cubicBezTo>
                <a:cubicBezTo>
                  <a:pt x="46" y="12"/>
                  <a:pt x="24" y="12"/>
                  <a:pt x="0" y="12"/>
                </a:cubicBezTo>
                <a:cubicBezTo>
                  <a:pt x="0" y="8"/>
                  <a:pt x="0" y="4"/>
                  <a:pt x="0" y="0"/>
                </a:cubicBezTo>
                <a:cubicBezTo>
                  <a:pt x="51" y="0"/>
                  <a:pt x="101" y="0"/>
                  <a:pt x="151" y="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3178175" y="2139950"/>
            <a:ext cx="635000" cy="1117600"/>
          </a:xfrm>
          <a:custGeom>
            <a:avLst/>
            <a:gdLst>
              <a:gd name="T0" fmla="*/ 1 w 80"/>
              <a:gd name="T1" fmla="*/ 2 h 140"/>
              <a:gd name="T2" fmla="*/ 11 w 80"/>
              <a:gd name="T3" fmla="*/ 0 h 140"/>
              <a:gd name="T4" fmla="*/ 27 w 80"/>
              <a:gd name="T5" fmla="*/ 90 h 140"/>
              <a:gd name="T6" fmla="*/ 80 w 80"/>
              <a:gd name="T7" fmla="*/ 90 h 140"/>
              <a:gd name="T8" fmla="*/ 80 w 80"/>
              <a:gd name="T9" fmla="*/ 101 h 140"/>
              <a:gd name="T10" fmla="*/ 55 w 80"/>
              <a:gd name="T11" fmla="*/ 101 h 140"/>
              <a:gd name="T12" fmla="*/ 55 w 80"/>
              <a:gd name="T13" fmla="*/ 140 h 140"/>
              <a:gd name="T14" fmla="*/ 43 w 80"/>
              <a:gd name="T15" fmla="*/ 140 h 140"/>
              <a:gd name="T16" fmla="*/ 43 w 80"/>
              <a:gd name="T17" fmla="*/ 102 h 140"/>
              <a:gd name="T18" fmla="*/ 22 w 80"/>
              <a:gd name="T19" fmla="*/ 102 h 140"/>
              <a:gd name="T20" fmla="*/ 16 w 80"/>
              <a:gd name="T21" fmla="*/ 97 h 140"/>
              <a:gd name="T22" fmla="*/ 0 w 80"/>
              <a:gd name="T23" fmla="*/ 4 h 140"/>
              <a:gd name="T24" fmla="*/ 1 w 80"/>
              <a:gd name="T25" fmla="*/ 2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80" h="140">
                <a:moveTo>
                  <a:pt x="1" y="2"/>
                </a:moveTo>
                <a:cubicBezTo>
                  <a:pt x="4" y="1"/>
                  <a:pt x="7" y="1"/>
                  <a:pt x="11" y="0"/>
                </a:cubicBezTo>
                <a:cubicBezTo>
                  <a:pt x="16" y="30"/>
                  <a:pt x="22" y="60"/>
                  <a:pt x="27" y="90"/>
                </a:cubicBezTo>
                <a:cubicBezTo>
                  <a:pt x="45" y="90"/>
                  <a:pt x="62" y="90"/>
                  <a:pt x="80" y="90"/>
                </a:cubicBezTo>
                <a:cubicBezTo>
                  <a:pt x="80" y="94"/>
                  <a:pt x="80" y="97"/>
                  <a:pt x="80" y="101"/>
                </a:cubicBezTo>
                <a:cubicBezTo>
                  <a:pt x="72" y="101"/>
                  <a:pt x="64" y="101"/>
                  <a:pt x="55" y="101"/>
                </a:cubicBezTo>
                <a:cubicBezTo>
                  <a:pt x="55" y="115"/>
                  <a:pt x="55" y="127"/>
                  <a:pt x="55" y="140"/>
                </a:cubicBezTo>
                <a:cubicBezTo>
                  <a:pt x="51" y="140"/>
                  <a:pt x="47" y="140"/>
                  <a:pt x="43" y="140"/>
                </a:cubicBezTo>
                <a:cubicBezTo>
                  <a:pt x="43" y="127"/>
                  <a:pt x="43" y="115"/>
                  <a:pt x="43" y="102"/>
                </a:cubicBezTo>
                <a:cubicBezTo>
                  <a:pt x="36" y="102"/>
                  <a:pt x="29" y="102"/>
                  <a:pt x="22" y="102"/>
                </a:cubicBezTo>
                <a:cubicBezTo>
                  <a:pt x="20" y="101"/>
                  <a:pt x="17" y="99"/>
                  <a:pt x="16" y="97"/>
                </a:cubicBezTo>
                <a:cubicBezTo>
                  <a:pt x="11" y="66"/>
                  <a:pt x="5" y="35"/>
                  <a:pt x="0" y="4"/>
                </a:cubicBezTo>
                <a:cubicBezTo>
                  <a:pt x="0" y="4"/>
                  <a:pt x="0" y="3"/>
                  <a:pt x="1" y="2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5005388" y="2139950"/>
            <a:ext cx="642938" cy="1117600"/>
          </a:xfrm>
          <a:custGeom>
            <a:avLst/>
            <a:gdLst>
              <a:gd name="T0" fmla="*/ 26 w 81"/>
              <a:gd name="T1" fmla="*/ 140 h 140"/>
              <a:gd name="T2" fmla="*/ 26 w 81"/>
              <a:gd name="T3" fmla="*/ 102 h 140"/>
              <a:gd name="T4" fmla="*/ 0 w 81"/>
              <a:gd name="T5" fmla="*/ 102 h 140"/>
              <a:gd name="T6" fmla="*/ 0 w 81"/>
              <a:gd name="T7" fmla="*/ 90 h 140"/>
              <a:gd name="T8" fmla="*/ 36 w 81"/>
              <a:gd name="T9" fmla="*/ 90 h 140"/>
              <a:gd name="T10" fmla="*/ 57 w 81"/>
              <a:gd name="T11" fmla="*/ 73 h 140"/>
              <a:gd name="T12" fmla="*/ 69 w 81"/>
              <a:gd name="T13" fmla="*/ 0 h 140"/>
              <a:gd name="T14" fmla="*/ 81 w 81"/>
              <a:gd name="T15" fmla="*/ 2 h 140"/>
              <a:gd name="T16" fmla="*/ 64 w 81"/>
              <a:gd name="T17" fmla="*/ 102 h 140"/>
              <a:gd name="T18" fmla="*/ 38 w 81"/>
              <a:gd name="T19" fmla="*/ 102 h 140"/>
              <a:gd name="T20" fmla="*/ 38 w 81"/>
              <a:gd name="T21" fmla="*/ 140 h 140"/>
              <a:gd name="T22" fmla="*/ 26 w 81"/>
              <a:gd name="T23" fmla="*/ 140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1" h="140">
                <a:moveTo>
                  <a:pt x="26" y="140"/>
                </a:moveTo>
                <a:cubicBezTo>
                  <a:pt x="26" y="127"/>
                  <a:pt x="26" y="115"/>
                  <a:pt x="26" y="102"/>
                </a:cubicBezTo>
                <a:cubicBezTo>
                  <a:pt x="17" y="102"/>
                  <a:pt x="9" y="102"/>
                  <a:pt x="0" y="102"/>
                </a:cubicBezTo>
                <a:cubicBezTo>
                  <a:pt x="0" y="98"/>
                  <a:pt x="0" y="94"/>
                  <a:pt x="0" y="90"/>
                </a:cubicBezTo>
                <a:cubicBezTo>
                  <a:pt x="12" y="90"/>
                  <a:pt x="24" y="90"/>
                  <a:pt x="36" y="90"/>
                </a:cubicBezTo>
                <a:cubicBezTo>
                  <a:pt x="53" y="90"/>
                  <a:pt x="54" y="90"/>
                  <a:pt x="57" y="73"/>
                </a:cubicBezTo>
                <a:cubicBezTo>
                  <a:pt x="61" y="49"/>
                  <a:pt x="65" y="25"/>
                  <a:pt x="69" y="0"/>
                </a:cubicBezTo>
                <a:cubicBezTo>
                  <a:pt x="73" y="1"/>
                  <a:pt x="77" y="1"/>
                  <a:pt x="81" y="2"/>
                </a:cubicBezTo>
                <a:cubicBezTo>
                  <a:pt x="75" y="35"/>
                  <a:pt x="69" y="68"/>
                  <a:pt x="64" y="102"/>
                </a:cubicBezTo>
                <a:cubicBezTo>
                  <a:pt x="55" y="102"/>
                  <a:pt x="47" y="102"/>
                  <a:pt x="38" y="102"/>
                </a:cubicBezTo>
                <a:cubicBezTo>
                  <a:pt x="38" y="115"/>
                  <a:pt x="38" y="127"/>
                  <a:pt x="38" y="140"/>
                </a:cubicBezTo>
                <a:cubicBezTo>
                  <a:pt x="34" y="140"/>
                  <a:pt x="30" y="140"/>
                  <a:pt x="26" y="14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3186113" y="1708150"/>
            <a:ext cx="492125" cy="311150"/>
          </a:xfrm>
          <a:custGeom>
            <a:avLst/>
            <a:gdLst>
              <a:gd name="T0" fmla="*/ 25 w 62"/>
              <a:gd name="T1" fmla="*/ 17 h 39"/>
              <a:gd name="T2" fmla="*/ 16 w 62"/>
              <a:gd name="T3" fmla="*/ 36 h 39"/>
              <a:gd name="T4" fmla="*/ 0 w 62"/>
              <a:gd name="T5" fmla="*/ 38 h 39"/>
              <a:gd name="T6" fmla="*/ 13 w 62"/>
              <a:gd name="T7" fmla="*/ 13 h 39"/>
              <a:gd name="T8" fmla="*/ 18 w 62"/>
              <a:gd name="T9" fmla="*/ 2 h 39"/>
              <a:gd name="T10" fmla="*/ 28 w 62"/>
              <a:gd name="T11" fmla="*/ 5 h 39"/>
              <a:gd name="T12" fmla="*/ 36 w 62"/>
              <a:gd name="T13" fmla="*/ 5 h 39"/>
              <a:gd name="T14" fmla="*/ 59 w 62"/>
              <a:gd name="T15" fmla="*/ 14 h 39"/>
              <a:gd name="T16" fmla="*/ 50 w 62"/>
              <a:gd name="T17" fmla="*/ 36 h 39"/>
              <a:gd name="T18" fmla="*/ 27 w 62"/>
              <a:gd name="T19" fmla="*/ 27 h 39"/>
              <a:gd name="T20" fmla="*/ 25 w 62"/>
              <a:gd name="T21" fmla="*/ 17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62" h="39">
                <a:moveTo>
                  <a:pt x="25" y="17"/>
                </a:moveTo>
                <a:cubicBezTo>
                  <a:pt x="23" y="22"/>
                  <a:pt x="21" y="31"/>
                  <a:pt x="16" y="36"/>
                </a:cubicBezTo>
                <a:cubicBezTo>
                  <a:pt x="14" y="39"/>
                  <a:pt x="6" y="38"/>
                  <a:pt x="0" y="38"/>
                </a:cubicBezTo>
                <a:cubicBezTo>
                  <a:pt x="14" y="34"/>
                  <a:pt x="12" y="23"/>
                  <a:pt x="13" y="13"/>
                </a:cubicBezTo>
                <a:cubicBezTo>
                  <a:pt x="14" y="9"/>
                  <a:pt x="15" y="4"/>
                  <a:pt x="18" y="2"/>
                </a:cubicBezTo>
                <a:cubicBezTo>
                  <a:pt x="19" y="0"/>
                  <a:pt x="25" y="4"/>
                  <a:pt x="28" y="5"/>
                </a:cubicBezTo>
                <a:cubicBezTo>
                  <a:pt x="31" y="5"/>
                  <a:pt x="33" y="5"/>
                  <a:pt x="36" y="5"/>
                </a:cubicBezTo>
                <a:cubicBezTo>
                  <a:pt x="45" y="1"/>
                  <a:pt x="55" y="5"/>
                  <a:pt x="59" y="14"/>
                </a:cubicBezTo>
                <a:cubicBezTo>
                  <a:pt x="62" y="22"/>
                  <a:pt x="58" y="32"/>
                  <a:pt x="50" y="36"/>
                </a:cubicBezTo>
                <a:cubicBezTo>
                  <a:pt x="41" y="39"/>
                  <a:pt x="31" y="36"/>
                  <a:pt x="27" y="27"/>
                </a:cubicBezTo>
                <a:cubicBezTo>
                  <a:pt x="26" y="23"/>
                  <a:pt x="26" y="19"/>
                  <a:pt x="25" y="17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5148263" y="1676400"/>
            <a:ext cx="285750" cy="287337"/>
          </a:xfrm>
          <a:custGeom>
            <a:avLst/>
            <a:gdLst>
              <a:gd name="T0" fmla="*/ 0 w 36"/>
              <a:gd name="T1" fmla="*/ 18 h 36"/>
              <a:gd name="T2" fmla="*/ 17 w 36"/>
              <a:gd name="T3" fmla="*/ 0 h 36"/>
              <a:gd name="T4" fmla="*/ 36 w 36"/>
              <a:gd name="T5" fmla="*/ 18 h 36"/>
              <a:gd name="T6" fmla="*/ 18 w 36"/>
              <a:gd name="T7" fmla="*/ 36 h 36"/>
              <a:gd name="T8" fmla="*/ 0 w 36"/>
              <a:gd name="T9" fmla="*/ 18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" h="36">
                <a:moveTo>
                  <a:pt x="0" y="18"/>
                </a:moveTo>
                <a:cubicBezTo>
                  <a:pt x="0" y="8"/>
                  <a:pt x="7" y="0"/>
                  <a:pt x="17" y="0"/>
                </a:cubicBezTo>
                <a:cubicBezTo>
                  <a:pt x="28" y="0"/>
                  <a:pt x="36" y="8"/>
                  <a:pt x="36" y="18"/>
                </a:cubicBezTo>
                <a:cubicBezTo>
                  <a:pt x="36" y="27"/>
                  <a:pt x="28" y="36"/>
                  <a:pt x="18" y="36"/>
                </a:cubicBezTo>
                <a:cubicBezTo>
                  <a:pt x="8" y="36"/>
                  <a:pt x="0" y="28"/>
                  <a:pt x="0" y="18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4513263" y="2316163"/>
            <a:ext cx="412750" cy="134937"/>
          </a:xfrm>
          <a:custGeom>
            <a:avLst/>
            <a:gdLst>
              <a:gd name="T0" fmla="*/ 0 w 52"/>
              <a:gd name="T1" fmla="*/ 13 h 17"/>
              <a:gd name="T2" fmla="*/ 13 w 52"/>
              <a:gd name="T3" fmla="*/ 12 h 17"/>
              <a:gd name="T4" fmla="*/ 12 w 52"/>
              <a:gd name="T5" fmla="*/ 0 h 17"/>
              <a:gd name="T6" fmla="*/ 27 w 52"/>
              <a:gd name="T7" fmla="*/ 0 h 17"/>
              <a:gd name="T8" fmla="*/ 27 w 52"/>
              <a:gd name="T9" fmla="*/ 12 h 17"/>
              <a:gd name="T10" fmla="*/ 52 w 52"/>
              <a:gd name="T11" fmla="*/ 12 h 17"/>
              <a:gd name="T12" fmla="*/ 0 w 52"/>
              <a:gd name="T13" fmla="*/ 13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2" h="17">
                <a:moveTo>
                  <a:pt x="0" y="13"/>
                </a:moveTo>
                <a:cubicBezTo>
                  <a:pt x="5" y="12"/>
                  <a:pt x="8" y="12"/>
                  <a:pt x="13" y="12"/>
                </a:cubicBezTo>
                <a:cubicBezTo>
                  <a:pt x="12" y="8"/>
                  <a:pt x="12" y="4"/>
                  <a:pt x="12" y="0"/>
                </a:cubicBezTo>
                <a:cubicBezTo>
                  <a:pt x="17" y="0"/>
                  <a:pt x="22" y="0"/>
                  <a:pt x="27" y="0"/>
                </a:cubicBezTo>
                <a:cubicBezTo>
                  <a:pt x="27" y="4"/>
                  <a:pt x="27" y="8"/>
                  <a:pt x="27" y="12"/>
                </a:cubicBezTo>
                <a:cubicBezTo>
                  <a:pt x="35" y="12"/>
                  <a:pt x="43" y="12"/>
                  <a:pt x="52" y="12"/>
                </a:cubicBezTo>
                <a:cubicBezTo>
                  <a:pt x="46" y="17"/>
                  <a:pt x="7" y="17"/>
                  <a:pt x="0" y="13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4" name="Freeform 13"/>
          <p:cNvSpPr>
            <a:spLocks/>
          </p:cNvSpPr>
          <p:nvPr/>
        </p:nvSpPr>
        <p:spPr bwMode="auto">
          <a:xfrm>
            <a:off x="3908425" y="2316163"/>
            <a:ext cx="390525" cy="127000"/>
          </a:xfrm>
          <a:custGeom>
            <a:avLst/>
            <a:gdLst>
              <a:gd name="T0" fmla="*/ 0 w 49"/>
              <a:gd name="T1" fmla="*/ 12 h 16"/>
              <a:gd name="T2" fmla="*/ 35 w 49"/>
              <a:gd name="T3" fmla="*/ 12 h 16"/>
              <a:gd name="T4" fmla="*/ 34 w 49"/>
              <a:gd name="T5" fmla="*/ 0 h 16"/>
              <a:gd name="T6" fmla="*/ 49 w 49"/>
              <a:gd name="T7" fmla="*/ 0 h 16"/>
              <a:gd name="T8" fmla="*/ 49 w 49"/>
              <a:gd name="T9" fmla="*/ 16 h 16"/>
              <a:gd name="T10" fmla="*/ 0 w 49"/>
              <a:gd name="T11" fmla="*/ 16 h 16"/>
              <a:gd name="T12" fmla="*/ 0 w 49"/>
              <a:gd name="T13" fmla="*/ 12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9" h="16">
                <a:moveTo>
                  <a:pt x="0" y="12"/>
                </a:moveTo>
                <a:cubicBezTo>
                  <a:pt x="11" y="12"/>
                  <a:pt x="23" y="12"/>
                  <a:pt x="35" y="12"/>
                </a:cubicBezTo>
                <a:cubicBezTo>
                  <a:pt x="34" y="8"/>
                  <a:pt x="34" y="4"/>
                  <a:pt x="34" y="0"/>
                </a:cubicBezTo>
                <a:cubicBezTo>
                  <a:pt x="39" y="0"/>
                  <a:pt x="44" y="0"/>
                  <a:pt x="49" y="0"/>
                </a:cubicBezTo>
                <a:cubicBezTo>
                  <a:pt x="49" y="5"/>
                  <a:pt x="49" y="9"/>
                  <a:pt x="49" y="16"/>
                </a:cubicBezTo>
                <a:cubicBezTo>
                  <a:pt x="33" y="16"/>
                  <a:pt x="17" y="16"/>
                  <a:pt x="0" y="16"/>
                </a:cubicBezTo>
                <a:cubicBezTo>
                  <a:pt x="0" y="15"/>
                  <a:pt x="0" y="13"/>
                  <a:pt x="0" y="12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1173626" y="4010318"/>
            <a:ext cx="3765176" cy="705971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37" name="Google Shape;1237;p47"/>
          <p:cNvSpPr txBox="1">
            <a:spLocks noGrp="1"/>
          </p:cNvSpPr>
          <p:nvPr>
            <p:ph type="title" idx="2"/>
          </p:nvPr>
        </p:nvSpPr>
        <p:spPr>
          <a:xfrm>
            <a:off x="6052684" y="2338500"/>
            <a:ext cx="1106700" cy="98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02</a:t>
            </a:r>
            <a:endParaRPr/>
          </a:p>
        </p:txBody>
      </p:sp>
      <p:sp>
        <p:nvSpPr>
          <p:cNvPr id="1238" name="Google Shape;1238;p47"/>
          <p:cNvSpPr txBox="1">
            <a:spLocks noGrp="1"/>
          </p:cNvSpPr>
          <p:nvPr>
            <p:ph type="title"/>
          </p:nvPr>
        </p:nvSpPr>
        <p:spPr>
          <a:xfrm>
            <a:off x="4572000" y="720000"/>
            <a:ext cx="4068000" cy="161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Barlow SemiBold"/>
                <a:ea typeface="Barlow SemiBold"/>
                <a:cs typeface="Barlow SemiBold"/>
                <a:sym typeface="Barlow SemiBold"/>
              </a:rPr>
              <a:t>MARKET ANALYSIS</a:t>
            </a:r>
            <a:endParaRPr>
              <a:latin typeface="Barlow SemiBold"/>
              <a:ea typeface="Barlow SemiBold"/>
              <a:cs typeface="Barlow SemiBold"/>
              <a:sym typeface="Barlow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1239" name="Google Shape;1239;p47"/>
          <p:cNvSpPr txBox="1">
            <a:spLocks noGrp="1"/>
          </p:cNvSpPr>
          <p:nvPr>
            <p:ph type="subTitle" idx="1"/>
          </p:nvPr>
        </p:nvSpPr>
        <p:spPr>
          <a:xfrm>
            <a:off x="5237026" y="3434200"/>
            <a:ext cx="2744700" cy="67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You can enter a subtitle here if you need it</a:t>
            </a:r>
            <a:endParaRPr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6461" y="1219200"/>
            <a:ext cx="2105698" cy="3318070"/>
          </a:xfrm>
          <a:prstGeom prst="rect">
            <a:avLst/>
          </a:prstGeom>
        </p:spPr>
      </p:pic>
      <p:sp>
        <p:nvSpPr>
          <p:cNvPr id="7" name="Freeform 6"/>
          <p:cNvSpPr>
            <a:spLocks/>
          </p:cNvSpPr>
          <p:nvPr/>
        </p:nvSpPr>
        <p:spPr bwMode="auto">
          <a:xfrm>
            <a:off x="344487" y="411163"/>
            <a:ext cx="2784475" cy="41275"/>
          </a:xfrm>
          <a:custGeom>
            <a:avLst/>
            <a:gdLst>
              <a:gd name="T0" fmla="*/ 3 w 687"/>
              <a:gd name="T1" fmla="*/ 10 h 10"/>
              <a:gd name="T2" fmla="*/ 7 w 687"/>
              <a:gd name="T3" fmla="*/ 3 h 10"/>
              <a:gd name="T4" fmla="*/ 12 w 687"/>
              <a:gd name="T5" fmla="*/ 3 h 10"/>
              <a:gd name="T6" fmla="*/ 422 w 687"/>
              <a:gd name="T7" fmla="*/ 3 h 10"/>
              <a:gd name="T8" fmla="*/ 675 w 687"/>
              <a:gd name="T9" fmla="*/ 3 h 10"/>
              <a:gd name="T10" fmla="*/ 683 w 687"/>
              <a:gd name="T11" fmla="*/ 10 h 10"/>
              <a:gd name="T12" fmla="*/ 589 w 687"/>
              <a:gd name="T13" fmla="*/ 10 h 10"/>
              <a:gd name="T14" fmla="*/ 173 w 687"/>
              <a:gd name="T15" fmla="*/ 10 h 10"/>
              <a:gd name="T16" fmla="*/ 3 w 687"/>
              <a:gd name="T17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7" h="10">
                <a:moveTo>
                  <a:pt x="3" y="10"/>
                </a:moveTo>
                <a:cubicBezTo>
                  <a:pt x="0" y="5"/>
                  <a:pt x="1" y="3"/>
                  <a:pt x="7" y="3"/>
                </a:cubicBezTo>
                <a:cubicBezTo>
                  <a:pt x="9" y="2"/>
                  <a:pt x="11" y="3"/>
                  <a:pt x="12" y="3"/>
                </a:cubicBezTo>
                <a:cubicBezTo>
                  <a:pt x="149" y="3"/>
                  <a:pt x="286" y="3"/>
                  <a:pt x="422" y="3"/>
                </a:cubicBezTo>
                <a:cubicBezTo>
                  <a:pt x="507" y="3"/>
                  <a:pt x="591" y="2"/>
                  <a:pt x="675" y="3"/>
                </a:cubicBezTo>
                <a:cubicBezTo>
                  <a:pt x="680" y="3"/>
                  <a:pt x="687" y="0"/>
                  <a:pt x="683" y="10"/>
                </a:cubicBezTo>
                <a:cubicBezTo>
                  <a:pt x="652" y="10"/>
                  <a:pt x="620" y="10"/>
                  <a:pt x="589" y="10"/>
                </a:cubicBezTo>
                <a:cubicBezTo>
                  <a:pt x="450" y="10"/>
                  <a:pt x="312" y="10"/>
                  <a:pt x="173" y="10"/>
                </a:cubicBezTo>
                <a:cubicBezTo>
                  <a:pt x="117" y="10"/>
                  <a:pt x="60" y="10"/>
                  <a:pt x="3" y="1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032500" y="411163"/>
            <a:ext cx="2784475" cy="33338"/>
          </a:xfrm>
          <a:custGeom>
            <a:avLst/>
            <a:gdLst>
              <a:gd name="T0" fmla="*/ 5 w 687"/>
              <a:gd name="T1" fmla="*/ 8 h 8"/>
              <a:gd name="T2" fmla="*/ 8 w 687"/>
              <a:gd name="T3" fmla="*/ 0 h 8"/>
              <a:gd name="T4" fmla="*/ 14 w 687"/>
              <a:gd name="T5" fmla="*/ 0 h 8"/>
              <a:gd name="T6" fmla="*/ 652 w 687"/>
              <a:gd name="T7" fmla="*/ 0 h 8"/>
              <a:gd name="T8" fmla="*/ 680 w 687"/>
              <a:gd name="T9" fmla="*/ 0 h 8"/>
              <a:gd name="T10" fmla="*/ 684 w 687"/>
              <a:gd name="T11" fmla="*/ 7 h 8"/>
              <a:gd name="T12" fmla="*/ 659 w 687"/>
              <a:gd name="T13" fmla="*/ 8 h 8"/>
              <a:gd name="T14" fmla="*/ 145 w 687"/>
              <a:gd name="T15" fmla="*/ 8 h 8"/>
              <a:gd name="T16" fmla="*/ 5 w 687"/>
              <a:gd name="T17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7" h="8">
                <a:moveTo>
                  <a:pt x="5" y="8"/>
                </a:moveTo>
                <a:cubicBezTo>
                  <a:pt x="0" y="3"/>
                  <a:pt x="2" y="1"/>
                  <a:pt x="8" y="0"/>
                </a:cubicBezTo>
                <a:cubicBezTo>
                  <a:pt x="10" y="0"/>
                  <a:pt x="12" y="0"/>
                  <a:pt x="14" y="0"/>
                </a:cubicBezTo>
                <a:cubicBezTo>
                  <a:pt x="227" y="0"/>
                  <a:pt x="440" y="0"/>
                  <a:pt x="652" y="0"/>
                </a:cubicBezTo>
                <a:cubicBezTo>
                  <a:pt x="661" y="0"/>
                  <a:pt x="671" y="0"/>
                  <a:pt x="680" y="0"/>
                </a:cubicBezTo>
                <a:cubicBezTo>
                  <a:pt x="685" y="0"/>
                  <a:pt x="687" y="2"/>
                  <a:pt x="684" y="7"/>
                </a:cubicBezTo>
                <a:cubicBezTo>
                  <a:pt x="676" y="7"/>
                  <a:pt x="668" y="8"/>
                  <a:pt x="659" y="8"/>
                </a:cubicBezTo>
                <a:cubicBezTo>
                  <a:pt x="488" y="8"/>
                  <a:pt x="316" y="8"/>
                  <a:pt x="145" y="8"/>
                </a:cubicBezTo>
                <a:cubicBezTo>
                  <a:pt x="98" y="8"/>
                  <a:pt x="51" y="8"/>
                  <a:pt x="5" y="8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8"/>
          <p:cNvSpPr>
            <a:spLocks noEditPoints="1"/>
          </p:cNvSpPr>
          <p:nvPr/>
        </p:nvSpPr>
        <p:spPr bwMode="auto">
          <a:xfrm>
            <a:off x="5849938" y="366713"/>
            <a:ext cx="112713" cy="119063"/>
          </a:xfrm>
          <a:custGeom>
            <a:avLst/>
            <a:gdLst>
              <a:gd name="T0" fmla="*/ 28 w 28"/>
              <a:gd name="T1" fmla="*/ 14 h 29"/>
              <a:gd name="T2" fmla="*/ 14 w 28"/>
              <a:gd name="T3" fmla="*/ 29 h 29"/>
              <a:gd name="T4" fmla="*/ 0 w 28"/>
              <a:gd name="T5" fmla="*/ 15 h 29"/>
              <a:gd name="T6" fmla="*/ 14 w 28"/>
              <a:gd name="T7" fmla="*/ 0 h 29"/>
              <a:gd name="T8" fmla="*/ 28 w 28"/>
              <a:gd name="T9" fmla="*/ 14 h 29"/>
              <a:gd name="T10" fmla="*/ 6 w 28"/>
              <a:gd name="T11" fmla="*/ 15 h 29"/>
              <a:gd name="T12" fmla="*/ 15 w 28"/>
              <a:gd name="T13" fmla="*/ 23 h 29"/>
              <a:gd name="T14" fmla="*/ 23 w 28"/>
              <a:gd name="T15" fmla="*/ 14 h 29"/>
              <a:gd name="T16" fmla="*/ 14 w 28"/>
              <a:gd name="T17" fmla="*/ 6 h 29"/>
              <a:gd name="T18" fmla="*/ 6 w 28"/>
              <a:gd name="T19" fmla="*/ 15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" h="29">
                <a:moveTo>
                  <a:pt x="28" y="14"/>
                </a:moveTo>
                <a:cubicBezTo>
                  <a:pt x="28" y="22"/>
                  <a:pt x="22" y="29"/>
                  <a:pt x="14" y="29"/>
                </a:cubicBezTo>
                <a:cubicBezTo>
                  <a:pt x="7" y="29"/>
                  <a:pt x="0" y="22"/>
                  <a:pt x="0" y="15"/>
                </a:cubicBezTo>
                <a:cubicBezTo>
                  <a:pt x="0" y="7"/>
                  <a:pt x="6" y="0"/>
                  <a:pt x="14" y="0"/>
                </a:cubicBezTo>
                <a:cubicBezTo>
                  <a:pt x="22" y="0"/>
                  <a:pt x="28" y="7"/>
                  <a:pt x="28" y="14"/>
                </a:cubicBezTo>
                <a:close/>
                <a:moveTo>
                  <a:pt x="6" y="15"/>
                </a:moveTo>
                <a:cubicBezTo>
                  <a:pt x="6" y="20"/>
                  <a:pt x="9" y="23"/>
                  <a:pt x="15" y="23"/>
                </a:cubicBezTo>
                <a:cubicBezTo>
                  <a:pt x="20" y="23"/>
                  <a:pt x="23" y="20"/>
                  <a:pt x="23" y="14"/>
                </a:cubicBezTo>
                <a:cubicBezTo>
                  <a:pt x="23" y="9"/>
                  <a:pt x="19" y="6"/>
                  <a:pt x="14" y="6"/>
                </a:cubicBezTo>
                <a:cubicBezTo>
                  <a:pt x="9" y="6"/>
                  <a:pt x="6" y="9"/>
                  <a:pt x="6" y="15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9"/>
          <p:cNvSpPr>
            <a:spLocks noEditPoints="1"/>
          </p:cNvSpPr>
          <p:nvPr/>
        </p:nvSpPr>
        <p:spPr bwMode="auto">
          <a:xfrm>
            <a:off x="3194050" y="379413"/>
            <a:ext cx="117475" cy="114300"/>
          </a:xfrm>
          <a:custGeom>
            <a:avLst/>
            <a:gdLst>
              <a:gd name="T0" fmla="*/ 29 w 29"/>
              <a:gd name="T1" fmla="*/ 14 h 28"/>
              <a:gd name="T2" fmla="*/ 14 w 29"/>
              <a:gd name="T3" fmla="*/ 28 h 28"/>
              <a:gd name="T4" fmla="*/ 0 w 29"/>
              <a:gd name="T5" fmla="*/ 14 h 28"/>
              <a:gd name="T6" fmla="*/ 15 w 29"/>
              <a:gd name="T7" fmla="*/ 0 h 28"/>
              <a:gd name="T8" fmla="*/ 29 w 29"/>
              <a:gd name="T9" fmla="*/ 14 h 28"/>
              <a:gd name="T10" fmla="*/ 15 w 29"/>
              <a:gd name="T11" fmla="*/ 22 h 28"/>
              <a:gd name="T12" fmla="*/ 23 w 29"/>
              <a:gd name="T13" fmla="*/ 14 h 28"/>
              <a:gd name="T14" fmla="*/ 14 w 29"/>
              <a:gd name="T15" fmla="*/ 5 h 28"/>
              <a:gd name="T16" fmla="*/ 6 w 29"/>
              <a:gd name="T17" fmla="*/ 14 h 28"/>
              <a:gd name="T18" fmla="*/ 15 w 29"/>
              <a:gd name="T19" fmla="*/ 22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9" h="28">
                <a:moveTo>
                  <a:pt x="29" y="14"/>
                </a:moveTo>
                <a:cubicBezTo>
                  <a:pt x="29" y="22"/>
                  <a:pt x="22" y="28"/>
                  <a:pt x="14" y="28"/>
                </a:cubicBezTo>
                <a:cubicBezTo>
                  <a:pt x="7" y="28"/>
                  <a:pt x="0" y="22"/>
                  <a:pt x="0" y="14"/>
                </a:cubicBezTo>
                <a:cubicBezTo>
                  <a:pt x="0" y="6"/>
                  <a:pt x="7" y="0"/>
                  <a:pt x="15" y="0"/>
                </a:cubicBezTo>
                <a:cubicBezTo>
                  <a:pt x="23" y="0"/>
                  <a:pt x="29" y="6"/>
                  <a:pt x="29" y="14"/>
                </a:cubicBezTo>
                <a:close/>
                <a:moveTo>
                  <a:pt x="15" y="22"/>
                </a:moveTo>
                <a:cubicBezTo>
                  <a:pt x="20" y="22"/>
                  <a:pt x="23" y="19"/>
                  <a:pt x="23" y="14"/>
                </a:cubicBezTo>
                <a:cubicBezTo>
                  <a:pt x="23" y="9"/>
                  <a:pt x="20" y="5"/>
                  <a:pt x="14" y="5"/>
                </a:cubicBezTo>
                <a:cubicBezTo>
                  <a:pt x="9" y="5"/>
                  <a:pt x="6" y="9"/>
                  <a:pt x="6" y="14"/>
                </a:cubicBezTo>
                <a:cubicBezTo>
                  <a:pt x="6" y="19"/>
                  <a:pt x="9" y="22"/>
                  <a:pt x="15" y="22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" name="Google Shape;1257;p48"/>
          <p:cNvSpPr txBox="1">
            <a:spLocks noGrp="1"/>
          </p:cNvSpPr>
          <p:nvPr>
            <p:ph type="title"/>
          </p:nvPr>
        </p:nvSpPr>
        <p:spPr>
          <a:xfrm>
            <a:off x="540000" y="491400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AUDIENCE DEMOGRAPHICS</a:t>
            </a:r>
            <a:endParaRPr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258" name="Google Shape;1258;p48"/>
          <p:cNvSpPr txBox="1">
            <a:spLocks noGrp="1"/>
          </p:cNvSpPr>
          <p:nvPr>
            <p:ph type="subTitle" idx="4294967295"/>
          </p:nvPr>
        </p:nvSpPr>
        <p:spPr>
          <a:xfrm>
            <a:off x="6692700" y="3268650"/>
            <a:ext cx="1947300" cy="112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You can enter some relevant text here to explain this map</a:t>
            </a:r>
            <a:endParaRPr/>
          </a:p>
        </p:txBody>
      </p:sp>
      <p:grpSp>
        <p:nvGrpSpPr>
          <p:cNvPr id="1259" name="Google Shape;1259;p48"/>
          <p:cNvGrpSpPr/>
          <p:nvPr/>
        </p:nvGrpSpPr>
        <p:grpSpPr>
          <a:xfrm>
            <a:off x="2478550" y="1862255"/>
            <a:ext cx="3867457" cy="2543137"/>
            <a:chOff x="235800" y="830650"/>
            <a:chExt cx="6978450" cy="4588844"/>
          </a:xfrm>
          <a:solidFill>
            <a:schemeClr val="accent6">
              <a:lumMod val="75000"/>
            </a:schemeClr>
          </a:solidFill>
        </p:grpSpPr>
        <p:sp>
          <p:nvSpPr>
            <p:cNvPr id="1260" name="Google Shape;1260;p48"/>
            <p:cNvSpPr/>
            <p:nvPr/>
          </p:nvSpPr>
          <p:spPr>
            <a:xfrm>
              <a:off x="235800" y="1224769"/>
              <a:ext cx="2592225" cy="4194725"/>
            </a:xfrm>
            <a:custGeom>
              <a:avLst/>
              <a:gdLst/>
              <a:ahLst/>
              <a:cxnLst/>
              <a:rect l="l" t="t" r="r" b="b"/>
              <a:pathLst>
                <a:path w="103689" h="167789" extrusionOk="0">
                  <a:moveTo>
                    <a:pt x="13807" y="0"/>
                  </a:moveTo>
                  <a:cubicBezTo>
                    <a:pt x="11526" y="0"/>
                    <a:pt x="9194" y="921"/>
                    <a:pt x="7431" y="2357"/>
                  </a:cubicBezTo>
                  <a:cubicBezTo>
                    <a:pt x="6418" y="3183"/>
                    <a:pt x="7559" y="5231"/>
                    <a:pt x="8433" y="6203"/>
                  </a:cubicBezTo>
                  <a:cubicBezTo>
                    <a:pt x="9308" y="7175"/>
                    <a:pt x="10393" y="8259"/>
                    <a:pt x="10189" y="9549"/>
                  </a:cubicBezTo>
                  <a:cubicBezTo>
                    <a:pt x="9355" y="9975"/>
                    <a:pt x="8287" y="10084"/>
                    <a:pt x="7292" y="10084"/>
                  </a:cubicBezTo>
                  <a:cubicBezTo>
                    <a:pt x="7024" y="10084"/>
                    <a:pt x="6762" y="10076"/>
                    <a:pt x="6511" y="10065"/>
                  </a:cubicBezTo>
                  <a:cubicBezTo>
                    <a:pt x="6102" y="10046"/>
                    <a:pt x="5686" y="9992"/>
                    <a:pt x="5277" y="9992"/>
                  </a:cubicBezTo>
                  <a:cubicBezTo>
                    <a:pt x="4990" y="9992"/>
                    <a:pt x="4705" y="10019"/>
                    <a:pt x="4430" y="10104"/>
                  </a:cubicBezTo>
                  <a:cubicBezTo>
                    <a:pt x="3763" y="10310"/>
                    <a:pt x="3182" y="11034"/>
                    <a:pt x="3440" y="11683"/>
                  </a:cubicBezTo>
                  <a:cubicBezTo>
                    <a:pt x="2981" y="12481"/>
                    <a:pt x="2431" y="12899"/>
                    <a:pt x="2962" y="13650"/>
                  </a:cubicBezTo>
                  <a:cubicBezTo>
                    <a:pt x="3377" y="14235"/>
                    <a:pt x="4081" y="14716"/>
                    <a:pt x="4076" y="15434"/>
                  </a:cubicBezTo>
                  <a:cubicBezTo>
                    <a:pt x="4071" y="16003"/>
                    <a:pt x="3591" y="16462"/>
                    <a:pt x="3082" y="16719"/>
                  </a:cubicBezTo>
                  <a:cubicBezTo>
                    <a:pt x="2572" y="16973"/>
                    <a:pt x="2000" y="17102"/>
                    <a:pt x="1518" y="17408"/>
                  </a:cubicBezTo>
                  <a:cubicBezTo>
                    <a:pt x="13" y="18366"/>
                    <a:pt x="0" y="20519"/>
                    <a:pt x="159" y="22295"/>
                  </a:cubicBezTo>
                  <a:cubicBezTo>
                    <a:pt x="1133" y="23491"/>
                    <a:pt x="1285" y="25550"/>
                    <a:pt x="817" y="27017"/>
                  </a:cubicBezTo>
                  <a:cubicBezTo>
                    <a:pt x="639" y="27577"/>
                    <a:pt x="351" y="28172"/>
                    <a:pt x="552" y="28724"/>
                  </a:cubicBezTo>
                  <a:cubicBezTo>
                    <a:pt x="782" y="29356"/>
                    <a:pt x="1526" y="29605"/>
                    <a:pt x="2177" y="29773"/>
                  </a:cubicBezTo>
                  <a:cubicBezTo>
                    <a:pt x="2891" y="29958"/>
                    <a:pt x="3669" y="30130"/>
                    <a:pt x="4408" y="30130"/>
                  </a:cubicBezTo>
                  <a:cubicBezTo>
                    <a:pt x="5109" y="30130"/>
                    <a:pt x="5775" y="29975"/>
                    <a:pt x="6314" y="29528"/>
                  </a:cubicBezTo>
                  <a:cubicBezTo>
                    <a:pt x="7583" y="28478"/>
                    <a:pt x="9157" y="28121"/>
                    <a:pt x="10834" y="28121"/>
                  </a:cubicBezTo>
                  <a:cubicBezTo>
                    <a:pt x="13016" y="28121"/>
                    <a:pt x="15374" y="28725"/>
                    <a:pt x="17464" y="29196"/>
                  </a:cubicBezTo>
                  <a:cubicBezTo>
                    <a:pt x="18740" y="29482"/>
                    <a:pt x="20083" y="29952"/>
                    <a:pt x="20830" y="31028"/>
                  </a:cubicBezTo>
                  <a:cubicBezTo>
                    <a:pt x="21824" y="32461"/>
                    <a:pt x="21400" y="34451"/>
                    <a:pt x="20580" y="35993"/>
                  </a:cubicBezTo>
                  <a:cubicBezTo>
                    <a:pt x="19762" y="37533"/>
                    <a:pt x="18587" y="38903"/>
                    <a:pt x="18068" y="40567"/>
                  </a:cubicBezTo>
                  <a:cubicBezTo>
                    <a:pt x="17582" y="42129"/>
                    <a:pt x="17717" y="43806"/>
                    <a:pt x="17859" y="45436"/>
                  </a:cubicBezTo>
                  <a:cubicBezTo>
                    <a:pt x="18032" y="47441"/>
                    <a:pt x="18242" y="49554"/>
                    <a:pt x="19405" y="51198"/>
                  </a:cubicBezTo>
                  <a:cubicBezTo>
                    <a:pt x="20624" y="52922"/>
                    <a:pt x="21392" y="55494"/>
                    <a:pt x="21294" y="57601"/>
                  </a:cubicBezTo>
                  <a:cubicBezTo>
                    <a:pt x="21216" y="59294"/>
                    <a:pt x="20619" y="60958"/>
                    <a:pt x="20775" y="62645"/>
                  </a:cubicBezTo>
                  <a:cubicBezTo>
                    <a:pt x="21057" y="65704"/>
                    <a:pt x="23699" y="67999"/>
                    <a:pt x="26397" y="69471"/>
                  </a:cubicBezTo>
                  <a:cubicBezTo>
                    <a:pt x="29219" y="71013"/>
                    <a:pt x="31651" y="73637"/>
                    <a:pt x="32623" y="76701"/>
                  </a:cubicBezTo>
                  <a:cubicBezTo>
                    <a:pt x="33112" y="78241"/>
                    <a:pt x="33257" y="79868"/>
                    <a:pt x="33688" y="81425"/>
                  </a:cubicBezTo>
                  <a:cubicBezTo>
                    <a:pt x="34432" y="84119"/>
                    <a:pt x="36051" y="86565"/>
                    <a:pt x="38239" y="88307"/>
                  </a:cubicBezTo>
                  <a:cubicBezTo>
                    <a:pt x="39834" y="89575"/>
                    <a:pt x="42451" y="90023"/>
                    <a:pt x="44455" y="90388"/>
                  </a:cubicBezTo>
                  <a:cubicBezTo>
                    <a:pt x="45495" y="90578"/>
                    <a:pt x="46617" y="90728"/>
                    <a:pt x="47400" y="91437"/>
                  </a:cubicBezTo>
                  <a:cubicBezTo>
                    <a:pt x="47762" y="91764"/>
                    <a:pt x="48023" y="92187"/>
                    <a:pt x="48369" y="92530"/>
                  </a:cubicBezTo>
                  <a:cubicBezTo>
                    <a:pt x="50044" y="94188"/>
                    <a:pt x="53127" y="93507"/>
                    <a:pt x="54821" y="95145"/>
                  </a:cubicBezTo>
                  <a:cubicBezTo>
                    <a:pt x="55259" y="95566"/>
                    <a:pt x="55558" y="96107"/>
                    <a:pt x="55941" y="96579"/>
                  </a:cubicBezTo>
                  <a:cubicBezTo>
                    <a:pt x="56887" y="97736"/>
                    <a:pt x="58370" y="98428"/>
                    <a:pt x="59861" y="98428"/>
                  </a:cubicBezTo>
                  <a:cubicBezTo>
                    <a:pt x="60003" y="98428"/>
                    <a:pt x="60145" y="98421"/>
                    <a:pt x="60286" y="98409"/>
                  </a:cubicBezTo>
                  <a:lnTo>
                    <a:pt x="60286" y="98409"/>
                  </a:lnTo>
                  <a:cubicBezTo>
                    <a:pt x="59905" y="99653"/>
                    <a:pt x="61397" y="101114"/>
                    <a:pt x="60936" y="102330"/>
                  </a:cubicBezTo>
                  <a:cubicBezTo>
                    <a:pt x="60565" y="103312"/>
                    <a:pt x="59445" y="103741"/>
                    <a:pt x="58674" y="104452"/>
                  </a:cubicBezTo>
                  <a:cubicBezTo>
                    <a:pt x="57337" y="105685"/>
                    <a:pt x="57129" y="107795"/>
                    <a:pt x="57705" y="109521"/>
                  </a:cubicBezTo>
                  <a:cubicBezTo>
                    <a:pt x="58282" y="111246"/>
                    <a:pt x="59498" y="112671"/>
                    <a:pt x="60717" y="114022"/>
                  </a:cubicBezTo>
                  <a:cubicBezTo>
                    <a:pt x="62978" y="116530"/>
                    <a:pt x="65696" y="117746"/>
                    <a:pt x="68148" y="120066"/>
                  </a:cubicBezTo>
                  <a:cubicBezTo>
                    <a:pt x="70420" y="122216"/>
                    <a:pt x="70937" y="125696"/>
                    <a:pt x="70438" y="128784"/>
                  </a:cubicBezTo>
                  <a:cubicBezTo>
                    <a:pt x="69938" y="131872"/>
                    <a:pt x="68585" y="134744"/>
                    <a:pt x="67620" y="137718"/>
                  </a:cubicBezTo>
                  <a:cubicBezTo>
                    <a:pt x="65814" y="143276"/>
                    <a:pt x="65376" y="149382"/>
                    <a:pt x="67102" y="154963"/>
                  </a:cubicBezTo>
                  <a:cubicBezTo>
                    <a:pt x="68828" y="160546"/>
                    <a:pt x="72869" y="165522"/>
                    <a:pt x="78283" y="167717"/>
                  </a:cubicBezTo>
                  <a:cubicBezTo>
                    <a:pt x="78404" y="167766"/>
                    <a:pt x="78530" y="167788"/>
                    <a:pt x="78658" y="167788"/>
                  </a:cubicBezTo>
                  <a:cubicBezTo>
                    <a:pt x="79167" y="167788"/>
                    <a:pt x="79705" y="167444"/>
                    <a:pt x="80056" y="167066"/>
                  </a:cubicBezTo>
                  <a:cubicBezTo>
                    <a:pt x="80495" y="166591"/>
                    <a:pt x="80589" y="165833"/>
                    <a:pt x="80281" y="165265"/>
                  </a:cubicBezTo>
                  <a:cubicBezTo>
                    <a:pt x="79304" y="163467"/>
                    <a:pt x="77566" y="161932"/>
                    <a:pt x="76298" y="160326"/>
                  </a:cubicBezTo>
                  <a:cubicBezTo>
                    <a:pt x="75898" y="159821"/>
                    <a:pt x="75478" y="159248"/>
                    <a:pt x="75530" y="158607"/>
                  </a:cubicBezTo>
                  <a:cubicBezTo>
                    <a:pt x="75589" y="157886"/>
                    <a:pt x="76208" y="157367"/>
                    <a:pt x="76666" y="156807"/>
                  </a:cubicBezTo>
                  <a:cubicBezTo>
                    <a:pt x="77361" y="155947"/>
                    <a:pt x="77729" y="154867"/>
                    <a:pt x="77704" y="153762"/>
                  </a:cubicBezTo>
                  <a:cubicBezTo>
                    <a:pt x="77674" y="152733"/>
                    <a:pt x="77075" y="151726"/>
                    <a:pt x="77111" y="150697"/>
                  </a:cubicBezTo>
                  <a:cubicBezTo>
                    <a:pt x="77146" y="149667"/>
                    <a:pt x="77701" y="148583"/>
                    <a:pt x="78676" y="148251"/>
                  </a:cubicBezTo>
                  <a:cubicBezTo>
                    <a:pt x="79120" y="148100"/>
                    <a:pt x="79614" y="148115"/>
                    <a:pt x="80042" y="147926"/>
                  </a:cubicBezTo>
                  <a:cubicBezTo>
                    <a:pt x="81453" y="147303"/>
                    <a:pt x="81228" y="145153"/>
                    <a:pt x="82249" y="143996"/>
                  </a:cubicBezTo>
                  <a:cubicBezTo>
                    <a:pt x="82722" y="143460"/>
                    <a:pt x="83419" y="143193"/>
                    <a:pt x="84064" y="142883"/>
                  </a:cubicBezTo>
                  <a:cubicBezTo>
                    <a:pt x="86792" y="141571"/>
                    <a:pt x="89035" y="138972"/>
                    <a:pt x="89283" y="135957"/>
                  </a:cubicBezTo>
                  <a:cubicBezTo>
                    <a:pt x="89483" y="133544"/>
                    <a:pt x="88605" y="130615"/>
                    <a:pt x="90438" y="129034"/>
                  </a:cubicBezTo>
                  <a:cubicBezTo>
                    <a:pt x="91238" y="128344"/>
                    <a:pt x="92244" y="128199"/>
                    <a:pt x="93314" y="128199"/>
                  </a:cubicBezTo>
                  <a:cubicBezTo>
                    <a:pt x="94087" y="128199"/>
                    <a:pt x="94894" y="128275"/>
                    <a:pt x="95682" y="128275"/>
                  </a:cubicBezTo>
                  <a:cubicBezTo>
                    <a:pt x="96098" y="128275"/>
                    <a:pt x="96509" y="128254"/>
                    <a:pt x="96908" y="128189"/>
                  </a:cubicBezTo>
                  <a:cubicBezTo>
                    <a:pt x="97800" y="128044"/>
                    <a:pt x="98396" y="127214"/>
                    <a:pt x="98814" y="126412"/>
                  </a:cubicBezTo>
                  <a:cubicBezTo>
                    <a:pt x="99231" y="125609"/>
                    <a:pt x="99280" y="124658"/>
                    <a:pt x="99129" y="123766"/>
                  </a:cubicBezTo>
                  <a:cubicBezTo>
                    <a:pt x="98945" y="122668"/>
                    <a:pt x="98473" y="121597"/>
                    <a:pt x="98577" y="120489"/>
                  </a:cubicBezTo>
                  <a:cubicBezTo>
                    <a:pt x="98723" y="118930"/>
                    <a:pt x="99942" y="117730"/>
                    <a:pt x="100886" y="116480"/>
                  </a:cubicBezTo>
                  <a:cubicBezTo>
                    <a:pt x="102003" y="114998"/>
                    <a:pt x="102797" y="113297"/>
                    <a:pt x="103214" y="111488"/>
                  </a:cubicBezTo>
                  <a:cubicBezTo>
                    <a:pt x="103689" y="109429"/>
                    <a:pt x="102371" y="106997"/>
                    <a:pt x="100524" y="105970"/>
                  </a:cubicBezTo>
                  <a:cubicBezTo>
                    <a:pt x="98677" y="104943"/>
                    <a:pt x="96462" y="104915"/>
                    <a:pt x="94350" y="104853"/>
                  </a:cubicBezTo>
                  <a:cubicBezTo>
                    <a:pt x="92237" y="104794"/>
                    <a:pt x="89999" y="104633"/>
                    <a:pt x="88273" y="103414"/>
                  </a:cubicBezTo>
                  <a:cubicBezTo>
                    <a:pt x="86692" y="102296"/>
                    <a:pt x="85799" y="100469"/>
                    <a:pt x="84550" y="98991"/>
                  </a:cubicBezTo>
                  <a:cubicBezTo>
                    <a:pt x="82441" y="96497"/>
                    <a:pt x="79375" y="95057"/>
                    <a:pt x="76410" y="93690"/>
                  </a:cubicBezTo>
                  <a:cubicBezTo>
                    <a:pt x="75559" y="93298"/>
                    <a:pt x="74630" y="92901"/>
                    <a:pt x="73720" y="92901"/>
                  </a:cubicBezTo>
                  <a:cubicBezTo>
                    <a:pt x="73431" y="92901"/>
                    <a:pt x="73144" y="92941"/>
                    <a:pt x="72862" y="93034"/>
                  </a:cubicBezTo>
                  <a:cubicBezTo>
                    <a:pt x="72400" y="93185"/>
                    <a:pt x="71985" y="93473"/>
                    <a:pt x="71508" y="93564"/>
                  </a:cubicBezTo>
                  <a:cubicBezTo>
                    <a:pt x="71390" y="93586"/>
                    <a:pt x="71274" y="93597"/>
                    <a:pt x="71159" y="93597"/>
                  </a:cubicBezTo>
                  <a:cubicBezTo>
                    <a:pt x="70006" y="93597"/>
                    <a:pt x="69033" y="92520"/>
                    <a:pt x="67966" y="91944"/>
                  </a:cubicBezTo>
                  <a:cubicBezTo>
                    <a:pt x="67424" y="91651"/>
                    <a:pt x="66830" y="91518"/>
                    <a:pt x="66231" y="91518"/>
                  </a:cubicBezTo>
                  <a:cubicBezTo>
                    <a:pt x="64138" y="91518"/>
                    <a:pt x="61986" y="93147"/>
                    <a:pt x="61817" y="95293"/>
                  </a:cubicBezTo>
                  <a:cubicBezTo>
                    <a:pt x="61476" y="95410"/>
                    <a:pt x="61056" y="95468"/>
                    <a:pt x="60611" y="95468"/>
                  </a:cubicBezTo>
                  <a:cubicBezTo>
                    <a:pt x="59413" y="95468"/>
                    <a:pt x="58031" y="95047"/>
                    <a:pt x="57510" y="94228"/>
                  </a:cubicBezTo>
                  <a:cubicBezTo>
                    <a:pt x="56995" y="93419"/>
                    <a:pt x="56789" y="92287"/>
                    <a:pt x="55904" y="91918"/>
                  </a:cubicBezTo>
                  <a:cubicBezTo>
                    <a:pt x="55432" y="91722"/>
                    <a:pt x="54840" y="91796"/>
                    <a:pt x="54455" y="91458"/>
                  </a:cubicBezTo>
                  <a:cubicBezTo>
                    <a:pt x="53818" y="90898"/>
                    <a:pt x="54313" y="89881"/>
                    <a:pt x="54428" y="89040"/>
                  </a:cubicBezTo>
                  <a:cubicBezTo>
                    <a:pt x="54609" y="87696"/>
                    <a:pt x="53607" y="86419"/>
                    <a:pt x="52383" y="85834"/>
                  </a:cubicBezTo>
                  <a:cubicBezTo>
                    <a:pt x="51161" y="85249"/>
                    <a:pt x="49761" y="85202"/>
                    <a:pt x="48407" y="85159"/>
                  </a:cubicBezTo>
                  <a:cubicBezTo>
                    <a:pt x="47051" y="85115"/>
                    <a:pt x="45649" y="85054"/>
                    <a:pt x="44436" y="84447"/>
                  </a:cubicBezTo>
                  <a:cubicBezTo>
                    <a:pt x="42077" y="83264"/>
                    <a:pt x="41111" y="80063"/>
                    <a:pt x="42146" y="77635"/>
                  </a:cubicBezTo>
                  <a:cubicBezTo>
                    <a:pt x="43156" y="75267"/>
                    <a:pt x="45760" y="73783"/>
                    <a:pt x="48337" y="73783"/>
                  </a:cubicBezTo>
                  <a:cubicBezTo>
                    <a:pt x="48401" y="73783"/>
                    <a:pt x="48464" y="73784"/>
                    <a:pt x="48528" y="73786"/>
                  </a:cubicBezTo>
                  <a:cubicBezTo>
                    <a:pt x="51112" y="73862"/>
                    <a:pt x="53842" y="75749"/>
                    <a:pt x="53870" y="78335"/>
                  </a:cubicBezTo>
                  <a:cubicBezTo>
                    <a:pt x="53875" y="78746"/>
                    <a:pt x="54287" y="78928"/>
                    <a:pt x="54735" y="78928"/>
                  </a:cubicBezTo>
                  <a:cubicBezTo>
                    <a:pt x="55004" y="78928"/>
                    <a:pt x="55285" y="78863"/>
                    <a:pt x="55498" y="78741"/>
                  </a:cubicBezTo>
                  <a:cubicBezTo>
                    <a:pt x="56067" y="78416"/>
                    <a:pt x="56365" y="77760"/>
                    <a:pt x="56505" y="77119"/>
                  </a:cubicBezTo>
                  <a:cubicBezTo>
                    <a:pt x="56645" y="76478"/>
                    <a:pt x="56664" y="75812"/>
                    <a:pt x="56860" y="75186"/>
                  </a:cubicBezTo>
                  <a:cubicBezTo>
                    <a:pt x="57310" y="73749"/>
                    <a:pt x="58757" y="72690"/>
                    <a:pt x="60261" y="72690"/>
                  </a:cubicBezTo>
                  <a:cubicBezTo>
                    <a:pt x="60273" y="72690"/>
                    <a:pt x="60285" y="72690"/>
                    <a:pt x="60297" y="72690"/>
                  </a:cubicBezTo>
                  <a:cubicBezTo>
                    <a:pt x="60306" y="72690"/>
                    <a:pt x="60314" y="72690"/>
                    <a:pt x="60323" y="72690"/>
                  </a:cubicBezTo>
                  <a:cubicBezTo>
                    <a:pt x="61893" y="72690"/>
                    <a:pt x="62998" y="71122"/>
                    <a:pt x="64116" y="70013"/>
                  </a:cubicBezTo>
                  <a:cubicBezTo>
                    <a:pt x="65241" y="68896"/>
                    <a:pt x="65913" y="67214"/>
                    <a:pt x="65469" y="65693"/>
                  </a:cubicBezTo>
                  <a:cubicBezTo>
                    <a:pt x="65229" y="64873"/>
                    <a:pt x="64683" y="64046"/>
                    <a:pt x="64956" y="63238"/>
                  </a:cubicBezTo>
                  <a:cubicBezTo>
                    <a:pt x="65170" y="62604"/>
                    <a:pt x="65822" y="62237"/>
                    <a:pt x="66438" y="61978"/>
                  </a:cubicBezTo>
                  <a:cubicBezTo>
                    <a:pt x="67992" y="61328"/>
                    <a:pt x="69657" y="60995"/>
                    <a:pt x="71338" y="60995"/>
                  </a:cubicBezTo>
                  <a:cubicBezTo>
                    <a:pt x="71514" y="60995"/>
                    <a:pt x="71689" y="60998"/>
                    <a:pt x="71865" y="61005"/>
                  </a:cubicBezTo>
                  <a:cubicBezTo>
                    <a:pt x="71916" y="61008"/>
                    <a:pt x="71966" y="61009"/>
                    <a:pt x="72016" y="61009"/>
                  </a:cubicBezTo>
                  <a:cubicBezTo>
                    <a:pt x="73530" y="61009"/>
                    <a:pt x="74333" y="60016"/>
                    <a:pt x="75129" y="58671"/>
                  </a:cubicBezTo>
                  <a:cubicBezTo>
                    <a:pt x="75724" y="57667"/>
                    <a:pt x="75988" y="56400"/>
                    <a:pt x="76935" y="55719"/>
                  </a:cubicBezTo>
                  <a:cubicBezTo>
                    <a:pt x="77461" y="55341"/>
                    <a:pt x="78061" y="55227"/>
                    <a:pt x="78697" y="55227"/>
                  </a:cubicBezTo>
                  <a:cubicBezTo>
                    <a:pt x="79669" y="55227"/>
                    <a:pt x="80723" y="55493"/>
                    <a:pt x="81724" y="55493"/>
                  </a:cubicBezTo>
                  <a:cubicBezTo>
                    <a:pt x="81835" y="55493"/>
                    <a:pt x="81945" y="55490"/>
                    <a:pt x="82055" y="55483"/>
                  </a:cubicBezTo>
                  <a:cubicBezTo>
                    <a:pt x="84597" y="55311"/>
                    <a:pt x="86582" y="52458"/>
                    <a:pt x="85860" y="50015"/>
                  </a:cubicBezTo>
                  <a:cubicBezTo>
                    <a:pt x="85517" y="48852"/>
                    <a:pt x="84704" y="47901"/>
                    <a:pt x="84043" y="46884"/>
                  </a:cubicBezTo>
                  <a:cubicBezTo>
                    <a:pt x="83131" y="45481"/>
                    <a:pt x="82492" y="43918"/>
                    <a:pt x="82159" y="42277"/>
                  </a:cubicBezTo>
                  <a:cubicBezTo>
                    <a:pt x="81854" y="40773"/>
                    <a:pt x="81767" y="39118"/>
                    <a:pt x="80776" y="37947"/>
                  </a:cubicBezTo>
                  <a:cubicBezTo>
                    <a:pt x="79227" y="38020"/>
                    <a:pt x="77350" y="37975"/>
                    <a:pt x="75971" y="38686"/>
                  </a:cubicBezTo>
                  <a:cubicBezTo>
                    <a:pt x="75699" y="37108"/>
                    <a:pt x="75398" y="35461"/>
                    <a:pt x="74423" y="34192"/>
                  </a:cubicBezTo>
                  <a:cubicBezTo>
                    <a:pt x="73732" y="33291"/>
                    <a:pt x="72587" y="32657"/>
                    <a:pt x="71488" y="32657"/>
                  </a:cubicBezTo>
                  <a:cubicBezTo>
                    <a:pt x="71039" y="32657"/>
                    <a:pt x="70597" y="32763"/>
                    <a:pt x="70198" y="32999"/>
                  </a:cubicBezTo>
                  <a:cubicBezTo>
                    <a:pt x="68851" y="33794"/>
                    <a:pt x="68559" y="35642"/>
                    <a:pt x="68807" y="37187"/>
                  </a:cubicBezTo>
                  <a:cubicBezTo>
                    <a:pt x="69057" y="38731"/>
                    <a:pt x="69698" y="40227"/>
                    <a:pt x="69655" y="41791"/>
                  </a:cubicBezTo>
                  <a:cubicBezTo>
                    <a:pt x="69615" y="43336"/>
                    <a:pt x="68552" y="45042"/>
                    <a:pt x="67017" y="45042"/>
                  </a:cubicBezTo>
                  <a:cubicBezTo>
                    <a:pt x="66998" y="45042"/>
                    <a:pt x="66979" y="45041"/>
                    <a:pt x="66960" y="45041"/>
                  </a:cubicBezTo>
                  <a:cubicBezTo>
                    <a:pt x="66146" y="45019"/>
                    <a:pt x="65416" y="44522"/>
                    <a:pt x="64843" y="43941"/>
                  </a:cubicBezTo>
                  <a:cubicBezTo>
                    <a:pt x="64022" y="43112"/>
                    <a:pt x="63372" y="42052"/>
                    <a:pt x="62317" y="41553"/>
                  </a:cubicBezTo>
                  <a:cubicBezTo>
                    <a:pt x="61507" y="41171"/>
                    <a:pt x="60577" y="41179"/>
                    <a:pt x="59704" y="40982"/>
                  </a:cubicBezTo>
                  <a:cubicBezTo>
                    <a:pt x="56728" y="40316"/>
                    <a:pt x="54688" y="36902"/>
                    <a:pt x="55510" y="33965"/>
                  </a:cubicBezTo>
                  <a:cubicBezTo>
                    <a:pt x="56182" y="31564"/>
                    <a:pt x="58657" y="29882"/>
                    <a:pt x="61117" y="29882"/>
                  </a:cubicBezTo>
                  <a:cubicBezTo>
                    <a:pt x="61664" y="29882"/>
                    <a:pt x="62211" y="29966"/>
                    <a:pt x="62737" y="30143"/>
                  </a:cubicBezTo>
                  <a:cubicBezTo>
                    <a:pt x="66237" y="28861"/>
                    <a:pt x="67660" y="24447"/>
                    <a:pt x="66265" y="20991"/>
                  </a:cubicBezTo>
                  <a:cubicBezTo>
                    <a:pt x="64868" y="17535"/>
                    <a:pt x="61115" y="15389"/>
                    <a:pt x="57392" y="15226"/>
                  </a:cubicBezTo>
                  <a:cubicBezTo>
                    <a:pt x="56302" y="15179"/>
                    <a:pt x="55191" y="15275"/>
                    <a:pt x="54134" y="15007"/>
                  </a:cubicBezTo>
                  <a:cubicBezTo>
                    <a:pt x="51145" y="14251"/>
                    <a:pt x="49582" y="10965"/>
                    <a:pt x="46980" y="9310"/>
                  </a:cubicBezTo>
                  <a:cubicBezTo>
                    <a:pt x="46287" y="8869"/>
                    <a:pt x="45224" y="8778"/>
                    <a:pt x="44079" y="8778"/>
                  </a:cubicBezTo>
                  <a:cubicBezTo>
                    <a:pt x="43277" y="8778"/>
                    <a:pt x="42435" y="8823"/>
                    <a:pt x="41651" y="8823"/>
                  </a:cubicBezTo>
                  <a:cubicBezTo>
                    <a:pt x="40795" y="8823"/>
                    <a:pt x="40007" y="8769"/>
                    <a:pt x="39418" y="8547"/>
                  </a:cubicBezTo>
                  <a:cubicBezTo>
                    <a:pt x="38499" y="8200"/>
                    <a:pt x="37525" y="8023"/>
                    <a:pt x="36546" y="8023"/>
                  </a:cubicBezTo>
                  <a:cubicBezTo>
                    <a:pt x="36275" y="8023"/>
                    <a:pt x="36003" y="8037"/>
                    <a:pt x="35731" y="8064"/>
                  </a:cubicBezTo>
                  <a:cubicBezTo>
                    <a:pt x="34635" y="9104"/>
                    <a:pt x="32585" y="9398"/>
                    <a:pt x="31077" y="9499"/>
                  </a:cubicBezTo>
                  <a:cubicBezTo>
                    <a:pt x="29526" y="7990"/>
                    <a:pt x="27655" y="6585"/>
                    <a:pt x="25725" y="5605"/>
                  </a:cubicBezTo>
                  <a:cubicBezTo>
                    <a:pt x="24435" y="4951"/>
                    <a:pt x="22930" y="4260"/>
                    <a:pt x="22532" y="2870"/>
                  </a:cubicBezTo>
                  <a:cubicBezTo>
                    <a:pt x="22012" y="1053"/>
                    <a:pt x="19376" y="125"/>
                    <a:pt x="17200" y="125"/>
                  </a:cubicBezTo>
                  <a:cubicBezTo>
                    <a:pt x="16716" y="125"/>
                    <a:pt x="16254" y="171"/>
                    <a:pt x="15844" y="263"/>
                  </a:cubicBezTo>
                  <a:cubicBezTo>
                    <a:pt x="15181" y="84"/>
                    <a:pt x="14496" y="0"/>
                    <a:pt x="138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48"/>
            <p:cNvSpPr/>
            <p:nvPr/>
          </p:nvSpPr>
          <p:spPr>
            <a:xfrm>
              <a:off x="2370225" y="830650"/>
              <a:ext cx="1016975" cy="1158500"/>
            </a:xfrm>
            <a:custGeom>
              <a:avLst/>
              <a:gdLst/>
              <a:ahLst/>
              <a:cxnLst/>
              <a:rect l="l" t="t" r="r" b="b"/>
              <a:pathLst>
                <a:path w="40679" h="46340" extrusionOk="0">
                  <a:moveTo>
                    <a:pt x="15780" y="0"/>
                  </a:moveTo>
                  <a:cubicBezTo>
                    <a:pt x="14989" y="0"/>
                    <a:pt x="14213" y="109"/>
                    <a:pt x="13470" y="421"/>
                  </a:cubicBezTo>
                  <a:cubicBezTo>
                    <a:pt x="9879" y="1928"/>
                    <a:pt x="10933" y="5468"/>
                    <a:pt x="8580" y="7572"/>
                  </a:cubicBezTo>
                  <a:cubicBezTo>
                    <a:pt x="6546" y="9390"/>
                    <a:pt x="2788" y="7963"/>
                    <a:pt x="1150" y="10460"/>
                  </a:cubicBezTo>
                  <a:cubicBezTo>
                    <a:pt x="0" y="12215"/>
                    <a:pt x="1289" y="14606"/>
                    <a:pt x="2962" y="15871"/>
                  </a:cubicBezTo>
                  <a:cubicBezTo>
                    <a:pt x="4636" y="17135"/>
                    <a:pt x="6731" y="17894"/>
                    <a:pt x="8056" y="19522"/>
                  </a:cubicBezTo>
                  <a:cubicBezTo>
                    <a:pt x="10183" y="22136"/>
                    <a:pt x="9577" y="26004"/>
                    <a:pt x="8413" y="29169"/>
                  </a:cubicBezTo>
                  <a:cubicBezTo>
                    <a:pt x="7247" y="32332"/>
                    <a:pt x="5603" y="35532"/>
                    <a:pt x="6005" y="38881"/>
                  </a:cubicBezTo>
                  <a:cubicBezTo>
                    <a:pt x="6193" y="40459"/>
                    <a:pt x="6837" y="41956"/>
                    <a:pt x="7675" y="43307"/>
                  </a:cubicBezTo>
                  <a:cubicBezTo>
                    <a:pt x="8488" y="44615"/>
                    <a:pt x="9597" y="45873"/>
                    <a:pt x="11095" y="46235"/>
                  </a:cubicBezTo>
                  <a:cubicBezTo>
                    <a:pt x="11391" y="46306"/>
                    <a:pt x="11688" y="46339"/>
                    <a:pt x="11983" y="46339"/>
                  </a:cubicBezTo>
                  <a:cubicBezTo>
                    <a:pt x="13586" y="46339"/>
                    <a:pt x="15150" y="45367"/>
                    <a:pt x="16368" y="44250"/>
                  </a:cubicBezTo>
                  <a:cubicBezTo>
                    <a:pt x="17812" y="42927"/>
                    <a:pt x="19065" y="41325"/>
                    <a:pt x="20822" y="40465"/>
                  </a:cubicBezTo>
                  <a:cubicBezTo>
                    <a:pt x="23353" y="39224"/>
                    <a:pt x="26610" y="39686"/>
                    <a:pt x="28815" y="37929"/>
                  </a:cubicBezTo>
                  <a:cubicBezTo>
                    <a:pt x="31544" y="35754"/>
                    <a:pt x="31140" y="31606"/>
                    <a:pt x="31890" y="28199"/>
                  </a:cubicBezTo>
                  <a:cubicBezTo>
                    <a:pt x="33150" y="22476"/>
                    <a:pt x="38102" y="18249"/>
                    <a:pt x="40038" y="12718"/>
                  </a:cubicBezTo>
                  <a:cubicBezTo>
                    <a:pt x="40418" y="11636"/>
                    <a:pt x="40679" y="10499"/>
                    <a:pt x="40652" y="9352"/>
                  </a:cubicBezTo>
                  <a:cubicBezTo>
                    <a:pt x="40569" y="5649"/>
                    <a:pt x="37449" y="2571"/>
                    <a:pt x="33956" y="1339"/>
                  </a:cubicBezTo>
                  <a:cubicBezTo>
                    <a:pt x="31938" y="627"/>
                    <a:pt x="29911" y="457"/>
                    <a:pt x="27871" y="457"/>
                  </a:cubicBezTo>
                  <a:cubicBezTo>
                    <a:pt x="26007" y="457"/>
                    <a:pt x="24132" y="599"/>
                    <a:pt x="22245" y="599"/>
                  </a:cubicBezTo>
                  <a:cubicBezTo>
                    <a:pt x="21785" y="599"/>
                    <a:pt x="21325" y="591"/>
                    <a:pt x="20863" y="570"/>
                  </a:cubicBezTo>
                  <a:cubicBezTo>
                    <a:pt x="19225" y="496"/>
                    <a:pt x="17470" y="0"/>
                    <a:pt x="157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48"/>
            <p:cNvSpPr/>
            <p:nvPr/>
          </p:nvSpPr>
          <p:spPr>
            <a:xfrm>
              <a:off x="3143325" y="1089650"/>
              <a:ext cx="4064350" cy="3503975"/>
            </a:xfrm>
            <a:custGeom>
              <a:avLst/>
              <a:gdLst/>
              <a:ahLst/>
              <a:cxnLst/>
              <a:rect l="l" t="t" r="r" b="b"/>
              <a:pathLst>
                <a:path w="162574" h="140159" extrusionOk="0">
                  <a:moveTo>
                    <a:pt x="149391" y="0"/>
                  </a:moveTo>
                  <a:cubicBezTo>
                    <a:pt x="148360" y="0"/>
                    <a:pt x="147330" y="156"/>
                    <a:pt x="146349" y="477"/>
                  </a:cubicBezTo>
                  <a:cubicBezTo>
                    <a:pt x="145329" y="812"/>
                    <a:pt x="144363" y="1309"/>
                    <a:pt x="143326" y="1583"/>
                  </a:cubicBezTo>
                  <a:cubicBezTo>
                    <a:pt x="142494" y="1801"/>
                    <a:pt x="141638" y="1870"/>
                    <a:pt x="140776" y="1870"/>
                  </a:cubicBezTo>
                  <a:cubicBezTo>
                    <a:pt x="140050" y="1870"/>
                    <a:pt x="139319" y="1821"/>
                    <a:pt x="138596" y="1772"/>
                  </a:cubicBezTo>
                  <a:lnTo>
                    <a:pt x="130106" y="1191"/>
                  </a:lnTo>
                  <a:cubicBezTo>
                    <a:pt x="129237" y="1132"/>
                    <a:pt x="128350" y="1076"/>
                    <a:pt x="127469" y="1076"/>
                  </a:cubicBezTo>
                  <a:cubicBezTo>
                    <a:pt x="125783" y="1076"/>
                    <a:pt x="124119" y="1281"/>
                    <a:pt x="122644" y="2056"/>
                  </a:cubicBezTo>
                  <a:cubicBezTo>
                    <a:pt x="119360" y="3782"/>
                    <a:pt x="117499" y="8084"/>
                    <a:pt x="113816" y="8529"/>
                  </a:cubicBezTo>
                  <a:cubicBezTo>
                    <a:pt x="113611" y="8554"/>
                    <a:pt x="113408" y="8566"/>
                    <a:pt x="113207" y="8566"/>
                  </a:cubicBezTo>
                  <a:cubicBezTo>
                    <a:pt x="110853" y="8566"/>
                    <a:pt x="108715" y="6973"/>
                    <a:pt x="106473" y="6087"/>
                  </a:cubicBezTo>
                  <a:cubicBezTo>
                    <a:pt x="105100" y="5543"/>
                    <a:pt x="103627" y="5279"/>
                    <a:pt x="102152" y="5279"/>
                  </a:cubicBezTo>
                  <a:cubicBezTo>
                    <a:pt x="99404" y="5279"/>
                    <a:pt x="96647" y="6196"/>
                    <a:pt x="94512" y="7933"/>
                  </a:cubicBezTo>
                  <a:cubicBezTo>
                    <a:pt x="93279" y="7304"/>
                    <a:pt x="93660" y="5468"/>
                    <a:pt x="93225" y="4153"/>
                  </a:cubicBezTo>
                  <a:cubicBezTo>
                    <a:pt x="92771" y="2782"/>
                    <a:pt x="91297" y="1954"/>
                    <a:pt x="89858" y="1828"/>
                  </a:cubicBezTo>
                  <a:cubicBezTo>
                    <a:pt x="89687" y="1813"/>
                    <a:pt x="89517" y="1806"/>
                    <a:pt x="89348" y="1806"/>
                  </a:cubicBezTo>
                  <a:cubicBezTo>
                    <a:pt x="88082" y="1806"/>
                    <a:pt x="86834" y="2194"/>
                    <a:pt x="85623" y="2590"/>
                  </a:cubicBezTo>
                  <a:cubicBezTo>
                    <a:pt x="82664" y="3556"/>
                    <a:pt x="79224" y="5204"/>
                    <a:pt x="78950" y="8303"/>
                  </a:cubicBezTo>
                  <a:cubicBezTo>
                    <a:pt x="78873" y="9176"/>
                    <a:pt x="79068" y="10104"/>
                    <a:pt x="78702" y="10900"/>
                  </a:cubicBezTo>
                  <a:cubicBezTo>
                    <a:pt x="78178" y="12033"/>
                    <a:pt x="76762" y="12408"/>
                    <a:pt x="75881" y="13291"/>
                  </a:cubicBezTo>
                  <a:cubicBezTo>
                    <a:pt x="74831" y="14345"/>
                    <a:pt x="74664" y="15971"/>
                    <a:pt x="74621" y="17458"/>
                  </a:cubicBezTo>
                  <a:cubicBezTo>
                    <a:pt x="74577" y="18944"/>
                    <a:pt x="74563" y="20541"/>
                    <a:pt x="73703" y="21754"/>
                  </a:cubicBezTo>
                  <a:cubicBezTo>
                    <a:pt x="73148" y="22537"/>
                    <a:pt x="71069" y="23068"/>
                    <a:pt x="69376" y="23068"/>
                  </a:cubicBezTo>
                  <a:cubicBezTo>
                    <a:pt x="68445" y="23068"/>
                    <a:pt x="67630" y="22907"/>
                    <a:pt x="67252" y="22539"/>
                  </a:cubicBezTo>
                  <a:cubicBezTo>
                    <a:pt x="66636" y="21940"/>
                    <a:pt x="65905" y="21693"/>
                    <a:pt x="65124" y="21693"/>
                  </a:cubicBezTo>
                  <a:cubicBezTo>
                    <a:pt x="63293" y="21693"/>
                    <a:pt x="61194" y="23048"/>
                    <a:pt x="59696" y="24392"/>
                  </a:cubicBezTo>
                  <a:lnTo>
                    <a:pt x="53326" y="30110"/>
                  </a:lnTo>
                  <a:cubicBezTo>
                    <a:pt x="51731" y="31541"/>
                    <a:pt x="50013" y="33034"/>
                    <a:pt x="47899" y="33389"/>
                  </a:cubicBezTo>
                  <a:cubicBezTo>
                    <a:pt x="47672" y="33427"/>
                    <a:pt x="47440" y="33446"/>
                    <a:pt x="47206" y="33446"/>
                  </a:cubicBezTo>
                  <a:cubicBezTo>
                    <a:pt x="45267" y="33446"/>
                    <a:pt x="43232" y="32171"/>
                    <a:pt x="43155" y="30259"/>
                  </a:cubicBezTo>
                  <a:cubicBezTo>
                    <a:pt x="43563" y="29875"/>
                    <a:pt x="44085" y="29761"/>
                    <a:pt x="44655" y="29761"/>
                  </a:cubicBezTo>
                  <a:cubicBezTo>
                    <a:pt x="45498" y="29761"/>
                    <a:pt x="46445" y="30012"/>
                    <a:pt x="47276" y="30012"/>
                  </a:cubicBezTo>
                  <a:cubicBezTo>
                    <a:pt x="47872" y="30012"/>
                    <a:pt x="48409" y="29883"/>
                    <a:pt x="48805" y="29438"/>
                  </a:cubicBezTo>
                  <a:cubicBezTo>
                    <a:pt x="49977" y="28121"/>
                    <a:pt x="48243" y="26238"/>
                    <a:pt x="46718" y="25356"/>
                  </a:cubicBezTo>
                  <a:cubicBezTo>
                    <a:pt x="43929" y="23744"/>
                    <a:pt x="41047" y="22101"/>
                    <a:pt x="37854" y="21667"/>
                  </a:cubicBezTo>
                  <a:cubicBezTo>
                    <a:pt x="37395" y="21605"/>
                    <a:pt x="36928" y="21573"/>
                    <a:pt x="36459" y="21573"/>
                  </a:cubicBezTo>
                  <a:cubicBezTo>
                    <a:pt x="33662" y="21573"/>
                    <a:pt x="30804" y="22696"/>
                    <a:pt x="29384" y="25062"/>
                  </a:cubicBezTo>
                  <a:cubicBezTo>
                    <a:pt x="27966" y="27426"/>
                    <a:pt x="28225" y="30512"/>
                    <a:pt x="26820" y="32884"/>
                  </a:cubicBezTo>
                  <a:cubicBezTo>
                    <a:pt x="25941" y="34369"/>
                    <a:pt x="24491" y="35431"/>
                    <a:pt x="23493" y="36839"/>
                  </a:cubicBezTo>
                  <a:cubicBezTo>
                    <a:pt x="22495" y="38247"/>
                    <a:pt x="22067" y="40372"/>
                    <a:pt x="23291" y="41591"/>
                  </a:cubicBezTo>
                  <a:cubicBezTo>
                    <a:pt x="24277" y="42574"/>
                    <a:pt x="25957" y="42576"/>
                    <a:pt x="26934" y="43568"/>
                  </a:cubicBezTo>
                  <a:cubicBezTo>
                    <a:pt x="27686" y="44334"/>
                    <a:pt x="27942" y="45612"/>
                    <a:pt x="28928" y="46032"/>
                  </a:cubicBezTo>
                  <a:cubicBezTo>
                    <a:pt x="29116" y="46112"/>
                    <a:pt x="29308" y="46149"/>
                    <a:pt x="29499" y="46149"/>
                  </a:cubicBezTo>
                  <a:cubicBezTo>
                    <a:pt x="30453" y="46149"/>
                    <a:pt x="31375" y="45228"/>
                    <a:pt x="31599" y="44232"/>
                  </a:cubicBezTo>
                  <a:cubicBezTo>
                    <a:pt x="31870" y="43035"/>
                    <a:pt x="31491" y="41803"/>
                    <a:pt x="31294" y="40594"/>
                  </a:cubicBezTo>
                  <a:cubicBezTo>
                    <a:pt x="30707" y="36976"/>
                    <a:pt x="32524" y="32527"/>
                    <a:pt x="36153" y="32010"/>
                  </a:cubicBezTo>
                  <a:cubicBezTo>
                    <a:pt x="36979" y="32041"/>
                    <a:pt x="37253" y="33221"/>
                    <a:pt x="36881" y="33960"/>
                  </a:cubicBezTo>
                  <a:cubicBezTo>
                    <a:pt x="36512" y="34700"/>
                    <a:pt x="35790" y="35213"/>
                    <a:pt x="35400" y="35941"/>
                  </a:cubicBezTo>
                  <a:cubicBezTo>
                    <a:pt x="34663" y="37314"/>
                    <a:pt x="35518" y="39272"/>
                    <a:pt x="37026" y="39667"/>
                  </a:cubicBezTo>
                  <a:cubicBezTo>
                    <a:pt x="38598" y="40078"/>
                    <a:pt x="41223" y="39748"/>
                    <a:pt x="41017" y="41358"/>
                  </a:cubicBezTo>
                  <a:cubicBezTo>
                    <a:pt x="40797" y="43068"/>
                    <a:pt x="37630" y="41948"/>
                    <a:pt x="36606" y="43336"/>
                  </a:cubicBezTo>
                  <a:cubicBezTo>
                    <a:pt x="36002" y="44155"/>
                    <a:pt x="36537" y="45296"/>
                    <a:pt x="36521" y="46313"/>
                  </a:cubicBezTo>
                  <a:cubicBezTo>
                    <a:pt x="36494" y="48303"/>
                    <a:pt x="34299" y="49599"/>
                    <a:pt x="32313" y="49739"/>
                  </a:cubicBezTo>
                  <a:cubicBezTo>
                    <a:pt x="32097" y="49755"/>
                    <a:pt x="31880" y="49762"/>
                    <a:pt x="31663" y="49762"/>
                  </a:cubicBezTo>
                  <a:cubicBezTo>
                    <a:pt x="30164" y="49762"/>
                    <a:pt x="28664" y="49439"/>
                    <a:pt x="27166" y="49439"/>
                  </a:cubicBezTo>
                  <a:cubicBezTo>
                    <a:pt x="26898" y="49439"/>
                    <a:pt x="26629" y="49449"/>
                    <a:pt x="26361" y="49474"/>
                  </a:cubicBezTo>
                  <a:cubicBezTo>
                    <a:pt x="24379" y="49654"/>
                    <a:pt x="22222" y="51058"/>
                    <a:pt x="22312" y="53044"/>
                  </a:cubicBezTo>
                  <a:cubicBezTo>
                    <a:pt x="19567" y="54331"/>
                    <a:pt x="16715" y="55374"/>
                    <a:pt x="13788" y="56164"/>
                  </a:cubicBezTo>
                  <a:cubicBezTo>
                    <a:pt x="13912" y="58317"/>
                    <a:pt x="17975" y="58517"/>
                    <a:pt x="17960" y="60675"/>
                  </a:cubicBezTo>
                  <a:cubicBezTo>
                    <a:pt x="17949" y="61887"/>
                    <a:pt x="16542" y="62556"/>
                    <a:pt x="15302" y="62556"/>
                  </a:cubicBezTo>
                  <a:cubicBezTo>
                    <a:pt x="15219" y="62556"/>
                    <a:pt x="15137" y="62553"/>
                    <a:pt x="15056" y="62547"/>
                  </a:cubicBezTo>
                  <a:cubicBezTo>
                    <a:pt x="14072" y="62475"/>
                    <a:pt x="13082" y="62160"/>
                    <a:pt x="12113" y="62160"/>
                  </a:cubicBezTo>
                  <a:cubicBezTo>
                    <a:pt x="11810" y="62160"/>
                    <a:pt x="11508" y="62191"/>
                    <a:pt x="11210" y="62270"/>
                  </a:cubicBezTo>
                  <a:cubicBezTo>
                    <a:pt x="9047" y="62839"/>
                    <a:pt x="8290" y="65880"/>
                    <a:pt x="9487" y="67769"/>
                  </a:cubicBezTo>
                  <a:cubicBezTo>
                    <a:pt x="10572" y="69481"/>
                    <a:pt x="12694" y="70258"/>
                    <a:pt x="14741" y="70258"/>
                  </a:cubicBezTo>
                  <a:cubicBezTo>
                    <a:pt x="14954" y="70258"/>
                    <a:pt x="15165" y="70249"/>
                    <a:pt x="15375" y="70233"/>
                  </a:cubicBezTo>
                  <a:cubicBezTo>
                    <a:pt x="16269" y="70162"/>
                    <a:pt x="17225" y="69924"/>
                    <a:pt x="17785" y="69223"/>
                  </a:cubicBezTo>
                  <a:cubicBezTo>
                    <a:pt x="18318" y="68554"/>
                    <a:pt x="18362" y="67634"/>
                    <a:pt x="18586" y="66808"/>
                  </a:cubicBezTo>
                  <a:cubicBezTo>
                    <a:pt x="19089" y="64960"/>
                    <a:pt x="20667" y="63445"/>
                    <a:pt x="22534" y="63019"/>
                  </a:cubicBezTo>
                  <a:cubicBezTo>
                    <a:pt x="23588" y="62778"/>
                    <a:pt x="24878" y="62758"/>
                    <a:pt x="25444" y="61839"/>
                  </a:cubicBezTo>
                  <a:cubicBezTo>
                    <a:pt x="27854" y="63143"/>
                    <a:pt x="29550" y="65685"/>
                    <a:pt x="29826" y="68413"/>
                  </a:cubicBezTo>
                  <a:cubicBezTo>
                    <a:pt x="30020" y="68663"/>
                    <a:pt x="30274" y="68770"/>
                    <a:pt x="30543" y="68770"/>
                  </a:cubicBezTo>
                  <a:cubicBezTo>
                    <a:pt x="31347" y="68770"/>
                    <a:pt x="32287" y="67809"/>
                    <a:pt x="32159" y="66868"/>
                  </a:cubicBezTo>
                  <a:cubicBezTo>
                    <a:pt x="31991" y="65614"/>
                    <a:pt x="30882" y="64743"/>
                    <a:pt x="30003" y="63834"/>
                  </a:cubicBezTo>
                  <a:cubicBezTo>
                    <a:pt x="29122" y="62923"/>
                    <a:pt x="28387" y="61510"/>
                    <a:pt x="29078" y="60448"/>
                  </a:cubicBezTo>
                  <a:lnTo>
                    <a:pt x="29078" y="60448"/>
                  </a:lnTo>
                  <a:cubicBezTo>
                    <a:pt x="33197" y="61658"/>
                    <a:pt x="36527" y="65238"/>
                    <a:pt x="37435" y="69435"/>
                  </a:cubicBezTo>
                  <a:cubicBezTo>
                    <a:pt x="38871" y="69149"/>
                    <a:pt x="39664" y="67205"/>
                    <a:pt x="38838" y="65997"/>
                  </a:cubicBezTo>
                  <a:cubicBezTo>
                    <a:pt x="39003" y="65628"/>
                    <a:pt x="39328" y="65472"/>
                    <a:pt x="39697" y="65472"/>
                  </a:cubicBezTo>
                  <a:cubicBezTo>
                    <a:pt x="40331" y="65472"/>
                    <a:pt x="41094" y="65932"/>
                    <a:pt x="41391" y="66558"/>
                  </a:cubicBezTo>
                  <a:cubicBezTo>
                    <a:pt x="41862" y="67549"/>
                    <a:pt x="41819" y="68770"/>
                    <a:pt x="42492" y="69636"/>
                  </a:cubicBezTo>
                  <a:cubicBezTo>
                    <a:pt x="43175" y="70517"/>
                    <a:pt x="44261" y="70711"/>
                    <a:pt x="45451" y="70711"/>
                  </a:cubicBezTo>
                  <a:cubicBezTo>
                    <a:pt x="46388" y="70711"/>
                    <a:pt x="47390" y="70590"/>
                    <a:pt x="48312" y="70590"/>
                  </a:cubicBezTo>
                  <a:cubicBezTo>
                    <a:pt x="49551" y="70590"/>
                    <a:pt x="50643" y="70808"/>
                    <a:pt x="51235" y="71828"/>
                  </a:cubicBezTo>
                  <a:cubicBezTo>
                    <a:pt x="52336" y="73723"/>
                    <a:pt x="49909" y="75927"/>
                    <a:pt x="47711" y="75927"/>
                  </a:cubicBezTo>
                  <a:cubicBezTo>
                    <a:pt x="47678" y="75927"/>
                    <a:pt x="47645" y="75926"/>
                    <a:pt x="47613" y="75925"/>
                  </a:cubicBezTo>
                  <a:cubicBezTo>
                    <a:pt x="45391" y="75856"/>
                    <a:pt x="43361" y="74585"/>
                    <a:pt x="41147" y="74365"/>
                  </a:cubicBezTo>
                  <a:cubicBezTo>
                    <a:pt x="40897" y="74340"/>
                    <a:pt x="40647" y="74329"/>
                    <a:pt x="40397" y="74329"/>
                  </a:cubicBezTo>
                  <a:cubicBezTo>
                    <a:pt x="38218" y="74329"/>
                    <a:pt x="36082" y="75200"/>
                    <a:pt x="33896" y="75455"/>
                  </a:cubicBezTo>
                  <a:cubicBezTo>
                    <a:pt x="33619" y="75487"/>
                    <a:pt x="33335" y="75503"/>
                    <a:pt x="33048" y="75503"/>
                  </a:cubicBezTo>
                  <a:cubicBezTo>
                    <a:pt x="30807" y="75503"/>
                    <a:pt x="28395" y="74514"/>
                    <a:pt x="27939" y="72388"/>
                  </a:cubicBezTo>
                  <a:cubicBezTo>
                    <a:pt x="27802" y="71741"/>
                    <a:pt x="27855" y="71030"/>
                    <a:pt x="27514" y="70464"/>
                  </a:cubicBezTo>
                  <a:cubicBezTo>
                    <a:pt x="27109" y="69793"/>
                    <a:pt x="26279" y="69553"/>
                    <a:pt x="25473" y="69553"/>
                  </a:cubicBezTo>
                  <a:cubicBezTo>
                    <a:pt x="25313" y="69553"/>
                    <a:pt x="25154" y="69562"/>
                    <a:pt x="24999" y="69580"/>
                  </a:cubicBezTo>
                  <a:cubicBezTo>
                    <a:pt x="21817" y="69942"/>
                    <a:pt x="18598" y="72595"/>
                    <a:pt x="15740" y="72595"/>
                  </a:cubicBezTo>
                  <a:cubicBezTo>
                    <a:pt x="14956" y="72595"/>
                    <a:pt x="14199" y="72395"/>
                    <a:pt x="13478" y="71894"/>
                  </a:cubicBezTo>
                  <a:cubicBezTo>
                    <a:pt x="11337" y="76062"/>
                    <a:pt x="6101" y="77629"/>
                    <a:pt x="3179" y="81294"/>
                  </a:cubicBezTo>
                  <a:cubicBezTo>
                    <a:pt x="0" y="85282"/>
                    <a:pt x="268" y="91440"/>
                    <a:pt x="3354" y="95500"/>
                  </a:cubicBezTo>
                  <a:cubicBezTo>
                    <a:pt x="6050" y="99045"/>
                    <a:pt x="10552" y="100957"/>
                    <a:pt x="15019" y="100957"/>
                  </a:cubicBezTo>
                  <a:cubicBezTo>
                    <a:pt x="15667" y="100957"/>
                    <a:pt x="16314" y="100917"/>
                    <a:pt x="16954" y="100836"/>
                  </a:cubicBezTo>
                  <a:cubicBezTo>
                    <a:pt x="17630" y="100750"/>
                    <a:pt x="18327" y="100626"/>
                    <a:pt x="19005" y="100626"/>
                  </a:cubicBezTo>
                  <a:cubicBezTo>
                    <a:pt x="19489" y="100626"/>
                    <a:pt x="19963" y="100690"/>
                    <a:pt x="20413" y="100875"/>
                  </a:cubicBezTo>
                  <a:cubicBezTo>
                    <a:pt x="21482" y="101317"/>
                    <a:pt x="22166" y="102352"/>
                    <a:pt x="23058" y="103088"/>
                  </a:cubicBezTo>
                  <a:cubicBezTo>
                    <a:pt x="23580" y="103519"/>
                    <a:pt x="24303" y="103823"/>
                    <a:pt x="24961" y="103823"/>
                  </a:cubicBezTo>
                  <a:cubicBezTo>
                    <a:pt x="25427" y="103823"/>
                    <a:pt x="25861" y="103670"/>
                    <a:pt x="26168" y="103301"/>
                  </a:cubicBezTo>
                  <a:lnTo>
                    <a:pt x="26168" y="103301"/>
                  </a:lnTo>
                  <a:cubicBezTo>
                    <a:pt x="25321" y="105399"/>
                    <a:pt x="25557" y="107902"/>
                    <a:pt x="26779" y="109805"/>
                  </a:cubicBezTo>
                  <a:cubicBezTo>
                    <a:pt x="28099" y="111859"/>
                    <a:pt x="30559" y="113484"/>
                    <a:pt x="30509" y="115926"/>
                  </a:cubicBezTo>
                  <a:cubicBezTo>
                    <a:pt x="30482" y="117190"/>
                    <a:pt x="29748" y="118318"/>
                    <a:pt x="29403" y="119536"/>
                  </a:cubicBezTo>
                  <a:cubicBezTo>
                    <a:pt x="27829" y="125109"/>
                    <a:pt x="34415" y="129657"/>
                    <a:pt x="35455" y="135354"/>
                  </a:cubicBezTo>
                  <a:cubicBezTo>
                    <a:pt x="35736" y="136888"/>
                    <a:pt x="35735" y="138735"/>
                    <a:pt x="37029" y="139601"/>
                  </a:cubicBezTo>
                  <a:cubicBezTo>
                    <a:pt x="37625" y="139999"/>
                    <a:pt x="38374" y="140081"/>
                    <a:pt x="39090" y="140127"/>
                  </a:cubicBezTo>
                  <a:cubicBezTo>
                    <a:pt x="39409" y="140148"/>
                    <a:pt x="39736" y="140158"/>
                    <a:pt x="40067" y="140158"/>
                  </a:cubicBezTo>
                  <a:cubicBezTo>
                    <a:pt x="43538" y="140158"/>
                    <a:pt x="47454" y="138962"/>
                    <a:pt x="48151" y="135675"/>
                  </a:cubicBezTo>
                  <a:cubicBezTo>
                    <a:pt x="48366" y="134657"/>
                    <a:pt x="48212" y="133602"/>
                    <a:pt x="48243" y="132560"/>
                  </a:cubicBezTo>
                  <a:cubicBezTo>
                    <a:pt x="48336" y="129451"/>
                    <a:pt x="50239" y="126459"/>
                    <a:pt x="53017" y="125056"/>
                  </a:cubicBezTo>
                  <a:cubicBezTo>
                    <a:pt x="53771" y="124675"/>
                    <a:pt x="54600" y="124390"/>
                    <a:pt x="55202" y="123799"/>
                  </a:cubicBezTo>
                  <a:cubicBezTo>
                    <a:pt x="56528" y="122495"/>
                    <a:pt x="56234" y="120283"/>
                    <a:pt x="55553" y="118553"/>
                  </a:cubicBezTo>
                  <a:cubicBezTo>
                    <a:pt x="54872" y="116821"/>
                    <a:pt x="53881" y="115076"/>
                    <a:pt x="54120" y="113231"/>
                  </a:cubicBezTo>
                  <a:cubicBezTo>
                    <a:pt x="54502" y="110269"/>
                    <a:pt x="57681" y="108706"/>
                    <a:pt x="60090" y="106941"/>
                  </a:cubicBezTo>
                  <a:cubicBezTo>
                    <a:pt x="63716" y="104284"/>
                    <a:pt x="66206" y="100125"/>
                    <a:pt x="66835" y="95675"/>
                  </a:cubicBezTo>
                  <a:lnTo>
                    <a:pt x="66835" y="95675"/>
                  </a:lnTo>
                  <a:cubicBezTo>
                    <a:pt x="65061" y="96232"/>
                    <a:pt x="63075" y="96745"/>
                    <a:pt x="61220" y="96745"/>
                  </a:cubicBezTo>
                  <a:cubicBezTo>
                    <a:pt x="59581" y="96745"/>
                    <a:pt x="58045" y="96344"/>
                    <a:pt x="56849" y="95215"/>
                  </a:cubicBezTo>
                  <a:cubicBezTo>
                    <a:pt x="55965" y="94380"/>
                    <a:pt x="55421" y="93259"/>
                    <a:pt x="54897" y="92162"/>
                  </a:cubicBezTo>
                  <a:lnTo>
                    <a:pt x="50173" y="82291"/>
                  </a:lnTo>
                  <a:cubicBezTo>
                    <a:pt x="49966" y="81857"/>
                    <a:pt x="49755" y="81362"/>
                    <a:pt x="49925" y="80912"/>
                  </a:cubicBezTo>
                  <a:cubicBezTo>
                    <a:pt x="50074" y="80517"/>
                    <a:pt x="50366" y="80356"/>
                    <a:pt x="50717" y="80356"/>
                  </a:cubicBezTo>
                  <a:cubicBezTo>
                    <a:pt x="51453" y="80356"/>
                    <a:pt x="52449" y="81064"/>
                    <a:pt x="52928" y="81807"/>
                  </a:cubicBezTo>
                  <a:cubicBezTo>
                    <a:pt x="55452" y="85724"/>
                    <a:pt x="57718" y="89804"/>
                    <a:pt x="59707" y="94020"/>
                  </a:cubicBezTo>
                  <a:cubicBezTo>
                    <a:pt x="63791" y="93273"/>
                    <a:pt x="67648" y="91596"/>
                    <a:pt x="70980" y="89118"/>
                  </a:cubicBezTo>
                  <a:cubicBezTo>
                    <a:pt x="72037" y="88329"/>
                    <a:pt x="73088" y="87386"/>
                    <a:pt x="73445" y="86117"/>
                  </a:cubicBezTo>
                  <a:cubicBezTo>
                    <a:pt x="73802" y="84846"/>
                    <a:pt x="73146" y="83218"/>
                    <a:pt x="71846" y="82993"/>
                  </a:cubicBezTo>
                  <a:cubicBezTo>
                    <a:pt x="71723" y="82971"/>
                    <a:pt x="71600" y="82963"/>
                    <a:pt x="71476" y="82963"/>
                  </a:cubicBezTo>
                  <a:cubicBezTo>
                    <a:pt x="71093" y="82963"/>
                    <a:pt x="70708" y="83045"/>
                    <a:pt x="70324" y="83086"/>
                  </a:cubicBezTo>
                  <a:cubicBezTo>
                    <a:pt x="70133" y="83106"/>
                    <a:pt x="69943" y="83115"/>
                    <a:pt x="69755" y="83115"/>
                  </a:cubicBezTo>
                  <a:cubicBezTo>
                    <a:pt x="66927" y="83115"/>
                    <a:pt x="64468" y="80925"/>
                    <a:pt x="62588" y="78727"/>
                  </a:cubicBezTo>
                  <a:cubicBezTo>
                    <a:pt x="63132" y="78118"/>
                    <a:pt x="63852" y="77890"/>
                    <a:pt x="64640" y="77890"/>
                  </a:cubicBezTo>
                  <a:cubicBezTo>
                    <a:pt x="65842" y="77890"/>
                    <a:pt x="67201" y="78421"/>
                    <a:pt x="68334" y="78941"/>
                  </a:cubicBezTo>
                  <a:cubicBezTo>
                    <a:pt x="71699" y="80486"/>
                    <a:pt x="75249" y="81588"/>
                    <a:pt x="78895" y="82221"/>
                  </a:cubicBezTo>
                  <a:cubicBezTo>
                    <a:pt x="79803" y="82378"/>
                    <a:pt x="80736" y="82513"/>
                    <a:pt x="81554" y="82936"/>
                  </a:cubicBezTo>
                  <a:cubicBezTo>
                    <a:pt x="82126" y="83232"/>
                    <a:pt x="82622" y="83658"/>
                    <a:pt x="83095" y="84096"/>
                  </a:cubicBezTo>
                  <a:cubicBezTo>
                    <a:pt x="87298" y="87967"/>
                    <a:pt x="90407" y="93013"/>
                    <a:pt x="91975" y="98509"/>
                  </a:cubicBezTo>
                  <a:cubicBezTo>
                    <a:pt x="92104" y="98538"/>
                    <a:pt x="92231" y="98552"/>
                    <a:pt x="92354" y="98552"/>
                  </a:cubicBezTo>
                  <a:cubicBezTo>
                    <a:pt x="93754" y="98552"/>
                    <a:pt x="94717" y="96760"/>
                    <a:pt x="94833" y="95252"/>
                  </a:cubicBezTo>
                  <a:cubicBezTo>
                    <a:pt x="94960" y="93612"/>
                    <a:pt x="94769" y="91722"/>
                    <a:pt x="95948" y="90578"/>
                  </a:cubicBezTo>
                  <a:cubicBezTo>
                    <a:pt x="96875" y="89678"/>
                    <a:pt x="98399" y="89556"/>
                    <a:pt x="99214" y="88552"/>
                  </a:cubicBezTo>
                  <a:cubicBezTo>
                    <a:pt x="100238" y="87289"/>
                    <a:pt x="99703" y="85157"/>
                    <a:pt x="100900" y="84056"/>
                  </a:cubicBezTo>
                  <a:cubicBezTo>
                    <a:pt x="101284" y="83704"/>
                    <a:pt x="101728" y="83552"/>
                    <a:pt x="102190" y="83552"/>
                  </a:cubicBezTo>
                  <a:cubicBezTo>
                    <a:pt x="103537" y="83552"/>
                    <a:pt x="105034" y="84844"/>
                    <a:pt x="105630" y="86240"/>
                  </a:cubicBezTo>
                  <a:cubicBezTo>
                    <a:pt x="106431" y="88116"/>
                    <a:pt x="106723" y="90422"/>
                    <a:pt x="108410" y="91569"/>
                  </a:cubicBezTo>
                  <a:lnTo>
                    <a:pt x="111137" y="91176"/>
                  </a:lnTo>
                  <a:cubicBezTo>
                    <a:pt x="111152" y="95778"/>
                    <a:pt x="112750" y="100362"/>
                    <a:pt x="115602" y="103975"/>
                  </a:cubicBezTo>
                  <a:cubicBezTo>
                    <a:pt x="117157" y="103161"/>
                    <a:pt x="116453" y="100795"/>
                    <a:pt x="115480" y="99330"/>
                  </a:cubicBezTo>
                  <a:cubicBezTo>
                    <a:pt x="114508" y="97866"/>
                    <a:pt x="113554" y="95681"/>
                    <a:pt x="114936" y="94596"/>
                  </a:cubicBezTo>
                  <a:lnTo>
                    <a:pt x="114936" y="94596"/>
                  </a:lnTo>
                  <a:cubicBezTo>
                    <a:pt x="116854" y="94614"/>
                    <a:pt x="117747" y="97259"/>
                    <a:pt x="119611" y="97712"/>
                  </a:cubicBezTo>
                  <a:cubicBezTo>
                    <a:pt x="119777" y="97752"/>
                    <a:pt x="119940" y="97771"/>
                    <a:pt x="120101" y="97771"/>
                  </a:cubicBezTo>
                  <a:cubicBezTo>
                    <a:pt x="121744" y="97771"/>
                    <a:pt x="123089" y="95790"/>
                    <a:pt x="122784" y="94080"/>
                  </a:cubicBezTo>
                  <a:cubicBezTo>
                    <a:pt x="122451" y="92201"/>
                    <a:pt x="120835" y="90820"/>
                    <a:pt x="119169" y="89895"/>
                  </a:cubicBezTo>
                  <a:cubicBezTo>
                    <a:pt x="117675" y="88258"/>
                    <a:pt x="119833" y="85644"/>
                    <a:pt x="122018" y="85274"/>
                  </a:cubicBezTo>
                  <a:cubicBezTo>
                    <a:pt x="122730" y="85153"/>
                    <a:pt x="123464" y="85138"/>
                    <a:pt x="124199" y="85138"/>
                  </a:cubicBezTo>
                  <a:cubicBezTo>
                    <a:pt x="124443" y="85138"/>
                    <a:pt x="124686" y="85140"/>
                    <a:pt x="124930" y="85140"/>
                  </a:cubicBezTo>
                  <a:cubicBezTo>
                    <a:pt x="126201" y="85140"/>
                    <a:pt x="127452" y="85095"/>
                    <a:pt x="128573" y="84531"/>
                  </a:cubicBezTo>
                  <a:cubicBezTo>
                    <a:pt x="130946" y="83339"/>
                    <a:pt x="131739" y="80207"/>
                    <a:pt x="131200" y="77607"/>
                  </a:cubicBezTo>
                  <a:cubicBezTo>
                    <a:pt x="130659" y="75007"/>
                    <a:pt x="129117" y="72748"/>
                    <a:pt x="127857" y="70410"/>
                  </a:cubicBezTo>
                  <a:cubicBezTo>
                    <a:pt x="126781" y="68413"/>
                    <a:pt x="126249" y="65298"/>
                    <a:pt x="128341" y="64420"/>
                  </a:cubicBezTo>
                  <a:cubicBezTo>
                    <a:pt x="128900" y="64186"/>
                    <a:pt x="129528" y="64195"/>
                    <a:pt x="130135" y="64170"/>
                  </a:cubicBezTo>
                  <a:cubicBezTo>
                    <a:pt x="138047" y="63837"/>
                    <a:pt x="144592" y="55459"/>
                    <a:pt x="143005" y="47701"/>
                  </a:cubicBezTo>
                  <a:cubicBezTo>
                    <a:pt x="142706" y="46238"/>
                    <a:pt x="142140" y="44786"/>
                    <a:pt x="141097" y="43719"/>
                  </a:cubicBezTo>
                  <a:cubicBezTo>
                    <a:pt x="139216" y="41800"/>
                    <a:pt x="136024" y="41349"/>
                    <a:pt x="134619" y="39057"/>
                  </a:cubicBezTo>
                  <a:cubicBezTo>
                    <a:pt x="132900" y="36255"/>
                    <a:pt x="135025" y="32537"/>
                    <a:pt x="137778" y="30737"/>
                  </a:cubicBezTo>
                  <a:cubicBezTo>
                    <a:pt x="140529" y="28938"/>
                    <a:pt x="143891" y="28156"/>
                    <a:pt x="146461" y="26105"/>
                  </a:cubicBezTo>
                  <a:cubicBezTo>
                    <a:pt x="147145" y="26087"/>
                    <a:pt x="147512" y="25417"/>
                    <a:pt x="147638" y="24743"/>
                  </a:cubicBezTo>
                  <a:cubicBezTo>
                    <a:pt x="147716" y="24319"/>
                    <a:pt x="147611" y="23887"/>
                    <a:pt x="147608" y="23456"/>
                  </a:cubicBezTo>
                  <a:cubicBezTo>
                    <a:pt x="147598" y="22276"/>
                    <a:pt x="148442" y="21139"/>
                    <a:pt x="149574" y="20805"/>
                  </a:cubicBezTo>
                  <a:cubicBezTo>
                    <a:pt x="149811" y="20736"/>
                    <a:pt x="150056" y="20702"/>
                    <a:pt x="150302" y="20702"/>
                  </a:cubicBezTo>
                  <a:cubicBezTo>
                    <a:pt x="151231" y="20702"/>
                    <a:pt x="152165" y="21179"/>
                    <a:pt x="152664" y="21968"/>
                  </a:cubicBezTo>
                  <a:cubicBezTo>
                    <a:pt x="153442" y="23198"/>
                    <a:pt x="153129" y="24821"/>
                    <a:pt x="152563" y="26163"/>
                  </a:cubicBezTo>
                  <a:cubicBezTo>
                    <a:pt x="151998" y="27505"/>
                    <a:pt x="151199" y="28790"/>
                    <a:pt x="151051" y="30239"/>
                  </a:cubicBezTo>
                  <a:cubicBezTo>
                    <a:pt x="150905" y="31687"/>
                    <a:pt x="151726" y="33391"/>
                    <a:pt x="153173" y="33553"/>
                  </a:cubicBezTo>
                  <a:cubicBezTo>
                    <a:pt x="153252" y="33562"/>
                    <a:pt x="153330" y="33566"/>
                    <a:pt x="153406" y="33566"/>
                  </a:cubicBezTo>
                  <a:cubicBezTo>
                    <a:pt x="155043" y="33566"/>
                    <a:pt x="156090" y="31574"/>
                    <a:pt x="156201" y="29877"/>
                  </a:cubicBezTo>
                  <a:cubicBezTo>
                    <a:pt x="156318" y="28099"/>
                    <a:pt x="155972" y="26160"/>
                    <a:pt x="156925" y="24659"/>
                  </a:cubicBezTo>
                  <a:cubicBezTo>
                    <a:pt x="158377" y="22374"/>
                    <a:pt x="162385" y="21839"/>
                    <a:pt x="162490" y="19133"/>
                  </a:cubicBezTo>
                  <a:cubicBezTo>
                    <a:pt x="162574" y="16945"/>
                    <a:pt x="159821" y="15661"/>
                    <a:pt x="159327" y="13530"/>
                  </a:cubicBezTo>
                  <a:cubicBezTo>
                    <a:pt x="159129" y="12668"/>
                    <a:pt x="159325" y="11773"/>
                    <a:pt x="159405" y="10894"/>
                  </a:cubicBezTo>
                  <a:cubicBezTo>
                    <a:pt x="159709" y="7612"/>
                    <a:pt x="158263" y="4218"/>
                    <a:pt x="155688" y="2163"/>
                  </a:cubicBezTo>
                  <a:cubicBezTo>
                    <a:pt x="153919" y="751"/>
                    <a:pt x="151652" y="0"/>
                    <a:pt x="1493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48"/>
            <p:cNvSpPr/>
            <p:nvPr/>
          </p:nvSpPr>
          <p:spPr>
            <a:xfrm>
              <a:off x="6146600" y="3671525"/>
              <a:ext cx="342925" cy="189500"/>
            </a:xfrm>
            <a:custGeom>
              <a:avLst/>
              <a:gdLst/>
              <a:ahLst/>
              <a:cxnLst/>
              <a:rect l="l" t="t" r="r" b="b"/>
              <a:pathLst>
                <a:path w="13717" h="7580" extrusionOk="0">
                  <a:moveTo>
                    <a:pt x="9951" y="0"/>
                  </a:moveTo>
                  <a:cubicBezTo>
                    <a:pt x="6355" y="0"/>
                    <a:pt x="1" y="1281"/>
                    <a:pt x="2486" y="4894"/>
                  </a:cubicBezTo>
                  <a:cubicBezTo>
                    <a:pt x="3169" y="5885"/>
                    <a:pt x="4297" y="6467"/>
                    <a:pt x="5404" y="6938"/>
                  </a:cubicBezTo>
                  <a:cubicBezTo>
                    <a:pt x="6217" y="7282"/>
                    <a:pt x="7136" y="7580"/>
                    <a:pt x="8003" y="7580"/>
                  </a:cubicBezTo>
                  <a:cubicBezTo>
                    <a:pt x="8565" y="7580"/>
                    <a:pt x="9106" y="7454"/>
                    <a:pt x="9581" y="7134"/>
                  </a:cubicBezTo>
                  <a:cubicBezTo>
                    <a:pt x="10406" y="6577"/>
                    <a:pt x="13156" y="2774"/>
                    <a:pt x="13348" y="1948"/>
                  </a:cubicBezTo>
                  <a:cubicBezTo>
                    <a:pt x="13716" y="358"/>
                    <a:pt x="13186" y="447"/>
                    <a:pt x="11597" y="126"/>
                  </a:cubicBezTo>
                  <a:cubicBezTo>
                    <a:pt x="11194" y="44"/>
                    <a:pt x="10620" y="0"/>
                    <a:pt x="9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48"/>
            <p:cNvSpPr/>
            <p:nvPr/>
          </p:nvSpPr>
          <p:spPr>
            <a:xfrm>
              <a:off x="5901600" y="3652500"/>
              <a:ext cx="558700" cy="402875"/>
            </a:xfrm>
            <a:custGeom>
              <a:avLst/>
              <a:gdLst/>
              <a:ahLst/>
              <a:cxnLst/>
              <a:rect l="l" t="t" r="r" b="b"/>
              <a:pathLst>
                <a:path w="22348" h="16115" extrusionOk="0">
                  <a:moveTo>
                    <a:pt x="946" y="1"/>
                  </a:moveTo>
                  <a:cubicBezTo>
                    <a:pt x="616" y="1"/>
                    <a:pt x="299" y="66"/>
                    <a:pt x="1" y="208"/>
                  </a:cubicBezTo>
                  <a:cubicBezTo>
                    <a:pt x="742" y="1762"/>
                    <a:pt x="2032" y="3475"/>
                    <a:pt x="2935" y="5119"/>
                  </a:cubicBezTo>
                  <a:cubicBezTo>
                    <a:pt x="6575" y="11745"/>
                    <a:pt x="13987" y="16115"/>
                    <a:pt x="21544" y="16115"/>
                  </a:cubicBezTo>
                  <a:cubicBezTo>
                    <a:pt x="21635" y="16115"/>
                    <a:pt x="21726" y="16114"/>
                    <a:pt x="21817" y="16113"/>
                  </a:cubicBezTo>
                  <a:cubicBezTo>
                    <a:pt x="22347" y="15571"/>
                    <a:pt x="21564" y="14744"/>
                    <a:pt x="20866" y="14448"/>
                  </a:cubicBezTo>
                  <a:cubicBezTo>
                    <a:pt x="18934" y="13634"/>
                    <a:pt x="16857" y="13226"/>
                    <a:pt x="14879" y="12532"/>
                  </a:cubicBezTo>
                  <a:cubicBezTo>
                    <a:pt x="12900" y="11839"/>
                    <a:pt x="10943" y="10790"/>
                    <a:pt x="9769" y="9051"/>
                  </a:cubicBezTo>
                  <a:cubicBezTo>
                    <a:pt x="9280" y="8326"/>
                    <a:pt x="8945" y="7508"/>
                    <a:pt x="8542" y="6731"/>
                  </a:cubicBezTo>
                  <a:cubicBezTo>
                    <a:pt x="7503" y="4729"/>
                    <a:pt x="3759" y="1"/>
                    <a:pt x="9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48"/>
            <p:cNvSpPr/>
            <p:nvPr/>
          </p:nvSpPr>
          <p:spPr>
            <a:xfrm>
              <a:off x="6249675" y="4061675"/>
              <a:ext cx="964575" cy="811125"/>
            </a:xfrm>
            <a:custGeom>
              <a:avLst/>
              <a:gdLst/>
              <a:ahLst/>
              <a:cxnLst/>
              <a:rect l="l" t="t" r="r" b="b"/>
              <a:pathLst>
                <a:path w="38583" h="32445" extrusionOk="0">
                  <a:moveTo>
                    <a:pt x="17573" y="0"/>
                  </a:moveTo>
                  <a:cubicBezTo>
                    <a:pt x="14431" y="0"/>
                    <a:pt x="10968" y="2180"/>
                    <a:pt x="9011" y="4369"/>
                  </a:cubicBezTo>
                  <a:cubicBezTo>
                    <a:pt x="8028" y="5468"/>
                    <a:pt x="7111" y="6810"/>
                    <a:pt x="5676" y="7153"/>
                  </a:cubicBezTo>
                  <a:cubicBezTo>
                    <a:pt x="4830" y="7356"/>
                    <a:pt x="3925" y="7164"/>
                    <a:pt x="3076" y="7361"/>
                  </a:cubicBezTo>
                  <a:cubicBezTo>
                    <a:pt x="581" y="7938"/>
                    <a:pt x="1" y="11293"/>
                    <a:pt x="569" y="13791"/>
                  </a:cubicBezTo>
                  <a:cubicBezTo>
                    <a:pt x="1136" y="16289"/>
                    <a:pt x="2307" y="18910"/>
                    <a:pt x="1374" y="21296"/>
                  </a:cubicBezTo>
                  <a:cubicBezTo>
                    <a:pt x="1185" y="21776"/>
                    <a:pt x="913" y="22246"/>
                    <a:pt x="921" y="22762"/>
                  </a:cubicBezTo>
                  <a:cubicBezTo>
                    <a:pt x="932" y="23380"/>
                    <a:pt x="1355" y="23921"/>
                    <a:pt x="1849" y="24293"/>
                  </a:cubicBezTo>
                  <a:cubicBezTo>
                    <a:pt x="2646" y="24890"/>
                    <a:pt x="3559" y="25128"/>
                    <a:pt x="4517" y="25128"/>
                  </a:cubicBezTo>
                  <a:cubicBezTo>
                    <a:pt x="6301" y="25128"/>
                    <a:pt x="8239" y="24301"/>
                    <a:pt x="9868" y="23418"/>
                  </a:cubicBezTo>
                  <a:cubicBezTo>
                    <a:pt x="11665" y="22444"/>
                    <a:pt x="13735" y="21414"/>
                    <a:pt x="15685" y="21414"/>
                  </a:cubicBezTo>
                  <a:cubicBezTo>
                    <a:pt x="16453" y="21414"/>
                    <a:pt x="17203" y="21574"/>
                    <a:pt x="17910" y="21960"/>
                  </a:cubicBezTo>
                  <a:cubicBezTo>
                    <a:pt x="20585" y="23420"/>
                    <a:pt x="20837" y="27119"/>
                    <a:pt x="22486" y="29685"/>
                  </a:cubicBezTo>
                  <a:cubicBezTo>
                    <a:pt x="23522" y="31296"/>
                    <a:pt x="25450" y="32445"/>
                    <a:pt x="27291" y="32445"/>
                  </a:cubicBezTo>
                  <a:cubicBezTo>
                    <a:pt x="28027" y="32445"/>
                    <a:pt x="28749" y="32261"/>
                    <a:pt x="29394" y="31851"/>
                  </a:cubicBezTo>
                  <a:cubicBezTo>
                    <a:pt x="30163" y="31362"/>
                    <a:pt x="30731" y="30624"/>
                    <a:pt x="31285" y="29900"/>
                  </a:cubicBezTo>
                  <a:lnTo>
                    <a:pt x="34684" y="25460"/>
                  </a:lnTo>
                  <a:cubicBezTo>
                    <a:pt x="36183" y="23501"/>
                    <a:pt x="37736" y="21414"/>
                    <a:pt x="38025" y="18965"/>
                  </a:cubicBezTo>
                  <a:cubicBezTo>
                    <a:pt x="38582" y="14235"/>
                    <a:pt x="34390" y="10436"/>
                    <a:pt x="30609" y="7540"/>
                  </a:cubicBezTo>
                  <a:cubicBezTo>
                    <a:pt x="30407" y="6031"/>
                    <a:pt x="30190" y="4479"/>
                    <a:pt x="29421" y="3165"/>
                  </a:cubicBezTo>
                  <a:cubicBezTo>
                    <a:pt x="28683" y="1906"/>
                    <a:pt x="27576" y="1186"/>
                    <a:pt x="26718" y="1186"/>
                  </a:cubicBezTo>
                  <a:cubicBezTo>
                    <a:pt x="25783" y="1186"/>
                    <a:pt x="25141" y="2039"/>
                    <a:pt x="25589" y="3982"/>
                  </a:cubicBezTo>
                  <a:cubicBezTo>
                    <a:pt x="25561" y="3983"/>
                    <a:pt x="25533" y="3983"/>
                    <a:pt x="25505" y="3983"/>
                  </a:cubicBezTo>
                  <a:cubicBezTo>
                    <a:pt x="23077" y="3983"/>
                    <a:pt x="21095" y="399"/>
                    <a:pt x="18382" y="51"/>
                  </a:cubicBezTo>
                  <a:cubicBezTo>
                    <a:pt x="18115" y="17"/>
                    <a:pt x="17846" y="0"/>
                    <a:pt x="175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6" name="Google Shape;1266;p48"/>
          <p:cNvGrpSpPr/>
          <p:nvPr/>
        </p:nvGrpSpPr>
        <p:grpSpPr>
          <a:xfrm>
            <a:off x="1120027" y="3958896"/>
            <a:ext cx="220027" cy="434590"/>
            <a:chOff x="3527539" y="4476677"/>
            <a:chExt cx="159232" cy="314510"/>
          </a:xfrm>
        </p:grpSpPr>
        <p:sp>
          <p:nvSpPr>
            <p:cNvPr id="1267" name="Google Shape;1267;p48"/>
            <p:cNvSpPr/>
            <p:nvPr/>
          </p:nvSpPr>
          <p:spPr>
            <a:xfrm>
              <a:off x="3527539" y="4536716"/>
              <a:ext cx="159232" cy="254471"/>
            </a:xfrm>
            <a:custGeom>
              <a:avLst/>
              <a:gdLst/>
              <a:ahLst/>
              <a:cxnLst/>
              <a:rect l="l" t="t" r="r" b="b"/>
              <a:pathLst>
                <a:path w="97241" h="155402" extrusionOk="0">
                  <a:moveTo>
                    <a:pt x="35360" y="0"/>
                  </a:moveTo>
                  <a:cubicBezTo>
                    <a:pt x="27173" y="0"/>
                    <a:pt x="21268" y="5220"/>
                    <a:pt x="17713" y="15527"/>
                  </a:cubicBezTo>
                  <a:cubicBezTo>
                    <a:pt x="15527" y="21921"/>
                    <a:pt x="1533" y="61750"/>
                    <a:pt x="1403" y="62174"/>
                  </a:cubicBezTo>
                  <a:cubicBezTo>
                    <a:pt x="0" y="66121"/>
                    <a:pt x="2088" y="70492"/>
                    <a:pt x="6068" y="71895"/>
                  </a:cubicBezTo>
                  <a:cubicBezTo>
                    <a:pt x="6895" y="72179"/>
                    <a:pt x="7739" y="72315"/>
                    <a:pt x="8570" y="72315"/>
                  </a:cubicBezTo>
                  <a:cubicBezTo>
                    <a:pt x="11735" y="72315"/>
                    <a:pt x="14703" y="70350"/>
                    <a:pt x="15788" y="67197"/>
                  </a:cubicBezTo>
                  <a:cubicBezTo>
                    <a:pt x="16245" y="65925"/>
                    <a:pt x="24661" y="42569"/>
                    <a:pt x="29358" y="29130"/>
                  </a:cubicBezTo>
                  <a:lnTo>
                    <a:pt x="29358" y="29130"/>
                  </a:lnTo>
                  <a:cubicBezTo>
                    <a:pt x="28869" y="33142"/>
                    <a:pt x="30272" y="24824"/>
                    <a:pt x="18431" y="85856"/>
                  </a:cubicBezTo>
                  <a:cubicBezTo>
                    <a:pt x="17941" y="88498"/>
                    <a:pt x="19964" y="90912"/>
                    <a:pt x="22606" y="90912"/>
                  </a:cubicBezTo>
                  <a:lnTo>
                    <a:pt x="28412" y="90912"/>
                  </a:lnTo>
                  <a:lnTo>
                    <a:pt x="28412" y="146235"/>
                  </a:lnTo>
                  <a:cubicBezTo>
                    <a:pt x="28412" y="151291"/>
                    <a:pt x="32522" y="155401"/>
                    <a:pt x="37578" y="155401"/>
                  </a:cubicBezTo>
                  <a:cubicBezTo>
                    <a:pt x="42634" y="155401"/>
                    <a:pt x="46745" y="151291"/>
                    <a:pt x="46745" y="146235"/>
                  </a:cubicBezTo>
                  <a:lnTo>
                    <a:pt x="46745" y="90912"/>
                  </a:lnTo>
                  <a:lnTo>
                    <a:pt x="50692" y="90912"/>
                  </a:lnTo>
                  <a:lnTo>
                    <a:pt x="50692" y="146235"/>
                  </a:lnTo>
                  <a:cubicBezTo>
                    <a:pt x="50692" y="151291"/>
                    <a:pt x="54769" y="155401"/>
                    <a:pt x="59825" y="155401"/>
                  </a:cubicBezTo>
                  <a:cubicBezTo>
                    <a:pt x="64881" y="155401"/>
                    <a:pt x="68991" y="151291"/>
                    <a:pt x="68991" y="146235"/>
                  </a:cubicBezTo>
                  <a:lnTo>
                    <a:pt x="68991" y="90912"/>
                  </a:lnTo>
                  <a:lnTo>
                    <a:pt x="74798" y="90912"/>
                  </a:lnTo>
                  <a:cubicBezTo>
                    <a:pt x="77472" y="90912"/>
                    <a:pt x="79462" y="88498"/>
                    <a:pt x="78973" y="85856"/>
                  </a:cubicBezTo>
                  <a:cubicBezTo>
                    <a:pt x="67262" y="25379"/>
                    <a:pt x="68535" y="32392"/>
                    <a:pt x="68143" y="29130"/>
                  </a:cubicBezTo>
                  <a:lnTo>
                    <a:pt x="68143" y="29130"/>
                  </a:lnTo>
                  <a:cubicBezTo>
                    <a:pt x="72873" y="42667"/>
                    <a:pt x="81028" y="65958"/>
                    <a:pt x="81485" y="67197"/>
                  </a:cubicBezTo>
                  <a:cubicBezTo>
                    <a:pt x="82570" y="70350"/>
                    <a:pt x="85538" y="72315"/>
                    <a:pt x="88687" y="72315"/>
                  </a:cubicBezTo>
                  <a:cubicBezTo>
                    <a:pt x="89513" y="72315"/>
                    <a:pt x="90352" y="72179"/>
                    <a:pt x="91173" y="71895"/>
                  </a:cubicBezTo>
                  <a:cubicBezTo>
                    <a:pt x="95152" y="70492"/>
                    <a:pt x="97240" y="66121"/>
                    <a:pt x="95870" y="62174"/>
                  </a:cubicBezTo>
                  <a:cubicBezTo>
                    <a:pt x="95707" y="61750"/>
                    <a:pt x="81746" y="21921"/>
                    <a:pt x="79560" y="15527"/>
                  </a:cubicBezTo>
                  <a:cubicBezTo>
                    <a:pt x="76005" y="5220"/>
                    <a:pt x="70068" y="0"/>
                    <a:pt x="619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48"/>
            <p:cNvSpPr/>
            <p:nvPr/>
          </p:nvSpPr>
          <p:spPr>
            <a:xfrm>
              <a:off x="3581381" y="4476677"/>
              <a:ext cx="51814" cy="51761"/>
            </a:xfrm>
            <a:custGeom>
              <a:avLst/>
              <a:gdLst/>
              <a:ahLst/>
              <a:cxnLst/>
              <a:rect l="l" t="t" r="r" b="b"/>
              <a:pathLst>
                <a:path w="31642" h="31610" extrusionOk="0">
                  <a:moveTo>
                    <a:pt x="15821" y="1"/>
                  </a:moveTo>
                  <a:cubicBezTo>
                    <a:pt x="7079" y="1"/>
                    <a:pt x="0" y="7079"/>
                    <a:pt x="0" y="15821"/>
                  </a:cubicBezTo>
                  <a:cubicBezTo>
                    <a:pt x="0" y="24531"/>
                    <a:pt x="7079" y="31609"/>
                    <a:pt x="15821" y="31609"/>
                  </a:cubicBezTo>
                  <a:cubicBezTo>
                    <a:pt x="24563" y="31609"/>
                    <a:pt x="31641" y="24531"/>
                    <a:pt x="31641" y="15821"/>
                  </a:cubicBezTo>
                  <a:cubicBezTo>
                    <a:pt x="31641" y="7079"/>
                    <a:pt x="24563" y="1"/>
                    <a:pt x="1582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9" name="Google Shape;1269;p48"/>
          <p:cNvGrpSpPr/>
          <p:nvPr/>
        </p:nvGrpSpPr>
        <p:grpSpPr>
          <a:xfrm>
            <a:off x="1141794" y="3373840"/>
            <a:ext cx="176479" cy="437689"/>
            <a:chOff x="3343310" y="4475555"/>
            <a:chExt cx="127717" cy="316753"/>
          </a:xfrm>
        </p:grpSpPr>
        <p:sp>
          <p:nvSpPr>
            <p:cNvPr id="1270" name="Google Shape;1270;p48"/>
            <p:cNvSpPr/>
            <p:nvPr/>
          </p:nvSpPr>
          <p:spPr>
            <a:xfrm>
              <a:off x="3343310" y="4535967"/>
              <a:ext cx="127717" cy="256341"/>
            </a:xfrm>
            <a:custGeom>
              <a:avLst/>
              <a:gdLst/>
              <a:ahLst/>
              <a:cxnLst/>
              <a:rect l="l" t="t" r="r" b="b"/>
              <a:pathLst>
                <a:path w="77995" h="156544" extrusionOk="0">
                  <a:moveTo>
                    <a:pt x="18496" y="1"/>
                  </a:moveTo>
                  <a:cubicBezTo>
                    <a:pt x="8514" y="1"/>
                    <a:pt x="359" y="8123"/>
                    <a:pt x="327" y="18105"/>
                  </a:cubicBezTo>
                  <a:lnTo>
                    <a:pt x="33" y="74537"/>
                  </a:lnTo>
                  <a:cubicBezTo>
                    <a:pt x="0" y="78778"/>
                    <a:pt x="3425" y="82235"/>
                    <a:pt x="7666" y="82268"/>
                  </a:cubicBezTo>
                  <a:lnTo>
                    <a:pt x="7731" y="82268"/>
                  </a:lnTo>
                  <a:cubicBezTo>
                    <a:pt x="11939" y="82268"/>
                    <a:pt x="15364" y="78843"/>
                    <a:pt x="15397" y="74635"/>
                  </a:cubicBezTo>
                  <a:lnTo>
                    <a:pt x="15691" y="18170"/>
                  </a:lnTo>
                  <a:cubicBezTo>
                    <a:pt x="15691" y="17341"/>
                    <a:pt x="16344" y="16668"/>
                    <a:pt x="17166" y="16668"/>
                  </a:cubicBezTo>
                  <a:cubicBezTo>
                    <a:pt x="17185" y="16668"/>
                    <a:pt x="17204" y="16669"/>
                    <a:pt x="17224" y="16669"/>
                  </a:cubicBezTo>
                  <a:cubicBezTo>
                    <a:pt x="18039" y="16669"/>
                    <a:pt x="18724" y="17355"/>
                    <a:pt x="18724" y="18170"/>
                  </a:cubicBezTo>
                  <a:lnTo>
                    <a:pt x="18724" y="147345"/>
                  </a:lnTo>
                  <a:cubicBezTo>
                    <a:pt x="18724" y="152433"/>
                    <a:pt x="22867" y="156543"/>
                    <a:pt x="27956" y="156543"/>
                  </a:cubicBezTo>
                  <a:cubicBezTo>
                    <a:pt x="33044" y="156543"/>
                    <a:pt x="37187" y="152433"/>
                    <a:pt x="37187" y="147345"/>
                  </a:cubicBezTo>
                  <a:lnTo>
                    <a:pt x="37187" y="73656"/>
                  </a:lnTo>
                  <a:lnTo>
                    <a:pt x="41167" y="73656"/>
                  </a:lnTo>
                  <a:lnTo>
                    <a:pt x="41167" y="147345"/>
                  </a:lnTo>
                  <a:cubicBezTo>
                    <a:pt x="41167" y="152433"/>
                    <a:pt x="45277" y="156543"/>
                    <a:pt x="50365" y="156543"/>
                  </a:cubicBezTo>
                  <a:cubicBezTo>
                    <a:pt x="55454" y="156543"/>
                    <a:pt x="59597" y="152433"/>
                    <a:pt x="59597" y="147345"/>
                  </a:cubicBezTo>
                  <a:cubicBezTo>
                    <a:pt x="59597" y="25477"/>
                    <a:pt x="59434" y="95153"/>
                    <a:pt x="59434" y="18300"/>
                  </a:cubicBezTo>
                  <a:cubicBezTo>
                    <a:pt x="59434" y="17420"/>
                    <a:pt x="60119" y="16702"/>
                    <a:pt x="60967" y="16669"/>
                  </a:cubicBezTo>
                  <a:cubicBezTo>
                    <a:pt x="60988" y="16669"/>
                    <a:pt x="61009" y="16668"/>
                    <a:pt x="61030" y="16668"/>
                  </a:cubicBezTo>
                  <a:cubicBezTo>
                    <a:pt x="61882" y="16668"/>
                    <a:pt x="62567" y="17310"/>
                    <a:pt x="62631" y="18170"/>
                  </a:cubicBezTo>
                  <a:lnTo>
                    <a:pt x="62598" y="74570"/>
                  </a:lnTo>
                  <a:cubicBezTo>
                    <a:pt x="62598" y="78810"/>
                    <a:pt x="66023" y="82268"/>
                    <a:pt x="70264" y="82268"/>
                  </a:cubicBezTo>
                  <a:cubicBezTo>
                    <a:pt x="74504" y="82268"/>
                    <a:pt x="77962" y="78843"/>
                    <a:pt x="77962" y="74602"/>
                  </a:cubicBezTo>
                  <a:lnTo>
                    <a:pt x="77994" y="18137"/>
                  </a:lnTo>
                  <a:cubicBezTo>
                    <a:pt x="77994" y="18137"/>
                    <a:pt x="77994" y="18105"/>
                    <a:pt x="77994" y="18105"/>
                  </a:cubicBezTo>
                  <a:cubicBezTo>
                    <a:pt x="77962" y="8123"/>
                    <a:pt x="69807" y="1"/>
                    <a:pt x="598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48"/>
            <p:cNvSpPr/>
            <p:nvPr/>
          </p:nvSpPr>
          <p:spPr>
            <a:xfrm>
              <a:off x="3381341" y="4475555"/>
              <a:ext cx="52189" cy="52135"/>
            </a:xfrm>
            <a:custGeom>
              <a:avLst/>
              <a:gdLst/>
              <a:ahLst/>
              <a:cxnLst/>
              <a:rect l="l" t="t" r="r" b="b"/>
              <a:pathLst>
                <a:path w="31871" h="31838" extrusionOk="0">
                  <a:moveTo>
                    <a:pt x="15952" y="1"/>
                  </a:moveTo>
                  <a:cubicBezTo>
                    <a:pt x="7144" y="1"/>
                    <a:pt x="1" y="7112"/>
                    <a:pt x="1" y="15919"/>
                  </a:cubicBezTo>
                  <a:cubicBezTo>
                    <a:pt x="1" y="24694"/>
                    <a:pt x="7144" y="31838"/>
                    <a:pt x="15952" y="31838"/>
                  </a:cubicBezTo>
                  <a:cubicBezTo>
                    <a:pt x="24727" y="31838"/>
                    <a:pt x="31870" y="24694"/>
                    <a:pt x="31870" y="15919"/>
                  </a:cubicBezTo>
                  <a:cubicBezTo>
                    <a:pt x="31870" y="7112"/>
                    <a:pt x="24727" y="1"/>
                    <a:pt x="159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272" name="Google Shape;1272;p48"/>
          <p:cNvCxnSpPr/>
          <p:nvPr/>
        </p:nvCxnSpPr>
        <p:spPr>
          <a:xfrm>
            <a:off x="824911" y="3304838"/>
            <a:ext cx="0" cy="1159200"/>
          </a:xfrm>
          <a:prstGeom prst="straightConnector1">
            <a:avLst/>
          </a:prstGeom>
          <a:noFill/>
          <a:ln w="762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73" name="Google Shape;1273;p48"/>
          <p:cNvSpPr/>
          <p:nvPr/>
        </p:nvSpPr>
        <p:spPr>
          <a:xfrm>
            <a:off x="5584778" y="2634333"/>
            <a:ext cx="144000" cy="144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4" name="Google Shape;1274;p48"/>
          <p:cNvSpPr/>
          <p:nvPr/>
        </p:nvSpPr>
        <p:spPr>
          <a:xfrm>
            <a:off x="3068628" y="2796483"/>
            <a:ext cx="144000" cy="144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5" name="Google Shape;1275;p48"/>
          <p:cNvSpPr/>
          <p:nvPr/>
        </p:nvSpPr>
        <p:spPr>
          <a:xfrm>
            <a:off x="5988378" y="3764558"/>
            <a:ext cx="144000" cy="144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6" name="Google Shape;1276;p48"/>
          <p:cNvSpPr/>
          <p:nvPr/>
        </p:nvSpPr>
        <p:spPr>
          <a:xfrm>
            <a:off x="4582403" y="3824333"/>
            <a:ext cx="144000" cy="144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7" name="Google Shape;1277;p48"/>
          <p:cNvSpPr txBox="1">
            <a:spLocks noGrp="1"/>
          </p:cNvSpPr>
          <p:nvPr>
            <p:ph type="title" idx="4294967295"/>
          </p:nvPr>
        </p:nvSpPr>
        <p:spPr>
          <a:xfrm>
            <a:off x="1318273" y="3363480"/>
            <a:ext cx="1099800" cy="4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/>
              <a:t>40%</a:t>
            </a:r>
            <a:endParaRPr/>
          </a:p>
        </p:txBody>
      </p:sp>
      <p:sp>
        <p:nvSpPr>
          <p:cNvPr id="1278" name="Google Shape;1278;p48"/>
          <p:cNvSpPr txBox="1">
            <a:spLocks noGrp="1"/>
          </p:cNvSpPr>
          <p:nvPr>
            <p:ph type="title" idx="4294967295"/>
          </p:nvPr>
        </p:nvSpPr>
        <p:spPr>
          <a:xfrm>
            <a:off x="1318273" y="3946992"/>
            <a:ext cx="1099800" cy="4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/>
              <a:t>60%</a:t>
            </a:r>
            <a:endParaRPr/>
          </a:p>
        </p:txBody>
      </p:sp>
      <p:sp>
        <p:nvSpPr>
          <p:cNvPr id="1279" name="Google Shape;1279;p48"/>
          <p:cNvSpPr/>
          <p:nvPr/>
        </p:nvSpPr>
        <p:spPr>
          <a:xfrm>
            <a:off x="2959428" y="2687283"/>
            <a:ext cx="362400" cy="3624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0" name="Google Shape;1280;p48"/>
          <p:cNvSpPr/>
          <p:nvPr/>
        </p:nvSpPr>
        <p:spPr>
          <a:xfrm>
            <a:off x="4473203" y="3715133"/>
            <a:ext cx="362400" cy="3624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1" name="Google Shape;1281;p48"/>
          <p:cNvSpPr/>
          <p:nvPr/>
        </p:nvSpPr>
        <p:spPr>
          <a:xfrm>
            <a:off x="4368053" y="3609983"/>
            <a:ext cx="572700" cy="5727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2" name="Google Shape;1282;p48"/>
          <p:cNvSpPr/>
          <p:nvPr/>
        </p:nvSpPr>
        <p:spPr>
          <a:xfrm>
            <a:off x="5475578" y="2525133"/>
            <a:ext cx="362400" cy="3624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3" name="Google Shape;1283;p48"/>
          <p:cNvSpPr/>
          <p:nvPr/>
        </p:nvSpPr>
        <p:spPr>
          <a:xfrm>
            <a:off x="5370428" y="2419983"/>
            <a:ext cx="572700" cy="5727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4" name="Google Shape;1284;p48"/>
          <p:cNvSpPr/>
          <p:nvPr/>
        </p:nvSpPr>
        <p:spPr>
          <a:xfrm>
            <a:off x="5266578" y="2316133"/>
            <a:ext cx="780600" cy="780300"/>
          </a:xfrm>
          <a:prstGeom prst="ellipse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Freeform 14"/>
          <p:cNvSpPr>
            <a:spLocks/>
          </p:cNvSpPr>
          <p:nvPr/>
        </p:nvSpPr>
        <p:spPr bwMode="auto">
          <a:xfrm rot="792558" flipH="1">
            <a:off x="1036141" y="2686842"/>
            <a:ext cx="192238" cy="169301"/>
          </a:xfrm>
          <a:custGeom>
            <a:avLst/>
            <a:gdLst>
              <a:gd name="T0" fmla="*/ 34 w 74"/>
              <a:gd name="T1" fmla="*/ 5 h 65"/>
              <a:gd name="T2" fmla="*/ 62 w 74"/>
              <a:gd name="T3" fmla="*/ 20 h 65"/>
              <a:gd name="T4" fmla="*/ 73 w 74"/>
              <a:gd name="T5" fmla="*/ 49 h 65"/>
              <a:gd name="T6" fmla="*/ 67 w 74"/>
              <a:gd name="T7" fmla="*/ 57 h 65"/>
              <a:gd name="T8" fmla="*/ 28 w 74"/>
              <a:gd name="T9" fmla="*/ 64 h 65"/>
              <a:gd name="T10" fmla="*/ 1 w 74"/>
              <a:gd name="T11" fmla="*/ 51 h 65"/>
              <a:gd name="T12" fmla="*/ 1 w 74"/>
              <a:gd name="T13" fmla="*/ 36 h 65"/>
              <a:gd name="T14" fmla="*/ 7 w 74"/>
              <a:gd name="T15" fmla="*/ 21 h 65"/>
              <a:gd name="T16" fmla="*/ 34 w 74"/>
              <a:gd name="T17" fmla="*/ 5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4" h="65">
                <a:moveTo>
                  <a:pt x="34" y="5"/>
                </a:moveTo>
                <a:cubicBezTo>
                  <a:pt x="49" y="0"/>
                  <a:pt x="56" y="9"/>
                  <a:pt x="62" y="20"/>
                </a:cubicBezTo>
                <a:cubicBezTo>
                  <a:pt x="68" y="29"/>
                  <a:pt x="73" y="38"/>
                  <a:pt x="73" y="49"/>
                </a:cubicBezTo>
                <a:cubicBezTo>
                  <a:pt x="74" y="54"/>
                  <a:pt x="72" y="57"/>
                  <a:pt x="67" y="57"/>
                </a:cubicBezTo>
                <a:cubicBezTo>
                  <a:pt x="54" y="59"/>
                  <a:pt x="41" y="62"/>
                  <a:pt x="28" y="64"/>
                </a:cubicBezTo>
                <a:cubicBezTo>
                  <a:pt x="15" y="65"/>
                  <a:pt x="5" y="61"/>
                  <a:pt x="1" y="51"/>
                </a:cubicBezTo>
                <a:cubicBezTo>
                  <a:pt x="0" y="46"/>
                  <a:pt x="0" y="41"/>
                  <a:pt x="1" y="36"/>
                </a:cubicBezTo>
                <a:cubicBezTo>
                  <a:pt x="2" y="31"/>
                  <a:pt x="5" y="26"/>
                  <a:pt x="7" y="21"/>
                </a:cubicBezTo>
                <a:cubicBezTo>
                  <a:pt x="12" y="10"/>
                  <a:pt x="19" y="0"/>
                  <a:pt x="34" y="5"/>
                </a:cubicBezTo>
                <a:close/>
              </a:path>
            </a:pathLst>
          </a:custGeom>
          <a:solidFill>
            <a:srgbClr val="FFFF00">
              <a:alpha val="58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>
              <a:solidFill>
                <a:srgbClr val="CBCBCB"/>
              </a:solidFill>
            </a:endParaRPr>
          </a:p>
        </p:txBody>
      </p:sp>
      <p:sp>
        <p:nvSpPr>
          <p:cNvPr id="34" name="Freeform 15"/>
          <p:cNvSpPr>
            <a:spLocks/>
          </p:cNvSpPr>
          <p:nvPr/>
        </p:nvSpPr>
        <p:spPr bwMode="auto">
          <a:xfrm rot="792558" flipH="1">
            <a:off x="984239" y="2856675"/>
            <a:ext cx="119057" cy="655356"/>
          </a:xfrm>
          <a:custGeom>
            <a:avLst/>
            <a:gdLst>
              <a:gd name="T0" fmla="*/ 21 w 46"/>
              <a:gd name="T1" fmla="*/ 2 h 253"/>
              <a:gd name="T2" fmla="*/ 35 w 46"/>
              <a:gd name="T3" fmla="*/ 9 h 253"/>
              <a:gd name="T4" fmla="*/ 41 w 46"/>
              <a:gd name="T5" fmla="*/ 49 h 253"/>
              <a:gd name="T6" fmla="*/ 28 w 46"/>
              <a:gd name="T7" fmla="*/ 73 h 253"/>
              <a:gd name="T8" fmla="*/ 24 w 46"/>
              <a:gd name="T9" fmla="*/ 121 h 253"/>
              <a:gd name="T10" fmla="*/ 35 w 46"/>
              <a:gd name="T11" fmla="*/ 149 h 253"/>
              <a:gd name="T12" fmla="*/ 30 w 46"/>
              <a:gd name="T13" fmla="*/ 175 h 253"/>
              <a:gd name="T14" fmla="*/ 26 w 46"/>
              <a:gd name="T15" fmla="*/ 180 h 253"/>
              <a:gd name="T16" fmla="*/ 21 w 46"/>
              <a:gd name="T17" fmla="*/ 228 h 253"/>
              <a:gd name="T18" fmla="*/ 31 w 46"/>
              <a:gd name="T19" fmla="*/ 248 h 253"/>
              <a:gd name="T20" fmla="*/ 23 w 46"/>
              <a:gd name="T21" fmla="*/ 253 h 253"/>
              <a:gd name="T22" fmla="*/ 8 w 46"/>
              <a:gd name="T23" fmla="*/ 192 h 253"/>
              <a:gd name="T24" fmla="*/ 18 w 46"/>
              <a:gd name="T25" fmla="*/ 174 h 253"/>
              <a:gd name="T26" fmla="*/ 22 w 46"/>
              <a:gd name="T27" fmla="*/ 137 h 253"/>
              <a:gd name="T28" fmla="*/ 13 w 46"/>
              <a:gd name="T29" fmla="*/ 121 h 253"/>
              <a:gd name="T30" fmla="*/ 17 w 46"/>
              <a:gd name="T31" fmla="*/ 71 h 253"/>
              <a:gd name="T32" fmla="*/ 18 w 46"/>
              <a:gd name="T33" fmla="*/ 70 h 253"/>
              <a:gd name="T34" fmla="*/ 25 w 46"/>
              <a:gd name="T35" fmla="*/ 10 h 253"/>
              <a:gd name="T36" fmla="*/ 21 w 46"/>
              <a:gd name="T37" fmla="*/ 2 h 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6" h="253">
                <a:moveTo>
                  <a:pt x="21" y="2"/>
                </a:moveTo>
                <a:cubicBezTo>
                  <a:pt x="31" y="0"/>
                  <a:pt x="31" y="0"/>
                  <a:pt x="35" y="9"/>
                </a:cubicBezTo>
                <a:cubicBezTo>
                  <a:pt x="41" y="21"/>
                  <a:pt x="46" y="35"/>
                  <a:pt x="41" y="49"/>
                </a:cubicBezTo>
                <a:cubicBezTo>
                  <a:pt x="38" y="58"/>
                  <a:pt x="33" y="66"/>
                  <a:pt x="28" y="73"/>
                </a:cubicBezTo>
                <a:cubicBezTo>
                  <a:pt x="11" y="93"/>
                  <a:pt x="11" y="99"/>
                  <a:pt x="24" y="121"/>
                </a:cubicBezTo>
                <a:cubicBezTo>
                  <a:pt x="29" y="130"/>
                  <a:pt x="32" y="139"/>
                  <a:pt x="35" y="149"/>
                </a:cubicBezTo>
                <a:cubicBezTo>
                  <a:pt x="38" y="158"/>
                  <a:pt x="35" y="167"/>
                  <a:pt x="30" y="175"/>
                </a:cubicBezTo>
                <a:cubicBezTo>
                  <a:pt x="28" y="177"/>
                  <a:pt x="27" y="179"/>
                  <a:pt x="26" y="180"/>
                </a:cubicBezTo>
                <a:cubicBezTo>
                  <a:pt x="13" y="195"/>
                  <a:pt x="12" y="211"/>
                  <a:pt x="21" y="228"/>
                </a:cubicBezTo>
                <a:cubicBezTo>
                  <a:pt x="24" y="234"/>
                  <a:pt x="27" y="241"/>
                  <a:pt x="31" y="248"/>
                </a:cubicBezTo>
                <a:cubicBezTo>
                  <a:pt x="29" y="250"/>
                  <a:pt x="26" y="251"/>
                  <a:pt x="23" y="253"/>
                </a:cubicBezTo>
                <a:cubicBezTo>
                  <a:pt x="12" y="234"/>
                  <a:pt x="0" y="216"/>
                  <a:pt x="8" y="192"/>
                </a:cubicBezTo>
                <a:cubicBezTo>
                  <a:pt x="10" y="186"/>
                  <a:pt x="14" y="180"/>
                  <a:pt x="18" y="174"/>
                </a:cubicBezTo>
                <a:cubicBezTo>
                  <a:pt x="28" y="163"/>
                  <a:pt x="28" y="150"/>
                  <a:pt x="22" y="137"/>
                </a:cubicBezTo>
                <a:cubicBezTo>
                  <a:pt x="19" y="132"/>
                  <a:pt x="16" y="127"/>
                  <a:pt x="13" y="121"/>
                </a:cubicBezTo>
                <a:cubicBezTo>
                  <a:pt x="1" y="102"/>
                  <a:pt x="2" y="88"/>
                  <a:pt x="17" y="71"/>
                </a:cubicBezTo>
                <a:cubicBezTo>
                  <a:pt x="17" y="71"/>
                  <a:pt x="17" y="70"/>
                  <a:pt x="18" y="70"/>
                </a:cubicBezTo>
                <a:cubicBezTo>
                  <a:pt x="36" y="52"/>
                  <a:pt x="36" y="32"/>
                  <a:pt x="25" y="10"/>
                </a:cubicBezTo>
                <a:cubicBezTo>
                  <a:pt x="23" y="7"/>
                  <a:pt x="22" y="5"/>
                  <a:pt x="21" y="2"/>
                </a:cubicBezTo>
                <a:close/>
              </a:path>
            </a:pathLst>
          </a:custGeom>
          <a:solidFill>
            <a:srgbClr val="FFFF00">
              <a:alpha val="58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>
              <a:solidFill>
                <a:srgbClr val="CBCBCB"/>
              </a:solidFill>
            </a:endParaRPr>
          </a:p>
        </p:txBody>
      </p:sp>
      <p:sp>
        <p:nvSpPr>
          <p:cNvPr id="35" name="Freeform 16"/>
          <p:cNvSpPr>
            <a:spLocks/>
          </p:cNvSpPr>
          <p:nvPr/>
        </p:nvSpPr>
        <p:spPr bwMode="auto">
          <a:xfrm rot="792558" flipH="1">
            <a:off x="1427401" y="1643964"/>
            <a:ext cx="348432" cy="440181"/>
          </a:xfrm>
          <a:custGeom>
            <a:avLst/>
            <a:gdLst>
              <a:gd name="T0" fmla="*/ 134 w 134"/>
              <a:gd name="T1" fmla="*/ 21 h 170"/>
              <a:gd name="T2" fmla="*/ 120 w 134"/>
              <a:gd name="T3" fmla="*/ 39 h 170"/>
              <a:gd name="T4" fmla="*/ 47 w 134"/>
              <a:gd name="T5" fmla="*/ 109 h 170"/>
              <a:gd name="T6" fmla="*/ 39 w 134"/>
              <a:gd name="T7" fmla="*/ 150 h 170"/>
              <a:gd name="T8" fmla="*/ 19 w 134"/>
              <a:gd name="T9" fmla="*/ 170 h 170"/>
              <a:gd name="T10" fmla="*/ 0 w 134"/>
              <a:gd name="T11" fmla="*/ 149 h 170"/>
              <a:gd name="T12" fmla="*/ 53 w 134"/>
              <a:gd name="T13" fmla="*/ 30 h 170"/>
              <a:gd name="T14" fmla="*/ 112 w 134"/>
              <a:gd name="T15" fmla="*/ 2 h 170"/>
              <a:gd name="T16" fmla="*/ 134 w 134"/>
              <a:gd name="T17" fmla="*/ 21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4" h="170">
                <a:moveTo>
                  <a:pt x="134" y="21"/>
                </a:moveTo>
                <a:cubicBezTo>
                  <a:pt x="134" y="29"/>
                  <a:pt x="129" y="38"/>
                  <a:pt x="120" y="39"/>
                </a:cubicBezTo>
                <a:cubicBezTo>
                  <a:pt x="80" y="46"/>
                  <a:pt x="59" y="73"/>
                  <a:pt x="47" y="109"/>
                </a:cubicBezTo>
                <a:cubicBezTo>
                  <a:pt x="43" y="122"/>
                  <a:pt x="41" y="136"/>
                  <a:pt x="39" y="150"/>
                </a:cubicBezTo>
                <a:cubicBezTo>
                  <a:pt x="37" y="162"/>
                  <a:pt x="30" y="170"/>
                  <a:pt x="19" y="170"/>
                </a:cubicBezTo>
                <a:cubicBezTo>
                  <a:pt x="8" y="169"/>
                  <a:pt x="0" y="160"/>
                  <a:pt x="0" y="149"/>
                </a:cubicBezTo>
                <a:cubicBezTo>
                  <a:pt x="3" y="103"/>
                  <a:pt x="18" y="62"/>
                  <a:pt x="53" y="30"/>
                </a:cubicBezTo>
                <a:cubicBezTo>
                  <a:pt x="70" y="14"/>
                  <a:pt x="90" y="5"/>
                  <a:pt x="112" y="2"/>
                </a:cubicBezTo>
                <a:cubicBezTo>
                  <a:pt x="124" y="0"/>
                  <a:pt x="134" y="9"/>
                  <a:pt x="134" y="21"/>
                </a:cubicBezTo>
                <a:close/>
              </a:path>
            </a:pathLst>
          </a:custGeom>
          <a:solidFill>
            <a:srgbClr val="FFFFFF">
              <a:alpha val="58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3" name="Google Shape;1293;p49"/>
          <p:cNvSpPr txBox="1">
            <a:spLocks noGrp="1"/>
          </p:cNvSpPr>
          <p:nvPr>
            <p:ph type="subTitle" idx="4294967295"/>
          </p:nvPr>
        </p:nvSpPr>
        <p:spPr>
          <a:xfrm>
            <a:off x="5994350" y="1582600"/>
            <a:ext cx="2649900" cy="25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JOB: Teacher</a:t>
            </a:r>
            <a:endParaRPr sz="1600"/>
          </a:p>
        </p:txBody>
      </p:sp>
      <p:sp>
        <p:nvSpPr>
          <p:cNvPr id="1294" name="Google Shape;1294;p49"/>
          <p:cNvSpPr txBox="1">
            <a:spLocks noGrp="1"/>
          </p:cNvSpPr>
          <p:nvPr>
            <p:ph type="subTitle" idx="4294967295"/>
          </p:nvPr>
        </p:nvSpPr>
        <p:spPr>
          <a:xfrm>
            <a:off x="5994350" y="1878950"/>
            <a:ext cx="2649900" cy="25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INCOME RANGE: $2.500/mo</a:t>
            </a:r>
            <a:endParaRPr sz="1600"/>
          </a:p>
        </p:txBody>
      </p:sp>
      <p:sp>
        <p:nvSpPr>
          <p:cNvPr id="1295" name="Google Shape;1295;p49"/>
          <p:cNvSpPr txBox="1">
            <a:spLocks noGrp="1"/>
          </p:cNvSpPr>
          <p:nvPr>
            <p:ph type="subTitle" idx="4294967295"/>
          </p:nvPr>
        </p:nvSpPr>
        <p:spPr>
          <a:xfrm>
            <a:off x="5994350" y="2175300"/>
            <a:ext cx="2649900" cy="25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MARITAL STATUS: Married</a:t>
            </a:r>
            <a:endParaRPr sz="1600"/>
          </a:p>
        </p:txBody>
      </p:sp>
      <p:sp>
        <p:nvSpPr>
          <p:cNvPr id="1296" name="Google Shape;1296;p49"/>
          <p:cNvSpPr txBox="1">
            <a:spLocks noGrp="1"/>
          </p:cNvSpPr>
          <p:nvPr>
            <p:ph type="subTitle" idx="4294967295"/>
          </p:nvPr>
        </p:nvSpPr>
        <p:spPr>
          <a:xfrm>
            <a:off x="5994350" y="2471650"/>
            <a:ext cx="2649900" cy="25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HOBBIES: Sports and music</a:t>
            </a:r>
            <a:endParaRPr sz="1600"/>
          </a:p>
        </p:txBody>
      </p:sp>
      <p:sp>
        <p:nvSpPr>
          <p:cNvPr id="1297" name="Google Shape;1297;p49"/>
          <p:cNvSpPr txBox="1">
            <a:spLocks noGrp="1"/>
          </p:cNvSpPr>
          <p:nvPr>
            <p:ph type="subTitle" idx="4294967295"/>
          </p:nvPr>
        </p:nvSpPr>
        <p:spPr>
          <a:xfrm>
            <a:off x="5994350" y="3282000"/>
            <a:ext cx="973800" cy="25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Sporty</a:t>
            </a:r>
            <a:endParaRPr sz="1600"/>
          </a:p>
        </p:txBody>
      </p:sp>
      <p:sp>
        <p:nvSpPr>
          <p:cNvPr id="1298" name="Google Shape;1298;p49"/>
          <p:cNvSpPr txBox="1">
            <a:spLocks noGrp="1"/>
          </p:cNvSpPr>
          <p:nvPr>
            <p:ph type="subTitle" idx="4294967295"/>
          </p:nvPr>
        </p:nvSpPr>
        <p:spPr>
          <a:xfrm>
            <a:off x="5994350" y="3578350"/>
            <a:ext cx="973800" cy="25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Curious</a:t>
            </a:r>
            <a:endParaRPr sz="1600"/>
          </a:p>
        </p:txBody>
      </p:sp>
      <p:sp>
        <p:nvSpPr>
          <p:cNvPr id="1299" name="Google Shape;1299;p49"/>
          <p:cNvSpPr txBox="1">
            <a:spLocks noGrp="1"/>
          </p:cNvSpPr>
          <p:nvPr>
            <p:ph type="subTitle" idx="4294967295"/>
          </p:nvPr>
        </p:nvSpPr>
        <p:spPr>
          <a:xfrm>
            <a:off x="5994350" y="3874700"/>
            <a:ext cx="973800" cy="25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Kind</a:t>
            </a:r>
            <a:endParaRPr sz="1600"/>
          </a:p>
        </p:txBody>
      </p:sp>
      <p:sp>
        <p:nvSpPr>
          <p:cNvPr id="1300" name="Google Shape;1300;p49"/>
          <p:cNvSpPr txBox="1">
            <a:spLocks noGrp="1"/>
          </p:cNvSpPr>
          <p:nvPr>
            <p:ph type="subTitle" idx="4294967295"/>
          </p:nvPr>
        </p:nvSpPr>
        <p:spPr>
          <a:xfrm>
            <a:off x="5994350" y="4171050"/>
            <a:ext cx="973800" cy="25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Friendly</a:t>
            </a:r>
            <a:endParaRPr sz="1600"/>
          </a:p>
        </p:txBody>
      </p:sp>
      <p:cxnSp>
        <p:nvCxnSpPr>
          <p:cNvPr id="1318" name="Google Shape;1318;p49"/>
          <p:cNvCxnSpPr/>
          <p:nvPr/>
        </p:nvCxnSpPr>
        <p:spPr>
          <a:xfrm>
            <a:off x="5765738" y="1580096"/>
            <a:ext cx="0" cy="1159200"/>
          </a:xfrm>
          <a:prstGeom prst="straightConnector1">
            <a:avLst/>
          </a:prstGeom>
          <a:noFill/>
          <a:ln w="762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19" name="Google Shape;1319;p49"/>
          <p:cNvSpPr/>
          <p:nvPr/>
        </p:nvSpPr>
        <p:spPr>
          <a:xfrm>
            <a:off x="6968138" y="3367190"/>
            <a:ext cx="80700" cy="8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0" name="Google Shape;1320;p49"/>
          <p:cNvSpPr/>
          <p:nvPr/>
        </p:nvSpPr>
        <p:spPr>
          <a:xfrm>
            <a:off x="7186038" y="3367190"/>
            <a:ext cx="80700" cy="8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1" name="Google Shape;1321;p49"/>
          <p:cNvSpPr/>
          <p:nvPr/>
        </p:nvSpPr>
        <p:spPr>
          <a:xfrm>
            <a:off x="7403938" y="3367190"/>
            <a:ext cx="80700" cy="8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2" name="Google Shape;1322;p49"/>
          <p:cNvSpPr/>
          <p:nvPr/>
        </p:nvSpPr>
        <p:spPr>
          <a:xfrm>
            <a:off x="7621838" y="3367190"/>
            <a:ext cx="80700" cy="8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3" name="Google Shape;1323;p49"/>
          <p:cNvSpPr/>
          <p:nvPr/>
        </p:nvSpPr>
        <p:spPr>
          <a:xfrm>
            <a:off x="7839738" y="3367190"/>
            <a:ext cx="80700" cy="80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4" name="Google Shape;1324;p49"/>
          <p:cNvSpPr/>
          <p:nvPr/>
        </p:nvSpPr>
        <p:spPr>
          <a:xfrm>
            <a:off x="6968138" y="3663540"/>
            <a:ext cx="80700" cy="8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5" name="Google Shape;1325;p49"/>
          <p:cNvSpPr/>
          <p:nvPr/>
        </p:nvSpPr>
        <p:spPr>
          <a:xfrm>
            <a:off x="7186038" y="3663540"/>
            <a:ext cx="80700" cy="8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6" name="Google Shape;1326;p49"/>
          <p:cNvSpPr/>
          <p:nvPr/>
        </p:nvSpPr>
        <p:spPr>
          <a:xfrm>
            <a:off x="7403938" y="3663540"/>
            <a:ext cx="80700" cy="80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7" name="Google Shape;1327;p49"/>
          <p:cNvSpPr/>
          <p:nvPr/>
        </p:nvSpPr>
        <p:spPr>
          <a:xfrm>
            <a:off x="7621838" y="3663540"/>
            <a:ext cx="80700" cy="80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8" name="Google Shape;1328;p49"/>
          <p:cNvSpPr/>
          <p:nvPr/>
        </p:nvSpPr>
        <p:spPr>
          <a:xfrm>
            <a:off x="7839738" y="3663540"/>
            <a:ext cx="80700" cy="80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9" name="Google Shape;1329;p49"/>
          <p:cNvSpPr/>
          <p:nvPr/>
        </p:nvSpPr>
        <p:spPr>
          <a:xfrm>
            <a:off x="6968138" y="3959890"/>
            <a:ext cx="80700" cy="8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0" name="Google Shape;1330;p49"/>
          <p:cNvSpPr/>
          <p:nvPr/>
        </p:nvSpPr>
        <p:spPr>
          <a:xfrm>
            <a:off x="7186038" y="3959890"/>
            <a:ext cx="80700" cy="8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1" name="Google Shape;1331;p49"/>
          <p:cNvSpPr/>
          <p:nvPr/>
        </p:nvSpPr>
        <p:spPr>
          <a:xfrm>
            <a:off x="7403938" y="3959890"/>
            <a:ext cx="80700" cy="8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2" name="Google Shape;1332;p49"/>
          <p:cNvSpPr/>
          <p:nvPr/>
        </p:nvSpPr>
        <p:spPr>
          <a:xfrm>
            <a:off x="7621838" y="3959890"/>
            <a:ext cx="80700" cy="8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3" name="Google Shape;1333;p49"/>
          <p:cNvSpPr/>
          <p:nvPr/>
        </p:nvSpPr>
        <p:spPr>
          <a:xfrm>
            <a:off x="7839738" y="3959890"/>
            <a:ext cx="80700" cy="80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4" name="Google Shape;1334;p49"/>
          <p:cNvSpPr/>
          <p:nvPr/>
        </p:nvSpPr>
        <p:spPr>
          <a:xfrm>
            <a:off x="6968138" y="4256240"/>
            <a:ext cx="80700" cy="8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5" name="Google Shape;1335;p49"/>
          <p:cNvSpPr/>
          <p:nvPr/>
        </p:nvSpPr>
        <p:spPr>
          <a:xfrm>
            <a:off x="7186038" y="4256240"/>
            <a:ext cx="80700" cy="8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6" name="Google Shape;1336;p49"/>
          <p:cNvSpPr/>
          <p:nvPr/>
        </p:nvSpPr>
        <p:spPr>
          <a:xfrm>
            <a:off x="7403938" y="4256240"/>
            <a:ext cx="80700" cy="8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7" name="Google Shape;1337;p49"/>
          <p:cNvSpPr/>
          <p:nvPr/>
        </p:nvSpPr>
        <p:spPr>
          <a:xfrm>
            <a:off x="7621838" y="4256240"/>
            <a:ext cx="80700" cy="80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8" name="Google Shape;1338;p49"/>
          <p:cNvSpPr/>
          <p:nvPr/>
        </p:nvSpPr>
        <p:spPr>
          <a:xfrm>
            <a:off x="7839738" y="4256240"/>
            <a:ext cx="80700" cy="80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339" name="Google Shape;1339;p49"/>
          <p:cNvCxnSpPr/>
          <p:nvPr/>
        </p:nvCxnSpPr>
        <p:spPr>
          <a:xfrm>
            <a:off x="5765738" y="3253946"/>
            <a:ext cx="0" cy="1159200"/>
          </a:xfrm>
          <a:prstGeom prst="straightConnector1">
            <a:avLst/>
          </a:prstGeom>
          <a:noFill/>
          <a:ln w="762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40" name="Google Shape;1340;p49"/>
          <p:cNvSpPr txBox="1">
            <a:spLocks noGrp="1"/>
          </p:cNvSpPr>
          <p:nvPr>
            <p:ph type="title"/>
          </p:nvPr>
        </p:nvSpPr>
        <p:spPr>
          <a:xfrm>
            <a:off x="500302" y="382596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BUYER PERSONA</a:t>
            </a:r>
            <a:endParaRPr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2574" y="1598246"/>
            <a:ext cx="3303947" cy="305921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5" name="Google Shape;1345;p50"/>
          <p:cNvSpPr txBox="1">
            <a:spLocks noGrp="1"/>
          </p:cNvSpPr>
          <p:nvPr>
            <p:ph type="subTitle" idx="4"/>
          </p:nvPr>
        </p:nvSpPr>
        <p:spPr>
          <a:xfrm>
            <a:off x="540000" y="3506525"/>
            <a:ext cx="2455200" cy="7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69999" lvl="0" indent="-19685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/>
              <a:t>Describe them here</a:t>
            </a:r>
            <a:endParaRPr/>
          </a:p>
          <a:p>
            <a:pPr marL="269999" lvl="0" indent="-19685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/>
              <a:t>Describe them here</a:t>
            </a:r>
            <a:endParaRPr/>
          </a:p>
        </p:txBody>
      </p:sp>
      <p:sp>
        <p:nvSpPr>
          <p:cNvPr id="1346" name="Google Shape;1346;p50"/>
          <p:cNvSpPr txBox="1">
            <a:spLocks noGrp="1"/>
          </p:cNvSpPr>
          <p:nvPr>
            <p:ph type="subTitle" idx="5"/>
          </p:nvPr>
        </p:nvSpPr>
        <p:spPr>
          <a:xfrm>
            <a:off x="3344400" y="3506525"/>
            <a:ext cx="2455200" cy="7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69999" lvl="0" indent="-19685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/>
              <a:t>Describe them here</a:t>
            </a:r>
            <a:endParaRPr/>
          </a:p>
          <a:p>
            <a:pPr marL="269999" lvl="0" indent="-19685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/>
              <a:t>Describe them here</a:t>
            </a:r>
            <a:endParaRPr/>
          </a:p>
        </p:txBody>
      </p:sp>
      <p:sp>
        <p:nvSpPr>
          <p:cNvPr id="1347" name="Google Shape;1347;p50"/>
          <p:cNvSpPr txBox="1">
            <a:spLocks noGrp="1"/>
          </p:cNvSpPr>
          <p:nvPr>
            <p:ph type="subTitle" idx="6"/>
          </p:nvPr>
        </p:nvSpPr>
        <p:spPr>
          <a:xfrm>
            <a:off x="6184800" y="3506525"/>
            <a:ext cx="2455200" cy="7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69999" lvl="0" indent="-19685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/>
              <a:t>Describe them here</a:t>
            </a:r>
            <a:endParaRPr/>
          </a:p>
          <a:p>
            <a:pPr marL="269999" lvl="0" indent="-19685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/>
              <a:t>Describe them here</a:t>
            </a:r>
            <a:endParaRPr/>
          </a:p>
        </p:txBody>
      </p:sp>
      <p:sp>
        <p:nvSpPr>
          <p:cNvPr id="1348" name="Google Shape;1348;p50"/>
          <p:cNvSpPr txBox="1">
            <a:spLocks noGrp="1"/>
          </p:cNvSpPr>
          <p:nvPr>
            <p:ph type="subTitle" idx="1"/>
          </p:nvPr>
        </p:nvSpPr>
        <p:spPr>
          <a:xfrm>
            <a:off x="540000" y="3145900"/>
            <a:ext cx="2455200" cy="28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NEPTUNE</a:t>
            </a:r>
            <a:endParaRPr/>
          </a:p>
        </p:txBody>
      </p:sp>
      <p:sp>
        <p:nvSpPr>
          <p:cNvPr id="1349" name="Google Shape;1349;p50"/>
          <p:cNvSpPr txBox="1">
            <a:spLocks noGrp="1"/>
          </p:cNvSpPr>
          <p:nvPr>
            <p:ph type="subTitle" idx="2"/>
          </p:nvPr>
        </p:nvSpPr>
        <p:spPr>
          <a:xfrm>
            <a:off x="3344400" y="3145900"/>
            <a:ext cx="2455200" cy="30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MARS</a:t>
            </a:r>
            <a:endParaRPr/>
          </a:p>
        </p:txBody>
      </p:sp>
      <p:sp>
        <p:nvSpPr>
          <p:cNvPr id="1350" name="Google Shape;1350;p50"/>
          <p:cNvSpPr txBox="1">
            <a:spLocks noGrp="1"/>
          </p:cNvSpPr>
          <p:nvPr>
            <p:ph type="subTitle" idx="3"/>
          </p:nvPr>
        </p:nvSpPr>
        <p:spPr>
          <a:xfrm>
            <a:off x="6184799" y="3145900"/>
            <a:ext cx="2455200" cy="30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MERCURY</a:t>
            </a:r>
            <a:endParaRPr/>
          </a:p>
        </p:txBody>
      </p:sp>
      <p:cxnSp>
        <p:nvCxnSpPr>
          <p:cNvPr id="1351" name="Google Shape;1351;p50"/>
          <p:cNvCxnSpPr/>
          <p:nvPr/>
        </p:nvCxnSpPr>
        <p:spPr>
          <a:xfrm>
            <a:off x="868050" y="3029621"/>
            <a:ext cx="1799100" cy="0"/>
          </a:xfrm>
          <a:prstGeom prst="straightConnector1">
            <a:avLst/>
          </a:prstGeom>
          <a:noFill/>
          <a:ln w="76200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52" name="Google Shape;1352;p50"/>
          <p:cNvCxnSpPr/>
          <p:nvPr/>
        </p:nvCxnSpPr>
        <p:spPr>
          <a:xfrm>
            <a:off x="6484329" y="3029621"/>
            <a:ext cx="1799100" cy="0"/>
          </a:xfrm>
          <a:prstGeom prst="straightConnector1">
            <a:avLst/>
          </a:prstGeom>
          <a:noFill/>
          <a:ln w="76200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53" name="Google Shape;1353;p50"/>
          <p:cNvCxnSpPr/>
          <p:nvPr/>
        </p:nvCxnSpPr>
        <p:spPr>
          <a:xfrm>
            <a:off x="3672450" y="3029621"/>
            <a:ext cx="1799100" cy="0"/>
          </a:xfrm>
          <a:prstGeom prst="straightConnector1">
            <a:avLst/>
          </a:prstGeom>
          <a:noFill/>
          <a:ln w="76200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354" name="Google Shape;1354;p50"/>
          <p:cNvGrpSpPr/>
          <p:nvPr/>
        </p:nvGrpSpPr>
        <p:grpSpPr>
          <a:xfrm>
            <a:off x="4195666" y="2308411"/>
            <a:ext cx="752669" cy="481393"/>
            <a:chOff x="5084391" y="4186887"/>
            <a:chExt cx="504064" cy="322390"/>
          </a:xfrm>
          <a:solidFill>
            <a:schemeClr val="accent6">
              <a:lumMod val="75000"/>
            </a:schemeClr>
          </a:solidFill>
        </p:grpSpPr>
        <p:sp>
          <p:nvSpPr>
            <p:cNvPr id="1355" name="Google Shape;1355;p50"/>
            <p:cNvSpPr/>
            <p:nvPr/>
          </p:nvSpPr>
          <p:spPr>
            <a:xfrm>
              <a:off x="5209948" y="4186887"/>
              <a:ext cx="186981" cy="137957"/>
            </a:xfrm>
            <a:custGeom>
              <a:avLst/>
              <a:gdLst/>
              <a:ahLst/>
              <a:cxnLst/>
              <a:rect l="l" t="t" r="r" b="b"/>
              <a:pathLst>
                <a:path w="7117" h="5251" extrusionOk="0">
                  <a:moveTo>
                    <a:pt x="250" y="0"/>
                  </a:moveTo>
                  <a:cubicBezTo>
                    <a:pt x="90" y="0"/>
                    <a:pt x="0" y="188"/>
                    <a:pt x="97" y="312"/>
                  </a:cubicBezTo>
                  <a:lnTo>
                    <a:pt x="3954" y="5251"/>
                  </a:lnTo>
                  <a:lnTo>
                    <a:pt x="7117" y="5251"/>
                  </a:lnTo>
                  <a:lnTo>
                    <a:pt x="2275" y="631"/>
                  </a:lnTo>
                  <a:cubicBezTo>
                    <a:pt x="1845" y="229"/>
                    <a:pt x="1276" y="0"/>
                    <a:pt x="6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50"/>
            <p:cNvSpPr/>
            <p:nvPr/>
          </p:nvSpPr>
          <p:spPr>
            <a:xfrm>
              <a:off x="5212680" y="4186887"/>
              <a:ext cx="184249" cy="137957"/>
            </a:xfrm>
            <a:custGeom>
              <a:avLst/>
              <a:gdLst/>
              <a:ahLst/>
              <a:cxnLst/>
              <a:rect l="l" t="t" r="r" b="b"/>
              <a:pathLst>
                <a:path w="7013" h="5251" extrusionOk="0">
                  <a:moveTo>
                    <a:pt x="153" y="0"/>
                  </a:moveTo>
                  <a:cubicBezTo>
                    <a:pt x="90" y="0"/>
                    <a:pt x="35" y="28"/>
                    <a:pt x="0" y="77"/>
                  </a:cubicBezTo>
                  <a:cubicBezTo>
                    <a:pt x="382" y="174"/>
                    <a:pt x="729" y="361"/>
                    <a:pt x="1020" y="631"/>
                  </a:cubicBezTo>
                  <a:lnTo>
                    <a:pt x="5861" y="5251"/>
                  </a:lnTo>
                  <a:lnTo>
                    <a:pt x="7013" y="5251"/>
                  </a:lnTo>
                  <a:lnTo>
                    <a:pt x="2178" y="631"/>
                  </a:lnTo>
                  <a:cubicBezTo>
                    <a:pt x="1748" y="229"/>
                    <a:pt x="1179" y="0"/>
                    <a:pt x="5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50"/>
            <p:cNvSpPr/>
            <p:nvPr/>
          </p:nvSpPr>
          <p:spPr>
            <a:xfrm>
              <a:off x="5084391" y="4236069"/>
              <a:ext cx="504064" cy="145103"/>
            </a:xfrm>
            <a:custGeom>
              <a:avLst/>
              <a:gdLst/>
              <a:ahLst/>
              <a:cxnLst/>
              <a:rect l="l" t="t" r="r" b="b"/>
              <a:pathLst>
                <a:path w="19186" h="5523" extrusionOk="0">
                  <a:moveTo>
                    <a:pt x="1060" y="1"/>
                  </a:moveTo>
                  <a:cubicBezTo>
                    <a:pt x="1053" y="1"/>
                    <a:pt x="1047" y="1"/>
                    <a:pt x="1041" y="1"/>
                  </a:cubicBezTo>
                  <a:lnTo>
                    <a:pt x="194" y="1"/>
                  </a:lnTo>
                  <a:cubicBezTo>
                    <a:pt x="90" y="1"/>
                    <a:pt x="0" y="84"/>
                    <a:pt x="0" y="195"/>
                  </a:cubicBezTo>
                  <a:lnTo>
                    <a:pt x="0" y="4731"/>
                  </a:lnTo>
                  <a:cubicBezTo>
                    <a:pt x="0" y="5162"/>
                    <a:pt x="354" y="5515"/>
                    <a:pt x="791" y="5522"/>
                  </a:cubicBezTo>
                  <a:lnTo>
                    <a:pt x="19026" y="5522"/>
                  </a:lnTo>
                  <a:cubicBezTo>
                    <a:pt x="19116" y="5522"/>
                    <a:pt x="19186" y="5453"/>
                    <a:pt x="19186" y="5363"/>
                  </a:cubicBezTo>
                  <a:lnTo>
                    <a:pt x="19186" y="5356"/>
                  </a:lnTo>
                  <a:cubicBezTo>
                    <a:pt x="19186" y="5155"/>
                    <a:pt x="19109" y="4953"/>
                    <a:pt x="18964" y="4815"/>
                  </a:cubicBezTo>
                  <a:lnTo>
                    <a:pt x="18520" y="4364"/>
                  </a:lnTo>
                  <a:lnTo>
                    <a:pt x="17847" y="3691"/>
                  </a:lnTo>
                  <a:cubicBezTo>
                    <a:pt x="17417" y="3254"/>
                    <a:pt x="16827" y="3011"/>
                    <a:pt x="16217" y="3011"/>
                  </a:cubicBezTo>
                  <a:lnTo>
                    <a:pt x="3669" y="3011"/>
                  </a:lnTo>
                  <a:cubicBezTo>
                    <a:pt x="3392" y="3011"/>
                    <a:pt x="3142" y="2866"/>
                    <a:pt x="3004" y="2623"/>
                  </a:cubicBezTo>
                  <a:lnTo>
                    <a:pt x="1713" y="382"/>
                  </a:lnTo>
                  <a:cubicBezTo>
                    <a:pt x="1578" y="145"/>
                    <a:pt x="1330" y="1"/>
                    <a:pt x="10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50"/>
            <p:cNvSpPr/>
            <p:nvPr/>
          </p:nvSpPr>
          <p:spPr>
            <a:xfrm>
              <a:off x="5209948" y="4348148"/>
              <a:ext cx="209050" cy="161129"/>
            </a:xfrm>
            <a:custGeom>
              <a:avLst/>
              <a:gdLst/>
              <a:ahLst/>
              <a:cxnLst/>
              <a:rect l="l" t="t" r="r" b="b"/>
              <a:pathLst>
                <a:path w="7957" h="6133" extrusionOk="0">
                  <a:moveTo>
                    <a:pt x="4738" y="1"/>
                  </a:moveTo>
                  <a:cubicBezTo>
                    <a:pt x="4675" y="1"/>
                    <a:pt x="4620" y="28"/>
                    <a:pt x="4585" y="70"/>
                  </a:cubicBezTo>
                  <a:lnTo>
                    <a:pt x="104" y="5820"/>
                  </a:lnTo>
                  <a:cubicBezTo>
                    <a:pt x="0" y="5952"/>
                    <a:pt x="90" y="6132"/>
                    <a:pt x="257" y="6132"/>
                  </a:cubicBezTo>
                  <a:lnTo>
                    <a:pt x="687" y="6132"/>
                  </a:lnTo>
                  <a:cubicBezTo>
                    <a:pt x="1276" y="6132"/>
                    <a:pt x="1845" y="5910"/>
                    <a:pt x="2275" y="5501"/>
                  </a:cubicBezTo>
                  <a:lnTo>
                    <a:pt x="7880" y="195"/>
                  </a:lnTo>
                  <a:cubicBezTo>
                    <a:pt x="7956" y="126"/>
                    <a:pt x="7907" y="1"/>
                    <a:pt x="78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50"/>
            <p:cNvSpPr/>
            <p:nvPr/>
          </p:nvSpPr>
          <p:spPr>
            <a:xfrm>
              <a:off x="5274263" y="4337901"/>
              <a:ext cx="23724" cy="20309"/>
            </a:xfrm>
            <a:custGeom>
              <a:avLst/>
              <a:gdLst/>
              <a:ahLst/>
              <a:cxnLst/>
              <a:rect l="l" t="t" r="r" b="b"/>
              <a:pathLst>
                <a:path w="903" h="773" extrusionOk="0">
                  <a:moveTo>
                    <a:pt x="512" y="0"/>
                  </a:moveTo>
                  <a:cubicBezTo>
                    <a:pt x="418" y="0"/>
                    <a:pt x="322" y="35"/>
                    <a:pt x="243" y="113"/>
                  </a:cubicBezTo>
                  <a:cubicBezTo>
                    <a:pt x="1" y="356"/>
                    <a:pt x="167" y="772"/>
                    <a:pt x="514" y="772"/>
                  </a:cubicBezTo>
                  <a:cubicBezTo>
                    <a:pt x="729" y="772"/>
                    <a:pt x="895" y="599"/>
                    <a:pt x="902" y="391"/>
                  </a:cubicBezTo>
                  <a:cubicBezTo>
                    <a:pt x="902" y="156"/>
                    <a:pt x="711" y="0"/>
                    <a:pt x="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50"/>
            <p:cNvSpPr/>
            <p:nvPr/>
          </p:nvSpPr>
          <p:spPr>
            <a:xfrm>
              <a:off x="5233619" y="4337901"/>
              <a:ext cx="23724" cy="20309"/>
            </a:xfrm>
            <a:custGeom>
              <a:avLst/>
              <a:gdLst/>
              <a:ahLst/>
              <a:cxnLst/>
              <a:rect l="l" t="t" r="r" b="b"/>
              <a:pathLst>
                <a:path w="903" h="773" extrusionOk="0">
                  <a:moveTo>
                    <a:pt x="512" y="0"/>
                  </a:moveTo>
                  <a:cubicBezTo>
                    <a:pt x="418" y="0"/>
                    <a:pt x="322" y="35"/>
                    <a:pt x="244" y="113"/>
                  </a:cubicBezTo>
                  <a:cubicBezTo>
                    <a:pt x="1" y="356"/>
                    <a:pt x="174" y="772"/>
                    <a:pt x="514" y="772"/>
                  </a:cubicBezTo>
                  <a:cubicBezTo>
                    <a:pt x="729" y="772"/>
                    <a:pt x="903" y="599"/>
                    <a:pt x="903" y="391"/>
                  </a:cubicBezTo>
                  <a:cubicBezTo>
                    <a:pt x="903" y="156"/>
                    <a:pt x="711" y="0"/>
                    <a:pt x="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50"/>
            <p:cNvSpPr/>
            <p:nvPr/>
          </p:nvSpPr>
          <p:spPr>
            <a:xfrm>
              <a:off x="5193002" y="4337901"/>
              <a:ext cx="23698" cy="20309"/>
            </a:xfrm>
            <a:custGeom>
              <a:avLst/>
              <a:gdLst/>
              <a:ahLst/>
              <a:cxnLst/>
              <a:rect l="l" t="t" r="r" b="b"/>
              <a:pathLst>
                <a:path w="902" h="773" extrusionOk="0">
                  <a:moveTo>
                    <a:pt x="512" y="0"/>
                  </a:moveTo>
                  <a:cubicBezTo>
                    <a:pt x="417" y="0"/>
                    <a:pt x="321" y="35"/>
                    <a:pt x="243" y="113"/>
                  </a:cubicBezTo>
                  <a:cubicBezTo>
                    <a:pt x="0" y="356"/>
                    <a:pt x="174" y="772"/>
                    <a:pt x="520" y="772"/>
                  </a:cubicBezTo>
                  <a:cubicBezTo>
                    <a:pt x="728" y="772"/>
                    <a:pt x="902" y="599"/>
                    <a:pt x="902" y="391"/>
                  </a:cubicBezTo>
                  <a:cubicBezTo>
                    <a:pt x="902" y="156"/>
                    <a:pt x="710" y="0"/>
                    <a:pt x="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50"/>
            <p:cNvSpPr/>
            <p:nvPr/>
          </p:nvSpPr>
          <p:spPr>
            <a:xfrm>
              <a:off x="5152542" y="4337901"/>
              <a:ext cx="23724" cy="20309"/>
            </a:xfrm>
            <a:custGeom>
              <a:avLst/>
              <a:gdLst/>
              <a:ahLst/>
              <a:cxnLst/>
              <a:rect l="l" t="t" r="r" b="b"/>
              <a:pathLst>
                <a:path w="903" h="773" extrusionOk="0">
                  <a:moveTo>
                    <a:pt x="512" y="0"/>
                  </a:moveTo>
                  <a:cubicBezTo>
                    <a:pt x="417" y="0"/>
                    <a:pt x="321" y="35"/>
                    <a:pt x="243" y="113"/>
                  </a:cubicBezTo>
                  <a:cubicBezTo>
                    <a:pt x="0" y="356"/>
                    <a:pt x="174" y="772"/>
                    <a:pt x="514" y="772"/>
                  </a:cubicBezTo>
                  <a:cubicBezTo>
                    <a:pt x="729" y="772"/>
                    <a:pt x="902" y="599"/>
                    <a:pt x="902" y="391"/>
                  </a:cubicBezTo>
                  <a:cubicBezTo>
                    <a:pt x="902" y="156"/>
                    <a:pt x="711" y="0"/>
                    <a:pt x="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50"/>
            <p:cNvSpPr/>
            <p:nvPr/>
          </p:nvSpPr>
          <p:spPr>
            <a:xfrm>
              <a:off x="5446479" y="4337901"/>
              <a:ext cx="23724" cy="20309"/>
            </a:xfrm>
            <a:custGeom>
              <a:avLst/>
              <a:gdLst/>
              <a:ahLst/>
              <a:cxnLst/>
              <a:rect l="l" t="t" r="r" b="b"/>
              <a:pathLst>
                <a:path w="903" h="773" extrusionOk="0">
                  <a:moveTo>
                    <a:pt x="512" y="0"/>
                  </a:moveTo>
                  <a:cubicBezTo>
                    <a:pt x="417" y="0"/>
                    <a:pt x="321" y="35"/>
                    <a:pt x="243" y="113"/>
                  </a:cubicBezTo>
                  <a:cubicBezTo>
                    <a:pt x="0" y="356"/>
                    <a:pt x="174" y="772"/>
                    <a:pt x="521" y="772"/>
                  </a:cubicBezTo>
                  <a:cubicBezTo>
                    <a:pt x="729" y="772"/>
                    <a:pt x="902" y="599"/>
                    <a:pt x="902" y="391"/>
                  </a:cubicBezTo>
                  <a:cubicBezTo>
                    <a:pt x="902" y="156"/>
                    <a:pt x="711" y="0"/>
                    <a:pt x="5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50"/>
            <p:cNvSpPr/>
            <p:nvPr/>
          </p:nvSpPr>
          <p:spPr>
            <a:xfrm>
              <a:off x="5212680" y="4348148"/>
              <a:ext cx="206265" cy="161129"/>
            </a:xfrm>
            <a:custGeom>
              <a:avLst/>
              <a:gdLst/>
              <a:ahLst/>
              <a:cxnLst/>
              <a:rect l="l" t="t" r="r" b="b"/>
              <a:pathLst>
                <a:path w="7851" h="6133" extrusionOk="0">
                  <a:moveTo>
                    <a:pt x="7701" y="0"/>
                  </a:moveTo>
                  <a:cubicBezTo>
                    <a:pt x="7698" y="0"/>
                    <a:pt x="7695" y="1"/>
                    <a:pt x="7692" y="1"/>
                  </a:cubicBezTo>
                  <a:lnTo>
                    <a:pt x="6541" y="1"/>
                  </a:lnTo>
                  <a:cubicBezTo>
                    <a:pt x="6645" y="1"/>
                    <a:pt x="6694" y="126"/>
                    <a:pt x="6617" y="195"/>
                  </a:cubicBezTo>
                  <a:lnTo>
                    <a:pt x="1013" y="5501"/>
                  </a:lnTo>
                  <a:cubicBezTo>
                    <a:pt x="729" y="5772"/>
                    <a:pt x="382" y="5966"/>
                    <a:pt x="0" y="6063"/>
                  </a:cubicBezTo>
                  <a:cubicBezTo>
                    <a:pt x="35" y="6112"/>
                    <a:pt x="90" y="6132"/>
                    <a:pt x="153" y="6132"/>
                  </a:cubicBezTo>
                  <a:lnTo>
                    <a:pt x="583" y="6132"/>
                  </a:lnTo>
                  <a:cubicBezTo>
                    <a:pt x="1172" y="6132"/>
                    <a:pt x="1741" y="5910"/>
                    <a:pt x="2178" y="5501"/>
                  </a:cubicBezTo>
                  <a:lnTo>
                    <a:pt x="7776" y="202"/>
                  </a:lnTo>
                  <a:cubicBezTo>
                    <a:pt x="7850" y="128"/>
                    <a:pt x="7806" y="0"/>
                    <a:pt x="7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50"/>
            <p:cNvSpPr/>
            <p:nvPr/>
          </p:nvSpPr>
          <p:spPr>
            <a:xfrm>
              <a:off x="5479819" y="4315176"/>
              <a:ext cx="27376" cy="6410"/>
            </a:xfrm>
            <a:custGeom>
              <a:avLst/>
              <a:gdLst/>
              <a:ahLst/>
              <a:cxnLst/>
              <a:rect l="l" t="t" r="r" b="b"/>
              <a:pathLst>
                <a:path w="1042" h="244" extrusionOk="0">
                  <a:moveTo>
                    <a:pt x="1" y="0"/>
                  </a:moveTo>
                  <a:cubicBezTo>
                    <a:pt x="361" y="0"/>
                    <a:pt x="715" y="84"/>
                    <a:pt x="1041" y="243"/>
                  </a:cubicBezTo>
                  <a:lnTo>
                    <a:pt x="104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50"/>
            <p:cNvSpPr/>
            <p:nvPr/>
          </p:nvSpPr>
          <p:spPr>
            <a:xfrm>
              <a:off x="5540508" y="4350696"/>
              <a:ext cx="47947" cy="30476"/>
            </a:xfrm>
            <a:custGeom>
              <a:avLst/>
              <a:gdLst/>
              <a:ahLst/>
              <a:cxnLst/>
              <a:rect l="l" t="t" r="r" b="b"/>
              <a:pathLst>
                <a:path w="1825" h="1160" extrusionOk="0">
                  <a:moveTo>
                    <a:pt x="0" y="1"/>
                  </a:moveTo>
                  <a:lnTo>
                    <a:pt x="451" y="452"/>
                  </a:lnTo>
                  <a:cubicBezTo>
                    <a:pt x="590" y="590"/>
                    <a:pt x="666" y="792"/>
                    <a:pt x="666" y="993"/>
                  </a:cubicBezTo>
                  <a:lnTo>
                    <a:pt x="666" y="1000"/>
                  </a:lnTo>
                  <a:cubicBezTo>
                    <a:pt x="666" y="1090"/>
                    <a:pt x="597" y="1159"/>
                    <a:pt x="514" y="1159"/>
                  </a:cubicBezTo>
                  <a:lnTo>
                    <a:pt x="1665" y="1159"/>
                  </a:lnTo>
                  <a:cubicBezTo>
                    <a:pt x="1755" y="1159"/>
                    <a:pt x="1825" y="1090"/>
                    <a:pt x="1825" y="1000"/>
                  </a:cubicBezTo>
                  <a:lnTo>
                    <a:pt x="1825" y="993"/>
                  </a:lnTo>
                  <a:cubicBezTo>
                    <a:pt x="1825" y="792"/>
                    <a:pt x="1748" y="597"/>
                    <a:pt x="1610" y="452"/>
                  </a:cubicBezTo>
                  <a:lnTo>
                    <a:pt x="11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50"/>
            <p:cNvSpPr/>
            <p:nvPr/>
          </p:nvSpPr>
          <p:spPr>
            <a:xfrm>
              <a:off x="5507352" y="4315176"/>
              <a:ext cx="63606" cy="35547"/>
            </a:xfrm>
            <a:custGeom>
              <a:avLst/>
              <a:gdLst/>
              <a:ahLst/>
              <a:cxnLst/>
              <a:rect l="l" t="t" r="r" b="b"/>
              <a:pathLst>
                <a:path w="2421" h="1353" extrusionOk="0">
                  <a:moveTo>
                    <a:pt x="0" y="0"/>
                  </a:moveTo>
                  <a:lnTo>
                    <a:pt x="0" y="770"/>
                  </a:lnTo>
                  <a:cubicBezTo>
                    <a:pt x="0" y="1089"/>
                    <a:pt x="257" y="1353"/>
                    <a:pt x="576" y="1353"/>
                  </a:cubicBezTo>
                  <a:lnTo>
                    <a:pt x="2421" y="1353"/>
                  </a:lnTo>
                  <a:lnTo>
                    <a:pt x="1748" y="680"/>
                  </a:lnTo>
                  <a:cubicBezTo>
                    <a:pt x="1318" y="243"/>
                    <a:pt x="728" y="0"/>
                    <a:pt x="1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50"/>
            <p:cNvSpPr/>
            <p:nvPr/>
          </p:nvSpPr>
          <p:spPr>
            <a:xfrm>
              <a:off x="5507352" y="4315176"/>
              <a:ext cx="63606" cy="35547"/>
            </a:xfrm>
            <a:custGeom>
              <a:avLst/>
              <a:gdLst/>
              <a:ahLst/>
              <a:cxnLst/>
              <a:rect l="l" t="t" r="r" b="b"/>
              <a:pathLst>
                <a:path w="2421" h="1353" extrusionOk="0">
                  <a:moveTo>
                    <a:pt x="0" y="0"/>
                  </a:moveTo>
                  <a:lnTo>
                    <a:pt x="0" y="243"/>
                  </a:lnTo>
                  <a:cubicBezTo>
                    <a:pt x="215" y="354"/>
                    <a:pt x="416" y="500"/>
                    <a:pt x="597" y="680"/>
                  </a:cubicBezTo>
                  <a:lnTo>
                    <a:pt x="1262" y="1353"/>
                  </a:lnTo>
                  <a:lnTo>
                    <a:pt x="2421" y="1353"/>
                  </a:lnTo>
                  <a:lnTo>
                    <a:pt x="1755" y="673"/>
                  </a:lnTo>
                  <a:cubicBezTo>
                    <a:pt x="1318" y="243"/>
                    <a:pt x="728" y="0"/>
                    <a:pt x="1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69" name="Google Shape;1369;p50"/>
          <p:cNvGrpSpPr/>
          <p:nvPr/>
        </p:nvGrpSpPr>
        <p:grpSpPr>
          <a:xfrm>
            <a:off x="1480357" y="2264238"/>
            <a:ext cx="574486" cy="569739"/>
            <a:chOff x="830742" y="2763601"/>
            <a:chExt cx="384734" cy="381556"/>
          </a:xfrm>
          <a:solidFill>
            <a:schemeClr val="accent6">
              <a:lumMod val="75000"/>
            </a:schemeClr>
          </a:solidFill>
        </p:grpSpPr>
        <p:sp>
          <p:nvSpPr>
            <p:cNvPr id="1370" name="Google Shape;1370;p50"/>
            <p:cNvSpPr/>
            <p:nvPr/>
          </p:nvSpPr>
          <p:spPr>
            <a:xfrm>
              <a:off x="830742" y="2881012"/>
              <a:ext cx="174423" cy="83678"/>
            </a:xfrm>
            <a:custGeom>
              <a:avLst/>
              <a:gdLst/>
              <a:ahLst/>
              <a:cxnLst/>
              <a:rect l="l" t="t" r="r" b="b"/>
              <a:pathLst>
                <a:path w="6639" h="3185" extrusionOk="0">
                  <a:moveTo>
                    <a:pt x="6639" y="1"/>
                  </a:moveTo>
                  <a:lnTo>
                    <a:pt x="5189" y="125"/>
                  </a:lnTo>
                  <a:cubicBezTo>
                    <a:pt x="3289" y="285"/>
                    <a:pt x="1506" y="1110"/>
                    <a:pt x="160" y="2456"/>
                  </a:cubicBezTo>
                  <a:cubicBezTo>
                    <a:pt x="1" y="2616"/>
                    <a:pt x="105" y="2886"/>
                    <a:pt x="327" y="2907"/>
                  </a:cubicBezTo>
                  <a:lnTo>
                    <a:pt x="3462" y="3184"/>
                  </a:lnTo>
                  <a:lnTo>
                    <a:pt x="663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50"/>
            <p:cNvSpPr/>
            <p:nvPr/>
          </p:nvSpPr>
          <p:spPr>
            <a:xfrm>
              <a:off x="1013520" y="2973045"/>
              <a:ext cx="83494" cy="172111"/>
            </a:xfrm>
            <a:custGeom>
              <a:avLst/>
              <a:gdLst/>
              <a:ahLst/>
              <a:cxnLst/>
              <a:rect l="l" t="t" r="r" b="b"/>
              <a:pathLst>
                <a:path w="3178" h="6551" extrusionOk="0">
                  <a:moveTo>
                    <a:pt x="3178" y="0"/>
                  </a:moveTo>
                  <a:lnTo>
                    <a:pt x="1" y="3177"/>
                  </a:lnTo>
                  <a:lnTo>
                    <a:pt x="278" y="6305"/>
                  </a:lnTo>
                  <a:cubicBezTo>
                    <a:pt x="292" y="6457"/>
                    <a:pt x="415" y="6550"/>
                    <a:pt x="543" y="6550"/>
                  </a:cubicBezTo>
                  <a:cubicBezTo>
                    <a:pt x="608" y="6550"/>
                    <a:pt x="675" y="6526"/>
                    <a:pt x="729" y="6472"/>
                  </a:cubicBezTo>
                  <a:cubicBezTo>
                    <a:pt x="2075" y="5126"/>
                    <a:pt x="2900" y="3344"/>
                    <a:pt x="3053" y="1443"/>
                  </a:cubicBezTo>
                  <a:lnTo>
                    <a:pt x="317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50"/>
            <p:cNvSpPr/>
            <p:nvPr/>
          </p:nvSpPr>
          <p:spPr>
            <a:xfrm>
              <a:off x="830742" y="2885557"/>
              <a:ext cx="125583" cy="72932"/>
            </a:xfrm>
            <a:custGeom>
              <a:avLst/>
              <a:gdLst/>
              <a:ahLst/>
              <a:cxnLst/>
              <a:rect l="l" t="t" r="r" b="b"/>
              <a:pathLst>
                <a:path w="4780" h="2776" extrusionOk="0">
                  <a:moveTo>
                    <a:pt x="4780" y="1"/>
                  </a:moveTo>
                  <a:lnTo>
                    <a:pt x="4780" y="1"/>
                  </a:lnTo>
                  <a:cubicBezTo>
                    <a:pt x="3032" y="237"/>
                    <a:pt x="1409" y="1034"/>
                    <a:pt x="160" y="2283"/>
                  </a:cubicBezTo>
                  <a:cubicBezTo>
                    <a:pt x="1" y="2443"/>
                    <a:pt x="105" y="2713"/>
                    <a:pt x="327" y="2734"/>
                  </a:cubicBezTo>
                  <a:lnTo>
                    <a:pt x="791" y="2775"/>
                  </a:lnTo>
                  <a:cubicBezTo>
                    <a:pt x="646" y="2664"/>
                    <a:pt x="625" y="2449"/>
                    <a:pt x="750" y="2318"/>
                  </a:cubicBezTo>
                  <a:cubicBezTo>
                    <a:pt x="1867" y="1201"/>
                    <a:pt x="3261" y="403"/>
                    <a:pt x="47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50"/>
            <p:cNvSpPr/>
            <p:nvPr/>
          </p:nvSpPr>
          <p:spPr>
            <a:xfrm>
              <a:off x="1013520" y="3041012"/>
              <a:ext cx="24460" cy="104144"/>
            </a:xfrm>
            <a:custGeom>
              <a:avLst/>
              <a:gdLst/>
              <a:ahLst/>
              <a:cxnLst/>
              <a:rect l="l" t="t" r="r" b="b"/>
              <a:pathLst>
                <a:path w="931" h="3964" extrusionOk="0">
                  <a:moveTo>
                    <a:pt x="583" y="1"/>
                  </a:moveTo>
                  <a:lnTo>
                    <a:pt x="1" y="590"/>
                  </a:lnTo>
                  <a:lnTo>
                    <a:pt x="278" y="3718"/>
                  </a:lnTo>
                  <a:cubicBezTo>
                    <a:pt x="292" y="3870"/>
                    <a:pt x="415" y="3963"/>
                    <a:pt x="543" y="3963"/>
                  </a:cubicBezTo>
                  <a:cubicBezTo>
                    <a:pt x="608" y="3963"/>
                    <a:pt x="675" y="3939"/>
                    <a:pt x="729" y="3885"/>
                  </a:cubicBezTo>
                  <a:cubicBezTo>
                    <a:pt x="798" y="3815"/>
                    <a:pt x="861" y="3746"/>
                    <a:pt x="930" y="3677"/>
                  </a:cubicBezTo>
                  <a:cubicBezTo>
                    <a:pt x="909" y="3642"/>
                    <a:pt x="902" y="3607"/>
                    <a:pt x="902" y="3573"/>
                  </a:cubicBezTo>
                  <a:lnTo>
                    <a:pt x="5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50"/>
            <p:cNvSpPr/>
            <p:nvPr/>
          </p:nvSpPr>
          <p:spPr>
            <a:xfrm>
              <a:off x="903281" y="2763601"/>
              <a:ext cx="312038" cy="310383"/>
            </a:xfrm>
            <a:custGeom>
              <a:avLst/>
              <a:gdLst/>
              <a:ahLst/>
              <a:cxnLst/>
              <a:rect l="l" t="t" r="r" b="b"/>
              <a:pathLst>
                <a:path w="11877" h="11814" extrusionOk="0">
                  <a:moveTo>
                    <a:pt x="11644" y="0"/>
                  </a:moveTo>
                  <a:cubicBezTo>
                    <a:pt x="11624" y="0"/>
                    <a:pt x="11604" y="3"/>
                    <a:pt x="11584" y="10"/>
                  </a:cubicBezTo>
                  <a:lnTo>
                    <a:pt x="9080" y="745"/>
                  </a:lnTo>
                  <a:lnTo>
                    <a:pt x="7228" y="1286"/>
                  </a:lnTo>
                  <a:cubicBezTo>
                    <a:pt x="7075" y="1327"/>
                    <a:pt x="6937" y="1411"/>
                    <a:pt x="6826" y="1522"/>
                  </a:cubicBezTo>
                  <a:lnTo>
                    <a:pt x="91" y="8257"/>
                  </a:lnTo>
                  <a:cubicBezTo>
                    <a:pt x="0" y="8340"/>
                    <a:pt x="0" y="8479"/>
                    <a:pt x="91" y="8569"/>
                  </a:cubicBezTo>
                  <a:lnTo>
                    <a:pt x="1436" y="9914"/>
                  </a:lnTo>
                  <a:lnTo>
                    <a:pt x="1929" y="10414"/>
                  </a:lnTo>
                  <a:lnTo>
                    <a:pt x="3267" y="11746"/>
                  </a:lnTo>
                  <a:cubicBezTo>
                    <a:pt x="3312" y="11791"/>
                    <a:pt x="3373" y="11813"/>
                    <a:pt x="3435" y="11813"/>
                  </a:cubicBezTo>
                  <a:cubicBezTo>
                    <a:pt x="3496" y="11813"/>
                    <a:pt x="3559" y="11791"/>
                    <a:pt x="3607" y="11746"/>
                  </a:cubicBezTo>
                  <a:lnTo>
                    <a:pt x="7374" y="7965"/>
                  </a:lnTo>
                  <a:lnTo>
                    <a:pt x="10308" y="5038"/>
                  </a:lnTo>
                  <a:cubicBezTo>
                    <a:pt x="10432" y="4913"/>
                    <a:pt x="10523" y="4761"/>
                    <a:pt x="10571" y="4594"/>
                  </a:cubicBezTo>
                  <a:lnTo>
                    <a:pt x="11840" y="259"/>
                  </a:lnTo>
                  <a:cubicBezTo>
                    <a:pt x="11876" y="127"/>
                    <a:pt x="11772" y="0"/>
                    <a:pt x="116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50"/>
            <p:cNvSpPr/>
            <p:nvPr/>
          </p:nvSpPr>
          <p:spPr>
            <a:xfrm>
              <a:off x="903281" y="2763601"/>
              <a:ext cx="312012" cy="232065"/>
            </a:xfrm>
            <a:custGeom>
              <a:avLst/>
              <a:gdLst/>
              <a:ahLst/>
              <a:cxnLst/>
              <a:rect l="l" t="t" r="r" b="b"/>
              <a:pathLst>
                <a:path w="11876" h="8833" extrusionOk="0">
                  <a:moveTo>
                    <a:pt x="11637" y="0"/>
                  </a:moveTo>
                  <a:cubicBezTo>
                    <a:pt x="11618" y="0"/>
                    <a:pt x="11597" y="3"/>
                    <a:pt x="11577" y="10"/>
                  </a:cubicBezTo>
                  <a:lnTo>
                    <a:pt x="7207" y="1286"/>
                  </a:lnTo>
                  <a:cubicBezTo>
                    <a:pt x="7068" y="1327"/>
                    <a:pt x="6943" y="1404"/>
                    <a:pt x="6839" y="1501"/>
                  </a:cubicBezTo>
                  <a:lnTo>
                    <a:pt x="91" y="8257"/>
                  </a:lnTo>
                  <a:cubicBezTo>
                    <a:pt x="0" y="8340"/>
                    <a:pt x="0" y="8479"/>
                    <a:pt x="91" y="8569"/>
                  </a:cubicBezTo>
                  <a:lnTo>
                    <a:pt x="361" y="8832"/>
                  </a:lnTo>
                  <a:lnTo>
                    <a:pt x="1117" y="8069"/>
                  </a:lnTo>
                  <a:lnTo>
                    <a:pt x="7179" y="2007"/>
                  </a:lnTo>
                  <a:cubicBezTo>
                    <a:pt x="7269" y="1917"/>
                    <a:pt x="7387" y="1848"/>
                    <a:pt x="7512" y="1813"/>
                  </a:cubicBezTo>
                  <a:lnTo>
                    <a:pt x="11750" y="571"/>
                  </a:lnTo>
                  <a:lnTo>
                    <a:pt x="11833" y="266"/>
                  </a:lnTo>
                  <a:cubicBezTo>
                    <a:pt x="11876" y="128"/>
                    <a:pt x="11767" y="0"/>
                    <a:pt x="116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50"/>
            <p:cNvSpPr/>
            <p:nvPr/>
          </p:nvSpPr>
          <p:spPr>
            <a:xfrm>
              <a:off x="1060732" y="2852218"/>
              <a:ext cx="65261" cy="65261"/>
            </a:xfrm>
            <a:custGeom>
              <a:avLst/>
              <a:gdLst/>
              <a:ahLst/>
              <a:cxnLst/>
              <a:rect l="l" t="t" r="r" b="b"/>
              <a:pathLst>
                <a:path w="2484" h="2484" extrusionOk="0">
                  <a:moveTo>
                    <a:pt x="1242" y="1"/>
                  </a:moveTo>
                  <a:cubicBezTo>
                    <a:pt x="555" y="1"/>
                    <a:pt x="0" y="556"/>
                    <a:pt x="0" y="1242"/>
                  </a:cubicBezTo>
                  <a:cubicBezTo>
                    <a:pt x="0" y="1929"/>
                    <a:pt x="555" y="2484"/>
                    <a:pt x="1242" y="2484"/>
                  </a:cubicBezTo>
                  <a:cubicBezTo>
                    <a:pt x="1922" y="2484"/>
                    <a:pt x="2483" y="1929"/>
                    <a:pt x="2483" y="1242"/>
                  </a:cubicBezTo>
                  <a:cubicBezTo>
                    <a:pt x="2483" y="556"/>
                    <a:pt x="1922" y="1"/>
                    <a:pt x="12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50"/>
            <p:cNvSpPr/>
            <p:nvPr/>
          </p:nvSpPr>
          <p:spPr>
            <a:xfrm>
              <a:off x="1060732" y="2852218"/>
              <a:ext cx="40302" cy="65287"/>
            </a:xfrm>
            <a:custGeom>
              <a:avLst/>
              <a:gdLst/>
              <a:ahLst/>
              <a:cxnLst/>
              <a:rect l="l" t="t" r="r" b="b"/>
              <a:pathLst>
                <a:path w="1534" h="2485" extrusionOk="0">
                  <a:moveTo>
                    <a:pt x="1239" y="0"/>
                  </a:moveTo>
                  <a:cubicBezTo>
                    <a:pt x="572" y="0"/>
                    <a:pt x="0" y="539"/>
                    <a:pt x="0" y="1242"/>
                  </a:cubicBezTo>
                  <a:cubicBezTo>
                    <a:pt x="0" y="1945"/>
                    <a:pt x="572" y="2484"/>
                    <a:pt x="1239" y="2484"/>
                  </a:cubicBezTo>
                  <a:cubicBezTo>
                    <a:pt x="1336" y="2484"/>
                    <a:pt x="1434" y="2473"/>
                    <a:pt x="1533" y="2449"/>
                  </a:cubicBezTo>
                  <a:cubicBezTo>
                    <a:pt x="590" y="2220"/>
                    <a:pt x="264" y="1048"/>
                    <a:pt x="944" y="361"/>
                  </a:cubicBezTo>
                  <a:cubicBezTo>
                    <a:pt x="1110" y="202"/>
                    <a:pt x="1311" y="91"/>
                    <a:pt x="1533" y="35"/>
                  </a:cubicBezTo>
                  <a:cubicBezTo>
                    <a:pt x="1434" y="12"/>
                    <a:pt x="1336" y="0"/>
                    <a:pt x="1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50"/>
            <p:cNvSpPr/>
            <p:nvPr/>
          </p:nvSpPr>
          <p:spPr>
            <a:xfrm>
              <a:off x="895084" y="2998739"/>
              <a:ext cx="84387" cy="83520"/>
            </a:xfrm>
            <a:custGeom>
              <a:avLst/>
              <a:gdLst/>
              <a:ahLst/>
              <a:cxnLst/>
              <a:rect l="l" t="t" r="r" b="b"/>
              <a:pathLst>
                <a:path w="3212" h="3179" extrusionOk="0">
                  <a:moveTo>
                    <a:pt x="833" y="0"/>
                  </a:moveTo>
                  <a:lnTo>
                    <a:pt x="125" y="701"/>
                  </a:lnTo>
                  <a:cubicBezTo>
                    <a:pt x="0" y="826"/>
                    <a:pt x="0" y="1034"/>
                    <a:pt x="125" y="1166"/>
                  </a:cubicBezTo>
                  <a:lnTo>
                    <a:pt x="1082" y="2123"/>
                  </a:lnTo>
                  <a:lnTo>
                    <a:pt x="2046" y="3080"/>
                  </a:lnTo>
                  <a:cubicBezTo>
                    <a:pt x="2109" y="3146"/>
                    <a:pt x="2192" y="3179"/>
                    <a:pt x="2276" y="3179"/>
                  </a:cubicBezTo>
                  <a:cubicBezTo>
                    <a:pt x="2360" y="3179"/>
                    <a:pt x="2445" y="3146"/>
                    <a:pt x="2511" y="3080"/>
                  </a:cubicBezTo>
                  <a:lnTo>
                    <a:pt x="3212" y="2379"/>
                  </a:lnTo>
                  <a:lnTo>
                    <a:pt x="2275" y="1436"/>
                  </a:lnTo>
                  <a:lnTo>
                    <a:pt x="1769" y="937"/>
                  </a:lnTo>
                  <a:lnTo>
                    <a:pt x="83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50"/>
            <p:cNvSpPr/>
            <p:nvPr/>
          </p:nvSpPr>
          <p:spPr>
            <a:xfrm>
              <a:off x="895084" y="2998555"/>
              <a:ext cx="32814" cy="36650"/>
            </a:xfrm>
            <a:custGeom>
              <a:avLst/>
              <a:gdLst/>
              <a:ahLst/>
              <a:cxnLst/>
              <a:rect l="l" t="t" r="r" b="b"/>
              <a:pathLst>
                <a:path w="1249" h="1395" extrusionOk="0">
                  <a:moveTo>
                    <a:pt x="833" y="0"/>
                  </a:moveTo>
                  <a:lnTo>
                    <a:pt x="125" y="708"/>
                  </a:lnTo>
                  <a:cubicBezTo>
                    <a:pt x="0" y="833"/>
                    <a:pt x="0" y="1041"/>
                    <a:pt x="125" y="1173"/>
                  </a:cubicBezTo>
                  <a:lnTo>
                    <a:pt x="347" y="1395"/>
                  </a:lnTo>
                  <a:cubicBezTo>
                    <a:pt x="361" y="1325"/>
                    <a:pt x="396" y="1270"/>
                    <a:pt x="444" y="1221"/>
                  </a:cubicBezTo>
                  <a:lnTo>
                    <a:pt x="1249" y="417"/>
                  </a:lnTo>
                  <a:lnTo>
                    <a:pt x="83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50"/>
            <p:cNvSpPr/>
            <p:nvPr/>
          </p:nvSpPr>
          <p:spPr>
            <a:xfrm>
              <a:off x="903281" y="2964480"/>
              <a:ext cx="110266" cy="109504"/>
            </a:xfrm>
            <a:custGeom>
              <a:avLst/>
              <a:gdLst/>
              <a:ahLst/>
              <a:cxnLst/>
              <a:rect l="l" t="t" r="r" b="b"/>
              <a:pathLst>
                <a:path w="4197" h="4168" extrusionOk="0">
                  <a:moveTo>
                    <a:pt x="694" y="0"/>
                  </a:moveTo>
                  <a:lnTo>
                    <a:pt x="91" y="611"/>
                  </a:lnTo>
                  <a:cubicBezTo>
                    <a:pt x="0" y="694"/>
                    <a:pt x="0" y="833"/>
                    <a:pt x="91" y="916"/>
                  </a:cubicBezTo>
                  <a:lnTo>
                    <a:pt x="1436" y="2268"/>
                  </a:lnTo>
                  <a:lnTo>
                    <a:pt x="1936" y="2761"/>
                  </a:lnTo>
                  <a:lnTo>
                    <a:pt x="3267" y="4100"/>
                  </a:lnTo>
                  <a:cubicBezTo>
                    <a:pt x="3312" y="4145"/>
                    <a:pt x="3373" y="4167"/>
                    <a:pt x="3435" y="4167"/>
                  </a:cubicBezTo>
                  <a:cubicBezTo>
                    <a:pt x="3496" y="4167"/>
                    <a:pt x="3559" y="4145"/>
                    <a:pt x="3607" y="4100"/>
                  </a:cubicBezTo>
                  <a:lnTo>
                    <a:pt x="4197" y="3503"/>
                  </a:lnTo>
                  <a:lnTo>
                    <a:pt x="2699" y="2005"/>
                  </a:lnTo>
                  <a:lnTo>
                    <a:pt x="2199" y="1505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50"/>
            <p:cNvSpPr/>
            <p:nvPr/>
          </p:nvSpPr>
          <p:spPr>
            <a:xfrm>
              <a:off x="903281" y="2964480"/>
              <a:ext cx="29557" cy="31185"/>
            </a:xfrm>
            <a:custGeom>
              <a:avLst/>
              <a:gdLst/>
              <a:ahLst/>
              <a:cxnLst/>
              <a:rect l="l" t="t" r="r" b="b"/>
              <a:pathLst>
                <a:path w="1125" h="1187" extrusionOk="0">
                  <a:moveTo>
                    <a:pt x="701" y="0"/>
                  </a:moveTo>
                  <a:lnTo>
                    <a:pt x="91" y="611"/>
                  </a:lnTo>
                  <a:cubicBezTo>
                    <a:pt x="0" y="694"/>
                    <a:pt x="0" y="833"/>
                    <a:pt x="91" y="923"/>
                  </a:cubicBezTo>
                  <a:lnTo>
                    <a:pt x="361" y="1186"/>
                  </a:lnTo>
                  <a:lnTo>
                    <a:pt x="1124" y="423"/>
                  </a:lnTo>
                  <a:lnTo>
                    <a:pt x="70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50"/>
            <p:cNvSpPr/>
            <p:nvPr/>
          </p:nvSpPr>
          <p:spPr>
            <a:xfrm>
              <a:off x="854992" y="3038831"/>
              <a:ext cx="34154" cy="31185"/>
            </a:xfrm>
            <a:custGeom>
              <a:avLst/>
              <a:gdLst/>
              <a:ahLst/>
              <a:cxnLst/>
              <a:rect l="l" t="t" r="r" b="b"/>
              <a:pathLst>
                <a:path w="1300" h="1187" extrusionOk="0">
                  <a:moveTo>
                    <a:pt x="986" y="1"/>
                  </a:moveTo>
                  <a:cubicBezTo>
                    <a:pt x="935" y="1"/>
                    <a:pt x="881" y="21"/>
                    <a:pt x="833" y="70"/>
                  </a:cubicBezTo>
                  <a:lnTo>
                    <a:pt x="84" y="812"/>
                  </a:lnTo>
                  <a:cubicBezTo>
                    <a:pt x="0" y="895"/>
                    <a:pt x="0" y="1041"/>
                    <a:pt x="84" y="1124"/>
                  </a:cubicBezTo>
                  <a:cubicBezTo>
                    <a:pt x="129" y="1166"/>
                    <a:pt x="186" y="1186"/>
                    <a:pt x="242" y="1186"/>
                  </a:cubicBezTo>
                  <a:cubicBezTo>
                    <a:pt x="299" y="1186"/>
                    <a:pt x="354" y="1166"/>
                    <a:pt x="396" y="1124"/>
                  </a:cubicBezTo>
                  <a:lnTo>
                    <a:pt x="1145" y="375"/>
                  </a:lnTo>
                  <a:cubicBezTo>
                    <a:pt x="1299" y="221"/>
                    <a:pt x="1155" y="1"/>
                    <a:pt x="9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50"/>
            <p:cNvSpPr/>
            <p:nvPr/>
          </p:nvSpPr>
          <p:spPr>
            <a:xfrm>
              <a:off x="873934" y="3057800"/>
              <a:ext cx="34286" cy="31343"/>
            </a:xfrm>
            <a:custGeom>
              <a:avLst/>
              <a:gdLst/>
              <a:ahLst/>
              <a:cxnLst/>
              <a:rect l="l" t="t" r="r" b="b"/>
              <a:pathLst>
                <a:path w="1305" h="1193" extrusionOk="0">
                  <a:moveTo>
                    <a:pt x="987" y="0"/>
                  </a:moveTo>
                  <a:cubicBezTo>
                    <a:pt x="935" y="0"/>
                    <a:pt x="881" y="21"/>
                    <a:pt x="833" y="69"/>
                  </a:cubicBezTo>
                  <a:lnTo>
                    <a:pt x="91" y="818"/>
                  </a:lnTo>
                  <a:cubicBezTo>
                    <a:pt x="1" y="901"/>
                    <a:pt x="1" y="1040"/>
                    <a:pt x="91" y="1130"/>
                  </a:cubicBezTo>
                  <a:cubicBezTo>
                    <a:pt x="132" y="1172"/>
                    <a:pt x="188" y="1193"/>
                    <a:pt x="244" y="1193"/>
                  </a:cubicBezTo>
                  <a:cubicBezTo>
                    <a:pt x="301" y="1193"/>
                    <a:pt x="358" y="1172"/>
                    <a:pt x="403" y="1130"/>
                  </a:cubicBezTo>
                  <a:lnTo>
                    <a:pt x="1145" y="381"/>
                  </a:lnTo>
                  <a:cubicBezTo>
                    <a:pt x="1305" y="221"/>
                    <a:pt x="1158" y="0"/>
                    <a:pt x="9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50"/>
            <p:cNvSpPr/>
            <p:nvPr/>
          </p:nvSpPr>
          <p:spPr>
            <a:xfrm>
              <a:off x="912213" y="3095895"/>
              <a:ext cx="34102" cy="31343"/>
            </a:xfrm>
            <a:custGeom>
              <a:avLst/>
              <a:gdLst/>
              <a:ahLst/>
              <a:cxnLst/>
              <a:rect l="l" t="t" r="r" b="b"/>
              <a:pathLst>
                <a:path w="1298" h="1193" extrusionOk="0">
                  <a:moveTo>
                    <a:pt x="983" y="0"/>
                  </a:moveTo>
                  <a:cubicBezTo>
                    <a:pt x="932" y="0"/>
                    <a:pt x="879" y="20"/>
                    <a:pt x="833" y="69"/>
                  </a:cubicBezTo>
                  <a:lnTo>
                    <a:pt x="83" y="818"/>
                  </a:lnTo>
                  <a:cubicBezTo>
                    <a:pt x="0" y="901"/>
                    <a:pt x="0" y="1040"/>
                    <a:pt x="83" y="1130"/>
                  </a:cubicBezTo>
                  <a:cubicBezTo>
                    <a:pt x="125" y="1172"/>
                    <a:pt x="181" y="1192"/>
                    <a:pt x="237" y="1192"/>
                  </a:cubicBezTo>
                  <a:cubicBezTo>
                    <a:pt x="293" y="1192"/>
                    <a:pt x="351" y="1172"/>
                    <a:pt x="396" y="1130"/>
                  </a:cubicBezTo>
                  <a:lnTo>
                    <a:pt x="1138" y="381"/>
                  </a:lnTo>
                  <a:cubicBezTo>
                    <a:pt x="1297" y="221"/>
                    <a:pt x="1151" y="0"/>
                    <a:pt x="9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50"/>
            <p:cNvSpPr/>
            <p:nvPr/>
          </p:nvSpPr>
          <p:spPr>
            <a:xfrm>
              <a:off x="893061" y="3076926"/>
              <a:ext cx="34312" cy="31343"/>
            </a:xfrm>
            <a:custGeom>
              <a:avLst/>
              <a:gdLst/>
              <a:ahLst/>
              <a:cxnLst/>
              <a:rect l="l" t="t" r="r" b="b"/>
              <a:pathLst>
                <a:path w="1306" h="1193" extrusionOk="0">
                  <a:moveTo>
                    <a:pt x="987" y="1"/>
                  </a:moveTo>
                  <a:cubicBezTo>
                    <a:pt x="936" y="1"/>
                    <a:pt x="882" y="21"/>
                    <a:pt x="833" y="69"/>
                  </a:cubicBezTo>
                  <a:lnTo>
                    <a:pt x="91" y="818"/>
                  </a:lnTo>
                  <a:cubicBezTo>
                    <a:pt x="1" y="902"/>
                    <a:pt x="1" y="1040"/>
                    <a:pt x="91" y="1131"/>
                  </a:cubicBezTo>
                  <a:cubicBezTo>
                    <a:pt x="133" y="1172"/>
                    <a:pt x="188" y="1193"/>
                    <a:pt x="245" y="1193"/>
                  </a:cubicBezTo>
                  <a:cubicBezTo>
                    <a:pt x="301" y="1193"/>
                    <a:pt x="358" y="1172"/>
                    <a:pt x="403" y="1131"/>
                  </a:cubicBezTo>
                  <a:lnTo>
                    <a:pt x="1145" y="381"/>
                  </a:lnTo>
                  <a:cubicBezTo>
                    <a:pt x="1305" y="222"/>
                    <a:pt x="1158" y="1"/>
                    <a:pt x="9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50"/>
            <p:cNvSpPr/>
            <p:nvPr/>
          </p:nvSpPr>
          <p:spPr>
            <a:xfrm>
              <a:off x="1141809" y="2763601"/>
              <a:ext cx="73668" cy="72801"/>
            </a:xfrm>
            <a:custGeom>
              <a:avLst/>
              <a:gdLst/>
              <a:ahLst/>
              <a:cxnLst/>
              <a:rect l="l" t="t" r="r" b="b"/>
              <a:pathLst>
                <a:path w="2804" h="2771" extrusionOk="0">
                  <a:moveTo>
                    <a:pt x="2567" y="0"/>
                  </a:moveTo>
                  <a:cubicBezTo>
                    <a:pt x="2547" y="0"/>
                    <a:pt x="2526" y="3"/>
                    <a:pt x="2505" y="10"/>
                  </a:cubicBezTo>
                  <a:lnTo>
                    <a:pt x="1" y="745"/>
                  </a:lnTo>
                  <a:lnTo>
                    <a:pt x="2033" y="2770"/>
                  </a:lnTo>
                  <a:lnTo>
                    <a:pt x="2761" y="266"/>
                  </a:lnTo>
                  <a:cubicBezTo>
                    <a:pt x="2804" y="128"/>
                    <a:pt x="2700" y="0"/>
                    <a:pt x="2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50"/>
            <p:cNvSpPr/>
            <p:nvPr/>
          </p:nvSpPr>
          <p:spPr>
            <a:xfrm>
              <a:off x="1141809" y="2763601"/>
              <a:ext cx="73484" cy="31974"/>
            </a:xfrm>
            <a:custGeom>
              <a:avLst/>
              <a:gdLst/>
              <a:ahLst/>
              <a:cxnLst/>
              <a:rect l="l" t="t" r="r" b="b"/>
              <a:pathLst>
                <a:path w="2797" h="1217" extrusionOk="0">
                  <a:moveTo>
                    <a:pt x="2563" y="0"/>
                  </a:moveTo>
                  <a:cubicBezTo>
                    <a:pt x="2544" y="0"/>
                    <a:pt x="2524" y="3"/>
                    <a:pt x="2505" y="10"/>
                  </a:cubicBezTo>
                  <a:lnTo>
                    <a:pt x="1686" y="245"/>
                  </a:lnTo>
                  <a:lnTo>
                    <a:pt x="1" y="745"/>
                  </a:lnTo>
                  <a:lnTo>
                    <a:pt x="472" y="1217"/>
                  </a:lnTo>
                  <a:lnTo>
                    <a:pt x="2671" y="578"/>
                  </a:lnTo>
                  <a:lnTo>
                    <a:pt x="2754" y="266"/>
                  </a:lnTo>
                  <a:cubicBezTo>
                    <a:pt x="2797" y="133"/>
                    <a:pt x="2692" y="0"/>
                    <a:pt x="25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50"/>
            <p:cNvSpPr/>
            <p:nvPr/>
          </p:nvSpPr>
          <p:spPr>
            <a:xfrm>
              <a:off x="919491" y="2924099"/>
              <a:ext cx="135435" cy="133780"/>
            </a:xfrm>
            <a:custGeom>
              <a:avLst/>
              <a:gdLst/>
              <a:ahLst/>
              <a:cxnLst/>
              <a:rect l="l" t="t" r="r" b="b"/>
              <a:pathLst>
                <a:path w="5155" h="5092" extrusionOk="0">
                  <a:moveTo>
                    <a:pt x="4759" y="1"/>
                  </a:moveTo>
                  <a:cubicBezTo>
                    <a:pt x="4676" y="1"/>
                    <a:pt x="4592" y="32"/>
                    <a:pt x="4530" y="95"/>
                  </a:cubicBezTo>
                  <a:lnTo>
                    <a:pt x="126" y="4499"/>
                  </a:lnTo>
                  <a:cubicBezTo>
                    <a:pt x="1" y="4624"/>
                    <a:pt x="1" y="4832"/>
                    <a:pt x="126" y="4957"/>
                  </a:cubicBezTo>
                  <a:lnTo>
                    <a:pt x="160" y="4999"/>
                  </a:lnTo>
                  <a:cubicBezTo>
                    <a:pt x="222" y="5060"/>
                    <a:pt x="304" y="5091"/>
                    <a:pt x="386" y="5091"/>
                  </a:cubicBezTo>
                  <a:cubicBezTo>
                    <a:pt x="470" y="5091"/>
                    <a:pt x="555" y="5058"/>
                    <a:pt x="618" y="4992"/>
                  </a:cubicBezTo>
                  <a:lnTo>
                    <a:pt x="5022" y="587"/>
                  </a:lnTo>
                  <a:cubicBezTo>
                    <a:pt x="5154" y="462"/>
                    <a:pt x="5154" y="254"/>
                    <a:pt x="5022" y="129"/>
                  </a:cubicBezTo>
                  <a:lnTo>
                    <a:pt x="4988" y="95"/>
                  </a:lnTo>
                  <a:cubicBezTo>
                    <a:pt x="4925" y="32"/>
                    <a:pt x="4842" y="1"/>
                    <a:pt x="47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50"/>
            <p:cNvSpPr/>
            <p:nvPr/>
          </p:nvSpPr>
          <p:spPr>
            <a:xfrm>
              <a:off x="919491" y="2924099"/>
              <a:ext cx="135435" cy="133780"/>
            </a:xfrm>
            <a:custGeom>
              <a:avLst/>
              <a:gdLst/>
              <a:ahLst/>
              <a:cxnLst/>
              <a:rect l="l" t="t" r="r" b="b"/>
              <a:pathLst>
                <a:path w="5155" h="5092" extrusionOk="0">
                  <a:moveTo>
                    <a:pt x="4759" y="1"/>
                  </a:moveTo>
                  <a:cubicBezTo>
                    <a:pt x="4676" y="1"/>
                    <a:pt x="4592" y="32"/>
                    <a:pt x="4530" y="95"/>
                  </a:cubicBezTo>
                  <a:lnTo>
                    <a:pt x="126" y="4499"/>
                  </a:lnTo>
                  <a:cubicBezTo>
                    <a:pt x="1" y="4624"/>
                    <a:pt x="1" y="4832"/>
                    <a:pt x="126" y="4957"/>
                  </a:cubicBezTo>
                  <a:lnTo>
                    <a:pt x="160" y="4999"/>
                  </a:lnTo>
                  <a:cubicBezTo>
                    <a:pt x="222" y="5060"/>
                    <a:pt x="304" y="5091"/>
                    <a:pt x="386" y="5091"/>
                  </a:cubicBezTo>
                  <a:cubicBezTo>
                    <a:pt x="470" y="5091"/>
                    <a:pt x="555" y="5058"/>
                    <a:pt x="618" y="4992"/>
                  </a:cubicBezTo>
                  <a:lnTo>
                    <a:pt x="5022" y="587"/>
                  </a:lnTo>
                  <a:cubicBezTo>
                    <a:pt x="5154" y="462"/>
                    <a:pt x="5154" y="254"/>
                    <a:pt x="5022" y="129"/>
                  </a:cubicBezTo>
                  <a:lnTo>
                    <a:pt x="4988" y="95"/>
                  </a:lnTo>
                  <a:cubicBezTo>
                    <a:pt x="4925" y="32"/>
                    <a:pt x="4842" y="1"/>
                    <a:pt x="47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50"/>
            <p:cNvSpPr/>
            <p:nvPr/>
          </p:nvSpPr>
          <p:spPr>
            <a:xfrm>
              <a:off x="919491" y="2924152"/>
              <a:ext cx="133254" cy="133648"/>
            </a:xfrm>
            <a:custGeom>
              <a:avLst/>
              <a:gdLst/>
              <a:ahLst/>
              <a:cxnLst/>
              <a:rect l="l" t="t" r="r" b="b"/>
              <a:pathLst>
                <a:path w="5072" h="5087" extrusionOk="0">
                  <a:moveTo>
                    <a:pt x="4762" y="1"/>
                  </a:moveTo>
                  <a:cubicBezTo>
                    <a:pt x="4676" y="1"/>
                    <a:pt x="4589" y="34"/>
                    <a:pt x="4523" y="100"/>
                  </a:cubicBezTo>
                  <a:lnTo>
                    <a:pt x="132" y="4490"/>
                  </a:lnTo>
                  <a:cubicBezTo>
                    <a:pt x="1" y="4622"/>
                    <a:pt x="1" y="4837"/>
                    <a:pt x="132" y="4962"/>
                  </a:cubicBezTo>
                  <a:lnTo>
                    <a:pt x="153" y="4990"/>
                  </a:lnTo>
                  <a:cubicBezTo>
                    <a:pt x="216" y="5045"/>
                    <a:pt x="299" y="5080"/>
                    <a:pt x="382" y="5087"/>
                  </a:cubicBezTo>
                  <a:cubicBezTo>
                    <a:pt x="306" y="4955"/>
                    <a:pt x="327" y="4781"/>
                    <a:pt x="438" y="4671"/>
                  </a:cubicBezTo>
                  <a:lnTo>
                    <a:pt x="4828" y="280"/>
                  </a:lnTo>
                  <a:cubicBezTo>
                    <a:pt x="4891" y="217"/>
                    <a:pt x="4974" y="183"/>
                    <a:pt x="5071" y="183"/>
                  </a:cubicBezTo>
                  <a:cubicBezTo>
                    <a:pt x="5057" y="162"/>
                    <a:pt x="5036" y="141"/>
                    <a:pt x="5022" y="120"/>
                  </a:cubicBezTo>
                  <a:lnTo>
                    <a:pt x="5002" y="100"/>
                  </a:lnTo>
                  <a:cubicBezTo>
                    <a:pt x="4936" y="34"/>
                    <a:pt x="4849" y="1"/>
                    <a:pt x="47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91" name="Google Shape;1391;p50"/>
          <p:cNvGrpSpPr/>
          <p:nvPr/>
        </p:nvGrpSpPr>
        <p:grpSpPr>
          <a:xfrm>
            <a:off x="7072438" y="2357876"/>
            <a:ext cx="622856" cy="401912"/>
            <a:chOff x="5728383" y="4221698"/>
            <a:chExt cx="417128" cy="269162"/>
          </a:xfrm>
          <a:solidFill>
            <a:schemeClr val="accent6">
              <a:lumMod val="75000"/>
            </a:schemeClr>
          </a:solidFill>
        </p:grpSpPr>
        <p:sp>
          <p:nvSpPr>
            <p:cNvPr id="1392" name="Google Shape;1392;p50"/>
            <p:cNvSpPr/>
            <p:nvPr/>
          </p:nvSpPr>
          <p:spPr>
            <a:xfrm>
              <a:off x="5728383" y="4221698"/>
              <a:ext cx="417128" cy="225260"/>
            </a:xfrm>
            <a:custGeom>
              <a:avLst/>
              <a:gdLst/>
              <a:ahLst/>
              <a:cxnLst/>
              <a:rect l="l" t="t" r="r" b="b"/>
              <a:pathLst>
                <a:path w="15877" h="8574" extrusionOk="0">
                  <a:moveTo>
                    <a:pt x="5813" y="0"/>
                  </a:moveTo>
                  <a:cubicBezTo>
                    <a:pt x="5133" y="0"/>
                    <a:pt x="4509" y="361"/>
                    <a:pt x="4169" y="943"/>
                  </a:cubicBezTo>
                  <a:lnTo>
                    <a:pt x="2498" y="3815"/>
                  </a:lnTo>
                  <a:lnTo>
                    <a:pt x="1436" y="4079"/>
                  </a:lnTo>
                  <a:cubicBezTo>
                    <a:pt x="597" y="4294"/>
                    <a:pt x="1" y="5057"/>
                    <a:pt x="1" y="5930"/>
                  </a:cubicBezTo>
                  <a:lnTo>
                    <a:pt x="1" y="7623"/>
                  </a:lnTo>
                  <a:cubicBezTo>
                    <a:pt x="1" y="8150"/>
                    <a:pt x="431" y="8573"/>
                    <a:pt x="958" y="8573"/>
                  </a:cubicBezTo>
                  <a:lnTo>
                    <a:pt x="14837" y="8573"/>
                  </a:lnTo>
                  <a:cubicBezTo>
                    <a:pt x="15364" y="8573"/>
                    <a:pt x="15787" y="8150"/>
                    <a:pt x="15787" y="7623"/>
                  </a:cubicBezTo>
                  <a:lnTo>
                    <a:pt x="15787" y="7158"/>
                  </a:lnTo>
                  <a:cubicBezTo>
                    <a:pt x="15787" y="6999"/>
                    <a:pt x="15725" y="6846"/>
                    <a:pt x="15614" y="6728"/>
                  </a:cubicBezTo>
                  <a:cubicBezTo>
                    <a:pt x="15496" y="6617"/>
                    <a:pt x="15434" y="6465"/>
                    <a:pt x="15441" y="6305"/>
                  </a:cubicBezTo>
                  <a:lnTo>
                    <a:pt x="15441" y="5084"/>
                  </a:lnTo>
                  <a:lnTo>
                    <a:pt x="15746" y="4411"/>
                  </a:lnTo>
                  <a:cubicBezTo>
                    <a:pt x="15876" y="4137"/>
                    <a:pt x="15681" y="3815"/>
                    <a:pt x="15374" y="3815"/>
                  </a:cubicBezTo>
                  <a:cubicBezTo>
                    <a:pt x="15371" y="3815"/>
                    <a:pt x="15368" y="3815"/>
                    <a:pt x="15364" y="3815"/>
                  </a:cubicBezTo>
                  <a:lnTo>
                    <a:pt x="14248" y="3815"/>
                  </a:lnTo>
                  <a:lnTo>
                    <a:pt x="11959" y="763"/>
                  </a:lnTo>
                  <a:cubicBezTo>
                    <a:pt x="11598" y="284"/>
                    <a:pt x="11036" y="0"/>
                    <a:pt x="104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50"/>
            <p:cNvSpPr/>
            <p:nvPr/>
          </p:nvSpPr>
          <p:spPr>
            <a:xfrm>
              <a:off x="5728383" y="4226059"/>
              <a:ext cx="417128" cy="220899"/>
            </a:xfrm>
            <a:custGeom>
              <a:avLst/>
              <a:gdLst/>
              <a:ahLst/>
              <a:cxnLst/>
              <a:rect l="l" t="t" r="r" b="b"/>
              <a:pathLst>
                <a:path w="15877" h="8408" extrusionOk="0">
                  <a:moveTo>
                    <a:pt x="5495" y="4363"/>
                  </a:moveTo>
                  <a:cubicBezTo>
                    <a:pt x="5182" y="4363"/>
                    <a:pt x="5182" y="4836"/>
                    <a:pt x="5495" y="4836"/>
                  </a:cubicBezTo>
                  <a:cubicBezTo>
                    <a:pt x="5502" y="4836"/>
                    <a:pt x="5508" y="4835"/>
                    <a:pt x="5515" y="4835"/>
                  </a:cubicBezTo>
                  <a:lnTo>
                    <a:pt x="6465" y="4835"/>
                  </a:lnTo>
                  <a:cubicBezTo>
                    <a:pt x="6472" y="4835"/>
                    <a:pt x="6479" y="4836"/>
                    <a:pt x="6485" y="4836"/>
                  </a:cubicBezTo>
                  <a:cubicBezTo>
                    <a:pt x="6798" y="4836"/>
                    <a:pt x="6798" y="4363"/>
                    <a:pt x="6485" y="4363"/>
                  </a:cubicBezTo>
                  <a:cubicBezTo>
                    <a:pt x="6479" y="4363"/>
                    <a:pt x="6472" y="4363"/>
                    <a:pt x="6465" y="4363"/>
                  </a:cubicBezTo>
                  <a:lnTo>
                    <a:pt x="5515" y="4363"/>
                  </a:lnTo>
                  <a:cubicBezTo>
                    <a:pt x="5508" y="4363"/>
                    <a:pt x="5502" y="4363"/>
                    <a:pt x="5495" y="4363"/>
                  </a:cubicBezTo>
                  <a:close/>
                  <a:moveTo>
                    <a:pt x="9310" y="4363"/>
                  </a:moveTo>
                  <a:cubicBezTo>
                    <a:pt x="8997" y="4363"/>
                    <a:pt x="8997" y="4836"/>
                    <a:pt x="9310" y="4836"/>
                  </a:cubicBezTo>
                  <a:cubicBezTo>
                    <a:pt x="9316" y="4836"/>
                    <a:pt x="9323" y="4835"/>
                    <a:pt x="9330" y="4835"/>
                  </a:cubicBezTo>
                  <a:lnTo>
                    <a:pt x="10280" y="4835"/>
                  </a:lnTo>
                  <a:cubicBezTo>
                    <a:pt x="10287" y="4835"/>
                    <a:pt x="10293" y="4836"/>
                    <a:pt x="10300" y="4836"/>
                  </a:cubicBezTo>
                  <a:cubicBezTo>
                    <a:pt x="10613" y="4836"/>
                    <a:pt x="10613" y="4363"/>
                    <a:pt x="10300" y="4363"/>
                  </a:cubicBezTo>
                  <a:cubicBezTo>
                    <a:pt x="10293" y="4363"/>
                    <a:pt x="10287" y="4363"/>
                    <a:pt x="10280" y="4363"/>
                  </a:cubicBezTo>
                  <a:lnTo>
                    <a:pt x="9330" y="4363"/>
                  </a:lnTo>
                  <a:cubicBezTo>
                    <a:pt x="9323" y="4363"/>
                    <a:pt x="9316" y="4363"/>
                    <a:pt x="9310" y="4363"/>
                  </a:cubicBezTo>
                  <a:close/>
                  <a:moveTo>
                    <a:pt x="13055" y="3642"/>
                  </a:moveTo>
                  <a:lnTo>
                    <a:pt x="13623" y="4405"/>
                  </a:lnTo>
                  <a:cubicBezTo>
                    <a:pt x="13714" y="4523"/>
                    <a:pt x="13859" y="4592"/>
                    <a:pt x="14005" y="4592"/>
                  </a:cubicBezTo>
                  <a:lnTo>
                    <a:pt x="14483" y="4592"/>
                  </a:lnTo>
                  <a:lnTo>
                    <a:pt x="14483" y="6139"/>
                  </a:lnTo>
                  <a:cubicBezTo>
                    <a:pt x="14483" y="6265"/>
                    <a:pt x="14384" y="6351"/>
                    <a:pt x="14277" y="6351"/>
                  </a:cubicBezTo>
                  <a:cubicBezTo>
                    <a:pt x="14237" y="6351"/>
                    <a:pt x="14195" y="6339"/>
                    <a:pt x="14157" y="6312"/>
                  </a:cubicBezTo>
                  <a:lnTo>
                    <a:pt x="14150" y="6312"/>
                  </a:lnTo>
                  <a:cubicBezTo>
                    <a:pt x="13676" y="5955"/>
                    <a:pt x="13128" y="5787"/>
                    <a:pt x="12588" y="5787"/>
                  </a:cubicBezTo>
                  <a:cubicBezTo>
                    <a:pt x="11558" y="5787"/>
                    <a:pt x="10555" y="6397"/>
                    <a:pt x="10141" y="7457"/>
                  </a:cubicBezTo>
                  <a:lnTo>
                    <a:pt x="8373" y="7457"/>
                  </a:lnTo>
                  <a:lnTo>
                    <a:pt x="8373" y="3642"/>
                  </a:lnTo>
                  <a:close/>
                  <a:moveTo>
                    <a:pt x="11216" y="1"/>
                  </a:moveTo>
                  <a:cubicBezTo>
                    <a:pt x="10946" y="340"/>
                    <a:pt x="10939" y="819"/>
                    <a:pt x="11203" y="1166"/>
                  </a:cubicBezTo>
                  <a:lnTo>
                    <a:pt x="12174" y="2470"/>
                  </a:lnTo>
                  <a:lnTo>
                    <a:pt x="10058" y="2470"/>
                  </a:lnTo>
                  <a:lnTo>
                    <a:pt x="8373" y="784"/>
                  </a:lnTo>
                  <a:lnTo>
                    <a:pt x="7415" y="784"/>
                  </a:lnTo>
                  <a:lnTo>
                    <a:pt x="7415" y="7457"/>
                  </a:lnTo>
                  <a:lnTo>
                    <a:pt x="4807" y="7457"/>
                  </a:lnTo>
                  <a:cubicBezTo>
                    <a:pt x="4391" y="6503"/>
                    <a:pt x="3507" y="6026"/>
                    <a:pt x="2623" y="6026"/>
                  </a:cubicBezTo>
                  <a:cubicBezTo>
                    <a:pt x="1740" y="6026"/>
                    <a:pt x="857" y="6503"/>
                    <a:pt x="445" y="7457"/>
                  </a:cubicBezTo>
                  <a:lnTo>
                    <a:pt x="1" y="7457"/>
                  </a:lnTo>
                  <a:cubicBezTo>
                    <a:pt x="1" y="7984"/>
                    <a:pt x="431" y="8407"/>
                    <a:pt x="958" y="8407"/>
                  </a:cubicBezTo>
                  <a:lnTo>
                    <a:pt x="14837" y="8407"/>
                  </a:lnTo>
                  <a:cubicBezTo>
                    <a:pt x="15364" y="8407"/>
                    <a:pt x="15787" y="7984"/>
                    <a:pt x="15787" y="7457"/>
                  </a:cubicBezTo>
                  <a:lnTo>
                    <a:pt x="15787" y="6985"/>
                  </a:lnTo>
                  <a:cubicBezTo>
                    <a:pt x="15787" y="6826"/>
                    <a:pt x="15725" y="6673"/>
                    <a:pt x="15614" y="6562"/>
                  </a:cubicBezTo>
                  <a:cubicBezTo>
                    <a:pt x="15496" y="6451"/>
                    <a:pt x="15434" y="6299"/>
                    <a:pt x="15441" y="6139"/>
                  </a:cubicBezTo>
                  <a:lnTo>
                    <a:pt x="15441" y="4918"/>
                  </a:lnTo>
                  <a:lnTo>
                    <a:pt x="15746" y="4245"/>
                  </a:lnTo>
                  <a:cubicBezTo>
                    <a:pt x="15876" y="3971"/>
                    <a:pt x="15681" y="3649"/>
                    <a:pt x="15374" y="3649"/>
                  </a:cubicBezTo>
                  <a:cubicBezTo>
                    <a:pt x="15371" y="3649"/>
                    <a:pt x="15368" y="3649"/>
                    <a:pt x="15364" y="3649"/>
                  </a:cubicBezTo>
                  <a:lnTo>
                    <a:pt x="14248" y="3649"/>
                  </a:lnTo>
                  <a:lnTo>
                    <a:pt x="11959" y="597"/>
                  </a:lnTo>
                  <a:cubicBezTo>
                    <a:pt x="11764" y="340"/>
                    <a:pt x="11508" y="132"/>
                    <a:pt x="112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50"/>
            <p:cNvSpPr/>
            <p:nvPr/>
          </p:nvSpPr>
          <p:spPr>
            <a:xfrm>
              <a:off x="5822964" y="4246657"/>
              <a:ext cx="100440" cy="75271"/>
            </a:xfrm>
            <a:custGeom>
              <a:avLst/>
              <a:gdLst/>
              <a:ahLst/>
              <a:cxnLst/>
              <a:rect l="l" t="t" r="r" b="b"/>
              <a:pathLst>
                <a:path w="3823" h="2865" extrusionOk="0">
                  <a:moveTo>
                    <a:pt x="2213" y="0"/>
                  </a:moveTo>
                  <a:cubicBezTo>
                    <a:pt x="1880" y="0"/>
                    <a:pt x="1561" y="181"/>
                    <a:pt x="1395" y="479"/>
                  </a:cubicBezTo>
                  <a:lnTo>
                    <a:pt x="1" y="2865"/>
                  </a:lnTo>
                  <a:lnTo>
                    <a:pt x="3822" y="2865"/>
                  </a:lnTo>
                  <a:lnTo>
                    <a:pt x="382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50"/>
            <p:cNvSpPr/>
            <p:nvPr/>
          </p:nvSpPr>
          <p:spPr>
            <a:xfrm>
              <a:off x="5948336" y="4246657"/>
              <a:ext cx="109924" cy="75271"/>
            </a:xfrm>
            <a:custGeom>
              <a:avLst/>
              <a:gdLst/>
              <a:ahLst/>
              <a:cxnLst/>
              <a:rect l="l" t="t" r="r" b="b"/>
              <a:pathLst>
                <a:path w="4184" h="2865" extrusionOk="0">
                  <a:moveTo>
                    <a:pt x="1" y="0"/>
                  </a:moveTo>
                  <a:lnTo>
                    <a:pt x="1" y="2865"/>
                  </a:lnTo>
                  <a:lnTo>
                    <a:pt x="3261" y="2865"/>
                  </a:lnTo>
                  <a:cubicBezTo>
                    <a:pt x="3843" y="2865"/>
                    <a:pt x="4183" y="2192"/>
                    <a:pt x="3829" y="1720"/>
                  </a:cubicBezTo>
                  <a:lnTo>
                    <a:pt x="2831" y="382"/>
                  </a:lnTo>
                  <a:cubicBezTo>
                    <a:pt x="2650" y="146"/>
                    <a:pt x="2366" y="0"/>
                    <a:pt x="20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50"/>
            <p:cNvSpPr/>
            <p:nvPr/>
          </p:nvSpPr>
          <p:spPr>
            <a:xfrm>
              <a:off x="5738787" y="4403057"/>
              <a:ext cx="102436" cy="87803"/>
            </a:xfrm>
            <a:custGeom>
              <a:avLst/>
              <a:gdLst/>
              <a:ahLst/>
              <a:cxnLst/>
              <a:rect l="l" t="t" r="r" b="b"/>
              <a:pathLst>
                <a:path w="3899" h="3342" extrusionOk="0">
                  <a:moveTo>
                    <a:pt x="2217" y="1"/>
                  </a:moveTo>
                  <a:cubicBezTo>
                    <a:pt x="1806" y="1"/>
                    <a:pt x="1388" y="152"/>
                    <a:pt x="1047" y="491"/>
                  </a:cubicBezTo>
                  <a:cubicBezTo>
                    <a:pt x="0" y="1545"/>
                    <a:pt x="742" y="3342"/>
                    <a:pt x="2227" y="3342"/>
                  </a:cubicBezTo>
                  <a:cubicBezTo>
                    <a:pt x="3149" y="3335"/>
                    <a:pt x="3898" y="2593"/>
                    <a:pt x="3898" y="1670"/>
                  </a:cubicBezTo>
                  <a:cubicBezTo>
                    <a:pt x="3898" y="666"/>
                    <a:pt x="3075" y="1"/>
                    <a:pt x="22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50"/>
            <p:cNvSpPr/>
            <p:nvPr/>
          </p:nvSpPr>
          <p:spPr>
            <a:xfrm>
              <a:off x="5754445" y="4404108"/>
              <a:ext cx="98443" cy="86673"/>
            </a:xfrm>
            <a:custGeom>
              <a:avLst/>
              <a:gdLst/>
              <a:ahLst/>
              <a:cxnLst/>
              <a:rect l="l" t="t" r="r" b="b"/>
              <a:pathLst>
                <a:path w="3747" h="3299" extrusionOk="0">
                  <a:moveTo>
                    <a:pt x="1977" y="0"/>
                  </a:moveTo>
                  <a:lnTo>
                    <a:pt x="1977" y="0"/>
                  </a:lnTo>
                  <a:cubicBezTo>
                    <a:pt x="1776" y="368"/>
                    <a:pt x="1839" y="832"/>
                    <a:pt x="2137" y="1131"/>
                  </a:cubicBezTo>
                  <a:lnTo>
                    <a:pt x="1131" y="2136"/>
                  </a:lnTo>
                  <a:cubicBezTo>
                    <a:pt x="949" y="1954"/>
                    <a:pt x="705" y="1860"/>
                    <a:pt x="459" y="1860"/>
                  </a:cubicBezTo>
                  <a:cubicBezTo>
                    <a:pt x="302" y="1860"/>
                    <a:pt x="144" y="1899"/>
                    <a:pt x="1" y="1977"/>
                  </a:cubicBezTo>
                  <a:cubicBezTo>
                    <a:pt x="174" y="2805"/>
                    <a:pt x="896" y="3299"/>
                    <a:pt x="1639" y="3299"/>
                  </a:cubicBezTo>
                  <a:cubicBezTo>
                    <a:pt x="2053" y="3299"/>
                    <a:pt x="2474" y="3145"/>
                    <a:pt x="2810" y="2809"/>
                  </a:cubicBezTo>
                  <a:cubicBezTo>
                    <a:pt x="3746" y="1873"/>
                    <a:pt x="3267" y="271"/>
                    <a:pt x="19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398;p50"/>
            <p:cNvSpPr/>
            <p:nvPr/>
          </p:nvSpPr>
          <p:spPr>
            <a:xfrm>
              <a:off x="5772311" y="4428147"/>
              <a:ext cx="43744" cy="37648"/>
            </a:xfrm>
            <a:custGeom>
              <a:avLst/>
              <a:gdLst/>
              <a:ahLst/>
              <a:cxnLst/>
              <a:rect l="l" t="t" r="r" b="b"/>
              <a:pathLst>
                <a:path w="1665" h="1433" extrusionOk="0">
                  <a:moveTo>
                    <a:pt x="951" y="1"/>
                  </a:moveTo>
                  <a:cubicBezTo>
                    <a:pt x="319" y="1"/>
                    <a:pt x="0" y="771"/>
                    <a:pt x="451" y="1221"/>
                  </a:cubicBezTo>
                  <a:cubicBezTo>
                    <a:pt x="595" y="1367"/>
                    <a:pt x="772" y="1433"/>
                    <a:pt x="947" y="1433"/>
                  </a:cubicBezTo>
                  <a:cubicBezTo>
                    <a:pt x="1313" y="1433"/>
                    <a:pt x="1665" y="1147"/>
                    <a:pt x="1665" y="715"/>
                  </a:cubicBezTo>
                  <a:cubicBezTo>
                    <a:pt x="1665" y="320"/>
                    <a:pt x="1346" y="1"/>
                    <a:pt x="9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399;p50"/>
            <p:cNvSpPr/>
            <p:nvPr/>
          </p:nvSpPr>
          <p:spPr>
            <a:xfrm>
              <a:off x="6000277" y="4403057"/>
              <a:ext cx="102436" cy="87803"/>
            </a:xfrm>
            <a:custGeom>
              <a:avLst/>
              <a:gdLst/>
              <a:ahLst/>
              <a:cxnLst/>
              <a:rect l="l" t="t" r="r" b="b"/>
              <a:pathLst>
                <a:path w="3899" h="3342" extrusionOk="0">
                  <a:moveTo>
                    <a:pt x="2219" y="1"/>
                  </a:moveTo>
                  <a:cubicBezTo>
                    <a:pt x="1810" y="1"/>
                    <a:pt x="1393" y="152"/>
                    <a:pt x="1055" y="491"/>
                  </a:cubicBezTo>
                  <a:cubicBezTo>
                    <a:pt x="0" y="1545"/>
                    <a:pt x="750" y="3342"/>
                    <a:pt x="2234" y="3342"/>
                  </a:cubicBezTo>
                  <a:cubicBezTo>
                    <a:pt x="3156" y="3335"/>
                    <a:pt x="3899" y="2593"/>
                    <a:pt x="3899" y="1670"/>
                  </a:cubicBezTo>
                  <a:cubicBezTo>
                    <a:pt x="3899" y="666"/>
                    <a:pt x="3076" y="1"/>
                    <a:pt x="22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50"/>
            <p:cNvSpPr/>
            <p:nvPr/>
          </p:nvSpPr>
          <p:spPr>
            <a:xfrm>
              <a:off x="6016119" y="4404108"/>
              <a:ext cx="98443" cy="86673"/>
            </a:xfrm>
            <a:custGeom>
              <a:avLst/>
              <a:gdLst/>
              <a:ahLst/>
              <a:cxnLst/>
              <a:rect l="l" t="t" r="r" b="b"/>
              <a:pathLst>
                <a:path w="3747" h="3299" extrusionOk="0">
                  <a:moveTo>
                    <a:pt x="1971" y="0"/>
                  </a:moveTo>
                  <a:lnTo>
                    <a:pt x="1971" y="0"/>
                  </a:lnTo>
                  <a:cubicBezTo>
                    <a:pt x="1770" y="368"/>
                    <a:pt x="1839" y="832"/>
                    <a:pt x="2137" y="1131"/>
                  </a:cubicBezTo>
                  <a:lnTo>
                    <a:pt x="1125" y="2136"/>
                  </a:lnTo>
                  <a:cubicBezTo>
                    <a:pt x="943" y="1954"/>
                    <a:pt x="701" y="1860"/>
                    <a:pt x="457" y="1860"/>
                  </a:cubicBezTo>
                  <a:cubicBezTo>
                    <a:pt x="301" y="1860"/>
                    <a:pt x="144" y="1899"/>
                    <a:pt x="1" y="1977"/>
                  </a:cubicBezTo>
                  <a:cubicBezTo>
                    <a:pt x="175" y="2805"/>
                    <a:pt x="897" y="3299"/>
                    <a:pt x="1639" y="3299"/>
                  </a:cubicBezTo>
                  <a:cubicBezTo>
                    <a:pt x="2054" y="3299"/>
                    <a:pt x="2475" y="3145"/>
                    <a:pt x="2810" y="2809"/>
                  </a:cubicBezTo>
                  <a:cubicBezTo>
                    <a:pt x="3746" y="1873"/>
                    <a:pt x="3268" y="271"/>
                    <a:pt x="19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401;p50"/>
            <p:cNvSpPr/>
            <p:nvPr/>
          </p:nvSpPr>
          <p:spPr>
            <a:xfrm>
              <a:off x="6033801" y="4428147"/>
              <a:ext cx="43954" cy="37648"/>
            </a:xfrm>
            <a:custGeom>
              <a:avLst/>
              <a:gdLst/>
              <a:ahLst/>
              <a:cxnLst/>
              <a:rect l="l" t="t" r="r" b="b"/>
              <a:pathLst>
                <a:path w="1673" h="1433" extrusionOk="0">
                  <a:moveTo>
                    <a:pt x="958" y="1"/>
                  </a:moveTo>
                  <a:cubicBezTo>
                    <a:pt x="320" y="1"/>
                    <a:pt x="1" y="771"/>
                    <a:pt x="452" y="1221"/>
                  </a:cubicBezTo>
                  <a:cubicBezTo>
                    <a:pt x="597" y="1367"/>
                    <a:pt x="777" y="1433"/>
                    <a:pt x="952" y="1433"/>
                  </a:cubicBezTo>
                  <a:cubicBezTo>
                    <a:pt x="1320" y="1433"/>
                    <a:pt x="1672" y="1147"/>
                    <a:pt x="1672" y="715"/>
                  </a:cubicBezTo>
                  <a:cubicBezTo>
                    <a:pt x="1672" y="320"/>
                    <a:pt x="1353" y="1"/>
                    <a:pt x="9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402;p50"/>
            <p:cNvSpPr/>
            <p:nvPr/>
          </p:nvSpPr>
          <p:spPr>
            <a:xfrm>
              <a:off x="5728567" y="4328469"/>
              <a:ext cx="39382" cy="49051"/>
            </a:xfrm>
            <a:custGeom>
              <a:avLst/>
              <a:gdLst/>
              <a:ahLst/>
              <a:cxnLst/>
              <a:rect l="l" t="t" r="r" b="b"/>
              <a:pathLst>
                <a:path w="1499" h="1867" extrusionOk="0">
                  <a:moveTo>
                    <a:pt x="1499" y="1"/>
                  </a:moveTo>
                  <a:lnTo>
                    <a:pt x="1429" y="15"/>
                  </a:lnTo>
                  <a:cubicBezTo>
                    <a:pt x="590" y="230"/>
                    <a:pt x="1" y="993"/>
                    <a:pt x="1" y="1866"/>
                  </a:cubicBezTo>
                  <a:lnTo>
                    <a:pt x="549" y="1866"/>
                  </a:lnTo>
                  <a:cubicBezTo>
                    <a:pt x="1076" y="1866"/>
                    <a:pt x="1499" y="1436"/>
                    <a:pt x="1499" y="909"/>
                  </a:cubicBezTo>
                  <a:lnTo>
                    <a:pt x="14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403;p50"/>
            <p:cNvSpPr/>
            <p:nvPr/>
          </p:nvSpPr>
          <p:spPr>
            <a:xfrm>
              <a:off x="6109071" y="4346886"/>
              <a:ext cx="28821" cy="24985"/>
            </a:xfrm>
            <a:custGeom>
              <a:avLst/>
              <a:gdLst/>
              <a:ahLst/>
              <a:cxnLst/>
              <a:rect l="l" t="t" r="r" b="b"/>
              <a:pathLst>
                <a:path w="1097" h="951" extrusionOk="0">
                  <a:moveTo>
                    <a:pt x="0" y="0"/>
                  </a:moveTo>
                  <a:lnTo>
                    <a:pt x="0" y="950"/>
                  </a:lnTo>
                  <a:lnTo>
                    <a:pt x="951" y="950"/>
                  </a:lnTo>
                  <a:lnTo>
                    <a:pt x="951" y="319"/>
                  </a:lnTo>
                  <a:lnTo>
                    <a:pt x="10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04" name="Google Shape;1404;p50"/>
          <p:cNvSpPr txBox="1">
            <a:spLocks noGrp="1"/>
          </p:cNvSpPr>
          <p:nvPr>
            <p:ph type="title"/>
          </p:nvPr>
        </p:nvSpPr>
        <p:spPr>
          <a:xfrm>
            <a:off x="540000" y="491400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ANALYZING THE COMPETITION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9" name="Google Shape;1409;p51"/>
          <p:cNvSpPr txBox="1">
            <a:spLocks noGrp="1"/>
          </p:cNvSpPr>
          <p:nvPr>
            <p:ph type="subTitle" idx="1"/>
          </p:nvPr>
        </p:nvSpPr>
        <p:spPr>
          <a:xfrm flipH="1">
            <a:off x="1162274" y="3434200"/>
            <a:ext cx="2744700" cy="67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You can enter a subtitle here if you need it</a:t>
            </a:r>
            <a:endParaRPr/>
          </a:p>
        </p:txBody>
      </p:sp>
      <p:sp>
        <p:nvSpPr>
          <p:cNvPr id="1412" name="Google Shape;1412;p51"/>
          <p:cNvSpPr txBox="1">
            <a:spLocks noGrp="1"/>
          </p:cNvSpPr>
          <p:nvPr>
            <p:ph type="title" idx="2"/>
          </p:nvPr>
        </p:nvSpPr>
        <p:spPr>
          <a:xfrm flipH="1">
            <a:off x="1981224" y="2338500"/>
            <a:ext cx="1106700" cy="98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accent2"/>
                </a:solidFill>
                <a:latin typeface="Barlow Medium"/>
                <a:ea typeface="Barlow Medium"/>
                <a:cs typeface="Barlow Medium"/>
                <a:sym typeface="Barlow Medium"/>
              </a:rPr>
              <a:t>0</a:t>
            </a:r>
            <a:r>
              <a:rPr lang="en-GB">
                <a:solidFill>
                  <a:schemeClr val="accent2"/>
                </a:solidFill>
              </a:rPr>
              <a:t>3</a:t>
            </a:r>
            <a:endParaRPr>
              <a:solidFill>
                <a:schemeClr val="accent2"/>
              </a:solidFill>
              <a:latin typeface="Barlow Medium"/>
              <a:ea typeface="Barlow Medium"/>
              <a:cs typeface="Barlow Medium"/>
              <a:sym typeface="Barlow Medium"/>
            </a:endParaRPr>
          </a:p>
        </p:txBody>
      </p:sp>
      <p:cxnSp>
        <p:nvCxnSpPr>
          <p:cNvPr id="1416" name="Google Shape;1416;p51"/>
          <p:cNvCxnSpPr/>
          <p:nvPr/>
        </p:nvCxnSpPr>
        <p:spPr>
          <a:xfrm>
            <a:off x="3087925" y="2541875"/>
            <a:ext cx="0" cy="593700"/>
          </a:xfrm>
          <a:prstGeom prst="straightConnector1">
            <a:avLst/>
          </a:prstGeom>
          <a:noFill/>
          <a:ln w="762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17" name="Google Shape;1417;p51"/>
          <p:cNvCxnSpPr/>
          <p:nvPr/>
        </p:nvCxnSpPr>
        <p:spPr>
          <a:xfrm>
            <a:off x="1981225" y="2541875"/>
            <a:ext cx="0" cy="593700"/>
          </a:xfrm>
          <a:prstGeom prst="straightConnector1">
            <a:avLst/>
          </a:prstGeom>
          <a:noFill/>
          <a:ln w="762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32" name="Google Shape;1432;p51"/>
          <p:cNvSpPr txBox="1">
            <a:spLocks noGrp="1"/>
          </p:cNvSpPr>
          <p:nvPr>
            <p:ph type="title"/>
          </p:nvPr>
        </p:nvSpPr>
        <p:spPr>
          <a:xfrm flipH="1">
            <a:off x="734276" y="720000"/>
            <a:ext cx="3600600" cy="161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GOALS &amp; STRATEGY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5296" y="792227"/>
            <a:ext cx="3113208" cy="408104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8" name="Google Shape;1438;p52"/>
          <p:cNvSpPr txBox="1">
            <a:spLocks noGrp="1"/>
          </p:cNvSpPr>
          <p:nvPr>
            <p:ph type="title"/>
          </p:nvPr>
        </p:nvSpPr>
        <p:spPr>
          <a:xfrm>
            <a:off x="543629" y="442999"/>
            <a:ext cx="8100000" cy="14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-GB" sz="2800" dirty="0">
                <a:solidFill>
                  <a:schemeClr val="bg1">
                    <a:lumMod val="75000"/>
                  </a:schemeClr>
                </a:solidFill>
              </a:rPr>
              <a:t>A PICTURE IS WORTH A THOUSAND WORDS</a:t>
            </a:r>
            <a:endParaRPr sz="2800" dirty="0">
              <a:solidFill>
                <a:schemeClr val="bg1">
                  <a:lumMod val="75000"/>
                </a:schemeClr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3070225" y="1558926"/>
            <a:ext cx="1181100" cy="1333500"/>
          </a:xfrm>
          <a:custGeom>
            <a:avLst/>
            <a:gdLst>
              <a:gd name="T0" fmla="*/ 204 w 278"/>
              <a:gd name="T1" fmla="*/ 161 h 313"/>
              <a:gd name="T2" fmla="*/ 138 w 278"/>
              <a:gd name="T3" fmla="*/ 144 h 313"/>
              <a:gd name="T4" fmla="*/ 125 w 278"/>
              <a:gd name="T5" fmla="*/ 200 h 313"/>
              <a:gd name="T6" fmla="*/ 112 w 278"/>
              <a:gd name="T7" fmla="*/ 247 h 313"/>
              <a:gd name="T8" fmla="*/ 62 w 278"/>
              <a:gd name="T9" fmla="*/ 294 h 313"/>
              <a:gd name="T10" fmla="*/ 17 w 278"/>
              <a:gd name="T11" fmla="*/ 278 h 313"/>
              <a:gd name="T12" fmla="*/ 18 w 278"/>
              <a:gd name="T13" fmla="*/ 202 h 313"/>
              <a:gd name="T14" fmla="*/ 34 w 278"/>
              <a:gd name="T15" fmla="*/ 190 h 313"/>
              <a:gd name="T16" fmla="*/ 40 w 278"/>
              <a:gd name="T17" fmla="*/ 189 h 313"/>
              <a:gd name="T18" fmla="*/ 31 w 278"/>
              <a:gd name="T19" fmla="*/ 222 h 313"/>
              <a:gd name="T20" fmla="*/ 33 w 278"/>
              <a:gd name="T21" fmla="*/ 269 h 313"/>
              <a:gd name="T22" fmla="*/ 59 w 278"/>
              <a:gd name="T23" fmla="*/ 287 h 313"/>
              <a:gd name="T24" fmla="*/ 74 w 278"/>
              <a:gd name="T25" fmla="*/ 273 h 313"/>
              <a:gd name="T26" fmla="*/ 108 w 278"/>
              <a:gd name="T27" fmla="*/ 144 h 313"/>
              <a:gd name="T28" fmla="*/ 107 w 278"/>
              <a:gd name="T29" fmla="*/ 143 h 313"/>
              <a:gd name="T30" fmla="*/ 80 w 278"/>
              <a:gd name="T31" fmla="*/ 175 h 313"/>
              <a:gd name="T32" fmla="*/ 74 w 278"/>
              <a:gd name="T33" fmla="*/ 162 h 313"/>
              <a:gd name="T34" fmla="*/ 100 w 278"/>
              <a:gd name="T35" fmla="*/ 132 h 313"/>
              <a:gd name="T36" fmla="*/ 102 w 278"/>
              <a:gd name="T37" fmla="*/ 132 h 313"/>
              <a:gd name="T38" fmla="*/ 113 w 278"/>
              <a:gd name="T39" fmla="*/ 121 h 313"/>
              <a:gd name="T40" fmla="*/ 126 w 278"/>
              <a:gd name="T41" fmla="*/ 49 h 313"/>
              <a:gd name="T42" fmla="*/ 124 w 278"/>
              <a:gd name="T43" fmla="*/ 26 h 313"/>
              <a:gd name="T44" fmla="*/ 106 w 278"/>
              <a:gd name="T45" fmla="*/ 18 h 313"/>
              <a:gd name="T46" fmla="*/ 90 w 278"/>
              <a:gd name="T47" fmla="*/ 36 h 313"/>
              <a:gd name="T48" fmla="*/ 66 w 278"/>
              <a:gd name="T49" fmla="*/ 128 h 313"/>
              <a:gd name="T50" fmla="*/ 67 w 278"/>
              <a:gd name="T51" fmla="*/ 139 h 313"/>
              <a:gd name="T52" fmla="*/ 62 w 278"/>
              <a:gd name="T53" fmla="*/ 143 h 313"/>
              <a:gd name="T54" fmla="*/ 45 w 278"/>
              <a:gd name="T55" fmla="*/ 131 h 313"/>
              <a:gd name="T56" fmla="*/ 36 w 278"/>
              <a:gd name="T57" fmla="*/ 84 h 313"/>
              <a:gd name="T58" fmla="*/ 83 w 278"/>
              <a:gd name="T59" fmla="*/ 13 h 313"/>
              <a:gd name="T60" fmla="*/ 147 w 278"/>
              <a:gd name="T61" fmla="*/ 22 h 313"/>
              <a:gd name="T62" fmla="*/ 153 w 278"/>
              <a:gd name="T63" fmla="*/ 38 h 313"/>
              <a:gd name="T64" fmla="*/ 143 w 278"/>
              <a:gd name="T65" fmla="*/ 125 h 313"/>
              <a:gd name="T66" fmla="*/ 149 w 278"/>
              <a:gd name="T67" fmla="*/ 138 h 313"/>
              <a:gd name="T68" fmla="*/ 200 w 278"/>
              <a:gd name="T69" fmla="*/ 153 h 313"/>
              <a:gd name="T70" fmla="*/ 206 w 278"/>
              <a:gd name="T71" fmla="*/ 154 h 313"/>
              <a:gd name="T72" fmla="*/ 216 w 278"/>
              <a:gd name="T73" fmla="*/ 96 h 313"/>
              <a:gd name="T74" fmla="*/ 229 w 278"/>
              <a:gd name="T75" fmla="*/ 19 h 313"/>
              <a:gd name="T76" fmla="*/ 237 w 278"/>
              <a:gd name="T77" fmla="*/ 13 h 313"/>
              <a:gd name="T78" fmla="*/ 253 w 278"/>
              <a:gd name="T79" fmla="*/ 14 h 313"/>
              <a:gd name="T80" fmla="*/ 262 w 278"/>
              <a:gd name="T81" fmla="*/ 25 h 313"/>
              <a:gd name="T82" fmla="*/ 257 w 278"/>
              <a:gd name="T83" fmla="*/ 62 h 313"/>
              <a:gd name="T84" fmla="*/ 242 w 278"/>
              <a:gd name="T85" fmla="*/ 148 h 313"/>
              <a:gd name="T86" fmla="*/ 242 w 278"/>
              <a:gd name="T87" fmla="*/ 152 h 313"/>
              <a:gd name="T88" fmla="*/ 269 w 278"/>
              <a:gd name="T89" fmla="*/ 130 h 313"/>
              <a:gd name="T90" fmla="*/ 274 w 278"/>
              <a:gd name="T91" fmla="*/ 126 h 313"/>
              <a:gd name="T92" fmla="*/ 277 w 278"/>
              <a:gd name="T93" fmla="*/ 133 h 313"/>
              <a:gd name="T94" fmla="*/ 275 w 278"/>
              <a:gd name="T95" fmla="*/ 139 h 313"/>
              <a:gd name="T96" fmla="*/ 239 w 278"/>
              <a:gd name="T97" fmla="*/ 162 h 313"/>
              <a:gd name="T98" fmla="*/ 234 w 278"/>
              <a:gd name="T99" fmla="*/ 192 h 313"/>
              <a:gd name="T100" fmla="*/ 222 w 278"/>
              <a:gd name="T101" fmla="*/ 264 h 313"/>
              <a:gd name="T102" fmla="*/ 225 w 278"/>
              <a:gd name="T103" fmla="*/ 287 h 313"/>
              <a:gd name="T104" fmla="*/ 258 w 278"/>
              <a:gd name="T105" fmla="*/ 302 h 313"/>
              <a:gd name="T106" fmla="*/ 272 w 278"/>
              <a:gd name="T107" fmla="*/ 295 h 313"/>
              <a:gd name="T108" fmla="*/ 249 w 278"/>
              <a:gd name="T109" fmla="*/ 312 h 313"/>
              <a:gd name="T110" fmla="*/ 200 w 278"/>
              <a:gd name="T111" fmla="*/ 283 h 313"/>
              <a:gd name="T112" fmla="*/ 193 w 278"/>
              <a:gd name="T113" fmla="*/ 226 h 313"/>
              <a:gd name="T114" fmla="*/ 204 w 278"/>
              <a:gd name="T115" fmla="*/ 161 h 3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278" h="313">
                <a:moveTo>
                  <a:pt x="204" y="161"/>
                </a:moveTo>
                <a:cubicBezTo>
                  <a:pt x="182" y="155"/>
                  <a:pt x="161" y="150"/>
                  <a:pt x="138" y="144"/>
                </a:cubicBezTo>
                <a:cubicBezTo>
                  <a:pt x="134" y="162"/>
                  <a:pt x="129" y="181"/>
                  <a:pt x="125" y="200"/>
                </a:cubicBezTo>
                <a:cubicBezTo>
                  <a:pt x="121" y="215"/>
                  <a:pt x="117" y="232"/>
                  <a:pt x="112" y="247"/>
                </a:cubicBezTo>
                <a:cubicBezTo>
                  <a:pt x="104" y="272"/>
                  <a:pt x="88" y="289"/>
                  <a:pt x="62" y="294"/>
                </a:cubicBezTo>
                <a:cubicBezTo>
                  <a:pt x="44" y="298"/>
                  <a:pt x="28" y="292"/>
                  <a:pt x="17" y="278"/>
                </a:cubicBezTo>
                <a:cubicBezTo>
                  <a:pt x="0" y="256"/>
                  <a:pt x="0" y="222"/>
                  <a:pt x="18" y="202"/>
                </a:cubicBezTo>
                <a:cubicBezTo>
                  <a:pt x="22" y="197"/>
                  <a:pt x="28" y="194"/>
                  <a:pt x="34" y="190"/>
                </a:cubicBezTo>
                <a:cubicBezTo>
                  <a:pt x="36" y="189"/>
                  <a:pt x="38" y="190"/>
                  <a:pt x="40" y="189"/>
                </a:cubicBezTo>
                <a:cubicBezTo>
                  <a:pt x="37" y="201"/>
                  <a:pt x="33" y="212"/>
                  <a:pt x="31" y="222"/>
                </a:cubicBezTo>
                <a:cubicBezTo>
                  <a:pt x="27" y="238"/>
                  <a:pt x="28" y="254"/>
                  <a:pt x="33" y="269"/>
                </a:cubicBezTo>
                <a:cubicBezTo>
                  <a:pt x="36" y="283"/>
                  <a:pt x="46" y="289"/>
                  <a:pt x="59" y="287"/>
                </a:cubicBezTo>
                <a:cubicBezTo>
                  <a:pt x="67" y="286"/>
                  <a:pt x="72" y="280"/>
                  <a:pt x="74" y="273"/>
                </a:cubicBezTo>
                <a:cubicBezTo>
                  <a:pt x="85" y="230"/>
                  <a:pt x="96" y="187"/>
                  <a:pt x="108" y="144"/>
                </a:cubicBezTo>
                <a:cubicBezTo>
                  <a:pt x="108" y="143"/>
                  <a:pt x="108" y="143"/>
                  <a:pt x="107" y="143"/>
                </a:cubicBezTo>
                <a:cubicBezTo>
                  <a:pt x="92" y="146"/>
                  <a:pt x="85" y="154"/>
                  <a:pt x="80" y="175"/>
                </a:cubicBezTo>
                <a:cubicBezTo>
                  <a:pt x="75" y="172"/>
                  <a:pt x="74" y="167"/>
                  <a:pt x="74" y="162"/>
                </a:cubicBezTo>
                <a:cubicBezTo>
                  <a:pt x="75" y="146"/>
                  <a:pt x="84" y="136"/>
                  <a:pt x="100" y="132"/>
                </a:cubicBezTo>
                <a:cubicBezTo>
                  <a:pt x="101" y="132"/>
                  <a:pt x="101" y="132"/>
                  <a:pt x="102" y="132"/>
                </a:cubicBezTo>
                <a:cubicBezTo>
                  <a:pt x="110" y="133"/>
                  <a:pt x="112" y="128"/>
                  <a:pt x="113" y="121"/>
                </a:cubicBezTo>
                <a:cubicBezTo>
                  <a:pt x="117" y="97"/>
                  <a:pt x="122" y="73"/>
                  <a:pt x="126" y="49"/>
                </a:cubicBezTo>
                <a:cubicBezTo>
                  <a:pt x="127" y="42"/>
                  <a:pt x="126" y="34"/>
                  <a:pt x="124" y="26"/>
                </a:cubicBezTo>
                <a:cubicBezTo>
                  <a:pt x="123" y="16"/>
                  <a:pt x="114" y="11"/>
                  <a:pt x="106" y="18"/>
                </a:cubicBezTo>
                <a:cubicBezTo>
                  <a:pt x="99" y="23"/>
                  <a:pt x="94" y="29"/>
                  <a:pt x="90" y="36"/>
                </a:cubicBezTo>
                <a:cubicBezTo>
                  <a:pt x="72" y="64"/>
                  <a:pt x="63" y="95"/>
                  <a:pt x="66" y="128"/>
                </a:cubicBezTo>
                <a:cubicBezTo>
                  <a:pt x="66" y="132"/>
                  <a:pt x="67" y="135"/>
                  <a:pt x="67" y="139"/>
                </a:cubicBezTo>
                <a:cubicBezTo>
                  <a:pt x="67" y="143"/>
                  <a:pt x="65" y="144"/>
                  <a:pt x="62" y="143"/>
                </a:cubicBezTo>
                <a:cubicBezTo>
                  <a:pt x="55" y="141"/>
                  <a:pt x="49" y="137"/>
                  <a:pt x="45" y="131"/>
                </a:cubicBezTo>
                <a:cubicBezTo>
                  <a:pt x="34" y="117"/>
                  <a:pt x="33" y="101"/>
                  <a:pt x="36" y="84"/>
                </a:cubicBezTo>
                <a:cubicBezTo>
                  <a:pt x="41" y="54"/>
                  <a:pt x="57" y="30"/>
                  <a:pt x="83" y="13"/>
                </a:cubicBezTo>
                <a:cubicBezTo>
                  <a:pt x="103" y="0"/>
                  <a:pt x="131" y="4"/>
                  <a:pt x="147" y="22"/>
                </a:cubicBezTo>
                <a:cubicBezTo>
                  <a:pt x="150" y="26"/>
                  <a:pt x="153" y="32"/>
                  <a:pt x="153" y="38"/>
                </a:cubicBezTo>
                <a:cubicBezTo>
                  <a:pt x="158" y="68"/>
                  <a:pt x="151" y="97"/>
                  <a:pt x="143" y="125"/>
                </a:cubicBezTo>
                <a:cubicBezTo>
                  <a:pt x="141" y="135"/>
                  <a:pt x="140" y="135"/>
                  <a:pt x="149" y="138"/>
                </a:cubicBezTo>
                <a:cubicBezTo>
                  <a:pt x="166" y="143"/>
                  <a:pt x="183" y="148"/>
                  <a:pt x="200" y="153"/>
                </a:cubicBezTo>
                <a:cubicBezTo>
                  <a:pt x="202" y="153"/>
                  <a:pt x="204" y="153"/>
                  <a:pt x="206" y="154"/>
                </a:cubicBezTo>
                <a:cubicBezTo>
                  <a:pt x="209" y="134"/>
                  <a:pt x="213" y="115"/>
                  <a:pt x="216" y="96"/>
                </a:cubicBezTo>
                <a:cubicBezTo>
                  <a:pt x="220" y="70"/>
                  <a:pt x="225" y="45"/>
                  <a:pt x="229" y="19"/>
                </a:cubicBezTo>
                <a:cubicBezTo>
                  <a:pt x="230" y="15"/>
                  <a:pt x="232" y="13"/>
                  <a:pt x="237" y="13"/>
                </a:cubicBezTo>
                <a:cubicBezTo>
                  <a:pt x="242" y="14"/>
                  <a:pt x="248" y="14"/>
                  <a:pt x="253" y="14"/>
                </a:cubicBezTo>
                <a:cubicBezTo>
                  <a:pt x="261" y="15"/>
                  <a:pt x="263" y="17"/>
                  <a:pt x="262" y="25"/>
                </a:cubicBezTo>
                <a:cubicBezTo>
                  <a:pt x="260" y="37"/>
                  <a:pt x="259" y="50"/>
                  <a:pt x="257" y="62"/>
                </a:cubicBezTo>
                <a:cubicBezTo>
                  <a:pt x="252" y="90"/>
                  <a:pt x="247" y="119"/>
                  <a:pt x="242" y="148"/>
                </a:cubicBezTo>
                <a:cubicBezTo>
                  <a:pt x="241" y="149"/>
                  <a:pt x="242" y="150"/>
                  <a:pt x="242" y="152"/>
                </a:cubicBezTo>
                <a:cubicBezTo>
                  <a:pt x="254" y="148"/>
                  <a:pt x="263" y="140"/>
                  <a:pt x="269" y="130"/>
                </a:cubicBezTo>
                <a:cubicBezTo>
                  <a:pt x="270" y="128"/>
                  <a:pt x="273" y="127"/>
                  <a:pt x="274" y="126"/>
                </a:cubicBezTo>
                <a:cubicBezTo>
                  <a:pt x="275" y="129"/>
                  <a:pt x="277" y="131"/>
                  <a:pt x="277" y="133"/>
                </a:cubicBezTo>
                <a:cubicBezTo>
                  <a:pt x="278" y="135"/>
                  <a:pt x="276" y="137"/>
                  <a:pt x="275" y="139"/>
                </a:cubicBezTo>
                <a:cubicBezTo>
                  <a:pt x="267" y="151"/>
                  <a:pt x="256" y="160"/>
                  <a:pt x="239" y="162"/>
                </a:cubicBezTo>
                <a:cubicBezTo>
                  <a:pt x="238" y="172"/>
                  <a:pt x="236" y="182"/>
                  <a:pt x="234" y="192"/>
                </a:cubicBezTo>
                <a:cubicBezTo>
                  <a:pt x="230" y="216"/>
                  <a:pt x="226" y="240"/>
                  <a:pt x="222" y="264"/>
                </a:cubicBezTo>
                <a:cubicBezTo>
                  <a:pt x="221" y="271"/>
                  <a:pt x="222" y="280"/>
                  <a:pt x="225" y="287"/>
                </a:cubicBezTo>
                <a:cubicBezTo>
                  <a:pt x="229" y="301"/>
                  <a:pt x="244" y="308"/>
                  <a:pt x="258" y="302"/>
                </a:cubicBezTo>
                <a:cubicBezTo>
                  <a:pt x="263" y="300"/>
                  <a:pt x="267" y="297"/>
                  <a:pt x="272" y="295"/>
                </a:cubicBezTo>
                <a:cubicBezTo>
                  <a:pt x="270" y="304"/>
                  <a:pt x="260" y="311"/>
                  <a:pt x="249" y="312"/>
                </a:cubicBezTo>
                <a:cubicBezTo>
                  <a:pt x="226" y="313"/>
                  <a:pt x="211" y="301"/>
                  <a:pt x="200" y="283"/>
                </a:cubicBezTo>
                <a:cubicBezTo>
                  <a:pt x="189" y="265"/>
                  <a:pt x="189" y="246"/>
                  <a:pt x="193" y="226"/>
                </a:cubicBezTo>
                <a:cubicBezTo>
                  <a:pt x="197" y="204"/>
                  <a:pt x="201" y="182"/>
                  <a:pt x="204" y="16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3876675" y="3241676"/>
            <a:ext cx="153988" cy="157163"/>
          </a:xfrm>
          <a:custGeom>
            <a:avLst/>
            <a:gdLst>
              <a:gd name="T0" fmla="*/ 36 w 36"/>
              <a:gd name="T1" fmla="*/ 17 h 37"/>
              <a:gd name="T2" fmla="*/ 19 w 36"/>
              <a:gd name="T3" fmla="*/ 37 h 37"/>
              <a:gd name="T4" fmla="*/ 0 w 36"/>
              <a:gd name="T5" fmla="*/ 18 h 37"/>
              <a:gd name="T6" fmla="*/ 19 w 36"/>
              <a:gd name="T7" fmla="*/ 0 h 37"/>
              <a:gd name="T8" fmla="*/ 36 w 36"/>
              <a:gd name="T9" fmla="*/ 17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" h="37">
                <a:moveTo>
                  <a:pt x="36" y="17"/>
                </a:moveTo>
                <a:cubicBezTo>
                  <a:pt x="36" y="28"/>
                  <a:pt x="28" y="37"/>
                  <a:pt x="19" y="37"/>
                </a:cubicBezTo>
                <a:cubicBezTo>
                  <a:pt x="9" y="37"/>
                  <a:pt x="0" y="28"/>
                  <a:pt x="0" y="18"/>
                </a:cubicBezTo>
                <a:cubicBezTo>
                  <a:pt x="0" y="7"/>
                  <a:pt x="7" y="0"/>
                  <a:pt x="19" y="0"/>
                </a:cubicBezTo>
                <a:cubicBezTo>
                  <a:pt x="29" y="0"/>
                  <a:pt x="36" y="7"/>
                  <a:pt x="36" y="17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1" name="Freeform 7"/>
          <p:cNvSpPr>
            <a:spLocks noEditPoints="1"/>
          </p:cNvSpPr>
          <p:nvPr/>
        </p:nvSpPr>
        <p:spPr bwMode="auto">
          <a:xfrm>
            <a:off x="2670175" y="3219451"/>
            <a:ext cx="4972050" cy="1350963"/>
          </a:xfrm>
          <a:custGeom>
            <a:avLst/>
            <a:gdLst>
              <a:gd name="T0" fmla="*/ 1071 w 1170"/>
              <a:gd name="T1" fmla="*/ 174 h 317"/>
              <a:gd name="T2" fmla="*/ 1061 w 1170"/>
              <a:gd name="T3" fmla="*/ 76 h 317"/>
              <a:gd name="T4" fmla="*/ 1022 w 1170"/>
              <a:gd name="T5" fmla="*/ 68 h 317"/>
              <a:gd name="T6" fmla="*/ 977 w 1170"/>
              <a:gd name="T7" fmla="*/ 131 h 317"/>
              <a:gd name="T8" fmla="*/ 934 w 1170"/>
              <a:gd name="T9" fmla="*/ 137 h 317"/>
              <a:gd name="T10" fmla="*/ 912 w 1170"/>
              <a:gd name="T11" fmla="*/ 61 h 317"/>
              <a:gd name="T12" fmla="*/ 892 w 1170"/>
              <a:gd name="T13" fmla="*/ 65 h 317"/>
              <a:gd name="T14" fmla="*/ 831 w 1170"/>
              <a:gd name="T15" fmla="*/ 142 h 317"/>
              <a:gd name="T16" fmla="*/ 813 w 1170"/>
              <a:gd name="T17" fmla="*/ 84 h 317"/>
              <a:gd name="T18" fmla="*/ 701 w 1170"/>
              <a:gd name="T19" fmla="*/ 85 h 317"/>
              <a:gd name="T20" fmla="*/ 666 w 1170"/>
              <a:gd name="T21" fmla="*/ 21 h 317"/>
              <a:gd name="T22" fmla="*/ 603 w 1170"/>
              <a:gd name="T23" fmla="*/ 154 h 317"/>
              <a:gd name="T24" fmla="*/ 592 w 1170"/>
              <a:gd name="T25" fmla="*/ 62 h 317"/>
              <a:gd name="T26" fmla="*/ 565 w 1170"/>
              <a:gd name="T27" fmla="*/ 60 h 317"/>
              <a:gd name="T28" fmla="*/ 483 w 1170"/>
              <a:gd name="T29" fmla="*/ 125 h 317"/>
              <a:gd name="T30" fmla="*/ 499 w 1170"/>
              <a:gd name="T31" fmla="*/ 61 h 317"/>
              <a:gd name="T32" fmla="*/ 440 w 1170"/>
              <a:gd name="T33" fmla="*/ 50 h 317"/>
              <a:gd name="T34" fmla="*/ 424 w 1170"/>
              <a:gd name="T35" fmla="*/ 87 h 317"/>
              <a:gd name="T36" fmla="*/ 387 w 1170"/>
              <a:gd name="T37" fmla="*/ 63 h 317"/>
              <a:gd name="T38" fmla="*/ 297 w 1170"/>
              <a:gd name="T39" fmla="*/ 149 h 317"/>
              <a:gd name="T40" fmla="*/ 268 w 1170"/>
              <a:gd name="T41" fmla="*/ 107 h 317"/>
              <a:gd name="T42" fmla="*/ 243 w 1170"/>
              <a:gd name="T43" fmla="*/ 110 h 317"/>
              <a:gd name="T44" fmla="*/ 177 w 1170"/>
              <a:gd name="T45" fmla="*/ 96 h 317"/>
              <a:gd name="T46" fmla="*/ 136 w 1170"/>
              <a:gd name="T47" fmla="*/ 124 h 317"/>
              <a:gd name="T48" fmla="*/ 115 w 1170"/>
              <a:gd name="T49" fmla="*/ 73 h 317"/>
              <a:gd name="T50" fmla="*/ 47 w 1170"/>
              <a:gd name="T51" fmla="*/ 96 h 317"/>
              <a:gd name="T52" fmla="*/ 9 w 1170"/>
              <a:gd name="T53" fmla="*/ 117 h 317"/>
              <a:gd name="T54" fmla="*/ 55 w 1170"/>
              <a:gd name="T55" fmla="*/ 101 h 317"/>
              <a:gd name="T56" fmla="*/ 79 w 1170"/>
              <a:gd name="T57" fmla="*/ 142 h 317"/>
              <a:gd name="T58" fmla="*/ 137 w 1170"/>
              <a:gd name="T59" fmla="*/ 158 h 317"/>
              <a:gd name="T60" fmla="*/ 219 w 1170"/>
              <a:gd name="T61" fmla="*/ 73 h 317"/>
              <a:gd name="T62" fmla="*/ 254 w 1170"/>
              <a:gd name="T63" fmla="*/ 147 h 317"/>
              <a:gd name="T64" fmla="*/ 336 w 1170"/>
              <a:gd name="T65" fmla="*/ 120 h 317"/>
              <a:gd name="T66" fmla="*/ 430 w 1170"/>
              <a:gd name="T67" fmla="*/ 94 h 317"/>
              <a:gd name="T68" fmla="*/ 509 w 1170"/>
              <a:gd name="T69" fmla="*/ 156 h 317"/>
              <a:gd name="T70" fmla="*/ 583 w 1170"/>
              <a:gd name="T71" fmla="*/ 79 h 317"/>
              <a:gd name="T72" fmla="*/ 669 w 1170"/>
              <a:gd name="T73" fmla="*/ 78 h 317"/>
              <a:gd name="T74" fmla="*/ 662 w 1170"/>
              <a:gd name="T75" fmla="*/ 163 h 317"/>
              <a:gd name="T76" fmla="*/ 742 w 1170"/>
              <a:gd name="T77" fmla="*/ 90 h 317"/>
              <a:gd name="T78" fmla="*/ 807 w 1170"/>
              <a:gd name="T79" fmla="*/ 145 h 317"/>
              <a:gd name="T80" fmla="*/ 911 w 1170"/>
              <a:gd name="T81" fmla="*/ 86 h 317"/>
              <a:gd name="T82" fmla="*/ 978 w 1170"/>
              <a:gd name="T83" fmla="*/ 143 h 317"/>
              <a:gd name="T84" fmla="*/ 1037 w 1170"/>
              <a:gd name="T85" fmla="*/ 176 h 317"/>
              <a:gd name="T86" fmla="*/ 962 w 1170"/>
              <a:gd name="T87" fmla="*/ 317 h 317"/>
              <a:gd name="T88" fmla="*/ 1125 w 1170"/>
              <a:gd name="T89" fmla="*/ 161 h 317"/>
              <a:gd name="T90" fmla="*/ 529 w 1170"/>
              <a:gd name="T91" fmla="*/ 82 h 317"/>
              <a:gd name="T92" fmla="*/ 430 w 1170"/>
              <a:gd name="T93" fmla="*/ 70 h 317"/>
              <a:gd name="T94" fmla="*/ 571 w 1170"/>
              <a:gd name="T95" fmla="*/ 51 h 317"/>
              <a:gd name="T96" fmla="*/ 668 w 1170"/>
              <a:gd name="T97" fmla="*/ 152 h 317"/>
              <a:gd name="T98" fmla="*/ 680 w 1170"/>
              <a:gd name="T99" fmla="*/ 48 h 317"/>
              <a:gd name="T100" fmla="*/ 804 w 1170"/>
              <a:gd name="T101" fmla="*/ 85 h 317"/>
              <a:gd name="T102" fmla="*/ 901 w 1170"/>
              <a:gd name="T103" fmla="*/ 53 h 317"/>
              <a:gd name="T104" fmla="*/ 919 w 1170"/>
              <a:gd name="T105" fmla="*/ 14 h 317"/>
              <a:gd name="T106" fmla="*/ 912 w 1170"/>
              <a:gd name="T107" fmla="*/ 47 h 317"/>
              <a:gd name="T108" fmla="*/ 959 w 1170"/>
              <a:gd name="T109" fmla="*/ 309 h 317"/>
              <a:gd name="T110" fmla="*/ 1033 w 1170"/>
              <a:gd name="T111" fmla="*/ 194 h 3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170" h="317">
                <a:moveTo>
                  <a:pt x="1147" y="74"/>
                </a:moveTo>
                <a:cubicBezTo>
                  <a:pt x="1140" y="72"/>
                  <a:pt x="1138" y="73"/>
                  <a:pt x="1138" y="80"/>
                </a:cubicBezTo>
                <a:cubicBezTo>
                  <a:pt x="1138" y="86"/>
                  <a:pt x="1139" y="92"/>
                  <a:pt x="1137" y="98"/>
                </a:cubicBezTo>
                <a:cubicBezTo>
                  <a:pt x="1132" y="123"/>
                  <a:pt x="1120" y="144"/>
                  <a:pt x="1099" y="159"/>
                </a:cubicBezTo>
                <a:cubicBezTo>
                  <a:pt x="1091" y="164"/>
                  <a:pt x="1081" y="169"/>
                  <a:pt x="1071" y="174"/>
                </a:cubicBezTo>
                <a:cubicBezTo>
                  <a:pt x="1078" y="146"/>
                  <a:pt x="1084" y="120"/>
                  <a:pt x="1090" y="93"/>
                </a:cubicBezTo>
                <a:cubicBezTo>
                  <a:pt x="1092" y="84"/>
                  <a:pt x="1094" y="75"/>
                  <a:pt x="1096" y="66"/>
                </a:cubicBezTo>
                <a:cubicBezTo>
                  <a:pt x="1096" y="62"/>
                  <a:pt x="1096" y="59"/>
                  <a:pt x="1091" y="60"/>
                </a:cubicBezTo>
                <a:cubicBezTo>
                  <a:pt x="1087" y="60"/>
                  <a:pt x="1083" y="60"/>
                  <a:pt x="1080" y="60"/>
                </a:cubicBezTo>
                <a:cubicBezTo>
                  <a:pt x="1065" y="60"/>
                  <a:pt x="1065" y="58"/>
                  <a:pt x="1061" y="76"/>
                </a:cubicBezTo>
                <a:cubicBezTo>
                  <a:pt x="1057" y="92"/>
                  <a:pt x="1056" y="108"/>
                  <a:pt x="1043" y="120"/>
                </a:cubicBezTo>
                <a:cubicBezTo>
                  <a:pt x="1033" y="130"/>
                  <a:pt x="1024" y="142"/>
                  <a:pt x="1011" y="149"/>
                </a:cubicBezTo>
                <a:cubicBezTo>
                  <a:pt x="1009" y="150"/>
                  <a:pt x="1006" y="150"/>
                  <a:pt x="1003" y="150"/>
                </a:cubicBezTo>
                <a:cubicBezTo>
                  <a:pt x="1003" y="148"/>
                  <a:pt x="1002" y="145"/>
                  <a:pt x="1003" y="143"/>
                </a:cubicBezTo>
                <a:cubicBezTo>
                  <a:pt x="1009" y="118"/>
                  <a:pt x="1015" y="93"/>
                  <a:pt x="1022" y="68"/>
                </a:cubicBezTo>
                <a:cubicBezTo>
                  <a:pt x="1022" y="66"/>
                  <a:pt x="1022" y="64"/>
                  <a:pt x="1022" y="62"/>
                </a:cubicBezTo>
                <a:cubicBezTo>
                  <a:pt x="1013" y="62"/>
                  <a:pt x="1005" y="62"/>
                  <a:pt x="997" y="62"/>
                </a:cubicBezTo>
                <a:cubicBezTo>
                  <a:pt x="992" y="62"/>
                  <a:pt x="990" y="64"/>
                  <a:pt x="989" y="69"/>
                </a:cubicBezTo>
                <a:cubicBezTo>
                  <a:pt x="988" y="74"/>
                  <a:pt x="986" y="79"/>
                  <a:pt x="985" y="84"/>
                </a:cubicBezTo>
                <a:cubicBezTo>
                  <a:pt x="982" y="100"/>
                  <a:pt x="975" y="115"/>
                  <a:pt x="977" y="131"/>
                </a:cubicBezTo>
                <a:cubicBezTo>
                  <a:pt x="977" y="132"/>
                  <a:pt x="976" y="134"/>
                  <a:pt x="975" y="135"/>
                </a:cubicBezTo>
                <a:cubicBezTo>
                  <a:pt x="964" y="148"/>
                  <a:pt x="952" y="161"/>
                  <a:pt x="937" y="169"/>
                </a:cubicBezTo>
                <a:cubicBezTo>
                  <a:pt x="935" y="170"/>
                  <a:pt x="932" y="171"/>
                  <a:pt x="931" y="170"/>
                </a:cubicBezTo>
                <a:cubicBezTo>
                  <a:pt x="930" y="168"/>
                  <a:pt x="929" y="165"/>
                  <a:pt x="929" y="163"/>
                </a:cubicBezTo>
                <a:cubicBezTo>
                  <a:pt x="930" y="154"/>
                  <a:pt x="932" y="146"/>
                  <a:pt x="934" y="137"/>
                </a:cubicBezTo>
                <a:cubicBezTo>
                  <a:pt x="937" y="123"/>
                  <a:pt x="941" y="108"/>
                  <a:pt x="945" y="93"/>
                </a:cubicBezTo>
                <a:cubicBezTo>
                  <a:pt x="948" y="81"/>
                  <a:pt x="945" y="77"/>
                  <a:pt x="934" y="74"/>
                </a:cubicBezTo>
                <a:cubicBezTo>
                  <a:pt x="932" y="74"/>
                  <a:pt x="931" y="74"/>
                  <a:pt x="930" y="74"/>
                </a:cubicBezTo>
                <a:cubicBezTo>
                  <a:pt x="925" y="72"/>
                  <a:pt x="919" y="71"/>
                  <a:pt x="914" y="69"/>
                </a:cubicBezTo>
                <a:cubicBezTo>
                  <a:pt x="910" y="68"/>
                  <a:pt x="909" y="65"/>
                  <a:pt x="912" y="61"/>
                </a:cubicBezTo>
                <a:cubicBezTo>
                  <a:pt x="914" y="59"/>
                  <a:pt x="915" y="56"/>
                  <a:pt x="917" y="54"/>
                </a:cubicBezTo>
                <a:cubicBezTo>
                  <a:pt x="924" y="44"/>
                  <a:pt x="928" y="34"/>
                  <a:pt x="928" y="22"/>
                </a:cubicBezTo>
                <a:cubicBezTo>
                  <a:pt x="929" y="8"/>
                  <a:pt x="921" y="0"/>
                  <a:pt x="908" y="0"/>
                </a:cubicBezTo>
                <a:cubicBezTo>
                  <a:pt x="891" y="1"/>
                  <a:pt x="877" y="18"/>
                  <a:pt x="878" y="36"/>
                </a:cubicBezTo>
                <a:cubicBezTo>
                  <a:pt x="879" y="47"/>
                  <a:pt x="883" y="57"/>
                  <a:pt x="892" y="65"/>
                </a:cubicBezTo>
                <a:cubicBezTo>
                  <a:pt x="895" y="68"/>
                  <a:pt x="897" y="70"/>
                  <a:pt x="895" y="75"/>
                </a:cubicBezTo>
                <a:cubicBezTo>
                  <a:pt x="882" y="101"/>
                  <a:pt x="868" y="125"/>
                  <a:pt x="847" y="146"/>
                </a:cubicBezTo>
                <a:cubicBezTo>
                  <a:pt x="843" y="150"/>
                  <a:pt x="838" y="153"/>
                  <a:pt x="833" y="156"/>
                </a:cubicBezTo>
                <a:cubicBezTo>
                  <a:pt x="833" y="156"/>
                  <a:pt x="832" y="155"/>
                  <a:pt x="831" y="155"/>
                </a:cubicBezTo>
                <a:cubicBezTo>
                  <a:pt x="831" y="151"/>
                  <a:pt x="830" y="146"/>
                  <a:pt x="831" y="142"/>
                </a:cubicBezTo>
                <a:cubicBezTo>
                  <a:pt x="834" y="129"/>
                  <a:pt x="838" y="116"/>
                  <a:pt x="841" y="102"/>
                </a:cubicBezTo>
                <a:cubicBezTo>
                  <a:pt x="845" y="90"/>
                  <a:pt x="848" y="77"/>
                  <a:pt x="851" y="63"/>
                </a:cubicBezTo>
                <a:cubicBezTo>
                  <a:pt x="843" y="63"/>
                  <a:pt x="836" y="63"/>
                  <a:pt x="829" y="64"/>
                </a:cubicBezTo>
                <a:cubicBezTo>
                  <a:pt x="819" y="64"/>
                  <a:pt x="819" y="64"/>
                  <a:pt x="816" y="74"/>
                </a:cubicBezTo>
                <a:cubicBezTo>
                  <a:pt x="815" y="77"/>
                  <a:pt x="814" y="80"/>
                  <a:pt x="813" y="84"/>
                </a:cubicBezTo>
                <a:cubicBezTo>
                  <a:pt x="811" y="81"/>
                  <a:pt x="809" y="78"/>
                  <a:pt x="808" y="76"/>
                </a:cubicBezTo>
                <a:cubicBezTo>
                  <a:pt x="800" y="63"/>
                  <a:pt x="790" y="59"/>
                  <a:pt x="775" y="62"/>
                </a:cubicBezTo>
                <a:cubicBezTo>
                  <a:pt x="771" y="63"/>
                  <a:pt x="767" y="64"/>
                  <a:pt x="763" y="66"/>
                </a:cubicBezTo>
                <a:cubicBezTo>
                  <a:pt x="745" y="73"/>
                  <a:pt x="727" y="80"/>
                  <a:pt x="709" y="88"/>
                </a:cubicBezTo>
                <a:cubicBezTo>
                  <a:pt x="705" y="89"/>
                  <a:pt x="703" y="88"/>
                  <a:pt x="701" y="85"/>
                </a:cubicBezTo>
                <a:cubicBezTo>
                  <a:pt x="698" y="79"/>
                  <a:pt x="695" y="73"/>
                  <a:pt x="691" y="68"/>
                </a:cubicBezTo>
                <a:cubicBezTo>
                  <a:pt x="686" y="62"/>
                  <a:pt x="685" y="55"/>
                  <a:pt x="689" y="48"/>
                </a:cubicBezTo>
                <a:cubicBezTo>
                  <a:pt x="694" y="38"/>
                  <a:pt x="695" y="27"/>
                  <a:pt x="693" y="17"/>
                </a:cubicBezTo>
                <a:cubicBezTo>
                  <a:pt x="691" y="9"/>
                  <a:pt x="686" y="7"/>
                  <a:pt x="679" y="8"/>
                </a:cubicBezTo>
                <a:cubicBezTo>
                  <a:pt x="672" y="10"/>
                  <a:pt x="668" y="15"/>
                  <a:pt x="666" y="21"/>
                </a:cubicBezTo>
                <a:cubicBezTo>
                  <a:pt x="662" y="33"/>
                  <a:pt x="664" y="46"/>
                  <a:pt x="666" y="58"/>
                </a:cubicBezTo>
                <a:cubicBezTo>
                  <a:pt x="667" y="61"/>
                  <a:pt x="667" y="66"/>
                  <a:pt x="665" y="68"/>
                </a:cubicBezTo>
                <a:cubicBezTo>
                  <a:pt x="650" y="94"/>
                  <a:pt x="634" y="119"/>
                  <a:pt x="618" y="145"/>
                </a:cubicBezTo>
                <a:cubicBezTo>
                  <a:pt x="616" y="148"/>
                  <a:pt x="614" y="151"/>
                  <a:pt x="611" y="153"/>
                </a:cubicBezTo>
                <a:cubicBezTo>
                  <a:pt x="609" y="154"/>
                  <a:pt x="604" y="155"/>
                  <a:pt x="603" y="154"/>
                </a:cubicBezTo>
                <a:cubicBezTo>
                  <a:pt x="602" y="152"/>
                  <a:pt x="602" y="149"/>
                  <a:pt x="601" y="146"/>
                </a:cubicBezTo>
                <a:cubicBezTo>
                  <a:pt x="601" y="144"/>
                  <a:pt x="602" y="142"/>
                  <a:pt x="602" y="141"/>
                </a:cubicBezTo>
                <a:cubicBezTo>
                  <a:pt x="608" y="123"/>
                  <a:pt x="613" y="104"/>
                  <a:pt x="618" y="86"/>
                </a:cubicBezTo>
                <a:cubicBezTo>
                  <a:pt x="622" y="75"/>
                  <a:pt x="616" y="65"/>
                  <a:pt x="604" y="63"/>
                </a:cubicBezTo>
                <a:cubicBezTo>
                  <a:pt x="600" y="62"/>
                  <a:pt x="596" y="62"/>
                  <a:pt x="592" y="62"/>
                </a:cubicBezTo>
                <a:cubicBezTo>
                  <a:pt x="581" y="62"/>
                  <a:pt x="579" y="59"/>
                  <a:pt x="581" y="49"/>
                </a:cubicBezTo>
                <a:cubicBezTo>
                  <a:pt x="583" y="38"/>
                  <a:pt x="584" y="28"/>
                  <a:pt x="579" y="18"/>
                </a:cubicBezTo>
                <a:cubicBezTo>
                  <a:pt x="575" y="9"/>
                  <a:pt x="567" y="5"/>
                  <a:pt x="559" y="6"/>
                </a:cubicBezTo>
                <a:cubicBezTo>
                  <a:pt x="551" y="8"/>
                  <a:pt x="545" y="16"/>
                  <a:pt x="545" y="26"/>
                </a:cubicBezTo>
                <a:cubicBezTo>
                  <a:pt x="545" y="41"/>
                  <a:pt x="552" y="52"/>
                  <a:pt x="565" y="60"/>
                </a:cubicBezTo>
                <a:cubicBezTo>
                  <a:pt x="571" y="64"/>
                  <a:pt x="572" y="65"/>
                  <a:pt x="569" y="72"/>
                </a:cubicBezTo>
                <a:cubicBezTo>
                  <a:pt x="560" y="94"/>
                  <a:pt x="546" y="115"/>
                  <a:pt x="528" y="132"/>
                </a:cubicBezTo>
                <a:cubicBezTo>
                  <a:pt x="518" y="141"/>
                  <a:pt x="507" y="151"/>
                  <a:pt x="492" y="153"/>
                </a:cubicBezTo>
                <a:cubicBezTo>
                  <a:pt x="485" y="154"/>
                  <a:pt x="482" y="152"/>
                  <a:pt x="482" y="145"/>
                </a:cubicBezTo>
                <a:cubicBezTo>
                  <a:pt x="481" y="139"/>
                  <a:pt x="482" y="132"/>
                  <a:pt x="483" y="125"/>
                </a:cubicBezTo>
                <a:cubicBezTo>
                  <a:pt x="484" y="122"/>
                  <a:pt x="487" y="120"/>
                  <a:pt x="490" y="119"/>
                </a:cubicBezTo>
                <a:cubicBezTo>
                  <a:pt x="492" y="117"/>
                  <a:pt x="494" y="118"/>
                  <a:pt x="497" y="117"/>
                </a:cubicBezTo>
                <a:cubicBezTo>
                  <a:pt x="515" y="115"/>
                  <a:pt x="532" y="101"/>
                  <a:pt x="536" y="84"/>
                </a:cubicBezTo>
                <a:cubicBezTo>
                  <a:pt x="539" y="73"/>
                  <a:pt x="534" y="64"/>
                  <a:pt x="524" y="61"/>
                </a:cubicBezTo>
                <a:cubicBezTo>
                  <a:pt x="516" y="57"/>
                  <a:pt x="507" y="58"/>
                  <a:pt x="499" y="61"/>
                </a:cubicBezTo>
                <a:cubicBezTo>
                  <a:pt x="488" y="65"/>
                  <a:pt x="479" y="71"/>
                  <a:pt x="472" y="79"/>
                </a:cubicBezTo>
                <a:cubicBezTo>
                  <a:pt x="467" y="85"/>
                  <a:pt x="461" y="88"/>
                  <a:pt x="453" y="85"/>
                </a:cubicBezTo>
                <a:cubicBezTo>
                  <a:pt x="450" y="84"/>
                  <a:pt x="447" y="84"/>
                  <a:pt x="444" y="83"/>
                </a:cubicBezTo>
                <a:cubicBezTo>
                  <a:pt x="438" y="82"/>
                  <a:pt x="437" y="78"/>
                  <a:pt x="438" y="73"/>
                </a:cubicBezTo>
                <a:cubicBezTo>
                  <a:pt x="439" y="65"/>
                  <a:pt x="440" y="57"/>
                  <a:pt x="440" y="50"/>
                </a:cubicBezTo>
                <a:cubicBezTo>
                  <a:pt x="440" y="39"/>
                  <a:pt x="437" y="29"/>
                  <a:pt x="431" y="20"/>
                </a:cubicBezTo>
                <a:cubicBezTo>
                  <a:pt x="425" y="12"/>
                  <a:pt x="416" y="11"/>
                  <a:pt x="410" y="19"/>
                </a:cubicBezTo>
                <a:cubicBezTo>
                  <a:pt x="406" y="24"/>
                  <a:pt x="402" y="30"/>
                  <a:pt x="401" y="37"/>
                </a:cubicBezTo>
                <a:cubicBezTo>
                  <a:pt x="399" y="55"/>
                  <a:pt x="405" y="70"/>
                  <a:pt x="421" y="81"/>
                </a:cubicBezTo>
                <a:cubicBezTo>
                  <a:pt x="424" y="83"/>
                  <a:pt x="425" y="84"/>
                  <a:pt x="424" y="87"/>
                </a:cubicBezTo>
                <a:cubicBezTo>
                  <a:pt x="414" y="109"/>
                  <a:pt x="402" y="129"/>
                  <a:pt x="383" y="144"/>
                </a:cubicBezTo>
                <a:cubicBezTo>
                  <a:pt x="380" y="146"/>
                  <a:pt x="377" y="148"/>
                  <a:pt x="373" y="150"/>
                </a:cubicBezTo>
                <a:cubicBezTo>
                  <a:pt x="367" y="152"/>
                  <a:pt x="366" y="151"/>
                  <a:pt x="366" y="145"/>
                </a:cubicBezTo>
                <a:cubicBezTo>
                  <a:pt x="364" y="124"/>
                  <a:pt x="368" y="104"/>
                  <a:pt x="377" y="85"/>
                </a:cubicBezTo>
                <a:cubicBezTo>
                  <a:pt x="380" y="77"/>
                  <a:pt x="384" y="70"/>
                  <a:pt x="387" y="63"/>
                </a:cubicBezTo>
                <a:cubicBezTo>
                  <a:pt x="378" y="62"/>
                  <a:pt x="370" y="61"/>
                  <a:pt x="361" y="60"/>
                </a:cubicBezTo>
                <a:cubicBezTo>
                  <a:pt x="356" y="60"/>
                  <a:pt x="352" y="62"/>
                  <a:pt x="350" y="67"/>
                </a:cubicBezTo>
                <a:cubicBezTo>
                  <a:pt x="346" y="78"/>
                  <a:pt x="343" y="89"/>
                  <a:pt x="339" y="100"/>
                </a:cubicBezTo>
                <a:cubicBezTo>
                  <a:pt x="338" y="103"/>
                  <a:pt x="337" y="106"/>
                  <a:pt x="335" y="109"/>
                </a:cubicBezTo>
                <a:cubicBezTo>
                  <a:pt x="322" y="122"/>
                  <a:pt x="310" y="136"/>
                  <a:pt x="297" y="149"/>
                </a:cubicBezTo>
                <a:cubicBezTo>
                  <a:pt x="295" y="150"/>
                  <a:pt x="292" y="150"/>
                  <a:pt x="289" y="152"/>
                </a:cubicBezTo>
                <a:cubicBezTo>
                  <a:pt x="296" y="121"/>
                  <a:pt x="304" y="93"/>
                  <a:pt x="311" y="64"/>
                </a:cubicBezTo>
                <a:cubicBezTo>
                  <a:pt x="301" y="64"/>
                  <a:pt x="292" y="64"/>
                  <a:pt x="283" y="64"/>
                </a:cubicBezTo>
                <a:cubicBezTo>
                  <a:pt x="280" y="64"/>
                  <a:pt x="278" y="65"/>
                  <a:pt x="277" y="68"/>
                </a:cubicBezTo>
                <a:cubicBezTo>
                  <a:pt x="274" y="81"/>
                  <a:pt x="270" y="94"/>
                  <a:pt x="268" y="107"/>
                </a:cubicBezTo>
                <a:cubicBezTo>
                  <a:pt x="266" y="123"/>
                  <a:pt x="259" y="136"/>
                  <a:pt x="244" y="145"/>
                </a:cubicBezTo>
                <a:cubicBezTo>
                  <a:pt x="243" y="146"/>
                  <a:pt x="241" y="147"/>
                  <a:pt x="239" y="148"/>
                </a:cubicBezTo>
                <a:cubicBezTo>
                  <a:pt x="238" y="149"/>
                  <a:pt x="236" y="149"/>
                  <a:pt x="234" y="150"/>
                </a:cubicBezTo>
                <a:cubicBezTo>
                  <a:pt x="234" y="148"/>
                  <a:pt x="233" y="146"/>
                  <a:pt x="234" y="144"/>
                </a:cubicBezTo>
                <a:cubicBezTo>
                  <a:pt x="237" y="133"/>
                  <a:pt x="241" y="121"/>
                  <a:pt x="243" y="110"/>
                </a:cubicBezTo>
                <a:cubicBezTo>
                  <a:pt x="245" y="101"/>
                  <a:pt x="247" y="92"/>
                  <a:pt x="247" y="83"/>
                </a:cubicBezTo>
                <a:cubicBezTo>
                  <a:pt x="247" y="65"/>
                  <a:pt x="236" y="57"/>
                  <a:pt x="219" y="62"/>
                </a:cubicBezTo>
                <a:cubicBezTo>
                  <a:pt x="207" y="65"/>
                  <a:pt x="198" y="73"/>
                  <a:pt x="190" y="82"/>
                </a:cubicBezTo>
                <a:cubicBezTo>
                  <a:pt x="186" y="87"/>
                  <a:pt x="182" y="92"/>
                  <a:pt x="178" y="97"/>
                </a:cubicBezTo>
                <a:cubicBezTo>
                  <a:pt x="178" y="97"/>
                  <a:pt x="178" y="96"/>
                  <a:pt x="177" y="96"/>
                </a:cubicBezTo>
                <a:cubicBezTo>
                  <a:pt x="180" y="84"/>
                  <a:pt x="182" y="72"/>
                  <a:pt x="185" y="60"/>
                </a:cubicBezTo>
                <a:cubicBezTo>
                  <a:pt x="176" y="60"/>
                  <a:pt x="169" y="60"/>
                  <a:pt x="162" y="60"/>
                </a:cubicBezTo>
                <a:cubicBezTo>
                  <a:pt x="154" y="60"/>
                  <a:pt x="152" y="61"/>
                  <a:pt x="151" y="68"/>
                </a:cubicBezTo>
                <a:cubicBezTo>
                  <a:pt x="147" y="83"/>
                  <a:pt x="144" y="98"/>
                  <a:pt x="141" y="113"/>
                </a:cubicBezTo>
                <a:cubicBezTo>
                  <a:pt x="140" y="117"/>
                  <a:pt x="139" y="122"/>
                  <a:pt x="136" y="124"/>
                </a:cubicBezTo>
                <a:cubicBezTo>
                  <a:pt x="128" y="133"/>
                  <a:pt x="118" y="140"/>
                  <a:pt x="109" y="148"/>
                </a:cubicBezTo>
                <a:cubicBezTo>
                  <a:pt x="108" y="149"/>
                  <a:pt x="106" y="150"/>
                  <a:pt x="102" y="151"/>
                </a:cubicBezTo>
                <a:cubicBezTo>
                  <a:pt x="103" y="147"/>
                  <a:pt x="103" y="145"/>
                  <a:pt x="104" y="142"/>
                </a:cubicBezTo>
                <a:cubicBezTo>
                  <a:pt x="108" y="129"/>
                  <a:pt x="112" y="115"/>
                  <a:pt x="115" y="101"/>
                </a:cubicBezTo>
                <a:cubicBezTo>
                  <a:pt x="118" y="92"/>
                  <a:pt x="118" y="82"/>
                  <a:pt x="115" y="73"/>
                </a:cubicBezTo>
                <a:cubicBezTo>
                  <a:pt x="112" y="65"/>
                  <a:pt x="107" y="61"/>
                  <a:pt x="98" y="61"/>
                </a:cubicBezTo>
                <a:cubicBezTo>
                  <a:pt x="90" y="60"/>
                  <a:pt x="82" y="62"/>
                  <a:pt x="75" y="68"/>
                </a:cubicBezTo>
                <a:cubicBezTo>
                  <a:pt x="67" y="75"/>
                  <a:pt x="59" y="84"/>
                  <a:pt x="52" y="92"/>
                </a:cubicBezTo>
                <a:cubicBezTo>
                  <a:pt x="50" y="94"/>
                  <a:pt x="49" y="95"/>
                  <a:pt x="48" y="97"/>
                </a:cubicBezTo>
                <a:cubicBezTo>
                  <a:pt x="48" y="96"/>
                  <a:pt x="47" y="96"/>
                  <a:pt x="47" y="96"/>
                </a:cubicBezTo>
                <a:cubicBezTo>
                  <a:pt x="49" y="84"/>
                  <a:pt x="52" y="73"/>
                  <a:pt x="55" y="60"/>
                </a:cubicBezTo>
                <a:cubicBezTo>
                  <a:pt x="51" y="60"/>
                  <a:pt x="49" y="60"/>
                  <a:pt x="47" y="60"/>
                </a:cubicBezTo>
                <a:cubicBezTo>
                  <a:pt x="42" y="60"/>
                  <a:pt x="37" y="60"/>
                  <a:pt x="32" y="60"/>
                </a:cubicBezTo>
                <a:cubicBezTo>
                  <a:pt x="24" y="60"/>
                  <a:pt x="22" y="61"/>
                  <a:pt x="20" y="69"/>
                </a:cubicBezTo>
                <a:cubicBezTo>
                  <a:pt x="17" y="85"/>
                  <a:pt x="13" y="101"/>
                  <a:pt x="9" y="117"/>
                </a:cubicBezTo>
                <a:cubicBezTo>
                  <a:pt x="7" y="127"/>
                  <a:pt x="4" y="138"/>
                  <a:pt x="2" y="148"/>
                </a:cubicBezTo>
                <a:cubicBezTo>
                  <a:pt x="0" y="156"/>
                  <a:pt x="1" y="158"/>
                  <a:pt x="9" y="158"/>
                </a:cubicBezTo>
                <a:cubicBezTo>
                  <a:pt x="14" y="157"/>
                  <a:pt x="19" y="157"/>
                  <a:pt x="24" y="157"/>
                </a:cubicBezTo>
                <a:cubicBezTo>
                  <a:pt x="32" y="157"/>
                  <a:pt x="33" y="156"/>
                  <a:pt x="35" y="148"/>
                </a:cubicBezTo>
                <a:cubicBezTo>
                  <a:pt x="39" y="131"/>
                  <a:pt x="45" y="115"/>
                  <a:pt x="55" y="101"/>
                </a:cubicBezTo>
                <a:cubicBezTo>
                  <a:pt x="62" y="90"/>
                  <a:pt x="70" y="79"/>
                  <a:pt x="82" y="73"/>
                </a:cubicBezTo>
                <a:cubicBezTo>
                  <a:pt x="84" y="72"/>
                  <a:pt x="87" y="72"/>
                  <a:pt x="89" y="73"/>
                </a:cubicBezTo>
                <a:cubicBezTo>
                  <a:pt x="90" y="73"/>
                  <a:pt x="90" y="77"/>
                  <a:pt x="90" y="79"/>
                </a:cubicBezTo>
                <a:cubicBezTo>
                  <a:pt x="88" y="89"/>
                  <a:pt x="85" y="100"/>
                  <a:pt x="82" y="110"/>
                </a:cubicBezTo>
                <a:cubicBezTo>
                  <a:pt x="80" y="121"/>
                  <a:pt x="78" y="131"/>
                  <a:pt x="79" y="142"/>
                </a:cubicBezTo>
                <a:cubicBezTo>
                  <a:pt x="82" y="156"/>
                  <a:pt x="94" y="163"/>
                  <a:pt x="107" y="158"/>
                </a:cubicBezTo>
                <a:cubicBezTo>
                  <a:pt x="113" y="155"/>
                  <a:pt x="119" y="150"/>
                  <a:pt x="125" y="146"/>
                </a:cubicBezTo>
                <a:cubicBezTo>
                  <a:pt x="127" y="144"/>
                  <a:pt x="130" y="142"/>
                  <a:pt x="133" y="140"/>
                </a:cubicBezTo>
                <a:cubicBezTo>
                  <a:pt x="133" y="144"/>
                  <a:pt x="132" y="147"/>
                  <a:pt x="132" y="151"/>
                </a:cubicBezTo>
                <a:cubicBezTo>
                  <a:pt x="131" y="155"/>
                  <a:pt x="132" y="158"/>
                  <a:pt x="137" y="158"/>
                </a:cubicBezTo>
                <a:cubicBezTo>
                  <a:pt x="143" y="157"/>
                  <a:pt x="149" y="157"/>
                  <a:pt x="154" y="157"/>
                </a:cubicBezTo>
                <a:cubicBezTo>
                  <a:pt x="163" y="156"/>
                  <a:pt x="163" y="156"/>
                  <a:pt x="165" y="148"/>
                </a:cubicBezTo>
                <a:cubicBezTo>
                  <a:pt x="171" y="125"/>
                  <a:pt x="180" y="105"/>
                  <a:pt x="196" y="87"/>
                </a:cubicBezTo>
                <a:cubicBezTo>
                  <a:pt x="201" y="82"/>
                  <a:pt x="207" y="77"/>
                  <a:pt x="212" y="73"/>
                </a:cubicBezTo>
                <a:cubicBezTo>
                  <a:pt x="214" y="72"/>
                  <a:pt x="217" y="72"/>
                  <a:pt x="219" y="73"/>
                </a:cubicBezTo>
                <a:cubicBezTo>
                  <a:pt x="220" y="73"/>
                  <a:pt x="221" y="77"/>
                  <a:pt x="220" y="79"/>
                </a:cubicBezTo>
                <a:cubicBezTo>
                  <a:pt x="218" y="89"/>
                  <a:pt x="215" y="99"/>
                  <a:pt x="212" y="110"/>
                </a:cubicBezTo>
                <a:cubicBezTo>
                  <a:pt x="210" y="120"/>
                  <a:pt x="208" y="131"/>
                  <a:pt x="210" y="142"/>
                </a:cubicBezTo>
                <a:cubicBezTo>
                  <a:pt x="212" y="156"/>
                  <a:pt x="225" y="164"/>
                  <a:pt x="238" y="157"/>
                </a:cubicBezTo>
                <a:cubicBezTo>
                  <a:pt x="244" y="155"/>
                  <a:pt x="249" y="151"/>
                  <a:pt x="254" y="147"/>
                </a:cubicBezTo>
                <a:cubicBezTo>
                  <a:pt x="258" y="144"/>
                  <a:pt x="261" y="141"/>
                  <a:pt x="265" y="138"/>
                </a:cubicBezTo>
                <a:cubicBezTo>
                  <a:pt x="266" y="141"/>
                  <a:pt x="267" y="144"/>
                  <a:pt x="268" y="146"/>
                </a:cubicBezTo>
                <a:cubicBezTo>
                  <a:pt x="273" y="161"/>
                  <a:pt x="288" y="165"/>
                  <a:pt x="301" y="155"/>
                </a:cubicBezTo>
                <a:cubicBezTo>
                  <a:pt x="307" y="150"/>
                  <a:pt x="313" y="144"/>
                  <a:pt x="319" y="138"/>
                </a:cubicBezTo>
                <a:cubicBezTo>
                  <a:pt x="325" y="133"/>
                  <a:pt x="330" y="127"/>
                  <a:pt x="336" y="120"/>
                </a:cubicBezTo>
                <a:cubicBezTo>
                  <a:pt x="337" y="123"/>
                  <a:pt x="337" y="125"/>
                  <a:pt x="338" y="127"/>
                </a:cubicBezTo>
                <a:cubicBezTo>
                  <a:pt x="339" y="138"/>
                  <a:pt x="345" y="146"/>
                  <a:pt x="352" y="153"/>
                </a:cubicBezTo>
                <a:cubicBezTo>
                  <a:pt x="360" y="160"/>
                  <a:pt x="368" y="161"/>
                  <a:pt x="377" y="157"/>
                </a:cubicBezTo>
                <a:cubicBezTo>
                  <a:pt x="389" y="152"/>
                  <a:pt x="398" y="144"/>
                  <a:pt x="405" y="134"/>
                </a:cubicBezTo>
                <a:cubicBezTo>
                  <a:pt x="414" y="121"/>
                  <a:pt x="422" y="107"/>
                  <a:pt x="430" y="94"/>
                </a:cubicBezTo>
                <a:cubicBezTo>
                  <a:pt x="431" y="92"/>
                  <a:pt x="434" y="89"/>
                  <a:pt x="435" y="89"/>
                </a:cubicBezTo>
                <a:cubicBezTo>
                  <a:pt x="443" y="91"/>
                  <a:pt x="451" y="93"/>
                  <a:pt x="459" y="96"/>
                </a:cubicBezTo>
                <a:cubicBezTo>
                  <a:pt x="454" y="106"/>
                  <a:pt x="451" y="116"/>
                  <a:pt x="452" y="127"/>
                </a:cubicBezTo>
                <a:cubicBezTo>
                  <a:pt x="453" y="137"/>
                  <a:pt x="455" y="147"/>
                  <a:pt x="464" y="152"/>
                </a:cubicBezTo>
                <a:cubicBezTo>
                  <a:pt x="477" y="161"/>
                  <a:pt x="494" y="165"/>
                  <a:pt x="509" y="156"/>
                </a:cubicBezTo>
                <a:cubicBezTo>
                  <a:pt x="530" y="144"/>
                  <a:pt x="546" y="127"/>
                  <a:pt x="559" y="107"/>
                </a:cubicBezTo>
                <a:cubicBezTo>
                  <a:pt x="566" y="95"/>
                  <a:pt x="571" y="83"/>
                  <a:pt x="577" y="71"/>
                </a:cubicBezTo>
                <a:cubicBezTo>
                  <a:pt x="578" y="70"/>
                  <a:pt x="580" y="69"/>
                  <a:pt x="581" y="68"/>
                </a:cubicBezTo>
                <a:cubicBezTo>
                  <a:pt x="582" y="69"/>
                  <a:pt x="584" y="71"/>
                  <a:pt x="584" y="73"/>
                </a:cubicBezTo>
                <a:cubicBezTo>
                  <a:pt x="584" y="75"/>
                  <a:pt x="583" y="77"/>
                  <a:pt x="583" y="79"/>
                </a:cubicBezTo>
                <a:cubicBezTo>
                  <a:pt x="580" y="89"/>
                  <a:pt x="576" y="100"/>
                  <a:pt x="574" y="111"/>
                </a:cubicBezTo>
                <a:cubicBezTo>
                  <a:pt x="571" y="128"/>
                  <a:pt x="575" y="144"/>
                  <a:pt x="587" y="158"/>
                </a:cubicBezTo>
                <a:cubicBezTo>
                  <a:pt x="594" y="166"/>
                  <a:pt x="604" y="168"/>
                  <a:pt x="613" y="161"/>
                </a:cubicBezTo>
                <a:cubicBezTo>
                  <a:pt x="618" y="158"/>
                  <a:pt x="622" y="154"/>
                  <a:pt x="625" y="149"/>
                </a:cubicBezTo>
                <a:cubicBezTo>
                  <a:pt x="640" y="125"/>
                  <a:pt x="654" y="102"/>
                  <a:pt x="669" y="78"/>
                </a:cubicBezTo>
                <a:cubicBezTo>
                  <a:pt x="670" y="76"/>
                  <a:pt x="671" y="75"/>
                  <a:pt x="673" y="73"/>
                </a:cubicBezTo>
                <a:cubicBezTo>
                  <a:pt x="675" y="78"/>
                  <a:pt x="676" y="82"/>
                  <a:pt x="677" y="87"/>
                </a:cubicBezTo>
                <a:cubicBezTo>
                  <a:pt x="680" y="98"/>
                  <a:pt x="680" y="98"/>
                  <a:pt x="671" y="105"/>
                </a:cubicBezTo>
                <a:cubicBezTo>
                  <a:pt x="660" y="114"/>
                  <a:pt x="651" y="124"/>
                  <a:pt x="648" y="138"/>
                </a:cubicBezTo>
                <a:cubicBezTo>
                  <a:pt x="645" y="150"/>
                  <a:pt x="650" y="159"/>
                  <a:pt x="662" y="163"/>
                </a:cubicBezTo>
                <a:cubicBezTo>
                  <a:pt x="669" y="165"/>
                  <a:pt x="676" y="164"/>
                  <a:pt x="683" y="161"/>
                </a:cubicBezTo>
                <a:cubicBezTo>
                  <a:pt x="699" y="154"/>
                  <a:pt x="711" y="143"/>
                  <a:pt x="711" y="124"/>
                </a:cubicBezTo>
                <a:cubicBezTo>
                  <a:pt x="711" y="115"/>
                  <a:pt x="709" y="106"/>
                  <a:pt x="708" y="96"/>
                </a:cubicBezTo>
                <a:cubicBezTo>
                  <a:pt x="720" y="92"/>
                  <a:pt x="732" y="87"/>
                  <a:pt x="746" y="82"/>
                </a:cubicBezTo>
                <a:cubicBezTo>
                  <a:pt x="744" y="85"/>
                  <a:pt x="743" y="88"/>
                  <a:pt x="742" y="90"/>
                </a:cubicBezTo>
                <a:cubicBezTo>
                  <a:pt x="736" y="103"/>
                  <a:pt x="732" y="116"/>
                  <a:pt x="734" y="131"/>
                </a:cubicBezTo>
                <a:cubicBezTo>
                  <a:pt x="737" y="155"/>
                  <a:pt x="758" y="166"/>
                  <a:pt x="780" y="156"/>
                </a:cubicBezTo>
                <a:cubicBezTo>
                  <a:pt x="788" y="151"/>
                  <a:pt x="795" y="145"/>
                  <a:pt x="801" y="137"/>
                </a:cubicBezTo>
                <a:cubicBezTo>
                  <a:pt x="802" y="136"/>
                  <a:pt x="803" y="134"/>
                  <a:pt x="804" y="133"/>
                </a:cubicBezTo>
                <a:cubicBezTo>
                  <a:pt x="806" y="137"/>
                  <a:pt x="806" y="141"/>
                  <a:pt x="807" y="145"/>
                </a:cubicBezTo>
                <a:cubicBezTo>
                  <a:pt x="813" y="162"/>
                  <a:pt x="829" y="168"/>
                  <a:pt x="844" y="158"/>
                </a:cubicBezTo>
                <a:cubicBezTo>
                  <a:pt x="849" y="155"/>
                  <a:pt x="853" y="151"/>
                  <a:pt x="856" y="148"/>
                </a:cubicBezTo>
                <a:cubicBezTo>
                  <a:pt x="875" y="128"/>
                  <a:pt x="888" y="105"/>
                  <a:pt x="900" y="81"/>
                </a:cubicBezTo>
                <a:cubicBezTo>
                  <a:pt x="902" y="77"/>
                  <a:pt x="904" y="75"/>
                  <a:pt x="908" y="77"/>
                </a:cubicBezTo>
                <a:cubicBezTo>
                  <a:pt x="913" y="79"/>
                  <a:pt x="912" y="82"/>
                  <a:pt x="911" y="86"/>
                </a:cubicBezTo>
                <a:cubicBezTo>
                  <a:pt x="907" y="99"/>
                  <a:pt x="904" y="113"/>
                  <a:pt x="902" y="127"/>
                </a:cubicBezTo>
                <a:cubicBezTo>
                  <a:pt x="899" y="139"/>
                  <a:pt x="901" y="152"/>
                  <a:pt x="907" y="164"/>
                </a:cubicBezTo>
                <a:cubicBezTo>
                  <a:pt x="915" y="180"/>
                  <a:pt x="927" y="184"/>
                  <a:pt x="942" y="175"/>
                </a:cubicBezTo>
                <a:cubicBezTo>
                  <a:pt x="952" y="168"/>
                  <a:pt x="961" y="159"/>
                  <a:pt x="971" y="151"/>
                </a:cubicBezTo>
                <a:cubicBezTo>
                  <a:pt x="973" y="149"/>
                  <a:pt x="975" y="146"/>
                  <a:pt x="978" y="143"/>
                </a:cubicBezTo>
                <a:cubicBezTo>
                  <a:pt x="979" y="145"/>
                  <a:pt x="980" y="146"/>
                  <a:pt x="981" y="148"/>
                </a:cubicBezTo>
                <a:cubicBezTo>
                  <a:pt x="990" y="162"/>
                  <a:pt x="1000" y="165"/>
                  <a:pt x="1014" y="156"/>
                </a:cubicBezTo>
                <a:cubicBezTo>
                  <a:pt x="1025" y="149"/>
                  <a:pt x="1034" y="140"/>
                  <a:pt x="1043" y="132"/>
                </a:cubicBezTo>
                <a:cubicBezTo>
                  <a:pt x="1045" y="130"/>
                  <a:pt x="1046" y="129"/>
                  <a:pt x="1048" y="127"/>
                </a:cubicBezTo>
                <a:cubicBezTo>
                  <a:pt x="1045" y="144"/>
                  <a:pt x="1041" y="160"/>
                  <a:pt x="1037" y="176"/>
                </a:cubicBezTo>
                <a:cubicBezTo>
                  <a:pt x="1037" y="178"/>
                  <a:pt x="1034" y="180"/>
                  <a:pt x="1032" y="181"/>
                </a:cubicBezTo>
                <a:cubicBezTo>
                  <a:pt x="1024" y="184"/>
                  <a:pt x="1015" y="186"/>
                  <a:pt x="1008" y="190"/>
                </a:cubicBezTo>
                <a:cubicBezTo>
                  <a:pt x="983" y="208"/>
                  <a:pt x="962" y="230"/>
                  <a:pt x="948" y="258"/>
                </a:cubicBezTo>
                <a:cubicBezTo>
                  <a:pt x="944" y="268"/>
                  <a:pt x="940" y="279"/>
                  <a:pt x="938" y="290"/>
                </a:cubicBezTo>
                <a:cubicBezTo>
                  <a:pt x="935" y="307"/>
                  <a:pt x="945" y="317"/>
                  <a:pt x="962" y="317"/>
                </a:cubicBezTo>
                <a:cubicBezTo>
                  <a:pt x="971" y="317"/>
                  <a:pt x="980" y="314"/>
                  <a:pt x="988" y="309"/>
                </a:cubicBezTo>
                <a:cubicBezTo>
                  <a:pt x="1012" y="295"/>
                  <a:pt x="1031" y="275"/>
                  <a:pt x="1045" y="250"/>
                </a:cubicBezTo>
                <a:cubicBezTo>
                  <a:pt x="1056" y="231"/>
                  <a:pt x="1062" y="209"/>
                  <a:pt x="1068" y="188"/>
                </a:cubicBezTo>
                <a:cubicBezTo>
                  <a:pt x="1068" y="184"/>
                  <a:pt x="1070" y="183"/>
                  <a:pt x="1073" y="183"/>
                </a:cubicBezTo>
                <a:cubicBezTo>
                  <a:pt x="1092" y="180"/>
                  <a:pt x="1110" y="173"/>
                  <a:pt x="1125" y="161"/>
                </a:cubicBezTo>
                <a:cubicBezTo>
                  <a:pt x="1143" y="148"/>
                  <a:pt x="1157" y="132"/>
                  <a:pt x="1164" y="111"/>
                </a:cubicBezTo>
                <a:cubicBezTo>
                  <a:pt x="1170" y="93"/>
                  <a:pt x="1162" y="78"/>
                  <a:pt x="1147" y="74"/>
                </a:cubicBezTo>
                <a:close/>
                <a:moveTo>
                  <a:pt x="510" y="69"/>
                </a:moveTo>
                <a:cubicBezTo>
                  <a:pt x="514" y="65"/>
                  <a:pt x="519" y="66"/>
                  <a:pt x="524" y="69"/>
                </a:cubicBezTo>
                <a:cubicBezTo>
                  <a:pt x="528" y="71"/>
                  <a:pt x="530" y="76"/>
                  <a:pt x="529" y="82"/>
                </a:cubicBezTo>
                <a:cubicBezTo>
                  <a:pt x="526" y="93"/>
                  <a:pt x="518" y="100"/>
                  <a:pt x="508" y="105"/>
                </a:cubicBezTo>
                <a:cubicBezTo>
                  <a:pt x="502" y="108"/>
                  <a:pt x="496" y="109"/>
                  <a:pt x="489" y="111"/>
                </a:cubicBezTo>
                <a:cubicBezTo>
                  <a:pt x="489" y="110"/>
                  <a:pt x="489" y="110"/>
                  <a:pt x="488" y="109"/>
                </a:cubicBezTo>
                <a:cubicBezTo>
                  <a:pt x="494" y="95"/>
                  <a:pt x="501" y="81"/>
                  <a:pt x="510" y="69"/>
                </a:cubicBezTo>
                <a:close/>
                <a:moveTo>
                  <a:pt x="430" y="70"/>
                </a:moveTo>
                <a:cubicBezTo>
                  <a:pt x="419" y="55"/>
                  <a:pt x="416" y="40"/>
                  <a:pt x="419" y="22"/>
                </a:cubicBezTo>
                <a:cubicBezTo>
                  <a:pt x="431" y="26"/>
                  <a:pt x="436" y="55"/>
                  <a:pt x="430" y="70"/>
                </a:cubicBezTo>
                <a:close/>
                <a:moveTo>
                  <a:pt x="571" y="51"/>
                </a:moveTo>
                <a:cubicBezTo>
                  <a:pt x="562" y="43"/>
                  <a:pt x="558" y="26"/>
                  <a:pt x="563" y="15"/>
                </a:cubicBezTo>
                <a:cubicBezTo>
                  <a:pt x="576" y="17"/>
                  <a:pt x="578" y="36"/>
                  <a:pt x="571" y="51"/>
                </a:cubicBezTo>
                <a:close/>
                <a:moveTo>
                  <a:pt x="668" y="152"/>
                </a:moveTo>
                <a:cubicBezTo>
                  <a:pt x="665" y="156"/>
                  <a:pt x="662" y="156"/>
                  <a:pt x="658" y="153"/>
                </a:cubicBezTo>
                <a:cubicBezTo>
                  <a:pt x="654" y="149"/>
                  <a:pt x="654" y="144"/>
                  <a:pt x="656" y="139"/>
                </a:cubicBezTo>
                <a:cubicBezTo>
                  <a:pt x="660" y="125"/>
                  <a:pt x="668" y="116"/>
                  <a:pt x="680" y="108"/>
                </a:cubicBezTo>
                <a:cubicBezTo>
                  <a:pt x="681" y="125"/>
                  <a:pt x="678" y="139"/>
                  <a:pt x="668" y="152"/>
                </a:cubicBezTo>
                <a:close/>
                <a:moveTo>
                  <a:pt x="680" y="48"/>
                </a:moveTo>
                <a:cubicBezTo>
                  <a:pt x="676" y="38"/>
                  <a:pt x="677" y="29"/>
                  <a:pt x="677" y="20"/>
                </a:cubicBezTo>
                <a:cubicBezTo>
                  <a:pt x="678" y="18"/>
                  <a:pt x="680" y="16"/>
                  <a:pt x="682" y="16"/>
                </a:cubicBezTo>
                <a:cubicBezTo>
                  <a:pt x="683" y="16"/>
                  <a:pt x="685" y="18"/>
                  <a:pt x="685" y="19"/>
                </a:cubicBezTo>
                <a:cubicBezTo>
                  <a:pt x="687" y="29"/>
                  <a:pt x="685" y="38"/>
                  <a:pt x="680" y="48"/>
                </a:cubicBezTo>
                <a:close/>
                <a:moveTo>
                  <a:pt x="772" y="151"/>
                </a:moveTo>
                <a:cubicBezTo>
                  <a:pt x="764" y="154"/>
                  <a:pt x="759" y="150"/>
                  <a:pt x="760" y="142"/>
                </a:cubicBezTo>
                <a:cubicBezTo>
                  <a:pt x="761" y="117"/>
                  <a:pt x="771" y="95"/>
                  <a:pt x="783" y="73"/>
                </a:cubicBezTo>
                <a:cubicBezTo>
                  <a:pt x="786" y="69"/>
                  <a:pt x="790" y="68"/>
                  <a:pt x="793" y="71"/>
                </a:cubicBezTo>
                <a:cubicBezTo>
                  <a:pt x="797" y="75"/>
                  <a:pt x="801" y="80"/>
                  <a:pt x="804" y="85"/>
                </a:cubicBezTo>
                <a:cubicBezTo>
                  <a:pt x="806" y="89"/>
                  <a:pt x="806" y="94"/>
                  <a:pt x="806" y="97"/>
                </a:cubicBezTo>
                <a:cubicBezTo>
                  <a:pt x="806" y="120"/>
                  <a:pt x="791" y="143"/>
                  <a:pt x="772" y="151"/>
                </a:cubicBezTo>
                <a:close/>
                <a:moveTo>
                  <a:pt x="905" y="59"/>
                </a:moveTo>
                <a:cubicBezTo>
                  <a:pt x="904" y="59"/>
                  <a:pt x="903" y="59"/>
                  <a:pt x="903" y="59"/>
                </a:cubicBezTo>
                <a:cubicBezTo>
                  <a:pt x="902" y="57"/>
                  <a:pt x="901" y="55"/>
                  <a:pt x="901" y="53"/>
                </a:cubicBezTo>
                <a:cubicBezTo>
                  <a:pt x="898" y="44"/>
                  <a:pt x="897" y="35"/>
                  <a:pt x="899" y="26"/>
                </a:cubicBezTo>
                <a:cubicBezTo>
                  <a:pt x="900" y="22"/>
                  <a:pt x="901" y="18"/>
                  <a:pt x="903" y="15"/>
                </a:cubicBezTo>
                <a:cubicBezTo>
                  <a:pt x="904" y="11"/>
                  <a:pt x="907" y="8"/>
                  <a:pt x="912" y="8"/>
                </a:cubicBezTo>
                <a:cubicBezTo>
                  <a:pt x="914" y="9"/>
                  <a:pt x="915" y="9"/>
                  <a:pt x="916" y="10"/>
                </a:cubicBezTo>
                <a:cubicBezTo>
                  <a:pt x="918" y="11"/>
                  <a:pt x="919" y="12"/>
                  <a:pt x="919" y="14"/>
                </a:cubicBezTo>
                <a:cubicBezTo>
                  <a:pt x="920" y="15"/>
                  <a:pt x="920" y="16"/>
                  <a:pt x="920" y="17"/>
                </a:cubicBezTo>
                <a:cubicBezTo>
                  <a:pt x="920" y="18"/>
                  <a:pt x="920" y="20"/>
                  <a:pt x="920" y="21"/>
                </a:cubicBezTo>
                <a:cubicBezTo>
                  <a:pt x="920" y="26"/>
                  <a:pt x="920" y="30"/>
                  <a:pt x="918" y="34"/>
                </a:cubicBezTo>
                <a:cubicBezTo>
                  <a:pt x="917" y="36"/>
                  <a:pt x="916" y="39"/>
                  <a:pt x="915" y="41"/>
                </a:cubicBezTo>
                <a:cubicBezTo>
                  <a:pt x="914" y="43"/>
                  <a:pt x="913" y="45"/>
                  <a:pt x="912" y="47"/>
                </a:cubicBezTo>
                <a:cubicBezTo>
                  <a:pt x="909" y="51"/>
                  <a:pt x="907" y="55"/>
                  <a:pt x="905" y="59"/>
                </a:cubicBezTo>
                <a:close/>
                <a:moveTo>
                  <a:pt x="1033" y="194"/>
                </a:moveTo>
                <a:cubicBezTo>
                  <a:pt x="1028" y="213"/>
                  <a:pt x="1024" y="232"/>
                  <a:pt x="1018" y="250"/>
                </a:cubicBezTo>
                <a:cubicBezTo>
                  <a:pt x="1010" y="271"/>
                  <a:pt x="997" y="287"/>
                  <a:pt x="980" y="301"/>
                </a:cubicBezTo>
                <a:cubicBezTo>
                  <a:pt x="974" y="305"/>
                  <a:pt x="967" y="309"/>
                  <a:pt x="959" y="309"/>
                </a:cubicBezTo>
                <a:cubicBezTo>
                  <a:pt x="952" y="309"/>
                  <a:pt x="947" y="305"/>
                  <a:pt x="947" y="298"/>
                </a:cubicBezTo>
                <a:cubicBezTo>
                  <a:pt x="946" y="291"/>
                  <a:pt x="947" y="283"/>
                  <a:pt x="949" y="276"/>
                </a:cubicBezTo>
                <a:cubicBezTo>
                  <a:pt x="962" y="242"/>
                  <a:pt x="985" y="214"/>
                  <a:pt x="1017" y="195"/>
                </a:cubicBezTo>
                <a:cubicBezTo>
                  <a:pt x="1021" y="192"/>
                  <a:pt x="1027" y="191"/>
                  <a:pt x="1033" y="188"/>
                </a:cubicBezTo>
                <a:cubicBezTo>
                  <a:pt x="1033" y="191"/>
                  <a:pt x="1033" y="193"/>
                  <a:pt x="1033" y="194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2" name="Freeform 8"/>
          <p:cNvSpPr>
            <a:spLocks noEditPoints="1"/>
          </p:cNvSpPr>
          <p:nvPr/>
        </p:nvSpPr>
        <p:spPr bwMode="auto">
          <a:xfrm>
            <a:off x="4187825" y="2120901"/>
            <a:ext cx="2600325" cy="1133475"/>
          </a:xfrm>
          <a:custGeom>
            <a:avLst/>
            <a:gdLst>
              <a:gd name="T0" fmla="*/ 573 w 612"/>
              <a:gd name="T1" fmla="*/ 71 h 266"/>
              <a:gd name="T2" fmla="*/ 539 w 612"/>
              <a:gd name="T3" fmla="*/ 15 h 266"/>
              <a:gd name="T4" fmla="*/ 506 w 612"/>
              <a:gd name="T5" fmla="*/ 15 h 266"/>
              <a:gd name="T6" fmla="*/ 473 w 612"/>
              <a:gd name="T7" fmla="*/ 83 h 266"/>
              <a:gd name="T8" fmla="*/ 446 w 612"/>
              <a:gd name="T9" fmla="*/ 93 h 266"/>
              <a:gd name="T10" fmla="*/ 459 w 612"/>
              <a:gd name="T11" fmla="*/ 9 h 266"/>
              <a:gd name="T12" fmla="*/ 421 w 612"/>
              <a:gd name="T13" fmla="*/ 36 h 266"/>
              <a:gd name="T14" fmla="*/ 352 w 612"/>
              <a:gd name="T15" fmla="*/ 10 h 266"/>
              <a:gd name="T16" fmla="*/ 328 w 612"/>
              <a:gd name="T17" fmla="*/ 17 h 266"/>
              <a:gd name="T18" fmla="*/ 299 w 612"/>
              <a:gd name="T19" fmla="*/ 12 h 266"/>
              <a:gd name="T20" fmla="*/ 263 w 612"/>
              <a:gd name="T21" fmla="*/ 32 h 266"/>
              <a:gd name="T22" fmla="*/ 195 w 612"/>
              <a:gd name="T23" fmla="*/ 21 h 266"/>
              <a:gd name="T24" fmla="*/ 164 w 612"/>
              <a:gd name="T25" fmla="*/ 21 h 266"/>
              <a:gd name="T26" fmla="*/ 112 w 612"/>
              <a:gd name="T27" fmla="*/ 97 h 266"/>
              <a:gd name="T28" fmla="*/ 124 w 612"/>
              <a:gd name="T29" fmla="*/ 20 h 266"/>
              <a:gd name="T30" fmla="*/ 92 w 612"/>
              <a:gd name="T31" fmla="*/ 15 h 266"/>
              <a:gd name="T32" fmla="*/ 45 w 612"/>
              <a:gd name="T33" fmla="*/ 10 h 266"/>
              <a:gd name="T34" fmla="*/ 75 w 612"/>
              <a:gd name="T35" fmla="*/ 82 h 266"/>
              <a:gd name="T36" fmla="*/ 111 w 612"/>
              <a:gd name="T37" fmla="*/ 105 h 266"/>
              <a:gd name="T38" fmla="*/ 129 w 612"/>
              <a:gd name="T39" fmla="*/ 176 h 266"/>
              <a:gd name="T40" fmla="*/ 140 w 612"/>
              <a:gd name="T41" fmla="*/ 226 h 266"/>
              <a:gd name="T42" fmla="*/ 213 w 612"/>
              <a:gd name="T43" fmla="*/ 17 h 266"/>
              <a:gd name="T44" fmla="*/ 234 w 612"/>
              <a:gd name="T45" fmla="*/ 40 h 266"/>
              <a:gd name="T46" fmla="*/ 190 w 612"/>
              <a:gd name="T47" fmla="*/ 85 h 266"/>
              <a:gd name="T48" fmla="*/ 262 w 612"/>
              <a:gd name="T49" fmla="*/ 52 h 266"/>
              <a:gd name="T50" fmla="*/ 295 w 612"/>
              <a:gd name="T51" fmla="*/ 31 h 266"/>
              <a:gd name="T52" fmla="*/ 283 w 612"/>
              <a:gd name="T53" fmla="*/ 213 h 266"/>
              <a:gd name="T54" fmla="*/ 361 w 612"/>
              <a:gd name="T55" fmla="*/ 15 h 266"/>
              <a:gd name="T56" fmla="*/ 357 w 612"/>
              <a:gd name="T57" fmla="*/ 55 h 266"/>
              <a:gd name="T58" fmla="*/ 366 w 612"/>
              <a:gd name="T59" fmla="*/ 101 h 266"/>
              <a:gd name="T60" fmla="*/ 426 w 612"/>
              <a:gd name="T61" fmla="*/ 42 h 266"/>
              <a:gd name="T62" fmla="*/ 457 w 612"/>
              <a:gd name="T63" fmla="*/ 104 h 266"/>
              <a:gd name="T64" fmla="*/ 480 w 612"/>
              <a:gd name="T65" fmla="*/ 124 h 266"/>
              <a:gd name="T66" fmla="*/ 391 w 612"/>
              <a:gd name="T67" fmla="*/ 207 h 266"/>
              <a:gd name="T68" fmla="*/ 431 w 612"/>
              <a:gd name="T69" fmla="*/ 257 h 266"/>
              <a:gd name="T70" fmla="*/ 517 w 612"/>
              <a:gd name="T71" fmla="*/ 130 h 266"/>
              <a:gd name="T72" fmla="*/ 591 w 612"/>
              <a:gd name="T73" fmla="*/ 22 h 266"/>
              <a:gd name="T74" fmla="*/ 67 w 612"/>
              <a:gd name="T75" fmla="*/ 81 h 266"/>
              <a:gd name="T76" fmla="*/ 45 w 612"/>
              <a:gd name="T77" fmla="*/ 98 h 266"/>
              <a:gd name="T78" fmla="*/ 33 w 612"/>
              <a:gd name="T79" fmla="*/ 91 h 266"/>
              <a:gd name="T80" fmla="*/ 44 w 612"/>
              <a:gd name="T81" fmla="*/ 44 h 266"/>
              <a:gd name="T82" fmla="*/ 56 w 612"/>
              <a:gd name="T83" fmla="*/ 21 h 266"/>
              <a:gd name="T84" fmla="*/ 79 w 612"/>
              <a:gd name="T85" fmla="*/ 44 h 266"/>
              <a:gd name="T86" fmla="*/ 225 w 612"/>
              <a:gd name="T87" fmla="*/ 72 h 266"/>
              <a:gd name="T88" fmla="*/ 207 w 612"/>
              <a:gd name="T89" fmla="*/ 95 h 266"/>
              <a:gd name="T90" fmla="*/ 198 w 612"/>
              <a:gd name="T91" fmla="*/ 94 h 266"/>
              <a:gd name="T92" fmla="*/ 202 w 612"/>
              <a:gd name="T93" fmla="*/ 78 h 266"/>
              <a:gd name="T94" fmla="*/ 230 w 612"/>
              <a:gd name="T95" fmla="*/ 55 h 266"/>
              <a:gd name="T96" fmla="*/ 360 w 612"/>
              <a:gd name="T97" fmla="*/ 74 h 266"/>
              <a:gd name="T98" fmla="*/ 339 w 612"/>
              <a:gd name="T99" fmla="*/ 101 h 266"/>
              <a:gd name="T100" fmla="*/ 331 w 612"/>
              <a:gd name="T101" fmla="*/ 100 h 266"/>
              <a:gd name="T102" fmla="*/ 330 w 612"/>
              <a:gd name="T103" fmla="*/ 96 h 266"/>
              <a:gd name="T104" fmla="*/ 337 w 612"/>
              <a:gd name="T105" fmla="*/ 81 h 266"/>
              <a:gd name="T106" fmla="*/ 364 w 612"/>
              <a:gd name="T107" fmla="*/ 60 h 266"/>
              <a:gd name="T108" fmla="*/ 461 w 612"/>
              <a:gd name="T109" fmla="*/ 197 h 266"/>
              <a:gd name="T110" fmla="*/ 389 w 612"/>
              <a:gd name="T111" fmla="*/ 243 h 266"/>
              <a:gd name="T112" fmla="*/ 476 w 612"/>
              <a:gd name="T113" fmla="*/ 136 h 2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612" h="266">
                <a:moveTo>
                  <a:pt x="591" y="22"/>
                </a:moveTo>
                <a:cubicBezTo>
                  <a:pt x="584" y="19"/>
                  <a:pt x="581" y="21"/>
                  <a:pt x="581" y="29"/>
                </a:cubicBezTo>
                <a:cubicBezTo>
                  <a:pt x="583" y="44"/>
                  <a:pt x="579" y="58"/>
                  <a:pt x="573" y="71"/>
                </a:cubicBezTo>
                <a:cubicBezTo>
                  <a:pt x="561" y="96"/>
                  <a:pt x="541" y="111"/>
                  <a:pt x="515" y="121"/>
                </a:cubicBezTo>
                <a:cubicBezTo>
                  <a:pt x="516" y="118"/>
                  <a:pt x="516" y="115"/>
                  <a:pt x="517" y="113"/>
                </a:cubicBezTo>
                <a:cubicBezTo>
                  <a:pt x="524" y="80"/>
                  <a:pt x="532" y="47"/>
                  <a:pt x="539" y="15"/>
                </a:cubicBezTo>
                <a:cubicBezTo>
                  <a:pt x="540" y="9"/>
                  <a:pt x="539" y="8"/>
                  <a:pt x="534" y="8"/>
                </a:cubicBezTo>
                <a:cubicBezTo>
                  <a:pt x="527" y="8"/>
                  <a:pt x="521" y="8"/>
                  <a:pt x="515" y="8"/>
                </a:cubicBezTo>
                <a:cubicBezTo>
                  <a:pt x="510" y="8"/>
                  <a:pt x="507" y="10"/>
                  <a:pt x="506" y="15"/>
                </a:cubicBezTo>
                <a:cubicBezTo>
                  <a:pt x="505" y="22"/>
                  <a:pt x="503" y="30"/>
                  <a:pt x="501" y="37"/>
                </a:cubicBezTo>
                <a:cubicBezTo>
                  <a:pt x="499" y="44"/>
                  <a:pt x="498" y="53"/>
                  <a:pt x="493" y="59"/>
                </a:cubicBezTo>
                <a:cubicBezTo>
                  <a:pt x="488" y="68"/>
                  <a:pt x="480" y="75"/>
                  <a:pt x="473" y="83"/>
                </a:cubicBezTo>
                <a:cubicBezTo>
                  <a:pt x="466" y="89"/>
                  <a:pt x="459" y="93"/>
                  <a:pt x="452" y="98"/>
                </a:cubicBezTo>
                <a:cubicBezTo>
                  <a:pt x="451" y="99"/>
                  <a:pt x="448" y="99"/>
                  <a:pt x="447" y="98"/>
                </a:cubicBezTo>
                <a:cubicBezTo>
                  <a:pt x="446" y="97"/>
                  <a:pt x="445" y="95"/>
                  <a:pt x="446" y="93"/>
                </a:cubicBezTo>
                <a:cubicBezTo>
                  <a:pt x="447" y="87"/>
                  <a:pt x="448" y="82"/>
                  <a:pt x="450" y="76"/>
                </a:cubicBezTo>
                <a:cubicBezTo>
                  <a:pt x="455" y="56"/>
                  <a:pt x="460" y="36"/>
                  <a:pt x="465" y="16"/>
                </a:cubicBezTo>
                <a:cubicBezTo>
                  <a:pt x="466" y="10"/>
                  <a:pt x="466" y="9"/>
                  <a:pt x="459" y="9"/>
                </a:cubicBezTo>
                <a:cubicBezTo>
                  <a:pt x="455" y="9"/>
                  <a:pt x="450" y="10"/>
                  <a:pt x="445" y="10"/>
                </a:cubicBezTo>
                <a:cubicBezTo>
                  <a:pt x="434" y="10"/>
                  <a:pt x="432" y="12"/>
                  <a:pt x="430" y="22"/>
                </a:cubicBezTo>
                <a:cubicBezTo>
                  <a:pt x="430" y="29"/>
                  <a:pt x="427" y="34"/>
                  <a:pt x="421" y="36"/>
                </a:cubicBezTo>
                <a:cubicBezTo>
                  <a:pt x="413" y="38"/>
                  <a:pt x="406" y="42"/>
                  <a:pt x="398" y="45"/>
                </a:cubicBezTo>
                <a:cubicBezTo>
                  <a:pt x="397" y="42"/>
                  <a:pt x="397" y="40"/>
                  <a:pt x="397" y="38"/>
                </a:cubicBezTo>
                <a:cubicBezTo>
                  <a:pt x="395" y="14"/>
                  <a:pt x="374" y="0"/>
                  <a:pt x="352" y="10"/>
                </a:cubicBezTo>
                <a:cubicBezTo>
                  <a:pt x="344" y="14"/>
                  <a:pt x="337" y="21"/>
                  <a:pt x="330" y="26"/>
                </a:cubicBezTo>
                <a:cubicBezTo>
                  <a:pt x="328" y="28"/>
                  <a:pt x="327" y="29"/>
                  <a:pt x="325" y="31"/>
                </a:cubicBezTo>
                <a:cubicBezTo>
                  <a:pt x="326" y="25"/>
                  <a:pt x="327" y="21"/>
                  <a:pt x="328" y="17"/>
                </a:cubicBezTo>
                <a:cubicBezTo>
                  <a:pt x="329" y="11"/>
                  <a:pt x="327" y="9"/>
                  <a:pt x="322" y="9"/>
                </a:cubicBezTo>
                <a:cubicBezTo>
                  <a:pt x="317" y="9"/>
                  <a:pt x="311" y="9"/>
                  <a:pt x="306" y="9"/>
                </a:cubicBezTo>
                <a:cubicBezTo>
                  <a:pt x="304" y="9"/>
                  <a:pt x="301" y="11"/>
                  <a:pt x="299" y="12"/>
                </a:cubicBezTo>
                <a:cubicBezTo>
                  <a:pt x="288" y="20"/>
                  <a:pt x="278" y="28"/>
                  <a:pt x="267" y="36"/>
                </a:cubicBezTo>
                <a:cubicBezTo>
                  <a:pt x="266" y="36"/>
                  <a:pt x="266" y="36"/>
                  <a:pt x="264" y="37"/>
                </a:cubicBezTo>
                <a:cubicBezTo>
                  <a:pt x="264" y="35"/>
                  <a:pt x="264" y="33"/>
                  <a:pt x="263" y="32"/>
                </a:cubicBezTo>
                <a:cubicBezTo>
                  <a:pt x="260" y="13"/>
                  <a:pt x="250" y="3"/>
                  <a:pt x="233" y="2"/>
                </a:cubicBezTo>
                <a:cubicBezTo>
                  <a:pt x="224" y="1"/>
                  <a:pt x="216" y="5"/>
                  <a:pt x="208" y="11"/>
                </a:cubicBezTo>
                <a:cubicBezTo>
                  <a:pt x="204" y="14"/>
                  <a:pt x="199" y="18"/>
                  <a:pt x="195" y="21"/>
                </a:cubicBezTo>
                <a:cubicBezTo>
                  <a:pt x="195" y="20"/>
                  <a:pt x="194" y="20"/>
                  <a:pt x="194" y="19"/>
                </a:cubicBezTo>
                <a:cubicBezTo>
                  <a:pt x="197" y="4"/>
                  <a:pt x="196" y="6"/>
                  <a:pt x="182" y="6"/>
                </a:cubicBezTo>
                <a:cubicBezTo>
                  <a:pt x="167" y="6"/>
                  <a:pt x="168" y="3"/>
                  <a:pt x="164" y="21"/>
                </a:cubicBezTo>
                <a:cubicBezTo>
                  <a:pt x="156" y="57"/>
                  <a:pt x="156" y="58"/>
                  <a:pt x="132" y="82"/>
                </a:cubicBezTo>
                <a:cubicBezTo>
                  <a:pt x="132" y="83"/>
                  <a:pt x="132" y="83"/>
                  <a:pt x="131" y="83"/>
                </a:cubicBezTo>
                <a:cubicBezTo>
                  <a:pt x="125" y="88"/>
                  <a:pt x="119" y="93"/>
                  <a:pt x="112" y="97"/>
                </a:cubicBezTo>
                <a:cubicBezTo>
                  <a:pt x="108" y="100"/>
                  <a:pt x="105" y="98"/>
                  <a:pt x="105" y="93"/>
                </a:cubicBezTo>
                <a:cubicBezTo>
                  <a:pt x="105" y="92"/>
                  <a:pt x="106" y="90"/>
                  <a:pt x="106" y="89"/>
                </a:cubicBezTo>
                <a:cubicBezTo>
                  <a:pt x="112" y="66"/>
                  <a:pt x="118" y="43"/>
                  <a:pt x="124" y="20"/>
                </a:cubicBezTo>
                <a:cubicBezTo>
                  <a:pt x="124" y="16"/>
                  <a:pt x="125" y="13"/>
                  <a:pt x="126" y="9"/>
                </a:cubicBezTo>
                <a:cubicBezTo>
                  <a:pt x="117" y="9"/>
                  <a:pt x="109" y="9"/>
                  <a:pt x="101" y="8"/>
                </a:cubicBezTo>
                <a:cubicBezTo>
                  <a:pt x="96" y="8"/>
                  <a:pt x="93" y="10"/>
                  <a:pt x="92" y="15"/>
                </a:cubicBezTo>
                <a:cubicBezTo>
                  <a:pt x="91" y="21"/>
                  <a:pt x="89" y="27"/>
                  <a:pt x="87" y="35"/>
                </a:cubicBezTo>
                <a:cubicBezTo>
                  <a:pt x="86" y="32"/>
                  <a:pt x="85" y="30"/>
                  <a:pt x="84" y="29"/>
                </a:cubicBezTo>
                <a:cubicBezTo>
                  <a:pt x="78" y="11"/>
                  <a:pt x="62" y="3"/>
                  <a:pt x="45" y="10"/>
                </a:cubicBezTo>
                <a:cubicBezTo>
                  <a:pt x="18" y="21"/>
                  <a:pt x="0" y="56"/>
                  <a:pt x="9" y="84"/>
                </a:cubicBezTo>
                <a:cubicBezTo>
                  <a:pt x="14" y="103"/>
                  <a:pt x="32" y="111"/>
                  <a:pt x="50" y="104"/>
                </a:cubicBezTo>
                <a:cubicBezTo>
                  <a:pt x="61" y="99"/>
                  <a:pt x="69" y="92"/>
                  <a:pt x="75" y="82"/>
                </a:cubicBezTo>
                <a:cubicBezTo>
                  <a:pt x="76" y="80"/>
                  <a:pt x="78" y="79"/>
                  <a:pt x="79" y="77"/>
                </a:cubicBezTo>
                <a:cubicBezTo>
                  <a:pt x="81" y="82"/>
                  <a:pt x="81" y="87"/>
                  <a:pt x="83" y="92"/>
                </a:cubicBezTo>
                <a:cubicBezTo>
                  <a:pt x="88" y="105"/>
                  <a:pt x="98" y="111"/>
                  <a:pt x="111" y="105"/>
                </a:cubicBezTo>
                <a:cubicBezTo>
                  <a:pt x="120" y="102"/>
                  <a:pt x="127" y="95"/>
                  <a:pt x="135" y="90"/>
                </a:cubicBezTo>
                <a:cubicBezTo>
                  <a:pt x="141" y="85"/>
                  <a:pt x="146" y="79"/>
                  <a:pt x="152" y="73"/>
                </a:cubicBezTo>
                <a:cubicBezTo>
                  <a:pt x="144" y="108"/>
                  <a:pt x="137" y="142"/>
                  <a:pt x="129" y="176"/>
                </a:cubicBezTo>
                <a:cubicBezTo>
                  <a:pt x="126" y="190"/>
                  <a:pt x="123" y="204"/>
                  <a:pt x="120" y="218"/>
                </a:cubicBezTo>
                <a:cubicBezTo>
                  <a:pt x="119" y="224"/>
                  <a:pt x="120" y="225"/>
                  <a:pt x="126" y="226"/>
                </a:cubicBezTo>
                <a:cubicBezTo>
                  <a:pt x="131" y="226"/>
                  <a:pt x="136" y="225"/>
                  <a:pt x="140" y="226"/>
                </a:cubicBezTo>
                <a:cubicBezTo>
                  <a:pt x="145" y="226"/>
                  <a:pt x="148" y="224"/>
                  <a:pt x="149" y="219"/>
                </a:cubicBezTo>
                <a:cubicBezTo>
                  <a:pt x="161" y="167"/>
                  <a:pt x="173" y="115"/>
                  <a:pt x="184" y="63"/>
                </a:cubicBezTo>
                <a:cubicBezTo>
                  <a:pt x="188" y="44"/>
                  <a:pt x="197" y="28"/>
                  <a:pt x="213" y="17"/>
                </a:cubicBezTo>
                <a:cubicBezTo>
                  <a:pt x="217" y="14"/>
                  <a:pt x="223" y="12"/>
                  <a:pt x="228" y="10"/>
                </a:cubicBezTo>
                <a:cubicBezTo>
                  <a:pt x="232" y="9"/>
                  <a:pt x="234" y="11"/>
                  <a:pt x="234" y="15"/>
                </a:cubicBezTo>
                <a:cubicBezTo>
                  <a:pt x="234" y="24"/>
                  <a:pt x="235" y="32"/>
                  <a:pt x="234" y="40"/>
                </a:cubicBezTo>
                <a:cubicBezTo>
                  <a:pt x="233" y="43"/>
                  <a:pt x="230" y="46"/>
                  <a:pt x="227" y="48"/>
                </a:cubicBezTo>
                <a:cubicBezTo>
                  <a:pt x="224" y="50"/>
                  <a:pt x="220" y="52"/>
                  <a:pt x="216" y="54"/>
                </a:cubicBezTo>
                <a:cubicBezTo>
                  <a:pt x="204" y="61"/>
                  <a:pt x="194" y="72"/>
                  <a:pt x="190" y="85"/>
                </a:cubicBezTo>
                <a:cubicBezTo>
                  <a:pt x="186" y="96"/>
                  <a:pt x="190" y="103"/>
                  <a:pt x="201" y="104"/>
                </a:cubicBezTo>
                <a:cubicBezTo>
                  <a:pt x="213" y="105"/>
                  <a:pt x="224" y="102"/>
                  <a:pt x="234" y="95"/>
                </a:cubicBezTo>
                <a:cubicBezTo>
                  <a:pt x="249" y="84"/>
                  <a:pt x="258" y="70"/>
                  <a:pt x="262" y="52"/>
                </a:cubicBezTo>
                <a:cubicBezTo>
                  <a:pt x="263" y="50"/>
                  <a:pt x="264" y="48"/>
                  <a:pt x="266" y="46"/>
                </a:cubicBezTo>
                <a:cubicBezTo>
                  <a:pt x="275" y="40"/>
                  <a:pt x="285" y="33"/>
                  <a:pt x="295" y="26"/>
                </a:cubicBezTo>
                <a:cubicBezTo>
                  <a:pt x="295" y="28"/>
                  <a:pt x="295" y="30"/>
                  <a:pt x="295" y="31"/>
                </a:cubicBezTo>
                <a:cubicBezTo>
                  <a:pt x="281" y="93"/>
                  <a:pt x="267" y="155"/>
                  <a:pt x="253" y="218"/>
                </a:cubicBezTo>
                <a:cubicBezTo>
                  <a:pt x="250" y="229"/>
                  <a:pt x="251" y="230"/>
                  <a:pt x="263" y="229"/>
                </a:cubicBezTo>
                <a:cubicBezTo>
                  <a:pt x="281" y="229"/>
                  <a:pt x="279" y="232"/>
                  <a:pt x="283" y="213"/>
                </a:cubicBezTo>
                <a:cubicBezTo>
                  <a:pt x="294" y="167"/>
                  <a:pt x="305" y="121"/>
                  <a:pt x="315" y="75"/>
                </a:cubicBezTo>
                <a:cubicBezTo>
                  <a:pt x="319" y="52"/>
                  <a:pt x="329" y="34"/>
                  <a:pt x="348" y="21"/>
                </a:cubicBezTo>
                <a:cubicBezTo>
                  <a:pt x="352" y="19"/>
                  <a:pt x="356" y="17"/>
                  <a:pt x="361" y="15"/>
                </a:cubicBezTo>
                <a:cubicBezTo>
                  <a:pt x="365" y="14"/>
                  <a:pt x="368" y="16"/>
                  <a:pt x="368" y="20"/>
                </a:cubicBezTo>
                <a:cubicBezTo>
                  <a:pt x="368" y="26"/>
                  <a:pt x="368" y="33"/>
                  <a:pt x="368" y="39"/>
                </a:cubicBezTo>
                <a:cubicBezTo>
                  <a:pt x="369" y="48"/>
                  <a:pt x="364" y="52"/>
                  <a:pt x="357" y="55"/>
                </a:cubicBezTo>
                <a:cubicBezTo>
                  <a:pt x="342" y="62"/>
                  <a:pt x="331" y="73"/>
                  <a:pt x="324" y="88"/>
                </a:cubicBezTo>
                <a:cubicBezTo>
                  <a:pt x="319" y="98"/>
                  <a:pt x="324" y="109"/>
                  <a:pt x="334" y="109"/>
                </a:cubicBezTo>
                <a:cubicBezTo>
                  <a:pt x="346" y="110"/>
                  <a:pt x="357" y="108"/>
                  <a:pt x="366" y="101"/>
                </a:cubicBezTo>
                <a:cubicBezTo>
                  <a:pt x="382" y="91"/>
                  <a:pt x="391" y="76"/>
                  <a:pt x="396" y="58"/>
                </a:cubicBezTo>
                <a:cubicBezTo>
                  <a:pt x="396" y="56"/>
                  <a:pt x="397" y="53"/>
                  <a:pt x="399" y="52"/>
                </a:cubicBezTo>
                <a:cubicBezTo>
                  <a:pt x="407" y="49"/>
                  <a:pt x="417" y="45"/>
                  <a:pt x="426" y="42"/>
                </a:cubicBezTo>
                <a:cubicBezTo>
                  <a:pt x="425" y="46"/>
                  <a:pt x="424" y="51"/>
                  <a:pt x="423" y="55"/>
                </a:cubicBezTo>
                <a:cubicBezTo>
                  <a:pt x="421" y="68"/>
                  <a:pt x="420" y="82"/>
                  <a:pt x="426" y="94"/>
                </a:cubicBezTo>
                <a:cubicBezTo>
                  <a:pt x="432" y="108"/>
                  <a:pt x="444" y="112"/>
                  <a:pt x="457" y="104"/>
                </a:cubicBezTo>
                <a:cubicBezTo>
                  <a:pt x="467" y="98"/>
                  <a:pt x="475" y="89"/>
                  <a:pt x="485" y="82"/>
                </a:cubicBezTo>
                <a:cubicBezTo>
                  <a:pt x="487" y="80"/>
                  <a:pt x="489" y="77"/>
                  <a:pt x="491" y="75"/>
                </a:cubicBezTo>
                <a:cubicBezTo>
                  <a:pt x="488" y="92"/>
                  <a:pt x="485" y="108"/>
                  <a:pt x="480" y="124"/>
                </a:cubicBezTo>
                <a:cubicBezTo>
                  <a:pt x="480" y="126"/>
                  <a:pt x="477" y="128"/>
                  <a:pt x="475" y="128"/>
                </a:cubicBezTo>
                <a:cubicBezTo>
                  <a:pt x="470" y="131"/>
                  <a:pt x="464" y="132"/>
                  <a:pt x="459" y="134"/>
                </a:cubicBezTo>
                <a:cubicBezTo>
                  <a:pt x="429" y="151"/>
                  <a:pt x="406" y="176"/>
                  <a:pt x="391" y="207"/>
                </a:cubicBezTo>
                <a:cubicBezTo>
                  <a:pt x="385" y="218"/>
                  <a:pt x="381" y="230"/>
                  <a:pt x="381" y="243"/>
                </a:cubicBezTo>
                <a:cubicBezTo>
                  <a:pt x="382" y="255"/>
                  <a:pt x="388" y="262"/>
                  <a:pt x="399" y="264"/>
                </a:cubicBezTo>
                <a:cubicBezTo>
                  <a:pt x="411" y="266"/>
                  <a:pt x="421" y="263"/>
                  <a:pt x="431" y="257"/>
                </a:cubicBezTo>
                <a:cubicBezTo>
                  <a:pt x="455" y="243"/>
                  <a:pt x="474" y="224"/>
                  <a:pt x="487" y="199"/>
                </a:cubicBezTo>
                <a:cubicBezTo>
                  <a:pt x="499" y="180"/>
                  <a:pt x="505" y="158"/>
                  <a:pt x="511" y="136"/>
                </a:cubicBezTo>
                <a:cubicBezTo>
                  <a:pt x="512" y="132"/>
                  <a:pt x="513" y="131"/>
                  <a:pt x="517" y="130"/>
                </a:cubicBezTo>
                <a:cubicBezTo>
                  <a:pt x="546" y="126"/>
                  <a:pt x="570" y="113"/>
                  <a:pt x="588" y="91"/>
                </a:cubicBezTo>
                <a:cubicBezTo>
                  <a:pt x="597" y="80"/>
                  <a:pt x="605" y="70"/>
                  <a:pt x="608" y="56"/>
                </a:cubicBezTo>
                <a:cubicBezTo>
                  <a:pt x="612" y="40"/>
                  <a:pt x="605" y="26"/>
                  <a:pt x="591" y="22"/>
                </a:cubicBezTo>
                <a:close/>
                <a:moveTo>
                  <a:pt x="79" y="48"/>
                </a:moveTo>
                <a:cubicBezTo>
                  <a:pt x="79" y="50"/>
                  <a:pt x="79" y="53"/>
                  <a:pt x="78" y="55"/>
                </a:cubicBezTo>
                <a:cubicBezTo>
                  <a:pt x="77" y="65"/>
                  <a:pt x="73" y="74"/>
                  <a:pt x="67" y="81"/>
                </a:cubicBezTo>
                <a:cubicBezTo>
                  <a:pt x="64" y="85"/>
                  <a:pt x="60" y="88"/>
                  <a:pt x="56" y="91"/>
                </a:cubicBezTo>
                <a:cubicBezTo>
                  <a:pt x="54" y="93"/>
                  <a:pt x="52" y="94"/>
                  <a:pt x="50" y="95"/>
                </a:cubicBezTo>
                <a:cubicBezTo>
                  <a:pt x="49" y="96"/>
                  <a:pt x="47" y="97"/>
                  <a:pt x="45" y="98"/>
                </a:cubicBezTo>
                <a:cubicBezTo>
                  <a:pt x="40" y="100"/>
                  <a:pt x="35" y="99"/>
                  <a:pt x="34" y="95"/>
                </a:cubicBezTo>
                <a:cubicBezTo>
                  <a:pt x="33" y="94"/>
                  <a:pt x="33" y="93"/>
                  <a:pt x="33" y="91"/>
                </a:cubicBezTo>
                <a:cubicBezTo>
                  <a:pt x="33" y="91"/>
                  <a:pt x="33" y="91"/>
                  <a:pt x="33" y="91"/>
                </a:cubicBezTo>
                <a:cubicBezTo>
                  <a:pt x="33" y="91"/>
                  <a:pt x="33" y="91"/>
                  <a:pt x="33" y="91"/>
                </a:cubicBezTo>
                <a:cubicBezTo>
                  <a:pt x="34" y="80"/>
                  <a:pt x="36" y="69"/>
                  <a:pt x="39" y="59"/>
                </a:cubicBezTo>
                <a:cubicBezTo>
                  <a:pt x="41" y="54"/>
                  <a:pt x="42" y="49"/>
                  <a:pt x="44" y="44"/>
                </a:cubicBezTo>
                <a:cubicBezTo>
                  <a:pt x="46" y="41"/>
                  <a:pt x="47" y="39"/>
                  <a:pt x="48" y="37"/>
                </a:cubicBezTo>
                <a:cubicBezTo>
                  <a:pt x="49" y="34"/>
                  <a:pt x="50" y="32"/>
                  <a:pt x="51" y="30"/>
                </a:cubicBezTo>
                <a:cubicBezTo>
                  <a:pt x="53" y="27"/>
                  <a:pt x="54" y="24"/>
                  <a:pt x="56" y="21"/>
                </a:cubicBezTo>
                <a:cubicBezTo>
                  <a:pt x="58" y="18"/>
                  <a:pt x="60" y="16"/>
                  <a:pt x="63" y="16"/>
                </a:cubicBezTo>
                <a:cubicBezTo>
                  <a:pt x="64" y="16"/>
                  <a:pt x="66" y="17"/>
                  <a:pt x="68" y="19"/>
                </a:cubicBezTo>
                <a:cubicBezTo>
                  <a:pt x="77" y="25"/>
                  <a:pt x="79" y="34"/>
                  <a:pt x="79" y="44"/>
                </a:cubicBezTo>
                <a:cubicBezTo>
                  <a:pt x="79" y="45"/>
                  <a:pt x="79" y="46"/>
                  <a:pt x="79" y="48"/>
                </a:cubicBezTo>
                <a:close/>
                <a:moveTo>
                  <a:pt x="232" y="56"/>
                </a:moveTo>
                <a:cubicBezTo>
                  <a:pt x="229" y="62"/>
                  <a:pt x="227" y="67"/>
                  <a:pt x="225" y="72"/>
                </a:cubicBezTo>
                <a:cubicBezTo>
                  <a:pt x="222" y="77"/>
                  <a:pt x="220" y="82"/>
                  <a:pt x="218" y="88"/>
                </a:cubicBezTo>
                <a:cubicBezTo>
                  <a:pt x="217" y="89"/>
                  <a:pt x="216" y="90"/>
                  <a:pt x="215" y="91"/>
                </a:cubicBezTo>
                <a:cubicBezTo>
                  <a:pt x="213" y="93"/>
                  <a:pt x="210" y="95"/>
                  <a:pt x="207" y="95"/>
                </a:cubicBezTo>
                <a:cubicBezTo>
                  <a:pt x="206" y="95"/>
                  <a:pt x="206" y="96"/>
                  <a:pt x="205" y="96"/>
                </a:cubicBezTo>
                <a:cubicBezTo>
                  <a:pt x="205" y="96"/>
                  <a:pt x="204" y="96"/>
                  <a:pt x="203" y="96"/>
                </a:cubicBezTo>
                <a:cubicBezTo>
                  <a:pt x="201" y="96"/>
                  <a:pt x="198" y="95"/>
                  <a:pt x="198" y="94"/>
                </a:cubicBezTo>
                <a:cubicBezTo>
                  <a:pt x="197" y="94"/>
                  <a:pt x="197" y="93"/>
                  <a:pt x="197" y="92"/>
                </a:cubicBezTo>
                <a:cubicBezTo>
                  <a:pt x="196" y="90"/>
                  <a:pt x="197" y="87"/>
                  <a:pt x="197" y="86"/>
                </a:cubicBezTo>
                <a:cubicBezTo>
                  <a:pt x="199" y="83"/>
                  <a:pt x="200" y="81"/>
                  <a:pt x="202" y="78"/>
                </a:cubicBezTo>
                <a:cubicBezTo>
                  <a:pt x="206" y="73"/>
                  <a:pt x="210" y="67"/>
                  <a:pt x="216" y="63"/>
                </a:cubicBezTo>
                <a:cubicBezTo>
                  <a:pt x="217" y="62"/>
                  <a:pt x="218" y="62"/>
                  <a:pt x="220" y="61"/>
                </a:cubicBezTo>
                <a:cubicBezTo>
                  <a:pt x="223" y="59"/>
                  <a:pt x="227" y="57"/>
                  <a:pt x="230" y="55"/>
                </a:cubicBezTo>
                <a:cubicBezTo>
                  <a:pt x="231" y="55"/>
                  <a:pt x="231" y="56"/>
                  <a:pt x="232" y="56"/>
                </a:cubicBezTo>
                <a:cubicBezTo>
                  <a:pt x="232" y="56"/>
                  <a:pt x="232" y="56"/>
                  <a:pt x="232" y="56"/>
                </a:cubicBezTo>
                <a:close/>
                <a:moveTo>
                  <a:pt x="360" y="74"/>
                </a:moveTo>
                <a:cubicBezTo>
                  <a:pt x="358" y="82"/>
                  <a:pt x="355" y="88"/>
                  <a:pt x="350" y="95"/>
                </a:cubicBezTo>
                <a:cubicBezTo>
                  <a:pt x="348" y="98"/>
                  <a:pt x="345" y="100"/>
                  <a:pt x="341" y="101"/>
                </a:cubicBezTo>
                <a:cubicBezTo>
                  <a:pt x="340" y="101"/>
                  <a:pt x="340" y="101"/>
                  <a:pt x="339" y="101"/>
                </a:cubicBezTo>
                <a:cubicBezTo>
                  <a:pt x="338" y="101"/>
                  <a:pt x="336" y="101"/>
                  <a:pt x="334" y="101"/>
                </a:cubicBezTo>
                <a:cubicBezTo>
                  <a:pt x="334" y="101"/>
                  <a:pt x="334" y="101"/>
                  <a:pt x="333" y="101"/>
                </a:cubicBezTo>
                <a:cubicBezTo>
                  <a:pt x="333" y="101"/>
                  <a:pt x="332" y="101"/>
                  <a:pt x="331" y="100"/>
                </a:cubicBezTo>
                <a:cubicBezTo>
                  <a:pt x="331" y="100"/>
                  <a:pt x="331" y="100"/>
                  <a:pt x="331" y="100"/>
                </a:cubicBezTo>
                <a:cubicBezTo>
                  <a:pt x="330" y="99"/>
                  <a:pt x="330" y="98"/>
                  <a:pt x="330" y="97"/>
                </a:cubicBezTo>
                <a:cubicBezTo>
                  <a:pt x="330" y="96"/>
                  <a:pt x="330" y="96"/>
                  <a:pt x="330" y="96"/>
                </a:cubicBezTo>
                <a:cubicBezTo>
                  <a:pt x="330" y="95"/>
                  <a:pt x="331" y="94"/>
                  <a:pt x="331" y="93"/>
                </a:cubicBezTo>
                <a:cubicBezTo>
                  <a:pt x="332" y="90"/>
                  <a:pt x="333" y="88"/>
                  <a:pt x="334" y="85"/>
                </a:cubicBezTo>
                <a:cubicBezTo>
                  <a:pt x="335" y="84"/>
                  <a:pt x="336" y="83"/>
                  <a:pt x="337" y="81"/>
                </a:cubicBezTo>
                <a:cubicBezTo>
                  <a:pt x="338" y="80"/>
                  <a:pt x="339" y="79"/>
                  <a:pt x="340" y="78"/>
                </a:cubicBezTo>
                <a:cubicBezTo>
                  <a:pt x="342" y="75"/>
                  <a:pt x="344" y="73"/>
                  <a:pt x="347" y="71"/>
                </a:cubicBezTo>
                <a:cubicBezTo>
                  <a:pt x="352" y="67"/>
                  <a:pt x="358" y="63"/>
                  <a:pt x="364" y="60"/>
                </a:cubicBezTo>
                <a:cubicBezTo>
                  <a:pt x="363" y="65"/>
                  <a:pt x="362" y="70"/>
                  <a:pt x="360" y="74"/>
                </a:cubicBezTo>
                <a:close/>
                <a:moveTo>
                  <a:pt x="476" y="142"/>
                </a:moveTo>
                <a:cubicBezTo>
                  <a:pt x="471" y="160"/>
                  <a:pt x="468" y="179"/>
                  <a:pt x="461" y="197"/>
                </a:cubicBezTo>
                <a:cubicBezTo>
                  <a:pt x="454" y="220"/>
                  <a:pt x="439" y="237"/>
                  <a:pt x="419" y="251"/>
                </a:cubicBezTo>
                <a:cubicBezTo>
                  <a:pt x="416" y="254"/>
                  <a:pt x="411" y="255"/>
                  <a:pt x="407" y="256"/>
                </a:cubicBezTo>
                <a:cubicBezTo>
                  <a:pt x="397" y="259"/>
                  <a:pt x="389" y="253"/>
                  <a:pt x="389" y="243"/>
                </a:cubicBezTo>
                <a:cubicBezTo>
                  <a:pt x="389" y="236"/>
                  <a:pt x="390" y="229"/>
                  <a:pt x="393" y="223"/>
                </a:cubicBezTo>
                <a:cubicBezTo>
                  <a:pt x="406" y="190"/>
                  <a:pt x="427" y="164"/>
                  <a:pt x="457" y="145"/>
                </a:cubicBezTo>
                <a:cubicBezTo>
                  <a:pt x="462" y="141"/>
                  <a:pt x="469" y="139"/>
                  <a:pt x="476" y="136"/>
                </a:cubicBezTo>
                <a:cubicBezTo>
                  <a:pt x="476" y="139"/>
                  <a:pt x="477" y="140"/>
                  <a:pt x="476" y="142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3" name="Freeform 9"/>
          <p:cNvSpPr>
            <a:spLocks noEditPoints="1"/>
          </p:cNvSpPr>
          <p:nvPr/>
        </p:nvSpPr>
        <p:spPr bwMode="auto">
          <a:xfrm>
            <a:off x="1527175" y="2760663"/>
            <a:ext cx="1257300" cy="1366838"/>
          </a:xfrm>
          <a:custGeom>
            <a:avLst/>
            <a:gdLst>
              <a:gd name="T0" fmla="*/ 266 w 296"/>
              <a:gd name="T1" fmla="*/ 119 h 321"/>
              <a:gd name="T2" fmla="*/ 240 w 296"/>
              <a:gd name="T3" fmla="*/ 117 h 321"/>
              <a:gd name="T4" fmla="*/ 240 w 296"/>
              <a:gd name="T5" fmla="*/ 114 h 321"/>
              <a:gd name="T6" fmla="*/ 258 w 296"/>
              <a:gd name="T7" fmla="*/ 41 h 321"/>
              <a:gd name="T8" fmla="*/ 266 w 296"/>
              <a:gd name="T9" fmla="*/ 11 h 321"/>
              <a:gd name="T10" fmla="*/ 259 w 296"/>
              <a:gd name="T11" fmla="*/ 1 h 321"/>
              <a:gd name="T12" fmla="*/ 254 w 296"/>
              <a:gd name="T13" fmla="*/ 1 h 321"/>
              <a:gd name="T14" fmla="*/ 228 w 296"/>
              <a:gd name="T15" fmla="*/ 7 h 321"/>
              <a:gd name="T16" fmla="*/ 187 w 296"/>
              <a:gd name="T17" fmla="*/ 46 h 321"/>
              <a:gd name="T18" fmla="*/ 145 w 296"/>
              <a:gd name="T19" fmla="*/ 125 h 321"/>
              <a:gd name="T20" fmla="*/ 133 w 296"/>
              <a:gd name="T21" fmla="*/ 132 h 321"/>
              <a:gd name="T22" fmla="*/ 90 w 296"/>
              <a:gd name="T23" fmla="*/ 102 h 321"/>
              <a:gd name="T24" fmla="*/ 87 w 296"/>
              <a:gd name="T25" fmla="*/ 96 h 321"/>
              <a:gd name="T26" fmla="*/ 85 w 296"/>
              <a:gd name="T27" fmla="*/ 96 h 321"/>
              <a:gd name="T28" fmla="*/ 82 w 296"/>
              <a:gd name="T29" fmla="*/ 104 h 321"/>
              <a:gd name="T30" fmla="*/ 93 w 296"/>
              <a:gd name="T31" fmla="*/ 131 h 321"/>
              <a:gd name="T32" fmla="*/ 120 w 296"/>
              <a:gd name="T33" fmla="*/ 139 h 321"/>
              <a:gd name="T34" fmla="*/ 138 w 296"/>
              <a:gd name="T35" fmla="*/ 140 h 321"/>
              <a:gd name="T36" fmla="*/ 129 w 296"/>
              <a:gd name="T37" fmla="*/ 161 h 321"/>
              <a:gd name="T38" fmla="*/ 98 w 296"/>
              <a:gd name="T39" fmla="*/ 232 h 321"/>
              <a:gd name="T40" fmla="*/ 60 w 296"/>
              <a:gd name="T41" fmla="*/ 264 h 321"/>
              <a:gd name="T42" fmla="*/ 45 w 296"/>
              <a:gd name="T43" fmla="*/ 256 h 321"/>
              <a:gd name="T44" fmla="*/ 43 w 296"/>
              <a:gd name="T45" fmla="*/ 250 h 321"/>
              <a:gd name="T46" fmla="*/ 54 w 296"/>
              <a:gd name="T47" fmla="*/ 177 h 321"/>
              <a:gd name="T48" fmla="*/ 57 w 296"/>
              <a:gd name="T49" fmla="*/ 169 h 321"/>
              <a:gd name="T50" fmla="*/ 56 w 296"/>
              <a:gd name="T51" fmla="*/ 168 h 321"/>
              <a:gd name="T52" fmla="*/ 42 w 296"/>
              <a:gd name="T53" fmla="*/ 171 h 321"/>
              <a:gd name="T54" fmla="*/ 17 w 296"/>
              <a:gd name="T55" fmla="*/ 256 h 321"/>
              <a:gd name="T56" fmla="*/ 48 w 296"/>
              <a:gd name="T57" fmla="*/ 273 h 321"/>
              <a:gd name="T58" fmla="*/ 95 w 296"/>
              <a:gd name="T59" fmla="*/ 250 h 321"/>
              <a:gd name="T60" fmla="*/ 118 w 296"/>
              <a:gd name="T61" fmla="*/ 210 h 321"/>
              <a:gd name="T62" fmla="*/ 143 w 296"/>
              <a:gd name="T63" fmla="*/ 149 h 321"/>
              <a:gd name="T64" fmla="*/ 158 w 296"/>
              <a:gd name="T65" fmla="*/ 139 h 321"/>
              <a:gd name="T66" fmla="*/ 168 w 296"/>
              <a:gd name="T67" fmla="*/ 139 h 321"/>
              <a:gd name="T68" fmla="*/ 201 w 296"/>
              <a:gd name="T69" fmla="*/ 135 h 321"/>
              <a:gd name="T70" fmla="*/ 206 w 296"/>
              <a:gd name="T71" fmla="*/ 141 h 321"/>
              <a:gd name="T72" fmla="*/ 189 w 296"/>
              <a:gd name="T73" fmla="*/ 225 h 321"/>
              <a:gd name="T74" fmla="*/ 194 w 296"/>
              <a:gd name="T75" fmla="*/ 294 h 321"/>
              <a:gd name="T76" fmla="*/ 221 w 296"/>
              <a:gd name="T77" fmla="*/ 318 h 321"/>
              <a:gd name="T78" fmla="*/ 244 w 296"/>
              <a:gd name="T79" fmla="*/ 307 h 321"/>
              <a:gd name="T80" fmla="*/ 236 w 296"/>
              <a:gd name="T81" fmla="*/ 310 h 321"/>
              <a:gd name="T82" fmla="*/ 214 w 296"/>
              <a:gd name="T83" fmla="*/ 294 h 321"/>
              <a:gd name="T84" fmla="*/ 222 w 296"/>
              <a:gd name="T85" fmla="*/ 212 h 321"/>
              <a:gd name="T86" fmla="*/ 235 w 296"/>
              <a:gd name="T87" fmla="*/ 134 h 321"/>
              <a:gd name="T88" fmla="*/ 245 w 296"/>
              <a:gd name="T89" fmla="*/ 127 h 321"/>
              <a:gd name="T90" fmla="*/ 258 w 296"/>
              <a:gd name="T91" fmla="*/ 128 h 321"/>
              <a:gd name="T92" fmla="*/ 287 w 296"/>
              <a:gd name="T93" fmla="*/ 148 h 321"/>
              <a:gd name="T94" fmla="*/ 293 w 296"/>
              <a:gd name="T95" fmla="*/ 151 h 321"/>
              <a:gd name="T96" fmla="*/ 295 w 296"/>
              <a:gd name="T97" fmla="*/ 143 h 321"/>
              <a:gd name="T98" fmla="*/ 266 w 296"/>
              <a:gd name="T99" fmla="*/ 119 h 321"/>
              <a:gd name="T100" fmla="*/ 231 w 296"/>
              <a:gd name="T101" fmla="*/ 20 h 321"/>
              <a:gd name="T102" fmla="*/ 210 w 296"/>
              <a:gd name="T103" fmla="*/ 120 h 321"/>
              <a:gd name="T104" fmla="*/ 203 w 296"/>
              <a:gd name="T105" fmla="*/ 127 h 321"/>
              <a:gd name="T106" fmla="*/ 153 w 296"/>
              <a:gd name="T107" fmla="*/ 131 h 321"/>
              <a:gd name="T108" fmla="*/ 151 w 296"/>
              <a:gd name="T109" fmla="*/ 131 h 321"/>
              <a:gd name="T110" fmla="*/ 164 w 296"/>
              <a:gd name="T111" fmla="*/ 104 h 321"/>
              <a:gd name="T112" fmla="*/ 197 w 296"/>
              <a:gd name="T113" fmla="*/ 44 h 321"/>
              <a:gd name="T114" fmla="*/ 227 w 296"/>
              <a:gd name="T115" fmla="*/ 16 h 321"/>
              <a:gd name="T116" fmla="*/ 232 w 296"/>
              <a:gd name="T117" fmla="*/ 14 h 321"/>
              <a:gd name="T118" fmla="*/ 231 w 296"/>
              <a:gd name="T119" fmla="*/ 20 h 3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96" h="321">
                <a:moveTo>
                  <a:pt x="266" y="119"/>
                </a:moveTo>
                <a:cubicBezTo>
                  <a:pt x="257" y="118"/>
                  <a:pt x="248" y="118"/>
                  <a:pt x="240" y="117"/>
                </a:cubicBezTo>
                <a:cubicBezTo>
                  <a:pt x="240" y="116"/>
                  <a:pt x="240" y="115"/>
                  <a:pt x="240" y="114"/>
                </a:cubicBezTo>
                <a:cubicBezTo>
                  <a:pt x="246" y="90"/>
                  <a:pt x="252" y="65"/>
                  <a:pt x="258" y="41"/>
                </a:cubicBezTo>
                <a:cubicBezTo>
                  <a:pt x="261" y="31"/>
                  <a:pt x="263" y="21"/>
                  <a:pt x="266" y="11"/>
                </a:cubicBezTo>
                <a:cubicBezTo>
                  <a:pt x="268" y="4"/>
                  <a:pt x="266" y="2"/>
                  <a:pt x="259" y="1"/>
                </a:cubicBezTo>
                <a:cubicBezTo>
                  <a:pt x="258" y="0"/>
                  <a:pt x="256" y="0"/>
                  <a:pt x="254" y="1"/>
                </a:cubicBezTo>
                <a:cubicBezTo>
                  <a:pt x="245" y="2"/>
                  <a:pt x="236" y="4"/>
                  <a:pt x="228" y="7"/>
                </a:cubicBezTo>
                <a:cubicBezTo>
                  <a:pt x="210" y="14"/>
                  <a:pt x="197" y="29"/>
                  <a:pt x="187" y="46"/>
                </a:cubicBezTo>
                <a:cubicBezTo>
                  <a:pt x="173" y="72"/>
                  <a:pt x="159" y="98"/>
                  <a:pt x="145" y="125"/>
                </a:cubicBezTo>
                <a:cubicBezTo>
                  <a:pt x="142" y="130"/>
                  <a:pt x="139" y="132"/>
                  <a:pt x="133" y="132"/>
                </a:cubicBezTo>
                <a:cubicBezTo>
                  <a:pt x="113" y="132"/>
                  <a:pt x="98" y="122"/>
                  <a:pt x="90" y="102"/>
                </a:cubicBezTo>
                <a:cubicBezTo>
                  <a:pt x="89" y="100"/>
                  <a:pt x="88" y="98"/>
                  <a:pt x="87" y="96"/>
                </a:cubicBezTo>
                <a:cubicBezTo>
                  <a:pt x="87" y="96"/>
                  <a:pt x="86" y="96"/>
                  <a:pt x="85" y="96"/>
                </a:cubicBezTo>
                <a:cubicBezTo>
                  <a:pt x="84" y="98"/>
                  <a:pt x="82" y="101"/>
                  <a:pt x="82" y="104"/>
                </a:cubicBezTo>
                <a:cubicBezTo>
                  <a:pt x="79" y="113"/>
                  <a:pt x="83" y="123"/>
                  <a:pt x="93" y="131"/>
                </a:cubicBezTo>
                <a:cubicBezTo>
                  <a:pt x="101" y="137"/>
                  <a:pt x="110" y="139"/>
                  <a:pt x="120" y="139"/>
                </a:cubicBezTo>
                <a:cubicBezTo>
                  <a:pt x="125" y="139"/>
                  <a:pt x="131" y="140"/>
                  <a:pt x="138" y="140"/>
                </a:cubicBezTo>
                <a:cubicBezTo>
                  <a:pt x="135" y="148"/>
                  <a:pt x="132" y="155"/>
                  <a:pt x="129" y="161"/>
                </a:cubicBezTo>
                <a:cubicBezTo>
                  <a:pt x="119" y="185"/>
                  <a:pt x="109" y="209"/>
                  <a:pt x="98" y="232"/>
                </a:cubicBezTo>
                <a:cubicBezTo>
                  <a:pt x="90" y="248"/>
                  <a:pt x="77" y="258"/>
                  <a:pt x="60" y="264"/>
                </a:cubicBezTo>
                <a:cubicBezTo>
                  <a:pt x="52" y="266"/>
                  <a:pt x="48" y="264"/>
                  <a:pt x="45" y="256"/>
                </a:cubicBezTo>
                <a:cubicBezTo>
                  <a:pt x="44" y="254"/>
                  <a:pt x="43" y="252"/>
                  <a:pt x="43" y="250"/>
                </a:cubicBezTo>
                <a:cubicBezTo>
                  <a:pt x="37" y="224"/>
                  <a:pt x="43" y="200"/>
                  <a:pt x="54" y="177"/>
                </a:cubicBezTo>
                <a:cubicBezTo>
                  <a:pt x="56" y="175"/>
                  <a:pt x="56" y="172"/>
                  <a:pt x="57" y="169"/>
                </a:cubicBezTo>
                <a:cubicBezTo>
                  <a:pt x="57" y="169"/>
                  <a:pt x="56" y="168"/>
                  <a:pt x="56" y="168"/>
                </a:cubicBezTo>
                <a:cubicBezTo>
                  <a:pt x="51" y="169"/>
                  <a:pt x="46" y="169"/>
                  <a:pt x="42" y="171"/>
                </a:cubicBezTo>
                <a:cubicBezTo>
                  <a:pt x="13" y="184"/>
                  <a:pt x="0" y="228"/>
                  <a:pt x="17" y="256"/>
                </a:cubicBezTo>
                <a:cubicBezTo>
                  <a:pt x="24" y="267"/>
                  <a:pt x="34" y="273"/>
                  <a:pt x="48" y="273"/>
                </a:cubicBezTo>
                <a:cubicBezTo>
                  <a:pt x="67" y="273"/>
                  <a:pt x="83" y="264"/>
                  <a:pt x="95" y="250"/>
                </a:cubicBezTo>
                <a:cubicBezTo>
                  <a:pt x="105" y="238"/>
                  <a:pt x="112" y="224"/>
                  <a:pt x="118" y="210"/>
                </a:cubicBezTo>
                <a:cubicBezTo>
                  <a:pt x="126" y="190"/>
                  <a:pt x="134" y="169"/>
                  <a:pt x="143" y="149"/>
                </a:cubicBezTo>
                <a:cubicBezTo>
                  <a:pt x="146" y="141"/>
                  <a:pt x="148" y="139"/>
                  <a:pt x="158" y="139"/>
                </a:cubicBezTo>
                <a:cubicBezTo>
                  <a:pt x="161" y="139"/>
                  <a:pt x="165" y="139"/>
                  <a:pt x="168" y="139"/>
                </a:cubicBezTo>
                <a:cubicBezTo>
                  <a:pt x="179" y="138"/>
                  <a:pt x="190" y="136"/>
                  <a:pt x="201" y="135"/>
                </a:cubicBezTo>
                <a:cubicBezTo>
                  <a:pt x="205" y="135"/>
                  <a:pt x="207" y="136"/>
                  <a:pt x="206" y="141"/>
                </a:cubicBezTo>
                <a:cubicBezTo>
                  <a:pt x="200" y="169"/>
                  <a:pt x="194" y="197"/>
                  <a:pt x="189" y="225"/>
                </a:cubicBezTo>
                <a:cubicBezTo>
                  <a:pt x="184" y="249"/>
                  <a:pt x="185" y="271"/>
                  <a:pt x="194" y="294"/>
                </a:cubicBezTo>
                <a:cubicBezTo>
                  <a:pt x="199" y="307"/>
                  <a:pt x="208" y="314"/>
                  <a:pt x="221" y="318"/>
                </a:cubicBezTo>
                <a:cubicBezTo>
                  <a:pt x="231" y="321"/>
                  <a:pt x="239" y="318"/>
                  <a:pt x="244" y="307"/>
                </a:cubicBezTo>
                <a:cubicBezTo>
                  <a:pt x="241" y="308"/>
                  <a:pt x="239" y="309"/>
                  <a:pt x="236" y="310"/>
                </a:cubicBezTo>
                <a:cubicBezTo>
                  <a:pt x="225" y="315"/>
                  <a:pt x="212" y="310"/>
                  <a:pt x="214" y="294"/>
                </a:cubicBezTo>
                <a:cubicBezTo>
                  <a:pt x="217" y="267"/>
                  <a:pt x="218" y="239"/>
                  <a:pt x="222" y="212"/>
                </a:cubicBezTo>
                <a:cubicBezTo>
                  <a:pt x="225" y="186"/>
                  <a:pt x="231" y="160"/>
                  <a:pt x="235" y="134"/>
                </a:cubicBezTo>
                <a:cubicBezTo>
                  <a:pt x="236" y="128"/>
                  <a:pt x="240" y="126"/>
                  <a:pt x="245" y="127"/>
                </a:cubicBezTo>
                <a:cubicBezTo>
                  <a:pt x="249" y="127"/>
                  <a:pt x="254" y="127"/>
                  <a:pt x="258" y="128"/>
                </a:cubicBezTo>
                <a:cubicBezTo>
                  <a:pt x="270" y="131"/>
                  <a:pt x="280" y="138"/>
                  <a:pt x="287" y="148"/>
                </a:cubicBezTo>
                <a:cubicBezTo>
                  <a:pt x="288" y="149"/>
                  <a:pt x="291" y="150"/>
                  <a:pt x="293" y="151"/>
                </a:cubicBezTo>
                <a:cubicBezTo>
                  <a:pt x="294" y="148"/>
                  <a:pt x="296" y="146"/>
                  <a:pt x="295" y="143"/>
                </a:cubicBezTo>
                <a:cubicBezTo>
                  <a:pt x="293" y="131"/>
                  <a:pt x="281" y="120"/>
                  <a:pt x="266" y="119"/>
                </a:cubicBezTo>
                <a:close/>
                <a:moveTo>
                  <a:pt x="231" y="20"/>
                </a:moveTo>
                <a:cubicBezTo>
                  <a:pt x="224" y="53"/>
                  <a:pt x="217" y="87"/>
                  <a:pt x="210" y="120"/>
                </a:cubicBezTo>
                <a:cubicBezTo>
                  <a:pt x="209" y="123"/>
                  <a:pt x="208" y="127"/>
                  <a:pt x="203" y="127"/>
                </a:cubicBezTo>
                <a:cubicBezTo>
                  <a:pt x="187" y="129"/>
                  <a:pt x="170" y="130"/>
                  <a:pt x="153" y="131"/>
                </a:cubicBezTo>
                <a:cubicBezTo>
                  <a:pt x="153" y="131"/>
                  <a:pt x="152" y="131"/>
                  <a:pt x="151" y="131"/>
                </a:cubicBezTo>
                <a:cubicBezTo>
                  <a:pt x="155" y="122"/>
                  <a:pt x="159" y="113"/>
                  <a:pt x="164" y="104"/>
                </a:cubicBezTo>
                <a:cubicBezTo>
                  <a:pt x="175" y="84"/>
                  <a:pt x="186" y="64"/>
                  <a:pt x="197" y="44"/>
                </a:cubicBezTo>
                <a:cubicBezTo>
                  <a:pt x="205" y="32"/>
                  <a:pt x="215" y="23"/>
                  <a:pt x="227" y="16"/>
                </a:cubicBezTo>
                <a:cubicBezTo>
                  <a:pt x="228" y="15"/>
                  <a:pt x="230" y="15"/>
                  <a:pt x="232" y="14"/>
                </a:cubicBezTo>
                <a:cubicBezTo>
                  <a:pt x="232" y="16"/>
                  <a:pt x="232" y="18"/>
                  <a:pt x="231" y="2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5" name="Google Shape;1445;p53"/>
          <p:cNvSpPr txBox="1">
            <a:spLocks noGrp="1"/>
          </p:cNvSpPr>
          <p:nvPr>
            <p:ph type="subTitle" idx="1"/>
          </p:nvPr>
        </p:nvSpPr>
        <p:spPr>
          <a:xfrm>
            <a:off x="4283100" y="3131125"/>
            <a:ext cx="3726000" cy="9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Images reveal large amounts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of data, so remember: use an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 image instead of a long text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6" name="Google Shape;1446;p53"/>
          <p:cNvSpPr txBox="1">
            <a:spLocks noGrp="1"/>
          </p:cNvSpPr>
          <p:nvPr>
            <p:ph type="title"/>
          </p:nvPr>
        </p:nvSpPr>
        <p:spPr>
          <a:xfrm>
            <a:off x="3652350" y="491400"/>
            <a:ext cx="4987500" cy="1998000"/>
          </a:xfrm>
          <a:prstGeom prst="rect">
            <a:avLst/>
          </a:prstGeom>
        </p:spPr>
        <p:txBody>
          <a:bodyPr spcFirstLastPara="1" wrap="square" lIns="91425" tIns="90000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solidFill>
                  <a:schemeClr val="bg1">
                    <a:lumMod val="75000"/>
                  </a:schemeClr>
                </a:solidFill>
              </a:rPr>
              <a:t>A PICTURE ALWAYS REINFORCES THE CONCEPT </a:t>
            </a:r>
            <a:endParaRPr b="1" dirty="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1082031" y="491400"/>
            <a:ext cx="2124155" cy="4309848"/>
            <a:chOff x="1336675" y="1152525"/>
            <a:chExt cx="1589088" cy="3224213"/>
          </a:xfrm>
          <a:solidFill>
            <a:schemeClr val="accent6">
              <a:lumMod val="75000"/>
            </a:schemeClr>
          </a:solidFill>
        </p:grpSpPr>
        <p:sp>
          <p:nvSpPr>
            <p:cNvPr id="6" name="Freeform 8"/>
            <p:cNvSpPr>
              <a:spLocks/>
            </p:cNvSpPr>
            <p:nvPr/>
          </p:nvSpPr>
          <p:spPr bwMode="auto">
            <a:xfrm>
              <a:off x="1336675" y="1152525"/>
              <a:ext cx="1589088" cy="1257300"/>
            </a:xfrm>
            <a:custGeom>
              <a:avLst/>
              <a:gdLst>
                <a:gd name="T0" fmla="*/ 213 w 421"/>
                <a:gd name="T1" fmla="*/ 100 h 334"/>
                <a:gd name="T2" fmla="*/ 257 w 421"/>
                <a:gd name="T3" fmla="*/ 26 h 334"/>
                <a:gd name="T4" fmla="*/ 365 w 421"/>
                <a:gd name="T5" fmla="*/ 18 h 334"/>
                <a:gd name="T6" fmla="*/ 418 w 421"/>
                <a:gd name="T7" fmla="*/ 106 h 334"/>
                <a:gd name="T8" fmla="*/ 369 w 421"/>
                <a:gd name="T9" fmla="*/ 226 h 334"/>
                <a:gd name="T10" fmla="*/ 245 w 421"/>
                <a:gd name="T11" fmla="*/ 324 h 334"/>
                <a:gd name="T12" fmla="*/ 206 w 421"/>
                <a:gd name="T13" fmla="*/ 333 h 334"/>
                <a:gd name="T14" fmla="*/ 199 w 421"/>
                <a:gd name="T15" fmla="*/ 331 h 334"/>
                <a:gd name="T16" fmla="*/ 73 w 421"/>
                <a:gd name="T17" fmla="*/ 244 h 334"/>
                <a:gd name="T18" fmla="*/ 9 w 421"/>
                <a:gd name="T19" fmla="*/ 129 h 334"/>
                <a:gd name="T20" fmla="*/ 104 w 421"/>
                <a:gd name="T21" fmla="*/ 9 h 334"/>
                <a:gd name="T22" fmla="*/ 209 w 421"/>
                <a:gd name="T23" fmla="*/ 87 h 334"/>
                <a:gd name="T24" fmla="*/ 213 w 421"/>
                <a:gd name="T25" fmla="*/ 100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21" h="334">
                  <a:moveTo>
                    <a:pt x="213" y="100"/>
                  </a:moveTo>
                  <a:cubicBezTo>
                    <a:pt x="220" y="69"/>
                    <a:pt x="232" y="43"/>
                    <a:pt x="257" y="26"/>
                  </a:cubicBezTo>
                  <a:cubicBezTo>
                    <a:pt x="291" y="2"/>
                    <a:pt x="328" y="0"/>
                    <a:pt x="365" y="18"/>
                  </a:cubicBezTo>
                  <a:cubicBezTo>
                    <a:pt x="401" y="36"/>
                    <a:pt x="417" y="67"/>
                    <a:pt x="418" y="106"/>
                  </a:cubicBezTo>
                  <a:cubicBezTo>
                    <a:pt x="421" y="154"/>
                    <a:pt x="397" y="191"/>
                    <a:pt x="369" y="226"/>
                  </a:cubicBezTo>
                  <a:cubicBezTo>
                    <a:pt x="335" y="268"/>
                    <a:pt x="289" y="295"/>
                    <a:pt x="245" y="324"/>
                  </a:cubicBezTo>
                  <a:cubicBezTo>
                    <a:pt x="233" y="332"/>
                    <a:pt x="220" y="334"/>
                    <a:pt x="206" y="333"/>
                  </a:cubicBezTo>
                  <a:cubicBezTo>
                    <a:pt x="204" y="333"/>
                    <a:pt x="201" y="333"/>
                    <a:pt x="199" y="331"/>
                  </a:cubicBezTo>
                  <a:cubicBezTo>
                    <a:pt x="155" y="305"/>
                    <a:pt x="110" y="280"/>
                    <a:pt x="73" y="244"/>
                  </a:cubicBezTo>
                  <a:cubicBezTo>
                    <a:pt x="41" y="212"/>
                    <a:pt x="16" y="175"/>
                    <a:pt x="9" y="129"/>
                  </a:cubicBezTo>
                  <a:cubicBezTo>
                    <a:pt x="0" y="76"/>
                    <a:pt x="30" y="13"/>
                    <a:pt x="104" y="9"/>
                  </a:cubicBezTo>
                  <a:cubicBezTo>
                    <a:pt x="160" y="6"/>
                    <a:pt x="198" y="44"/>
                    <a:pt x="209" y="87"/>
                  </a:cubicBezTo>
                  <a:cubicBezTo>
                    <a:pt x="210" y="91"/>
                    <a:pt x="211" y="94"/>
                    <a:pt x="213" y="10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9"/>
            <p:cNvSpPr>
              <a:spLocks/>
            </p:cNvSpPr>
            <p:nvPr/>
          </p:nvSpPr>
          <p:spPr bwMode="auto">
            <a:xfrm>
              <a:off x="1989138" y="2417763"/>
              <a:ext cx="325438" cy="1958975"/>
            </a:xfrm>
            <a:custGeom>
              <a:avLst/>
              <a:gdLst>
                <a:gd name="T0" fmla="*/ 72 w 86"/>
                <a:gd name="T1" fmla="*/ 359 h 521"/>
                <a:gd name="T2" fmla="*/ 41 w 86"/>
                <a:gd name="T3" fmla="*/ 211 h 521"/>
                <a:gd name="T4" fmla="*/ 10 w 86"/>
                <a:gd name="T5" fmla="*/ 104 h 521"/>
                <a:gd name="T6" fmla="*/ 10 w 86"/>
                <a:gd name="T7" fmla="*/ 21 h 521"/>
                <a:gd name="T8" fmla="*/ 20 w 86"/>
                <a:gd name="T9" fmla="*/ 3 h 521"/>
                <a:gd name="T10" fmla="*/ 24 w 86"/>
                <a:gd name="T11" fmla="*/ 2 h 521"/>
                <a:gd name="T12" fmla="*/ 25 w 86"/>
                <a:gd name="T13" fmla="*/ 6 h 521"/>
                <a:gd name="T14" fmla="*/ 31 w 86"/>
                <a:gd name="T15" fmla="*/ 161 h 521"/>
                <a:gd name="T16" fmla="*/ 67 w 86"/>
                <a:gd name="T17" fmla="*/ 275 h 521"/>
                <a:gd name="T18" fmla="*/ 56 w 86"/>
                <a:gd name="T19" fmla="*/ 488 h 521"/>
                <a:gd name="T20" fmla="*/ 41 w 86"/>
                <a:gd name="T21" fmla="*/ 515 h 521"/>
                <a:gd name="T22" fmla="*/ 34 w 86"/>
                <a:gd name="T23" fmla="*/ 519 h 521"/>
                <a:gd name="T24" fmla="*/ 35 w 86"/>
                <a:gd name="T25" fmla="*/ 512 h 521"/>
                <a:gd name="T26" fmla="*/ 69 w 86"/>
                <a:gd name="T27" fmla="*/ 411 h 521"/>
                <a:gd name="T28" fmla="*/ 72 w 86"/>
                <a:gd name="T29" fmla="*/ 359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6" h="521">
                  <a:moveTo>
                    <a:pt x="72" y="359"/>
                  </a:moveTo>
                  <a:cubicBezTo>
                    <a:pt x="75" y="312"/>
                    <a:pt x="58" y="261"/>
                    <a:pt x="41" y="211"/>
                  </a:cubicBezTo>
                  <a:cubicBezTo>
                    <a:pt x="29" y="176"/>
                    <a:pt x="15" y="141"/>
                    <a:pt x="10" y="104"/>
                  </a:cubicBezTo>
                  <a:cubicBezTo>
                    <a:pt x="6" y="76"/>
                    <a:pt x="3" y="49"/>
                    <a:pt x="10" y="21"/>
                  </a:cubicBezTo>
                  <a:cubicBezTo>
                    <a:pt x="12" y="14"/>
                    <a:pt x="15" y="8"/>
                    <a:pt x="20" y="3"/>
                  </a:cubicBezTo>
                  <a:cubicBezTo>
                    <a:pt x="21" y="2"/>
                    <a:pt x="22" y="0"/>
                    <a:pt x="24" y="2"/>
                  </a:cubicBezTo>
                  <a:cubicBezTo>
                    <a:pt x="25" y="3"/>
                    <a:pt x="26" y="5"/>
                    <a:pt x="25" y="6"/>
                  </a:cubicBezTo>
                  <a:cubicBezTo>
                    <a:pt x="0" y="59"/>
                    <a:pt x="16" y="110"/>
                    <a:pt x="31" y="161"/>
                  </a:cubicBezTo>
                  <a:cubicBezTo>
                    <a:pt x="43" y="199"/>
                    <a:pt x="57" y="237"/>
                    <a:pt x="67" y="275"/>
                  </a:cubicBezTo>
                  <a:cubicBezTo>
                    <a:pt x="86" y="347"/>
                    <a:pt x="82" y="418"/>
                    <a:pt x="56" y="488"/>
                  </a:cubicBezTo>
                  <a:cubicBezTo>
                    <a:pt x="52" y="498"/>
                    <a:pt x="47" y="507"/>
                    <a:pt x="41" y="515"/>
                  </a:cubicBezTo>
                  <a:cubicBezTo>
                    <a:pt x="39" y="517"/>
                    <a:pt x="37" y="521"/>
                    <a:pt x="34" y="519"/>
                  </a:cubicBezTo>
                  <a:cubicBezTo>
                    <a:pt x="30" y="516"/>
                    <a:pt x="34" y="514"/>
                    <a:pt x="35" y="512"/>
                  </a:cubicBezTo>
                  <a:cubicBezTo>
                    <a:pt x="57" y="482"/>
                    <a:pt x="62" y="446"/>
                    <a:pt x="69" y="411"/>
                  </a:cubicBezTo>
                  <a:cubicBezTo>
                    <a:pt x="72" y="396"/>
                    <a:pt x="72" y="381"/>
                    <a:pt x="72" y="3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10"/>
            <p:cNvSpPr>
              <a:spLocks/>
            </p:cNvSpPr>
            <p:nvPr/>
          </p:nvSpPr>
          <p:spPr bwMode="auto">
            <a:xfrm>
              <a:off x="2079625" y="2428875"/>
              <a:ext cx="139700" cy="120650"/>
            </a:xfrm>
            <a:custGeom>
              <a:avLst/>
              <a:gdLst>
                <a:gd name="T0" fmla="*/ 18 w 37"/>
                <a:gd name="T1" fmla="*/ 32 h 32"/>
                <a:gd name="T2" fmla="*/ 5 w 37"/>
                <a:gd name="T3" fmla="*/ 14 h 32"/>
                <a:gd name="T4" fmla="*/ 22 w 37"/>
                <a:gd name="T5" fmla="*/ 1 h 32"/>
                <a:gd name="T6" fmla="*/ 30 w 37"/>
                <a:gd name="T7" fmla="*/ 8 h 32"/>
                <a:gd name="T8" fmla="*/ 31 w 37"/>
                <a:gd name="T9" fmla="*/ 15 h 32"/>
                <a:gd name="T10" fmla="*/ 18 w 37"/>
                <a:gd name="T11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32">
                  <a:moveTo>
                    <a:pt x="18" y="32"/>
                  </a:moveTo>
                  <a:cubicBezTo>
                    <a:pt x="0" y="32"/>
                    <a:pt x="1" y="32"/>
                    <a:pt x="5" y="14"/>
                  </a:cubicBezTo>
                  <a:cubicBezTo>
                    <a:pt x="7" y="4"/>
                    <a:pt x="12" y="0"/>
                    <a:pt x="22" y="1"/>
                  </a:cubicBezTo>
                  <a:cubicBezTo>
                    <a:pt x="27" y="2"/>
                    <a:pt x="29" y="3"/>
                    <a:pt x="30" y="8"/>
                  </a:cubicBezTo>
                  <a:cubicBezTo>
                    <a:pt x="30" y="10"/>
                    <a:pt x="31" y="12"/>
                    <a:pt x="31" y="15"/>
                  </a:cubicBezTo>
                  <a:cubicBezTo>
                    <a:pt x="37" y="32"/>
                    <a:pt x="37" y="32"/>
                    <a:pt x="18" y="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11"/>
            <p:cNvSpPr>
              <a:spLocks/>
            </p:cNvSpPr>
            <p:nvPr/>
          </p:nvSpPr>
          <p:spPr bwMode="auto">
            <a:xfrm>
              <a:off x="2095500" y="2417763"/>
              <a:ext cx="106363" cy="3175"/>
            </a:xfrm>
            <a:custGeom>
              <a:avLst/>
              <a:gdLst>
                <a:gd name="T0" fmla="*/ 0 w 28"/>
                <a:gd name="T1" fmla="*/ 0 h 1"/>
                <a:gd name="T2" fmla="*/ 28 w 28"/>
                <a:gd name="T3" fmla="*/ 0 h 1"/>
                <a:gd name="T4" fmla="*/ 28 w 28"/>
                <a:gd name="T5" fmla="*/ 1 h 1"/>
                <a:gd name="T6" fmla="*/ 0 w 28"/>
                <a:gd name="T7" fmla="*/ 1 h 1"/>
                <a:gd name="T8" fmla="*/ 0 w 2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">
                  <a:moveTo>
                    <a:pt x="0" y="0"/>
                  </a:moveTo>
                  <a:cubicBezTo>
                    <a:pt x="9" y="0"/>
                    <a:pt x="19" y="0"/>
                    <a:pt x="28" y="0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19" y="1"/>
                    <a:pt x="9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1" name="Google Shape;1451;p54"/>
          <p:cNvSpPr txBox="1">
            <a:spLocks noGrp="1"/>
          </p:cNvSpPr>
          <p:nvPr>
            <p:ph type="subTitle" idx="1"/>
          </p:nvPr>
        </p:nvSpPr>
        <p:spPr>
          <a:xfrm>
            <a:off x="1467125" y="3400222"/>
            <a:ext cx="18000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Neptune is the fourth-largest planet in the Solar System</a:t>
            </a:r>
            <a:endParaRPr/>
          </a:p>
        </p:txBody>
      </p:sp>
      <p:sp>
        <p:nvSpPr>
          <p:cNvPr id="1452" name="Google Shape;1452;p54"/>
          <p:cNvSpPr txBox="1">
            <a:spLocks noGrp="1"/>
          </p:cNvSpPr>
          <p:nvPr>
            <p:ph type="subTitle" idx="7"/>
          </p:nvPr>
        </p:nvSpPr>
        <p:spPr>
          <a:xfrm>
            <a:off x="5881175" y="3400222"/>
            <a:ext cx="18000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/>
              <a:t>Despite being red, Mars is actually a very cold place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3" name="Google Shape;1453;p54"/>
          <p:cNvSpPr txBox="1">
            <a:spLocks noGrp="1"/>
          </p:cNvSpPr>
          <p:nvPr>
            <p:ph type="subTitle" idx="8"/>
          </p:nvPr>
        </p:nvSpPr>
        <p:spPr>
          <a:xfrm>
            <a:off x="5881175" y="1735147"/>
            <a:ext cx="18000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Venus has a beautiful name, but also very high temperatures</a:t>
            </a:r>
            <a:endParaRPr/>
          </a:p>
        </p:txBody>
      </p:sp>
      <p:sp>
        <p:nvSpPr>
          <p:cNvPr id="1454" name="Google Shape;1454;p54"/>
          <p:cNvSpPr txBox="1">
            <a:spLocks noGrp="1"/>
          </p:cNvSpPr>
          <p:nvPr>
            <p:ph type="subTitle" idx="6"/>
          </p:nvPr>
        </p:nvSpPr>
        <p:spPr>
          <a:xfrm>
            <a:off x="1467125" y="1735147"/>
            <a:ext cx="18000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It’s a gas giant and the biggest planet in the Solar System</a:t>
            </a:r>
            <a:endParaRPr/>
          </a:p>
        </p:txBody>
      </p:sp>
      <p:sp>
        <p:nvSpPr>
          <p:cNvPr id="1455" name="Google Shape;1455;p54"/>
          <p:cNvSpPr txBox="1">
            <a:spLocks noGrp="1"/>
          </p:cNvSpPr>
          <p:nvPr>
            <p:ph type="subTitle" idx="2"/>
          </p:nvPr>
        </p:nvSpPr>
        <p:spPr>
          <a:xfrm>
            <a:off x="1467125" y="3018322"/>
            <a:ext cx="18000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NEPTUNE</a:t>
            </a:r>
            <a:endParaRPr/>
          </a:p>
        </p:txBody>
      </p:sp>
      <p:sp>
        <p:nvSpPr>
          <p:cNvPr id="1456" name="Google Shape;1456;p54"/>
          <p:cNvSpPr txBox="1">
            <a:spLocks noGrp="1"/>
          </p:cNvSpPr>
          <p:nvPr>
            <p:ph type="subTitle" idx="3"/>
          </p:nvPr>
        </p:nvSpPr>
        <p:spPr>
          <a:xfrm>
            <a:off x="1467125" y="1353397"/>
            <a:ext cx="18000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JUPITER</a:t>
            </a:r>
            <a:endParaRPr/>
          </a:p>
        </p:txBody>
      </p:sp>
      <p:sp>
        <p:nvSpPr>
          <p:cNvPr id="1457" name="Google Shape;1457;p54"/>
          <p:cNvSpPr txBox="1">
            <a:spLocks noGrp="1"/>
          </p:cNvSpPr>
          <p:nvPr>
            <p:ph type="subTitle" idx="4"/>
          </p:nvPr>
        </p:nvSpPr>
        <p:spPr>
          <a:xfrm>
            <a:off x="5881175" y="1353397"/>
            <a:ext cx="18000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VENUS</a:t>
            </a:r>
            <a:endParaRPr/>
          </a:p>
        </p:txBody>
      </p:sp>
      <p:sp>
        <p:nvSpPr>
          <p:cNvPr id="1458" name="Google Shape;1458;p54"/>
          <p:cNvSpPr txBox="1">
            <a:spLocks noGrp="1"/>
          </p:cNvSpPr>
          <p:nvPr>
            <p:ph type="subTitle" idx="5"/>
          </p:nvPr>
        </p:nvSpPr>
        <p:spPr>
          <a:xfrm>
            <a:off x="5881175" y="3018322"/>
            <a:ext cx="18000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MARS</a:t>
            </a:r>
            <a:endParaRPr/>
          </a:p>
        </p:txBody>
      </p:sp>
      <p:cxnSp>
        <p:nvCxnSpPr>
          <p:cNvPr id="1459" name="Google Shape;1459;p54"/>
          <p:cNvCxnSpPr/>
          <p:nvPr/>
        </p:nvCxnSpPr>
        <p:spPr>
          <a:xfrm>
            <a:off x="3430188" y="1429597"/>
            <a:ext cx="0" cy="1134000"/>
          </a:xfrm>
          <a:prstGeom prst="straightConnector1">
            <a:avLst/>
          </a:prstGeom>
          <a:noFill/>
          <a:ln w="76200" cap="flat" cmpd="sng">
            <a:solidFill>
              <a:srgbClr val="DB900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60" name="Google Shape;1460;p54"/>
          <p:cNvCxnSpPr/>
          <p:nvPr/>
        </p:nvCxnSpPr>
        <p:spPr>
          <a:xfrm>
            <a:off x="3430188" y="3094522"/>
            <a:ext cx="0" cy="1134000"/>
          </a:xfrm>
          <a:prstGeom prst="straightConnector1">
            <a:avLst/>
          </a:prstGeom>
          <a:noFill/>
          <a:ln w="76200" cap="flat" cmpd="sng">
            <a:solidFill>
              <a:srgbClr val="DB900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61" name="Google Shape;1461;p54"/>
          <p:cNvCxnSpPr/>
          <p:nvPr/>
        </p:nvCxnSpPr>
        <p:spPr>
          <a:xfrm>
            <a:off x="5723600" y="1429597"/>
            <a:ext cx="0" cy="1134000"/>
          </a:xfrm>
          <a:prstGeom prst="straightConnector1">
            <a:avLst/>
          </a:prstGeom>
          <a:noFill/>
          <a:ln w="76200" cap="flat" cmpd="sng">
            <a:solidFill>
              <a:srgbClr val="DB900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62" name="Google Shape;1462;p54"/>
          <p:cNvCxnSpPr/>
          <p:nvPr/>
        </p:nvCxnSpPr>
        <p:spPr>
          <a:xfrm>
            <a:off x="5723600" y="3094522"/>
            <a:ext cx="0" cy="1134000"/>
          </a:xfrm>
          <a:prstGeom prst="straightConnector1">
            <a:avLst/>
          </a:prstGeom>
          <a:noFill/>
          <a:ln w="76200" cap="flat" cmpd="sng">
            <a:solidFill>
              <a:srgbClr val="DB900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68" name="Google Shape;1468;p54"/>
          <p:cNvSpPr txBox="1">
            <a:spLocks noGrp="1"/>
          </p:cNvSpPr>
          <p:nvPr>
            <p:ph type="title"/>
          </p:nvPr>
        </p:nvSpPr>
        <p:spPr>
          <a:xfrm>
            <a:off x="524150" y="78789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600" dirty="0">
                <a:solidFill>
                  <a:schemeClr val="bg1">
                    <a:lumMod val="75000"/>
                  </a:schemeClr>
                </a:solidFill>
              </a:rPr>
              <a:t>GOALS</a:t>
            </a:r>
            <a:endParaRPr sz="6600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1063" y="1970872"/>
            <a:ext cx="1833750" cy="1856250"/>
          </a:xfrm>
          <a:prstGeom prst="rect">
            <a:avLst/>
          </a:prstGeom>
        </p:spPr>
      </p:pic>
      <p:sp>
        <p:nvSpPr>
          <p:cNvPr id="34" name="Freeform 6"/>
          <p:cNvSpPr>
            <a:spLocks/>
          </p:cNvSpPr>
          <p:nvPr/>
        </p:nvSpPr>
        <p:spPr bwMode="auto">
          <a:xfrm>
            <a:off x="344487" y="411163"/>
            <a:ext cx="2784475" cy="41275"/>
          </a:xfrm>
          <a:custGeom>
            <a:avLst/>
            <a:gdLst>
              <a:gd name="T0" fmla="*/ 3 w 687"/>
              <a:gd name="T1" fmla="*/ 10 h 10"/>
              <a:gd name="T2" fmla="*/ 7 w 687"/>
              <a:gd name="T3" fmla="*/ 3 h 10"/>
              <a:gd name="T4" fmla="*/ 12 w 687"/>
              <a:gd name="T5" fmla="*/ 3 h 10"/>
              <a:gd name="T6" fmla="*/ 422 w 687"/>
              <a:gd name="T7" fmla="*/ 3 h 10"/>
              <a:gd name="T8" fmla="*/ 675 w 687"/>
              <a:gd name="T9" fmla="*/ 3 h 10"/>
              <a:gd name="T10" fmla="*/ 683 w 687"/>
              <a:gd name="T11" fmla="*/ 10 h 10"/>
              <a:gd name="T12" fmla="*/ 589 w 687"/>
              <a:gd name="T13" fmla="*/ 10 h 10"/>
              <a:gd name="T14" fmla="*/ 173 w 687"/>
              <a:gd name="T15" fmla="*/ 10 h 10"/>
              <a:gd name="T16" fmla="*/ 3 w 687"/>
              <a:gd name="T17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7" h="10">
                <a:moveTo>
                  <a:pt x="3" y="10"/>
                </a:moveTo>
                <a:cubicBezTo>
                  <a:pt x="0" y="5"/>
                  <a:pt x="1" y="3"/>
                  <a:pt x="7" y="3"/>
                </a:cubicBezTo>
                <a:cubicBezTo>
                  <a:pt x="9" y="2"/>
                  <a:pt x="11" y="3"/>
                  <a:pt x="12" y="3"/>
                </a:cubicBezTo>
                <a:cubicBezTo>
                  <a:pt x="149" y="3"/>
                  <a:pt x="286" y="3"/>
                  <a:pt x="422" y="3"/>
                </a:cubicBezTo>
                <a:cubicBezTo>
                  <a:pt x="507" y="3"/>
                  <a:pt x="591" y="2"/>
                  <a:pt x="675" y="3"/>
                </a:cubicBezTo>
                <a:cubicBezTo>
                  <a:pt x="680" y="3"/>
                  <a:pt x="687" y="0"/>
                  <a:pt x="683" y="10"/>
                </a:cubicBezTo>
                <a:cubicBezTo>
                  <a:pt x="652" y="10"/>
                  <a:pt x="620" y="10"/>
                  <a:pt x="589" y="10"/>
                </a:cubicBezTo>
                <a:cubicBezTo>
                  <a:pt x="450" y="10"/>
                  <a:pt x="312" y="10"/>
                  <a:pt x="173" y="10"/>
                </a:cubicBezTo>
                <a:cubicBezTo>
                  <a:pt x="117" y="10"/>
                  <a:pt x="60" y="10"/>
                  <a:pt x="3" y="10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5" name="Freeform 7"/>
          <p:cNvSpPr>
            <a:spLocks/>
          </p:cNvSpPr>
          <p:nvPr/>
        </p:nvSpPr>
        <p:spPr bwMode="auto">
          <a:xfrm>
            <a:off x="6032500" y="411163"/>
            <a:ext cx="2784475" cy="33338"/>
          </a:xfrm>
          <a:custGeom>
            <a:avLst/>
            <a:gdLst>
              <a:gd name="T0" fmla="*/ 5 w 687"/>
              <a:gd name="T1" fmla="*/ 8 h 8"/>
              <a:gd name="T2" fmla="*/ 8 w 687"/>
              <a:gd name="T3" fmla="*/ 0 h 8"/>
              <a:gd name="T4" fmla="*/ 14 w 687"/>
              <a:gd name="T5" fmla="*/ 0 h 8"/>
              <a:gd name="T6" fmla="*/ 652 w 687"/>
              <a:gd name="T7" fmla="*/ 0 h 8"/>
              <a:gd name="T8" fmla="*/ 680 w 687"/>
              <a:gd name="T9" fmla="*/ 0 h 8"/>
              <a:gd name="T10" fmla="*/ 684 w 687"/>
              <a:gd name="T11" fmla="*/ 7 h 8"/>
              <a:gd name="T12" fmla="*/ 659 w 687"/>
              <a:gd name="T13" fmla="*/ 8 h 8"/>
              <a:gd name="T14" fmla="*/ 145 w 687"/>
              <a:gd name="T15" fmla="*/ 8 h 8"/>
              <a:gd name="T16" fmla="*/ 5 w 687"/>
              <a:gd name="T17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87" h="8">
                <a:moveTo>
                  <a:pt x="5" y="8"/>
                </a:moveTo>
                <a:cubicBezTo>
                  <a:pt x="0" y="3"/>
                  <a:pt x="2" y="1"/>
                  <a:pt x="8" y="0"/>
                </a:cubicBezTo>
                <a:cubicBezTo>
                  <a:pt x="10" y="0"/>
                  <a:pt x="12" y="0"/>
                  <a:pt x="14" y="0"/>
                </a:cubicBezTo>
                <a:cubicBezTo>
                  <a:pt x="227" y="0"/>
                  <a:pt x="440" y="0"/>
                  <a:pt x="652" y="0"/>
                </a:cubicBezTo>
                <a:cubicBezTo>
                  <a:pt x="661" y="0"/>
                  <a:pt x="671" y="0"/>
                  <a:pt x="680" y="0"/>
                </a:cubicBezTo>
                <a:cubicBezTo>
                  <a:pt x="685" y="0"/>
                  <a:pt x="687" y="2"/>
                  <a:pt x="684" y="7"/>
                </a:cubicBezTo>
                <a:cubicBezTo>
                  <a:pt x="676" y="7"/>
                  <a:pt x="668" y="8"/>
                  <a:pt x="659" y="8"/>
                </a:cubicBezTo>
                <a:cubicBezTo>
                  <a:pt x="488" y="8"/>
                  <a:pt x="316" y="8"/>
                  <a:pt x="145" y="8"/>
                </a:cubicBezTo>
                <a:cubicBezTo>
                  <a:pt x="98" y="8"/>
                  <a:pt x="51" y="8"/>
                  <a:pt x="5" y="8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5" name="Freeform 8"/>
          <p:cNvSpPr>
            <a:spLocks noEditPoints="1"/>
          </p:cNvSpPr>
          <p:nvPr/>
        </p:nvSpPr>
        <p:spPr bwMode="auto">
          <a:xfrm>
            <a:off x="5849938" y="366713"/>
            <a:ext cx="112713" cy="119063"/>
          </a:xfrm>
          <a:custGeom>
            <a:avLst/>
            <a:gdLst>
              <a:gd name="T0" fmla="*/ 28 w 28"/>
              <a:gd name="T1" fmla="*/ 14 h 29"/>
              <a:gd name="T2" fmla="*/ 14 w 28"/>
              <a:gd name="T3" fmla="*/ 29 h 29"/>
              <a:gd name="T4" fmla="*/ 0 w 28"/>
              <a:gd name="T5" fmla="*/ 15 h 29"/>
              <a:gd name="T6" fmla="*/ 14 w 28"/>
              <a:gd name="T7" fmla="*/ 0 h 29"/>
              <a:gd name="T8" fmla="*/ 28 w 28"/>
              <a:gd name="T9" fmla="*/ 14 h 29"/>
              <a:gd name="T10" fmla="*/ 6 w 28"/>
              <a:gd name="T11" fmla="*/ 15 h 29"/>
              <a:gd name="T12" fmla="*/ 15 w 28"/>
              <a:gd name="T13" fmla="*/ 23 h 29"/>
              <a:gd name="T14" fmla="*/ 23 w 28"/>
              <a:gd name="T15" fmla="*/ 14 h 29"/>
              <a:gd name="T16" fmla="*/ 14 w 28"/>
              <a:gd name="T17" fmla="*/ 6 h 29"/>
              <a:gd name="T18" fmla="*/ 6 w 28"/>
              <a:gd name="T19" fmla="*/ 15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8" h="29">
                <a:moveTo>
                  <a:pt x="28" y="14"/>
                </a:moveTo>
                <a:cubicBezTo>
                  <a:pt x="28" y="22"/>
                  <a:pt x="22" y="29"/>
                  <a:pt x="14" y="29"/>
                </a:cubicBezTo>
                <a:cubicBezTo>
                  <a:pt x="7" y="29"/>
                  <a:pt x="0" y="22"/>
                  <a:pt x="0" y="15"/>
                </a:cubicBezTo>
                <a:cubicBezTo>
                  <a:pt x="0" y="7"/>
                  <a:pt x="6" y="0"/>
                  <a:pt x="14" y="0"/>
                </a:cubicBezTo>
                <a:cubicBezTo>
                  <a:pt x="22" y="0"/>
                  <a:pt x="28" y="7"/>
                  <a:pt x="28" y="14"/>
                </a:cubicBezTo>
                <a:close/>
                <a:moveTo>
                  <a:pt x="6" y="15"/>
                </a:moveTo>
                <a:cubicBezTo>
                  <a:pt x="6" y="20"/>
                  <a:pt x="9" y="23"/>
                  <a:pt x="15" y="23"/>
                </a:cubicBezTo>
                <a:cubicBezTo>
                  <a:pt x="20" y="23"/>
                  <a:pt x="23" y="20"/>
                  <a:pt x="23" y="14"/>
                </a:cubicBezTo>
                <a:cubicBezTo>
                  <a:pt x="23" y="9"/>
                  <a:pt x="19" y="6"/>
                  <a:pt x="14" y="6"/>
                </a:cubicBezTo>
                <a:cubicBezTo>
                  <a:pt x="9" y="6"/>
                  <a:pt x="6" y="9"/>
                  <a:pt x="6" y="15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6" name="Freeform 9"/>
          <p:cNvSpPr>
            <a:spLocks noEditPoints="1"/>
          </p:cNvSpPr>
          <p:nvPr/>
        </p:nvSpPr>
        <p:spPr bwMode="auto">
          <a:xfrm>
            <a:off x="3194050" y="379413"/>
            <a:ext cx="117475" cy="114300"/>
          </a:xfrm>
          <a:custGeom>
            <a:avLst/>
            <a:gdLst>
              <a:gd name="T0" fmla="*/ 29 w 29"/>
              <a:gd name="T1" fmla="*/ 14 h 28"/>
              <a:gd name="T2" fmla="*/ 14 w 29"/>
              <a:gd name="T3" fmla="*/ 28 h 28"/>
              <a:gd name="T4" fmla="*/ 0 w 29"/>
              <a:gd name="T5" fmla="*/ 14 h 28"/>
              <a:gd name="T6" fmla="*/ 15 w 29"/>
              <a:gd name="T7" fmla="*/ 0 h 28"/>
              <a:gd name="T8" fmla="*/ 29 w 29"/>
              <a:gd name="T9" fmla="*/ 14 h 28"/>
              <a:gd name="T10" fmla="*/ 15 w 29"/>
              <a:gd name="T11" fmla="*/ 22 h 28"/>
              <a:gd name="T12" fmla="*/ 23 w 29"/>
              <a:gd name="T13" fmla="*/ 14 h 28"/>
              <a:gd name="T14" fmla="*/ 14 w 29"/>
              <a:gd name="T15" fmla="*/ 5 h 28"/>
              <a:gd name="T16" fmla="*/ 6 w 29"/>
              <a:gd name="T17" fmla="*/ 14 h 28"/>
              <a:gd name="T18" fmla="*/ 15 w 29"/>
              <a:gd name="T19" fmla="*/ 22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9" h="28">
                <a:moveTo>
                  <a:pt x="29" y="14"/>
                </a:moveTo>
                <a:cubicBezTo>
                  <a:pt x="29" y="22"/>
                  <a:pt x="22" y="28"/>
                  <a:pt x="14" y="28"/>
                </a:cubicBezTo>
                <a:cubicBezTo>
                  <a:pt x="7" y="28"/>
                  <a:pt x="0" y="22"/>
                  <a:pt x="0" y="14"/>
                </a:cubicBezTo>
                <a:cubicBezTo>
                  <a:pt x="0" y="6"/>
                  <a:pt x="7" y="0"/>
                  <a:pt x="15" y="0"/>
                </a:cubicBezTo>
                <a:cubicBezTo>
                  <a:pt x="23" y="0"/>
                  <a:pt x="29" y="6"/>
                  <a:pt x="29" y="14"/>
                </a:cubicBezTo>
                <a:close/>
                <a:moveTo>
                  <a:pt x="15" y="22"/>
                </a:moveTo>
                <a:cubicBezTo>
                  <a:pt x="20" y="22"/>
                  <a:pt x="23" y="19"/>
                  <a:pt x="23" y="14"/>
                </a:cubicBezTo>
                <a:cubicBezTo>
                  <a:pt x="23" y="9"/>
                  <a:pt x="20" y="5"/>
                  <a:pt x="14" y="5"/>
                </a:cubicBezTo>
                <a:cubicBezTo>
                  <a:pt x="9" y="5"/>
                  <a:pt x="6" y="9"/>
                  <a:pt x="6" y="14"/>
                </a:cubicBezTo>
                <a:cubicBezTo>
                  <a:pt x="6" y="19"/>
                  <a:pt x="9" y="22"/>
                  <a:pt x="15" y="22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" name="Google Shape;1473;p55"/>
          <p:cNvSpPr txBox="1">
            <a:spLocks noGrp="1"/>
          </p:cNvSpPr>
          <p:nvPr>
            <p:ph type="subTitle" idx="4294967295"/>
          </p:nvPr>
        </p:nvSpPr>
        <p:spPr>
          <a:xfrm>
            <a:off x="6075767" y="1637900"/>
            <a:ext cx="2209500" cy="70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>
                <a:solidFill>
                  <a:schemeClr val="accent5">
                    <a:lumMod val="10000"/>
                  </a:schemeClr>
                </a:solidFill>
              </a:rPr>
              <a:t>Mercury is the closest planet to the Sun</a:t>
            </a:r>
            <a:endParaRPr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474" name="Google Shape;1474;p55"/>
          <p:cNvSpPr txBox="1">
            <a:spLocks noGrp="1"/>
          </p:cNvSpPr>
          <p:nvPr>
            <p:ph type="subTitle" idx="4294967295"/>
          </p:nvPr>
        </p:nvSpPr>
        <p:spPr>
          <a:xfrm>
            <a:off x="3474304" y="1637900"/>
            <a:ext cx="2209500" cy="70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chemeClr val="accent5">
                    <a:lumMod val="10000"/>
                  </a:schemeClr>
                </a:solidFill>
              </a:rPr>
              <a:t>Venus is the second planet from the Sun</a:t>
            </a:r>
            <a:endParaRPr sz="1600" b="1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475" name="Google Shape;1475;p55"/>
          <p:cNvSpPr txBox="1">
            <a:spLocks noGrp="1"/>
          </p:cNvSpPr>
          <p:nvPr>
            <p:ph type="subTitle" idx="4294967295"/>
          </p:nvPr>
        </p:nvSpPr>
        <p:spPr>
          <a:xfrm>
            <a:off x="654298" y="3807650"/>
            <a:ext cx="2209500" cy="70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600" b="1">
                <a:solidFill>
                  <a:schemeClr val="accent5">
                    <a:lumMod val="10000"/>
                  </a:schemeClr>
                </a:solidFill>
              </a:rPr>
              <a:t>Despite being red, Mars is a cold place</a:t>
            </a:r>
            <a:endParaRPr sz="1600" b="1">
              <a:solidFill>
                <a:schemeClr val="accent5">
                  <a:lumMod val="10000"/>
                </a:schemeClr>
              </a:solidFill>
            </a:endParaRPr>
          </a:p>
        </p:txBody>
      </p:sp>
      <p:grpSp>
        <p:nvGrpSpPr>
          <p:cNvPr id="1476" name="Google Shape;1476;p55"/>
          <p:cNvGrpSpPr/>
          <p:nvPr/>
        </p:nvGrpSpPr>
        <p:grpSpPr>
          <a:xfrm>
            <a:off x="4538212" y="2771495"/>
            <a:ext cx="84879" cy="372496"/>
            <a:chOff x="845575" y="2563700"/>
            <a:chExt cx="92400" cy="411825"/>
          </a:xfrm>
        </p:grpSpPr>
        <p:cxnSp>
          <p:nvCxnSpPr>
            <p:cNvPr id="1477" name="Google Shape;1477;p55"/>
            <p:cNvCxnSpPr/>
            <p:nvPr/>
          </p:nvCxnSpPr>
          <p:spPr>
            <a:xfrm>
              <a:off x="891775" y="2616125"/>
              <a:ext cx="0" cy="35940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478" name="Google Shape;1478;p55"/>
            <p:cNvSpPr/>
            <p:nvPr/>
          </p:nvSpPr>
          <p:spPr>
            <a:xfrm>
              <a:off x="845575" y="2563700"/>
              <a:ext cx="92400" cy="92400"/>
            </a:xfrm>
            <a:prstGeom prst="ellipse">
              <a:avLst/>
            </a:pr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9" name="Google Shape;1479;p55"/>
          <p:cNvGrpSpPr/>
          <p:nvPr/>
        </p:nvGrpSpPr>
        <p:grpSpPr>
          <a:xfrm>
            <a:off x="930602" y="2771495"/>
            <a:ext cx="84879" cy="372496"/>
            <a:chOff x="845575" y="2563700"/>
            <a:chExt cx="92400" cy="411825"/>
          </a:xfrm>
        </p:grpSpPr>
        <p:cxnSp>
          <p:nvCxnSpPr>
            <p:cNvPr id="1480" name="Google Shape;1480;p55"/>
            <p:cNvCxnSpPr/>
            <p:nvPr/>
          </p:nvCxnSpPr>
          <p:spPr>
            <a:xfrm>
              <a:off x="891775" y="2616125"/>
              <a:ext cx="0" cy="35940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481" name="Google Shape;1481;p55"/>
            <p:cNvSpPr/>
            <p:nvPr/>
          </p:nvSpPr>
          <p:spPr>
            <a:xfrm>
              <a:off x="845575" y="2563700"/>
              <a:ext cx="92400" cy="92400"/>
            </a:xfrm>
            <a:prstGeom prst="ellipse">
              <a:avLst/>
            </a:pr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82" name="Google Shape;1482;p55"/>
          <p:cNvGrpSpPr/>
          <p:nvPr/>
        </p:nvGrpSpPr>
        <p:grpSpPr>
          <a:xfrm rot="10800000">
            <a:off x="2738451" y="3024214"/>
            <a:ext cx="84879" cy="372496"/>
            <a:chOff x="2070100" y="2563700"/>
            <a:chExt cx="92400" cy="411825"/>
          </a:xfrm>
        </p:grpSpPr>
        <p:cxnSp>
          <p:nvCxnSpPr>
            <p:cNvPr id="1483" name="Google Shape;1483;p55"/>
            <p:cNvCxnSpPr/>
            <p:nvPr/>
          </p:nvCxnSpPr>
          <p:spPr>
            <a:xfrm>
              <a:off x="2116300" y="2616125"/>
              <a:ext cx="0" cy="35940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484" name="Google Shape;1484;p55"/>
            <p:cNvSpPr/>
            <p:nvPr/>
          </p:nvSpPr>
          <p:spPr>
            <a:xfrm>
              <a:off x="2070100" y="2563700"/>
              <a:ext cx="92400" cy="92400"/>
            </a:xfrm>
            <a:prstGeom prst="ellipse">
              <a:avLst/>
            </a:pr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85" name="Google Shape;1485;p55"/>
          <p:cNvGrpSpPr/>
          <p:nvPr/>
        </p:nvGrpSpPr>
        <p:grpSpPr>
          <a:xfrm rot="10800000">
            <a:off x="6331066" y="3024017"/>
            <a:ext cx="84879" cy="372496"/>
            <a:chOff x="2070100" y="2563700"/>
            <a:chExt cx="92400" cy="411825"/>
          </a:xfrm>
        </p:grpSpPr>
        <p:cxnSp>
          <p:nvCxnSpPr>
            <p:cNvPr id="1486" name="Google Shape;1486;p55"/>
            <p:cNvCxnSpPr/>
            <p:nvPr/>
          </p:nvCxnSpPr>
          <p:spPr>
            <a:xfrm>
              <a:off x="2116300" y="2616125"/>
              <a:ext cx="0" cy="35940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487" name="Google Shape;1487;p55"/>
            <p:cNvSpPr/>
            <p:nvPr/>
          </p:nvSpPr>
          <p:spPr>
            <a:xfrm>
              <a:off x="2070100" y="2563700"/>
              <a:ext cx="92400" cy="92400"/>
            </a:xfrm>
            <a:prstGeom prst="ellipse">
              <a:avLst/>
            </a:pr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88" name="Google Shape;1488;p55"/>
          <p:cNvGrpSpPr/>
          <p:nvPr/>
        </p:nvGrpSpPr>
        <p:grpSpPr>
          <a:xfrm>
            <a:off x="8128502" y="2771495"/>
            <a:ext cx="84879" cy="372496"/>
            <a:chOff x="845575" y="2563700"/>
            <a:chExt cx="92400" cy="411825"/>
          </a:xfrm>
        </p:grpSpPr>
        <p:cxnSp>
          <p:nvCxnSpPr>
            <p:cNvPr id="1489" name="Google Shape;1489;p55"/>
            <p:cNvCxnSpPr/>
            <p:nvPr/>
          </p:nvCxnSpPr>
          <p:spPr>
            <a:xfrm>
              <a:off x="891775" y="2616125"/>
              <a:ext cx="0" cy="35940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1490" name="Google Shape;1490;p55"/>
            <p:cNvSpPr/>
            <p:nvPr/>
          </p:nvSpPr>
          <p:spPr>
            <a:xfrm>
              <a:off x="845575" y="2563700"/>
              <a:ext cx="92400" cy="92400"/>
            </a:xfrm>
            <a:prstGeom prst="ellipse">
              <a:avLst/>
            </a:pr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491" name="Google Shape;1491;p55"/>
          <p:cNvCxnSpPr/>
          <p:nvPr/>
        </p:nvCxnSpPr>
        <p:spPr>
          <a:xfrm>
            <a:off x="977979" y="3084597"/>
            <a:ext cx="1798800" cy="0"/>
          </a:xfrm>
          <a:prstGeom prst="straightConnector1">
            <a:avLst/>
          </a:prstGeom>
          <a:noFill/>
          <a:ln w="76200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92" name="Google Shape;1492;p55"/>
          <p:cNvCxnSpPr/>
          <p:nvPr/>
        </p:nvCxnSpPr>
        <p:spPr>
          <a:xfrm>
            <a:off x="4576250" y="3084600"/>
            <a:ext cx="1798500" cy="0"/>
          </a:xfrm>
          <a:prstGeom prst="straightConnector1">
            <a:avLst/>
          </a:prstGeom>
          <a:noFill/>
          <a:ln w="76200" cap="flat" cmpd="sng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93" name="Google Shape;1493;p55"/>
          <p:cNvCxnSpPr/>
          <p:nvPr/>
        </p:nvCxnSpPr>
        <p:spPr>
          <a:xfrm>
            <a:off x="2773879" y="3084597"/>
            <a:ext cx="18069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94" name="Google Shape;1494;p55"/>
          <p:cNvCxnSpPr/>
          <p:nvPr/>
        </p:nvCxnSpPr>
        <p:spPr>
          <a:xfrm>
            <a:off x="6377929" y="3084597"/>
            <a:ext cx="17988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95" name="Google Shape;1495;p55"/>
          <p:cNvSpPr txBox="1">
            <a:spLocks noGrp="1"/>
          </p:cNvSpPr>
          <p:nvPr>
            <p:ph type="subTitle" idx="4294967295"/>
          </p:nvPr>
        </p:nvSpPr>
        <p:spPr>
          <a:xfrm>
            <a:off x="1243798" y="3493925"/>
            <a:ext cx="16200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600" b="1" dirty="0">
                <a:solidFill>
                  <a:srgbClr val="C00000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STEP 2</a:t>
            </a:r>
            <a:endParaRPr sz="1600" b="1" dirty="0">
              <a:solidFill>
                <a:srgbClr val="C00000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1496" name="Google Shape;1496;p55"/>
          <p:cNvSpPr txBox="1">
            <a:spLocks noGrp="1"/>
          </p:cNvSpPr>
          <p:nvPr>
            <p:ph type="subTitle" idx="4294967295"/>
          </p:nvPr>
        </p:nvSpPr>
        <p:spPr>
          <a:xfrm>
            <a:off x="3762100" y="2284263"/>
            <a:ext cx="16200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rgbClr val="C00000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STEP 3</a:t>
            </a:r>
            <a:endParaRPr sz="1600" b="1">
              <a:solidFill>
                <a:srgbClr val="C00000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1497" name="Google Shape;1497;p55"/>
          <p:cNvSpPr txBox="1">
            <a:spLocks noGrp="1"/>
          </p:cNvSpPr>
          <p:nvPr>
            <p:ph type="subTitle" idx="4294967295"/>
          </p:nvPr>
        </p:nvSpPr>
        <p:spPr>
          <a:xfrm>
            <a:off x="6665267" y="2284263"/>
            <a:ext cx="16200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rgbClr val="C00000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STEP 5</a:t>
            </a:r>
            <a:endParaRPr sz="1600" b="1">
              <a:solidFill>
                <a:srgbClr val="C00000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1498" name="Google Shape;1498;p55"/>
          <p:cNvSpPr txBox="1">
            <a:spLocks noGrp="1"/>
          </p:cNvSpPr>
          <p:nvPr>
            <p:ph type="subTitle" idx="4294967295"/>
          </p:nvPr>
        </p:nvSpPr>
        <p:spPr>
          <a:xfrm>
            <a:off x="872850" y="1637900"/>
            <a:ext cx="2299750" cy="70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dirty="0">
                <a:solidFill>
                  <a:schemeClr val="accent5">
                    <a:lumMod val="10000"/>
                  </a:schemeClr>
                </a:solidFill>
              </a:rPr>
              <a:t>Neptune is the farthest planet from the Sun</a:t>
            </a:r>
            <a:endParaRPr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499" name="Google Shape;1499;p55"/>
          <p:cNvSpPr txBox="1">
            <a:spLocks noGrp="1"/>
          </p:cNvSpPr>
          <p:nvPr>
            <p:ph type="subTitle" idx="4294967295"/>
          </p:nvPr>
        </p:nvSpPr>
        <p:spPr>
          <a:xfrm>
            <a:off x="872850" y="2284263"/>
            <a:ext cx="16200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>
                <a:solidFill>
                  <a:srgbClr val="C00000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STEP 1</a:t>
            </a:r>
            <a:endParaRPr sz="1600" b="1">
              <a:solidFill>
                <a:srgbClr val="C00000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1500" name="Google Shape;1500;p55"/>
          <p:cNvSpPr txBox="1">
            <a:spLocks noGrp="1"/>
          </p:cNvSpPr>
          <p:nvPr>
            <p:ph type="subTitle" idx="4294967295"/>
          </p:nvPr>
        </p:nvSpPr>
        <p:spPr>
          <a:xfrm>
            <a:off x="6276769" y="3493925"/>
            <a:ext cx="16200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600" b="1" dirty="0">
                <a:solidFill>
                  <a:srgbClr val="C00000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STEP 4</a:t>
            </a:r>
            <a:endParaRPr sz="1600" b="1" dirty="0">
              <a:solidFill>
                <a:srgbClr val="C00000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1501" name="Google Shape;1501;p55"/>
          <p:cNvSpPr txBox="1">
            <a:spLocks noGrp="1"/>
          </p:cNvSpPr>
          <p:nvPr>
            <p:ph type="subTitle" idx="4294967295"/>
          </p:nvPr>
        </p:nvSpPr>
        <p:spPr>
          <a:xfrm>
            <a:off x="6276769" y="3807650"/>
            <a:ext cx="2209500" cy="70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600" b="1">
                <a:solidFill>
                  <a:schemeClr val="accent5">
                    <a:lumMod val="10000"/>
                  </a:schemeClr>
                </a:solidFill>
              </a:rPr>
              <a:t>Earth is the planet where we all live on</a:t>
            </a:r>
            <a:endParaRPr sz="1600" b="1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502" name="Google Shape;1502;p55"/>
          <p:cNvSpPr txBox="1">
            <a:spLocks noGrp="1"/>
          </p:cNvSpPr>
          <p:nvPr>
            <p:ph type="title"/>
          </p:nvPr>
        </p:nvSpPr>
        <p:spPr>
          <a:xfrm>
            <a:off x="540000" y="491400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STRATEGY</a:t>
            </a:r>
            <a:endParaRPr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" name="AutoShape 2"/>
          <p:cNvSpPr>
            <a:spLocks noChangeAspect="1" noChangeArrowheads="1" noTextEdit="1"/>
          </p:cNvSpPr>
          <p:nvPr/>
        </p:nvSpPr>
        <p:spPr bwMode="auto">
          <a:xfrm>
            <a:off x="-3057831" y="791028"/>
            <a:ext cx="649288" cy="735013"/>
          </a:xfrm>
          <a:prstGeom prst="rect">
            <a:avLst/>
          </a:prstGeom>
          <a:solidFill>
            <a:srgbClr val="6969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11" name="Grupo 10"/>
          <p:cNvGrpSpPr/>
          <p:nvPr/>
        </p:nvGrpSpPr>
        <p:grpSpPr>
          <a:xfrm>
            <a:off x="717523" y="2943843"/>
            <a:ext cx="660401" cy="738188"/>
            <a:chOff x="-1581151" y="2314575"/>
            <a:chExt cx="660401" cy="738188"/>
          </a:xfrm>
        </p:grpSpPr>
        <p:sp>
          <p:nvSpPr>
            <p:cNvPr id="6" name="Freeform 4"/>
            <p:cNvSpPr>
              <a:spLocks/>
            </p:cNvSpPr>
            <p:nvPr/>
          </p:nvSpPr>
          <p:spPr bwMode="auto">
            <a:xfrm>
              <a:off x="-1250950" y="2511425"/>
              <a:ext cx="223838" cy="538163"/>
            </a:xfrm>
            <a:custGeom>
              <a:avLst/>
              <a:gdLst>
                <a:gd name="T0" fmla="*/ 52 w 79"/>
                <a:gd name="T1" fmla="*/ 189 h 189"/>
                <a:gd name="T2" fmla="*/ 7 w 79"/>
                <a:gd name="T3" fmla="*/ 88 h 189"/>
                <a:gd name="T4" fmla="*/ 13 w 79"/>
                <a:gd name="T5" fmla="*/ 54 h 189"/>
                <a:gd name="T6" fmla="*/ 8 w 79"/>
                <a:gd name="T7" fmla="*/ 5 h 189"/>
                <a:gd name="T8" fmla="*/ 24 w 79"/>
                <a:gd name="T9" fmla="*/ 6 h 189"/>
                <a:gd name="T10" fmla="*/ 38 w 79"/>
                <a:gd name="T11" fmla="*/ 34 h 189"/>
                <a:gd name="T12" fmla="*/ 39 w 79"/>
                <a:gd name="T13" fmla="*/ 71 h 189"/>
                <a:gd name="T14" fmla="*/ 41 w 79"/>
                <a:gd name="T15" fmla="*/ 93 h 189"/>
                <a:gd name="T16" fmla="*/ 74 w 79"/>
                <a:gd name="T17" fmla="*/ 137 h 189"/>
                <a:gd name="T18" fmla="*/ 78 w 79"/>
                <a:gd name="T19" fmla="*/ 140 h 189"/>
                <a:gd name="T20" fmla="*/ 79 w 79"/>
                <a:gd name="T21" fmla="*/ 140 h 189"/>
                <a:gd name="T22" fmla="*/ 66 w 79"/>
                <a:gd name="T23" fmla="*/ 145 h 189"/>
                <a:gd name="T24" fmla="*/ 52 w 79"/>
                <a:gd name="T25" fmla="*/ 164 h 189"/>
                <a:gd name="T26" fmla="*/ 52 w 79"/>
                <a:gd name="T27" fmla="*/ 189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9" h="189">
                  <a:moveTo>
                    <a:pt x="52" y="189"/>
                  </a:moveTo>
                  <a:cubicBezTo>
                    <a:pt x="16" y="167"/>
                    <a:pt x="0" y="130"/>
                    <a:pt x="7" y="88"/>
                  </a:cubicBezTo>
                  <a:cubicBezTo>
                    <a:pt x="9" y="77"/>
                    <a:pt x="12" y="65"/>
                    <a:pt x="13" y="54"/>
                  </a:cubicBezTo>
                  <a:cubicBezTo>
                    <a:pt x="16" y="32"/>
                    <a:pt x="15" y="25"/>
                    <a:pt x="8" y="5"/>
                  </a:cubicBezTo>
                  <a:cubicBezTo>
                    <a:pt x="16" y="0"/>
                    <a:pt x="17" y="0"/>
                    <a:pt x="24" y="6"/>
                  </a:cubicBezTo>
                  <a:cubicBezTo>
                    <a:pt x="33" y="13"/>
                    <a:pt x="37" y="23"/>
                    <a:pt x="38" y="34"/>
                  </a:cubicBezTo>
                  <a:cubicBezTo>
                    <a:pt x="38" y="46"/>
                    <a:pt x="38" y="59"/>
                    <a:pt x="39" y="71"/>
                  </a:cubicBezTo>
                  <a:cubicBezTo>
                    <a:pt x="39" y="78"/>
                    <a:pt x="40" y="86"/>
                    <a:pt x="41" y="93"/>
                  </a:cubicBezTo>
                  <a:cubicBezTo>
                    <a:pt x="44" y="113"/>
                    <a:pt x="55" y="128"/>
                    <a:pt x="74" y="137"/>
                  </a:cubicBezTo>
                  <a:cubicBezTo>
                    <a:pt x="75" y="138"/>
                    <a:pt x="77" y="139"/>
                    <a:pt x="78" y="140"/>
                  </a:cubicBezTo>
                  <a:cubicBezTo>
                    <a:pt x="78" y="140"/>
                    <a:pt x="79" y="140"/>
                    <a:pt x="79" y="140"/>
                  </a:cubicBezTo>
                  <a:cubicBezTo>
                    <a:pt x="74" y="142"/>
                    <a:pt x="70" y="143"/>
                    <a:pt x="66" y="145"/>
                  </a:cubicBezTo>
                  <a:cubicBezTo>
                    <a:pt x="57" y="148"/>
                    <a:pt x="52" y="155"/>
                    <a:pt x="52" y="164"/>
                  </a:cubicBezTo>
                  <a:cubicBezTo>
                    <a:pt x="51" y="173"/>
                    <a:pt x="52" y="181"/>
                    <a:pt x="52" y="189"/>
                  </a:cubicBezTo>
                  <a:close/>
                </a:path>
              </a:pathLst>
            </a:custGeom>
            <a:solidFill>
              <a:srgbClr val="6969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-1473200" y="2511425"/>
              <a:ext cx="209550" cy="541338"/>
            </a:xfrm>
            <a:custGeom>
              <a:avLst/>
              <a:gdLst>
                <a:gd name="T0" fmla="*/ 0 w 74"/>
                <a:gd name="T1" fmla="*/ 140 h 190"/>
                <a:gd name="T2" fmla="*/ 5 w 74"/>
                <a:gd name="T3" fmla="*/ 137 h 190"/>
                <a:gd name="T4" fmla="*/ 40 w 74"/>
                <a:gd name="T5" fmla="*/ 86 h 190"/>
                <a:gd name="T6" fmla="*/ 41 w 74"/>
                <a:gd name="T7" fmla="*/ 46 h 190"/>
                <a:gd name="T8" fmla="*/ 46 w 74"/>
                <a:gd name="T9" fmla="*/ 19 h 190"/>
                <a:gd name="T10" fmla="*/ 54 w 74"/>
                <a:gd name="T11" fmla="*/ 7 h 190"/>
                <a:gd name="T12" fmla="*/ 72 w 74"/>
                <a:gd name="T13" fmla="*/ 5 h 190"/>
                <a:gd name="T14" fmla="*/ 71 w 74"/>
                <a:gd name="T15" fmla="*/ 81 h 190"/>
                <a:gd name="T16" fmla="*/ 73 w 74"/>
                <a:gd name="T17" fmla="*/ 123 h 190"/>
                <a:gd name="T18" fmla="*/ 27 w 74"/>
                <a:gd name="T19" fmla="*/ 190 h 190"/>
                <a:gd name="T20" fmla="*/ 28 w 74"/>
                <a:gd name="T21" fmla="*/ 171 h 190"/>
                <a:gd name="T22" fmla="*/ 7 w 74"/>
                <a:gd name="T23" fmla="*/ 142 h 190"/>
                <a:gd name="T24" fmla="*/ 0 w 74"/>
                <a:gd name="T25" fmla="*/ 14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4" h="190">
                  <a:moveTo>
                    <a:pt x="0" y="140"/>
                  </a:moveTo>
                  <a:cubicBezTo>
                    <a:pt x="2" y="139"/>
                    <a:pt x="4" y="138"/>
                    <a:pt x="5" y="137"/>
                  </a:cubicBezTo>
                  <a:cubicBezTo>
                    <a:pt x="27" y="127"/>
                    <a:pt x="38" y="110"/>
                    <a:pt x="40" y="86"/>
                  </a:cubicBezTo>
                  <a:cubicBezTo>
                    <a:pt x="41" y="73"/>
                    <a:pt x="40" y="60"/>
                    <a:pt x="41" y="46"/>
                  </a:cubicBezTo>
                  <a:cubicBezTo>
                    <a:pt x="42" y="37"/>
                    <a:pt x="43" y="28"/>
                    <a:pt x="46" y="19"/>
                  </a:cubicBezTo>
                  <a:cubicBezTo>
                    <a:pt x="47" y="15"/>
                    <a:pt x="51" y="10"/>
                    <a:pt x="54" y="7"/>
                  </a:cubicBezTo>
                  <a:cubicBezTo>
                    <a:pt x="61" y="0"/>
                    <a:pt x="62" y="0"/>
                    <a:pt x="72" y="5"/>
                  </a:cubicBezTo>
                  <a:cubicBezTo>
                    <a:pt x="59" y="30"/>
                    <a:pt x="67" y="56"/>
                    <a:pt x="71" y="81"/>
                  </a:cubicBezTo>
                  <a:cubicBezTo>
                    <a:pt x="73" y="95"/>
                    <a:pt x="74" y="110"/>
                    <a:pt x="73" y="123"/>
                  </a:cubicBezTo>
                  <a:cubicBezTo>
                    <a:pt x="69" y="153"/>
                    <a:pt x="50" y="172"/>
                    <a:pt x="27" y="190"/>
                  </a:cubicBezTo>
                  <a:cubicBezTo>
                    <a:pt x="28" y="183"/>
                    <a:pt x="28" y="177"/>
                    <a:pt x="28" y="171"/>
                  </a:cubicBezTo>
                  <a:cubicBezTo>
                    <a:pt x="28" y="154"/>
                    <a:pt x="23" y="147"/>
                    <a:pt x="7" y="142"/>
                  </a:cubicBezTo>
                  <a:cubicBezTo>
                    <a:pt x="5" y="142"/>
                    <a:pt x="3" y="141"/>
                    <a:pt x="0" y="140"/>
                  </a:cubicBezTo>
                  <a:close/>
                </a:path>
              </a:pathLst>
            </a:custGeom>
            <a:solidFill>
              <a:srgbClr val="6969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-1581151" y="2314575"/>
              <a:ext cx="287338" cy="312738"/>
            </a:xfrm>
            <a:custGeom>
              <a:avLst/>
              <a:gdLst>
                <a:gd name="T0" fmla="*/ 89 w 101"/>
                <a:gd name="T1" fmla="*/ 46 h 110"/>
                <a:gd name="T2" fmla="*/ 95 w 101"/>
                <a:gd name="T3" fmla="*/ 67 h 110"/>
                <a:gd name="T4" fmla="*/ 29 w 101"/>
                <a:gd name="T5" fmla="*/ 110 h 110"/>
                <a:gd name="T6" fmla="*/ 24 w 101"/>
                <a:gd name="T7" fmla="*/ 110 h 110"/>
                <a:gd name="T8" fmla="*/ 8 w 101"/>
                <a:gd name="T9" fmla="*/ 91 h 110"/>
                <a:gd name="T10" fmla="*/ 14 w 101"/>
                <a:gd name="T11" fmla="*/ 69 h 110"/>
                <a:gd name="T12" fmla="*/ 11 w 101"/>
                <a:gd name="T13" fmla="*/ 40 h 110"/>
                <a:gd name="T14" fmla="*/ 6 w 101"/>
                <a:gd name="T15" fmla="*/ 31 h 110"/>
                <a:gd name="T16" fmla="*/ 15 w 101"/>
                <a:gd name="T17" fmla="*/ 4 h 110"/>
                <a:gd name="T18" fmla="*/ 44 w 101"/>
                <a:gd name="T19" fmla="*/ 2 h 110"/>
                <a:gd name="T20" fmla="*/ 101 w 101"/>
                <a:gd name="T21" fmla="*/ 30 h 110"/>
                <a:gd name="T22" fmla="*/ 96 w 101"/>
                <a:gd name="T23" fmla="*/ 34 h 110"/>
                <a:gd name="T24" fmla="*/ 70 w 101"/>
                <a:gd name="T25" fmla="*/ 18 h 110"/>
                <a:gd name="T26" fmla="*/ 36 w 101"/>
                <a:gd name="T27" fmla="*/ 8 h 110"/>
                <a:gd name="T28" fmla="*/ 25 w 101"/>
                <a:gd name="T29" fmla="*/ 9 h 110"/>
                <a:gd name="T30" fmla="*/ 19 w 101"/>
                <a:gd name="T31" fmla="*/ 37 h 110"/>
                <a:gd name="T32" fmla="*/ 45 w 101"/>
                <a:gd name="T33" fmla="*/ 48 h 110"/>
                <a:gd name="T34" fmla="*/ 89 w 101"/>
                <a:gd name="T35" fmla="*/ 4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1" h="110">
                  <a:moveTo>
                    <a:pt x="89" y="46"/>
                  </a:moveTo>
                  <a:cubicBezTo>
                    <a:pt x="90" y="52"/>
                    <a:pt x="92" y="58"/>
                    <a:pt x="95" y="67"/>
                  </a:cubicBezTo>
                  <a:cubicBezTo>
                    <a:pt x="78" y="86"/>
                    <a:pt x="59" y="107"/>
                    <a:pt x="29" y="110"/>
                  </a:cubicBezTo>
                  <a:cubicBezTo>
                    <a:pt x="28" y="110"/>
                    <a:pt x="26" y="110"/>
                    <a:pt x="24" y="110"/>
                  </a:cubicBezTo>
                  <a:cubicBezTo>
                    <a:pt x="11" y="110"/>
                    <a:pt x="6" y="104"/>
                    <a:pt x="8" y="91"/>
                  </a:cubicBezTo>
                  <a:cubicBezTo>
                    <a:pt x="9" y="83"/>
                    <a:pt x="12" y="76"/>
                    <a:pt x="14" y="69"/>
                  </a:cubicBezTo>
                  <a:cubicBezTo>
                    <a:pt x="18" y="58"/>
                    <a:pt x="17" y="49"/>
                    <a:pt x="11" y="40"/>
                  </a:cubicBezTo>
                  <a:cubicBezTo>
                    <a:pt x="9" y="37"/>
                    <a:pt x="7" y="34"/>
                    <a:pt x="6" y="31"/>
                  </a:cubicBezTo>
                  <a:cubicBezTo>
                    <a:pt x="0" y="19"/>
                    <a:pt x="4" y="10"/>
                    <a:pt x="15" y="4"/>
                  </a:cubicBezTo>
                  <a:cubicBezTo>
                    <a:pt x="24" y="0"/>
                    <a:pt x="34" y="0"/>
                    <a:pt x="44" y="2"/>
                  </a:cubicBezTo>
                  <a:cubicBezTo>
                    <a:pt x="65" y="6"/>
                    <a:pt x="83" y="16"/>
                    <a:pt x="101" y="30"/>
                  </a:cubicBezTo>
                  <a:cubicBezTo>
                    <a:pt x="99" y="31"/>
                    <a:pt x="97" y="33"/>
                    <a:pt x="96" y="34"/>
                  </a:cubicBezTo>
                  <a:cubicBezTo>
                    <a:pt x="87" y="28"/>
                    <a:pt x="79" y="22"/>
                    <a:pt x="70" y="18"/>
                  </a:cubicBezTo>
                  <a:cubicBezTo>
                    <a:pt x="60" y="12"/>
                    <a:pt x="48" y="7"/>
                    <a:pt x="36" y="8"/>
                  </a:cubicBezTo>
                  <a:cubicBezTo>
                    <a:pt x="32" y="8"/>
                    <a:pt x="28" y="8"/>
                    <a:pt x="25" y="9"/>
                  </a:cubicBezTo>
                  <a:cubicBezTo>
                    <a:pt x="12" y="14"/>
                    <a:pt x="9" y="27"/>
                    <a:pt x="19" y="37"/>
                  </a:cubicBezTo>
                  <a:cubicBezTo>
                    <a:pt x="26" y="44"/>
                    <a:pt x="35" y="47"/>
                    <a:pt x="45" y="48"/>
                  </a:cubicBezTo>
                  <a:cubicBezTo>
                    <a:pt x="60" y="48"/>
                    <a:pt x="75" y="47"/>
                    <a:pt x="89" y="46"/>
                  </a:cubicBezTo>
                  <a:close/>
                </a:path>
              </a:pathLst>
            </a:custGeom>
            <a:solidFill>
              <a:srgbClr val="6969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-1203325" y="2317750"/>
              <a:ext cx="282575" cy="309563"/>
            </a:xfrm>
            <a:custGeom>
              <a:avLst/>
              <a:gdLst>
                <a:gd name="T0" fmla="*/ 5 w 99"/>
                <a:gd name="T1" fmla="*/ 33 h 109"/>
                <a:gd name="T2" fmla="*/ 0 w 99"/>
                <a:gd name="T3" fmla="*/ 28 h 109"/>
                <a:gd name="T4" fmla="*/ 17 w 99"/>
                <a:gd name="T5" fmla="*/ 17 h 109"/>
                <a:gd name="T6" fmla="*/ 64 w 99"/>
                <a:gd name="T7" fmla="*/ 0 h 109"/>
                <a:gd name="T8" fmla="*/ 87 w 99"/>
                <a:gd name="T9" fmla="*/ 5 h 109"/>
                <a:gd name="T10" fmla="*/ 95 w 99"/>
                <a:gd name="T11" fmla="*/ 29 h 109"/>
                <a:gd name="T12" fmla="*/ 93 w 99"/>
                <a:gd name="T13" fmla="*/ 33 h 109"/>
                <a:gd name="T14" fmla="*/ 88 w 99"/>
                <a:gd name="T15" fmla="*/ 75 h 109"/>
                <a:gd name="T16" fmla="*/ 93 w 99"/>
                <a:gd name="T17" fmla="*/ 94 h 109"/>
                <a:gd name="T18" fmla="*/ 80 w 99"/>
                <a:gd name="T19" fmla="*/ 109 h 109"/>
                <a:gd name="T20" fmla="*/ 52 w 99"/>
                <a:gd name="T21" fmla="*/ 104 h 109"/>
                <a:gd name="T22" fmla="*/ 7 w 99"/>
                <a:gd name="T23" fmla="*/ 66 h 109"/>
                <a:gd name="T24" fmla="*/ 6 w 99"/>
                <a:gd name="T25" fmla="*/ 62 h 109"/>
                <a:gd name="T26" fmla="*/ 12 w 99"/>
                <a:gd name="T27" fmla="*/ 45 h 109"/>
                <a:gd name="T28" fmla="*/ 55 w 99"/>
                <a:gd name="T29" fmla="*/ 46 h 109"/>
                <a:gd name="T30" fmla="*/ 78 w 99"/>
                <a:gd name="T31" fmla="*/ 38 h 109"/>
                <a:gd name="T32" fmla="*/ 87 w 99"/>
                <a:gd name="T33" fmla="*/ 20 h 109"/>
                <a:gd name="T34" fmla="*/ 71 w 99"/>
                <a:gd name="T35" fmla="*/ 7 h 109"/>
                <a:gd name="T36" fmla="*/ 48 w 99"/>
                <a:gd name="T37" fmla="*/ 9 h 109"/>
                <a:gd name="T38" fmla="*/ 15 w 99"/>
                <a:gd name="T39" fmla="*/ 26 h 109"/>
                <a:gd name="T40" fmla="*/ 5 w 99"/>
                <a:gd name="T41" fmla="*/ 33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9" h="109">
                  <a:moveTo>
                    <a:pt x="5" y="33"/>
                  </a:moveTo>
                  <a:cubicBezTo>
                    <a:pt x="4" y="32"/>
                    <a:pt x="2" y="30"/>
                    <a:pt x="0" y="28"/>
                  </a:cubicBezTo>
                  <a:cubicBezTo>
                    <a:pt x="6" y="24"/>
                    <a:pt x="11" y="20"/>
                    <a:pt x="17" y="17"/>
                  </a:cubicBezTo>
                  <a:cubicBezTo>
                    <a:pt x="32" y="8"/>
                    <a:pt x="47" y="1"/>
                    <a:pt x="64" y="0"/>
                  </a:cubicBezTo>
                  <a:cubicBezTo>
                    <a:pt x="72" y="0"/>
                    <a:pt x="80" y="2"/>
                    <a:pt x="87" y="5"/>
                  </a:cubicBezTo>
                  <a:cubicBezTo>
                    <a:pt x="97" y="9"/>
                    <a:pt x="99" y="18"/>
                    <a:pt x="95" y="29"/>
                  </a:cubicBezTo>
                  <a:cubicBezTo>
                    <a:pt x="94" y="30"/>
                    <a:pt x="94" y="32"/>
                    <a:pt x="93" y="33"/>
                  </a:cubicBezTo>
                  <a:cubicBezTo>
                    <a:pt x="83" y="46"/>
                    <a:pt x="82" y="60"/>
                    <a:pt x="88" y="75"/>
                  </a:cubicBezTo>
                  <a:cubicBezTo>
                    <a:pt x="91" y="81"/>
                    <a:pt x="92" y="87"/>
                    <a:pt x="93" y="94"/>
                  </a:cubicBezTo>
                  <a:cubicBezTo>
                    <a:pt x="94" y="103"/>
                    <a:pt x="90" y="109"/>
                    <a:pt x="80" y="109"/>
                  </a:cubicBezTo>
                  <a:cubicBezTo>
                    <a:pt x="71" y="109"/>
                    <a:pt x="61" y="107"/>
                    <a:pt x="52" y="104"/>
                  </a:cubicBezTo>
                  <a:cubicBezTo>
                    <a:pt x="33" y="97"/>
                    <a:pt x="19" y="82"/>
                    <a:pt x="7" y="66"/>
                  </a:cubicBezTo>
                  <a:cubicBezTo>
                    <a:pt x="6" y="65"/>
                    <a:pt x="6" y="63"/>
                    <a:pt x="6" y="62"/>
                  </a:cubicBezTo>
                  <a:cubicBezTo>
                    <a:pt x="8" y="56"/>
                    <a:pt x="10" y="50"/>
                    <a:pt x="12" y="45"/>
                  </a:cubicBezTo>
                  <a:cubicBezTo>
                    <a:pt x="26" y="46"/>
                    <a:pt x="41" y="47"/>
                    <a:pt x="55" y="46"/>
                  </a:cubicBezTo>
                  <a:cubicBezTo>
                    <a:pt x="63" y="46"/>
                    <a:pt x="71" y="42"/>
                    <a:pt x="78" y="38"/>
                  </a:cubicBezTo>
                  <a:cubicBezTo>
                    <a:pt x="85" y="35"/>
                    <a:pt x="89" y="28"/>
                    <a:pt x="87" y="20"/>
                  </a:cubicBezTo>
                  <a:cubicBezTo>
                    <a:pt x="85" y="12"/>
                    <a:pt x="78" y="8"/>
                    <a:pt x="71" y="7"/>
                  </a:cubicBezTo>
                  <a:cubicBezTo>
                    <a:pt x="63" y="7"/>
                    <a:pt x="55" y="7"/>
                    <a:pt x="48" y="9"/>
                  </a:cubicBezTo>
                  <a:cubicBezTo>
                    <a:pt x="37" y="14"/>
                    <a:pt x="26" y="20"/>
                    <a:pt x="15" y="26"/>
                  </a:cubicBezTo>
                  <a:cubicBezTo>
                    <a:pt x="11" y="28"/>
                    <a:pt x="9" y="31"/>
                    <a:pt x="5" y="33"/>
                  </a:cubicBezTo>
                  <a:close/>
                </a:path>
              </a:pathLst>
            </a:custGeom>
            <a:solidFill>
              <a:srgbClr val="6969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-1314450" y="2397125"/>
              <a:ext cx="131763" cy="117475"/>
            </a:xfrm>
            <a:custGeom>
              <a:avLst/>
              <a:gdLst>
                <a:gd name="T0" fmla="*/ 22 w 46"/>
                <a:gd name="T1" fmla="*/ 41 h 41"/>
                <a:gd name="T2" fmla="*/ 0 w 46"/>
                <a:gd name="T3" fmla="*/ 20 h 41"/>
                <a:gd name="T4" fmla="*/ 23 w 46"/>
                <a:gd name="T5" fmla="*/ 0 h 41"/>
                <a:gd name="T6" fmla="*/ 45 w 46"/>
                <a:gd name="T7" fmla="*/ 21 h 41"/>
                <a:gd name="T8" fmla="*/ 22 w 46"/>
                <a:gd name="T9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1">
                  <a:moveTo>
                    <a:pt x="22" y="41"/>
                  </a:moveTo>
                  <a:cubicBezTo>
                    <a:pt x="10" y="41"/>
                    <a:pt x="0" y="32"/>
                    <a:pt x="0" y="20"/>
                  </a:cubicBezTo>
                  <a:cubicBezTo>
                    <a:pt x="0" y="9"/>
                    <a:pt x="11" y="0"/>
                    <a:pt x="23" y="0"/>
                  </a:cubicBezTo>
                  <a:cubicBezTo>
                    <a:pt x="36" y="0"/>
                    <a:pt x="46" y="9"/>
                    <a:pt x="45" y="21"/>
                  </a:cubicBezTo>
                  <a:cubicBezTo>
                    <a:pt x="45" y="32"/>
                    <a:pt x="35" y="41"/>
                    <a:pt x="22" y="41"/>
                  </a:cubicBezTo>
                  <a:close/>
                </a:path>
              </a:pathLst>
            </a:custGeom>
            <a:solidFill>
              <a:srgbClr val="6969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67" name="Grupo 66"/>
          <p:cNvGrpSpPr/>
          <p:nvPr/>
        </p:nvGrpSpPr>
        <p:grpSpPr>
          <a:xfrm>
            <a:off x="7795076" y="2983848"/>
            <a:ext cx="660401" cy="738188"/>
            <a:chOff x="-1581151" y="2314575"/>
            <a:chExt cx="660401" cy="738188"/>
          </a:xfrm>
        </p:grpSpPr>
        <p:sp>
          <p:nvSpPr>
            <p:cNvPr id="68" name="Freeform 4"/>
            <p:cNvSpPr>
              <a:spLocks/>
            </p:cNvSpPr>
            <p:nvPr/>
          </p:nvSpPr>
          <p:spPr bwMode="auto">
            <a:xfrm>
              <a:off x="-1250950" y="2511425"/>
              <a:ext cx="223838" cy="538163"/>
            </a:xfrm>
            <a:custGeom>
              <a:avLst/>
              <a:gdLst>
                <a:gd name="T0" fmla="*/ 52 w 79"/>
                <a:gd name="T1" fmla="*/ 189 h 189"/>
                <a:gd name="T2" fmla="*/ 7 w 79"/>
                <a:gd name="T3" fmla="*/ 88 h 189"/>
                <a:gd name="T4" fmla="*/ 13 w 79"/>
                <a:gd name="T5" fmla="*/ 54 h 189"/>
                <a:gd name="T6" fmla="*/ 8 w 79"/>
                <a:gd name="T7" fmla="*/ 5 h 189"/>
                <a:gd name="T8" fmla="*/ 24 w 79"/>
                <a:gd name="T9" fmla="*/ 6 h 189"/>
                <a:gd name="T10" fmla="*/ 38 w 79"/>
                <a:gd name="T11" fmla="*/ 34 h 189"/>
                <a:gd name="T12" fmla="*/ 39 w 79"/>
                <a:gd name="T13" fmla="*/ 71 h 189"/>
                <a:gd name="T14" fmla="*/ 41 w 79"/>
                <a:gd name="T15" fmla="*/ 93 h 189"/>
                <a:gd name="T16" fmla="*/ 74 w 79"/>
                <a:gd name="T17" fmla="*/ 137 h 189"/>
                <a:gd name="T18" fmla="*/ 78 w 79"/>
                <a:gd name="T19" fmla="*/ 140 h 189"/>
                <a:gd name="T20" fmla="*/ 79 w 79"/>
                <a:gd name="T21" fmla="*/ 140 h 189"/>
                <a:gd name="T22" fmla="*/ 66 w 79"/>
                <a:gd name="T23" fmla="*/ 145 h 189"/>
                <a:gd name="T24" fmla="*/ 52 w 79"/>
                <a:gd name="T25" fmla="*/ 164 h 189"/>
                <a:gd name="T26" fmla="*/ 52 w 79"/>
                <a:gd name="T27" fmla="*/ 189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9" h="189">
                  <a:moveTo>
                    <a:pt x="52" y="189"/>
                  </a:moveTo>
                  <a:cubicBezTo>
                    <a:pt x="16" y="167"/>
                    <a:pt x="0" y="130"/>
                    <a:pt x="7" y="88"/>
                  </a:cubicBezTo>
                  <a:cubicBezTo>
                    <a:pt x="9" y="77"/>
                    <a:pt x="12" y="65"/>
                    <a:pt x="13" y="54"/>
                  </a:cubicBezTo>
                  <a:cubicBezTo>
                    <a:pt x="16" y="32"/>
                    <a:pt x="15" y="25"/>
                    <a:pt x="8" y="5"/>
                  </a:cubicBezTo>
                  <a:cubicBezTo>
                    <a:pt x="16" y="0"/>
                    <a:pt x="17" y="0"/>
                    <a:pt x="24" y="6"/>
                  </a:cubicBezTo>
                  <a:cubicBezTo>
                    <a:pt x="33" y="13"/>
                    <a:pt x="37" y="23"/>
                    <a:pt x="38" y="34"/>
                  </a:cubicBezTo>
                  <a:cubicBezTo>
                    <a:pt x="38" y="46"/>
                    <a:pt x="38" y="59"/>
                    <a:pt x="39" y="71"/>
                  </a:cubicBezTo>
                  <a:cubicBezTo>
                    <a:pt x="39" y="78"/>
                    <a:pt x="40" y="86"/>
                    <a:pt x="41" y="93"/>
                  </a:cubicBezTo>
                  <a:cubicBezTo>
                    <a:pt x="44" y="113"/>
                    <a:pt x="55" y="128"/>
                    <a:pt x="74" y="137"/>
                  </a:cubicBezTo>
                  <a:cubicBezTo>
                    <a:pt x="75" y="138"/>
                    <a:pt x="77" y="139"/>
                    <a:pt x="78" y="140"/>
                  </a:cubicBezTo>
                  <a:cubicBezTo>
                    <a:pt x="78" y="140"/>
                    <a:pt x="79" y="140"/>
                    <a:pt x="79" y="140"/>
                  </a:cubicBezTo>
                  <a:cubicBezTo>
                    <a:pt x="74" y="142"/>
                    <a:pt x="70" y="143"/>
                    <a:pt x="66" y="145"/>
                  </a:cubicBezTo>
                  <a:cubicBezTo>
                    <a:pt x="57" y="148"/>
                    <a:pt x="52" y="155"/>
                    <a:pt x="52" y="164"/>
                  </a:cubicBezTo>
                  <a:cubicBezTo>
                    <a:pt x="51" y="173"/>
                    <a:pt x="52" y="181"/>
                    <a:pt x="52" y="189"/>
                  </a:cubicBezTo>
                  <a:close/>
                </a:path>
              </a:pathLst>
            </a:custGeom>
            <a:solidFill>
              <a:srgbClr val="6969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9" name="Freeform 5"/>
            <p:cNvSpPr>
              <a:spLocks/>
            </p:cNvSpPr>
            <p:nvPr/>
          </p:nvSpPr>
          <p:spPr bwMode="auto">
            <a:xfrm>
              <a:off x="-1473200" y="2511425"/>
              <a:ext cx="209550" cy="541338"/>
            </a:xfrm>
            <a:custGeom>
              <a:avLst/>
              <a:gdLst>
                <a:gd name="T0" fmla="*/ 0 w 74"/>
                <a:gd name="T1" fmla="*/ 140 h 190"/>
                <a:gd name="T2" fmla="*/ 5 w 74"/>
                <a:gd name="T3" fmla="*/ 137 h 190"/>
                <a:gd name="T4" fmla="*/ 40 w 74"/>
                <a:gd name="T5" fmla="*/ 86 h 190"/>
                <a:gd name="T6" fmla="*/ 41 w 74"/>
                <a:gd name="T7" fmla="*/ 46 h 190"/>
                <a:gd name="T8" fmla="*/ 46 w 74"/>
                <a:gd name="T9" fmla="*/ 19 h 190"/>
                <a:gd name="T10" fmla="*/ 54 w 74"/>
                <a:gd name="T11" fmla="*/ 7 h 190"/>
                <a:gd name="T12" fmla="*/ 72 w 74"/>
                <a:gd name="T13" fmla="*/ 5 h 190"/>
                <a:gd name="T14" fmla="*/ 71 w 74"/>
                <a:gd name="T15" fmla="*/ 81 h 190"/>
                <a:gd name="T16" fmla="*/ 73 w 74"/>
                <a:gd name="T17" fmla="*/ 123 h 190"/>
                <a:gd name="T18" fmla="*/ 27 w 74"/>
                <a:gd name="T19" fmla="*/ 190 h 190"/>
                <a:gd name="T20" fmla="*/ 28 w 74"/>
                <a:gd name="T21" fmla="*/ 171 h 190"/>
                <a:gd name="T22" fmla="*/ 7 w 74"/>
                <a:gd name="T23" fmla="*/ 142 h 190"/>
                <a:gd name="T24" fmla="*/ 0 w 74"/>
                <a:gd name="T25" fmla="*/ 14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4" h="190">
                  <a:moveTo>
                    <a:pt x="0" y="140"/>
                  </a:moveTo>
                  <a:cubicBezTo>
                    <a:pt x="2" y="139"/>
                    <a:pt x="4" y="138"/>
                    <a:pt x="5" y="137"/>
                  </a:cubicBezTo>
                  <a:cubicBezTo>
                    <a:pt x="27" y="127"/>
                    <a:pt x="38" y="110"/>
                    <a:pt x="40" y="86"/>
                  </a:cubicBezTo>
                  <a:cubicBezTo>
                    <a:pt x="41" y="73"/>
                    <a:pt x="40" y="60"/>
                    <a:pt x="41" y="46"/>
                  </a:cubicBezTo>
                  <a:cubicBezTo>
                    <a:pt x="42" y="37"/>
                    <a:pt x="43" y="28"/>
                    <a:pt x="46" y="19"/>
                  </a:cubicBezTo>
                  <a:cubicBezTo>
                    <a:pt x="47" y="15"/>
                    <a:pt x="51" y="10"/>
                    <a:pt x="54" y="7"/>
                  </a:cubicBezTo>
                  <a:cubicBezTo>
                    <a:pt x="61" y="0"/>
                    <a:pt x="62" y="0"/>
                    <a:pt x="72" y="5"/>
                  </a:cubicBezTo>
                  <a:cubicBezTo>
                    <a:pt x="59" y="30"/>
                    <a:pt x="67" y="56"/>
                    <a:pt x="71" y="81"/>
                  </a:cubicBezTo>
                  <a:cubicBezTo>
                    <a:pt x="73" y="95"/>
                    <a:pt x="74" y="110"/>
                    <a:pt x="73" y="123"/>
                  </a:cubicBezTo>
                  <a:cubicBezTo>
                    <a:pt x="69" y="153"/>
                    <a:pt x="50" y="172"/>
                    <a:pt x="27" y="190"/>
                  </a:cubicBezTo>
                  <a:cubicBezTo>
                    <a:pt x="28" y="183"/>
                    <a:pt x="28" y="177"/>
                    <a:pt x="28" y="171"/>
                  </a:cubicBezTo>
                  <a:cubicBezTo>
                    <a:pt x="28" y="154"/>
                    <a:pt x="23" y="147"/>
                    <a:pt x="7" y="142"/>
                  </a:cubicBezTo>
                  <a:cubicBezTo>
                    <a:pt x="5" y="142"/>
                    <a:pt x="3" y="141"/>
                    <a:pt x="0" y="140"/>
                  </a:cubicBezTo>
                  <a:close/>
                </a:path>
              </a:pathLst>
            </a:custGeom>
            <a:solidFill>
              <a:srgbClr val="6969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0" name="Freeform 6"/>
            <p:cNvSpPr>
              <a:spLocks/>
            </p:cNvSpPr>
            <p:nvPr/>
          </p:nvSpPr>
          <p:spPr bwMode="auto">
            <a:xfrm>
              <a:off x="-1581151" y="2314575"/>
              <a:ext cx="287338" cy="312738"/>
            </a:xfrm>
            <a:custGeom>
              <a:avLst/>
              <a:gdLst>
                <a:gd name="T0" fmla="*/ 89 w 101"/>
                <a:gd name="T1" fmla="*/ 46 h 110"/>
                <a:gd name="T2" fmla="*/ 95 w 101"/>
                <a:gd name="T3" fmla="*/ 67 h 110"/>
                <a:gd name="T4" fmla="*/ 29 w 101"/>
                <a:gd name="T5" fmla="*/ 110 h 110"/>
                <a:gd name="T6" fmla="*/ 24 w 101"/>
                <a:gd name="T7" fmla="*/ 110 h 110"/>
                <a:gd name="T8" fmla="*/ 8 w 101"/>
                <a:gd name="T9" fmla="*/ 91 h 110"/>
                <a:gd name="T10" fmla="*/ 14 w 101"/>
                <a:gd name="T11" fmla="*/ 69 h 110"/>
                <a:gd name="T12" fmla="*/ 11 w 101"/>
                <a:gd name="T13" fmla="*/ 40 h 110"/>
                <a:gd name="T14" fmla="*/ 6 w 101"/>
                <a:gd name="T15" fmla="*/ 31 h 110"/>
                <a:gd name="T16" fmla="*/ 15 w 101"/>
                <a:gd name="T17" fmla="*/ 4 h 110"/>
                <a:gd name="T18" fmla="*/ 44 w 101"/>
                <a:gd name="T19" fmla="*/ 2 h 110"/>
                <a:gd name="T20" fmla="*/ 101 w 101"/>
                <a:gd name="T21" fmla="*/ 30 h 110"/>
                <a:gd name="T22" fmla="*/ 96 w 101"/>
                <a:gd name="T23" fmla="*/ 34 h 110"/>
                <a:gd name="T24" fmla="*/ 70 w 101"/>
                <a:gd name="T25" fmla="*/ 18 h 110"/>
                <a:gd name="T26" fmla="*/ 36 w 101"/>
                <a:gd name="T27" fmla="*/ 8 h 110"/>
                <a:gd name="T28" fmla="*/ 25 w 101"/>
                <a:gd name="T29" fmla="*/ 9 h 110"/>
                <a:gd name="T30" fmla="*/ 19 w 101"/>
                <a:gd name="T31" fmla="*/ 37 h 110"/>
                <a:gd name="T32" fmla="*/ 45 w 101"/>
                <a:gd name="T33" fmla="*/ 48 h 110"/>
                <a:gd name="T34" fmla="*/ 89 w 101"/>
                <a:gd name="T35" fmla="*/ 4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1" h="110">
                  <a:moveTo>
                    <a:pt x="89" y="46"/>
                  </a:moveTo>
                  <a:cubicBezTo>
                    <a:pt x="90" y="52"/>
                    <a:pt x="92" y="58"/>
                    <a:pt x="95" y="67"/>
                  </a:cubicBezTo>
                  <a:cubicBezTo>
                    <a:pt x="78" y="86"/>
                    <a:pt x="59" y="107"/>
                    <a:pt x="29" y="110"/>
                  </a:cubicBezTo>
                  <a:cubicBezTo>
                    <a:pt x="28" y="110"/>
                    <a:pt x="26" y="110"/>
                    <a:pt x="24" y="110"/>
                  </a:cubicBezTo>
                  <a:cubicBezTo>
                    <a:pt x="11" y="110"/>
                    <a:pt x="6" y="104"/>
                    <a:pt x="8" y="91"/>
                  </a:cubicBezTo>
                  <a:cubicBezTo>
                    <a:pt x="9" y="83"/>
                    <a:pt x="12" y="76"/>
                    <a:pt x="14" y="69"/>
                  </a:cubicBezTo>
                  <a:cubicBezTo>
                    <a:pt x="18" y="58"/>
                    <a:pt x="17" y="49"/>
                    <a:pt x="11" y="40"/>
                  </a:cubicBezTo>
                  <a:cubicBezTo>
                    <a:pt x="9" y="37"/>
                    <a:pt x="7" y="34"/>
                    <a:pt x="6" y="31"/>
                  </a:cubicBezTo>
                  <a:cubicBezTo>
                    <a:pt x="0" y="19"/>
                    <a:pt x="4" y="10"/>
                    <a:pt x="15" y="4"/>
                  </a:cubicBezTo>
                  <a:cubicBezTo>
                    <a:pt x="24" y="0"/>
                    <a:pt x="34" y="0"/>
                    <a:pt x="44" y="2"/>
                  </a:cubicBezTo>
                  <a:cubicBezTo>
                    <a:pt x="65" y="6"/>
                    <a:pt x="83" y="16"/>
                    <a:pt x="101" y="30"/>
                  </a:cubicBezTo>
                  <a:cubicBezTo>
                    <a:pt x="99" y="31"/>
                    <a:pt x="97" y="33"/>
                    <a:pt x="96" y="34"/>
                  </a:cubicBezTo>
                  <a:cubicBezTo>
                    <a:pt x="87" y="28"/>
                    <a:pt x="79" y="22"/>
                    <a:pt x="70" y="18"/>
                  </a:cubicBezTo>
                  <a:cubicBezTo>
                    <a:pt x="60" y="12"/>
                    <a:pt x="48" y="7"/>
                    <a:pt x="36" y="8"/>
                  </a:cubicBezTo>
                  <a:cubicBezTo>
                    <a:pt x="32" y="8"/>
                    <a:pt x="28" y="8"/>
                    <a:pt x="25" y="9"/>
                  </a:cubicBezTo>
                  <a:cubicBezTo>
                    <a:pt x="12" y="14"/>
                    <a:pt x="9" y="27"/>
                    <a:pt x="19" y="37"/>
                  </a:cubicBezTo>
                  <a:cubicBezTo>
                    <a:pt x="26" y="44"/>
                    <a:pt x="35" y="47"/>
                    <a:pt x="45" y="48"/>
                  </a:cubicBezTo>
                  <a:cubicBezTo>
                    <a:pt x="60" y="48"/>
                    <a:pt x="75" y="47"/>
                    <a:pt x="89" y="46"/>
                  </a:cubicBezTo>
                  <a:close/>
                </a:path>
              </a:pathLst>
            </a:custGeom>
            <a:solidFill>
              <a:srgbClr val="6969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1" name="Freeform 7"/>
            <p:cNvSpPr>
              <a:spLocks/>
            </p:cNvSpPr>
            <p:nvPr/>
          </p:nvSpPr>
          <p:spPr bwMode="auto">
            <a:xfrm>
              <a:off x="-1203325" y="2317750"/>
              <a:ext cx="282575" cy="309563"/>
            </a:xfrm>
            <a:custGeom>
              <a:avLst/>
              <a:gdLst>
                <a:gd name="T0" fmla="*/ 5 w 99"/>
                <a:gd name="T1" fmla="*/ 33 h 109"/>
                <a:gd name="T2" fmla="*/ 0 w 99"/>
                <a:gd name="T3" fmla="*/ 28 h 109"/>
                <a:gd name="T4" fmla="*/ 17 w 99"/>
                <a:gd name="T5" fmla="*/ 17 h 109"/>
                <a:gd name="T6" fmla="*/ 64 w 99"/>
                <a:gd name="T7" fmla="*/ 0 h 109"/>
                <a:gd name="T8" fmla="*/ 87 w 99"/>
                <a:gd name="T9" fmla="*/ 5 h 109"/>
                <a:gd name="T10" fmla="*/ 95 w 99"/>
                <a:gd name="T11" fmla="*/ 29 h 109"/>
                <a:gd name="T12" fmla="*/ 93 w 99"/>
                <a:gd name="T13" fmla="*/ 33 h 109"/>
                <a:gd name="T14" fmla="*/ 88 w 99"/>
                <a:gd name="T15" fmla="*/ 75 h 109"/>
                <a:gd name="T16" fmla="*/ 93 w 99"/>
                <a:gd name="T17" fmla="*/ 94 h 109"/>
                <a:gd name="T18" fmla="*/ 80 w 99"/>
                <a:gd name="T19" fmla="*/ 109 h 109"/>
                <a:gd name="T20" fmla="*/ 52 w 99"/>
                <a:gd name="T21" fmla="*/ 104 h 109"/>
                <a:gd name="T22" fmla="*/ 7 w 99"/>
                <a:gd name="T23" fmla="*/ 66 h 109"/>
                <a:gd name="T24" fmla="*/ 6 w 99"/>
                <a:gd name="T25" fmla="*/ 62 h 109"/>
                <a:gd name="T26" fmla="*/ 12 w 99"/>
                <a:gd name="T27" fmla="*/ 45 h 109"/>
                <a:gd name="T28" fmla="*/ 55 w 99"/>
                <a:gd name="T29" fmla="*/ 46 h 109"/>
                <a:gd name="T30" fmla="*/ 78 w 99"/>
                <a:gd name="T31" fmla="*/ 38 h 109"/>
                <a:gd name="T32" fmla="*/ 87 w 99"/>
                <a:gd name="T33" fmla="*/ 20 h 109"/>
                <a:gd name="T34" fmla="*/ 71 w 99"/>
                <a:gd name="T35" fmla="*/ 7 h 109"/>
                <a:gd name="T36" fmla="*/ 48 w 99"/>
                <a:gd name="T37" fmla="*/ 9 h 109"/>
                <a:gd name="T38" fmla="*/ 15 w 99"/>
                <a:gd name="T39" fmla="*/ 26 h 109"/>
                <a:gd name="T40" fmla="*/ 5 w 99"/>
                <a:gd name="T41" fmla="*/ 33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9" h="109">
                  <a:moveTo>
                    <a:pt x="5" y="33"/>
                  </a:moveTo>
                  <a:cubicBezTo>
                    <a:pt x="4" y="32"/>
                    <a:pt x="2" y="30"/>
                    <a:pt x="0" y="28"/>
                  </a:cubicBezTo>
                  <a:cubicBezTo>
                    <a:pt x="6" y="24"/>
                    <a:pt x="11" y="20"/>
                    <a:pt x="17" y="17"/>
                  </a:cubicBezTo>
                  <a:cubicBezTo>
                    <a:pt x="32" y="8"/>
                    <a:pt x="47" y="1"/>
                    <a:pt x="64" y="0"/>
                  </a:cubicBezTo>
                  <a:cubicBezTo>
                    <a:pt x="72" y="0"/>
                    <a:pt x="80" y="2"/>
                    <a:pt x="87" y="5"/>
                  </a:cubicBezTo>
                  <a:cubicBezTo>
                    <a:pt x="97" y="9"/>
                    <a:pt x="99" y="18"/>
                    <a:pt x="95" y="29"/>
                  </a:cubicBezTo>
                  <a:cubicBezTo>
                    <a:pt x="94" y="30"/>
                    <a:pt x="94" y="32"/>
                    <a:pt x="93" y="33"/>
                  </a:cubicBezTo>
                  <a:cubicBezTo>
                    <a:pt x="83" y="46"/>
                    <a:pt x="82" y="60"/>
                    <a:pt x="88" y="75"/>
                  </a:cubicBezTo>
                  <a:cubicBezTo>
                    <a:pt x="91" y="81"/>
                    <a:pt x="92" y="87"/>
                    <a:pt x="93" y="94"/>
                  </a:cubicBezTo>
                  <a:cubicBezTo>
                    <a:pt x="94" y="103"/>
                    <a:pt x="90" y="109"/>
                    <a:pt x="80" y="109"/>
                  </a:cubicBezTo>
                  <a:cubicBezTo>
                    <a:pt x="71" y="109"/>
                    <a:pt x="61" y="107"/>
                    <a:pt x="52" y="104"/>
                  </a:cubicBezTo>
                  <a:cubicBezTo>
                    <a:pt x="33" y="97"/>
                    <a:pt x="19" y="82"/>
                    <a:pt x="7" y="66"/>
                  </a:cubicBezTo>
                  <a:cubicBezTo>
                    <a:pt x="6" y="65"/>
                    <a:pt x="6" y="63"/>
                    <a:pt x="6" y="62"/>
                  </a:cubicBezTo>
                  <a:cubicBezTo>
                    <a:pt x="8" y="56"/>
                    <a:pt x="10" y="50"/>
                    <a:pt x="12" y="45"/>
                  </a:cubicBezTo>
                  <a:cubicBezTo>
                    <a:pt x="26" y="46"/>
                    <a:pt x="41" y="47"/>
                    <a:pt x="55" y="46"/>
                  </a:cubicBezTo>
                  <a:cubicBezTo>
                    <a:pt x="63" y="46"/>
                    <a:pt x="71" y="42"/>
                    <a:pt x="78" y="38"/>
                  </a:cubicBezTo>
                  <a:cubicBezTo>
                    <a:pt x="85" y="35"/>
                    <a:pt x="89" y="28"/>
                    <a:pt x="87" y="20"/>
                  </a:cubicBezTo>
                  <a:cubicBezTo>
                    <a:pt x="85" y="12"/>
                    <a:pt x="78" y="8"/>
                    <a:pt x="71" y="7"/>
                  </a:cubicBezTo>
                  <a:cubicBezTo>
                    <a:pt x="63" y="7"/>
                    <a:pt x="55" y="7"/>
                    <a:pt x="48" y="9"/>
                  </a:cubicBezTo>
                  <a:cubicBezTo>
                    <a:pt x="37" y="14"/>
                    <a:pt x="26" y="20"/>
                    <a:pt x="15" y="26"/>
                  </a:cubicBezTo>
                  <a:cubicBezTo>
                    <a:pt x="11" y="28"/>
                    <a:pt x="9" y="31"/>
                    <a:pt x="5" y="33"/>
                  </a:cubicBezTo>
                  <a:close/>
                </a:path>
              </a:pathLst>
            </a:custGeom>
            <a:solidFill>
              <a:srgbClr val="6969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2" name="Freeform 8"/>
            <p:cNvSpPr>
              <a:spLocks/>
            </p:cNvSpPr>
            <p:nvPr/>
          </p:nvSpPr>
          <p:spPr bwMode="auto">
            <a:xfrm>
              <a:off x="-1314450" y="2397125"/>
              <a:ext cx="131763" cy="117475"/>
            </a:xfrm>
            <a:custGeom>
              <a:avLst/>
              <a:gdLst>
                <a:gd name="T0" fmla="*/ 22 w 46"/>
                <a:gd name="T1" fmla="*/ 41 h 41"/>
                <a:gd name="T2" fmla="*/ 0 w 46"/>
                <a:gd name="T3" fmla="*/ 20 h 41"/>
                <a:gd name="T4" fmla="*/ 23 w 46"/>
                <a:gd name="T5" fmla="*/ 0 h 41"/>
                <a:gd name="T6" fmla="*/ 45 w 46"/>
                <a:gd name="T7" fmla="*/ 21 h 41"/>
                <a:gd name="T8" fmla="*/ 22 w 46"/>
                <a:gd name="T9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1">
                  <a:moveTo>
                    <a:pt x="22" y="41"/>
                  </a:moveTo>
                  <a:cubicBezTo>
                    <a:pt x="10" y="41"/>
                    <a:pt x="0" y="32"/>
                    <a:pt x="0" y="20"/>
                  </a:cubicBezTo>
                  <a:cubicBezTo>
                    <a:pt x="0" y="9"/>
                    <a:pt x="11" y="0"/>
                    <a:pt x="23" y="0"/>
                  </a:cubicBezTo>
                  <a:cubicBezTo>
                    <a:pt x="36" y="0"/>
                    <a:pt x="46" y="9"/>
                    <a:pt x="45" y="21"/>
                  </a:cubicBezTo>
                  <a:cubicBezTo>
                    <a:pt x="45" y="32"/>
                    <a:pt x="35" y="41"/>
                    <a:pt x="22" y="41"/>
                  </a:cubicBezTo>
                  <a:close/>
                </a:path>
              </a:pathLst>
            </a:custGeom>
            <a:solidFill>
              <a:srgbClr val="6969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73" name="Grupo 72"/>
          <p:cNvGrpSpPr/>
          <p:nvPr/>
        </p:nvGrpSpPr>
        <p:grpSpPr>
          <a:xfrm>
            <a:off x="4265660" y="2960403"/>
            <a:ext cx="660401" cy="738188"/>
            <a:chOff x="-1581151" y="2314575"/>
            <a:chExt cx="660401" cy="738188"/>
          </a:xfrm>
        </p:grpSpPr>
        <p:sp>
          <p:nvSpPr>
            <p:cNvPr id="74" name="Freeform 4"/>
            <p:cNvSpPr>
              <a:spLocks/>
            </p:cNvSpPr>
            <p:nvPr/>
          </p:nvSpPr>
          <p:spPr bwMode="auto">
            <a:xfrm>
              <a:off x="-1250950" y="2511425"/>
              <a:ext cx="223838" cy="538163"/>
            </a:xfrm>
            <a:custGeom>
              <a:avLst/>
              <a:gdLst>
                <a:gd name="T0" fmla="*/ 52 w 79"/>
                <a:gd name="T1" fmla="*/ 189 h 189"/>
                <a:gd name="T2" fmla="*/ 7 w 79"/>
                <a:gd name="T3" fmla="*/ 88 h 189"/>
                <a:gd name="T4" fmla="*/ 13 w 79"/>
                <a:gd name="T5" fmla="*/ 54 h 189"/>
                <a:gd name="T6" fmla="*/ 8 w 79"/>
                <a:gd name="T7" fmla="*/ 5 h 189"/>
                <a:gd name="T8" fmla="*/ 24 w 79"/>
                <a:gd name="T9" fmla="*/ 6 h 189"/>
                <a:gd name="T10" fmla="*/ 38 w 79"/>
                <a:gd name="T11" fmla="*/ 34 h 189"/>
                <a:gd name="T12" fmla="*/ 39 w 79"/>
                <a:gd name="T13" fmla="*/ 71 h 189"/>
                <a:gd name="T14" fmla="*/ 41 w 79"/>
                <a:gd name="T15" fmla="*/ 93 h 189"/>
                <a:gd name="T16" fmla="*/ 74 w 79"/>
                <a:gd name="T17" fmla="*/ 137 h 189"/>
                <a:gd name="T18" fmla="*/ 78 w 79"/>
                <a:gd name="T19" fmla="*/ 140 h 189"/>
                <a:gd name="T20" fmla="*/ 79 w 79"/>
                <a:gd name="T21" fmla="*/ 140 h 189"/>
                <a:gd name="T22" fmla="*/ 66 w 79"/>
                <a:gd name="T23" fmla="*/ 145 h 189"/>
                <a:gd name="T24" fmla="*/ 52 w 79"/>
                <a:gd name="T25" fmla="*/ 164 h 189"/>
                <a:gd name="T26" fmla="*/ 52 w 79"/>
                <a:gd name="T27" fmla="*/ 189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9" h="189">
                  <a:moveTo>
                    <a:pt x="52" y="189"/>
                  </a:moveTo>
                  <a:cubicBezTo>
                    <a:pt x="16" y="167"/>
                    <a:pt x="0" y="130"/>
                    <a:pt x="7" y="88"/>
                  </a:cubicBezTo>
                  <a:cubicBezTo>
                    <a:pt x="9" y="77"/>
                    <a:pt x="12" y="65"/>
                    <a:pt x="13" y="54"/>
                  </a:cubicBezTo>
                  <a:cubicBezTo>
                    <a:pt x="16" y="32"/>
                    <a:pt x="15" y="25"/>
                    <a:pt x="8" y="5"/>
                  </a:cubicBezTo>
                  <a:cubicBezTo>
                    <a:pt x="16" y="0"/>
                    <a:pt x="17" y="0"/>
                    <a:pt x="24" y="6"/>
                  </a:cubicBezTo>
                  <a:cubicBezTo>
                    <a:pt x="33" y="13"/>
                    <a:pt x="37" y="23"/>
                    <a:pt x="38" y="34"/>
                  </a:cubicBezTo>
                  <a:cubicBezTo>
                    <a:pt x="38" y="46"/>
                    <a:pt x="38" y="59"/>
                    <a:pt x="39" y="71"/>
                  </a:cubicBezTo>
                  <a:cubicBezTo>
                    <a:pt x="39" y="78"/>
                    <a:pt x="40" y="86"/>
                    <a:pt x="41" y="93"/>
                  </a:cubicBezTo>
                  <a:cubicBezTo>
                    <a:pt x="44" y="113"/>
                    <a:pt x="55" y="128"/>
                    <a:pt x="74" y="137"/>
                  </a:cubicBezTo>
                  <a:cubicBezTo>
                    <a:pt x="75" y="138"/>
                    <a:pt x="77" y="139"/>
                    <a:pt x="78" y="140"/>
                  </a:cubicBezTo>
                  <a:cubicBezTo>
                    <a:pt x="78" y="140"/>
                    <a:pt x="79" y="140"/>
                    <a:pt x="79" y="140"/>
                  </a:cubicBezTo>
                  <a:cubicBezTo>
                    <a:pt x="74" y="142"/>
                    <a:pt x="70" y="143"/>
                    <a:pt x="66" y="145"/>
                  </a:cubicBezTo>
                  <a:cubicBezTo>
                    <a:pt x="57" y="148"/>
                    <a:pt x="52" y="155"/>
                    <a:pt x="52" y="164"/>
                  </a:cubicBezTo>
                  <a:cubicBezTo>
                    <a:pt x="51" y="173"/>
                    <a:pt x="52" y="181"/>
                    <a:pt x="52" y="189"/>
                  </a:cubicBezTo>
                  <a:close/>
                </a:path>
              </a:pathLst>
            </a:custGeom>
            <a:solidFill>
              <a:srgbClr val="6969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5" name="Freeform 5"/>
            <p:cNvSpPr>
              <a:spLocks/>
            </p:cNvSpPr>
            <p:nvPr/>
          </p:nvSpPr>
          <p:spPr bwMode="auto">
            <a:xfrm>
              <a:off x="-1473200" y="2511425"/>
              <a:ext cx="209550" cy="541338"/>
            </a:xfrm>
            <a:custGeom>
              <a:avLst/>
              <a:gdLst>
                <a:gd name="T0" fmla="*/ 0 w 74"/>
                <a:gd name="T1" fmla="*/ 140 h 190"/>
                <a:gd name="T2" fmla="*/ 5 w 74"/>
                <a:gd name="T3" fmla="*/ 137 h 190"/>
                <a:gd name="T4" fmla="*/ 40 w 74"/>
                <a:gd name="T5" fmla="*/ 86 h 190"/>
                <a:gd name="T6" fmla="*/ 41 w 74"/>
                <a:gd name="T7" fmla="*/ 46 h 190"/>
                <a:gd name="T8" fmla="*/ 46 w 74"/>
                <a:gd name="T9" fmla="*/ 19 h 190"/>
                <a:gd name="T10" fmla="*/ 54 w 74"/>
                <a:gd name="T11" fmla="*/ 7 h 190"/>
                <a:gd name="T12" fmla="*/ 72 w 74"/>
                <a:gd name="T13" fmla="*/ 5 h 190"/>
                <a:gd name="T14" fmla="*/ 71 w 74"/>
                <a:gd name="T15" fmla="*/ 81 h 190"/>
                <a:gd name="T16" fmla="*/ 73 w 74"/>
                <a:gd name="T17" fmla="*/ 123 h 190"/>
                <a:gd name="T18" fmla="*/ 27 w 74"/>
                <a:gd name="T19" fmla="*/ 190 h 190"/>
                <a:gd name="T20" fmla="*/ 28 w 74"/>
                <a:gd name="T21" fmla="*/ 171 h 190"/>
                <a:gd name="T22" fmla="*/ 7 w 74"/>
                <a:gd name="T23" fmla="*/ 142 h 190"/>
                <a:gd name="T24" fmla="*/ 0 w 74"/>
                <a:gd name="T25" fmla="*/ 14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4" h="190">
                  <a:moveTo>
                    <a:pt x="0" y="140"/>
                  </a:moveTo>
                  <a:cubicBezTo>
                    <a:pt x="2" y="139"/>
                    <a:pt x="4" y="138"/>
                    <a:pt x="5" y="137"/>
                  </a:cubicBezTo>
                  <a:cubicBezTo>
                    <a:pt x="27" y="127"/>
                    <a:pt x="38" y="110"/>
                    <a:pt x="40" y="86"/>
                  </a:cubicBezTo>
                  <a:cubicBezTo>
                    <a:pt x="41" y="73"/>
                    <a:pt x="40" y="60"/>
                    <a:pt x="41" y="46"/>
                  </a:cubicBezTo>
                  <a:cubicBezTo>
                    <a:pt x="42" y="37"/>
                    <a:pt x="43" y="28"/>
                    <a:pt x="46" y="19"/>
                  </a:cubicBezTo>
                  <a:cubicBezTo>
                    <a:pt x="47" y="15"/>
                    <a:pt x="51" y="10"/>
                    <a:pt x="54" y="7"/>
                  </a:cubicBezTo>
                  <a:cubicBezTo>
                    <a:pt x="61" y="0"/>
                    <a:pt x="62" y="0"/>
                    <a:pt x="72" y="5"/>
                  </a:cubicBezTo>
                  <a:cubicBezTo>
                    <a:pt x="59" y="30"/>
                    <a:pt x="67" y="56"/>
                    <a:pt x="71" y="81"/>
                  </a:cubicBezTo>
                  <a:cubicBezTo>
                    <a:pt x="73" y="95"/>
                    <a:pt x="74" y="110"/>
                    <a:pt x="73" y="123"/>
                  </a:cubicBezTo>
                  <a:cubicBezTo>
                    <a:pt x="69" y="153"/>
                    <a:pt x="50" y="172"/>
                    <a:pt x="27" y="190"/>
                  </a:cubicBezTo>
                  <a:cubicBezTo>
                    <a:pt x="28" y="183"/>
                    <a:pt x="28" y="177"/>
                    <a:pt x="28" y="171"/>
                  </a:cubicBezTo>
                  <a:cubicBezTo>
                    <a:pt x="28" y="154"/>
                    <a:pt x="23" y="147"/>
                    <a:pt x="7" y="142"/>
                  </a:cubicBezTo>
                  <a:cubicBezTo>
                    <a:pt x="5" y="142"/>
                    <a:pt x="3" y="141"/>
                    <a:pt x="0" y="140"/>
                  </a:cubicBezTo>
                  <a:close/>
                </a:path>
              </a:pathLst>
            </a:custGeom>
            <a:solidFill>
              <a:srgbClr val="6969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6" name="Freeform 6"/>
            <p:cNvSpPr>
              <a:spLocks/>
            </p:cNvSpPr>
            <p:nvPr/>
          </p:nvSpPr>
          <p:spPr bwMode="auto">
            <a:xfrm>
              <a:off x="-1581151" y="2314575"/>
              <a:ext cx="287338" cy="312738"/>
            </a:xfrm>
            <a:custGeom>
              <a:avLst/>
              <a:gdLst>
                <a:gd name="T0" fmla="*/ 89 w 101"/>
                <a:gd name="T1" fmla="*/ 46 h 110"/>
                <a:gd name="T2" fmla="*/ 95 w 101"/>
                <a:gd name="T3" fmla="*/ 67 h 110"/>
                <a:gd name="T4" fmla="*/ 29 w 101"/>
                <a:gd name="T5" fmla="*/ 110 h 110"/>
                <a:gd name="T6" fmla="*/ 24 w 101"/>
                <a:gd name="T7" fmla="*/ 110 h 110"/>
                <a:gd name="T8" fmla="*/ 8 w 101"/>
                <a:gd name="T9" fmla="*/ 91 h 110"/>
                <a:gd name="T10" fmla="*/ 14 w 101"/>
                <a:gd name="T11" fmla="*/ 69 h 110"/>
                <a:gd name="T12" fmla="*/ 11 w 101"/>
                <a:gd name="T13" fmla="*/ 40 h 110"/>
                <a:gd name="T14" fmla="*/ 6 w 101"/>
                <a:gd name="T15" fmla="*/ 31 h 110"/>
                <a:gd name="T16" fmla="*/ 15 w 101"/>
                <a:gd name="T17" fmla="*/ 4 h 110"/>
                <a:gd name="T18" fmla="*/ 44 w 101"/>
                <a:gd name="T19" fmla="*/ 2 h 110"/>
                <a:gd name="T20" fmla="*/ 101 w 101"/>
                <a:gd name="T21" fmla="*/ 30 h 110"/>
                <a:gd name="T22" fmla="*/ 96 w 101"/>
                <a:gd name="T23" fmla="*/ 34 h 110"/>
                <a:gd name="T24" fmla="*/ 70 w 101"/>
                <a:gd name="T25" fmla="*/ 18 h 110"/>
                <a:gd name="T26" fmla="*/ 36 w 101"/>
                <a:gd name="T27" fmla="*/ 8 h 110"/>
                <a:gd name="T28" fmla="*/ 25 w 101"/>
                <a:gd name="T29" fmla="*/ 9 h 110"/>
                <a:gd name="T30" fmla="*/ 19 w 101"/>
                <a:gd name="T31" fmla="*/ 37 h 110"/>
                <a:gd name="T32" fmla="*/ 45 w 101"/>
                <a:gd name="T33" fmla="*/ 48 h 110"/>
                <a:gd name="T34" fmla="*/ 89 w 101"/>
                <a:gd name="T35" fmla="*/ 46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1" h="110">
                  <a:moveTo>
                    <a:pt x="89" y="46"/>
                  </a:moveTo>
                  <a:cubicBezTo>
                    <a:pt x="90" y="52"/>
                    <a:pt x="92" y="58"/>
                    <a:pt x="95" y="67"/>
                  </a:cubicBezTo>
                  <a:cubicBezTo>
                    <a:pt x="78" y="86"/>
                    <a:pt x="59" y="107"/>
                    <a:pt x="29" y="110"/>
                  </a:cubicBezTo>
                  <a:cubicBezTo>
                    <a:pt x="28" y="110"/>
                    <a:pt x="26" y="110"/>
                    <a:pt x="24" y="110"/>
                  </a:cubicBezTo>
                  <a:cubicBezTo>
                    <a:pt x="11" y="110"/>
                    <a:pt x="6" y="104"/>
                    <a:pt x="8" y="91"/>
                  </a:cubicBezTo>
                  <a:cubicBezTo>
                    <a:pt x="9" y="83"/>
                    <a:pt x="12" y="76"/>
                    <a:pt x="14" y="69"/>
                  </a:cubicBezTo>
                  <a:cubicBezTo>
                    <a:pt x="18" y="58"/>
                    <a:pt x="17" y="49"/>
                    <a:pt x="11" y="40"/>
                  </a:cubicBezTo>
                  <a:cubicBezTo>
                    <a:pt x="9" y="37"/>
                    <a:pt x="7" y="34"/>
                    <a:pt x="6" y="31"/>
                  </a:cubicBezTo>
                  <a:cubicBezTo>
                    <a:pt x="0" y="19"/>
                    <a:pt x="4" y="10"/>
                    <a:pt x="15" y="4"/>
                  </a:cubicBezTo>
                  <a:cubicBezTo>
                    <a:pt x="24" y="0"/>
                    <a:pt x="34" y="0"/>
                    <a:pt x="44" y="2"/>
                  </a:cubicBezTo>
                  <a:cubicBezTo>
                    <a:pt x="65" y="6"/>
                    <a:pt x="83" y="16"/>
                    <a:pt x="101" y="30"/>
                  </a:cubicBezTo>
                  <a:cubicBezTo>
                    <a:pt x="99" y="31"/>
                    <a:pt x="97" y="33"/>
                    <a:pt x="96" y="34"/>
                  </a:cubicBezTo>
                  <a:cubicBezTo>
                    <a:pt x="87" y="28"/>
                    <a:pt x="79" y="22"/>
                    <a:pt x="70" y="18"/>
                  </a:cubicBezTo>
                  <a:cubicBezTo>
                    <a:pt x="60" y="12"/>
                    <a:pt x="48" y="7"/>
                    <a:pt x="36" y="8"/>
                  </a:cubicBezTo>
                  <a:cubicBezTo>
                    <a:pt x="32" y="8"/>
                    <a:pt x="28" y="8"/>
                    <a:pt x="25" y="9"/>
                  </a:cubicBezTo>
                  <a:cubicBezTo>
                    <a:pt x="12" y="14"/>
                    <a:pt x="9" y="27"/>
                    <a:pt x="19" y="37"/>
                  </a:cubicBezTo>
                  <a:cubicBezTo>
                    <a:pt x="26" y="44"/>
                    <a:pt x="35" y="47"/>
                    <a:pt x="45" y="48"/>
                  </a:cubicBezTo>
                  <a:cubicBezTo>
                    <a:pt x="60" y="48"/>
                    <a:pt x="75" y="47"/>
                    <a:pt x="89" y="46"/>
                  </a:cubicBezTo>
                  <a:close/>
                </a:path>
              </a:pathLst>
            </a:custGeom>
            <a:solidFill>
              <a:srgbClr val="6969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7" name="Freeform 7"/>
            <p:cNvSpPr>
              <a:spLocks/>
            </p:cNvSpPr>
            <p:nvPr/>
          </p:nvSpPr>
          <p:spPr bwMode="auto">
            <a:xfrm>
              <a:off x="-1203325" y="2317750"/>
              <a:ext cx="282575" cy="309563"/>
            </a:xfrm>
            <a:custGeom>
              <a:avLst/>
              <a:gdLst>
                <a:gd name="T0" fmla="*/ 5 w 99"/>
                <a:gd name="T1" fmla="*/ 33 h 109"/>
                <a:gd name="T2" fmla="*/ 0 w 99"/>
                <a:gd name="T3" fmla="*/ 28 h 109"/>
                <a:gd name="T4" fmla="*/ 17 w 99"/>
                <a:gd name="T5" fmla="*/ 17 h 109"/>
                <a:gd name="T6" fmla="*/ 64 w 99"/>
                <a:gd name="T7" fmla="*/ 0 h 109"/>
                <a:gd name="T8" fmla="*/ 87 w 99"/>
                <a:gd name="T9" fmla="*/ 5 h 109"/>
                <a:gd name="T10" fmla="*/ 95 w 99"/>
                <a:gd name="T11" fmla="*/ 29 h 109"/>
                <a:gd name="T12" fmla="*/ 93 w 99"/>
                <a:gd name="T13" fmla="*/ 33 h 109"/>
                <a:gd name="T14" fmla="*/ 88 w 99"/>
                <a:gd name="T15" fmla="*/ 75 h 109"/>
                <a:gd name="T16" fmla="*/ 93 w 99"/>
                <a:gd name="T17" fmla="*/ 94 h 109"/>
                <a:gd name="T18" fmla="*/ 80 w 99"/>
                <a:gd name="T19" fmla="*/ 109 h 109"/>
                <a:gd name="T20" fmla="*/ 52 w 99"/>
                <a:gd name="T21" fmla="*/ 104 h 109"/>
                <a:gd name="T22" fmla="*/ 7 w 99"/>
                <a:gd name="T23" fmla="*/ 66 h 109"/>
                <a:gd name="T24" fmla="*/ 6 w 99"/>
                <a:gd name="T25" fmla="*/ 62 h 109"/>
                <a:gd name="T26" fmla="*/ 12 w 99"/>
                <a:gd name="T27" fmla="*/ 45 h 109"/>
                <a:gd name="T28" fmla="*/ 55 w 99"/>
                <a:gd name="T29" fmla="*/ 46 h 109"/>
                <a:gd name="T30" fmla="*/ 78 w 99"/>
                <a:gd name="T31" fmla="*/ 38 h 109"/>
                <a:gd name="T32" fmla="*/ 87 w 99"/>
                <a:gd name="T33" fmla="*/ 20 h 109"/>
                <a:gd name="T34" fmla="*/ 71 w 99"/>
                <a:gd name="T35" fmla="*/ 7 h 109"/>
                <a:gd name="T36" fmla="*/ 48 w 99"/>
                <a:gd name="T37" fmla="*/ 9 h 109"/>
                <a:gd name="T38" fmla="*/ 15 w 99"/>
                <a:gd name="T39" fmla="*/ 26 h 109"/>
                <a:gd name="T40" fmla="*/ 5 w 99"/>
                <a:gd name="T41" fmla="*/ 33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9" h="109">
                  <a:moveTo>
                    <a:pt x="5" y="33"/>
                  </a:moveTo>
                  <a:cubicBezTo>
                    <a:pt x="4" y="32"/>
                    <a:pt x="2" y="30"/>
                    <a:pt x="0" y="28"/>
                  </a:cubicBezTo>
                  <a:cubicBezTo>
                    <a:pt x="6" y="24"/>
                    <a:pt x="11" y="20"/>
                    <a:pt x="17" y="17"/>
                  </a:cubicBezTo>
                  <a:cubicBezTo>
                    <a:pt x="32" y="8"/>
                    <a:pt x="47" y="1"/>
                    <a:pt x="64" y="0"/>
                  </a:cubicBezTo>
                  <a:cubicBezTo>
                    <a:pt x="72" y="0"/>
                    <a:pt x="80" y="2"/>
                    <a:pt x="87" y="5"/>
                  </a:cubicBezTo>
                  <a:cubicBezTo>
                    <a:pt x="97" y="9"/>
                    <a:pt x="99" y="18"/>
                    <a:pt x="95" y="29"/>
                  </a:cubicBezTo>
                  <a:cubicBezTo>
                    <a:pt x="94" y="30"/>
                    <a:pt x="94" y="32"/>
                    <a:pt x="93" y="33"/>
                  </a:cubicBezTo>
                  <a:cubicBezTo>
                    <a:pt x="83" y="46"/>
                    <a:pt x="82" y="60"/>
                    <a:pt x="88" y="75"/>
                  </a:cubicBezTo>
                  <a:cubicBezTo>
                    <a:pt x="91" y="81"/>
                    <a:pt x="92" y="87"/>
                    <a:pt x="93" y="94"/>
                  </a:cubicBezTo>
                  <a:cubicBezTo>
                    <a:pt x="94" y="103"/>
                    <a:pt x="90" y="109"/>
                    <a:pt x="80" y="109"/>
                  </a:cubicBezTo>
                  <a:cubicBezTo>
                    <a:pt x="71" y="109"/>
                    <a:pt x="61" y="107"/>
                    <a:pt x="52" y="104"/>
                  </a:cubicBezTo>
                  <a:cubicBezTo>
                    <a:pt x="33" y="97"/>
                    <a:pt x="19" y="82"/>
                    <a:pt x="7" y="66"/>
                  </a:cubicBezTo>
                  <a:cubicBezTo>
                    <a:pt x="6" y="65"/>
                    <a:pt x="6" y="63"/>
                    <a:pt x="6" y="62"/>
                  </a:cubicBezTo>
                  <a:cubicBezTo>
                    <a:pt x="8" y="56"/>
                    <a:pt x="10" y="50"/>
                    <a:pt x="12" y="45"/>
                  </a:cubicBezTo>
                  <a:cubicBezTo>
                    <a:pt x="26" y="46"/>
                    <a:pt x="41" y="47"/>
                    <a:pt x="55" y="46"/>
                  </a:cubicBezTo>
                  <a:cubicBezTo>
                    <a:pt x="63" y="46"/>
                    <a:pt x="71" y="42"/>
                    <a:pt x="78" y="38"/>
                  </a:cubicBezTo>
                  <a:cubicBezTo>
                    <a:pt x="85" y="35"/>
                    <a:pt x="89" y="28"/>
                    <a:pt x="87" y="20"/>
                  </a:cubicBezTo>
                  <a:cubicBezTo>
                    <a:pt x="85" y="12"/>
                    <a:pt x="78" y="8"/>
                    <a:pt x="71" y="7"/>
                  </a:cubicBezTo>
                  <a:cubicBezTo>
                    <a:pt x="63" y="7"/>
                    <a:pt x="55" y="7"/>
                    <a:pt x="48" y="9"/>
                  </a:cubicBezTo>
                  <a:cubicBezTo>
                    <a:pt x="37" y="14"/>
                    <a:pt x="26" y="20"/>
                    <a:pt x="15" y="26"/>
                  </a:cubicBezTo>
                  <a:cubicBezTo>
                    <a:pt x="11" y="28"/>
                    <a:pt x="9" y="31"/>
                    <a:pt x="5" y="33"/>
                  </a:cubicBezTo>
                  <a:close/>
                </a:path>
              </a:pathLst>
            </a:custGeom>
            <a:solidFill>
              <a:srgbClr val="6969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8" name="Freeform 8"/>
            <p:cNvSpPr>
              <a:spLocks/>
            </p:cNvSpPr>
            <p:nvPr/>
          </p:nvSpPr>
          <p:spPr bwMode="auto">
            <a:xfrm>
              <a:off x="-1314450" y="2397125"/>
              <a:ext cx="131763" cy="117475"/>
            </a:xfrm>
            <a:custGeom>
              <a:avLst/>
              <a:gdLst>
                <a:gd name="T0" fmla="*/ 22 w 46"/>
                <a:gd name="T1" fmla="*/ 41 h 41"/>
                <a:gd name="T2" fmla="*/ 0 w 46"/>
                <a:gd name="T3" fmla="*/ 20 h 41"/>
                <a:gd name="T4" fmla="*/ 23 w 46"/>
                <a:gd name="T5" fmla="*/ 0 h 41"/>
                <a:gd name="T6" fmla="*/ 45 w 46"/>
                <a:gd name="T7" fmla="*/ 21 h 41"/>
                <a:gd name="T8" fmla="*/ 22 w 46"/>
                <a:gd name="T9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41">
                  <a:moveTo>
                    <a:pt x="22" y="41"/>
                  </a:moveTo>
                  <a:cubicBezTo>
                    <a:pt x="10" y="41"/>
                    <a:pt x="0" y="32"/>
                    <a:pt x="0" y="20"/>
                  </a:cubicBezTo>
                  <a:cubicBezTo>
                    <a:pt x="0" y="9"/>
                    <a:pt x="11" y="0"/>
                    <a:pt x="23" y="0"/>
                  </a:cubicBezTo>
                  <a:cubicBezTo>
                    <a:pt x="36" y="0"/>
                    <a:pt x="46" y="9"/>
                    <a:pt x="45" y="21"/>
                  </a:cubicBezTo>
                  <a:cubicBezTo>
                    <a:pt x="45" y="32"/>
                    <a:pt x="35" y="41"/>
                    <a:pt x="22" y="41"/>
                  </a:cubicBezTo>
                  <a:close/>
                </a:path>
              </a:pathLst>
            </a:custGeom>
            <a:solidFill>
              <a:srgbClr val="6969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o 18"/>
          <p:cNvGrpSpPr/>
          <p:nvPr/>
        </p:nvGrpSpPr>
        <p:grpSpPr>
          <a:xfrm flipH="1">
            <a:off x="7937010" y="116109"/>
            <a:ext cx="1094446" cy="2077811"/>
            <a:chOff x="538816" y="6404"/>
            <a:chExt cx="1431448" cy="2717611"/>
          </a:xfrm>
          <a:solidFill>
            <a:srgbClr val="DB9007"/>
          </a:solidFill>
        </p:grpSpPr>
        <p:sp>
          <p:nvSpPr>
            <p:cNvPr id="20" name="Freeform 13"/>
            <p:cNvSpPr>
              <a:spLocks noEditPoints="1"/>
            </p:cNvSpPr>
            <p:nvPr/>
          </p:nvSpPr>
          <p:spPr bwMode="auto">
            <a:xfrm rot="20807442">
              <a:off x="538816" y="6404"/>
              <a:ext cx="1431448" cy="1665736"/>
            </a:xfrm>
            <a:custGeom>
              <a:avLst/>
              <a:gdLst>
                <a:gd name="T0" fmla="*/ 421 w 421"/>
                <a:gd name="T1" fmla="*/ 211 h 492"/>
                <a:gd name="T2" fmla="*/ 388 w 421"/>
                <a:gd name="T3" fmla="*/ 333 h 492"/>
                <a:gd name="T4" fmla="*/ 273 w 421"/>
                <a:gd name="T5" fmla="*/ 466 h 492"/>
                <a:gd name="T6" fmla="*/ 252 w 421"/>
                <a:gd name="T7" fmla="*/ 480 h 492"/>
                <a:gd name="T8" fmla="*/ 202 w 421"/>
                <a:gd name="T9" fmla="*/ 490 h 492"/>
                <a:gd name="T10" fmla="*/ 185 w 421"/>
                <a:gd name="T11" fmla="*/ 484 h 492"/>
                <a:gd name="T12" fmla="*/ 97 w 421"/>
                <a:gd name="T13" fmla="*/ 413 h 492"/>
                <a:gd name="T14" fmla="*/ 16 w 421"/>
                <a:gd name="T15" fmla="*/ 268 h 492"/>
                <a:gd name="T16" fmla="*/ 52 w 421"/>
                <a:gd name="T17" fmla="*/ 85 h 492"/>
                <a:gd name="T18" fmla="*/ 232 w 421"/>
                <a:gd name="T19" fmla="*/ 5 h 492"/>
                <a:gd name="T20" fmla="*/ 417 w 421"/>
                <a:gd name="T21" fmla="*/ 176 h 492"/>
                <a:gd name="T22" fmla="*/ 421 w 421"/>
                <a:gd name="T23" fmla="*/ 211 h 492"/>
                <a:gd name="T24" fmla="*/ 188 w 421"/>
                <a:gd name="T25" fmla="*/ 79 h 492"/>
                <a:gd name="T26" fmla="*/ 166 w 421"/>
                <a:gd name="T27" fmla="*/ 60 h 492"/>
                <a:gd name="T28" fmla="*/ 107 w 421"/>
                <a:gd name="T29" fmla="*/ 88 h 492"/>
                <a:gd name="T30" fmla="*/ 54 w 421"/>
                <a:gd name="T31" fmla="*/ 207 h 492"/>
                <a:gd name="T32" fmla="*/ 73 w 421"/>
                <a:gd name="T33" fmla="*/ 228 h 492"/>
                <a:gd name="T34" fmla="*/ 93 w 421"/>
                <a:gd name="T35" fmla="*/ 208 h 492"/>
                <a:gd name="T36" fmla="*/ 101 w 421"/>
                <a:gd name="T37" fmla="*/ 167 h 492"/>
                <a:gd name="T38" fmla="*/ 174 w 421"/>
                <a:gd name="T39" fmla="*/ 97 h 492"/>
                <a:gd name="T40" fmla="*/ 188 w 421"/>
                <a:gd name="T41" fmla="*/ 79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21" h="492">
                  <a:moveTo>
                    <a:pt x="421" y="211"/>
                  </a:moveTo>
                  <a:cubicBezTo>
                    <a:pt x="420" y="255"/>
                    <a:pt x="408" y="295"/>
                    <a:pt x="388" y="333"/>
                  </a:cubicBezTo>
                  <a:cubicBezTo>
                    <a:pt x="360" y="387"/>
                    <a:pt x="322" y="431"/>
                    <a:pt x="273" y="466"/>
                  </a:cubicBezTo>
                  <a:cubicBezTo>
                    <a:pt x="266" y="471"/>
                    <a:pt x="259" y="475"/>
                    <a:pt x="252" y="480"/>
                  </a:cubicBezTo>
                  <a:cubicBezTo>
                    <a:pt x="237" y="490"/>
                    <a:pt x="220" y="492"/>
                    <a:pt x="202" y="490"/>
                  </a:cubicBezTo>
                  <a:cubicBezTo>
                    <a:pt x="196" y="489"/>
                    <a:pt x="191" y="486"/>
                    <a:pt x="185" y="484"/>
                  </a:cubicBezTo>
                  <a:cubicBezTo>
                    <a:pt x="151" y="467"/>
                    <a:pt x="122" y="442"/>
                    <a:pt x="97" y="413"/>
                  </a:cubicBezTo>
                  <a:cubicBezTo>
                    <a:pt x="59" y="371"/>
                    <a:pt x="30" y="324"/>
                    <a:pt x="16" y="268"/>
                  </a:cubicBezTo>
                  <a:cubicBezTo>
                    <a:pt x="0" y="202"/>
                    <a:pt x="9" y="140"/>
                    <a:pt x="52" y="85"/>
                  </a:cubicBezTo>
                  <a:cubicBezTo>
                    <a:pt x="97" y="27"/>
                    <a:pt x="158" y="0"/>
                    <a:pt x="232" y="5"/>
                  </a:cubicBezTo>
                  <a:cubicBezTo>
                    <a:pt x="325" y="12"/>
                    <a:pt x="402" y="84"/>
                    <a:pt x="417" y="176"/>
                  </a:cubicBezTo>
                  <a:cubicBezTo>
                    <a:pt x="419" y="188"/>
                    <a:pt x="419" y="200"/>
                    <a:pt x="421" y="211"/>
                  </a:cubicBezTo>
                  <a:close/>
                  <a:moveTo>
                    <a:pt x="188" y="79"/>
                  </a:moveTo>
                  <a:cubicBezTo>
                    <a:pt x="188" y="67"/>
                    <a:pt x="178" y="58"/>
                    <a:pt x="166" y="60"/>
                  </a:cubicBezTo>
                  <a:cubicBezTo>
                    <a:pt x="144" y="63"/>
                    <a:pt x="124" y="72"/>
                    <a:pt x="107" y="88"/>
                  </a:cubicBezTo>
                  <a:cubicBezTo>
                    <a:pt x="72" y="120"/>
                    <a:pt x="57" y="161"/>
                    <a:pt x="54" y="207"/>
                  </a:cubicBezTo>
                  <a:cubicBezTo>
                    <a:pt x="54" y="218"/>
                    <a:pt x="62" y="227"/>
                    <a:pt x="73" y="228"/>
                  </a:cubicBezTo>
                  <a:cubicBezTo>
                    <a:pt x="84" y="228"/>
                    <a:pt x="91" y="220"/>
                    <a:pt x="93" y="208"/>
                  </a:cubicBezTo>
                  <a:cubicBezTo>
                    <a:pt x="95" y="194"/>
                    <a:pt x="97" y="180"/>
                    <a:pt x="101" y="167"/>
                  </a:cubicBezTo>
                  <a:cubicBezTo>
                    <a:pt x="113" y="131"/>
                    <a:pt x="134" y="104"/>
                    <a:pt x="174" y="97"/>
                  </a:cubicBezTo>
                  <a:cubicBezTo>
                    <a:pt x="183" y="96"/>
                    <a:pt x="188" y="87"/>
                    <a:pt x="18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rgbClr val="CBCBCB"/>
                </a:solidFill>
              </a:endParaRPr>
            </a:p>
          </p:txBody>
        </p:sp>
        <p:sp>
          <p:nvSpPr>
            <p:cNvPr id="21" name="Freeform 14"/>
            <p:cNvSpPr>
              <a:spLocks/>
            </p:cNvSpPr>
            <p:nvPr/>
          </p:nvSpPr>
          <p:spPr bwMode="auto">
            <a:xfrm rot="20807442">
              <a:off x="1367347" y="1644733"/>
              <a:ext cx="251432" cy="221432"/>
            </a:xfrm>
            <a:custGeom>
              <a:avLst/>
              <a:gdLst>
                <a:gd name="T0" fmla="*/ 34 w 74"/>
                <a:gd name="T1" fmla="*/ 5 h 65"/>
                <a:gd name="T2" fmla="*/ 62 w 74"/>
                <a:gd name="T3" fmla="*/ 20 h 65"/>
                <a:gd name="T4" fmla="*/ 73 w 74"/>
                <a:gd name="T5" fmla="*/ 49 h 65"/>
                <a:gd name="T6" fmla="*/ 67 w 74"/>
                <a:gd name="T7" fmla="*/ 57 h 65"/>
                <a:gd name="T8" fmla="*/ 28 w 74"/>
                <a:gd name="T9" fmla="*/ 64 h 65"/>
                <a:gd name="T10" fmla="*/ 1 w 74"/>
                <a:gd name="T11" fmla="*/ 51 h 65"/>
                <a:gd name="T12" fmla="*/ 1 w 74"/>
                <a:gd name="T13" fmla="*/ 36 h 65"/>
                <a:gd name="T14" fmla="*/ 7 w 74"/>
                <a:gd name="T15" fmla="*/ 21 h 65"/>
                <a:gd name="T16" fmla="*/ 34 w 74"/>
                <a:gd name="T17" fmla="*/ 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4" h="65">
                  <a:moveTo>
                    <a:pt x="34" y="5"/>
                  </a:moveTo>
                  <a:cubicBezTo>
                    <a:pt x="49" y="0"/>
                    <a:pt x="56" y="9"/>
                    <a:pt x="62" y="20"/>
                  </a:cubicBezTo>
                  <a:cubicBezTo>
                    <a:pt x="68" y="29"/>
                    <a:pt x="73" y="38"/>
                    <a:pt x="73" y="49"/>
                  </a:cubicBezTo>
                  <a:cubicBezTo>
                    <a:pt x="74" y="54"/>
                    <a:pt x="72" y="57"/>
                    <a:pt x="67" y="57"/>
                  </a:cubicBezTo>
                  <a:cubicBezTo>
                    <a:pt x="54" y="59"/>
                    <a:pt x="41" y="62"/>
                    <a:pt x="28" y="64"/>
                  </a:cubicBezTo>
                  <a:cubicBezTo>
                    <a:pt x="15" y="65"/>
                    <a:pt x="5" y="61"/>
                    <a:pt x="1" y="51"/>
                  </a:cubicBezTo>
                  <a:cubicBezTo>
                    <a:pt x="0" y="46"/>
                    <a:pt x="0" y="41"/>
                    <a:pt x="1" y="36"/>
                  </a:cubicBezTo>
                  <a:cubicBezTo>
                    <a:pt x="2" y="31"/>
                    <a:pt x="5" y="26"/>
                    <a:pt x="7" y="21"/>
                  </a:cubicBezTo>
                  <a:cubicBezTo>
                    <a:pt x="12" y="10"/>
                    <a:pt x="19" y="0"/>
                    <a:pt x="34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rgbClr val="CBCBCB"/>
                </a:solidFill>
              </a:endParaRPr>
            </a:p>
          </p:txBody>
        </p:sp>
        <p:sp>
          <p:nvSpPr>
            <p:cNvPr id="22" name="Freeform 15"/>
            <p:cNvSpPr>
              <a:spLocks/>
            </p:cNvSpPr>
            <p:nvPr/>
          </p:nvSpPr>
          <p:spPr bwMode="auto">
            <a:xfrm rot="20807442">
              <a:off x="1530945" y="1866861"/>
              <a:ext cx="155717" cy="857154"/>
            </a:xfrm>
            <a:custGeom>
              <a:avLst/>
              <a:gdLst>
                <a:gd name="T0" fmla="*/ 21 w 46"/>
                <a:gd name="T1" fmla="*/ 2 h 253"/>
                <a:gd name="T2" fmla="*/ 35 w 46"/>
                <a:gd name="T3" fmla="*/ 9 h 253"/>
                <a:gd name="T4" fmla="*/ 41 w 46"/>
                <a:gd name="T5" fmla="*/ 49 h 253"/>
                <a:gd name="T6" fmla="*/ 28 w 46"/>
                <a:gd name="T7" fmla="*/ 73 h 253"/>
                <a:gd name="T8" fmla="*/ 24 w 46"/>
                <a:gd name="T9" fmla="*/ 121 h 253"/>
                <a:gd name="T10" fmla="*/ 35 w 46"/>
                <a:gd name="T11" fmla="*/ 149 h 253"/>
                <a:gd name="T12" fmla="*/ 30 w 46"/>
                <a:gd name="T13" fmla="*/ 175 h 253"/>
                <a:gd name="T14" fmla="*/ 26 w 46"/>
                <a:gd name="T15" fmla="*/ 180 h 253"/>
                <a:gd name="T16" fmla="*/ 21 w 46"/>
                <a:gd name="T17" fmla="*/ 228 h 253"/>
                <a:gd name="T18" fmla="*/ 31 w 46"/>
                <a:gd name="T19" fmla="*/ 248 h 253"/>
                <a:gd name="T20" fmla="*/ 23 w 46"/>
                <a:gd name="T21" fmla="*/ 253 h 253"/>
                <a:gd name="T22" fmla="*/ 8 w 46"/>
                <a:gd name="T23" fmla="*/ 192 h 253"/>
                <a:gd name="T24" fmla="*/ 18 w 46"/>
                <a:gd name="T25" fmla="*/ 174 h 253"/>
                <a:gd name="T26" fmla="*/ 22 w 46"/>
                <a:gd name="T27" fmla="*/ 137 h 253"/>
                <a:gd name="T28" fmla="*/ 13 w 46"/>
                <a:gd name="T29" fmla="*/ 121 h 253"/>
                <a:gd name="T30" fmla="*/ 17 w 46"/>
                <a:gd name="T31" fmla="*/ 71 h 253"/>
                <a:gd name="T32" fmla="*/ 18 w 46"/>
                <a:gd name="T33" fmla="*/ 70 h 253"/>
                <a:gd name="T34" fmla="*/ 25 w 46"/>
                <a:gd name="T35" fmla="*/ 10 h 253"/>
                <a:gd name="T36" fmla="*/ 21 w 46"/>
                <a:gd name="T37" fmla="*/ 2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6" h="253">
                  <a:moveTo>
                    <a:pt x="21" y="2"/>
                  </a:moveTo>
                  <a:cubicBezTo>
                    <a:pt x="31" y="0"/>
                    <a:pt x="31" y="0"/>
                    <a:pt x="35" y="9"/>
                  </a:cubicBezTo>
                  <a:cubicBezTo>
                    <a:pt x="41" y="21"/>
                    <a:pt x="46" y="35"/>
                    <a:pt x="41" y="49"/>
                  </a:cubicBezTo>
                  <a:cubicBezTo>
                    <a:pt x="38" y="58"/>
                    <a:pt x="33" y="66"/>
                    <a:pt x="28" y="73"/>
                  </a:cubicBezTo>
                  <a:cubicBezTo>
                    <a:pt x="11" y="93"/>
                    <a:pt x="11" y="99"/>
                    <a:pt x="24" y="121"/>
                  </a:cubicBezTo>
                  <a:cubicBezTo>
                    <a:pt x="29" y="130"/>
                    <a:pt x="32" y="139"/>
                    <a:pt x="35" y="149"/>
                  </a:cubicBezTo>
                  <a:cubicBezTo>
                    <a:pt x="38" y="158"/>
                    <a:pt x="35" y="167"/>
                    <a:pt x="30" y="175"/>
                  </a:cubicBezTo>
                  <a:cubicBezTo>
                    <a:pt x="28" y="177"/>
                    <a:pt x="27" y="179"/>
                    <a:pt x="26" y="180"/>
                  </a:cubicBezTo>
                  <a:cubicBezTo>
                    <a:pt x="13" y="195"/>
                    <a:pt x="12" y="211"/>
                    <a:pt x="21" y="228"/>
                  </a:cubicBezTo>
                  <a:cubicBezTo>
                    <a:pt x="24" y="234"/>
                    <a:pt x="27" y="241"/>
                    <a:pt x="31" y="248"/>
                  </a:cubicBezTo>
                  <a:cubicBezTo>
                    <a:pt x="29" y="250"/>
                    <a:pt x="26" y="251"/>
                    <a:pt x="23" y="253"/>
                  </a:cubicBezTo>
                  <a:cubicBezTo>
                    <a:pt x="12" y="234"/>
                    <a:pt x="0" y="216"/>
                    <a:pt x="8" y="192"/>
                  </a:cubicBezTo>
                  <a:cubicBezTo>
                    <a:pt x="10" y="186"/>
                    <a:pt x="14" y="180"/>
                    <a:pt x="18" y="174"/>
                  </a:cubicBezTo>
                  <a:cubicBezTo>
                    <a:pt x="28" y="163"/>
                    <a:pt x="28" y="150"/>
                    <a:pt x="22" y="137"/>
                  </a:cubicBezTo>
                  <a:cubicBezTo>
                    <a:pt x="19" y="132"/>
                    <a:pt x="16" y="127"/>
                    <a:pt x="13" y="121"/>
                  </a:cubicBezTo>
                  <a:cubicBezTo>
                    <a:pt x="1" y="102"/>
                    <a:pt x="2" y="88"/>
                    <a:pt x="17" y="71"/>
                  </a:cubicBezTo>
                  <a:cubicBezTo>
                    <a:pt x="17" y="71"/>
                    <a:pt x="17" y="70"/>
                    <a:pt x="18" y="70"/>
                  </a:cubicBezTo>
                  <a:cubicBezTo>
                    <a:pt x="36" y="52"/>
                    <a:pt x="36" y="32"/>
                    <a:pt x="25" y="10"/>
                  </a:cubicBezTo>
                  <a:cubicBezTo>
                    <a:pt x="23" y="7"/>
                    <a:pt x="22" y="5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rgbClr val="CBCBCB"/>
                </a:solidFill>
              </a:endParaRPr>
            </a:p>
          </p:txBody>
        </p:sp>
        <p:sp>
          <p:nvSpPr>
            <p:cNvPr id="23" name="Freeform 16"/>
            <p:cNvSpPr>
              <a:spLocks/>
            </p:cNvSpPr>
            <p:nvPr/>
          </p:nvSpPr>
          <p:spPr bwMode="auto">
            <a:xfrm rot="20807442">
              <a:off x="651321" y="280732"/>
              <a:ext cx="455721" cy="575722"/>
            </a:xfrm>
            <a:custGeom>
              <a:avLst/>
              <a:gdLst>
                <a:gd name="T0" fmla="*/ 134 w 134"/>
                <a:gd name="T1" fmla="*/ 21 h 170"/>
                <a:gd name="T2" fmla="*/ 120 w 134"/>
                <a:gd name="T3" fmla="*/ 39 h 170"/>
                <a:gd name="T4" fmla="*/ 47 w 134"/>
                <a:gd name="T5" fmla="*/ 109 h 170"/>
                <a:gd name="T6" fmla="*/ 39 w 134"/>
                <a:gd name="T7" fmla="*/ 150 h 170"/>
                <a:gd name="T8" fmla="*/ 19 w 134"/>
                <a:gd name="T9" fmla="*/ 170 h 170"/>
                <a:gd name="T10" fmla="*/ 0 w 134"/>
                <a:gd name="T11" fmla="*/ 149 h 170"/>
                <a:gd name="T12" fmla="*/ 53 w 134"/>
                <a:gd name="T13" fmla="*/ 30 h 170"/>
                <a:gd name="T14" fmla="*/ 112 w 134"/>
                <a:gd name="T15" fmla="*/ 2 h 170"/>
                <a:gd name="T16" fmla="*/ 134 w 134"/>
                <a:gd name="T17" fmla="*/ 2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4" h="170">
                  <a:moveTo>
                    <a:pt x="134" y="21"/>
                  </a:moveTo>
                  <a:cubicBezTo>
                    <a:pt x="134" y="29"/>
                    <a:pt x="129" y="38"/>
                    <a:pt x="120" y="39"/>
                  </a:cubicBezTo>
                  <a:cubicBezTo>
                    <a:pt x="80" y="46"/>
                    <a:pt x="59" y="73"/>
                    <a:pt x="47" y="109"/>
                  </a:cubicBezTo>
                  <a:cubicBezTo>
                    <a:pt x="43" y="122"/>
                    <a:pt x="41" y="136"/>
                    <a:pt x="39" y="150"/>
                  </a:cubicBezTo>
                  <a:cubicBezTo>
                    <a:pt x="37" y="162"/>
                    <a:pt x="30" y="170"/>
                    <a:pt x="19" y="170"/>
                  </a:cubicBezTo>
                  <a:cubicBezTo>
                    <a:pt x="8" y="169"/>
                    <a:pt x="0" y="160"/>
                    <a:pt x="0" y="149"/>
                  </a:cubicBezTo>
                  <a:cubicBezTo>
                    <a:pt x="3" y="103"/>
                    <a:pt x="18" y="62"/>
                    <a:pt x="53" y="30"/>
                  </a:cubicBezTo>
                  <a:cubicBezTo>
                    <a:pt x="70" y="14"/>
                    <a:pt x="90" y="5"/>
                    <a:pt x="112" y="2"/>
                  </a:cubicBezTo>
                  <a:cubicBezTo>
                    <a:pt x="124" y="0"/>
                    <a:pt x="134" y="9"/>
                    <a:pt x="134" y="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rgbClr val="CBCBCB"/>
                </a:solidFill>
              </a:endParaRPr>
            </a:p>
          </p:txBody>
        </p:sp>
      </p:grpSp>
      <p:grpSp>
        <p:nvGrpSpPr>
          <p:cNvPr id="2" name="Grupo 1"/>
          <p:cNvGrpSpPr/>
          <p:nvPr/>
        </p:nvGrpSpPr>
        <p:grpSpPr>
          <a:xfrm>
            <a:off x="111860" y="107203"/>
            <a:ext cx="1055758" cy="2004362"/>
            <a:chOff x="538816" y="6404"/>
            <a:chExt cx="1431448" cy="2717611"/>
          </a:xfrm>
          <a:solidFill>
            <a:srgbClr val="DB9007"/>
          </a:solidFill>
        </p:grpSpPr>
        <p:sp>
          <p:nvSpPr>
            <p:cNvPr id="15" name="Freeform 13"/>
            <p:cNvSpPr>
              <a:spLocks noEditPoints="1"/>
            </p:cNvSpPr>
            <p:nvPr/>
          </p:nvSpPr>
          <p:spPr bwMode="auto">
            <a:xfrm rot="20807442">
              <a:off x="538816" y="6404"/>
              <a:ext cx="1431448" cy="1665736"/>
            </a:xfrm>
            <a:custGeom>
              <a:avLst/>
              <a:gdLst>
                <a:gd name="T0" fmla="*/ 421 w 421"/>
                <a:gd name="T1" fmla="*/ 211 h 492"/>
                <a:gd name="T2" fmla="*/ 388 w 421"/>
                <a:gd name="T3" fmla="*/ 333 h 492"/>
                <a:gd name="T4" fmla="*/ 273 w 421"/>
                <a:gd name="T5" fmla="*/ 466 h 492"/>
                <a:gd name="T6" fmla="*/ 252 w 421"/>
                <a:gd name="T7" fmla="*/ 480 h 492"/>
                <a:gd name="T8" fmla="*/ 202 w 421"/>
                <a:gd name="T9" fmla="*/ 490 h 492"/>
                <a:gd name="T10" fmla="*/ 185 w 421"/>
                <a:gd name="T11" fmla="*/ 484 h 492"/>
                <a:gd name="T12" fmla="*/ 97 w 421"/>
                <a:gd name="T13" fmla="*/ 413 h 492"/>
                <a:gd name="T14" fmla="*/ 16 w 421"/>
                <a:gd name="T15" fmla="*/ 268 h 492"/>
                <a:gd name="T16" fmla="*/ 52 w 421"/>
                <a:gd name="T17" fmla="*/ 85 h 492"/>
                <a:gd name="T18" fmla="*/ 232 w 421"/>
                <a:gd name="T19" fmla="*/ 5 h 492"/>
                <a:gd name="T20" fmla="*/ 417 w 421"/>
                <a:gd name="T21" fmla="*/ 176 h 492"/>
                <a:gd name="T22" fmla="*/ 421 w 421"/>
                <a:gd name="T23" fmla="*/ 211 h 492"/>
                <a:gd name="T24" fmla="*/ 188 w 421"/>
                <a:gd name="T25" fmla="*/ 79 h 492"/>
                <a:gd name="T26" fmla="*/ 166 w 421"/>
                <a:gd name="T27" fmla="*/ 60 h 492"/>
                <a:gd name="T28" fmla="*/ 107 w 421"/>
                <a:gd name="T29" fmla="*/ 88 h 492"/>
                <a:gd name="T30" fmla="*/ 54 w 421"/>
                <a:gd name="T31" fmla="*/ 207 h 492"/>
                <a:gd name="T32" fmla="*/ 73 w 421"/>
                <a:gd name="T33" fmla="*/ 228 h 492"/>
                <a:gd name="T34" fmla="*/ 93 w 421"/>
                <a:gd name="T35" fmla="*/ 208 h 492"/>
                <a:gd name="T36" fmla="*/ 101 w 421"/>
                <a:gd name="T37" fmla="*/ 167 h 492"/>
                <a:gd name="T38" fmla="*/ 174 w 421"/>
                <a:gd name="T39" fmla="*/ 97 h 492"/>
                <a:gd name="T40" fmla="*/ 188 w 421"/>
                <a:gd name="T41" fmla="*/ 79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21" h="492">
                  <a:moveTo>
                    <a:pt x="421" y="211"/>
                  </a:moveTo>
                  <a:cubicBezTo>
                    <a:pt x="420" y="255"/>
                    <a:pt x="408" y="295"/>
                    <a:pt x="388" y="333"/>
                  </a:cubicBezTo>
                  <a:cubicBezTo>
                    <a:pt x="360" y="387"/>
                    <a:pt x="322" y="431"/>
                    <a:pt x="273" y="466"/>
                  </a:cubicBezTo>
                  <a:cubicBezTo>
                    <a:pt x="266" y="471"/>
                    <a:pt x="259" y="475"/>
                    <a:pt x="252" y="480"/>
                  </a:cubicBezTo>
                  <a:cubicBezTo>
                    <a:pt x="237" y="490"/>
                    <a:pt x="220" y="492"/>
                    <a:pt x="202" y="490"/>
                  </a:cubicBezTo>
                  <a:cubicBezTo>
                    <a:pt x="196" y="489"/>
                    <a:pt x="191" y="486"/>
                    <a:pt x="185" y="484"/>
                  </a:cubicBezTo>
                  <a:cubicBezTo>
                    <a:pt x="151" y="467"/>
                    <a:pt x="122" y="442"/>
                    <a:pt x="97" y="413"/>
                  </a:cubicBezTo>
                  <a:cubicBezTo>
                    <a:pt x="59" y="371"/>
                    <a:pt x="30" y="324"/>
                    <a:pt x="16" y="268"/>
                  </a:cubicBezTo>
                  <a:cubicBezTo>
                    <a:pt x="0" y="202"/>
                    <a:pt x="9" y="140"/>
                    <a:pt x="52" y="85"/>
                  </a:cubicBezTo>
                  <a:cubicBezTo>
                    <a:pt x="97" y="27"/>
                    <a:pt x="158" y="0"/>
                    <a:pt x="232" y="5"/>
                  </a:cubicBezTo>
                  <a:cubicBezTo>
                    <a:pt x="325" y="12"/>
                    <a:pt x="402" y="84"/>
                    <a:pt x="417" y="176"/>
                  </a:cubicBezTo>
                  <a:cubicBezTo>
                    <a:pt x="419" y="188"/>
                    <a:pt x="419" y="200"/>
                    <a:pt x="421" y="211"/>
                  </a:cubicBezTo>
                  <a:close/>
                  <a:moveTo>
                    <a:pt x="188" y="79"/>
                  </a:moveTo>
                  <a:cubicBezTo>
                    <a:pt x="188" y="67"/>
                    <a:pt x="178" y="58"/>
                    <a:pt x="166" y="60"/>
                  </a:cubicBezTo>
                  <a:cubicBezTo>
                    <a:pt x="144" y="63"/>
                    <a:pt x="124" y="72"/>
                    <a:pt x="107" y="88"/>
                  </a:cubicBezTo>
                  <a:cubicBezTo>
                    <a:pt x="72" y="120"/>
                    <a:pt x="57" y="161"/>
                    <a:pt x="54" y="207"/>
                  </a:cubicBezTo>
                  <a:cubicBezTo>
                    <a:pt x="54" y="218"/>
                    <a:pt x="62" y="227"/>
                    <a:pt x="73" y="228"/>
                  </a:cubicBezTo>
                  <a:cubicBezTo>
                    <a:pt x="84" y="228"/>
                    <a:pt x="91" y="220"/>
                    <a:pt x="93" y="208"/>
                  </a:cubicBezTo>
                  <a:cubicBezTo>
                    <a:pt x="95" y="194"/>
                    <a:pt x="97" y="180"/>
                    <a:pt x="101" y="167"/>
                  </a:cubicBezTo>
                  <a:cubicBezTo>
                    <a:pt x="113" y="131"/>
                    <a:pt x="134" y="104"/>
                    <a:pt x="174" y="97"/>
                  </a:cubicBezTo>
                  <a:cubicBezTo>
                    <a:pt x="183" y="96"/>
                    <a:pt x="188" y="87"/>
                    <a:pt x="188" y="7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rgbClr val="CBCBCB"/>
                </a:solidFill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 rot="20807442">
              <a:off x="1367347" y="1644733"/>
              <a:ext cx="251432" cy="221432"/>
            </a:xfrm>
            <a:custGeom>
              <a:avLst/>
              <a:gdLst>
                <a:gd name="T0" fmla="*/ 34 w 74"/>
                <a:gd name="T1" fmla="*/ 5 h 65"/>
                <a:gd name="T2" fmla="*/ 62 w 74"/>
                <a:gd name="T3" fmla="*/ 20 h 65"/>
                <a:gd name="T4" fmla="*/ 73 w 74"/>
                <a:gd name="T5" fmla="*/ 49 h 65"/>
                <a:gd name="T6" fmla="*/ 67 w 74"/>
                <a:gd name="T7" fmla="*/ 57 h 65"/>
                <a:gd name="T8" fmla="*/ 28 w 74"/>
                <a:gd name="T9" fmla="*/ 64 h 65"/>
                <a:gd name="T10" fmla="*/ 1 w 74"/>
                <a:gd name="T11" fmla="*/ 51 h 65"/>
                <a:gd name="T12" fmla="*/ 1 w 74"/>
                <a:gd name="T13" fmla="*/ 36 h 65"/>
                <a:gd name="T14" fmla="*/ 7 w 74"/>
                <a:gd name="T15" fmla="*/ 21 h 65"/>
                <a:gd name="T16" fmla="*/ 34 w 74"/>
                <a:gd name="T17" fmla="*/ 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4" h="65">
                  <a:moveTo>
                    <a:pt x="34" y="5"/>
                  </a:moveTo>
                  <a:cubicBezTo>
                    <a:pt x="49" y="0"/>
                    <a:pt x="56" y="9"/>
                    <a:pt x="62" y="20"/>
                  </a:cubicBezTo>
                  <a:cubicBezTo>
                    <a:pt x="68" y="29"/>
                    <a:pt x="73" y="38"/>
                    <a:pt x="73" y="49"/>
                  </a:cubicBezTo>
                  <a:cubicBezTo>
                    <a:pt x="74" y="54"/>
                    <a:pt x="72" y="57"/>
                    <a:pt x="67" y="57"/>
                  </a:cubicBezTo>
                  <a:cubicBezTo>
                    <a:pt x="54" y="59"/>
                    <a:pt x="41" y="62"/>
                    <a:pt x="28" y="64"/>
                  </a:cubicBezTo>
                  <a:cubicBezTo>
                    <a:pt x="15" y="65"/>
                    <a:pt x="5" y="61"/>
                    <a:pt x="1" y="51"/>
                  </a:cubicBezTo>
                  <a:cubicBezTo>
                    <a:pt x="0" y="46"/>
                    <a:pt x="0" y="41"/>
                    <a:pt x="1" y="36"/>
                  </a:cubicBezTo>
                  <a:cubicBezTo>
                    <a:pt x="2" y="31"/>
                    <a:pt x="5" y="26"/>
                    <a:pt x="7" y="21"/>
                  </a:cubicBezTo>
                  <a:cubicBezTo>
                    <a:pt x="12" y="10"/>
                    <a:pt x="19" y="0"/>
                    <a:pt x="34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rgbClr val="CBCBCB"/>
                </a:solidFill>
              </a:endParaRPr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auto">
            <a:xfrm rot="20807442">
              <a:off x="1530945" y="1866861"/>
              <a:ext cx="155717" cy="857154"/>
            </a:xfrm>
            <a:custGeom>
              <a:avLst/>
              <a:gdLst>
                <a:gd name="T0" fmla="*/ 21 w 46"/>
                <a:gd name="T1" fmla="*/ 2 h 253"/>
                <a:gd name="T2" fmla="*/ 35 w 46"/>
                <a:gd name="T3" fmla="*/ 9 h 253"/>
                <a:gd name="T4" fmla="*/ 41 w 46"/>
                <a:gd name="T5" fmla="*/ 49 h 253"/>
                <a:gd name="T6" fmla="*/ 28 w 46"/>
                <a:gd name="T7" fmla="*/ 73 h 253"/>
                <a:gd name="T8" fmla="*/ 24 w 46"/>
                <a:gd name="T9" fmla="*/ 121 h 253"/>
                <a:gd name="T10" fmla="*/ 35 w 46"/>
                <a:gd name="T11" fmla="*/ 149 h 253"/>
                <a:gd name="T12" fmla="*/ 30 w 46"/>
                <a:gd name="T13" fmla="*/ 175 h 253"/>
                <a:gd name="T14" fmla="*/ 26 w 46"/>
                <a:gd name="T15" fmla="*/ 180 h 253"/>
                <a:gd name="T16" fmla="*/ 21 w 46"/>
                <a:gd name="T17" fmla="*/ 228 h 253"/>
                <a:gd name="T18" fmla="*/ 31 w 46"/>
                <a:gd name="T19" fmla="*/ 248 h 253"/>
                <a:gd name="T20" fmla="*/ 23 w 46"/>
                <a:gd name="T21" fmla="*/ 253 h 253"/>
                <a:gd name="T22" fmla="*/ 8 w 46"/>
                <a:gd name="T23" fmla="*/ 192 h 253"/>
                <a:gd name="T24" fmla="*/ 18 w 46"/>
                <a:gd name="T25" fmla="*/ 174 h 253"/>
                <a:gd name="T26" fmla="*/ 22 w 46"/>
                <a:gd name="T27" fmla="*/ 137 h 253"/>
                <a:gd name="T28" fmla="*/ 13 w 46"/>
                <a:gd name="T29" fmla="*/ 121 h 253"/>
                <a:gd name="T30" fmla="*/ 17 w 46"/>
                <a:gd name="T31" fmla="*/ 71 h 253"/>
                <a:gd name="T32" fmla="*/ 18 w 46"/>
                <a:gd name="T33" fmla="*/ 70 h 253"/>
                <a:gd name="T34" fmla="*/ 25 w 46"/>
                <a:gd name="T35" fmla="*/ 10 h 253"/>
                <a:gd name="T36" fmla="*/ 21 w 46"/>
                <a:gd name="T37" fmla="*/ 2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6" h="253">
                  <a:moveTo>
                    <a:pt x="21" y="2"/>
                  </a:moveTo>
                  <a:cubicBezTo>
                    <a:pt x="31" y="0"/>
                    <a:pt x="31" y="0"/>
                    <a:pt x="35" y="9"/>
                  </a:cubicBezTo>
                  <a:cubicBezTo>
                    <a:pt x="41" y="21"/>
                    <a:pt x="46" y="35"/>
                    <a:pt x="41" y="49"/>
                  </a:cubicBezTo>
                  <a:cubicBezTo>
                    <a:pt x="38" y="58"/>
                    <a:pt x="33" y="66"/>
                    <a:pt x="28" y="73"/>
                  </a:cubicBezTo>
                  <a:cubicBezTo>
                    <a:pt x="11" y="93"/>
                    <a:pt x="11" y="99"/>
                    <a:pt x="24" y="121"/>
                  </a:cubicBezTo>
                  <a:cubicBezTo>
                    <a:pt x="29" y="130"/>
                    <a:pt x="32" y="139"/>
                    <a:pt x="35" y="149"/>
                  </a:cubicBezTo>
                  <a:cubicBezTo>
                    <a:pt x="38" y="158"/>
                    <a:pt x="35" y="167"/>
                    <a:pt x="30" y="175"/>
                  </a:cubicBezTo>
                  <a:cubicBezTo>
                    <a:pt x="28" y="177"/>
                    <a:pt x="27" y="179"/>
                    <a:pt x="26" y="180"/>
                  </a:cubicBezTo>
                  <a:cubicBezTo>
                    <a:pt x="13" y="195"/>
                    <a:pt x="12" y="211"/>
                    <a:pt x="21" y="228"/>
                  </a:cubicBezTo>
                  <a:cubicBezTo>
                    <a:pt x="24" y="234"/>
                    <a:pt x="27" y="241"/>
                    <a:pt x="31" y="248"/>
                  </a:cubicBezTo>
                  <a:cubicBezTo>
                    <a:pt x="29" y="250"/>
                    <a:pt x="26" y="251"/>
                    <a:pt x="23" y="253"/>
                  </a:cubicBezTo>
                  <a:cubicBezTo>
                    <a:pt x="12" y="234"/>
                    <a:pt x="0" y="216"/>
                    <a:pt x="8" y="192"/>
                  </a:cubicBezTo>
                  <a:cubicBezTo>
                    <a:pt x="10" y="186"/>
                    <a:pt x="14" y="180"/>
                    <a:pt x="18" y="174"/>
                  </a:cubicBezTo>
                  <a:cubicBezTo>
                    <a:pt x="28" y="163"/>
                    <a:pt x="28" y="150"/>
                    <a:pt x="22" y="137"/>
                  </a:cubicBezTo>
                  <a:cubicBezTo>
                    <a:pt x="19" y="132"/>
                    <a:pt x="16" y="127"/>
                    <a:pt x="13" y="121"/>
                  </a:cubicBezTo>
                  <a:cubicBezTo>
                    <a:pt x="1" y="102"/>
                    <a:pt x="2" y="88"/>
                    <a:pt x="17" y="71"/>
                  </a:cubicBezTo>
                  <a:cubicBezTo>
                    <a:pt x="17" y="71"/>
                    <a:pt x="17" y="70"/>
                    <a:pt x="18" y="70"/>
                  </a:cubicBezTo>
                  <a:cubicBezTo>
                    <a:pt x="36" y="52"/>
                    <a:pt x="36" y="32"/>
                    <a:pt x="25" y="10"/>
                  </a:cubicBezTo>
                  <a:cubicBezTo>
                    <a:pt x="23" y="7"/>
                    <a:pt x="22" y="5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rgbClr val="CBCBCB"/>
                </a:solidFill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auto">
            <a:xfrm rot="20807442">
              <a:off x="651321" y="280732"/>
              <a:ext cx="455721" cy="575722"/>
            </a:xfrm>
            <a:custGeom>
              <a:avLst/>
              <a:gdLst>
                <a:gd name="T0" fmla="*/ 134 w 134"/>
                <a:gd name="T1" fmla="*/ 21 h 170"/>
                <a:gd name="T2" fmla="*/ 120 w 134"/>
                <a:gd name="T3" fmla="*/ 39 h 170"/>
                <a:gd name="T4" fmla="*/ 47 w 134"/>
                <a:gd name="T5" fmla="*/ 109 h 170"/>
                <a:gd name="T6" fmla="*/ 39 w 134"/>
                <a:gd name="T7" fmla="*/ 150 h 170"/>
                <a:gd name="T8" fmla="*/ 19 w 134"/>
                <a:gd name="T9" fmla="*/ 170 h 170"/>
                <a:gd name="T10" fmla="*/ 0 w 134"/>
                <a:gd name="T11" fmla="*/ 149 h 170"/>
                <a:gd name="T12" fmla="*/ 53 w 134"/>
                <a:gd name="T13" fmla="*/ 30 h 170"/>
                <a:gd name="T14" fmla="*/ 112 w 134"/>
                <a:gd name="T15" fmla="*/ 2 h 170"/>
                <a:gd name="T16" fmla="*/ 134 w 134"/>
                <a:gd name="T17" fmla="*/ 21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4" h="170">
                  <a:moveTo>
                    <a:pt x="134" y="21"/>
                  </a:moveTo>
                  <a:cubicBezTo>
                    <a:pt x="134" y="29"/>
                    <a:pt x="129" y="38"/>
                    <a:pt x="120" y="39"/>
                  </a:cubicBezTo>
                  <a:cubicBezTo>
                    <a:pt x="80" y="46"/>
                    <a:pt x="59" y="73"/>
                    <a:pt x="47" y="109"/>
                  </a:cubicBezTo>
                  <a:cubicBezTo>
                    <a:pt x="43" y="122"/>
                    <a:pt x="41" y="136"/>
                    <a:pt x="39" y="150"/>
                  </a:cubicBezTo>
                  <a:cubicBezTo>
                    <a:pt x="37" y="162"/>
                    <a:pt x="30" y="170"/>
                    <a:pt x="19" y="170"/>
                  </a:cubicBezTo>
                  <a:cubicBezTo>
                    <a:pt x="8" y="169"/>
                    <a:pt x="0" y="160"/>
                    <a:pt x="0" y="149"/>
                  </a:cubicBezTo>
                  <a:cubicBezTo>
                    <a:pt x="3" y="103"/>
                    <a:pt x="18" y="62"/>
                    <a:pt x="53" y="30"/>
                  </a:cubicBezTo>
                  <a:cubicBezTo>
                    <a:pt x="70" y="14"/>
                    <a:pt x="90" y="5"/>
                    <a:pt x="112" y="2"/>
                  </a:cubicBezTo>
                  <a:cubicBezTo>
                    <a:pt x="124" y="0"/>
                    <a:pt x="134" y="9"/>
                    <a:pt x="134" y="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>
                <a:solidFill>
                  <a:srgbClr val="CBCBCB"/>
                </a:solidFill>
              </a:endParaRPr>
            </a:p>
          </p:txBody>
        </p:sp>
      </p:grpSp>
      <p:grpSp>
        <p:nvGrpSpPr>
          <p:cNvPr id="5" name="Group 44"/>
          <p:cNvGrpSpPr/>
          <p:nvPr/>
        </p:nvGrpSpPr>
        <p:grpSpPr>
          <a:xfrm>
            <a:off x="827584" y="2304259"/>
            <a:ext cx="1944216" cy="1048024"/>
            <a:chOff x="803640" y="3362835"/>
            <a:chExt cx="2059657" cy="1048024"/>
          </a:xfrm>
        </p:grpSpPr>
        <p:sp>
          <p:nvSpPr>
            <p:cNvPr id="6" name="TextBox 4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7" name="TextBox 4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44"/>
          <p:cNvGrpSpPr/>
          <p:nvPr/>
        </p:nvGrpSpPr>
        <p:grpSpPr>
          <a:xfrm>
            <a:off x="6660232" y="2248560"/>
            <a:ext cx="1944216" cy="1048024"/>
            <a:chOff x="803640" y="3362835"/>
            <a:chExt cx="2059657" cy="1048024"/>
          </a:xfrm>
        </p:grpSpPr>
        <p:sp>
          <p:nvSpPr>
            <p:cNvPr id="9" name="TextBox 4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10" name="TextBox 4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</p:grpSp>
      <p:sp>
        <p:nvSpPr>
          <p:cNvPr id="11" name="Text Placeholder 1"/>
          <p:cNvSpPr txBox="1">
            <a:spLocks/>
          </p:cNvSpPr>
          <p:nvPr/>
        </p:nvSpPr>
        <p:spPr>
          <a:xfrm>
            <a:off x="0" y="631673"/>
            <a:ext cx="91440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 baseline="0">
                <a:solidFill>
                  <a:srgbClr val="117A9A"/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4400" b="1" dirty="0" smtClean="0">
                <a:solidFill>
                  <a:schemeClr val="bg1">
                    <a:lumMod val="75000"/>
                  </a:schemeClr>
                </a:solidFill>
              </a:rPr>
              <a:t>Section Break</a:t>
            </a:r>
            <a:endParaRPr lang="ko-KR" altLang="en-US" sz="4400" b="1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5927" y="1603141"/>
            <a:ext cx="2846250" cy="272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7" name="Google Shape;1507;p56"/>
          <p:cNvSpPr txBox="1">
            <a:spLocks noGrp="1"/>
          </p:cNvSpPr>
          <p:nvPr>
            <p:ph type="subTitle" idx="4"/>
          </p:nvPr>
        </p:nvSpPr>
        <p:spPr>
          <a:xfrm>
            <a:off x="1261120" y="2151168"/>
            <a:ext cx="1980000" cy="6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Venus is the second planet from the Sun</a:t>
            </a:r>
            <a:endParaRPr/>
          </a:p>
        </p:txBody>
      </p:sp>
      <p:sp>
        <p:nvSpPr>
          <p:cNvPr id="1508" name="Google Shape;1508;p56"/>
          <p:cNvSpPr txBox="1">
            <a:spLocks noGrp="1"/>
          </p:cNvSpPr>
          <p:nvPr>
            <p:ph type="subTitle" idx="14"/>
          </p:nvPr>
        </p:nvSpPr>
        <p:spPr>
          <a:xfrm>
            <a:off x="3546398" y="2151168"/>
            <a:ext cx="1980000" cy="6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Jupiter is the biggest planet of them all</a:t>
            </a:r>
            <a:endParaRPr/>
          </a:p>
        </p:txBody>
      </p:sp>
      <p:sp>
        <p:nvSpPr>
          <p:cNvPr id="1509" name="Google Shape;1509;p56"/>
          <p:cNvSpPr txBox="1">
            <a:spLocks noGrp="1"/>
          </p:cNvSpPr>
          <p:nvPr>
            <p:ph type="subTitle" idx="15"/>
          </p:nvPr>
        </p:nvSpPr>
        <p:spPr>
          <a:xfrm>
            <a:off x="5859336" y="2151168"/>
            <a:ext cx="1980000" cy="6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Saturn is a gas giant and has several rings</a:t>
            </a:r>
            <a:endParaRPr/>
          </a:p>
        </p:txBody>
      </p:sp>
      <p:sp>
        <p:nvSpPr>
          <p:cNvPr id="1510" name="Google Shape;1510;p56"/>
          <p:cNvSpPr txBox="1">
            <a:spLocks noGrp="1"/>
          </p:cNvSpPr>
          <p:nvPr>
            <p:ph type="subTitle" idx="1"/>
          </p:nvPr>
        </p:nvSpPr>
        <p:spPr>
          <a:xfrm>
            <a:off x="1198668" y="4027320"/>
            <a:ext cx="1980000" cy="6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It’s the farthest planet from the Sun</a:t>
            </a:r>
            <a:endParaRPr/>
          </a:p>
        </p:txBody>
      </p:sp>
      <p:sp>
        <p:nvSpPr>
          <p:cNvPr id="1511" name="Google Shape;1511;p56"/>
          <p:cNvSpPr txBox="1">
            <a:spLocks noGrp="1"/>
          </p:cNvSpPr>
          <p:nvPr>
            <p:ph type="subTitle" idx="2"/>
          </p:nvPr>
        </p:nvSpPr>
        <p:spPr>
          <a:xfrm>
            <a:off x="3542432" y="4036430"/>
            <a:ext cx="1980000" cy="6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Despite being red, Mars is a cold place</a:t>
            </a:r>
            <a:endParaRPr/>
          </a:p>
        </p:txBody>
      </p:sp>
      <p:sp>
        <p:nvSpPr>
          <p:cNvPr id="1512" name="Google Shape;1512;p56"/>
          <p:cNvSpPr txBox="1">
            <a:spLocks noGrp="1"/>
          </p:cNvSpPr>
          <p:nvPr>
            <p:ph type="subTitle" idx="3"/>
          </p:nvPr>
        </p:nvSpPr>
        <p:spPr>
          <a:xfrm>
            <a:off x="5855370" y="4036430"/>
            <a:ext cx="1980000" cy="6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Mercury is the closest planet to the Sun</a:t>
            </a:r>
            <a:endParaRPr/>
          </a:p>
        </p:txBody>
      </p:sp>
      <p:sp>
        <p:nvSpPr>
          <p:cNvPr id="1519" name="Google Shape;1519;p56"/>
          <p:cNvSpPr txBox="1">
            <a:spLocks noGrp="1"/>
          </p:cNvSpPr>
          <p:nvPr>
            <p:ph type="subTitle" idx="5"/>
          </p:nvPr>
        </p:nvSpPr>
        <p:spPr>
          <a:xfrm>
            <a:off x="1233460" y="1864793"/>
            <a:ext cx="19800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VENUS</a:t>
            </a:r>
            <a:endParaRPr dirty="0"/>
          </a:p>
        </p:txBody>
      </p:sp>
      <p:sp>
        <p:nvSpPr>
          <p:cNvPr id="1520" name="Google Shape;1520;p56"/>
          <p:cNvSpPr txBox="1">
            <a:spLocks noGrp="1"/>
          </p:cNvSpPr>
          <p:nvPr>
            <p:ph type="subTitle" idx="6"/>
          </p:nvPr>
        </p:nvSpPr>
        <p:spPr>
          <a:xfrm>
            <a:off x="3578228" y="1864793"/>
            <a:ext cx="19800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JUPITER</a:t>
            </a:r>
            <a:endParaRPr dirty="0"/>
          </a:p>
        </p:txBody>
      </p:sp>
      <p:sp>
        <p:nvSpPr>
          <p:cNvPr id="1521" name="Google Shape;1521;p56"/>
          <p:cNvSpPr txBox="1">
            <a:spLocks noGrp="1"/>
          </p:cNvSpPr>
          <p:nvPr>
            <p:ph type="subTitle" idx="7"/>
          </p:nvPr>
        </p:nvSpPr>
        <p:spPr>
          <a:xfrm>
            <a:off x="5891166" y="1864793"/>
            <a:ext cx="19800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SATURN</a:t>
            </a:r>
            <a:endParaRPr dirty="0"/>
          </a:p>
        </p:txBody>
      </p:sp>
      <p:sp>
        <p:nvSpPr>
          <p:cNvPr id="1522" name="Google Shape;1522;p56"/>
          <p:cNvSpPr txBox="1">
            <a:spLocks noGrp="1"/>
          </p:cNvSpPr>
          <p:nvPr>
            <p:ph type="subTitle" idx="8"/>
          </p:nvPr>
        </p:nvSpPr>
        <p:spPr>
          <a:xfrm>
            <a:off x="1198668" y="3766395"/>
            <a:ext cx="19800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NEPTUNE</a:t>
            </a:r>
            <a:endParaRPr dirty="0"/>
          </a:p>
        </p:txBody>
      </p:sp>
      <p:sp>
        <p:nvSpPr>
          <p:cNvPr id="1523" name="Google Shape;1523;p56"/>
          <p:cNvSpPr txBox="1">
            <a:spLocks noGrp="1"/>
          </p:cNvSpPr>
          <p:nvPr>
            <p:ph type="subTitle" idx="9"/>
          </p:nvPr>
        </p:nvSpPr>
        <p:spPr>
          <a:xfrm>
            <a:off x="3556262" y="3766418"/>
            <a:ext cx="19800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MARS</a:t>
            </a:r>
            <a:endParaRPr dirty="0"/>
          </a:p>
        </p:txBody>
      </p:sp>
      <p:sp>
        <p:nvSpPr>
          <p:cNvPr id="1524" name="Google Shape;1524;p56"/>
          <p:cNvSpPr txBox="1">
            <a:spLocks noGrp="1"/>
          </p:cNvSpPr>
          <p:nvPr>
            <p:ph type="subTitle" idx="13"/>
          </p:nvPr>
        </p:nvSpPr>
        <p:spPr>
          <a:xfrm>
            <a:off x="5855370" y="3775505"/>
            <a:ext cx="19800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MERCURY</a:t>
            </a:r>
            <a:endParaRPr dirty="0"/>
          </a:p>
        </p:txBody>
      </p:sp>
      <p:sp>
        <p:nvSpPr>
          <p:cNvPr id="1525" name="Google Shape;1525;p56"/>
          <p:cNvSpPr txBox="1">
            <a:spLocks noGrp="1"/>
          </p:cNvSpPr>
          <p:nvPr>
            <p:ph type="title"/>
          </p:nvPr>
        </p:nvSpPr>
        <p:spPr>
          <a:xfrm>
            <a:off x="508170" y="56063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-GB" b="1" dirty="0">
                <a:solidFill>
                  <a:schemeClr val="bg1">
                    <a:lumMod val="75000"/>
                  </a:schemeClr>
                </a:solidFill>
              </a:rPr>
              <a:t>FEATURES OF THE TOPIC</a:t>
            </a:r>
            <a:endParaRPr b="1" dirty="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2019754" y="892856"/>
            <a:ext cx="461962" cy="947737"/>
            <a:chOff x="2041526" y="1077913"/>
            <a:chExt cx="461962" cy="947737"/>
          </a:xfrm>
        </p:grpSpPr>
        <p:sp>
          <p:nvSpPr>
            <p:cNvPr id="5" name="Freeform 4"/>
            <p:cNvSpPr>
              <a:spLocks/>
            </p:cNvSpPr>
            <p:nvPr/>
          </p:nvSpPr>
          <p:spPr bwMode="auto">
            <a:xfrm>
              <a:off x="2155825" y="1344613"/>
              <a:ext cx="320675" cy="296862"/>
            </a:xfrm>
            <a:custGeom>
              <a:avLst/>
              <a:gdLst>
                <a:gd name="T0" fmla="*/ 129 w 286"/>
                <a:gd name="T1" fmla="*/ 264 h 265"/>
                <a:gd name="T2" fmla="*/ 15 w 286"/>
                <a:gd name="T3" fmla="*/ 187 h 265"/>
                <a:gd name="T4" fmla="*/ 14 w 286"/>
                <a:gd name="T5" fmla="*/ 81 h 265"/>
                <a:gd name="T6" fmla="*/ 20 w 286"/>
                <a:gd name="T7" fmla="*/ 65 h 265"/>
                <a:gd name="T8" fmla="*/ 35 w 286"/>
                <a:gd name="T9" fmla="*/ 58 h 265"/>
                <a:gd name="T10" fmla="*/ 96 w 286"/>
                <a:gd name="T11" fmla="*/ 64 h 265"/>
                <a:gd name="T12" fmla="*/ 158 w 286"/>
                <a:gd name="T13" fmla="*/ 40 h 265"/>
                <a:gd name="T14" fmla="*/ 209 w 286"/>
                <a:gd name="T15" fmla="*/ 12 h 265"/>
                <a:gd name="T16" fmla="*/ 275 w 286"/>
                <a:gd name="T17" fmla="*/ 3 h 265"/>
                <a:gd name="T18" fmla="*/ 284 w 286"/>
                <a:gd name="T19" fmla="*/ 17 h 265"/>
                <a:gd name="T20" fmla="*/ 277 w 286"/>
                <a:gd name="T21" fmla="*/ 64 h 265"/>
                <a:gd name="T22" fmla="*/ 259 w 286"/>
                <a:gd name="T23" fmla="*/ 155 h 265"/>
                <a:gd name="T24" fmla="*/ 187 w 286"/>
                <a:gd name="T25" fmla="*/ 249 h 265"/>
                <a:gd name="T26" fmla="*/ 129 w 286"/>
                <a:gd name="T27" fmla="*/ 264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6" h="265">
                  <a:moveTo>
                    <a:pt x="129" y="264"/>
                  </a:moveTo>
                  <a:cubicBezTo>
                    <a:pt x="80" y="265"/>
                    <a:pt x="35" y="234"/>
                    <a:pt x="15" y="187"/>
                  </a:cubicBezTo>
                  <a:cubicBezTo>
                    <a:pt x="0" y="152"/>
                    <a:pt x="1" y="117"/>
                    <a:pt x="14" y="81"/>
                  </a:cubicBezTo>
                  <a:cubicBezTo>
                    <a:pt x="16" y="76"/>
                    <a:pt x="18" y="71"/>
                    <a:pt x="20" y="65"/>
                  </a:cubicBezTo>
                  <a:cubicBezTo>
                    <a:pt x="23" y="58"/>
                    <a:pt x="27" y="56"/>
                    <a:pt x="35" y="58"/>
                  </a:cubicBezTo>
                  <a:cubicBezTo>
                    <a:pt x="55" y="63"/>
                    <a:pt x="75" y="66"/>
                    <a:pt x="96" y="64"/>
                  </a:cubicBezTo>
                  <a:cubicBezTo>
                    <a:pt x="119" y="61"/>
                    <a:pt x="139" y="52"/>
                    <a:pt x="158" y="40"/>
                  </a:cubicBezTo>
                  <a:cubicBezTo>
                    <a:pt x="175" y="30"/>
                    <a:pt x="192" y="20"/>
                    <a:pt x="209" y="12"/>
                  </a:cubicBezTo>
                  <a:cubicBezTo>
                    <a:pt x="230" y="2"/>
                    <a:pt x="252" y="0"/>
                    <a:pt x="275" y="3"/>
                  </a:cubicBezTo>
                  <a:cubicBezTo>
                    <a:pt x="282" y="4"/>
                    <a:pt x="286" y="9"/>
                    <a:pt x="284" y="17"/>
                  </a:cubicBezTo>
                  <a:cubicBezTo>
                    <a:pt x="282" y="33"/>
                    <a:pt x="280" y="48"/>
                    <a:pt x="277" y="64"/>
                  </a:cubicBezTo>
                  <a:cubicBezTo>
                    <a:pt x="271" y="94"/>
                    <a:pt x="266" y="125"/>
                    <a:pt x="259" y="155"/>
                  </a:cubicBezTo>
                  <a:cubicBezTo>
                    <a:pt x="249" y="197"/>
                    <a:pt x="225" y="229"/>
                    <a:pt x="187" y="249"/>
                  </a:cubicBezTo>
                  <a:cubicBezTo>
                    <a:pt x="169" y="259"/>
                    <a:pt x="149" y="264"/>
                    <a:pt x="129" y="264"/>
                  </a:cubicBezTo>
                  <a:close/>
                </a:path>
              </a:pathLst>
            </a:custGeom>
            <a:solidFill>
              <a:srgbClr val="6969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2192338" y="1077913"/>
              <a:ext cx="311150" cy="323850"/>
            </a:xfrm>
            <a:custGeom>
              <a:avLst/>
              <a:gdLst>
                <a:gd name="T0" fmla="*/ 142 w 276"/>
                <a:gd name="T1" fmla="*/ 0 h 289"/>
                <a:gd name="T2" fmla="*/ 269 w 276"/>
                <a:gd name="T3" fmla="*/ 39 h 289"/>
                <a:gd name="T4" fmla="*/ 275 w 276"/>
                <a:gd name="T5" fmla="*/ 48 h 289"/>
                <a:gd name="T6" fmla="*/ 265 w 276"/>
                <a:gd name="T7" fmla="*/ 146 h 289"/>
                <a:gd name="T8" fmla="*/ 258 w 276"/>
                <a:gd name="T9" fmla="*/ 211 h 289"/>
                <a:gd name="T10" fmla="*/ 243 w 276"/>
                <a:gd name="T11" fmla="*/ 224 h 289"/>
                <a:gd name="T12" fmla="*/ 145 w 276"/>
                <a:gd name="T13" fmla="*/ 246 h 289"/>
                <a:gd name="T14" fmla="*/ 104 w 276"/>
                <a:gd name="T15" fmla="*/ 271 h 289"/>
                <a:gd name="T16" fmla="*/ 10 w 276"/>
                <a:gd name="T17" fmla="*/ 280 h 289"/>
                <a:gd name="T18" fmla="*/ 3 w 276"/>
                <a:gd name="T19" fmla="*/ 264 h 289"/>
                <a:gd name="T20" fmla="*/ 29 w 276"/>
                <a:gd name="T21" fmla="*/ 209 h 289"/>
                <a:gd name="T22" fmla="*/ 140 w 276"/>
                <a:gd name="T23" fmla="*/ 4 h 289"/>
                <a:gd name="T24" fmla="*/ 142 w 276"/>
                <a:gd name="T25" fmla="*/ 0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6" h="289">
                  <a:moveTo>
                    <a:pt x="142" y="0"/>
                  </a:moveTo>
                  <a:cubicBezTo>
                    <a:pt x="185" y="13"/>
                    <a:pt x="227" y="26"/>
                    <a:pt x="269" y="39"/>
                  </a:cubicBezTo>
                  <a:cubicBezTo>
                    <a:pt x="274" y="41"/>
                    <a:pt x="276" y="43"/>
                    <a:pt x="275" y="48"/>
                  </a:cubicBezTo>
                  <a:cubicBezTo>
                    <a:pt x="272" y="81"/>
                    <a:pt x="268" y="113"/>
                    <a:pt x="265" y="146"/>
                  </a:cubicBezTo>
                  <a:cubicBezTo>
                    <a:pt x="263" y="168"/>
                    <a:pt x="260" y="189"/>
                    <a:pt x="258" y="211"/>
                  </a:cubicBezTo>
                  <a:cubicBezTo>
                    <a:pt x="256" y="222"/>
                    <a:pt x="253" y="225"/>
                    <a:pt x="243" y="224"/>
                  </a:cubicBezTo>
                  <a:cubicBezTo>
                    <a:pt x="208" y="220"/>
                    <a:pt x="175" y="228"/>
                    <a:pt x="145" y="246"/>
                  </a:cubicBezTo>
                  <a:cubicBezTo>
                    <a:pt x="131" y="255"/>
                    <a:pt x="118" y="263"/>
                    <a:pt x="104" y="271"/>
                  </a:cubicBezTo>
                  <a:cubicBezTo>
                    <a:pt x="74" y="287"/>
                    <a:pt x="42" y="289"/>
                    <a:pt x="10" y="280"/>
                  </a:cubicBezTo>
                  <a:cubicBezTo>
                    <a:pt x="3" y="278"/>
                    <a:pt x="0" y="272"/>
                    <a:pt x="3" y="264"/>
                  </a:cubicBezTo>
                  <a:cubicBezTo>
                    <a:pt x="12" y="246"/>
                    <a:pt x="20" y="227"/>
                    <a:pt x="29" y="209"/>
                  </a:cubicBezTo>
                  <a:cubicBezTo>
                    <a:pt x="64" y="139"/>
                    <a:pt x="101" y="71"/>
                    <a:pt x="140" y="4"/>
                  </a:cubicBezTo>
                  <a:cubicBezTo>
                    <a:pt x="140" y="3"/>
                    <a:pt x="141" y="1"/>
                    <a:pt x="142" y="0"/>
                  </a:cubicBezTo>
                  <a:close/>
                </a:path>
              </a:pathLst>
            </a:custGeom>
            <a:solidFill>
              <a:srgbClr val="6969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2041526" y="1647825"/>
              <a:ext cx="231775" cy="377825"/>
            </a:xfrm>
            <a:custGeom>
              <a:avLst/>
              <a:gdLst>
                <a:gd name="T0" fmla="*/ 175 w 206"/>
                <a:gd name="T1" fmla="*/ 0 h 338"/>
                <a:gd name="T2" fmla="*/ 180 w 206"/>
                <a:gd name="T3" fmla="*/ 2 h 338"/>
                <a:gd name="T4" fmla="*/ 195 w 206"/>
                <a:gd name="T5" fmla="*/ 6 h 338"/>
                <a:gd name="T6" fmla="*/ 203 w 206"/>
                <a:gd name="T7" fmla="*/ 22 h 338"/>
                <a:gd name="T8" fmla="*/ 179 w 206"/>
                <a:gd name="T9" fmla="*/ 100 h 338"/>
                <a:gd name="T10" fmla="*/ 129 w 206"/>
                <a:gd name="T11" fmla="*/ 258 h 338"/>
                <a:gd name="T12" fmla="*/ 131 w 206"/>
                <a:gd name="T13" fmla="*/ 266 h 338"/>
                <a:gd name="T14" fmla="*/ 182 w 206"/>
                <a:gd name="T15" fmla="*/ 324 h 338"/>
                <a:gd name="T16" fmla="*/ 183 w 206"/>
                <a:gd name="T17" fmla="*/ 326 h 338"/>
                <a:gd name="T18" fmla="*/ 184 w 206"/>
                <a:gd name="T19" fmla="*/ 335 h 338"/>
                <a:gd name="T20" fmla="*/ 177 w 206"/>
                <a:gd name="T21" fmla="*/ 336 h 338"/>
                <a:gd name="T22" fmla="*/ 124 w 206"/>
                <a:gd name="T23" fmla="*/ 320 h 338"/>
                <a:gd name="T24" fmla="*/ 8 w 206"/>
                <a:gd name="T25" fmla="*/ 285 h 338"/>
                <a:gd name="T26" fmla="*/ 5 w 206"/>
                <a:gd name="T27" fmla="*/ 284 h 338"/>
                <a:gd name="T28" fmla="*/ 0 w 206"/>
                <a:gd name="T29" fmla="*/ 277 h 338"/>
                <a:gd name="T30" fmla="*/ 5 w 206"/>
                <a:gd name="T31" fmla="*/ 272 h 338"/>
                <a:gd name="T32" fmla="*/ 33 w 206"/>
                <a:gd name="T33" fmla="*/ 264 h 338"/>
                <a:gd name="T34" fmla="*/ 83 w 206"/>
                <a:gd name="T35" fmla="*/ 251 h 338"/>
                <a:gd name="T36" fmla="*/ 89 w 206"/>
                <a:gd name="T37" fmla="*/ 245 h 338"/>
                <a:gd name="T38" fmla="*/ 149 w 206"/>
                <a:gd name="T39" fmla="*/ 54 h 338"/>
                <a:gd name="T40" fmla="*/ 163 w 206"/>
                <a:gd name="T41" fmla="*/ 10 h 338"/>
                <a:gd name="T42" fmla="*/ 175 w 206"/>
                <a:gd name="T43" fmla="*/ 0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6" h="338">
                  <a:moveTo>
                    <a:pt x="175" y="0"/>
                  </a:moveTo>
                  <a:cubicBezTo>
                    <a:pt x="176" y="0"/>
                    <a:pt x="178" y="1"/>
                    <a:pt x="180" y="2"/>
                  </a:cubicBezTo>
                  <a:cubicBezTo>
                    <a:pt x="185" y="3"/>
                    <a:pt x="190" y="5"/>
                    <a:pt x="195" y="6"/>
                  </a:cubicBezTo>
                  <a:cubicBezTo>
                    <a:pt x="203" y="9"/>
                    <a:pt x="206" y="14"/>
                    <a:pt x="203" y="22"/>
                  </a:cubicBezTo>
                  <a:cubicBezTo>
                    <a:pt x="195" y="48"/>
                    <a:pt x="187" y="74"/>
                    <a:pt x="179" y="100"/>
                  </a:cubicBezTo>
                  <a:cubicBezTo>
                    <a:pt x="163" y="153"/>
                    <a:pt x="146" y="205"/>
                    <a:pt x="129" y="258"/>
                  </a:cubicBezTo>
                  <a:cubicBezTo>
                    <a:pt x="128" y="261"/>
                    <a:pt x="129" y="263"/>
                    <a:pt x="131" y="266"/>
                  </a:cubicBezTo>
                  <a:cubicBezTo>
                    <a:pt x="148" y="285"/>
                    <a:pt x="165" y="305"/>
                    <a:pt x="182" y="324"/>
                  </a:cubicBezTo>
                  <a:cubicBezTo>
                    <a:pt x="182" y="325"/>
                    <a:pt x="183" y="326"/>
                    <a:pt x="183" y="326"/>
                  </a:cubicBezTo>
                  <a:cubicBezTo>
                    <a:pt x="185" y="329"/>
                    <a:pt x="187" y="332"/>
                    <a:pt x="184" y="335"/>
                  </a:cubicBezTo>
                  <a:cubicBezTo>
                    <a:pt x="182" y="338"/>
                    <a:pt x="180" y="337"/>
                    <a:pt x="177" y="336"/>
                  </a:cubicBezTo>
                  <a:cubicBezTo>
                    <a:pt x="159" y="331"/>
                    <a:pt x="142" y="326"/>
                    <a:pt x="124" y="320"/>
                  </a:cubicBezTo>
                  <a:cubicBezTo>
                    <a:pt x="86" y="308"/>
                    <a:pt x="47" y="297"/>
                    <a:pt x="8" y="285"/>
                  </a:cubicBezTo>
                  <a:cubicBezTo>
                    <a:pt x="7" y="284"/>
                    <a:pt x="6" y="284"/>
                    <a:pt x="5" y="284"/>
                  </a:cubicBezTo>
                  <a:cubicBezTo>
                    <a:pt x="3" y="282"/>
                    <a:pt x="0" y="279"/>
                    <a:pt x="0" y="277"/>
                  </a:cubicBezTo>
                  <a:cubicBezTo>
                    <a:pt x="0" y="275"/>
                    <a:pt x="3" y="272"/>
                    <a:pt x="5" y="272"/>
                  </a:cubicBezTo>
                  <a:cubicBezTo>
                    <a:pt x="15" y="269"/>
                    <a:pt x="24" y="267"/>
                    <a:pt x="33" y="264"/>
                  </a:cubicBezTo>
                  <a:cubicBezTo>
                    <a:pt x="50" y="260"/>
                    <a:pt x="66" y="255"/>
                    <a:pt x="83" y="251"/>
                  </a:cubicBezTo>
                  <a:cubicBezTo>
                    <a:pt x="87" y="250"/>
                    <a:pt x="88" y="248"/>
                    <a:pt x="89" y="245"/>
                  </a:cubicBezTo>
                  <a:cubicBezTo>
                    <a:pt x="109" y="181"/>
                    <a:pt x="129" y="118"/>
                    <a:pt x="149" y="54"/>
                  </a:cubicBezTo>
                  <a:cubicBezTo>
                    <a:pt x="154" y="39"/>
                    <a:pt x="158" y="25"/>
                    <a:pt x="163" y="10"/>
                  </a:cubicBezTo>
                  <a:cubicBezTo>
                    <a:pt x="165" y="3"/>
                    <a:pt x="169" y="0"/>
                    <a:pt x="175" y="0"/>
                  </a:cubicBezTo>
                  <a:close/>
                </a:path>
              </a:pathLst>
            </a:custGeom>
            <a:solidFill>
              <a:srgbClr val="6969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98" name="Grupo 97"/>
          <p:cNvGrpSpPr/>
          <p:nvPr/>
        </p:nvGrpSpPr>
        <p:grpSpPr>
          <a:xfrm>
            <a:off x="4441488" y="915082"/>
            <a:ext cx="461962" cy="947737"/>
            <a:chOff x="2041526" y="1077913"/>
            <a:chExt cx="461962" cy="947737"/>
          </a:xfrm>
        </p:grpSpPr>
        <p:sp>
          <p:nvSpPr>
            <p:cNvPr id="99" name="Freeform 4"/>
            <p:cNvSpPr>
              <a:spLocks/>
            </p:cNvSpPr>
            <p:nvPr/>
          </p:nvSpPr>
          <p:spPr bwMode="auto">
            <a:xfrm>
              <a:off x="2155825" y="1344613"/>
              <a:ext cx="320675" cy="296862"/>
            </a:xfrm>
            <a:custGeom>
              <a:avLst/>
              <a:gdLst>
                <a:gd name="T0" fmla="*/ 129 w 286"/>
                <a:gd name="T1" fmla="*/ 264 h 265"/>
                <a:gd name="T2" fmla="*/ 15 w 286"/>
                <a:gd name="T3" fmla="*/ 187 h 265"/>
                <a:gd name="T4" fmla="*/ 14 w 286"/>
                <a:gd name="T5" fmla="*/ 81 h 265"/>
                <a:gd name="T6" fmla="*/ 20 w 286"/>
                <a:gd name="T7" fmla="*/ 65 h 265"/>
                <a:gd name="T8" fmla="*/ 35 w 286"/>
                <a:gd name="T9" fmla="*/ 58 h 265"/>
                <a:gd name="T10" fmla="*/ 96 w 286"/>
                <a:gd name="T11" fmla="*/ 64 h 265"/>
                <a:gd name="T12" fmla="*/ 158 w 286"/>
                <a:gd name="T13" fmla="*/ 40 h 265"/>
                <a:gd name="T14" fmla="*/ 209 w 286"/>
                <a:gd name="T15" fmla="*/ 12 h 265"/>
                <a:gd name="T16" fmla="*/ 275 w 286"/>
                <a:gd name="T17" fmla="*/ 3 h 265"/>
                <a:gd name="T18" fmla="*/ 284 w 286"/>
                <a:gd name="T19" fmla="*/ 17 h 265"/>
                <a:gd name="T20" fmla="*/ 277 w 286"/>
                <a:gd name="T21" fmla="*/ 64 h 265"/>
                <a:gd name="T22" fmla="*/ 259 w 286"/>
                <a:gd name="T23" fmla="*/ 155 h 265"/>
                <a:gd name="T24" fmla="*/ 187 w 286"/>
                <a:gd name="T25" fmla="*/ 249 h 265"/>
                <a:gd name="T26" fmla="*/ 129 w 286"/>
                <a:gd name="T27" fmla="*/ 264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6" h="265">
                  <a:moveTo>
                    <a:pt x="129" y="264"/>
                  </a:moveTo>
                  <a:cubicBezTo>
                    <a:pt x="80" y="265"/>
                    <a:pt x="35" y="234"/>
                    <a:pt x="15" y="187"/>
                  </a:cubicBezTo>
                  <a:cubicBezTo>
                    <a:pt x="0" y="152"/>
                    <a:pt x="1" y="117"/>
                    <a:pt x="14" y="81"/>
                  </a:cubicBezTo>
                  <a:cubicBezTo>
                    <a:pt x="16" y="76"/>
                    <a:pt x="18" y="71"/>
                    <a:pt x="20" y="65"/>
                  </a:cubicBezTo>
                  <a:cubicBezTo>
                    <a:pt x="23" y="58"/>
                    <a:pt x="27" y="56"/>
                    <a:pt x="35" y="58"/>
                  </a:cubicBezTo>
                  <a:cubicBezTo>
                    <a:pt x="55" y="63"/>
                    <a:pt x="75" y="66"/>
                    <a:pt x="96" y="64"/>
                  </a:cubicBezTo>
                  <a:cubicBezTo>
                    <a:pt x="119" y="61"/>
                    <a:pt x="139" y="52"/>
                    <a:pt x="158" y="40"/>
                  </a:cubicBezTo>
                  <a:cubicBezTo>
                    <a:pt x="175" y="30"/>
                    <a:pt x="192" y="20"/>
                    <a:pt x="209" y="12"/>
                  </a:cubicBezTo>
                  <a:cubicBezTo>
                    <a:pt x="230" y="2"/>
                    <a:pt x="252" y="0"/>
                    <a:pt x="275" y="3"/>
                  </a:cubicBezTo>
                  <a:cubicBezTo>
                    <a:pt x="282" y="4"/>
                    <a:pt x="286" y="9"/>
                    <a:pt x="284" y="17"/>
                  </a:cubicBezTo>
                  <a:cubicBezTo>
                    <a:pt x="282" y="33"/>
                    <a:pt x="280" y="48"/>
                    <a:pt x="277" y="64"/>
                  </a:cubicBezTo>
                  <a:cubicBezTo>
                    <a:pt x="271" y="94"/>
                    <a:pt x="266" y="125"/>
                    <a:pt x="259" y="155"/>
                  </a:cubicBezTo>
                  <a:cubicBezTo>
                    <a:pt x="249" y="197"/>
                    <a:pt x="225" y="229"/>
                    <a:pt x="187" y="249"/>
                  </a:cubicBezTo>
                  <a:cubicBezTo>
                    <a:pt x="169" y="259"/>
                    <a:pt x="149" y="264"/>
                    <a:pt x="129" y="264"/>
                  </a:cubicBezTo>
                  <a:close/>
                </a:path>
              </a:pathLst>
            </a:custGeom>
            <a:solidFill>
              <a:srgbClr val="6969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0" name="Freeform 5"/>
            <p:cNvSpPr>
              <a:spLocks/>
            </p:cNvSpPr>
            <p:nvPr/>
          </p:nvSpPr>
          <p:spPr bwMode="auto">
            <a:xfrm>
              <a:off x="2192338" y="1077913"/>
              <a:ext cx="311150" cy="323850"/>
            </a:xfrm>
            <a:custGeom>
              <a:avLst/>
              <a:gdLst>
                <a:gd name="T0" fmla="*/ 142 w 276"/>
                <a:gd name="T1" fmla="*/ 0 h 289"/>
                <a:gd name="T2" fmla="*/ 269 w 276"/>
                <a:gd name="T3" fmla="*/ 39 h 289"/>
                <a:gd name="T4" fmla="*/ 275 w 276"/>
                <a:gd name="T5" fmla="*/ 48 h 289"/>
                <a:gd name="T6" fmla="*/ 265 w 276"/>
                <a:gd name="T7" fmla="*/ 146 h 289"/>
                <a:gd name="T8" fmla="*/ 258 w 276"/>
                <a:gd name="T9" fmla="*/ 211 h 289"/>
                <a:gd name="T10" fmla="*/ 243 w 276"/>
                <a:gd name="T11" fmla="*/ 224 h 289"/>
                <a:gd name="T12" fmla="*/ 145 w 276"/>
                <a:gd name="T13" fmla="*/ 246 h 289"/>
                <a:gd name="T14" fmla="*/ 104 w 276"/>
                <a:gd name="T15" fmla="*/ 271 h 289"/>
                <a:gd name="T16" fmla="*/ 10 w 276"/>
                <a:gd name="T17" fmla="*/ 280 h 289"/>
                <a:gd name="T18" fmla="*/ 3 w 276"/>
                <a:gd name="T19" fmla="*/ 264 h 289"/>
                <a:gd name="T20" fmla="*/ 29 w 276"/>
                <a:gd name="T21" fmla="*/ 209 h 289"/>
                <a:gd name="T22" fmla="*/ 140 w 276"/>
                <a:gd name="T23" fmla="*/ 4 h 289"/>
                <a:gd name="T24" fmla="*/ 142 w 276"/>
                <a:gd name="T25" fmla="*/ 0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6" h="289">
                  <a:moveTo>
                    <a:pt x="142" y="0"/>
                  </a:moveTo>
                  <a:cubicBezTo>
                    <a:pt x="185" y="13"/>
                    <a:pt x="227" y="26"/>
                    <a:pt x="269" y="39"/>
                  </a:cubicBezTo>
                  <a:cubicBezTo>
                    <a:pt x="274" y="41"/>
                    <a:pt x="276" y="43"/>
                    <a:pt x="275" y="48"/>
                  </a:cubicBezTo>
                  <a:cubicBezTo>
                    <a:pt x="272" y="81"/>
                    <a:pt x="268" y="113"/>
                    <a:pt x="265" y="146"/>
                  </a:cubicBezTo>
                  <a:cubicBezTo>
                    <a:pt x="263" y="168"/>
                    <a:pt x="260" y="189"/>
                    <a:pt x="258" y="211"/>
                  </a:cubicBezTo>
                  <a:cubicBezTo>
                    <a:pt x="256" y="222"/>
                    <a:pt x="253" y="225"/>
                    <a:pt x="243" y="224"/>
                  </a:cubicBezTo>
                  <a:cubicBezTo>
                    <a:pt x="208" y="220"/>
                    <a:pt x="175" y="228"/>
                    <a:pt x="145" y="246"/>
                  </a:cubicBezTo>
                  <a:cubicBezTo>
                    <a:pt x="131" y="255"/>
                    <a:pt x="118" y="263"/>
                    <a:pt x="104" y="271"/>
                  </a:cubicBezTo>
                  <a:cubicBezTo>
                    <a:pt x="74" y="287"/>
                    <a:pt x="42" y="289"/>
                    <a:pt x="10" y="280"/>
                  </a:cubicBezTo>
                  <a:cubicBezTo>
                    <a:pt x="3" y="278"/>
                    <a:pt x="0" y="272"/>
                    <a:pt x="3" y="264"/>
                  </a:cubicBezTo>
                  <a:cubicBezTo>
                    <a:pt x="12" y="246"/>
                    <a:pt x="20" y="227"/>
                    <a:pt x="29" y="209"/>
                  </a:cubicBezTo>
                  <a:cubicBezTo>
                    <a:pt x="64" y="139"/>
                    <a:pt x="101" y="71"/>
                    <a:pt x="140" y="4"/>
                  </a:cubicBezTo>
                  <a:cubicBezTo>
                    <a:pt x="140" y="3"/>
                    <a:pt x="141" y="1"/>
                    <a:pt x="142" y="0"/>
                  </a:cubicBezTo>
                  <a:close/>
                </a:path>
              </a:pathLst>
            </a:custGeom>
            <a:solidFill>
              <a:srgbClr val="6969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1" name="Freeform 6"/>
            <p:cNvSpPr>
              <a:spLocks/>
            </p:cNvSpPr>
            <p:nvPr/>
          </p:nvSpPr>
          <p:spPr bwMode="auto">
            <a:xfrm>
              <a:off x="2041526" y="1647825"/>
              <a:ext cx="231775" cy="377825"/>
            </a:xfrm>
            <a:custGeom>
              <a:avLst/>
              <a:gdLst>
                <a:gd name="T0" fmla="*/ 175 w 206"/>
                <a:gd name="T1" fmla="*/ 0 h 338"/>
                <a:gd name="T2" fmla="*/ 180 w 206"/>
                <a:gd name="T3" fmla="*/ 2 h 338"/>
                <a:gd name="T4" fmla="*/ 195 w 206"/>
                <a:gd name="T5" fmla="*/ 6 h 338"/>
                <a:gd name="T6" fmla="*/ 203 w 206"/>
                <a:gd name="T7" fmla="*/ 22 h 338"/>
                <a:gd name="T8" fmla="*/ 179 w 206"/>
                <a:gd name="T9" fmla="*/ 100 h 338"/>
                <a:gd name="T10" fmla="*/ 129 w 206"/>
                <a:gd name="T11" fmla="*/ 258 h 338"/>
                <a:gd name="T12" fmla="*/ 131 w 206"/>
                <a:gd name="T13" fmla="*/ 266 h 338"/>
                <a:gd name="T14" fmla="*/ 182 w 206"/>
                <a:gd name="T15" fmla="*/ 324 h 338"/>
                <a:gd name="T16" fmla="*/ 183 w 206"/>
                <a:gd name="T17" fmla="*/ 326 h 338"/>
                <a:gd name="T18" fmla="*/ 184 w 206"/>
                <a:gd name="T19" fmla="*/ 335 h 338"/>
                <a:gd name="T20" fmla="*/ 177 w 206"/>
                <a:gd name="T21" fmla="*/ 336 h 338"/>
                <a:gd name="T22" fmla="*/ 124 w 206"/>
                <a:gd name="T23" fmla="*/ 320 h 338"/>
                <a:gd name="T24" fmla="*/ 8 w 206"/>
                <a:gd name="T25" fmla="*/ 285 h 338"/>
                <a:gd name="T26" fmla="*/ 5 w 206"/>
                <a:gd name="T27" fmla="*/ 284 h 338"/>
                <a:gd name="T28" fmla="*/ 0 w 206"/>
                <a:gd name="T29" fmla="*/ 277 h 338"/>
                <a:gd name="T30" fmla="*/ 5 w 206"/>
                <a:gd name="T31" fmla="*/ 272 h 338"/>
                <a:gd name="T32" fmla="*/ 33 w 206"/>
                <a:gd name="T33" fmla="*/ 264 h 338"/>
                <a:gd name="T34" fmla="*/ 83 w 206"/>
                <a:gd name="T35" fmla="*/ 251 h 338"/>
                <a:gd name="T36" fmla="*/ 89 w 206"/>
                <a:gd name="T37" fmla="*/ 245 h 338"/>
                <a:gd name="T38" fmla="*/ 149 w 206"/>
                <a:gd name="T39" fmla="*/ 54 h 338"/>
                <a:gd name="T40" fmla="*/ 163 w 206"/>
                <a:gd name="T41" fmla="*/ 10 h 338"/>
                <a:gd name="T42" fmla="*/ 175 w 206"/>
                <a:gd name="T43" fmla="*/ 0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6" h="338">
                  <a:moveTo>
                    <a:pt x="175" y="0"/>
                  </a:moveTo>
                  <a:cubicBezTo>
                    <a:pt x="176" y="0"/>
                    <a:pt x="178" y="1"/>
                    <a:pt x="180" y="2"/>
                  </a:cubicBezTo>
                  <a:cubicBezTo>
                    <a:pt x="185" y="3"/>
                    <a:pt x="190" y="5"/>
                    <a:pt x="195" y="6"/>
                  </a:cubicBezTo>
                  <a:cubicBezTo>
                    <a:pt x="203" y="9"/>
                    <a:pt x="206" y="14"/>
                    <a:pt x="203" y="22"/>
                  </a:cubicBezTo>
                  <a:cubicBezTo>
                    <a:pt x="195" y="48"/>
                    <a:pt x="187" y="74"/>
                    <a:pt x="179" y="100"/>
                  </a:cubicBezTo>
                  <a:cubicBezTo>
                    <a:pt x="163" y="153"/>
                    <a:pt x="146" y="205"/>
                    <a:pt x="129" y="258"/>
                  </a:cubicBezTo>
                  <a:cubicBezTo>
                    <a:pt x="128" y="261"/>
                    <a:pt x="129" y="263"/>
                    <a:pt x="131" y="266"/>
                  </a:cubicBezTo>
                  <a:cubicBezTo>
                    <a:pt x="148" y="285"/>
                    <a:pt x="165" y="305"/>
                    <a:pt x="182" y="324"/>
                  </a:cubicBezTo>
                  <a:cubicBezTo>
                    <a:pt x="182" y="325"/>
                    <a:pt x="183" y="326"/>
                    <a:pt x="183" y="326"/>
                  </a:cubicBezTo>
                  <a:cubicBezTo>
                    <a:pt x="185" y="329"/>
                    <a:pt x="187" y="332"/>
                    <a:pt x="184" y="335"/>
                  </a:cubicBezTo>
                  <a:cubicBezTo>
                    <a:pt x="182" y="338"/>
                    <a:pt x="180" y="337"/>
                    <a:pt x="177" y="336"/>
                  </a:cubicBezTo>
                  <a:cubicBezTo>
                    <a:pt x="159" y="331"/>
                    <a:pt x="142" y="326"/>
                    <a:pt x="124" y="320"/>
                  </a:cubicBezTo>
                  <a:cubicBezTo>
                    <a:pt x="86" y="308"/>
                    <a:pt x="47" y="297"/>
                    <a:pt x="8" y="285"/>
                  </a:cubicBezTo>
                  <a:cubicBezTo>
                    <a:pt x="7" y="284"/>
                    <a:pt x="6" y="284"/>
                    <a:pt x="5" y="284"/>
                  </a:cubicBezTo>
                  <a:cubicBezTo>
                    <a:pt x="3" y="282"/>
                    <a:pt x="0" y="279"/>
                    <a:pt x="0" y="277"/>
                  </a:cubicBezTo>
                  <a:cubicBezTo>
                    <a:pt x="0" y="275"/>
                    <a:pt x="3" y="272"/>
                    <a:pt x="5" y="272"/>
                  </a:cubicBezTo>
                  <a:cubicBezTo>
                    <a:pt x="15" y="269"/>
                    <a:pt x="24" y="267"/>
                    <a:pt x="33" y="264"/>
                  </a:cubicBezTo>
                  <a:cubicBezTo>
                    <a:pt x="50" y="260"/>
                    <a:pt x="66" y="255"/>
                    <a:pt x="83" y="251"/>
                  </a:cubicBezTo>
                  <a:cubicBezTo>
                    <a:pt x="87" y="250"/>
                    <a:pt x="88" y="248"/>
                    <a:pt x="89" y="245"/>
                  </a:cubicBezTo>
                  <a:cubicBezTo>
                    <a:pt x="109" y="181"/>
                    <a:pt x="129" y="118"/>
                    <a:pt x="149" y="54"/>
                  </a:cubicBezTo>
                  <a:cubicBezTo>
                    <a:pt x="154" y="39"/>
                    <a:pt x="158" y="25"/>
                    <a:pt x="163" y="10"/>
                  </a:cubicBezTo>
                  <a:cubicBezTo>
                    <a:pt x="165" y="3"/>
                    <a:pt x="169" y="0"/>
                    <a:pt x="175" y="0"/>
                  </a:cubicBezTo>
                  <a:close/>
                </a:path>
              </a:pathLst>
            </a:custGeom>
            <a:solidFill>
              <a:srgbClr val="6969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02" name="Grupo 101"/>
          <p:cNvGrpSpPr/>
          <p:nvPr/>
        </p:nvGrpSpPr>
        <p:grpSpPr>
          <a:xfrm>
            <a:off x="6699970" y="907557"/>
            <a:ext cx="461962" cy="947737"/>
            <a:chOff x="2041526" y="1077913"/>
            <a:chExt cx="461962" cy="947737"/>
          </a:xfrm>
        </p:grpSpPr>
        <p:sp>
          <p:nvSpPr>
            <p:cNvPr id="103" name="Freeform 4"/>
            <p:cNvSpPr>
              <a:spLocks/>
            </p:cNvSpPr>
            <p:nvPr/>
          </p:nvSpPr>
          <p:spPr bwMode="auto">
            <a:xfrm>
              <a:off x="2155825" y="1344613"/>
              <a:ext cx="320675" cy="296862"/>
            </a:xfrm>
            <a:custGeom>
              <a:avLst/>
              <a:gdLst>
                <a:gd name="T0" fmla="*/ 129 w 286"/>
                <a:gd name="T1" fmla="*/ 264 h 265"/>
                <a:gd name="T2" fmla="*/ 15 w 286"/>
                <a:gd name="T3" fmla="*/ 187 h 265"/>
                <a:gd name="T4" fmla="*/ 14 w 286"/>
                <a:gd name="T5" fmla="*/ 81 h 265"/>
                <a:gd name="T6" fmla="*/ 20 w 286"/>
                <a:gd name="T7" fmla="*/ 65 h 265"/>
                <a:gd name="T8" fmla="*/ 35 w 286"/>
                <a:gd name="T9" fmla="*/ 58 h 265"/>
                <a:gd name="T10" fmla="*/ 96 w 286"/>
                <a:gd name="T11" fmla="*/ 64 h 265"/>
                <a:gd name="T12" fmla="*/ 158 w 286"/>
                <a:gd name="T13" fmla="*/ 40 h 265"/>
                <a:gd name="T14" fmla="*/ 209 w 286"/>
                <a:gd name="T15" fmla="*/ 12 h 265"/>
                <a:gd name="T16" fmla="*/ 275 w 286"/>
                <a:gd name="T17" fmla="*/ 3 h 265"/>
                <a:gd name="T18" fmla="*/ 284 w 286"/>
                <a:gd name="T19" fmla="*/ 17 h 265"/>
                <a:gd name="T20" fmla="*/ 277 w 286"/>
                <a:gd name="T21" fmla="*/ 64 h 265"/>
                <a:gd name="T22" fmla="*/ 259 w 286"/>
                <a:gd name="T23" fmla="*/ 155 h 265"/>
                <a:gd name="T24" fmla="*/ 187 w 286"/>
                <a:gd name="T25" fmla="*/ 249 h 265"/>
                <a:gd name="T26" fmla="*/ 129 w 286"/>
                <a:gd name="T27" fmla="*/ 264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6" h="265">
                  <a:moveTo>
                    <a:pt x="129" y="264"/>
                  </a:moveTo>
                  <a:cubicBezTo>
                    <a:pt x="80" y="265"/>
                    <a:pt x="35" y="234"/>
                    <a:pt x="15" y="187"/>
                  </a:cubicBezTo>
                  <a:cubicBezTo>
                    <a:pt x="0" y="152"/>
                    <a:pt x="1" y="117"/>
                    <a:pt x="14" y="81"/>
                  </a:cubicBezTo>
                  <a:cubicBezTo>
                    <a:pt x="16" y="76"/>
                    <a:pt x="18" y="71"/>
                    <a:pt x="20" y="65"/>
                  </a:cubicBezTo>
                  <a:cubicBezTo>
                    <a:pt x="23" y="58"/>
                    <a:pt x="27" y="56"/>
                    <a:pt x="35" y="58"/>
                  </a:cubicBezTo>
                  <a:cubicBezTo>
                    <a:pt x="55" y="63"/>
                    <a:pt x="75" y="66"/>
                    <a:pt x="96" y="64"/>
                  </a:cubicBezTo>
                  <a:cubicBezTo>
                    <a:pt x="119" y="61"/>
                    <a:pt x="139" y="52"/>
                    <a:pt x="158" y="40"/>
                  </a:cubicBezTo>
                  <a:cubicBezTo>
                    <a:pt x="175" y="30"/>
                    <a:pt x="192" y="20"/>
                    <a:pt x="209" y="12"/>
                  </a:cubicBezTo>
                  <a:cubicBezTo>
                    <a:pt x="230" y="2"/>
                    <a:pt x="252" y="0"/>
                    <a:pt x="275" y="3"/>
                  </a:cubicBezTo>
                  <a:cubicBezTo>
                    <a:pt x="282" y="4"/>
                    <a:pt x="286" y="9"/>
                    <a:pt x="284" y="17"/>
                  </a:cubicBezTo>
                  <a:cubicBezTo>
                    <a:pt x="282" y="33"/>
                    <a:pt x="280" y="48"/>
                    <a:pt x="277" y="64"/>
                  </a:cubicBezTo>
                  <a:cubicBezTo>
                    <a:pt x="271" y="94"/>
                    <a:pt x="266" y="125"/>
                    <a:pt x="259" y="155"/>
                  </a:cubicBezTo>
                  <a:cubicBezTo>
                    <a:pt x="249" y="197"/>
                    <a:pt x="225" y="229"/>
                    <a:pt x="187" y="249"/>
                  </a:cubicBezTo>
                  <a:cubicBezTo>
                    <a:pt x="169" y="259"/>
                    <a:pt x="149" y="264"/>
                    <a:pt x="129" y="264"/>
                  </a:cubicBezTo>
                  <a:close/>
                </a:path>
              </a:pathLst>
            </a:custGeom>
            <a:solidFill>
              <a:srgbClr val="6969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4" name="Freeform 5"/>
            <p:cNvSpPr>
              <a:spLocks/>
            </p:cNvSpPr>
            <p:nvPr/>
          </p:nvSpPr>
          <p:spPr bwMode="auto">
            <a:xfrm>
              <a:off x="2192338" y="1077913"/>
              <a:ext cx="311150" cy="323850"/>
            </a:xfrm>
            <a:custGeom>
              <a:avLst/>
              <a:gdLst>
                <a:gd name="T0" fmla="*/ 142 w 276"/>
                <a:gd name="T1" fmla="*/ 0 h 289"/>
                <a:gd name="T2" fmla="*/ 269 w 276"/>
                <a:gd name="T3" fmla="*/ 39 h 289"/>
                <a:gd name="T4" fmla="*/ 275 w 276"/>
                <a:gd name="T5" fmla="*/ 48 h 289"/>
                <a:gd name="T6" fmla="*/ 265 w 276"/>
                <a:gd name="T7" fmla="*/ 146 h 289"/>
                <a:gd name="T8" fmla="*/ 258 w 276"/>
                <a:gd name="T9" fmla="*/ 211 h 289"/>
                <a:gd name="T10" fmla="*/ 243 w 276"/>
                <a:gd name="T11" fmla="*/ 224 h 289"/>
                <a:gd name="T12" fmla="*/ 145 w 276"/>
                <a:gd name="T13" fmla="*/ 246 h 289"/>
                <a:gd name="T14" fmla="*/ 104 w 276"/>
                <a:gd name="T15" fmla="*/ 271 h 289"/>
                <a:gd name="T16" fmla="*/ 10 w 276"/>
                <a:gd name="T17" fmla="*/ 280 h 289"/>
                <a:gd name="T18" fmla="*/ 3 w 276"/>
                <a:gd name="T19" fmla="*/ 264 h 289"/>
                <a:gd name="T20" fmla="*/ 29 w 276"/>
                <a:gd name="T21" fmla="*/ 209 h 289"/>
                <a:gd name="T22" fmla="*/ 140 w 276"/>
                <a:gd name="T23" fmla="*/ 4 h 289"/>
                <a:gd name="T24" fmla="*/ 142 w 276"/>
                <a:gd name="T25" fmla="*/ 0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6" h="289">
                  <a:moveTo>
                    <a:pt x="142" y="0"/>
                  </a:moveTo>
                  <a:cubicBezTo>
                    <a:pt x="185" y="13"/>
                    <a:pt x="227" y="26"/>
                    <a:pt x="269" y="39"/>
                  </a:cubicBezTo>
                  <a:cubicBezTo>
                    <a:pt x="274" y="41"/>
                    <a:pt x="276" y="43"/>
                    <a:pt x="275" y="48"/>
                  </a:cubicBezTo>
                  <a:cubicBezTo>
                    <a:pt x="272" y="81"/>
                    <a:pt x="268" y="113"/>
                    <a:pt x="265" y="146"/>
                  </a:cubicBezTo>
                  <a:cubicBezTo>
                    <a:pt x="263" y="168"/>
                    <a:pt x="260" y="189"/>
                    <a:pt x="258" y="211"/>
                  </a:cubicBezTo>
                  <a:cubicBezTo>
                    <a:pt x="256" y="222"/>
                    <a:pt x="253" y="225"/>
                    <a:pt x="243" y="224"/>
                  </a:cubicBezTo>
                  <a:cubicBezTo>
                    <a:pt x="208" y="220"/>
                    <a:pt x="175" y="228"/>
                    <a:pt x="145" y="246"/>
                  </a:cubicBezTo>
                  <a:cubicBezTo>
                    <a:pt x="131" y="255"/>
                    <a:pt x="118" y="263"/>
                    <a:pt x="104" y="271"/>
                  </a:cubicBezTo>
                  <a:cubicBezTo>
                    <a:pt x="74" y="287"/>
                    <a:pt x="42" y="289"/>
                    <a:pt x="10" y="280"/>
                  </a:cubicBezTo>
                  <a:cubicBezTo>
                    <a:pt x="3" y="278"/>
                    <a:pt x="0" y="272"/>
                    <a:pt x="3" y="264"/>
                  </a:cubicBezTo>
                  <a:cubicBezTo>
                    <a:pt x="12" y="246"/>
                    <a:pt x="20" y="227"/>
                    <a:pt x="29" y="209"/>
                  </a:cubicBezTo>
                  <a:cubicBezTo>
                    <a:pt x="64" y="139"/>
                    <a:pt x="101" y="71"/>
                    <a:pt x="140" y="4"/>
                  </a:cubicBezTo>
                  <a:cubicBezTo>
                    <a:pt x="140" y="3"/>
                    <a:pt x="141" y="1"/>
                    <a:pt x="142" y="0"/>
                  </a:cubicBezTo>
                  <a:close/>
                </a:path>
              </a:pathLst>
            </a:custGeom>
            <a:solidFill>
              <a:srgbClr val="6969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5" name="Freeform 6"/>
            <p:cNvSpPr>
              <a:spLocks/>
            </p:cNvSpPr>
            <p:nvPr/>
          </p:nvSpPr>
          <p:spPr bwMode="auto">
            <a:xfrm>
              <a:off x="2041526" y="1647825"/>
              <a:ext cx="231775" cy="377825"/>
            </a:xfrm>
            <a:custGeom>
              <a:avLst/>
              <a:gdLst>
                <a:gd name="T0" fmla="*/ 175 w 206"/>
                <a:gd name="T1" fmla="*/ 0 h 338"/>
                <a:gd name="T2" fmla="*/ 180 w 206"/>
                <a:gd name="T3" fmla="*/ 2 h 338"/>
                <a:gd name="T4" fmla="*/ 195 w 206"/>
                <a:gd name="T5" fmla="*/ 6 h 338"/>
                <a:gd name="T6" fmla="*/ 203 w 206"/>
                <a:gd name="T7" fmla="*/ 22 h 338"/>
                <a:gd name="T8" fmla="*/ 179 w 206"/>
                <a:gd name="T9" fmla="*/ 100 h 338"/>
                <a:gd name="T10" fmla="*/ 129 w 206"/>
                <a:gd name="T11" fmla="*/ 258 h 338"/>
                <a:gd name="T12" fmla="*/ 131 w 206"/>
                <a:gd name="T13" fmla="*/ 266 h 338"/>
                <a:gd name="T14" fmla="*/ 182 w 206"/>
                <a:gd name="T15" fmla="*/ 324 h 338"/>
                <a:gd name="T16" fmla="*/ 183 w 206"/>
                <a:gd name="T17" fmla="*/ 326 h 338"/>
                <a:gd name="T18" fmla="*/ 184 w 206"/>
                <a:gd name="T19" fmla="*/ 335 h 338"/>
                <a:gd name="T20" fmla="*/ 177 w 206"/>
                <a:gd name="T21" fmla="*/ 336 h 338"/>
                <a:gd name="T22" fmla="*/ 124 w 206"/>
                <a:gd name="T23" fmla="*/ 320 h 338"/>
                <a:gd name="T24" fmla="*/ 8 w 206"/>
                <a:gd name="T25" fmla="*/ 285 h 338"/>
                <a:gd name="T26" fmla="*/ 5 w 206"/>
                <a:gd name="T27" fmla="*/ 284 h 338"/>
                <a:gd name="T28" fmla="*/ 0 w 206"/>
                <a:gd name="T29" fmla="*/ 277 h 338"/>
                <a:gd name="T30" fmla="*/ 5 w 206"/>
                <a:gd name="T31" fmla="*/ 272 h 338"/>
                <a:gd name="T32" fmla="*/ 33 w 206"/>
                <a:gd name="T33" fmla="*/ 264 h 338"/>
                <a:gd name="T34" fmla="*/ 83 w 206"/>
                <a:gd name="T35" fmla="*/ 251 h 338"/>
                <a:gd name="T36" fmla="*/ 89 w 206"/>
                <a:gd name="T37" fmla="*/ 245 h 338"/>
                <a:gd name="T38" fmla="*/ 149 w 206"/>
                <a:gd name="T39" fmla="*/ 54 h 338"/>
                <a:gd name="T40" fmla="*/ 163 w 206"/>
                <a:gd name="T41" fmla="*/ 10 h 338"/>
                <a:gd name="T42" fmla="*/ 175 w 206"/>
                <a:gd name="T43" fmla="*/ 0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6" h="338">
                  <a:moveTo>
                    <a:pt x="175" y="0"/>
                  </a:moveTo>
                  <a:cubicBezTo>
                    <a:pt x="176" y="0"/>
                    <a:pt x="178" y="1"/>
                    <a:pt x="180" y="2"/>
                  </a:cubicBezTo>
                  <a:cubicBezTo>
                    <a:pt x="185" y="3"/>
                    <a:pt x="190" y="5"/>
                    <a:pt x="195" y="6"/>
                  </a:cubicBezTo>
                  <a:cubicBezTo>
                    <a:pt x="203" y="9"/>
                    <a:pt x="206" y="14"/>
                    <a:pt x="203" y="22"/>
                  </a:cubicBezTo>
                  <a:cubicBezTo>
                    <a:pt x="195" y="48"/>
                    <a:pt x="187" y="74"/>
                    <a:pt x="179" y="100"/>
                  </a:cubicBezTo>
                  <a:cubicBezTo>
                    <a:pt x="163" y="153"/>
                    <a:pt x="146" y="205"/>
                    <a:pt x="129" y="258"/>
                  </a:cubicBezTo>
                  <a:cubicBezTo>
                    <a:pt x="128" y="261"/>
                    <a:pt x="129" y="263"/>
                    <a:pt x="131" y="266"/>
                  </a:cubicBezTo>
                  <a:cubicBezTo>
                    <a:pt x="148" y="285"/>
                    <a:pt x="165" y="305"/>
                    <a:pt x="182" y="324"/>
                  </a:cubicBezTo>
                  <a:cubicBezTo>
                    <a:pt x="182" y="325"/>
                    <a:pt x="183" y="326"/>
                    <a:pt x="183" y="326"/>
                  </a:cubicBezTo>
                  <a:cubicBezTo>
                    <a:pt x="185" y="329"/>
                    <a:pt x="187" y="332"/>
                    <a:pt x="184" y="335"/>
                  </a:cubicBezTo>
                  <a:cubicBezTo>
                    <a:pt x="182" y="338"/>
                    <a:pt x="180" y="337"/>
                    <a:pt x="177" y="336"/>
                  </a:cubicBezTo>
                  <a:cubicBezTo>
                    <a:pt x="159" y="331"/>
                    <a:pt x="142" y="326"/>
                    <a:pt x="124" y="320"/>
                  </a:cubicBezTo>
                  <a:cubicBezTo>
                    <a:pt x="86" y="308"/>
                    <a:pt x="47" y="297"/>
                    <a:pt x="8" y="285"/>
                  </a:cubicBezTo>
                  <a:cubicBezTo>
                    <a:pt x="7" y="284"/>
                    <a:pt x="6" y="284"/>
                    <a:pt x="5" y="284"/>
                  </a:cubicBezTo>
                  <a:cubicBezTo>
                    <a:pt x="3" y="282"/>
                    <a:pt x="0" y="279"/>
                    <a:pt x="0" y="277"/>
                  </a:cubicBezTo>
                  <a:cubicBezTo>
                    <a:pt x="0" y="275"/>
                    <a:pt x="3" y="272"/>
                    <a:pt x="5" y="272"/>
                  </a:cubicBezTo>
                  <a:cubicBezTo>
                    <a:pt x="15" y="269"/>
                    <a:pt x="24" y="267"/>
                    <a:pt x="33" y="264"/>
                  </a:cubicBezTo>
                  <a:cubicBezTo>
                    <a:pt x="50" y="260"/>
                    <a:pt x="66" y="255"/>
                    <a:pt x="83" y="251"/>
                  </a:cubicBezTo>
                  <a:cubicBezTo>
                    <a:pt x="87" y="250"/>
                    <a:pt x="88" y="248"/>
                    <a:pt x="89" y="245"/>
                  </a:cubicBezTo>
                  <a:cubicBezTo>
                    <a:pt x="109" y="181"/>
                    <a:pt x="129" y="118"/>
                    <a:pt x="149" y="54"/>
                  </a:cubicBezTo>
                  <a:cubicBezTo>
                    <a:pt x="154" y="39"/>
                    <a:pt x="158" y="25"/>
                    <a:pt x="163" y="10"/>
                  </a:cubicBezTo>
                  <a:cubicBezTo>
                    <a:pt x="165" y="3"/>
                    <a:pt x="169" y="0"/>
                    <a:pt x="175" y="0"/>
                  </a:cubicBezTo>
                  <a:close/>
                </a:path>
              </a:pathLst>
            </a:custGeom>
            <a:solidFill>
              <a:srgbClr val="6969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18" name="Grupo 117"/>
          <p:cNvGrpSpPr/>
          <p:nvPr/>
        </p:nvGrpSpPr>
        <p:grpSpPr>
          <a:xfrm>
            <a:off x="1992766" y="2873168"/>
            <a:ext cx="461962" cy="947737"/>
            <a:chOff x="2041526" y="1077913"/>
            <a:chExt cx="461962" cy="947737"/>
          </a:xfrm>
        </p:grpSpPr>
        <p:sp>
          <p:nvSpPr>
            <p:cNvPr id="119" name="Freeform 4"/>
            <p:cNvSpPr>
              <a:spLocks/>
            </p:cNvSpPr>
            <p:nvPr/>
          </p:nvSpPr>
          <p:spPr bwMode="auto">
            <a:xfrm>
              <a:off x="2155825" y="1344613"/>
              <a:ext cx="320675" cy="296862"/>
            </a:xfrm>
            <a:custGeom>
              <a:avLst/>
              <a:gdLst>
                <a:gd name="T0" fmla="*/ 129 w 286"/>
                <a:gd name="T1" fmla="*/ 264 h 265"/>
                <a:gd name="T2" fmla="*/ 15 w 286"/>
                <a:gd name="T3" fmla="*/ 187 h 265"/>
                <a:gd name="T4" fmla="*/ 14 w 286"/>
                <a:gd name="T5" fmla="*/ 81 h 265"/>
                <a:gd name="T6" fmla="*/ 20 w 286"/>
                <a:gd name="T7" fmla="*/ 65 h 265"/>
                <a:gd name="T8" fmla="*/ 35 w 286"/>
                <a:gd name="T9" fmla="*/ 58 h 265"/>
                <a:gd name="T10" fmla="*/ 96 w 286"/>
                <a:gd name="T11" fmla="*/ 64 h 265"/>
                <a:gd name="T12" fmla="*/ 158 w 286"/>
                <a:gd name="T13" fmla="*/ 40 h 265"/>
                <a:gd name="T14" fmla="*/ 209 w 286"/>
                <a:gd name="T15" fmla="*/ 12 h 265"/>
                <a:gd name="T16" fmla="*/ 275 w 286"/>
                <a:gd name="T17" fmla="*/ 3 h 265"/>
                <a:gd name="T18" fmla="*/ 284 w 286"/>
                <a:gd name="T19" fmla="*/ 17 h 265"/>
                <a:gd name="T20" fmla="*/ 277 w 286"/>
                <a:gd name="T21" fmla="*/ 64 h 265"/>
                <a:gd name="T22" fmla="*/ 259 w 286"/>
                <a:gd name="T23" fmla="*/ 155 h 265"/>
                <a:gd name="T24" fmla="*/ 187 w 286"/>
                <a:gd name="T25" fmla="*/ 249 h 265"/>
                <a:gd name="T26" fmla="*/ 129 w 286"/>
                <a:gd name="T27" fmla="*/ 264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6" h="265">
                  <a:moveTo>
                    <a:pt x="129" y="264"/>
                  </a:moveTo>
                  <a:cubicBezTo>
                    <a:pt x="80" y="265"/>
                    <a:pt x="35" y="234"/>
                    <a:pt x="15" y="187"/>
                  </a:cubicBezTo>
                  <a:cubicBezTo>
                    <a:pt x="0" y="152"/>
                    <a:pt x="1" y="117"/>
                    <a:pt x="14" y="81"/>
                  </a:cubicBezTo>
                  <a:cubicBezTo>
                    <a:pt x="16" y="76"/>
                    <a:pt x="18" y="71"/>
                    <a:pt x="20" y="65"/>
                  </a:cubicBezTo>
                  <a:cubicBezTo>
                    <a:pt x="23" y="58"/>
                    <a:pt x="27" y="56"/>
                    <a:pt x="35" y="58"/>
                  </a:cubicBezTo>
                  <a:cubicBezTo>
                    <a:pt x="55" y="63"/>
                    <a:pt x="75" y="66"/>
                    <a:pt x="96" y="64"/>
                  </a:cubicBezTo>
                  <a:cubicBezTo>
                    <a:pt x="119" y="61"/>
                    <a:pt x="139" y="52"/>
                    <a:pt x="158" y="40"/>
                  </a:cubicBezTo>
                  <a:cubicBezTo>
                    <a:pt x="175" y="30"/>
                    <a:pt x="192" y="20"/>
                    <a:pt x="209" y="12"/>
                  </a:cubicBezTo>
                  <a:cubicBezTo>
                    <a:pt x="230" y="2"/>
                    <a:pt x="252" y="0"/>
                    <a:pt x="275" y="3"/>
                  </a:cubicBezTo>
                  <a:cubicBezTo>
                    <a:pt x="282" y="4"/>
                    <a:pt x="286" y="9"/>
                    <a:pt x="284" y="17"/>
                  </a:cubicBezTo>
                  <a:cubicBezTo>
                    <a:pt x="282" y="33"/>
                    <a:pt x="280" y="48"/>
                    <a:pt x="277" y="64"/>
                  </a:cubicBezTo>
                  <a:cubicBezTo>
                    <a:pt x="271" y="94"/>
                    <a:pt x="266" y="125"/>
                    <a:pt x="259" y="155"/>
                  </a:cubicBezTo>
                  <a:cubicBezTo>
                    <a:pt x="249" y="197"/>
                    <a:pt x="225" y="229"/>
                    <a:pt x="187" y="249"/>
                  </a:cubicBezTo>
                  <a:cubicBezTo>
                    <a:pt x="169" y="259"/>
                    <a:pt x="149" y="264"/>
                    <a:pt x="129" y="264"/>
                  </a:cubicBezTo>
                  <a:close/>
                </a:path>
              </a:pathLst>
            </a:custGeom>
            <a:solidFill>
              <a:srgbClr val="6969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0" name="Freeform 5"/>
            <p:cNvSpPr>
              <a:spLocks/>
            </p:cNvSpPr>
            <p:nvPr/>
          </p:nvSpPr>
          <p:spPr bwMode="auto">
            <a:xfrm>
              <a:off x="2192338" y="1077913"/>
              <a:ext cx="311150" cy="323850"/>
            </a:xfrm>
            <a:custGeom>
              <a:avLst/>
              <a:gdLst>
                <a:gd name="T0" fmla="*/ 142 w 276"/>
                <a:gd name="T1" fmla="*/ 0 h 289"/>
                <a:gd name="T2" fmla="*/ 269 w 276"/>
                <a:gd name="T3" fmla="*/ 39 h 289"/>
                <a:gd name="T4" fmla="*/ 275 w 276"/>
                <a:gd name="T5" fmla="*/ 48 h 289"/>
                <a:gd name="T6" fmla="*/ 265 w 276"/>
                <a:gd name="T7" fmla="*/ 146 h 289"/>
                <a:gd name="T8" fmla="*/ 258 w 276"/>
                <a:gd name="T9" fmla="*/ 211 h 289"/>
                <a:gd name="T10" fmla="*/ 243 w 276"/>
                <a:gd name="T11" fmla="*/ 224 h 289"/>
                <a:gd name="T12" fmla="*/ 145 w 276"/>
                <a:gd name="T13" fmla="*/ 246 h 289"/>
                <a:gd name="T14" fmla="*/ 104 w 276"/>
                <a:gd name="T15" fmla="*/ 271 h 289"/>
                <a:gd name="T16" fmla="*/ 10 w 276"/>
                <a:gd name="T17" fmla="*/ 280 h 289"/>
                <a:gd name="T18" fmla="*/ 3 w 276"/>
                <a:gd name="T19" fmla="*/ 264 h 289"/>
                <a:gd name="T20" fmla="*/ 29 w 276"/>
                <a:gd name="T21" fmla="*/ 209 h 289"/>
                <a:gd name="T22" fmla="*/ 140 w 276"/>
                <a:gd name="T23" fmla="*/ 4 h 289"/>
                <a:gd name="T24" fmla="*/ 142 w 276"/>
                <a:gd name="T25" fmla="*/ 0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6" h="289">
                  <a:moveTo>
                    <a:pt x="142" y="0"/>
                  </a:moveTo>
                  <a:cubicBezTo>
                    <a:pt x="185" y="13"/>
                    <a:pt x="227" y="26"/>
                    <a:pt x="269" y="39"/>
                  </a:cubicBezTo>
                  <a:cubicBezTo>
                    <a:pt x="274" y="41"/>
                    <a:pt x="276" y="43"/>
                    <a:pt x="275" y="48"/>
                  </a:cubicBezTo>
                  <a:cubicBezTo>
                    <a:pt x="272" y="81"/>
                    <a:pt x="268" y="113"/>
                    <a:pt x="265" y="146"/>
                  </a:cubicBezTo>
                  <a:cubicBezTo>
                    <a:pt x="263" y="168"/>
                    <a:pt x="260" y="189"/>
                    <a:pt x="258" y="211"/>
                  </a:cubicBezTo>
                  <a:cubicBezTo>
                    <a:pt x="256" y="222"/>
                    <a:pt x="253" y="225"/>
                    <a:pt x="243" y="224"/>
                  </a:cubicBezTo>
                  <a:cubicBezTo>
                    <a:pt x="208" y="220"/>
                    <a:pt x="175" y="228"/>
                    <a:pt x="145" y="246"/>
                  </a:cubicBezTo>
                  <a:cubicBezTo>
                    <a:pt x="131" y="255"/>
                    <a:pt x="118" y="263"/>
                    <a:pt x="104" y="271"/>
                  </a:cubicBezTo>
                  <a:cubicBezTo>
                    <a:pt x="74" y="287"/>
                    <a:pt x="42" y="289"/>
                    <a:pt x="10" y="280"/>
                  </a:cubicBezTo>
                  <a:cubicBezTo>
                    <a:pt x="3" y="278"/>
                    <a:pt x="0" y="272"/>
                    <a:pt x="3" y="264"/>
                  </a:cubicBezTo>
                  <a:cubicBezTo>
                    <a:pt x="12" y="246"/>
                    <a:pt x="20" y="227"/>
                    <a:pt x="29" y="209"/>
                  </a:cubicBezTo>
                  <a:cubicBezTo>
                    <a:pt x="64" y="139"/>
                    <a:pt x="101" y="71"/>
                    <a:pt x="140" y="4"/>
                  </a:cubicBezTo>
                  <a:cubicBezTo>
                    <a:pt x="140" y="3"/>
                    <a:pt x="141" y="1"/>
                    <a:pt x="142" y="0"/>
                  </a:cubicBezTo>
                  <a:close/>
                </a:path>
              </a:pathLst>
            </a:custGeom>
            <a:solidFill>
              <a:srgbClr val="6969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1" name="Freeform 6"/>
            <p:cNvSpPr>
              <a:spLocks/>
            </p:cNvSpPr>
            <p:nvPr/>
          </p:nvSpPr>
          <p:spPr bwMode="auto">
            <a:xfrm>
              <a:off x="2041526" y="1647825"/>
              <a:ext cx="231775" cy="377825"/>
            </a:xfrm>
            <a:custGeom>
              <a:avLst/>
              <a:gdLst>
                <a:gd name="T0" fmla="*/ 175 w 206"/>
                <a:gd name="T1" fmla="*/ 0 h 338"/>
                <a:gd name="T2" fmla="*/ 180 w 206"/>
                <a:gd name="T3" fmla="*/ 2 h 338"/>
                <a:gd name="T4" fmla="*/ 195 w 206"/>
                <a:gd name="T5" fmla="*/ 6 h 338"/>
                <a:gd name="T6" fmla="*/ 203 w 206"/>
                <a:gd name="T7" fmla="*/ 22 h 338"/>
                <a:gd name="T8" fmla="*/ 179 w 206"/>
                <a:gd name="T9" fmla="*/ 100 h 338"/>
                <a:gd name="T10" fmla="*/ 129 w 206"/>
                <a:gd name="T11" fmla="*/ 258 h 338"/>
                <a:gd name="T12" fmla="*/ 131 w 206"/>
                <a:gd name="T13" fmla="*/ 266 h 338"/>
                <a:gd name="T14" fmla="*/ 182 w 206"/>
                <a:gd name="T15" fmla="*/ 324 h 338"/>
                <a:gd name="T16" fmla="*/ 183 w 206"/>
                <a:gd name="T17" fmla="*/ 326 h 338"/>
                <a:gd name="T18" fmla="*/ 184 w 206"/>
                <a:gd name="T19" fmla="*/ 335 h 338"/>
                <a:gd name="T20" fmla="*/ 177 w 206"/>
                <a:gd name="T21" fmla="*/ 336 h 338"/>
                <a:gd name="T22" fmla="*/ 124 w 206"/>
                <a:gd name="T23" fmla="*/ 320 h 338"/>
                <a:gd name="T24" fmla="*/ 8 w 206"/>
                <a:gd name="T25" fmla="*/ 285 h 338"/>
                <a:gd name="T26" fmla="*/ 5 w 206"/>
                <a:gd name="T27" fmla="*/ 284 h 338"/>
                <a:gd name="T28" fmla="*/ 0 w 206"/>
                <a:gd name="T29" fmla="*/ 277 h 338"/>
                <a:gd name="T30" fmla="*/ 5 w 206"/>
                <a:gd name="T31" fmla="*/ 272 h 338"/>
                <a:gd name="T32" fmla="*/ 33 w 206"/>
                <a:gd name="T33" fmla="*/ 264 h 338"/>
                <a:gd name="T34" fmla="*/ 83 w 206"/>
                <a:gd name="T35" fmla="*/ 251 h 338"/>
                <a:gd name="T36" fmla="*/ 89 w 206"/>
                <a:gd name="T37" fmla="*/ 245 h 338"/>
                <a:gd name="T38" fmla="*/ 149 w 206"/>
                <a:gd name="T39" fmla="*/ 54 h 338"/>
                <a:gd name="T40" fmla="*/ 163 w 206"/>
                <a:gd name="T41" fmla="*/ 10 h 338"/>
                <a:gd name="T42" fmla="*/ 175 w 206"/>
                <a:gd name="T43" fmla="*/ 0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6" h="338">
                  <a:moveTo>
                    <a:pt x="175" y="0"/>
                  </a:moveTo>
                  <a:cubicBezTo>
                    <a:pt x="176" y="0"/>
                    <a:pt x="178" y="1"/>
                    <a:pt x="180" y="2"/>
                  </a:cubicBezTo>
                  <a:cubicBezTo>
                    <a:pt x="185" y="3"/>
                    <a:pt x="190" y="5"/>
                    <a:pt x="195" y="6"/>
                  </a:cubicBezTo>
                  <a:cubicBezTo>
                    <a:pt x="203" y="9"/>
                    <a:pt x="206" y="14"/>
                    <a:pt x="203" y="22"/>
                  </a:cubicBezTo>
                  <a:cubicBezTo>
                    <a:pt x="195" y="48"/>
                    <a:pt x="187" y="74"/>
                    <a:pt x="179" y="100"/>
                  </a:cubicBezTo>
                  <a:cubicBezTo>
                    <a:pt x="163" y="153"/>
                    <a:pt x="146" y="205"/>
                    <a:pt x="129" y="258"/>
                  </a:cubicBezTo>
                  <a:cubicBezTo>
                    <a:pt x="128" y="261"/>
                    <a:pt x="129" y="263"/>
                    <a:pt x="131" y="266"/>
                  </a:cubicBezTo>
                  <a:cubicBezTo>
                    <a:pt x="148" y="285"/>
                    <a:pt x="165" y="305"/>
                    <a:pt x="182" y="324"/>
                  </a:cubicBezTo>
                  <a:cubicBezTo>
                    <a:pt x="182" y="325"/>
                    <a:pt x="183" y="326"/>
                    <a:pt x="183" y="326"/>
                  </a:cubicBezTo>
                  <a:cubicBezTo>
                    <a:pt x="185" y="329"/>
                    <a:pt x="187" y="332"/>
                    <a:pt x="184" y="335"/>
                  </a:cubicBezTo>
                  <a:cubicBezTo>
                    <a:pt x="182" y="338"/>
                    <a:pt x="180" y="337"/>
                    <a:pt x="177" y="336"/>
                  </a:cubicBezTo>
                  <a:cubicBezTo>
                    <a:pt x="159" y="331"/>
                    <a:pt x="142" y="326"/>
                    <a:pt x="124" y="320"/>
                  </a:cubicBezTo>
                  <a:cubicBezTo>
                    <a:pt x="86" y="308"/>
                    <a:pt x="47" y="297"/>
                    <a:pt x="8" y="285"/>
                  </a:cubicBezTo>
                  <a:cubicBezTo>
                    <a:pt x="7" y="284"/>
                    <a:pt x="6" y="284"/>
                    <a:pt x="5" y="284"/>
                  </a:cubicBezTo>
                  <a:cubicBezTo>
                    <a:pt x="3" y="282"/>
                    <a:pt x="0" y="279"/>
                    <a:pt x="0" y="277"/>
                  </a:cubicBezTo>
                  <a:cubicBezTo>
                    <a:pt x="0" y="275"/>
                    <a:pt x="3" y="272"/>
                    <a:pt x="5" y="272"/>
                  </a:cubicBezTo>
                  <a:cubicBezTo>
                    <a:pt x="15" y="269"/>
                    <a:pt x="24" y="267"/>
                    <a:pt x="33" y="264"/>
                  </a:cubicBezTo>
                  <a:cubicBezTo>
                    <a:pt x="50" y="260"/>
                    <a:pt x="66" y="255"/>
                    <a:pt x="83" y="251"/>
                  </a:cubicBezTo>
                  <a:cubicBezTo>
                    <a:pt x="87" y="250"/>
                    <a:pt x="88" y="248"/>
                    <a:pt x="89" y="245"/>
                  </a:cubicBezTo>
                  <a:cubicBezTo>
                    <a:pt x="109" y="181"/>
                    <a:pt x="129" y="118"/>
                    <a:pt x="149" y="54"/>
                  </a:cubicBezTo>
                  <a:cubicBezTo>
                    <a:pt x="154" y="39"/>
                    <a:pt x="158" y="25"/>
                    <a:pt x="163" y="10"/>
                  </a:cubicBezTo>
                  <a:cubicBezTo>
                    <a:pt x="165" y="3"/>
                    <a:pt x="169" y="0"/>
                    <a:pt x="175" y="0"/>
                  </a:cubicBezTo>
                  <a:close/>
                </a:path>
              </a:pathLst>
            </a:custGeom>
            <a:solidFill>
              <a:srgbClr val="6969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22" name="Grupo 121"/>
          <p:cNvGrpSpPr/>
          <p:nvPr/>
        </p:nvGrpSpPr>
        <p:grpSpPr>
          <a:xfrm>
            <a:off x="4414500" y="2895394"/>
            <a:ext cx="461962" cy="947737"/>
            <a:chOff x="2041526" y="1077913"/>
            <a:chExt cx="461962" cy="947737"/>
          </a:xfrm>
        </p:grpSpPr>
        <p:sp>
          <p:nvSpPr>
            <p:cNvPr id="123" name="Freeform 4"/>
            <p:cNvSpPr>
              <a:spLocks/>
            </p:cNvSpPr>
            <p:nvPr/>
          </p:nvSpPr>
          <p:spPr bwMode="auto">
            <a:xfrm>
              <a:off x="2155825" y="1344613"/>
              <a:ext cx="320675" cy="296862"/>
            </a:xfrm>
            <a:custGeom>
              <a:avLst/>
              <a:gdLst>
                <a:gd name="T0" fmla="*/ 129 w 286"/>
                <a:gd name="T1" fmla="*/ 264 h 265"/>
                <a:gd name="T2" fmla="*/ 15 w 286"/>
                <a:gd name="T3" fmla="*/ 187 h 265"/>
                <a:gd name="T4" fmla="*/ 14 w 286"/>
                <a:gd name="T5" fmla="*/ 81 h 265"/>
                <a:gd name="T6" fmla="*/ 20 w 286"/>
                <a:gd name="T7" fmla="*/ 65 h 265"/>
                <a:gd name="T8" fmla="*/ 35 w 286"/>
                <a:gd name="T9" fmla="*/ 58 h 265"/>
                <a:gd name="T10" fmla="*/ 96 w 286"/>
                <a:gd name="T11" fmla="*/ 64 h 265"/>
                <a:gd name="T12" fmla="*/ 158 w 286"/>
                <a:gd name="T13" fmla="*/ 40 h 265"/>
                <a:gd name="T14" fmla="*/ 209 w 286"/>
                <a:gd name="T15" fmla="*/ 12 h 265"/>
                <a:gd name="T16" fmla="*/ 275 w 286"/>
                <a:gd name="T17" fmla="*/ 3 h 265"/>
                <a:gd name="T18" fmla="*/ 284 w 286"/>
                <a:gd name="T19" fmla="*/ 17 h 265"/>
                <a:gd name="T20" fmla="*/ 277 w 286"/>
                <a:gd name="T21" fmla="*/ 64 h 265"/>
                <a:gd name="T22" fmla="*/ 259 w 286"/>
                <a:gd name="T23" fmla="*/ 155 h 265"/>
                <a:gd name="T24" fmla="*/ 187 w 286"/>
                <a:gd name="T25" fmla="*/ 249 h 265"/>
                <a:gd name="T26" fmla="*/ 129 w 286"/>
                <a:gd name="T27" fmla="*/ 264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6" h="265">
                  <a:moveTo>
                    <a:pt x="129" y="264"/>
                  </a:moveTo>
                  <a:cubicBezTo>
                    <a:pt x="80" y="265"/>
                    <a:pt x="35" y="234"/>
                    <a:pt x="15" y="187"/>
                  </a:cubicBezTo>
                  <a:cubicBezTo>
                    <a:pt x="0" y="152"/>
                    <a:pt x="1" y="117"/>
                    <a:pt x="14" y="81"/>
                  </a:cubicBezTo>
                  <a:cubicBezTo>
                    <a:pt x="16" y="76"/>
                    <a:pt x="18" y="71"/>
                    <a:pt x="20" y="65"/>
                  </a:cubicBezTo>
                  <a:cubicBezTo>
                    <a:pt x="23" y="58"/>
                    <a:pt x="27" y="56"/>
                    <a:pt x="35" y="58"/>
                  </a:cubicBezTo>
                  <a:cubicBezTo>
                    <a:pt x="55" y="63"/>
                    <a:pt x="75" y="66"/>
                    <a:pt x="96" y="64"/>
                  </a:cubicBezTo>
                  <a:cubicBezTo>
                    <a:pt x="119" y="61"/>
                    <a:pt x="139" y="52"/>
                    <a:pt x="158" y="40"/>
                  </a:cubicBezTo>
                  <a:cubicBezTo>
                    <a:pt x="175" y="30"/>
                    <a:pt x="192" y="20"/>
                    <a:pt x="209" y="12"/>
                  </a:cubicBezTo>
                  <a:cubicBezTo>
                    <a:pt x="230" y="2"/>
                    <a:pt x="252" y="0"/>
                    <a:pt x="275" y="3"/>
                  </a:cubicBezTo>
                  <a:cubicBezTo>
                    <a:pt x="282" y="4"/>
                    <a:pt x="286" y="9"/>
                    <a:pt x="284" y="17"/>
                  </a:cubicBezTo>
                  <a:cubicBezTo>
                    <a:pt x="282" y="33"/>
                    <a:pt x="280" y="48"/>
                    <a:pt x="277" y="64"/>
                  </a:cubicBezTo>
                  <a:cubicBezTo>
                    <a:pt x="271" y="94"/>
                    <a:pt x="266" y="125"/>
                    <a:pt x="259" y="155"/>
                  </a:cubicBezTo>
                  <a:cubicBezTo>
                    <a:pt x="249" y="197"/>
                    <a:pt x="225" y="229"/>
                    <a:pt x="187" y="249"/>
                  </a:cubicBezTo>
                  <a:cubicBezTo>
                    <a:pt x="169" y="259"/>
                    <a:pt x="149" y="264"/>
                    <a:pt x="129" y="264"/>
                  </a:cubicBezTo>
                  <a:close/>
                </a:path>
              </a:pathLst>
            </a:custGeom>
            <a:solidFill>
              <a:srgbClr val="6969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4" name="Freeform 5"/>
            <p:cNvSpPr>
              <a:spLocks/>
            </p:cNvSpPr>
            <p:nvPr/>
          </p:nvSpPr>
          <p:spPr bwMode="auto">
            <a:xfrm>
              <a:off x="2192338" y="1077913"/>
              <a:ext cx="311150" cy="323850"/>
            </a:xfrm>
            <a:custGeom>
              <a:avLst/>
              <a:gdLst>
                <a:gd name="T0" fmla="*/ 142 w 276"/>
                <a:gd name="T1" fmla="*/ 0 h 289"/>
                <a:gd name="T2" fmla="*/ 269 w 276"/>
                <a:gd name="T3" fmla="*/ 39 h 289"/>
                <a:gd name="T4" fmla="*/ 275 w 276"/>
                <a:gd name="T5" fmla="*/ 48 h 289"/>
                <a:gd name="T6" fmla="*/ 265 w 276"/>
                <a:gd name="T7" fmla="*/ 146 h 289"/>
                <a:gd name="T8" fmla="*/ 258 w 276"/>
                <a:gd name="T9" fmla="*/ 211 h 289"/>
                <a:gd name="T10" fmla="*/ 243 w 276"/>
                <a:gd name="T11" fmla="*/ 224 h 289"/>
                <a:gd name="T12" fmla="*/ 145 w 276"/>
                <a:gd name="T13" fmla="*/ 246 h 289"/>
                <a:gd name="T14" fmla="*/ 104 w 276"/>
                <a:gd name="T15" fmla="*/ 271 h 289"/>
                <a:gd name="T16" fmla="*/ 10 w 276"/>
                <a:gd name="T17" fmla="*/ 280 h 289"/>
                <a:gd name="T18" fmla="*/ 3 w 276"/>
                <a:gd name="T19" fmla="*/ 264 h 289"/>
                <a:gd name="T20" fmla="*/ 29 w 276"/>
                <a:gd name="T21" fmla="*/ 209 h 289"/>
                <a:gd name="T22" fmla="*/ 140 w 276"/>
                <a:gd name="T23" fmla="*/ 4 h 289"/>
                <a:gd name="T24" fmla="*/ 142 w 276"/>
                <a:gd name="T25" fmla="*/ 0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6" h="289">
                  <a:moveTo>
                    <a:pt x="142" y="0"/>
                  </a:moveTo>
                  <a:cubicBezTo>
                    <a:pt x="185" y="13"/>
                    <a:pt x="227" y="26"/>
                    <a:pt x="269" y="39"/>
                  </a:cubicBezTo>
                  <a:cubicBezTo>
                    <a:pt x="274" y="41"/>
                    <a:pt x="276" y="43"/>
                    <a:pt x="275" y="48"/>
                  </a:cubicBezTo>
                  <a:cubicBezTo>
                    <a:pt x="272" y="81"/>
                    <a:pt x="268" y="113"/>
                    <a:pt x="265" y="146"/>
                  </a:cubicBezTo>
                  <a:cubicBezTo>
                    <a:pt x="263" y="168"/>
                    <a:pt x="260" y="189"/>
                    <a:pt x="258" y="211"/>
                  </a:cubicBezTo>
                  <a:cubicBezTo>
                    <a:pt x="256" y="222"/>
                    <a:pt x="253" y="225"/>
                    <a:pt x="243" y="224"/>
                  </a:cubicBezTo>
                  <a:cubicBezTo>
                    <a:pt x="208" y="220"/>
                    <a:pt x="175" y="228"/>
                    <a:pt x="145" y="246"/>
                  </a:cubicBezTo>
                  <a:cubicBezTo>
                    <a:pt x="131" y="255"/>
                    <a:pt x="118" y="263"/>
                    <a:pt x="104" y="271"/>
                  </a:cubicBezTo>
                  <a:cubicBezTo>
                    <a:pt x="74" y="287"/>
                    <a:pt x="42" y="289"/>
                    <a:pt x="10" y="280"/>
                  </a:cubicBezTo>
                  <a:cubicBezTo>
                    <a:pt x="3" y="278"/>
                    <a:pt x="0" y="272"/>
                    <a:pt x="3" y="264"/>
                  </a:cubicBezTo>
                  <a:cubicBezTo>
                    <a:pt x="12" y="246"/>
                    <a:pt x="20" y="227"/>
                    <a:pt x="29" y="209"/>
                  </a:cubicBezTo>
                  <a:cubicBezTo>
                    <a:pt x="64" y="139"/>
                    <a:pt x="101" y="71"/>
                    <a:pt x="140" y="4"/>
                  </a:cubicBezTo>
                  <a:cubicBezTo>
                    <a:pt x="140" y="3"/>
                    <a:pt x="141" y="1"/>
                    <a:pt x="142" y="0"/>
                  </a:cubicBezTo>
                  <a:close/>
                </a:path>
              </a:pathLst>
            </a:custGeom>
            <a:solidFill>
              <a:srgbClr val="6969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5" name="Freeform 6"/>
            <p:cNvSpPr>
              <a:spLocks/>
            </p:cNvSpPr>
            <p:nvPr/>
          </p:nvSpPr>
          <p:spPr bwMode="auto">
            <a:xfrm>
              <a:off x="2041526" y="1647825"/>
              <a:ext cx="231775" cy="377825"/>
            </a:xfrm>
            <a:custGeom>
              <a:avLst/>
              <a:gdLst>
                <a:gd name="T0" fmla="*/ 175 w 206"/>
                <a:gd name="T1" fmla="*/ 0 h 338"/>
                <a:gd name="T2" fmla="*/ 180 w 206"/>
                <a:gd name="T3" fmla="*/ 2 h 338"/>
                <a:gd name="T4" fmla="*/ 195 w 206"/>
                <a:gd name="T5" fmla="*/ 6 h 338"/>
                <a:gd name="T6" fmla="*/ 203 w 206"/>
                <a:gd name="T7" fmla="*/ 22 h 338"/>
                <a:gd name="T8" fmla="*/ 179 w 206"/>
                <a:gd name="T9" fmla="*/ 100 h 338"/>
                <a:gd name="T10" fmla="*/ 129 w 206"/>
                <a:gd name="T11" fmla="*/ 258 h 338"/>
                <a:gd name="T12" fmla="*/ 131 w 206"/>
                <a:gd name="T13" fmla="*/ 266 h 338"/>
                <a:gd name="T14" fmla="*/ 182 w 206"/>
                <a:gd name="T15" fmla="*/ 324 h 338"/>
                <a:gd name="T16" fmla="*/ 183 w 206"/>
                <a:gd name="T17" fmla="*/ 326 h 338"/>
                <a:gd name="T18" fmla="*/ 184 w 206"/>
                <a:gd name="T19" fmla="*/ 335 h 338"/>
                <a:gd name="T20" fmla="*/ 177 w 206"/>
                <a:gd name="T21" fmla="*/ 336 h 338"/>
                <a:gd name="T22" fmla="*/ 124 w 206"/>
                <a:gd name="T23" fmla="*/ 320 h 338"/>
                <a:gd name="T24" fmla="*/ 8 w 206"/>
                <a:gd name="T25" fmla="*/ 285 h 338"/>
                <a:gd name="T26" fmla="*/ 5 w 206"/>
                <a:gd name="T27" fmla="*/ 284 h 338"/>
                <a:gd name="T28" fmla="*/ 0 w 206"/>
                <a:gd name="T29" fmla="*/ 277 h 338"/>
                <a:gd name="T30" fmla="*/ 5 w 206"/>
                <a:gd name="T31" fmla="*/ 272 h 338"/>
                <a:gd name="T32" fmla="*/ 33 w 206"/>
                <a:gd name="T33" fmla="*/ 264 h 338"/>
                <a:gd name="T34" fmla="*/ 83 w 206"/>
                <a:gd name="T35" fmla="*/ 251 h 338"/>
                <a:gd name="T36" fmla="*/ 89 w 206"/>
                <a:gd name="T37" fmla="*/ 245 h 338"/>
                <a:gd name="T38" fmla="*/ 149 w 206"/>
                <a:gd name="T39" fmla="*/ 54 h 338"/>
                <a:gd name="T40" fmla="*/ 163 w 206"/>
                <a:gd name="T41" fmla="*/ 10 h 338"/>
                <a:gd name="T42" fmla="*/ 175 w 206"/>
                <a:gd name="T43" fmla="*/ 0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6" h="338">
                  <a:moveTo>
                    <a:pt x="175" y="0"/>
                  </a:moveTo>
                  <a:cubicBezTo>
                    <a:pt x="176" y="0"/>
                    <a:pt x="178" y="1"/>
                    <a:pt x="180" y="2"/>
                  </a:cubicBezTo>
                  <a:cubicBezTo>
                    <a:pt x="185" y="3"/>
                    <a:pt x="190" y="5"/>
                    <a:pt x="195" y="6"/>
                  </a:cubicBezTo>
                  <a:cubicBezTo>
                    <a:pt x="203" y="9"/>
                    <a:pt x="206" y="14"/>
                    <a:pt x="203" y="22"/>
                  </a:cubicBezTo>
                  <a:cubicBezTo>
                    <a:pt x="195" y="48"/>
                    <a:pt x="187" y="74"/>
                    <a:pt x="179" y="100"/>
                  </a:cubicBezTo>
                  <a:cubicBezTo>
                    <a:pt x="163" y="153"/>
                    <a:pt x="146" y="205"/>
                    <a:pt x="129" y="258"/>
                  </a:cubicBezTo>
                  <a:cubicBezTo>
                    <a:pt x="128" y="261"/>
                    <a:pt x="129" y="263"/>
                    <a:pt x="131" y="266"/>
                  </a:cubicBezTo>
                  <a:cubicBezTo>
                    <a:pt x="148" y="285"/>
                    <a:pt x="165" y="305"/>
                    <a:pt x="182" y="324"/>
                  </a:cubicBezTo>
                  <a:cubicBezTo>
                    <a:pt x="182" y="325"/>
                    <a:pt x="183" y="326"/>
                    <a:pt x="183" y="326"/>
                  </a:cubicBezTo>
                  <a:cubicBezTo>
                    <a:pt x="185" y="329"/>
                    <a:pt x="187" y="332"/>
                    <a:pt x="184" y="335"/>
                  </a:cubicBezTo>
                  <a:cubicBezTo>
                    <a:pt x="182" y="338"/>
                    <a:pt x="180" y="337"/>
                    <a:pt x="177" y="336"/>
                  </a:cubicBezTo>
                  <a:cubicBezTo>
                    <a:pt x="159" y="331"/>
                    <a:pt x="142" y="326"/>
                    <a:pt x="124" y="320"/>
                  </a:cubicBezTo>
                  <a:cubicBezTo>
                    <a:pt x="86" y="308"/>
                    <a:pt x="47" y="297"/>
                    <a:pt x="8" y="285"/>
                  </a:cubicBezTo>
                  <a:cubicBezTo>
                    <a:pt x="7" y="284"/>
                    <a:pt x="6" y="284"/>
                    <a:pt x="5" y="284"/>
                  </a:cubicBezTo>
                  <a:cubicBezTo>
                    <a:pt x="3" y="282"/>
                    <a:pt x="0" y="279"/>
                    <a:pt x="0" y="277"/>
                  </a:cubicBezTo>
                  <a:cubicBezTo>
                    <a:pt x="0" y="275"/>
                    <a:pt x="3" y="272"/>
                    <a:pt x="5" y="272"/>
                  </a:cubicBezTo>
                  <a:cubicBezTo>
                    <a:pt x="15" y="269"/>
                    <a:pt x="24" y="267"/>
                    <a:pt x="33" y="264"/>
                  </a:cubicBezTo>
                  <a:cubicBezTo>
                    <a:pt x="50" y="260"/>
                    <a:pt x="66" y="255"/>
                    <a:pt x="83" y="251"/>
                  </a:cubicBezTo>
                  <a:cubicBezTo>
                    <a:pt x="87" y="250"/>
                    <a:pt x="88" y="248"/>
                    <a:pt x="89" y="245"/>
                  </a:cubicBezTo>
                  <a:cubicBezTo>
                    <a:pt x="109" y="181"/>
                    <a:pt x="129" y="118"/>
                    <a:pt x="149" y="54"/>
                  </a:cubicBezTo>
                  <a:cubicBezTo>
                    <a:pt x="154" y="39"/>
                    <a:pt x="158" y="25"/>
                    <a:pt x="163" y="10"/>
                  </a:cubicBezTo>
                  <a:cubicBezTo>
                    <a:pt x="165" y="3"/>
                    <a:pt x="169" y="0"/>
                    <a:pt x="175" y="0"/>
                  </a:cubicBezTo>
                  <a:close/>
                </a:path>
              </a:pathLst>
            </a:custGeom>
            <a:solidFill>
              <a:srgbClr val="6969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26" name="Grupo 125"/>
          <p:cNvGrpSpPr/>
          <p:nvPr/>
        </p:nvGrpSpPr>
        <p:grpSpPr>
          <a:xfrm>
            <a:off x="6672982" y="2887869"/>
            <a:ext cx="461962" cy="947737"/>
            <a:chOff x="2041526" y="1077913"/>
            <a:chExt cx="461962" cy="947737"/>
          </a:xfrm>
        </p:grpSpPr>
        <p:sp>
          <p:nvSpPr>
            <p:cNvPr id="127" name="Freeform 4"/>
            <p:cNvSpPr>
              <a:spLocks/>
            </p:cNvSpPr>
            <p:nvPr/>
          </p:nvSpPr>
          <p:spPr bwMode="auto">
            <a:xfrm>
              <a:off x="2155825" y="1344613"/>
              <a:ext cx="320675" cy="296862"/>
            </a:xfrm>
            <a:custGeom>
              <a:avLst/>
              <a:gdLst>
                <a:gd name="T0" fmla="*/ 129 w 286"/>
                <a:gd name="T1" fmla="*/ 264 h 265"/>
                <a:gd name="T2" fmla="*/ 15 w 286"/>
                <a:gd name="T3" fmla="*/ 187 h 265"/>
                <a:gd name="T4" fmla="*/ 14 w 286"/>
                <a:gd name="T5" fmla="*/ 81 h 265"/>
                <a:gd name="T6" fmla="*/ 20 w 286"/>
                <a:gd name="T7" fmla="*/ 65 h 265"/>
                <a:gd name="T8" fmla="*/ 35 w 286"/>
                <a:gd name="T9" fmla="*/ 58 h 265"/>
                <a:gd name="T10" fmla="*/ 96 w 286"/>
                <a:gd name="T11" fmla="*/ 64 h 265"/>
                <a:gd name="T12" fmla="*/ 158 w 286"/>
                <a:gd name="T13" fmla="*/ 40 h 265"/>
                <a:gd name="T14" fmla="*/ 209 w 286"/>
                <a:gd name="T15" fmla="*/ 12 h 265"/>
                <a:gd name="T16" fmla="*/ 275 w 286"/>
                <a:gd name="T17" fmla="*/ 3 h 265"/>
                <a:gd name="T18" fmla="*/ 284 w 286"/>
                <a:gd name="T19" fmla="*/ 17 h 265"/>
                <a:gd name="T20" fmla="*/ 277 w 286"/>
                <a:gd name="T21" fmla="*/ 64 h 265"/>
                <a:gd name="T22" fmla="*/ 259 w 286"/>
                <a:gd name="T23" fmla="*/ 155 h 265"/>
                <a:gd name="T24" fmla="*/ 187 w 286"/>
                <a:gd name="T25" fmla="*/ 249 h 265"/>
                <a:gd name="T26" fmla="*/ 129 w 286"/>
                <a:gd name="T27" fmla="*/ 264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86" h="265">
                  <a:moveTo>
                    <a:pt x="129" y="264"/>
                  </a:moveTo>
                  <a:cubicBezTo>
                    <a:pt x="80" y="265"/>
                    <a:pt x="35" y="234"/>
                    <a:pt x="15" y="187"/>
                  </a:cubicBezTo>
                  <a:cubicBezTo>
                    <a:pt x="0" y="152"/>
                    <a:pt x="1" y="117"/>
                    <a:pt x="14" y="81"/>
                  </a:cubicBezTo>
                  <a:cubicBezTo>
                    <a:pt x="16" y="76"/>
                    <a:pt x="18" y="71"/>
                    <a:pt x="20" y="65"/>
                  </a:cubicBezTo>
                  <a:cubicBezTo>
                    <a:pt x="23" y="58"/>
                    <a:pt x="27" y="56"/>
                    <a:pt x="35" y="58"/>
                  </a:cubicBezTo>
                  <a:cubicBezTo>
                    <a:pt x="55" y="63"/>
                    <a:pt x="75" y="66"/>
                    <a:pt x="96" y="64"/>
                  </a:cubicBezTo>
                  <a:cubicBezTo>
                    <a:pt x="119" y="61"/>
                    <a:pt x="139" y="52"/>
                    <a:pt x="158" y="40"/>
                  </a:cubicBezTo>
                  <a:cubicBezTo>
                    <a:pt x="175" y="30"/>
                    <a:pt x="192" y="20"/>
                    <a:pt x="209" y="12"/>
                  </a:cubicBezTo>
                  <a:cubicBezTo>
                    <a:pt x="230" y="2"/>
                    <a:pt x="252" y="0"/>
                    <a:pt x="275" y="3"/>
                  </a:cubicBezTo>
                  <a:cubicBezTo>
                    <a:pt x="282" y="4"/>
                    <a:pt x="286" y="9"/>
                    <a:pt x="284" y="17"/>
                  </a:cubicBezTo>
                  <a:cubicBezTo>
                    <a:pt x="282" y="33"/>
                    <a:pt x="280" y="48"/>
                    <a:pt x="277" y="64"/>
                  </a:cubicBezTo>
                  <a:cubicBezTo>
                    <a:pt x="271" y="94"/>
                    <a:pt x="266" y="125"/>
                    <a:pt x="259" y="155"/>
                  </a:cubicBezTo>
                  <a:cubicBezTo>
                    <a:pt x="249" y="197"/>
                    <a:pt x="225" y="229"/>
                    <a:pt x="187" y="249"/>
                  </a:cubicBezTo>
                  <a:cubicBezTo>
                    <a:pt x="169" y="259"/>
                    <a:pt x="149" y="264"/>
                    <a:pt x="129" y="264"/>
                  </a:cubicBezTo>
                  <a:close/>
                </a:path>
              </a:pathLst>
            </a:custGeom>
            <a:solidFill>
              <a:srgbClr val="6969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8" name="Freeform 5"/>
            <p:cNvSpPr>
              <a:spLocks/>
            </p:cNvSpPr>
            <p:nvPr/>
          </p:nvSpPr>
          <p:spPr bwMode="auto">
            <a:xfrm>
              <a:off x="2192338" y="1077913"/>
              <a:ext cx="311150" cy="323850"/>
            </a:xfrm>
            <a:custGeom>
              <a:avLst/>
              <a:gdLst>
                <a:gd name="T0" fmla="*/ 142 w 276"/>
                <a:gd name="T1" fmla="*/ 0 h 289"/>
                <a:gd name="T2" fmla="*/ 269 w 276"/>
                <a:gd name="T3" fmla="*/ 39 h 289"/>
                <a:gd name="T4" fmla="*/ 275 w 276"/>
                <a:gd name="T5" fmla="*/ 48 h 289"/>
                <a:gd name="T6" fmla="*/ 265 w 276"/>
                <a:gd name="T7" fmla="*/ 146 h 289"/>
                <a:gd name="T8" fmla="*/ 258 w 276"/>
                <a:gd name="T9" fmla="*/ 211 h 289"/>
                <a:gd name="T10" fmla="*/ 243 w 276"/>
                <a:gd name="T11" fmla="*/ 224 h 289"/>
                <a:gd name="T12" fmla="*/ 145 w 276"/>
                <a:gd name="T13" fmla="*/ 246 h 289"/>
                <a:gd name="T14" fmla="*/ 104 w 276"/>
                <a:gd name="T15" fmla="*/ 271 h 289"/>
                <a:gd name="T16" fmla="*/ 10 w 276"/>
                <a:gd name="T17" fmla="*/ 280 h 289"/>
                <a:gd name="T18" fmla="*/ 3 w 276"/>
                <a:gd name="T19" fmla="*/ 264 h 289"/>
                <a:gd name="T20" fmla="*/ 29 w 276"/>
                <a:gd name="T21" fmla="*/ 209 h 289"/>
                <a:gd name="T22" fmla="*/ 140 w 276"/>
                <a:gd name="T23" fmla="*/ 4 h 289"/>
                <a:gd name="T24" fmla="*/ 142 w 276"/>
                <a:gd name="T25" fmla="*/ 0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6" h="289">
                  <a:moveTo>
                    <a:pt x="142" y="0"/>
                  </a:moveTo>
                  <a:cubicBezTo>
                    <a:pt x="185" y="13"/>
                    <a:pt x="227" y="26"/>
                    <a:pt x="269" y="39"/>
                  </a:cubicBezTo>
                  <a:cubicBezTo>
                    <a:pt x="274" y="41"/>
                    <a:pt x="276" y="43"/>
                    <a:pt x="275" y="48"/>
                  </a:cubicBezTo>
                  <a:cubicBezTo>
                    <a:pt x="272" y="81"/>
                    <a:pt x="268" y="113"/>
                    <a:pt x="265" y="146"/>
                  </a:cubicBezTo>
                  <a:cubicBezTo>
                    <a:pt x="263" y="168"/>
                    <a:pt x="260" y="189"/>
                    <a:pt x="258" y="211"/>
                  </a:cubicBezTo>
                  <a:cubicBezTo>
                    <a:pt x="256" y="222"/>
                    <a:pt x="253" y="225"/>
                    <a:pt x="243" y="224"/>
                  </a:cubicBezTo>
                  <a:cubicBezTo>
                    <a:pt x="208" y="220"/>
                    <a:pt x="175" y="228"/>
                    <a:pt x="145" y="246"/>
                  </a:cubicBezTo>
                  <a:cubicBezTo>
                    <a:pt x="131" y="255"/>
                    <a:pt x="118" y="263"/>
                    <a:pt x="104" y="271"/>
                  </a:cubicBezTo>
                  <a:cubicBezTo>
                    <a:pt x="74" y="287"/>
                    <a:pt x="42" y="289"/>
                    <a:pt x="10" y="280"/>
                  </a:cubicBezTo>
                  <a:cubicBezTo>
                    <a:pt x="3" y="278"/>
                    <a:pt x="0" y="272"/>
                    <a:pt x="3" y="264"/>
                  </a:cubicBezTo>
                  <a:cubicBezTo>
                    <a:pt x="12" y="246"/>
                    <a:pt x="20" y="227"/>
                    <a:pt x="29" y="209"/>
                  </a:cubicBezTo>
                  <a:cubicBezTo>
                    <a:pt x="64" y="139"/>
                    <a:pt x="101" y="71"/>
                    <a:pt x="140" y="4"/>
                  </a:cubicBezTo>
                  <a:cubicBezTo>
                    <a:pt x="140" y="3"/>
                    <a:pt x="141" y="1"/>
                    <a:pt x="142" y="0"/>
                  </a:cubicBezTo>
                  <a:close/>
                </a:path>
              </a:pathLst>
            </a:custGeom>
            <a:solidFill>
              <a:srgbClr val="6969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9" name="Freeform 6"/>
            <p:cNvSpPr>
              <a:spLocks/>
            </p:cNvSpPr>
            <p:nvPr/>
          </p:nvSpPr>
          <p:spPr bwMode="auto">
            <a:xfrm>
              <a:off x="2041526" y="1647825"/>
              <a:ext cx="231775" cy="377825"/>
            </a:xfrm>
            <a:custGeom>
              <a:avLst/>
              <a:gdLst>
                <a:gd name="T0" fmla="*/ 175 w 206"/>
                <a:gd name="T1" fmla="*/ 0 h 338"/>
                <a:gd name="T2" fmla="*/ 180 w 206"/>
                <a:gd name="T3" fmla="*/ 2 h 338"/>
                <a:gd name="T4" fmla="*/ 195 w 206"/>
                <a:gd name="T5" fmla="*/ 6 h 338"/>
                <a:gd name="T6" fmla="*/ 203 w 206"/>
                <a:gd name="T7" fmla="*/ 22 h 338"/>
                <a:gd name="T8" fmla="*/ 179 w 206"/>
                <a:gd name="T9" fmla="*/ 100 h 338"/>
                <a:gd name="T10" fmla="*/ 129 w 206"/>
                <a:gd name="T11" fmla="*/ 258 h 338"/>
                <a:gd name="T12" fmla="*/ 131 w 206"/>
                <a:gd name="T13" fmla="*/ 266 h 338"/>
                <a:gd name="T14" fmla="*/ 182 w 206"/>
                <a:gd name="T15" fmla="*/ 324 h 338"/>
                <a:gd name="T16" fmla="*/ 183 w 206"/>
                <a:gd name="T17" fmla="*/ 326 h 338"/>
                <a:gd name="T18" fmla="*/ 184 w 206"/>
                <a:gd name="T19" fmla="*/ 335 h 338"/>
                <a:gd name="T20" fmla="*/ 177 w 206"/>
                <a:gd name="T21" fmla="*/ 336 h 338"/>
                <a:gd name="T22" fmla="*/ 124 w 206"/>
                <a:gd name="T23" fmla="*/ 320 h 338"/>
                <a:gd name="T24" fmla="*/ 8 w 206"/>
                <a:gd name="T25" fmla="*/ 285 h 338"/>
                <a:gd name="T26" fmla="*/ 5 w 206"/>
                <a:gd name="T27" fmla="*/ 284 h 338"/>
                <a:gd name="T28" fmla="*/ 0 w 206"/>
                <a:gd name="T29" fmla="*/ 277 h 338"/>
                <a:gd name="T30" fmla="*/ 5 w 206"/>
                <a:gd name="T31" fmla="*/ 272 h 338"/>
                <a:gd name="T32" fmla="*/ 33 w 206"/>
                <a:gd name="T33" fmla="*/ 264 h 338"/>
                <a:gd name="T34" fmla="*/ 83 w 206"/>
                <a:gd name="T35" fmla="*/ 251 h 338"/>
                <a:gd name="T36" fmla="*/ 89 w 206"/>
                <a:gd name="T37" fmla="*/ 245 h 338"/>
                <a:gd name="T38" fmla="*/ 149 w 206"/>
                <a:gd name="T39" fmla="*/ 54 h 338"/>
                <a:gd name="T40" fmla="*/ 163 w 206"/>
                <a:gd name="T41" fmla="*/ 10 h 338"/>
                <a:gd name="T42" fmla="*/ 175 w 206"/>
                <a:gd name="T43" fmla="*/ 0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6" h="338">
                  <a:moveTo>
                    <a:pt x="175" y="0"/>
                  </a:moveTo>
                  <a:cubicBezTo>
                    <a:pt x="176" y="0"/>
                    <a:pt x="178" y="1"/>
                    <a:pt x="180" y="2"/>
                  </a:cubicBezTo>
                  <a:cubicBezTo>
                    <a:pt x="185" y="3"/>
                    <a:pt x="190" y="5"/>
                    <a:pt x="195" y="6"/>
                  </a:cubicBezTo>
                  <a:cubicBezTo>
                    <a:pt x="203" y="9"/>
                    <a:pt x="206" y="14"/>
                    <a:pt x="203" y="22"/>
                  </a:cubicBezTo>
                  <a:cubicBezTo>
                    <a:pt x="195" y="48"/>
                    <a:pt x="187" y="74"/>
                    <a:pt x="179" y="100"/>
                  </a:cubicBezTo>
                  <a:cubicBezTo>
                    <a:pt x="163" y="153"/>
                    <a:pt x="146" y="205"/>
                    <a:pt x="129" y="258"/>
                  </a:cubicBezTo>
                  <a:cubicBezTo>
                    <a:pt x="128" y="261"/>
                    <a:pt x="129" y="263"/>
                    <a:pt x="131" y="266"/>
                  </a:cubicBezTo>
                  <a:cubicBezTo>
                    <a:pt x="148" y="285"/>
                    <a:pt x="165" y="305"/>
                    <a:pt x="182" y="324"/>
                  </a:cubicBezTo>
                  <a:cubicBezTo>
                    <a:pt x="182" y="325"/>
                    <a:pt x="183" y="326"/>
                    <a:pt x="183" y="326"/>
                  </a:cubicBezTo>
                  <a:cubicBezTo>
                    <a:pt x="185" y="329"/>
                    <a:pt x="187" y="332"/>
                    <a:pt x="184" y="335"/>
                  </a:cubicBezTo>
                  <a:cubicBezTo>
                    <a:pt x="182" y="338"/>
                    <a:pt x="180" y="337"/>
                    <a:pt x="177" y="336"/>
                  </a:cubicBezTo>
                  <a:cubicBezTo>
                    <a:pt x="159" y="331"/>
                    <a:pt x="142" y="326"/>
                    <a:pt x="124" y="320"/>
                  </a:cubicBezTo>
                  <a:cubicBezTo>
                    <a:pt x="86" y="308"/>
                    <a:pt x="47" y="297"/>
                    <a:pt x="8" y="285"/>
                  </a:cubicBezTo>
                  <a:cubicBezTo>
                    <a:pt x="7" y="284"/>
                    <a:pt x="6" y="284"/>
                    <a:pt x="5" y="284"/>
                  </a:cubicBezTo>
                  <a:cubicBezTo>
                    <a:pt x="3" y="282"/>
                    <a:pt x="0" y="279"/>
                    <a:pt x="0" y="277"/>
                  </a:cubicBezTo>
                  <a:cubicBezTo>
                    <a:pt x="0" y="275"/>
                    <a:pt x="3" y="272"/>
                    <a:pt x="5" y="272"/>
                  </a:cubicBezTo>
                  <a:cubicBezTo>
                    <a:pt x="15" y="269"/>
                    <a:pt x="24" y="267"/>
                    <a:pt x="33" y="264"/>
                  </a:cubicBezTo>
                  <a:cubicBezTo>
                    <a:pt x="50" y="260"/>
                    <a:pt x="66" y="255"/>
                    <a:pt x="83" y="251"/>
                  </a:cubicBezTo>
                  <a:cubicBezTo>
                    <a:pt x="87" y="250"/>
                    <a:pt x="88" y="248"/>
                    <a:pt x="89" y="245"/>
                  </a:cubicBezTo>
                  <a:cubicBezTo>
                    <a:pt x="109" y="181"/>
                    <a:pt x="129" y="118"/>
                    <a:pt x="149" y="54"/>
                  </a:cubicBezTo>
                  <a:cubicBezTo>
                    <a:pt x="154" y="39"/>
                    <a:pt x="158" y="25"/>
                    <a:pt x="163" y="10"/>
                  </a:cubicBezTo>
                  <a:cubicBezTo>
                    <a:pt x="165" y="3"/>
                    <a:pt x="169" y="0"/>
                    <a:pt x="175" y="0"/>
                  </a:cubicBezTo>
                  <a:close/>
                </a:path>
              </a:pathLst>
            </a:custGeom>
            <a:solidFill>
              <a:srgbClr val="69696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2" name="Google Shape;1532;p57"/>
          <p:cNvSpPr txBox="1">
            <a:spLocks noGrp="1"/>
          </p:cNvSpPr>
          <p:nvPr>
            <p:ph type="title" idx="2"/>
          </p:nvPr>
        </p:nvSpPr>
        <p:spPr>
          <a:xfrm>
            <a:off x="6556684" y="2553653"/>
            <a:ext cx="1106700" cy="98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accent2"/>
                </a:solidFill>
              </a:rPr>
              <a:t>04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1536" name="Google Shape;1536;p57"/>
          <p:cNvSpPr txBox="1">
            <a:spLocks noGrp="1"/>
          </p:cNvSpPr>
          <p:nvPr>
            <p:ph type="subTitle" idx="1"/>
          </p:nvPr>
        </p:nvSpPr>
        <p:spPr>
          <a:xfrm>
            <a:off x="5741026" y="3649353"/>
            <a:ext cx="2744700" cy="67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You can enter a subtitle here if you need it</a:t>
            </a:r>
            <a:endParaRPr sz="1600"/>
          </a:p>
        </p:txBody>
      </p:sp>
      <p:cxnSp>
        <p:nvCxnSpPr>
          <p:cNvPr id="1537" name="Google Shape;1537;p57"/>
          <p:cNvCxnSpPr/>
          <p:nvPr/>
        </p:nvCxnSpPr>
        <p:spPr>
          <a:xfrm>
            <a:off x="7666775" y="2757028"/>
            <a:ext cx="0" cy="593700"/>
          </a:xfrm>
          <a:prstGeom prst="straightConnector1">
            <a:avLst/>
          </a:prstGeom>
          <a:noFill/>
          <a:ln w="762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38" name="Google Shape;1538;p57"/>
          <p:cNvCxnSpPr/>
          <p:nvPr/>
        </p:nvCxnSpPr>
        <p:spPr>
          <a:xfrm>
            <a:off x="6560075" y="2757028"/>
            <a:ext cx="0" cy="593700"/>
          </a:xfrm>
          <a:prstGeom prst="straightConnector1">
            <a:avLst/>
          </a:prstGeom>
          <a:noFill/>
          <a:ln w="762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54" name="Google Shape;1554;p57"/>
          <p:cNvSpPr txBox="1">
            <a:spLocks noGrp="1"/>
          </p:cNvSpPr>
          <p:nvPr>
            <p:ph type="title"/>
          </p:nvPr>
        </p:nvSpPr>
        <p:spPr>
          <a:xfrm>
            <a:off x="5076000" y="935153"/>
            <a:ext cx="4068000" cy="161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Barlow SemiBold"/>
                <a:ea typeface="Barlow SemiBold"/>
                <a:cs typeface="Barlow SemiBold"/>
                <a:sym typeface="Barlow SemiBold"/>
              </a:rPr>
              <a:t>CONTENT</a:t>
            </a:r>
            <a:endParaRPr>
              <a:latin typeface="Barlow SemiBold"/>
              <a:ea typeface="Barlow SemiBold"/>
              <a:cs typeface="Barlow SemiBold"/>
              <a:sym typeface="Barlow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Barlow SemiBold"/>
                <a:ea typeface="Barlow SemiBold"/>
                <a:cs typeface="Barlow SemiBold"/>
                <a:sym typeface="Barlow SemiBold"/>
              </a:rPr>
              <a:t>PLAN</a:t>
            </a:r>
            <a:endParaRPr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453" y="1675863"/>
            <a:ext cx="3938156" cy="285128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p58"/>
          <p:cNvSpPr txBox="1">
            <a:spLocks noGrp="1"/>
          </p:cNvSpPr>
          <p:nvPr>
            <p:ph type="subTitle" idx="3"/>
          </p:nvPr>
        </p:nvSpPr>
        <p:spPr>
          <a:xfrm>
            <a:off x="1061225" y="3383625"/>
            <a:ext cx="18000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Venus has a beautiful name</a:t>
            </a:r>
            <a:endParaRPr/>
          </a:p>
          <a:p>
            <a:pPr marL="0" lvl="0" indent="0" algn="r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r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1560" name="Google Shape;1560;p58"/>
          <p:cNvSpPr txBox="1">
            <a:spLocks noGrp="1"/>
          </p:cNvSpPr>
          <p:nvPr>
            <p:ph type="subTitle" idx="1"/>
          </p:nvPr>
        </p:nvSpPr>
        <p:spPr>
          <a:xfrm>
            <a:off x="3171225" y="2144850"/>
            <a:ext cx="18000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Neptune is very far away from us</a:t>
            </a:r>
            <a:endParaRPr/>
          </a:p>
        </p:txBody>
      </p:sp>
      <p:sp>
        <p:nvSpPr>
          <p:cNvPr id="1561" name="Google Shape;1561;p58"/>
          <p:cNvSpPr txBox="1">
            <a:spLocks noGrp="1"/>
          </p:cNvSpPr>
          <p:nvPr>
            <p:ph type="subTitle" idx="2"/>
          </p:nvPr>
        </p:nvSpPr>
        <p:spPr>
          <a:xfrm>
            <a:off x="5336575" y="3383625"/>
            <a:ext cx="1800000" cy="8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 Mars is red and a cold place</a:t>
            </a:r>
            <a:endParaRPr/>
          </a:p>
        </p:txBody>
      </p:sp>
      <p:sp>
        <p:nvSpPr>
          <p:cNvPr id="1562" name="Google Shape;1562;p58"/>
          <p:cNvSpPr txBox="1">
            <a:spLocks noGrp="1"/>
          </p:cNvSpPr>
          <p:nvPr>
            <p:ph type="subTitle" idx="5"/>
          </p:nvPr>
        </p:nvSpPr>
        <p:spPr>
          <a:xfrm>
            <a:off x="3171213" y="1766025"/>
            <a:ext cx="18000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-GB"/>
              <a:t>NEPTUNE</a:t>
            </a:r>
            <a:endParaRPr/>
          </a:p>
        </p:txBody>
      </p:sp>
      <p:cxnSp>
        <p:nvCxnSpPr>
          <p:cNvPr id="1563" name="Google Shape;1563;p58"/>
          <p:cNvCxnSpPr/>
          <p:nvPr/>
        </p:nvCxnSpPr>
        <p:spPr>
          <a:xfrm>
            <a:off x="3024231" y="3077925"/>
            <a:ext cx="0" cy="922200"/>
          </a:xfrm>
          <a:prstGeom prst="straightConnector1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64" name="Google Shape;1564;p58"/>
          <p:cNvCxnSpPr/>
          <p:nvPr/>
        </p:nvCxnSpPr>
        <p:spPr>
          <a:xfrm>
            <a:off x="5134288" y="1842225"/>
            <a:ext cx="0" cy="922200"/>
          </a:xfrm>
          <a:prstGeom prst="straightConnector1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65" name="Google Shape;1565;p58"/>
          <p:cNvCxnSpPr/>
          <p:nvPr/>
        </p:nvCxnSpPr>
        <p:spPr>
          <a:xfrm>
            <a:off x="7299656" y="3077925"/>
            <a:ext cx="0" cy="922200"/>
          </a:xfrm>
          <a:prstGeom prst="straightConnector1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566" name="Google Shape;1566;p58"/>
          <p:cNvGrpSpPr/>
          <p:nvPr/>
        </p:nvGrpSpPr>
        <p:grpSpPr>
          <a:xfrm>
            <a:off x="5396773" y="1995753"/>
            <a:ext cx="576014" cy="575988"/>
            <a:chOff x="3246251" y="2895245"/>
            <a:chExt cx="375792" cy="373800"/>
          </a:xfrm>
        </p:grpSpPr>
        <p:sp>
          <p:nvSpPr>
            <p:cNvPr id="1567" name="Google Shape;1567;p58"/>
            <p:cNvSpPr/>
            <p:nvPr/>
          </p:nvSpPr>
          <p:spPr>
            <a:xfrm>
              <a:off x="3246251" y="2960599"/>
              <a:ext cx="308446" cy="308446"/>
            </a:xfrm>
            <a:custGeom>
              <a:avLst/>
              <a:gdLst/>
              <a:ahLst/>
              <a:cxnLst/>
              <a:rect l="l" t="t" r="r" b="b"/>
              <a:pathLst>
                <a:path w="11766" h="11766" extrusionOk="0">
                  <a:moveTo>
                    <a:pt x="5876" y="1"/>
                  </a:moveTo>
                  <a:cubicBezTo>
                    <a:pt x="2628" y="1"/>
                    <a:pt x="0" y="2628"/>
                    <a:pt x="0" y="5876"/>
                  </a:cubicBezTo>
                  <a:cubicBezTo>
                    <a:pt x="0" y="9138"/>
                    <a:pt x="2628" y="11765"/>
                    <a:pt x="5876" y="11765"/>
                  </a:cubicBezTo>
                  <a:cubicBezTo>
                    <a:pt x="9124" y="11765"/>
                    <a:pt x="11765" y="9138"/>
                    <a:pt x="11765" y="5876"/>
                  </a:cubicBezTo>
                  <a:cubicBezTo>
                    <a:pt x="11765" y="2628"/>
                    <a:pt x="9124" y="1"/>
                    <a:pt x="587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1568;p58"/>
            <p:cNvSpPr/>
            <p:nvPr/>
          </p:nvSpPr>
          <p:spPr>
            <a:xfrm>
              <a:off x="3529687" y="2895245"/>
              <a:ext cx="92355" cy="89970"/>
            </a:xfrm>
            <a:custGeom>
              <a:avLst/>
              <a:gdLst/>
              <a:ahLst/>
              <a:cxnLst/>
              <a:rect l="l" t="t" r="r" b="b"/>
              <a:pathLst>
                <a:path w="3523" h="3432" extrusionOk="0">
                  <a:moveTo>
                    <a:pt x="2126" y="1"/>
                  </a:moveTo>
                  <a:cubicBezTo>
                    <a:pt x="2069" y="1"/>
                    <a:pt x="2010" y="22"/>
                    <a:pt x="1964" y="68"/>
                  </a:cubicBezTo>
                  <a:lnTo>
                    <a:pt x="217" y="1815"/>
                  </a:lnTo>
                  <a:cubicBezTo>
                    <a:pt x="87" y="1945"/>
                    <a:pt x="1" y="2118"/>
                    <a:pt x="15" y="2306"/>
                  </a:cubicBezTo>
                  <a:lnTo>
                    <a:pt x="1" y="3432"/>
                  </a:lnTo>
                  <a:lnTo>
                    <a:pt x="1127" y="3432"/>
                  </a:lnTo>
                  <a:cubicBezTo>
                    <a:pt x="1314" y="3432"/>
                    <a:pt x="1487" y="3360"/>
                    <a:pt x="1632" y="3230"/>
                  </a:cubicBezTo>
                  <a:lnTo>
                    <a:pt x="3364" y="1483"/>
                  </a:lnTo>
                  <a:cubicBezTo>
                    <a:pt x="3523" y="1339"/>
                    <a:pt x="3422" y="1079"/>
                    <a:pt x="3205" y="1079"/>
                  </a:cubicBezTo>
                  <a:lnTo>
                    <a:pt x="2368" y="1079"/>
                  </a:lnTo>
                  <a:lnTo>
                    <a:pt x="2368" y="242"/>
                  </a:lnTo>
                  <a:cubicBezTo>
                    <a:pt x="2368" y="95"/>
                    <a:pt x="2248" y="1"/>
                    <a:pt x="21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1569;p58"/>
            <p:cNvSpPr/>
            <p:nvPr/>
          </p:nvSpPr>
          <p:spPr>
            <a:xfrm>
              <a:off x="3529687" y="2895245"/>
              <a:ext cx="62103" cy="89970"/>
            </a:xfrm>
            <a:custGeom>
              <a:avLst/>
              <a:gdLst/>
              <a:ahLst/>
              <a:cxnLst/>
              <a:rect l="l" t="t" r="r" b="b"/>
              <a:pathLst>
                <a:path w="2369" h="3432" extrusionOk="0">
                  <a:moveTo>
                    <a:pt x="2126" y="1"/>
                  </a:moveTo>
                  <a:cubicBezTo>
                    <a:pt x="2069" y="1"/>
                    <a:pt x="2010" y="22"/>
                    <a:pt x="1964" y="68"/>
                  </a:cubicBezTo>
                  <a:lnTo>
                    <a:pt x="217" y="1815"/>
                  </a:lnTo>
                  <a:cubicBezTo>
                    <a:pt x="87" y="1945"/>
                    <a:pt x="1" y="2118"/>
                    <a:pt x="15" y="2306"/>
                  </a:cubicBezTo>
                  <a:lnTo>
                    <a:pt x="15" y="3432"/>
                  </a:lnTo>
                  <a:lnTo>
                    <a:pt x="2354" y="1093"/>
                  </a:lnTo>
                  <a:lnTo>
                    <a:pt x="2354" y="242"/>
                  </a:lnTo>
                  <a:lnTo>
                    <a:pt x="2368" y="242"/>
                  </a:lnTo>
                  <a:cubicBezTo>
                    <a:pt x="2368" y="95"/>
                    <a:pt x="2248" y="1"/>
                    <a:pt x="212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58"/>
            <p:cNvSpPr/>
            <p:nvPr/>
          </p:nvSpPr>
          <p:spPr>
            <a:xfrm>
              <a:off x="3283345" y="2997693"/>
              <a:ext cx="234257" cy="234257"/>
            </a:xfrm>
            <a:custGeom>
              <a:avLst/>
              <a:gdLst/>
              <a:ahLst/>
              <a:cxnLst/>
              <a:rect l="l" t="t" r="r" b="b"/>
              <a:pathLst>
                <a:path w="8936" h="8936" extrusionOk="0">
                  <a:moveTo>
                    <a:pt x="4461" y="0"/>
                  </a:moveTo>
                  <a:cubicBezTo>
                    <a:pt x="1992" y="0"/>
                    <a:pt x="0" y="1992"/>
                    <a:pt x="0" y="4461"/>
                  </a:cubicBezTo>
                  <a:cubicBezTo>
                    <a:pt x="0" y="6944"/>
                    <a:pt x="1992" y="8936"/>
                    <a:pt x="4461" y="8936"/>
                  </a:cubicBezTo>
                  <a:cubicBezTo>
                    <a:pt x="6929" y="8936"/>
                    <a:pt x="8936" y="6944"/>
                    <a:pt x="8936" y="4461"/>
                  </a:cubicBezTo>
                  <a:cubicBezTo>
                    <a:pt x="8936" y="1992"/>
                    <a:pt x="6929" y="0"/>
                    <a:pt x="44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1571;p58"/>
            <p:cNvSpPr/>
            <p:nvPr/>
          </p:nvSpPr>
          <p:spPr>
            <a:xfrm>
              <a:off x="3313990" y="3028338"/>
              <a:ext cx="172573" cy="172967"/>
            </a:xfrm>
            <a:custGeom>
              <a:avLst/>
              <a:gdLst/>
              <a:ahLst/>
              <a:cxnLst/>
              <a:rect l="l" t="t" r="r" b="b"/>
              <a:pathLst>
                <a:path w="6583" h="6598" extrusionOk="0">
                  <a:moveTo>
                    <a:pt x="3292" y="0"/>
                  </a:moveTo>
                  <a:cubicBezTo>
                    <a:pt x="1473" y="0"/>
                    <a:pt x="0" y="1487"/>
                    <a:pt x="0" y="3292"/>
                  </a:cubicBezTo>
                  <a:cubicBezTo>
                    <a:pt x="0" y="5111"/>
                    <a:pt x="1473" y="6597"/>
                    <a:pt x="3292" y="6597"/>
                  </a:cubicBezTo>
                  <a:cubicBezTo>
                    <a:pt x="5111" y="6597"/>
                    <a:pt x="6583" y="5111"/>
                    <a:pt x="6583" y="3292"/>
                  </a:cubicBezTo>
                  <a:cubicBezTo>
                    <a:pt x="6583" y="1487"/>
                    <a:pt x="5111" y="0"/>
                    <a:pt x="32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1572;p58"/>
            <p:cNvSpPr/>
            <p:nvPr/>
          </p:nvSpPr>
          <p:spPr>
            <a:xfrm>
              <a:off x="3351084" y="3065432"/>
              <a:ext cx="98778" cy="98778"/>
            </a:xfrm>
            <a:custGeom>
              <a:avLst/>
              <a:gdLst/>
              <a:ahLst/>
              <a:cxnLst/>
              <a:rect l="l" t="t" r="r" b="b"/>
              <a:pathLst>
                <a:path w="3768" h="3768" extrusionOk="0">
                  <a:moveTo>
                    <a:pt x="1877" y="0"/>
                  </a:moveTo>
                  <a:cubicBezTo>
                    <a:pt x="837" y="0"/>
                    <a:pt x="0" y="837"/>
                    <a:pt x="0" y="1877"/>
                  </a:cubicBezTo>
                  <a:cubicBezTo>
                    <a:pt x="0" y="2930"/>
                    <a:pt x="837" y="3768"/>
                    <a:pt x="1877" y="3768"/>
                  </a:cubicBezTo>
                  <a:cubicBezTo>
                    <a:pt x="2916" y="3768"/>
                    <a:pt x="3768" y="2930"/>
                    <a:pt x="3768" y="1877"/>
                  </a:cubicBezTo>
                  <a:cubicBezTo>
                    <a:pt x="3768" y="837"/>
                    <a:pt x="2916" y="0"/>
                    <a:pt x="18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58"/>
            <p:cNvSpPr/>
            <p:nvPr/>
          </p:nvSpPr>
          <p:spPr>
            <a:xfrm>
              <a:off x="3381730" y="3096445"/>
              <a:ext cx="37120" cy="36753"/>
            </a:xfrm>
            <a:custGeom>
              <a:avLst/>
              <a:gdLst/>
              <a:ahLst/>
              <a:cxnLst/>
              <a:rect l="l" t="t" r="r" b="b"/>
              <a:pathLst>
                <a:path w="1416" h="1402" extrusionOk="0">
                  <a:moveTo>
                    <a:pt x="708" y="1"/>
                  </a:moveTo>
                  <a:cubicBezTo>
                    <a:pt x="318" y="1"/>
                    <a:pt x="0" y="318"/>
                    <a:pt x="0" y="694"/>
                  </a:cubicBezTo>
                  <a:cubicBezTo>
                    <a:pt x="0" y="1083"/>
                    <a:pt x="318" y="1401"/>
                    <a:pt x="708" y="1401"/>
                  </a:cubicBezTo>
                  <a:cubicBezTo>
                    <a:pt x="1097" y="1401"/>
                    <a:pt x="1415" y="1083"/>
                    <a:pt x="1415" y="694"/>
                  </a:cubicBezTo>
                  <a:cubicBezTo>
                    <a:pt x="1415" y="318"/>
                    <a:pt x="1097" y="1"/>
                    <a:pt x="7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58"/>
            <p:cNvSpPr/>
            <p:nvPr/>
          </p:nvSpPr>
          <p:spPr>
            <a:xfrm>
              <a:off x="3391429" y="3079431"/>
              <a:ext cx="44434" cy="41603"/>
            </a:xfrm>
            <a:custGeom>
              <a:avLst/>
              <a:gdLst/>
              <a:ahLst/>
              <a:cxnLst/>
              <a:rect l="l" t="t" r="r" b="b"/>
              <a:pathLst>
                <a:path w="1695" h="1587" extrusionOk="0">
                  <a:moveTo>
                    <a:pt x="1348" y="0"/>
                  </a:moveTo>
                  <a:lnTo>
                    <a:pt x="179" y="1184"/>
                  </a:lnTo>
                  <a:cubicBezTo>
                    <a:pt x="1" y="1351"/>
                    <a:pt x="157" y="1586"/>
                    <a:pt x="344" y="1586"/>
                  </a:cubicBezTo>
                  <a:cubicBezTo>
                    <a:pt x="400" y="1586"/>
                    <a:pt x="458" y="1566"/>
                    <a:pt x="511" y="1516"/>
                  </a:cubicBezTo>
                  <a:lnTo>
                    <a:pt x="1695" y="332"/>
                  </a:lnTo>
                  <a:lnTo>
                    <a:pt x="134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58"/>
            <p:cNvSpPr/>
            <p:nvPr/>
          </p:nvSpPr>
          <p:spPr>
            <a:xfrm>
              <a:off x="3420056" y="2908038"/>
              <a:ext cx="189718" cy="185052"/>
            </a:xfrm>
            <a:custGeom>
              <a:avLst/>
              <a:gdLst/>
              <a:ahLst/>
              <a:cxnLst/>
              <a:rect l="l" t="t" r="r" b="b"/>
              <a:pathLst>
                <a:path w="7237" h="7059" extrusionOk="0">
                  <a:moveTo>
                    <a:pt x="6897" y="1"/>
                  </a:moveTo>
                  <a:cubicBezTo>
                    <a:pt x="6843" y="1"/>
                    <a:pt x="6787" y="22"/>
                    <a:pt x="6738" y="71"/>
                  </a:cubicBezTo>
                  <a:lnTo>
                    <a:pt x="141" y="6668"/>
                  </a:lnTo>
                  <a:cubicBezTo>
                    <a:pt x="0" y="6809"/>
                    <a:pt x="92" y="7058"/>
                    <a:pt x="297" y="7058"/>
                  </a:cubicBezTo>
                  <a:cubicBezTo>
                    <a:pt x="302" y="7058"/>
                    <a:pt x="308" y="7058"/>
                    <a:pt x="314" y="7058"/>
                  </a:cubicBezTo>
                  <a:cubicBezTo>
                    <a:pt x="372" y="7058"/>
                    <a:pt x="429" y="7043"/>
                    <a:pt x="473" y="6986"/>
                  </a:cubicBezTo>
                  <a:lnTo>
                    <a:pt x="7070" y="403"/>
                  </a:lnTo>
                  <a:cubicBezTo>
                    <a:pt x="7237" y="236"/>
                    <a:pt x="7078" y="1"/>
                    <a:pt x="68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76" name="Google Shape;1576;p58"/>
          <p:cNvGrpSpPr/>
          <p:nvPr/>
        </p:nvGrpSpPr>
        <p:grpSpPr>
          <a:xfrm flipH="1">
            <a:off x="3286714" y="3383631"/>
            <a:ext cx="575993" cy="512632"/>
            <a:chOff x="2302458" y="2474704"/>
            <a:chExt cx="354479" cy="312561"/>
          </a:xfrm>
        </p:grpSpPr>
        <p:sp>
          <p:nvSpPr>
            <p:cNvPr id="1577" name="Google Shape;1577;p58"/>
            <p:cNvSpPr/>
            <p:nvPr/>
          </p:nvSpPr>
          <p:spPr>
            <a:xfrm>
              <a:off x="2388732" y="2515756"/>
              <a:ext cx="238058" cy="136266"/>
            </a:xfrm>
            <a:custGeom>
              <a:avLst/>
              <a:gdLst/>
              <a:ahLst/>
              <a:cxnLst/>
              <a:rect l="l" t="t" r="r" b="b"/>
              <a:pathLst>
                <a:path w="9081" h="5198" extrusionOk="0">
                  <a:moveTo>
                    <a:pt x="3003" y="2159"/>
                  </a:moveTo>
                  <a:lnTo>
                    <a:pt x="3003" y="3371"/>
                  </a:lnTo>
                  <a:lnTo>
                    <a:pt x="1791" y="3371"/>
                  </a:lnTo>
                  <a:lnTo>
                    <a:pt x="1791" y="2159"/>
                  </a:lnTo>
                  <a:close/>
                  <a:moveTo>
                    <a:pt x="4620" y="2159"/>
                  </a:moveTo>
                  <a:lnTo>
                    <a:pt x="4620" y="3371"/>
                  </a:lnTo>
                  <a:lnTo>
                    <a:pt x="3393" y="3371"/>
                  </a:lnTo>
                  <a:lnTo>
                    <a:pt x="3393" y="2159"/>
                  </a:lnTo>
                  <a:close/>
                  <a:moveTo>
                    <a:pt x="6208" y="2159"/>
                  </a:moveTo>
                  <a:lnTo>
                    <a:pt x="6208" y="3371"/>
                  </a:lnTo>
                  <a:lnTo>
                    <a:pt x="4995" y="3371"/>
                  </a:lnTo>
                  <a:lnTo>
                    <a:pt x="4995" y="2159"/>
                  </a:lnTo>
                  <a:close/>
                  <a:moveTo>
                    <a:pt x="7810" y="2159"/>
                  </a:moveTo>
                  <a:lnTo>
                    <a:pt x="7810" y="3371"/>
                  </a:lnTo>
                  <a:lnTo>
                    <a:pt x="6598" y="3371"/>
                  </a:lnTo>
                  <a:lnTo>
                    <a:pt x="6598" y="2159"/>
                  </a:lnTo>
                  <a:close/>
                  <a:moveTo>
                    <a:pt x="1603" y="1"/>
                  </a:moveTo>
                  <a:cubicBezTo>
                    <a:pt x="1502" y="1"/>
                    <a:pt x="1401" y="66"/>
                    <a:pt x="1401" y="196"/>
                  </a:cubicBezTo>
                  <a:lnTo>
                    <a:pt x="1401" y="1769"/>
                  </a:lnTo>
                  <a:lnTo>
                    <a:pt x="261" y="1769"/>
                  </a:lnTo>
                  <a:cubicBezTo>
                    <a:pt x="1" y="1769"/>
                    <a:pt x="1" y="2159"/>
                    <a:pt x="261" y="2159"/>
                  </a:cubicBezTo>
                  <a:lnTo>
                    <a:pt x="1401" y="2159"/>
                  </a:lnTo>
                  <a:lnTo>
                    <a:pt x="1401" y="3371"/>
                  </a:lnTo>
                  <a:lnTo>
                    <a:pt x="766" y="3371"/>
                  </a:lnTo>
                  <a:cubicBezTo>
                    <a:pt x="492" y="3371"/>
                    <a:pt x="492" y="3761"/>
                    <a:pt x="766" y="3761"/>
                  </a:cubicBezTo>
                  <a:lnTo>
                    <a:pt x="1401" y="3761"/>
                  </a:lnTo>
                  <a:lnTo>
                    <a:pt x="1401" y="4902"/>
                  </a:lnTo>
                  <a:cubicBezTo>
                    <a:pt x="1401" y="5031"/>
                    <a:pt x="1498" y="5096"/>
                    <a:pt x="1598" y="5096"/>
                  </a:cubicBezTo>
                  <a:cubicBezTo>
                    <a:pt x="1697" y="5096"/>
                    <a:pt x="1798" y="5031"/>
                    <a:pt x="1805" y="4902"/>
                  </a:cubicBezTo>
                  <a:lnTo>
                    <a:pt x="1805" y="3761"/>
                  </a:lnTo>
                  <a:lnTo>
                    <a:pt x="3003" y="3761"/>
                  </a:lnTo>
                  <a:lnTo>
                    <a:pt x="3003" y="5003"/>
                  </a:lnTo>
                  <a:cubicBezTo>
                    <a:pt x="3003" y="5133"/>
                    <a:pt x="3104" y="5197"/>
                    <a:pt x="3205" y="5197"/>
                  </a:cubicBezTo>
                  <a:cubicBezTo>
                    <a:pt x="3306" y="5197"/>
                    <a:pt x="3407" y="5133"/>
                    <a:pt x="3407" y="5003"/>
                  </a:cubicBezTo>
                  <a:lnTo>
                    <a:pt x="3407" y="3761"/>
                  </a:lnTo>
                  <a:lnTo>
                    <a:pt x="4620" y="3761"/>
                  </a:lnTo>
                  <a:lnTo>
                    <a:pt x="4620" y="5003"/>
                  </a:lnTo>
                  <a:cubicBezTo>
                    <a:pt x="4620" y="5133"/>
                    <a:pt x="4717" y="5197"/>
                    <a:pt x="4815" y="5197"/>
                  </a:cubicBezTo>
                  <a:cubicBezTo>
                    <a:pt x="4912" y="5197"/>
                    <a:pt x="5010" y="5133"/>
                    <a:pt x="5010" y="5003"/>
                  </a:cubicBezTo>
                  <a:lnTo>
                    <a:pt x="5010" y="3761"/>
                  </a:lnTo>
                  <a:lnTo>
                    <a:pt x="6222" y="3761"/>
                  </a:lnTo>
                  <a:lnTo>
                    <a:pt x="6222" y="5003"/>
                  </a:lnTo>
                  <a:cubicBezTo>
                    <a:pt x="6222" y="5133"/>
                    <a:pt x="6320" y="5197"/>
                    <a:pt x="6417" y="5197"/>
                  </a:cubicBezTo>
                  <a:cubicBezTo>
                    <a:pt x="6515" y="5197"/>
                    <a:pt x="6612" y="5133"/>
                    <a:pt x="6612" y="5003"/>
                  </a:cubicBezTo>
                  <a:lnTo>
                    <a:pt x="6612" y="3761"/>
                  </a:lnTo>
                  <a:lnTo>
                    <a:pt x="7825" y="3761"/>
                  </a:lnTo>
                  <a:lnTo>
                    <a:pt x="7825" y="5003"/>
                  </a:lnTo>
                  <a:cubicBezTo>
                    <a:pt x="7825" y="5133"/>
                    <a:pt x="7922" y="5197"/>
                    <a:pt x="8020" y="5197"/>
                  </a:cubicBezTo>
                  <a:cubicBezTo>
                    <a:pt x="8117" y="5197"/>
                    <a:pt x="8214" y="5133"/>
                    <a:pt x="8214" y="5003"/>
                  </a:cubicBezTo>
                  <a:lnTo>
                    <a:pt x="8214" y="3761"/>
                  </a:lnTo>
                  <a:lnTo>
                    <a:pt x="8388" y="3761"/>
                  </a:lnTo>
                  <a:cubicBezTo>
                    <a:pt x="8648" y="3761"/>
                    <a:pt x="8648" y="3371"/>
                    <a:pt x="8388" y="3371"/>
                  </a:cubicBezTo>
                  <a:lnTo>
                    <a:pt x="8214" y="3371"/>
                  </a:lnTo>
                  <a:lnTo>
                    <a:pt x="8214" y="2159"/>
                  </a:lnTo>
                  <a:lnTo>
                    <a:pt x="8821" y="2159"/>
                  </a:lnTo>
                  <a:cubicBezTo>
                    <a:pt x="9081" y="2159"/>
                    <a:pt x="9081" y="1769"/>
                    <a:pt x="8821" y="1769"/>
                  </a:cubicBezTo>
                  <a:lnTo>
                    <a:pt x="8200" y="1769"/>
                  </a:lnTo>
                  <a:lnTo>
                    <a:pt x="8200" y="196"/>
                  </a:lnTo>
                  <a:cubicBezTo>
                    <a:pt x="8200" y="66"/>
                    <a:pt x="8103" y="1"/>
                    <a:pt x="8005" y="1"/>
                  </a:cubicBezTo>
                  <a:cubicBezTo>
                    <a:pt x="7908" y="1"/>
                    <a:pt x="7810" y="66"/>
                    <a:pt x="7810" y="196"/>
                  </a:cubicBezTo>
                  <a:lnTo>
                    <a:pt x="7810" y="1769"/>
                  </a:lnTo>
                  <a:lnTo>
                    <a:pt x="6598" y="1769"/>
                  </a:lnTo>
                  <a:lnTo>
                    <a:pt x="6598" y="196"/>
                  </a:lnTo>
                  <a:cubicBezTo>
                    <a:pt x="6598" y="66"/>
                    <a:pt x="6500" y="1"/>
                    <a:pt x="6403" y="1"/>
                  </a:cubicBezTo>
                  <a:cubicBezTo>
                    <a:pt x="6305" y="1"/>
                    <a:pt x="6208" y="66"/>
                    <a:pt x="6208" y="196"/>
                  </a:cubicBezTo>
                  <a:lnTo>
                    <a:pt x="6208" y="1769"/>
                  </a:lnTo>
                  <a:lnTo>
                    <a:pt x="4995" y="1769"/>
                  </a:lnTo>
                  <a:lnTo>
                    <a:pt x="4995" y="196"/>
                  </a:lnTo>
                  <a:cubicBezTo>
                    <a:pt x="4995" y="66"/>
                    <a:pt x="4898" y="1"/>
                    <a:pt x="4800" y="1"/>
                  </a:cubicBezTo>
                  <a:cubicBezTo>
                    <a:pt x="4703" y="1"/>
                    <a:pt x="4606" y="66"/>
                    <a:pt x="4606" y="196"/>
                  </a:cubicBezTo>
                  <a:lnTo>
                    <a:pt x="4606" y="1769"/>
                  </a:lnTo>
                  <a:lnTo>
                    <a:pt x="3393" y="1769"/>
                  </a:lnTo>
                  <a:lnTo>
                    <a:pt x="3393" y="196"/>
                  </a:lnTo>
                  <a:cubicBezTo>
                    <a:pt x="3393" y="66"/>
                    <a:pt x="3296" y="1"/>
                    <a:pt x="3198" y="1"/>
                  </a:cubicBezTo>
                  <a:cubicBezTo>
                    <a:pt x="3101" y="1"/>
                    <a:pt x="3003" y="66"/>
                    <a:pt x="3003" y="196"/>
                  </a:cubicBezTo>
                  <a:lnTo>
                    <a:pt x="3003" y="1769"/>
                  </a:lnTo>
                  <a:lnTo>
                    <a:pt x="1805" y="1769"/>
                  </a:lnTo>
                  <a:lnTo>
                    <a:pt x="1805" y="196"/>
                  </a:lnTo>
                  <a:cubicBezTo>
                    <a:pt x="1805" y="66"/>
                    <a:pt x="1704" y="1"/>
                    <a:pt x="16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58"/>
            <p:cNvSpPr/>
            <p:nvPr/>
          </p:nvSpPr>
          <p:spPr>
            <a:xfrm>
              <a:off x="2398195" y="2723327"/>
              <a:ext cx="74949" cy="63938"/>
            </a:xfrm>
            <a:custGeom>
              <a:avLst/>
              <a:gdLst/>
              <a:ahLst/>
              <a:cxnLst/>
              <a:rect l="l" t="t" r="r" b="b"/>
              <a:pathLst>
                <a:path w="2859" h="2439" extrusionOk="0">
                  <a:moveTo>
                    <a:pt x="1632" y="1"/>
                  </a:moveTo>
                  <a:cubicBezTo>
                    <a:pt x="549" y="1"/>
                    <a:pt x="1" y="1314"/>
                    <a:pt x="780" y="2079"/>
                  </a:cubicBezTo>
                  <a:cubicBezTo>
                    <a:pt x="1028" y="2327"/>
                    <a:pt x="1334" y="2439"/>
                    <a:pt x="1634" y="2439"/>
                  </a:cubicBezTo>
                  <a:cubicBezTo>
                    <a:pt x="2259" y="2439"/>
                    <a:pt x="2859" y="1954"/>
                    <a:pt x="2859" y="1213"/>
                  </a:cubicBezTo>
                  <a:cubicBezTo>
                    <a:pt x="2859" y="549"/>
                    <a:pt x="2310" y="1"/>
                    <a:pt x="16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58"/>
            <p:cNvSpPr/>
            <p:nvPr/>
          </p:nvSpPr>
          <p:spPr>
            <a:xfrm>
              <a:off x="2421658" y="2740733"/>
              <a:ext cx="34079" cy="29230"/>
            </a:xfrm>
            <a:custGeom>
              <a:avLst/>
              <a:gdLst/>
              <a:ahLst/>
              <a:cxnLst/>
              <a:rect l="l" t="t" r="r" b="b"/>
              <a:pathLst>
                <a:path w="1300" h="1115" extrusionOk="0">
                  <a:moveTo>
                    <a:pt x="737" y="1"/>
                  </a:moveTo>
                  <a:cubicBezTo>
                    <a:pt x="246" y="1"/>
                    <a:pt x="1" y="592"/>
                    <a:pt x="347" y="953"/>
                  </a:cubicBezTo>
                  <a:cubicBezTo>
                    <a:pt x="458" y="1065"/>
                    <a:pt x="597" y="1115"/>
                    <a:pt x="733" y="1115"/>
                  </a:cubicBezTo>
                  <a:cubicBezTo>
                    <a:pt x="1021" y="1115"/>
                    <a:pt x="1300" y="892"/>
                    <a:pt x="1300" y="549"/>
                  </a:cubicBezTo>
                  <a:cubicBezTo>
                    <a:pt x="1300" y="246"/>
                    <a:pt x="1040" y="1"/>
                    <a:pt x="7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58"/>
            <p:cNvSpPr/>
            <p:nvPr/>
          </p:nvSpPr>
          <p:spPr>
            <a:xfrm>
              <a:off x="2525338" y="2723327"/>
              <a:ext cx="74975" cy="63938"/>
            </a:xfrm>
            <a:custGeom>
              <a:avLst/>
              <a:gdLst/>
              <a:ahLst/>
              <a:cxnLst/>
              <a:rect l="l" t="t" r="r" b="b"/>
              <a:pathLst>
                <a:path w="2860" h="2439" extrusionOk="0">
                  <a:moveTo>
                    <a:pt x="1632" y="1"/>
                  </a:moveTo>
                  <a:cubicBezTo>
                    <a:pt x="549" y="1"/>
                    <a:pt x="1" y="1314"/>
                    <a:pt x="766" y="2079"/>
                  </a:cubicBezTo>
                  <a:cubicBezTo>
                    <a:pt x="1014" y="2327"/>
                    <a:pt x="1321" y="2439"/>
                    <a:pt x="1623" y="2439"/>
                  </a:cubicBezTo>
                  <a:cubicBezTo>
                    <a:pt x="2253" y="2439"/>
                    <a:pt x="2859" y="1954"/>
                    <a:pt x="2859" y="1213"/>
                  </a:cubicBezTo>
                  <a:cubicBezTo>
                    <a:pt x="2859" y="549"/>
                    <a:pt x="2311" y="1"/>
                    <a:pt x="16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58"/>
            <p:cNvSpPr/>
            <p:nvPr/>
          </p:nvSpPr>
          <p:spPr>
            <a:xfrm>
              <a:off x="2548800" y="2740733"/>
              <a:ext cx="33712" cy="29230"/>
            </a:xfrm>
            <a:custGeom>
              <a:avLst/>
              <a:gdLst/>
              <a:ahLst/>
              <a:cxnLst/>
              <a:rect l="l" t="t" r="r" b="b"/>
              <a:pathLst>
                <a:path w="1286" h="1115" extrusionOk="0">
                  <a:moveTo>
                    <a:pt x="737" y="1"/>
                  </a:moveTo>
                  <a:cubicBezTo>
                    <a:pt x="246" y="1"/>
                    <a:pt x="1" y="592"/>
                    <a:pt x="347" y="953"/>
                  </a:cubicBezTo>
                  <a:cubicBezTo>
                    <a:pt x="459" y="1065"/>
                    <a:pt x="596" y="1115"/>
                    <a:pt x="730" y="1115"/>
                  </a:cubicBezTo>
                  <a:cubicBezTo>
                    <a:pt x="1013" y="1115"/>
                    <a:pt x="1286" y="892"/>
                    <a:pt x="1286" y="549"/>
                  </a:cubicBezTo>
                  <a:cubicBezTo>
                    <a:pt x="1286" y="246"/>
                    <a:pt x="1040" y="1"/>
                    <a:pt x="7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58"/>
            <p:cNvSpPr/>
            <p:nvPr/>
          </p:nvSpPr>
          <p:spPr>
            <a:xfrm>
              <a:off x="2375860" y="2498166"/>
              <a:ext cx="279662" cy="145729"/>
            </a:xfrm>
            <a:custGeom>
              <a:avLst/>
              <a:gdLst/>
              <a:ahLst/>
              <a:cxnLst/>
              <a:rect l="l" t="t" r="r" b="b"/>
              <a:pathLst>
                <a:path w="10668" h="5559" extrusionOk="0">
                  <a:moveTo>
                    <a:pt x="9537" y="0"/>
                  </a:moveTo>
                  <a:cubicBezTo>
                    <a:pt x="9529" y="0"/>
                    <a:pt x="9521" y="0"/>
                    <a:pt x="9514" y="0"/>
                  </a:cubicBezTo>
                  <a:lnTo>
                    <a:pt x="1" y="0"/>
                  </a:lnTo>
                  <a:lnTo>
                    <a:pt x="376" y="1054"/>
                  </a:lnTo>
                  <a:lnTo>
                    <a:pt x="9471" y="1054"/>
                  </a:lnTo>
                  <a:lnTo>
                    <a:pt x="8431" y="5558"/>
                  </a:lnTo>
                  <a:lnTo>
                    <a:pt x="9514" y="5558"/>
                  </a:lnTo>
                  <a:lnTo>
                    <a:pt x="10524" y="1256"/>
                  </a:lnTo>
                  <a:cubicBezTo>
                    <a:pt x="10667" y="614"/>
                    <a:pt x="10189" y="0"/>
                    <a:pt x="95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58"/>
            <p:cNvSpPr/>
            <p:nvPr/>
          </p:nvSpPr>
          <p:spPr>
            <a:xfrm>
              <a:off x="2608230" y="2498166"/>
              <a:ext cx="47292" cy="146096"/>
            </a:xfrm>
            <a:custGeom>
              <a:avLst/>
              <a:gdLst/>
              <a:ahLst/>
              <a:cxnLst/>
              <a:rect l="l" t="t" r="r" b="b"/>
              <a:pathLst>
                <a:path w="1804" h="5573" extrusionOk="0">
                  <a:moveTo>
                    <a:pt x="23" y="0"/>
                  </a:moveTo>
                  <a:cubicBezTo>
                    <a:pt x="15" y="0"/>
                    <a:pt x="8" y="0"/>
                    <a:pt x="0" y="0"/>
                  </a:cubicBezTo>
                  <a:lnTo>
                    <a:pt x="46" y="0"/>
                  </a:lnTo>
                  <a:cubicBezTo>
                    <a:pt x="38" y="0"/>
                    <a:pt x="31" y="0"/>
                    <a:pt x="23" y="0"/>
                  </a:cubicBezTo>
                  <a:close/>
                  <a:moveTo>
                    <a:pt x="673" y="0"/>
                  </a:moveTo>
                  <a:cubicBezTo>
                    <a:pt x="665" y="0"/>
                    <a:pt x="657" y="0"/>
                    <a:pt x="650" y="0"/>
                  </a:cubicBezTo>
                  <a:lnTo>
                    <a:pt x="46" y="0"/>
                  </a:lnTo>
                  <a:cubicBezTo>
                    <a:pt x="686" y="14"/>
                    <a:pt x="1151" y="622"/>
                    <a:pt x="996" y="1256"/>
                  </a:cubicBezTo>
                  <a:lnTo>
                    <a:pt x="0" y="5573"/>
                  </a:lnTo>
                  <a:lnTo>
                    <a:pt x="664" y="5573"/>
                  </a:lnTo>
                  <a:lnTo>
                    <a:pt x="1660" y="1256"/>
                  </a:lnTo>
                  <a:cubicBezTo>
                    <a:pt x="1803" y="614"/>
                    <a:pt x="1325" y="0"/>
                    <a:pt x="6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58"/>
            <p:cNvSpPr/>
            <p:nvPr/>
          </p:nvSpPr>
          <p:spPr>
            <a:xfrm>
              <a:off x="2302458" y="2474704"/>
              <a:ext cx="353850" cy="196796"/>
            </a:xfrm>
            <a:custGeom>
              <a:avLst/>
              <a:gdLst/>
              <a:ahLst/>
              <a:cxnLst/>
              <a:rect l="l" t="t" r="r" b="b"/>
              <a:pathLst>
                <a:path w="13498" h="7507" extrusionOk="0">
                  <a:moveTo>
                    <a:pt x="708" y="1"/>
                  </a:moveTo>
                  <a:cubicBezTo>
                    <a:pt x="0" y="1"/>
                    <a:pt x="0" y="1054"/>
                    <a:pt x="708" y="1054"/>
                  </a:cubicBezTo>
                  <a:lnTo>
                    <a:pt x="1660" y="1054"/>
                  </a:lnTo>
                  <a:cubicBezTo>
                    <a:pt x="1704" y="1054"/>
                    <a:pt x="1747" y="1083"/>
                    <a:pt x="1762" y="1126"/>
                  </a:cubicBezTo>
                  <a:lnTo>
                    <a:pt x="3566" y="6193"/>
                  </a:lnTo>
                  <a:cubicBezTo>
                    <a:pt x="3898" y="6987"/>
                    <a:pt x="4678" y="7507"/>
                    <a:pt x="5544" y="7507"/>
                  </a:cubicBezTo>
                  <a:lnTo>
                    <a:pt x="12790" y="7507"/>
                  </a:lnTo>
                  <a:cubicBezTo>
                    <a:pt x="13498" y="7507"/>
                    <a:pt x="13498" y="6453"/>
                    <a:pt x="12790" y="6453"/>
                  </a:cubicBezTo>
                  <a:lnTo>
                    <a:pt x="12790" y="6468"/>
                  </a:lnTo>
                  <a:lnTo>
                    <a:pt x="5544" y="6468"/>
                  </a:lnTo>
                  <a:cubicBezTo>
                    <a:pt x="5111" y="6468"/>
                    <a:pt x="4706" y="6193"/>
                    <a:pt x="4533" y="5789"/>
                  </a:cubicBezTo>
                  <a:lnTo>
                    <a:pt x="2743" y="722"/>
                  </a:lnTo>
                  <a:cubicBezTo>
                    <a:pt x="2555" y="289"/>
                    <a:pt x="2137" y="1"/>
                    <a:pt x="16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58"/>
            <p:cNvSpPr/>
            <p:nvPr/>
          </p:nvSpPr>
          <p:spPr>
            <a:xfrm>
              <a:off x="2402363" y="2644236"/>
              <a:ext cx="254574" cy="27657"/>
            </a:xfrm>
            <a:custGeom>
              <a:avLst/>
              <a:gdLst/>
              <a:ahLst/>
              <a:cxnLst/>
              <a:rect l="l" t="t" r="r" b="b"/>
              <a:pathLst>
                <a:path w="9711" h="1055" extrusionOk="0">
                  <a:moveTo>
                    <a:pt x="9037" y="1"/>
                  </a:moveTo>
                  <a:cubicBezTo>
                    <a:pt x="9037" y="15"/>
                    <a:pt x="9037" y="29"/>
                    <a:pt x="9037" y="44"/>
                  </a:cubicBezTo>
                  <a:cubicBezTo>
                    <a:pt x="9037" y="333"/>
                    <a:pt x="8792" y="578"/>
                    <a:pt x="8503" y="578"/>
                  </a:cubicBezTo>
                  <a:lnTo>
                    <a:pt x="1256" y="578"/>
                  </a:lnTo>
                  <a:cubicBezTo>
                    <a:pt x="809" y="578"/>
                    <a:pt x="361" y="434"/>
                    <a:pt x="0" y="159"/>
                  </a:cubicBezTo>
                  <a:lnTo>
                    <a:pt x="0" y="159"/>
                  </a:lnTo>
                  <a:cubicBezTo>
                    <a:pt x="405" y="722"/>
                    <a:pt x="1054" y="1054"/>
                    <a:pt x="1747" y="1054"/>
                  </a:cubicBezTo>
                  <a:lnTo>
                    <a:pt x="8979" y="1054"/>
                  </a:lnTo>
                  <a:cubicBezTo>
                    <a:pt x="8984" y="1054"/>
                    <a:pt x="8989" y="1054"/>
                    <a:pt x="8994" y="1054"/>
                  </a:cubicBezTo>
                  <a:cubicBezTo>
                    <a:pt x="9673" y="1054"/>
                    <a:pt x="9711" y="44"/>
                    <a:pt x="903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58"/>
            <p:cNvSpPr/>
            <p:nvPr/>
          </p:nvSpPr>
          <p:spPr>
            <a:xfrm>
              <a:off x="2375126" y="2653306"/>
              <a:ext cx="243721" cy="76862"/>
            </a:xfrm>
            <a:custGeom>
              <a:avLst/>
              <a:gdLst/>
              <a:ahLst/>
              <a:cxnLst/>
              <a:rect l="l" t="t" r="r" b="b"/>
              <a:pathLst>
                <a:path w="9297" h="2932" extrusionOk="0">
                  <a:moveTo>
                    <a:pt x="1169" y="1"/>
                  </a:moveTo>
                  <a:lnTo>
                    <a:pt x="621" y="766"/>
                  </a:lnTo>
                  <a:cubicBezTo>
                    <a:pt x="0" y="1676"/>
                    <a:pt x="650" y="2931"/>
                    <a:pt x="1761" y="2931"/>
                  </a:cubicBezTo>
                  <a:lnTo>
                    <a:pt x="8604" y="2931"/>
                  </a:lnTo>
                  <a:cubicBezTo>
                    <a:pt x="9296" y="2931"/>
                    <a:pt x="9296" y="1878"/>
                    <a:pt x="8604" y="1878"/>
                  </a:cubicBezTo>
                  <a:lnTo>
                    <a:pt x="1776" y="1878"/>
                  </a:lnTo>
                  <a:cubicBezTo>
                    <a:pt x="1516" y="1878"/>
                    <a:pt x="1357" y="1589"/>
                    <a:pt x="1501" y="1372"/>
                  </a:cubicBezTo>
                  <a:lnTo>
                    <a:pt x="2050" y="578"/>
                  </a:lnTo>
                  <a:cubicBezTo>
                    <a:pt x="1703" y="463"/>
                    <a:pt x="1400" y="261"/>
                    <a:pt x="11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58"/>
            <p:cNvSpPr/>
            <p:nvPr/>
          </p:nvSpPr>
          <p:spPr>
            <a:xfrm>
              <a:off x="2382676" y="2688880"/>
              <a:ext cx="232003" cy="41289"/>
            </a:xfrm>
            <a:custGeom>
              <a:avLst/>
              <a:gdLst/>
              <a:ahLst/>
              <a:cxnLst/>
              <a:rect l="l" t="t" r="r" b="b"/>
              <a:pathLst>
                <a:path w="8850" h="1575" extrusionOk="0">
                  <a:moveTo>
                    <a:pt x="116" y="1"/>
                  </a:moveTo>
                  <a:lnTo>
                    <a:pt x="116" y="1"/>
                  </a:lnTo>
                  <a:cubicBezTo>
                    <a:pt x="1" y="795"/>
                    <a:pt x="593" y="1517"/>
                    <a:pt x="1401" y="1574"/>
                  </a:cubicBezTo>
                  <a:lnTo>
                    <a:pt x="7911" y="1574"/>
                  </a:lnTo>
                  <a:cubicBezTo>
                    <a:pt x="8099" y="1574"/>
                    <a:pt x="8301" y="1560"/>
                    <a:pt x="8489" y="1546"/>
                  </a:cubicBezTo>
                  <a:cubicBezTo>
                    <a:pt x="8518" y="1531"/>
                    <a:pt x="8547" y="1517"/>
                    <a:pt x="8561" y="1502"/>
                  </a:cubicBezTo>
                  <a:lnTo>
                    <a:pt x="8575" y="1502"/>
                  </a:lnTo>
                  <a:lnTo>
                    <a:pt x="8633" y="1473"/>
                  </a:lnTo>
                  <a:lnTo>
                    <a:pt x="8662" y="1444"/>
                  </a:lnTo>
                  <a:lnTo>
                    <a:pt x="8691" y="1416"/>
                  </a:lnTo>
                  <a:lnTo>
                    <a:pt x="8705" y="1401"/>
                  </a:lnTo>
                  <a:lnTo>
                    <a:pt x="8720" y="1387"/>
                  </a:lnTo>
                  <a:lnTo>
                    <a:pt x="8734" y="1372"/>
                  </a:lnTo>
                  <a:lnTo>
                    <a:pt x="8749" y="1343"/>
                  </a:lnTo>
                  <a:lnTo>
                    <a:pt x="8763" y="1315"/>
                  </a:lnTo>
                  <a:lnTo>
                    <a:pt x="8777" y="1300"/>
                  </a:lnTo>
                  <a:lnTo>
                    <a:pt x="8792" y="1271"/>
                  </a:lnTo>
                  <a:lnTo>
                    <a:pt x="8792" y="1257"/>
                  </a:lnTo>
                  <a:lnTo>
                    <a:pt x="8806" y="1228"/>
                  </a:lnTo>
                  <a:lnTo>
                    <a:pt x="8806" y="1213"/>
                  </a:lnTo>
                  <a:lnTo>
                    <a:pt x="8806" y="1170"/>
                  </a:lnTo>
                  <a:lnTo>
                    <a:pt x="8806" y="1112"/>
                  </a:lnTo>
                  <a:lnTo>
                    <a:pt x="8806" y="1055"/>
                  </a:lnTo>
                  <a:cubicBezTo>
                    <a:pt x="8821" y="1040"/>
                    <a:pt x="8835" y="1011"/>
                    <a:pt x="8850" y="997"/>
                  </a:cubicBezTo>
                  <a:lnTo>
                    <a:pt x="8850" y="954"/>
                  </a:lnTo>
                  <a:cubicBezTo>
                    <a:pt x="8835" y="910"/>
                    <a:pt x="8821" y="867"/>
                    <a:pt x="8821" y="838"/>
                  </a:cubicBezTo>
                  <a:cubicBezTo>
                    <a:pt x="8705" y="997"/>
                    <a:pt x="8518" y="1098"/>
                    <a:pt x="8330" y="1112"/>
                  </a:cubicBezTo>
                  <a:lnTo>
                    <a:pt x="1488" y="1112"/>
                  </a:lnTo>
                  <a:cubicBezTo>
                    <a:pt x="824" y="1098"/>
                    <a:pt x="261" y="636"/>
                    <a:pt x="11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58"/>
            <p:cNvSpPr/>
            <p:nvPr/>
          </p:nvSpPr>
          <p:spPr>
            <a:xfrm>
              <a:off x="2396675" y="2652939"/>
              <a:ext cx="32192" cy="27657"/>
            </a:xfrm>
            <a:custGeom>
              <a:avLst/>
              <a:gdLst/>
              <a:ahLst/>
              <a:cxnLst/>
              <a:rect l="l" t="t" r="r" b="b"/>
              <a:pathLst>
                <a:path w="1228" h="1055" extrusionOk="0">
                  <a:moveTo>
                    <a:pt x="347" y="1"/>
                  </a:moveTo>
                  <a:lnTo>
                    <a:pt x="1" y="506"/>
                  </a:lnTo>
                  <a:cubicBezTo>
                    <a:pt x="261" y="766"/>
                    <a:pt x="564" y="953"/>
                    <a:pt x="910" y="1054"/>
                  </a:cubicBezTo>
                  <a:lnTo>
                    <a:pt x="1228" y="592"/>
                  </a:lnTo>
                  <a:cubicBezTo>
                    <a:pt x="896" y="477"/>
                    <a:pt x="593" y="275"/>
                    <a:pt x="34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89" name="Google Shape;1589;p58"/>
          <p:cNvGrpSpPr/>
          <p:nvPr/>
        </p:nvGrpSpPr>
        <p:grpSpPr>
          <a:xfrm>
            <a:off x="7562125" y="3251019"/>
            <a:ext cx="520718" cy="576005"/>
            <a:chOff x="7045643" y="2907723"/>
            <a:chExt cx="345304" cy="365857"/>
          </a:xfrm>
        </p:grpSpPr>
        <p:sp>
          <p:nvSpPr>
            <p:cNvPr id="1590" name="Google Shape;1590;p58"/>
            <p:cNvSpPr/>
            <p:nvPr/>
          </p:nvSpPr>
          <p:spPr>
            <a:xfrm>
              <a:off x="7101638" y="2970429"/>
              <a:ext cx="231636" cy="284223"/>
            </a:xfrm>
            <a:custGeom>
              <a:avLst/>
              <a:gdLst/>
              <a:ahLst/>
              <a:cxnLst/>
              <a:rect l="l" t="t" r="r" b="b"/>
              <a:pathLst>
                <a:path w="8836" h="10842" extrusionOk="0">
                  <a:moveTo>
                    <a:pt x="4418" y="1"/>
                  </a:moveTo>
                  <a:cubicBezTo>
                    <a:pt x="2498" y="1"/>
                    <a:pt x="838" y="1329"/>
                    <a:pt x="420" y="3205"/>
                  </a:cubicBezTo>
                  <a:cubicBezTo>
                    <a:pt x="1" y="5082"/>
                    <a:pt x="939" y="6988"/>
                    <a:pt x="2672" y="7810"/>
                  </a:cubicBezTo>
                  <a:cubicBezTo>
                    <a:pt x="3004" y="7969"/>
                    <a:pt x="3220" y="8301"/>
                    <a:pt x="3220" y="8676"/>
                  </a:cubicBezTo>
                  <a:lnTo>
                    <a:pt x="3220" y="10365"/>
                  </a:lnTo>
                  <a:cubicBezTo>
                    <a:pt x="3220" y="10625"/>
                    <a:pt x="3437" y="10842"/>
                    <a:pt x="3696" y="10842"/>
                  </a:cubicBezTo>
                  <a:lnTo>
                    <a:pt x="5140" y="10842"/>
                  </a:lnTo>
                  <a:cubicBezTo>
                    <a:pt x="5414" y="10842"/>
                    <a:pt x="5631" y="10625"/>
                    <a:pt x="5631" y="10365"/>
                  </a:cubicBezTo>
                  <a:lnTo>
                    <a:pt x="5631" y="8676"/>
                  </a:lnTo>
                  <a:cubicBezTo>
                    <a:pt x="5631" y="8301"/>
                    <a:pt x="5833" y="7969"/>
                    <a:pt x="6165" y="7810"/>
                  </a:cubicBezTo>
                  <a:cubicBezTo>
                    <a:pt x="7897" y="6988"/>
                    <a:pt x="8835" y="5082"/>
                    <a:pt x="8417" y="3205"/>
                  </a:cubicBezTo>
                  <a:cubicBezTo>
                    <a:pt x="7998" y="1329"/>
                    <a:pt x="6338" y="1"/>
                    <a:pt x="441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58"/>
            <p:cNvSpPr/>
            <p:nvPr/>
          </p:nvSpPr>
          <p:spPr>
            <a:xfrm>
              <a:off x="7129269" y="2989357"/>
              <a:ext cx="176768" cy="177135"/>
            </a:xfrm>
            <a:custGeom>
              <a:avLst/>
              <a:gdLst/>
              <a:ahLst/>
              <a:cxnLst/>
              <a:rect l="l" t="t" r="r" b="b"/>
              <a:pathLst>
                <a:path w="6743" h="6757" extrusionOk="0">
                  <a:moveTo>
                    <a:pt x="3364" y="1"/>
                  </a:moveTo>
                  <a:cubicBezTo>
                    <a:pt x="1502" y="1"/>
                    <a:pt x="1" y="1516"/>
                    <a:pt x="1" y="3378"/>
                  </a:cubicBezTo>
                  <a:cubicBezTo>
                    <a:pt x="1" y="5241"/>
                    <a:pt x="1502" y="6756"/>
                    <a:pt x="3364" y="6756"/>
                  </a:cubicBezTo>
                  <a:cubicBezTo>
                    <a:pt x="5226" y="6756"/>
                    <a:pt x="6742" y="5241"/>
                    <a:pt x="6742" y="3378"/>
                  </a:cubicBezTo>
                  <a:cubicBezTo>
                    <a:pt x="6742" y="1516"/>
                    <a:pt x="5226" y="1"/>
                    <a:pt x="33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58"/>
            <p:cNvSpPr/>
            <p:nvPr/>
          </p:nvSpPr>
          <p:spPr>
            <a:xfrm>
              <a:off x="7148196" y="3008284"/>
              <a:ext cx="138913" cy="139280"/>
            </a:xfrm>
            <a:custGeom>
              <a:avLst/>
              <a:gdLst/>
              <a:ahLst/>
              <a:cxnLst/>
              <a:rect l="l" t="t" r="r" b="b"/>
              <a:pathLst>
                <a:path w="5299" h="5313" extrusionOk="0">
                  <a:moveTo>
                    <a:pt x="2642" y="0"/>
                  </a:moveTo>
                  <a:cubicBezTo>
                    <a:pt x="1184" y="0"/>
                    <a:pt x="1" y="1199"/>
                    <a:pt x="1" y="2656"/>
                  </a:cubicBezTo>
                  <a:cubicBezTo>
                    <a:pt x="1" y="4114"/>
                    <a:pt x="1184" y="5313"/>
                    <a:pt x="2642" y="5313"/>
                  </a:cubicBezTo>
                  <a:cubicBezTo>
                    <a:pt x="4115" y="5313"/>
                    <a:pt x="5298" y="4114"/>
                    <a:pt x="5298" y="2656"/>
                  </a:cubicBezTo>
                  <a:cubicBezTo>
                    <a:pt x="5298" y="1199"/>
                    <a:pt x="4115" y="0"/>
                    <a:pt x="26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58"/>
            <p:cNvSpPr/>
            <p:nvPr/>
          </p:nvSpPr>
          <p:spPr>
            <a:xfrm>
              <a:off x="7198529" y="3248570"/>
              <a:ext cx="37854" cy="25009"/>
            </a:xfrm>
            <a:custGeom>
              <a:avLst/>
              <a:gdLst/>
              <a:ahLst/>
              <a:cxnLst/>
              <a:rect l="l" t="t" r="r" b="b"/>
              <a:pathLst>
                <a:path w="1444" h="954" extrusionOk="0">
                  <a:moveTo>
                    <a:pt x="0" y="1"/>
                  </a:moveTo>
                  <a:lnTo>
                    <a:pt x="0" y="477"/>
                  </a:lnTo>
                  <a:cubicBezTo>
                    <a:pt x="0" y="737"/>
                    <a:pt x="217" y="954"/>
                    <a:pt x="491" y="954"/>
                  </a:cubicBezTo>
                  <a:lnTo>
                    <a:pt x="968" y="954"/>
                  </a:lnTo>
                  <a:cubicBezTo>
                    <a:pt x="1227" y="954"/>
                    <a:pt x="1444" y="737"/>
                    <a:pt x="1444" y="477"/>
                  </a:cubicBezTo>
                  <a:lnTo>
                    <a:pt x="144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58"/>
            <p:cNvSpPr/>
            <p:nvPr/>
          </p:nvSpPr>
          <p:spPr>
            <a:xfrm>
              <a:off x="7342711" y="3071436"/>
              <a:ext cx="48236" cy="12950"/>
            </a:xfrm>
            <a:custGeom>
              <a:avLst/>
              <a:gdLst/>
              <a:ahLst/>
              <a:cxnLst/>
              <a:rect l="l" t="t" r="r" b="b"/>
              <a:pathLst>
                <a:path w="1840" h="494" extrusionOk="0">
                  <a:moveTo>
                    <a:pt x="1528" y="1"/>
                  </a:moveTo>
                  <a:cubicBezTo>
                    <a:pt x="1519" y="1"/>
                    <a:pt x="1511" y="1"/>
                    <a:pt x="1502" y="2"/>
                  </a:cubicBezTo>
                  <a:lnTo>
                    <a:pt x="289" y="2"/>
                  </a:lnTo>
                  <a:cubicBezTo>
                    <a:pt x="0" y="31"/>
                    <a:pt x="0" y="464"/>
                    <a:pt x="289" y="493"/>
                  </a:cubicBezTo>
                  <a:lnTo>
                    <a:pt x="1502" y="493"/>
                  </a:lnTo>
                  <a:cubicBezTo>
                    <a:pt x="1511" y="494"/>
                    <a:pt x="1519" y="494"/>
                    <a:pt x="1528" y="494"/>
                  </a:cubicBezTo>
                  <a:cubicBezTo>
                    <a:pt x="1839" y="494"/>
                    <a:pt x="1839" y="1"/>
                    <a:pt x="15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58"/>
            <p:cNvSpPr/>
            <p:nvPr/>
          </p:nvSpPr>
          <p:spPr>
            <a:xfrm>
              <a:off x="7045643" y="3071436"/>
              <a:ext cx="54658" cy="12950"/>
            </a:xfrm>
            <a:custGeom>
              <a:avLst/>
              <a:gdLst/>
              <a:ahLst/>
              <a:cxnLst/>
              <a:rect l="l" t="t" r="r" b="b"/>
              <a:pathLst>
                <a:path w="2085" h="494" extrusionOk="0">
                  <a:moveTo>
                    <a:pt x="1773" y="1"/>
                  </a:moveTo>
                  <a:cubicBezTo>
                    <a:pt x="1765" y="1"/>
                    <a:pt x="1756" y="1"/>
                    <a:pt x="1747" y="2"/>
                  </a:cubicBezTo>
                  <a:lnTo>
                    <a:pt x="304" y="2"/>
                  </a:lnTo>
                  <a:cubicBezTo>
                    <a:pt x="1" y="31"/>
                    <a:pt x="1" y="464"/>
                    <a:pt x="304" y="493"/>
                  </a:cubicBezTo>
                  <a:lnTo>
                    <a:pt x="1747" y="493"/>
                  </a:lnTo>
                  <a:cubicBezTo>
                    <a:pt x="1756" y="494"/>
                    <a:pt x="1765" y="494"/>
                    <a:pt x="1773" y="494"/>
                  </a:cubicBezTo>
                  <a:cubicBezTo>
                    <a:pt x="2085" y="494"/>
                    <a:pt x="2085" y="1"/>
                    <a:pt x="17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58"/>
            <p:cNvSpPr/>
            <p:nvPr/>
          </p:nvSpPr>
          <p:spPr>
            <a:xfrm>
              <a:off x="7211400" y="2907723"/>
              <a:ext cx="12505" cy="43831"/>
            </a:xfrm>
            <a:custGeom>
              <a:avLst/>
              <a:gdLst/>
              <a:ahLst/>
              <a:cxnLst/>
              <a:rect l="l" t="t" r="r" b="b"/>
              <a:pathLst>
                <a:path w="477" h="1672" extrusionOk="0">
                  <a:moveTo>
                    <a:pt x="233" y="0"/>
                  </a:moveTo>
                  <a:cubicBezTo>
                    <a:pt x="119" y="0"/>
                    <a:pt x="7" y="76"/>
                    <a:pt x="0" y="228"/>
                  </a:cubicBezTo>
                  <a:lnTo>
                    <a:pt x="0" y="1426"/>
                  </a:lnTo>
                  <a:cubicBezTo>
                    <a:pt x="0" y="1570"/>
                    <a:pt x="101" y="1671"/>
                    <a:pt x="231" y="1671"/>
                  </a:cubicBezTo>
                  <a:cubicBezTo>
                    <a:pt x="361" y="1671"/>
                    <a:pt x="477" y="1570"/>
                    <a:pt x="477" y="1426"/>
                  </a:cubicBezTo>
                  <a:lnTo>
                    <a:pt x="477" y="228"/>
                  </a:lnTo>
                  <a:cubicBezTo>
                    <a:pt x="462" y="76"/>
                    <a:pt x="347" y="0"/>
                    <a:pt x="2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58"/>
            <p:cNvSpPr/>
            <p:nvPr/>
          </p:nvSpPr>
          <p:spPr>
            <a:xfrm>
              <a:off x="7204951" y="3014706"/>
              <a:ext cx="25009" cy="107508"/>
            </a:xfrm>
            <a:custGeom>
              <a:avLst/>
              <a:gdLst/>
              <a:ahLst/>
              <a:cxnLst/>
              <a:rect l="l" t="t" r="r" b="b"/>
              <a:pathLst>
                <a:path w="954" h="4101" extrusionOk="0">
                  <a:moveTo>
                    <a:pt x="477" y="1"/>
                  </a:moveTo>
                  <a:cubicBezTo>
                    <a:pt x="217" y="1"/>
                    <a:pt x="1" y="217"/>
                    <a:pt x="15" y="477"/>
                  </a:cubicBezTo>
                  <a:lnTo>
                    <a:pt x="145" y="3783"/>
                  </a:lnTo>
                  <a:cubicBezTo>
                    <a:pt x="160" y="3956"/>
                    <a:pt x="304" y="4100"/>
                    <a:pt x="477" y="4100"/>
                  </a:cubicBezTo>
                  <a:cubicBezTo>
                    <a:pt x="665" y="4100"/>
                    <a:pt x="809" y="3956"/>
                    <a:pt x="809" y="3783"/>
                  </a:cubicBezTo>
                  <a:lnTo>
                    <a:pt x="939" y="477"/>
                  </a:lnTo>
                  <a:cubicBezTo>
                    <a:pt x="954" y="217"/>
                    <a:pt x="737" y="1"/>
                    <a:pt x="4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58"/>
            <p:cNvSpPr/>
            <p:nvPr/>
          </p:nvSpPr>
          <p:spPr>
            <a:xfrm>
              <a:off x="7207992" y="3134666"/>
              <a:ext cx="18953" cy="18953"/>
            </a:xfrm>
            <a:custGeom>
              <a:avLst/>
              <a:gdLst/>
              <a:ahLst/>
              <a:cxnLst/>
              <a:rect l="l" t="t" r="r" b="b"/>
              <a:pathLst>
                <a:path w="723" h="723" extrusionOk="0">
                  <a:moveTo>
                    <a:pt x="361" y="1"/>
                  </a:moveTo>
                  <a:cubicBezTo>
                    <a:pt x="159" y="1"/>
                    <a:pt x="0" y="160"/>
                    <a:pt x="0" y="362"/>
                  </a:cubicBezTo>
                  <a:cubicBezTo>
                    <a:pt x="0" y="564"/>
                    <a:pt x="159" y="723"/>
                    <a:pt x="361" y="723"/>
                  </a:cubicBezTo>
                  <a:cubicBezTo>
                    <a:pt x="563" y="723"/>
                    <a:pt x="722" y="564"/>
                    <a:pt x="722" y="362"/>
                  </a:cubicBezTo>
                  <a:cubicBezTo>
                    <a:pt x="722" y="160"/>
                    <a:pt x="563" y="1"/>
                    <a:pt x="3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58"/>
            <p:cNvSpPr/>
            <p:nvPr/>
          </p:nvSpPr>
          <p:spPr>
            <a:xfrm>
              <a:off x="7276099" y="2940754"/>
              <a:ext cx="25088" cy="28574"/>
            </a:xfrm>
            <a:custGeom>
              <a:avLst/>
              <a:gdLst/>
              <a:ahLst/>
              <a:cxnLst/>
              <a:rect l="l" t="t" r="r" b="b"/>
              <a:pathLst>
                <a:path w="957" h="1090" extrusionOk="0">
                  <a:moveTo>
                    <a:pt x="646" y="0"/>
                  </a:moveTo>
                  <a:cubicBezTo>
                    <a:pt x="574" y="0"/>
                    <a:pt x="502" y="32"/>
                    <a:pt x="448" y="108"/>
                  </a:cubicBezTo>
                  <a:lnTo>
                    <a:pt x="87" y="729"/>
                  </a:lnTo>
                  <a:cubicBezTo>
                    <a:pt x="1" y="887"/>
                    <a:pt x="116" y="1090"/>
                    <a:pt x="304" y="1090"/>
                  </a:cubicBezTo>
                  <a:cubicBezTo>
                    <a:pt x="376" y="1090"/>
                    <a:pt x="463" y="1046"/>
                    <a:pt x="506" y="974"/>
                  </a:cubicBezTo>
                  <a:lnTo>
                    <a:pt x="867" y="339"/>
                  </a:lnTo>
                  <a:cubicBezTo>
                    <a:pt x="957" y="159"/>
                    <a:pt x="805" y="0"/>
                    <a:pt x="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58"/>
            <p:cNvSpPr/>
            <p:nvPr/>
          </p:nvSpPr>
          <p:spPr>
            <a:xfrm>
              <a:off x="7133804" y="3185812"/>
              <a:ext cx="26372" cy="29859"/>
            </a:xfrm>
            <a:custGeom>
              <a:avLst/>
              <a:gdLst/>
              <a:ahLst/>
              <a:cxnLst/>
              <a:rect l="l" t="t" r="r" b="b"/>
              <a:pathLst>
                <a:path w="1006" h="1139" extrusionOk="0">
                  <a:moveTo>
                    <a:pt x="665" y="1"/>
                  </a:moveTo>
                  <a:cubicBezTo>
                    <a:pt x="587" y="1"/>
                    <a:pt x="509" y="42"/>
                    <a:pt x="463" y="143"/>
                  </a:cubicBezTo>
                  <a:lnTo>
                    <a:pt x="102" y="778"/>
                  </a:lnTo>
                  <a:cubicBezTo>
                    <a:pt x="1" y="937"/>
                    <a:pt x="116" y="1139"/>
                    <a:pt x="304" y="1139"/>
                  </a:cubicBezTo>
                  <a:cubicBezTo>
                    <a:pt x="391" y="1139"/>
                    <a:pt x="463" y="1081"/>
                    <a:pt x="506" y="1009"/>
                  </a:cubicBezTo>
                  <a:lnTo>
                    <a:pt x="867" y="388"/>
                  </a:lnTo>
                  <a:cubicBezTo>
                    <a:pt x="1005" y="191"/>
                    <a:pt x="834" y="1"/>
                    <a:pt x="6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58"/>
            <p:cNvSpPr/>
            <p:nvPr/>
          </p:nvSpPr>
          <p:spPr>
            <a:xfrm>
              <a:off x="7132886" y="2939758"/>
              <a:ext cx="26320" cy="29571"/>
            </a:xfrm>
            <a:custGeom>
              <a:avLst/>
              <a:gdLst/>
              <a:ahLst/>
              <a:cxnLst/>
              <a:rect l="l" t="t" r="r" b="b"/>
              <a:pathLst>
                <a:path w="1004" h="1128" extrusionOk="0">
                  <a:moveTo>
                    <a:pt x="333" y="0"/>
                  </a:moveTo>
                  <a:cubicBezTo>
                    <a:pt x="167" y="0"/>
                    <a:pt x="1" y="182"/>
                    <a:pt x="137" y="377"/>
                  </a:cubicBezTo>
                  <a:lnTo>
                    <a:pt x="498" y="1012"/>
                  </a:lnTo>
                  <a:cubicBezTo>
                    <a:pt x="527" y="1084"/>
                    <a:pt x="613" y="1128"/>
                    <a:pt x="700" y="1128"/>
                  </a:cubicBezTo>
                  <a:cubicBezTo>
                    <a:pt x="888" y="1128"/>
                    <a:pt x="1003" y="925"/>
                    <a:pt x="902" y="767"/>
                  </a:cubicBezTo>
                  <a:lnTo>
                    <a:pt x="541" y="146"/>
                  </a:lnTo>
                  <a:cubicBezTo>
                    <a:pt x="494" y="43"/>
                    <a:pt x="414" y="0"/>
                    <a:pt x="33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58"/>
            <p:cNvSpPr/>
            <p:nvPr/>
          </p:nvSpPr>
          <p:spPr>
            <a:xfrm>
              <a:off x="7276020" y="3186729"/>
              <a:ext cx="25062" cy="28941"/>
            </a:xfrm>
            <a:custGeom>
              <a:avLst/>
              <a:gdLst/>
              <a:ahLst/>
              <a:cxnLst/>
              <a:rect l="l" t="t" r="r" b="b"/>
              <a:pathLst>
                <a:path w="956" h="1104" extrusionOk="0">
                  <a:moveTo>
                    <a:pt x="313" y="1"/>
                  </a:moveTo>
                  <a:cubicBezTo>
                    <a:pt x="153" y="1"/>
                    <a:pt x="0" y="163"/>
                    <a:pt x="90" y="353"/>
                  </a:cubicBezTo>
                  <a:lnTo>
                    <a:pt x="451" y="974"/>
                  </a:lnTo>
                  <a:cubicBezTo>
                    <a:pt x="493" y="1043"/>
                    <a:pt x="574" y="1099"/>
                    <a:pt x="657" y="1104"/>
                  </a:cubicBezTo>
                  <a:lnTo>
                    <a:pt x="657" y="1104"/>
                  </a:lnTo>
                  <a:cubicBezTo>
                    <a:pt x="842" y="1087"/>
                    <a:pt x="956" y="901"/>
                    <a:pt x="870" y="743"/>
                  </a:cubicBezTo>
                  <a:lnTo>
                    <a:pt x="509" y="108"/>
                  </a:lnTo>
                  <a:cubicBezTo>
                    <a:pt x="456" y="33"/>
                    <a:pt x="384" y="1"/>
                    <a:pt x="313" y="1"/>
                  </a:cubicBezTo>
                  <a:close/>
                  <a:moveTo>
                    <a:pt x="657" y="1104"/>
                  </a:moveTo>
                  <a:cubicBezTo>
                    <a:pt x="656" y="1104"/>
                    <a:pt x="655" y="1104"/>
                    <a:pt x="653" y="1104"/>
                  </a:cubicBezTo>
                  <a:lnTo>
                    <a:pt x="668" y="1104"/>
                  </a:lnTo>
                  <a:cubicBezTo>
                    <a:pt x="664" y="1104"/>
                    <a:pt x="661" y="1104"/>
                    <a:pt x="657" y="110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58"/>
            <p:cNvSpPr/>
            <p:nvPr/>
          </p:nvSpPr>
          <p:spPr>
            <a:xfrm>
              <a:off x="7322185" y="3137550"/>
              <a:ext cx="35312" cy="22886"/>
            </a:xfrm>
            <a:custGeom>
              <a:avLst/>
              <a:gdLst/>
              <a:ahLst/>
              <a:cxnLst/>
              <a:rect l="l" t="t" r="r" b="b"/>
              <a:pathLst>
                <a:path w="1347" h="873" extrusionOk="0">
                  <a:moveTo>
                    <a:pt x="365" y="0"/>
                  </a:moveTo>
                  <a:cubicBezTo>
                    <a:pt x="144" y="0"/>
                    <a:pt x="0" y="348"/>
                    <a:pt x="264" y="468"/>
                  </a:cubicBezTo>
                  <a:lnTo>
                    <a:pt x="899" y="829"/>
                  </a:lnTo>
                  <a:cubicBezTo>
                    <a:pt x="928" y="858"/>
                    <a:pt x="971" y="872"/>
                    <a:pt x="1014" y="872"/>
                  </a:cubicBezTo>
                  <a:cubicBezTo>
                    <a:pt x="1260" y="858"/>
                    <a:pt x="1346" y="540"/>
                    <a:pt x="1130" y="410"/>
                  </a:cubicBezTo>
                  <a:lnTo>
                    <a:pt x="509" y="50"/>
                  </a:lnTo>
                  <a:cubicBezTo>
                    <a:pt x="460" y="15"/>
                    <a:pt x="411" y="0"/>
                    <a:pt x="3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58"/>
            <p:cNvSpPr/>
            <p:nvPr/>
          </p:nvSpPr>
          <p:spPr>
            <a:xfrm>
              <a:off x="7077599" y="2995858"/>
              <a:ext cx="33922" cy="21916"/>
            </a:xfrm>
            <a:custGeom>
              <a:avLst/>
              <a:gdLst/>
              <a:ahLst/>
              <a:cxnLst/>
              <a:rect l="l" t="t" r="r" b="b"/>
              <a:pathLst>
                <a:path w="1294" h="836" extrusionOk="0">
                  <a:moveTo>
                    <a:pt x="343" y="0"/>
                  </a:moveTo>
                  <a:cubicBezTo>
                    <a:pt x="129" y="0"/>
                    <a:pt x="0" y="297"/>
                    <a:pt x="211" y="446"/>
                  </a:cubicBezTo>
                  <a:lnTo>
                    <a:pt x="846" y="806"/>
                  </a:lnTo>
                  <a:cubicBezTo>
                    <a:pt x="875" y="835"/>
                    <a:pt x="918" y="835"/>
                    <a:pt x="961" y="835"/>
                  </a:cubicBezTo>
                  <a:cubicBezTo>
                    <a:pt x="1207" y="835"/>
                    <a:pt x="1293" y="518"/>
                    <a:pt x="1077" y="388"/>
                  </a:cubicBezTo>
                  <a:lnTo>
                    <a:pt x="456" y="27"/>
                  </a:lnTo>
                  <a:cubicBezTo>
                    <a:pt x="417" y="8"/>
                    <a:pt x="379" y="0"/>
                    <a:pt x="3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58"/>
            <p:cNvSpPr/>
            <p:nvPr/>
          </p:nvSpPr>
          <p:spPr>
            <a:xfrm>
              <a:off x="7323784" y="2995255"/>
              <a:ext cx="35312" cy="22519"/>
            </a:xfrm>
            <a:custGeom>
              <a:avLst/>
              <a:gdLst/>
              <a:ahLst/>
              <a:cxnLst/>
              <a:rect l="l" t="t" r="r" b="b"/>
              <a:pathLst>
                <a:path w="1347" h="859" extrusionOk="0">
                  <a:moveTo>
                    <a:pt x="981" y="1"/>
                  </a:moveTo>
                  <a:cubicBezTo>
                    <a:pt x="936" y="1"/>
                    <a:pt x="887" y="15"/>
                    <a:pt x="838" y="50"/>
                  </a:cubicBezTo>
                  <a:lnTo>
                    <a:pt x="217" y="411"/>
                  </a:lnTo>
                  <a:cubicBezTo>
                    <a:pt x="1" y="541"/>
                    <a:pt x="87" y="858"/>
                    <a:pt x="333" y="858"/>
                  </a:cubicBezTo>
                  <a:cubicBezTo>
                    <a:pt x="376" y="858"/>
                    <a:pt x="419" y="858"/>
                    <a:pt x="448" y="829"/>
                  </a:cubicBezTo>
                  <a:lnTo>
                    <a:pt x="1083" y="469"/>
                  </a:lnTo>
                  <a:cubicBezTo>
                    <a:pt x="1347" y="349"/>
                    <a:pt x="1203" y="1"/>
                    <a:pt x="98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58"/>
            <p:cNvSpPr/>
            <p:nvPr/>
          </p:nvSpPr>
          <p:spPr>
            <a:xfrm>
              <a:off x="7077809" y="3137550"/>
              <a:ext cx="34945" cy="22886"/>
            </a:xfrm>
            <a:custGeom>
              <a:avLst/>
              <a:gdLst/>
              <a:ahLst/>
              <a:cxnLst/>
              <a:rect l="l" t="t" r="r" b="b"/>
              <a:pathLst>
                <a:path w="1333" h="873" extrusionOk="0">
                  <a:moveTo>
                    <a:pt x="967" y="0"/>
                  </a:moveTo>
                  <a:cubicBezTo>
                    <a:pt x="921" y="0"/>
                    <a:pt x="873" y="15"/>
                    <a:pt x="823" y="50"/>
                  </a:cubicBezTo>
                  <a:lnTo>
                    <a:pt x="203" y="410"/>
                  </a:lnTo>
                  <a:cubicBezTo>
                    <a:pt x="1" y="540"/>
                    <a:pt x="73" y="858"/>
                    <a:pt x="318" y="872"/>
                  </a:cubicBezTo>
                  <a:cubicBezTo>
                    <a:pt x="361" y="872"/>
                    <a:pt x="405" y="858"/>
                    <a:pt x="448" y="829"/>
                  </a:cubicBezTo>
                  <a:lnTo>
                    <a:pt x="1069" y="468"/>
                  </a:lnTo>
                  <a:cubicBezTo>
                    <a:pt x="1332" y="348"/>
                    <a:pt x="1188" y="0"/>
                    <a:pt x="9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58"/>
            <p:cNvSpPr/>
            <p:nvPr/>
          </p:nvSpPr>
          <p:spPr>
            <a:xfrm>
              <a:off x="7186050" y="3210742"/>
              <a:ext cx="63204" cy="44303"/>
            </a:xfrm>
            <a:custGeom>
              <a:avLst/>
              <a:gdLst/>
              <a:ahLst/>
              <a:cxnLst/>
              <a:rect l="l" t="t" r="r" b="b"/>
              <a:pathLst>
                <a:path w="2411" h="1690" extrusionOk="0">
                  <a:moveTo>
                    <a:pt x="0" y="0"/>
                  </a:moveTo>
                  <a:lnTo>
                    <a:pt x="0" y="1198"/>
                  </a:lnTo>
                  <a:cubicBezTo>
                    <a:pt x="0" y="1473"/>
                    <a:pt x="217" y="1689"/>
                    <a:pt x="476" y="1689"/>
                  </a:cubicBezTo>
                  <a:lnTo>
                    <a:pt x="1920" y="1689"/>
                  </a:lnTo>
                  <a:cubicBezTo>
                    <a:pt x="2194" y="1689"/>
                    <a:pt x="2411" y="1473"/>
                    <a:pt x="2411" y="1198"/>
                  </a:cubicBezTo>
                  <a:lnTo>
                    <a:pt x="241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58"/>
            <p:cNvSpPr/>
            <p:nvPr/>
          </p:nvSpPr>
          <p:spPr>
            <a:xfrm>
              <a:off x="7179602" y="3210349"/>
              <a:ext cx="76102" cy="12898"/>
            </a:xfrm>
            <a:custGeom>
              <a:avLst/>
              <a:gdLst/>
              <a:ahLst/>
              <a:cxnLst/>
              <a:rect l="l" t="t" r="r" b="b"/>
              <a:pathLst>
                <a:path w="2903" h="492" extrusionOk="0">
                  <a:moveTo>
                    <a:pt x="246" y="1"/>
                  </a:moveTo>
                  <a:cubicBezTo>
                    <a:pt x="116" y="1"/>
                    <a:pt x="1" y="116"/>
                    <a:pt x="1" y="246"/>
                  </a:cubicBezTo>
                  <a:cubicBezTo>
                    <a:pt x="1" y="376"/>
                    <a:pt x="116" y="492"/>
                    <a:pt x="246" y="492"/>
                  </a:cubicBezTo>
                  <a:lnTo>
                    <a:pt x="2657" y="492"/>
                  </a:lnTo>
                  <a:cubicBezTo>
                    <a:pt x="2787" y="492"/>
                    <a:pt x="2902" y="376"/>
                    <a:pt x="2902" y="246"/>
                  </a:cubicBezTo>
                  <a:cubicBezTo>
                    <a:pt x="2902" y="116"/>
                    <a:pt x="2787" y="1"/>
                    <a:pt x="26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09" name="Google Shape;1609;p58"/>
          <p:cNvSpPr txBox="1">
            <a:spLocks noGrp="1"/>
          </p:cNvSpPr>
          <p:nvPr>
            <p:ph type="subTitle" idx="6"/>
          </p:nvPr>
        </p:nvSpPr>
        <p:spPr>
          <a:xfrm>
            <a:off x="5336581" y="3001725"/>
            <a:ext cx="18000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MARS</a:t>
            </a:r>
            <a:endParaRPr/>
          </a:p>
        </p:txBody>
      </p:sp>
      <p:sp>
        <p:nvSpPr>
          <p:cNvPr id="1610" name="Google Shape;1610;p58"/>
          <p:cNvSpPr txBox="1">
            <a:spLocks noGrp="1"/>
          </p:cNvSpPr>
          <p:nvPr>
            <p:ph type="subTitle" idx="4"/>
          </p:nvPr>
        </p:nvSpPr>
        <p:spPr>
          <a:xfrm>
            <a:off x="1061156" y="3001725"/>
            <a:ext cx="18000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VENUS</a:t>
            </a:r>
            <a:endParaRPr/>
          </a:p>
        </p:txBody>
      </p:sp>
      <p:sp>
        <p:nvSpPr>
          <p:cNvPr id="1611" name="Google Shape;1611;p58"/>
          <p:cNvSpPr txBox="1">
            <a:spLocks noGrp="1"/>
          </p:cNvSpPr>
          <p:nvPr>
            <p:ph type="title"/>
          </p:nvPr>
        </p:nvSpPr>
        <p:spPr>
          <a:xfrm>
            <a:off x="621206" y="339525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OUR AREAS OF EXPERTISE</a:t>
            </a:r>
            <a:endParaRPr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56" name="Google Shape;1656;p59"/>
          <p:cNvCxnSpPr/>
          <p:nvPr/>
        </p:nvCxnSpPr>
        <p:spPr>
          <a:xfrm rot="10800000">
            <a:off x="2548088" y="4732785"/>
            <a:ext cx="10698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57" name="Google Shape;1657;p59"/>
          <p:cNvCxnSpPr/>
          <p:nvPr/>
        </p:nvCxnSpPr>
        <p:spPr>
          <a:xfrm rot="10800000">
            <a:off x="5544138" y="4732785"/>
            <a:ext cx="1069800" cy="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58" name="Google Shape;1658;p59"/>
          <p:cNvSpPr txBox="1">
            <a:spLocks noGrp="1"/>
          </p:cNvSpPr>
          <p:nvPr>
            <p:ph type="subTitle" idx="1"/>
          </p:nvPr>
        </p:nvSpPr>
        <p:spPr>
          <a:xfrm>
            <a:off x="531026" y="4075385"/>
            <a:ext cx="2455200" cy="28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VENUS</a:t>
            </a:r>
            <a:endParaRPr/>
          </a:p>
        </p:txBody>
      </p:sp>
      <p:sp>
        <p:nvSpPr>
          <p:cNvPr id="1659" name="Google Shape;1659;p59"/>
          <p:cNvSpPr txBox="1">
            <a:spLocks noGrp="1"/>
          </p:cNvSpPr>
          <p:nvPr>
            <p:ph type="subTitle" idx="2"/>
          </p:nvPr>
        </p:nvSpPr>
        <p:spPr>
          <a:xfrm>
            <a:off x="3335413" y="4075385"/>
            <a:ext cx="2455200" cy="30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MARS</a:t>
            </a:r>
            <a:endParaRPr/>
          </a:p>
        </p:txBody>
      </p:sp>
      <p:sp>
        <p:nvSpPr>
          <p:cNvPr id="1660" name="Google Shape;1660;p59"/>
          <p:cNvSpPr txBox="1">
            <a:spLocks noGrp="1"/>
          </p:cNvSpPr>
          <p:nvPr>
            <p:ph type="subTitle" idx="3"/>
          </p:nvPr>
        </p:nvSpPr>
        <p:spPr>
          <a:xfrm>
            <a:off x="6157800" y="4075385"/>
            <a:ext cx="2455200" cy="30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NEPTUNE</a:t>
            </a:r>
            <a:endParaRPr/>
          </a:p>
        </p:txBody>
      </p:sp>
      <p:sp>
        <p:nvSpPr>
          <p:cNvPr id="1661" name="Google Shape;1661;p59"/>
          <p:cNvSpPr txBox="1">
            <a:spLocks noGrp="1"/>
          </p:cNvSpPr>
          <p:nvPr>
            <p:ph type="subTitle" idx="4"/>
          </p:nvPr>
        </p:nvSpPr>
        <p:spPr>
          <a:xfrm>
            <a:off x="531026" y="3353185"/>
            <a:ext cx="2455200" cy="65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Venus is the second planet from the Sun</a:t>
            </a:r>
            <a:endParaRPr/>
          </a:p>
        </p:txBody>
      </p:sp>
      <p:sp>
        <p:nvSpPr>
          <p:cNvPr id="1662" name="Google Shape;1662;p59"/>
          <p:cNvSpPr txBox="1">
            <a:spLocks noGrp="1"/>
          </p:cNvSpPr>
          <p:nvPr>
            <p:ph type="subTitle" idx="5"/>
          </p:nvPr>
        </p:nvSpPr>
        <p:spPr>
          <a:xfrm>
            <a:off x="3335413" y="3353185"/>
            <a:ext cx="2455200" cy="65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Despite being red, Mars is a very cold place</a:t>
            </a:r>
            <a:endParaRPr/>
          </a:p>
        </p:txBody>
      </p:sp>
      <p:sp>
        <p:nvSpPr>
          <p:cNvPr id="1663" name="Google Shape;1663;p59"/>
          <p:cNvSpPr txBox="1">
            <a:spLocks noGrp="1"/>
          </p:cNvSpPr>
          <p:nvPr>
            <p:ph type="subTitle" idx="6"/>
          </p:nvPr>
        </p:nvSpPr>
        <p:spPr>
          <a:xfrm>
            <a:off x="6157800" y="3353185"/>
            <a:ext cx="2455200" cy="65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Neptune is the farthest planet from the Sun</a:t>
            </a:r>
            <a:endParaRPr/>
          </a:p>
        </p:txBody>
      </p:sp>
      <p:sp>
        <p:nvSpPr>
          <p:cNvPr id="1664" name="Google Shape;1664;p59"/>
          <p:cNvSpPr txBox="1">
            <a:spLocks noGrp="1"/>
          </p:cNvSpPr>
          <p:nvPr>
            <p:ph type="title"/>
          </p:nvPr>
        </p:nvSpPr>
        <p:spPr>
          <a:xfrm>
            <a:off x="542114" y="340185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WHAT CONTENT ARE WE </a:t>
            </a:r>
            <a:endParaRPr dirty="0">
              <a:solidFill>
                <a:schemeClr val="bg1">
                  <a:lumMod val="75000"/>
                </a:schemeClr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GOING TO CREATE?</a:t>
            </a:r>
            <a:endParaRPr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1751" y="2547210"/>
            <a:ext cx="1113750" cy="55125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6138" y="2547210"/>
            <a:ext cx="1113750" cy="55125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8525" y="2547210"/>
            <a:ext cx="1113750" cy="55125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6" name="Google Shape;1706;p60"/>
          <p:cNvSpPr txBox="1">
            <a:spLocks noGrp="1"/>
          </p:cNvSpPr>
          <p:nvPr>
            <p:ph type="subTitle" idx="1"/>
          </p:nvPr>
        </p:nvSpPr>
        <p:spPr>
          <a:xfrm flipH="1">
            <a:off x="3788263" y="3459975"/>
            <a:ext cx="1643700" cy="9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-GB"/>
              <a:t>Mercury is the closest planet to the Sun </a:t>
            </a:r>
            <a:endParaRPr/>
          </a:p>
        </p:txBody>
      </p:sp>
      <p:sp>
        <p:nvSpPr>
          <p:cNvPr id="1707" name="Google Shape;1707;p60"/>
          <p:cNvSpPr txBox="1">
            <a:spLocks noGrp="1"/>
          </p:cNvSpPr>
          <p:nvPr>
            <p:ph type="subTitle" idx="2"/>
          </p:nvPr>
        </p:nvSpPr>
        <p:spPr>
          <a:xfrm>
            <a:off x="1679921" y="3028125"/>
            <a:ext cx="1246800" cy="381900"/>
          </a:xfrm>
          <a:prstGeom prst="rect">
            <a:avLst/>
          </a:prstGeom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MARS</a:t>
            </a:r>
            <a:endParaRPr/>
          </a:p>
        </p:txBody>
      </p:sp>
      <p:sp>
        <p:nvSpPr>
          <p:cNvPr id="1708" name="Google Shape;1708;p60"/>
          <p:cNvSpPr txBox="1">
            <a:spLocks noGrp="1"/>
          </p:cNvSpPr>
          <p:nvPr>
            <p:ph type="subTitle" idx="3"/>
          </p:nvPr>
        </p:nvSpPr>
        <p:spPr>
          <a:xfrm>
            <a:off x="3968725" y="3028125"/>
            <a:ext cx="1282800" cy="381900"/>
          </a:xfrm>
          <a:prstGeom prst="rect">
            <a:avLst/>
          </a:prstGeom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MERCURY</a:t>
            </a:r>
            <a:endParaRPr/>
          </a:p>
        </p:txBody>
      </p:sp>
      <p:sp>
        <p:nvSpPr>
          <p:cNvPr id="1709" name="Google Shape;1709;p60"/>
          <p:cNvSpPr txBox="1">
            <a:spLocks noGrp="1"/>
          </p:cNvSpPr>
          <p:nvPr>
            <p:ph type="subTitle" idx="4"/>
          </p:nvPr>
        </p:nvSpPr>
        <p:spPr>
          <a:xfrm>
            <a:off x="6293571" y="3028125"/>
            <a:ext cx="1246800" cy="381900"/>
          </a:xfrm>
          <a:prstGeom prst="rect">
            <a:avLst/>
          </a:prstGeom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VENUS</a:t>
            </a:r>
            <a:endParaRPr/>
          </a:p>
        </p:txBody>
      </p:sp>
      <p:cxnSp>
        <p:nvCxnSpPr>
          <p:cNvPr id="1710" name="Google Shape;1710;p60"/>
          <p:cNvCxnSpPr/>
          <p:nvPr/>
        </p:nvCxnSpPr>
        <p:spPr>
          <a:xfrm>
            <a:off x="7540325" y="3065475"/>
            <a:ext cx="0" cy="307200"/>
          </a:xfrm>
          <a:prstGeom prst="straightConnector1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11" name="Google Shape;1711;p60"/>
          <p:cNvCxnSpPr/>
          <p:nvPr/>
        </p:nvCxnSpPr>
        <p:spPr>
          <a:xfrm>
            <a:off x="6293575" y="3065475"/>
            <a:ext cx="0" cy="307200"/>
          </a:xfrm>
          <a:prstGeom prst="straightConnector1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12" name="Google Shape;1712;p60"/>
          <p:cNvCxnSpPr/>
          <p:nvPr/>
        </p:nvCxnSpPr>
        <p:spPr>
          <a:xfrm>
            <a:off x="5233475" y="3065475"/>
            <a:ext cx="0" cy="307200"/>
          </a:xfrm>
          <a:prstGeom prst="straightConnector1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13" name="Google Shape;1713;p60"/>
          <p:cNvCxnSpPr/>
          <p:nvPr/>
        </p:nvCxnSpPr>
        <p:spPr>
          <a:xfrm>
            <a:off x="3986725" y="3065475"/>
            <a:ext cx="0" cy="307200"/>
          </a:xfrm>
          <a:prstGeom prst="straightConnector1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14" name="Google Shape;1714;p60"/>
          <p:cNvCxnSpPr/>
          <p:nvPr/>
        </p:nvCxnSpPr>
        <p:spPr>
          <a:xfrm>
            <a:off x="2926625" y="3065475"/>
            <a:ext cx="0" cy="307200"/>
          </a:xfrm>
          <a:prstGeom prst="straightConnector1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15" name="Google Shape;1715;p60"/>
          <p:cNvCxnSpPr/>
          <p:nvPr/>
        </p:nvCxnSpPr>
        <p:spPr>
          <a:xfrm>
            <a:off x="1679875" y="3065475"/>
            <a:ext cx="0" cy="307200"/>
          </a:xfrm>
          <a:prstGeom prst="straightConnector1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20" name="Google Shape;1720;p60"/>
          <p:cNvSpPr txBox="1">
            <a:spLocks noGrp="1"/>
          </p:cNvSpPr>
          <p:nvPr>
            <p:ph type="title"/>
          </p:nvPr>
        </p:nvSpPr>
        <p:spPr>
          <a:xfrm>
            <a:off x="1" y="450438"/>
            <a:ext cx="914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dirty="0">
                <a:solidFill>
                  <a:schemeClr val="bg1">
                    <a:lumMod val="75000"/>
                  </a:schemeClr>
                </a:solidFill>
              </a:rPr>
              <a:t>WHAT TONE ARE WE </a:t>
            </a:r>
            <a:r>
              <a:rPr lang="en-GB" sz="3200" dirty="0" smtClean="0">
                <a:solidFill>
                  <a:schemeClr val="bg1">
                    <a:lumMod val="75000"/>
                  </a:schemeClr>
                </a:solidFill>
              </a:rPr>
              <a:t>GOING </a:t>
            </a:r>
            <a:r>
              <a:rPr lang="en-GB" sz="3200" dirty="0">
                <a:solidFill>
                  <a:schemeClr val="bg1">
                    <a:lumMod val="75000"/>
                  </a:schemeClr>
                </a:solidFill>
              </a:rPr>
              <a:t>TO USE?</a:t>
            </a:r>
            <a:endParaRPr sz="3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721" name="Google Shape;1721;p60"/>
          <p:cNvSpPr txBox="1">
            <a:spLocks noGrp="1"/>
          </p:cNvSpPr>
          <p:nvPr>
            <p:ph type="subTitle" idx="5"/>
          </p:nvPr>
        </p:nvSpPr>
        <p:spPr>
          <a:xfrm flipH="1">
            <a:off x="6095113" y="3459975"/>
            <a:ext cx="1643700" cy="9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Venus is the second planet from the Sun </a:t>
            </a:r>
            <a:endParaRPr/>
          </a:p>
        </p:txBody>
      </p:sp>
      <p:sp>
        <p:nvSpPr>
          <p:cNvPr id="1722" name="Google Shape;1722;p60"/>
          <p:cNvSpPr txBox="1">
            <a:spLocks noGrp="1"/>
          </p:cNvSpPr>
          <p:nvPr>
            <p:ph type="subTitle" idx="6"/>
          </p:nvPr>
        </p:nvSpPr>
        <p:spPr>
          <a:xfrm flipH="1">
            <a:off x="1481413" y="3459975"/>
            <a:ext cx="1643700" cy="9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Despite being red, Mars is a very cold place</a:t>
            </a:r>
            <a:endParaRPr/>
          </a:p>
        </p:txBody>
      </p:sp>
      <p:grpSp>
        <p:nvGrpSpPr>
          <p:cNvPr id="9" name="Grupo 8"/>
          <p:cNvGrpSpPr/>
          <p:nvPr/>
        </p:nvGrpSpPr>
        <p:grpSpPr>
          <a:xfrm>
            <a:off x="1600200" y="1531938"/>
            <a:ext cx="1350963" cy="1527175"/>
            <a:chOff x="1562100" y="1417638"/>
            <a:chExt cx="1350963" cy="1527175"/>
          </a:xfrm>
          <a:solidFill>
            <a:schemeClr val="accent6">
              <a:lumMod val="75000"/>
            </a:schemeClr>
          </a:solidFill>
        </p:grpSpPr>
        <p:sp>
          <p:nvSpPr>
            <p:cNvPr id="6" name="Freeform 4"/>
            <p:cNvSpPr>
              <a:spLocks/>
            </p:cNvSpPr>
            <p:nvPr/>
          </p:nvSpPr>
          <p:spPr bwMode="auto">
            <a:xfrm>
              <a:off x="1562100" y="1735138"/>
              <a:ext cx="1350963" cy="1209675"/>
            </a:xfrm>
            <a:custGeom>
              <a:avLst/>
              <a:gdLst>
                <a:gd name="T0" fmla="*/ 144 w 357"/>
                <a:gd name="T1" fmla="*/ 33 h 320"/>
                <a:gd name="T2" fmla="*/ 64 w 357"/>
                <a:gd name="T3" fmla="*/ 169 h 320"/>
                <a:gd name="T4" fmla="*/ 177 w 357"/>
                <a:gd name="T5" fmla="*/ 257 h 320"/>
                <a:gd name="T6" fmla="*/ 287 w 357"/>
                <a:gd name="T7" fmla="*/ 167 h 320"/>
                <a:gd name="T8" fmla="*/ 207 w 357"/>
                <a:gd name="T9" fmla="*/ 33 h 320"/>
                <a:gd name="T10" fmla="*/ 230 w 357"/>
                <a:gd name="T11" fmla="*/ 5 h 320"/>
                <a:gd name="T12" fmla="*/ 243 w 357"/>
                <a:gd name="T13" fmla="*/ 4 h 320"/>
                <a:gd name="T14" fmla="*/ 302 w 357"/>
                <a:gd name="T15" fmla="*/ 54 h 320"/>
                <a:gd name="T16" fmla="*/ 244 w 357"/>
                <a:gd name="T17" fmla="*/ 282 h 320"/>
                <a:gd name="T18" fmla="*/ 36 w 357"/>
                <a:gd name="T19" fmla="*/ 211 h 320"/>
                <a:gd name="T20" fmla="*/ 106 w 357"/>
                <a:gd name="T21" fmla="*/ 5 h 320"/>
                <a:gd name="T22" fmla="*/ 126 w 357"/>
                <a:gd name="T23" fmla="*/ 9 h 320"/>
                <a:gd name="T24" fmla="*/ 144 w 357"/>
                <a:gd name="T25" fmla="*/ 33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7" h="320">
                  <a:moveTo>
                    <a:pt x="144" y="33"/>
                  </a:moveTo>
                  <a:cubicBezTo>
                    <a:pt x="79" y="52"/>
                    <a:pt x="52" y="119"/>
                    <a:pt x="64" y="169"/>
                  </a:cubicBezTo>
                  <a:cubicBezTo>
                    <a:pt x="78" y="222"/>
                    <a:pt x="124" y="259"/>
                    <a:pt x="177" y="257"/>
                  </a:cubicBezTo>
                  <a:cubicBezTo>
                    <a:pt x="231" y="256"/>
                    <a:pt x="277" y="218"/>
                    <a:pt x="287" y="167"/>
                  </a:cubicBezTo>
                  <a:cubicBezTo>
                    <a:pt x="299" y="111"/>
                    <a:pt x="266" y="51"/>
                    <a:pt x="207" y="33"/>
                  </a:cubicBezTo>
                  <a:cubicBezTo>
                    <a:pt x="215" y="23"/>
                    <a:pt x="222" y="14"/>
                    <a:pt x="230" y="5"/>
                  </a:cubicBezTo>
                  <a:cubicBezTo>
                    <a:pt x="233" y="1"/>
                    <a:pt x="238" y="2"/>
                    <a:pt x="243" y="4"/>
                  </a:cubicBezTo>
                  <a:cubicBezTo>
                    <a:pt x="267" y="15"/>
                    <a:pt x="286" y="32"/>
                    <a:pt x="302" y="54"/>
                  </a:cubicBezTo>
                  <a:cubicBezTo>
                    <a:pt x="357" y="131"/>
                    <a:pt x="330" y="239"/>
                    <a:pt x="244" y="282"/>
                  </a:cubicBezTo>
                  <a:cubicBezTo>
                    <a:pt x="168" y="320"/>
                    <a:pt x="74" y="288"/>
                    <a:pt x="36" y="211"/>
                  </a:cubicBezTo>
                  <a:cubicBezTo>
                    <a:pt x="0" y="135"/>
                    <a:pt x="31" y="43"/>
                    <a:pt x="106" y="5"/>
                  </a:cubicBezTo>
                  <a:cubicBezTo>
                    <a:pt x="115" y="0"/>
                    <a:pt x="119" y="1"/>
                    <a:pt x="126" y="9"/>
                  </a:cubicBezTo>
                  <a:cubicBezTo>
                    <a:pt x="132" y="17"/>
                    <a:pt x="138" y="25"/>
                    <a:pt x="144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2024063" y="1620838"/>
              <a:ext cx="412750" cy="287337"/>
            </a:xfrm>
            <a:custGeom>
              <a:avLst/>
              <a:gdLst>
                <a:gd name="T0" fmla="*/ 54 w 109"/>
                <a:gd name="T1" fmla="*/ 76 h 76"/>
                <a:gd name="T2" fmla="*/ 2 w 109"/>
                <a:gd name="T3" fmla="*/ 10 h 76"/>
                <a:gd name="T4" fmla="*/ 1 w 109"/>
                <a:gd name="T5" fmla="*/ 3 h 76"/>
                <a:gd name="T6" fmla="*/ 7 w 109"/>
                <a:gd name="T7" fmla="*/ 0 h 76"/>
                <a:gd name="T8" fmla="*/ 100 w 109"/>
                <a:gd name="T9" fmla="*/ 0 h 76"/>
                <a:gd name="T10" fmla="*/ 106 w 109"/>
                <a:gd name="T11" fmla="*/ 9 h 76"/>
                <a:gd name="T12" fmla="*/ 54 w 109"/>
                <a:gd name="T13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76">
                  <a:moveTo>
                    <a:pt x="54" y="76"/>
                  </a:moveTo>
                  <a:cubicBezTo>
                    <a:pt x="36" y="53"/>
                    <a:pt x="19" y="32"/>
                    <a:pt x="2" y="10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2" y="2"/>
                    <a:pt x="5" y="0"/>
                    <a:pt x="7" y="0"/>
                  </a:cubicBezTo>
                  <a:cubicBezTo>
                    <a:pt x="38" y="0"/>
                    <a:pt x="69" y="0"/>
                    <a:pt x="100" y="0"/>
                  </a:cubicBezTo>
                  <a:cubicBezTo>
                    <a:pt x="106" y="0"/>
                    <a:pt x="109" y="5"/>
                    <a:pt x="106" y="9"/>
                  </a:cubicBezTo>
                  <a:cubicBezTo>
                    <a:pt x="89" y="31"/>
                    <a:pt x="71" y="53"/>
                    <a:pt x="54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2001838" y="1417638"/>
              <a:ext cx="450850" cy="139700"/>
            </a:xfrm>
            <a:custGeom>
              <a:avLst/>
              <a:gdLst>
                <a:gd name="T0" fmla="*/ 60 w 119"/>
                <a:gd name="T1" fmla="*/ 37 h 37"/>
                <a:gd name="T2" fmla="*/ 10 w 119"/>
                <a:gd name="T3" fmla="*/ 37 h 37"/>
                <a:gd name="T4" fmla="*/ 4 w 119"/>
                <a:gd name="T5" fmla="*/ 26 h 37"/>
                <a:gd name="T6" fmla="*/ 15 w 119"/>
                <a:gd name="T7" fmla="*/ 7 h 37"/>
                <a:gd name="T8" fmla="*/ 26 w 119"/>
                <a:gd name="T9" fmla="*/ 0 h 37"/>
                <a:gd name="T10" fmla="*/ 94 w 119"/>
                <a:gd name="T11" fmla="*/ 0 h 37"/>
                <a:gd name="T12" fmla="*/ 104 w 119"/>
                <a:gd name="T13" fmla="*/ 6 h 37"/>
                <a:gd name="T14" fmla="*/ 116 w 119"/>
                <a:gd name="T15" fmla="*/ 27 h 37"/>
                <a:gd name="T16" fmla="*/ 110 w 119"/>
                <a:gd name="T17" fmla="*/ 37 h 37"/>
                <a:gd name="T18" fmla="*/ 60 w 119"/>
                <a:gd name="T19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37">
                  <a:moveTo>
                    <a:pt x="60" y="37"/>
                  </a:moveTo>
                  <a:cubicBezTo>
                    <a:pt x="43" y="37"/>
                    <a:pt x="26" y="37"/>
                    <a:pt x="10" y="37"/>
                  </a:cubicBezTo>
                  <a:cubicBezTo>
                    <a:pt x="2" y="37"/>
                    <a:pt x="0" y="33"/>
                    <a:pt x="4" y="26"/>
                  </a:cubicBezTo>
                  <a:cubicBezTo>
                    <a:pt x="7" y="20"/>
                    <a:pt x="11" y="13"/>
                    <a:pt x="15" y="7"/>
                  </a:cubicBezTo>
                  <a:cubicBezTo>
                    <a:pt x="17" y="3"/>
                    <a:pt x="21" y="0"/>
                    <a:pt x="26" y="0"/>
                  </a:cubicBezTo>
                  <a:cubicBezTo>
                    <a:pt x="48" y="0"/>
                    <a:pt x="71" y="0"/>
                    <a:pt x="94" y="0"/>
                  </a:cubicBezTo>
                  <a:cubicBezTo>
                    <a:pt x="99" y="0"/>
                    <a:pt x="102" y="2"/>
                    <a:pt x="104" y="6"/>
                  </a:cubicBezTo>
                  <a:cubicBezTo>
                    <a:pt x="108" y="13"/>
                    <a:pt x="112" y="20"/>
                    <a:pt x="116" y="27"/>
                  </a:cubicBezTo>
                  <a:cubicBezTo>
                    <a:pt x="119" y="33"/>
                    <a:pt x="117" y="37"/>
                    <a:pt x="110" y="37"/>
                  </a:cubicBezTo>
                  <a:cubicBezTo>
                    <a:pt x="93" y="37"/>
                    <a:pt x="76" y="37"/>
                    <a:pt x="60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77" name="Grupo 76"/>
          <p:cNvGrpSpPr/>
          <p:nvPr/>
        </p:nvGrpSpPr>
        <p:grpSpPr>
          <a:xfrm>
            <a:off x="3892905" y="1534439"/>
            <a:ext cx="1350963" cy="1527175"/>
            <a:chOff x="1562100" y="1417638"/>
            <a:chExt cx="1350963" cy="1527175"/>
          </a:xfrm>
          <a:solidFill>
            <a:schemeClr val="accent6">
              <a:lumMod val="75000"/>
            </a:schemeClr>
          </a:solidFill>
        </p:grpSpPr>
        <p:sp>
          <p:nvSpPr>
            <p:cNvPr id="78" name="Freeform 4"/>
            <p:cNvSpPr>
              <a:spLocks/>
            </p:cNvSpPr>
            <p:nvPr/>
          </p:nvSpPr>
          <p:spPr bwMode="auto">
            <a:xfrm>
              <a:off x="1562100" y="1735138"/>
              <a:ext cx="1350963" cy="1209675"/>
            </a:xfrm>
            <a:custGeom>
              <a:avLst/>
              <a:gdLst>
                <a:gd name="T0" fmla="*/ 144 w 357"/>
                <a:gd name="T1" fmla="*/ 33 h 320"/>
                <a:gd name="T2" fmla="*/ 64 w 357"/>
                <a:gd name="T3" fmla="*/ 169 h 320"/>
                <a:gd name="T4" fmla="*/ 177 w 357"/>
                <a:gd name="T5" fmla="*/ 257 h 320"/>
                <a:gd name="T6" fmla="*/ 287 w 357"/>
                <a:gd name="T7" fmla="*/ 167 h 320"/>
                <a:gd name="T8" fmla="*/ 207 w 357"/>
                <a:gd name="T9" fmla="*/ 33 h 320"/>
                <a:gd name="T10" fmla="*/ 230 w 357"/>
                <a:gd name="T11" fmla="*/ 5 h 320"/>
                <a:gd name="T12" fmla="*/ 243 w 357"/>
                <a:gd name="T13" fmla="*/ 4 h 320"/>
                <a:gd name="T14" fmla="*/ 302 w 357"/>
                <a:gd name="T15" fmla="*/ 54 h 320"/>
                <a:gd name="T16" fmla="*/ 244 w 357"/>
                <a:gd name="T17" fmla="*/ 282 h 320"/>
                <a:gd name="T18" fmla="*/ 36 w 357"/>
                <a:gd name="T19" fmla="*/ 211 h 320"/>
                <a:gd name="T20" fmla="*/ 106 w 357"/>
                <a:gd name="T21" fmla="*/ 5 h 320"/>
                <a:gd name="T22" fmla="*/ 126 w 357"/>
                <a:gd name="T23" fmla="*/ 9 h 320"/>
                <a:gd name="T24" fmla="*/ 144 w 357"/>
                <a:gd name="T25" fmla="*/ 33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7" h="320">
                  <a:moveTo>
                    <a:pt x="144" y="33"/>
                  </a:moveTo>
                  <a:cubicBezTo>
                    <a:pt x="79" y="52"/>
                    <a:pt x="52" y="119"/>
                    <a:pt x="64" y="169"/>
                  </a:cubicBezTo>
                  <a:cubicBezTo>
                    <a:pt x="78" y="222"/>
                    <a:pt x="124" y="259"/>
                    <a:pt x="177" y="257"/>
                  </a:cubicBezTo>
                  <a:cubicBezTo>
                    <a:pt x="231" y="256"/>
                    <a:pt x="277" y="218"/>
                    <a:pt x="287" y="167"/>
                  </a:cubicBezTo>
                  <a:cubicBezTo>
                    <a:pt x="299" y="111"/>
                    <a:pt x="266" y="51"/>
                    <a:pt x="207" y="33"/>
                  </a:cubicBezTo>
                  <a:cubicBezTo>
                    <a:pt x="215" y="23"/>
                    <a:pt x="222" y="14"/>
                    <a:pt x="230" y="5"/>
                  </a:cubicBezTo>
                  <a:cubicBezTo>
                    <a:pt x="233" y="1"/>
                    <a:pt x="238" y="2"/>
                    <a:pt x="243" y="4"/>
                  </a:cubicBezTo>
                  <a:cubicBezTo>
                    <a:pt x="267" y="15"/>
                    <a:pt x="286" y="32"/>
                    <a:pt x="302" y="54"/>
                  </a:cubicBezTo>
                  <a:cubicBezTo>
                    <a:pt x="357" y="131"/>
                    <a:pt x="330" y="239"/>
                    <a:pt x="244" y="282"/>
                  </a:cubicBezTo>
                  <a:cubicBezTo>
                    <a:pt x="168" y="320"/>
                    <a:pt x="74" y="288"/>
                    <a:pt x="36" y="211"/>
                  </a:cubicBezTo>
                  <a:cubicBezTo>
                    <a:pt x="0" y="135"/>
                    <a:pt x="31" y="43"/>
                    <a:pt x="106" y="5"/>
                  </a:cubicBezTo>
                  <a:cubicBezTo>
                    <a:pt x="115" y="0"/>
                    <a:pt x="119" y="1"/>
                    <a:pt x="126" y="9"/>
                  </a:cubicBezTo>
                  <a:cubicBezTo>
                    <a:pt x="132" y="17"/>
                    <a:pt x="138" y="25"/>
                    <a:pt x="144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9" name="Freeform 5"/>
            <p:cNvSpPr>
              <a:spLocks/>
            </p:cNvSpPr>
            <p:nvPr/>
          </p:nvSpPr>
          <p:spPr bwMode="auto">
            <a:xfrm>
              <a:off x="2024063" y="1620838"/>
              <a:ext cx="412750" cy="287337"/>
            </a:xfrm>
            <a:custGeom>
              <a:avLst/>
              <a:gdLst>
                <a:gd name="T0" fmla="*/ 54 w 109"/>
                <a:gd name="T1" fmla="*/ 76 h 76"/>
                <a:gd name="T2" fmla="*/ 2 w 109"/>
                <a:gd name="T3" fmla="*/ 10 h 76"/>
                <a:gd name="T4" fmla="*/ 1 w 109"/>
                <a:gd name="T5" fmla="*/ 3 h 76"/>
                <a:gd name="T6" fmla="*/ 7 w 109"/>
                <a:gd name="T7" fmla="*/ 0 h 76"/>
                <a:gd name="T8" fmla="*/ 100 w 109"/>
                <a:gd name="T9" fmla="*/ 0 h 76"/>
                <a:gd name="T10" fmla="*/ 106 w 109"/>
                <a:gd name="T11" fmla="*/ 9 h 76"/>
                <a:gd name="T12" fmla="*/ 54 w 109"/>
                <a:gd name="T13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76">
                  <a:moveTo>
                    <a:pt x="54" y="76"/>
                  </a:moveTo>
                  <a:cubicBezTo>
                    <a:pt x="36" y="53"/>
                    <a:pt x="19" y="32"/>
                    <a:pt x="2" y="10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2" y="2"/>
                    <a:pt x="5" y="0"/>
                    <a:pt x="7" y="0"/>
                  </a:cubicBezTo>
                  <a:cubicBezTo>
                    <a:pt x="38" y="0"/>
                    <a:pt x="69" y="0"/>
                    <a:pt x="100" y="0"/>
                  </a:cubicBezTo>
                  <a:cubicBezTo>
                    <a:pt x="106" y="0"/>
                    <a:pt x="109" y="5"/>
                    <a:pt x="106" y="9"/>
                  </a:cubicBezTo>
                  <a:cubicBezTo>
                    <a:pt x="89" y="31"/>
                    <a:pt x="71" y="53"/>
                    <a:pt x="54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0" name="Freeform 6"/>
            <p:cNvSpPr>
              <a:spLocks/>
            </p:cNvSpPr>
            <p:nvPr/>
          </p:nvSpPr>
          <p:spPr bwMode="auto">
            <a:xfrm>
              <a:off x="2001838" y="1417638"/>
              <a:ext cx="450850" cy="139700"/>
            </a:xfrm>
            <a:custGeom>
              <a:avLst/>
              <a:gdLst>
                <a:gd name="T0" fmla="*/ 60 w 119"/>
                <a:gd name="T1" fmla="*/ 37 h 37"/>
                <a:gd name="T2" fmla="*/ 10 w 119"/>
                <a:gd name="T3" fmla="*/ 37 h 37"/>
                <a:gd name="T4" fmla="*/ 4 w 119"/>
                <a:gd name="T5" fmla="*/ 26 h 37"/>
                <a:gd name="T6" fmla="*/ 15 w 119"/>
                <a:gd name="T7" fmla="*/ 7 h 37"/>
                <a:gd name="T8" fmla="*/ 26 w 119"/>
                <a:gd name="T9" fmla="*/ 0 h 37"/>
                <a:gd name="T10" fmla="*/ 94 w 119"/>
                <a:gd name="T11" fmla="*/ 0 h 37"/>
                <a:gd name="T12" fmla="*/ 104 w 119"/>
                <a:gd name="T13" fmla="*/ 6 h 37"/>
                <a:gd name="T14" fmla="*/ 116 w 119"/>
                <a:gd name="T15" fmla="*/ 27 h 37"/>
                <a:gd name="T16" fmla="*/ 110 w 119"/>
                <a:gd name="T17" fmla="*/ 37 h 37"/>
                <a:gd name="T18" fmla="*/ 60 w 119"/>
                <a:gd name="T19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37">
                  <a:moveTo>
                    <a:pt x="60" y="37"/>
                  </a:moveTo>
                  <a:cubicBezTo>
                    <a:pt x="43" y="37"/>
                    <a:pt x="26" y="37"/>
                    <a:pt x="10" y="37"/>
                  </a:cubicBezTo>
                  <a:cubicBezTo>
                    <a:pt x="2" y="37"/>
                    <a:pt x="0" y="33"/>
                    <a:pt x="4" y="26"/>
                  </a:cubicBezTo>
                  <a:cubicBezTo>
                    <a:pt x="7" y="20"/>
                    <a:pt x="11" y="13"/>
                    <a:pt x="15" y="7"/>
                  </a:cubicBezTo>
                  <a:cubicBezTo>
                    <a:pt x="17" y="3"/>
                    <a:pt x="21" y="0"/>
                    <a:pt x="26" y="0"/>
                  </a:cubicBezTo>
                  <a:cubicBezTo>
                    <a:pt x="48" y="0"/>
                    <a:pt x="71" y="0"/>
                    <a:pt x="94" y="0"/>
                  </a:cubicBezTo>
                  <a:cubicBezTo>
                    <a:pt x="99" y="0"/>
                    <a:pt x="102" y="2"/>
                    <a:pt x="104" y="6"/>
                  </a:cubicBezTo>
                  <a:cubicBezTo>
                    <a:pt x="108" y="13"/>
                    <a:pt x="112" y="20"/>
                    <a:pt x="116" y="27"/>
                  </a:cubicBezTo>
                  <a:cubicBezTo>
                    <a:pt x="119" y="33"/>
                    <a:pt x="117" y="37"/>
                    <a:pt x="110" y="37"/>
                  </a:cubicBezTo>
                  <a:cubicBezTo>
                    <a:pt x="93" y="37"/>
                    <a:pt x="76" y="37"/>
                    <a:pt x="60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81" name="Grupo 80"/>
          <p:cNvGrpSpPr/>
          <p:nvPr/>
        </p:nvGrpSpPr>
        <p:grpSpPr>
          <a:xfrm>
            <a:off x="6220841" y="1538300"/>
            <a:ext cx="1350963" cy="1527175"/>
            <a:chOff x="1562100" y="1417638"/>
            <a:chExt cx="1350963" cy="1527175"/>
          </a:xfrm>
          <a:solidFill>
            <a:schemeClr val="accent6">
              <a:lumMod val="75000"/>
            </a:schemeClr>
          </a:solidFill>
        </p:grpSpPr>
        <p:sp>
          <p:nvSpPr>
            <p:cNvPr id="82" name="Freeform 4"/>
            <p:cNvSpPr>
              <a:spLocks/>
            </p:cNvSpPr>
            <p:nvPr/>
          </p:nvSpPr>
          <p:spPr bwMode="auto">
            <a:xfrm>
              <a:off x="1562100" y="1735138"/>
              <a:ext cx="1350963" cy="1209675"/>
            </a:xfrm>
            <a:custGeom>
              <a:avLst/>
              <a:gdLst>
                <a:gd name="T0" fmla="*/ 144 w 357"/>
                <a:gd name="T1" fmla="*/ 33 h 320"/>
                <a:gd name="T2" fmla="*/ 64 w 357"/>
                <a:gd name="T3" fmla="*/ 169 h 320"/>
                <a:gd name="T4" fmla="*/ 177 w 357"/>
                <a:gd name="T5" fmla="*/ 257 h 320"/>
                <a:gd name="T6" fmla="*/ 287 w 357"/>
                <a:gd name="T7" fmla="*/ 167 h 320"/>
                <a:gd name="T8" fmla="*/ 207 w 357"/>
                <a:gd name="T9" fmla="*/ 33 h 320"/>
                <a:gd name="T10" fmla="*/ 230 w 357"/>
                <a:gd name="T11" fmla="*/ 5 h 320"/>
                <a:gd name="T12" fmla="*/ 243 w 357"/>
                <a:gd name="T13" fmla="*/ 4 h 320"/>
                <a:gd name="T14" fmla="*/ 302 w 357"/>
                <a:gd name="T15" fmla="*/ 54 h 320"/>
                <a:gd name="T16" fmla="*/ 244 w 357"/>
                <a:gd name="T17" fmla="*/ 282 h 320"/>
                <a:gd name="T18" fmla="*/ 36 w 357"/>
                <a:gd name="T19" fmla="*/ 211 h 320"/>
                <a:gd name="T20" fmla="*/ 106 w 357"/>
                <a:gd name="T21" fmla="*/ 5 h 320"/>
                <a:gd name="T22" fmla="*/ 126 w 357"/>
                <a:gd name="T23" fmla="*/ 9 h 320"/>
                <a:gd name="T24" fmla="*/ 144 w 357"/>
                <a:gd name="T25" fmla="*/ 33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57" h="320">
                  <a:moveTo>
                    <a:pt x="144" y="33"/>
                  </a:moveTo>
                  <a:cubicBezTo>
                    <a:pt x="79" y="52"/>
                    <a:pt x="52" y="119"/>
                    <a:pt x="64" y="169"/>
                  </a:cubicBezTo>
                  <a:cubicBezTo>
                    <a:pt x="78" y="222"/>
                    <a:pt x="124" y="259"/>
                    <a:pt x="177" y="257"/>
                  </a:cubicBezTo>
                  <a:cubicBezTo>
                    <a:pt x="231" y="256"/>
                    <a:pt x="277" y="218"/>
                    <a:pt x="287" y="167"/>
                  </a:cubicBezTo>
                  <a:cubicBezTo>
                    <a:pt x="299" y="111"/>
                    <a:pt x="266" y="51"/>
                    <a:pt x="207" y="33"/>
                  </a:cubicBezTo>
                  <a:cubicBezTo>
                    <a:pt x="215" y="23"/>
                    <a:pt x="222" y="14"/>
                    <a:pt x="230" y="5"/>
                  </a:cubicBezTo>
                  <a:cubicBezTo>
                    <a:pt x="233" y="1"/>
                    <a:pt x="238" y="2"/>
                    <a:pt x="243" y="4"/>
                  </a:cubicBezTo>
                  <a:cubicBezTo>
                    <a:pt x="267" y="15"/>
                    <a:pt x="286" y="32"/>
                    <a:pt x="302" y="54"/>
                  </a:cubicBezTo>
                  <a:cubicBezTo>
                    <a:pt x="357" y="131"/>
                    <a:pt x="330" y="239"/>
                    <a:pt x="244" y="282"/>
                  </a:cubicBezTo>
                  <a:cubicBezTo>
                    <a:pt x="168" y="320"/>
                    <a:pt x="74" y="288"/>
                    <a:pt x="36" y="211"/>
                  </a:cubicBezTo>
                  <a:cubicBezTo>
                    <a:pt x="0" y="135"/>
                    <a:pt x="31" y="43"/>
                    <a:pt x="106" y="5"/>
                  </a:cubicBezTo>
                  <a:cubicBezTo>
                    <a:pt x="115" y="0"/>
                    <a:pt x="119" y="1"/>
                    <a:pt x="126" y="9"/>
                  </a:cubicBezTo>
                  <a:cubicBezTo>
                    <a:pt x="132" y="17"/>
                    <a:pt x="138" y="25"/>
                    <a:pt x="144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3" name="Freeform 5"/>
            <p:cNvSpPr>
              <a:spLocks/>
            </p:cNvSpPr>
            <p:nvPr/>
          </p:nvSpPr>
          <p:spPr bwMode="auto">
            <a:xfrm>
              <a:off x="2024063" y="1620838"/>
              <a:ext cx="412750" cy="287337"/>
            </a:xfrm>
            <a:custGeom>
              <a:avLst/>
              <a:gdLst>
                <a:gd name="T0" fmla="*/ 54 w 109"/>
                <a:gd name="T1" fmla="*/ 76 h 76"/>
                <a:gd name="T2" fmla="*/ 2 w 109"/>
                <a:gd name="T3" fmla="*/ 10 h 76"/>
                <a:gd name="T4" fmla="*/ 1 w 109"/>
                <a:gd name="T5" fmla="*/ 3 h 76"/>
                <a:gd name="T6" fmla="*/ 7 w 109"/>
                <a:gd name="T7" fmla="*/ 0 h 76"/>
                <a:gd name="T8" fmla="*/ 100 w 109"/>
                <a:gd name="T9" fmla="*/ 0 h 76"/>
                <a:gd name="T10" fmla="*/ 106 w 109"/>
                <a:gd name="T11" fmla="*/ 9 h 76"/>
                <a:gd name="T12" fmla="*/ 54 w 109"/>
                <a:gd name="T13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76">
                  <a:moveTo>
                    <a:pt x="54" y="76"/>
                  </a:moveTo>
                  <a:cubicBezTo>
                    <a:pt x="36" y="53"/>
                    <a:pt x="19" y="32"/>
                    <a:pt x="2" y="10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2" y="2"/>
                    <a:pt x="5" y="0"/>
                    <a:pt x="7" y="0"/>
                  </a:cubicBezTo>
                  <a:cubicBezTo>
                    <a:pt x="38" y="0"/>
                    <a:pt x="69" y="0"/>
                    <a:pt x="100" y="0"/>
                  </a:cubicBezTo>
                  <a:cubicBezTo>
                    <a:pt x="106" y="0"/>
                    <a:pt x="109" y="5"/>
                    <a:pt x="106" y="9"/>
                  </a:cubicBezTo>
                  <a:cubicBezTo>
                    <a:pt x="89" y="31"/>
                    <a:pt x="71" y="53"/>
                    <a:pt x="54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4" name="Freeform 6"/>
            <p:cNvSpPr>
              <a:spLocks/>
            </p:cNvSpPr>
            <p:nvPr/>
          </p:nvSpPr>
          <p:spPr bwMode="auto">
            <a:xfrm>
              <a:off x="2001838" y="1417638"/>
              <a:ext cx="450850" cy="139700"/>
            </a:xfrm>
            <a:custGeom>
              <a:avLst/>
              <a:gdLst>
                <a:gd name="T0" fmla="*/ 60 w 119"/>
                <a:gd name="T1" fmla="*/ 37 h 37"/>
                <a:gd name="T2" fmla="*/ 10 w 119"/>
                <a:gd name="T3" fmla="*/ 37 h 37"/>
                <a:gd name="T4" fmla="*/ 4 w 119"/>
                <a:gd name="T5" fmla="*/ 26 h 37"/>
                <a:gd name="T6" fmla="*/ 15 w 119"/>
                <a:gd name="T7" fmla="*/ 7 h 37"/>
                <a:gd name="T8" fmla="*/ 26 w 119"/>
                <a:gd name="T9" fmla="*/ 0 h 37"/>
                <a:gd name="T10" fmla="*/ 94 w 119"/>
                <a:gd name="T11" fmla="*/ 0 h 37"/>
                <a:gd name="T12" fmla="*/ 104 w 119"/>
                <a:gd name="T13" fmla="*/ 6 h 37"/>
                <a:gd name="T14" fmla="*/ 116 w 119"/>
                <a:gd name="T15" fmla="*/ 27 h 37"/>
                <a:gd name="T16" fmla="*/ 110 w 119"/>
                <a:gd name="T17" fmla="*/ 37 h 37"/>
                <a:gd name="T18" fmla="*/ 60 w 119"/>
                <a:gd name="T19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9" h="37">
                  <a:moveTo>
                    <a:pt x="60" y="37"/>
                  </a:moveTo>
                  <a:cubicBezTo>
                    <a:pt x="43" y="37"/>
                    <a:pt x="26" y="37"/>
                    <a:pt x="10" y="37"/>
                  </a:cubicBezTo>
                  <a:cubicBezTo>
                    <a:pt x="2" y="37"/>
                    <a:pt x="0" y="33"/>
                    <a:pt x="4" y="26"/>
                  </a:cubicBezTo>
                  <a:cubicBezTo>
                    <a:pt x="7" y="20"/>
                    <a:pt x="11" y="13"/>
                    <a:pt x="15" y="7"/>
                  </a:cubicBezTo>
                  <a:cubicBezTo>
                    <a:pt x="17" y="3"/>
                    <a:pt x="21" y="0"/>
                    <a:pt x="26" y="0"/>
                  </a:cubicBezTo>
                  <a:cubicBezTo>
                    <a:pt x="48" y="0"/>
                    <a:pt x="71" y="0"/>
                    <a:pt x="94" y="0"/>
                  </a:cubicBezTo>
                  <a:cubicBezTo>
                    <a:pt x="99" y="0"/>
                    <a:pt x="102" y="2"/>
                    <a:pt x="104" y="6"/>
                  </a:cubicBezTo>
                  <a:cubicBezTo>
                    <a:pt x="108" y="13"/>
                    <a:pt x="112" y="20"/>
                    <a:pt x="116" y="27"/>
                  </a:cubicBezTo>
                  <a:cubicBezTo>
                    <a:pt x="119" y="33"/>
                    <a:pt x="117" y="37"/>
                    <a:pt x="110" y="37"/>
                  </a:cubicBezTo>
                  <a:cubicBezTo>
                    <a:pt x="93" y="37"/>
                    <a:pt x="76" y="37"/>
                    <a:pt x="60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27" name="Google Shape;1727;p61"/>
          <p:cNvCxnSpPr/>
          <p:nvPr/>
        </p:nvCxnSpPr>
        <p:spPr>
          <a:xfrm>
            <a:off x="6454380" y="2984688"/>
            <a:ext cx="0" cy="92220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28" name="Google Shape;1728;p61"/>
          <p:cNvCxnSpPr/>
          <p:nvPr/>
        </p:nvCxnSpPr>
        <p:spPr>
          <a:xfrm>
            <a:off x="4351955" y="2984688"/>
            <a:ext cx="0" cy="92220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29" name="Google Shape;1729;p61"/>
          <p:cNvSpPr txBox="1">
            <a:spLocks noGrp="1"/>
          </p:cNvSpPr>
          <p:nvPr>
            <p:ph type="body" idx="4294967295"/>
          </p:nvPr>
        </p:nvSpPr>
        <p:spPr>
          <a:xfrm>
            <a:off x="1337130" y="4035613"/>
            <a:ext cx="1800000" cy="66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 Mars is red and a cold place</a:t>
            </a:r>
            <a:endParaRPr sz="1600"/>
          </a:p>
        </p:txBody>
      </p:sp>
      <p:sp>
        <p:nvSpPr>
          <p:cNvPr id="1730" name="Google Shape;1730;p61"/>
          <p:cNvSpPr txBox="1">
            <a:spLocks noGrp="1"/>
          </p:cNvSpPr>
          <p:nvPr>
            <p:ph type="subTitle" idx="4294967295"/>
          </p:nvPr>
        </p:nvSpPr>
        <p:spPr>
          <a:xfrm>
            <a:off x="2405805" y="2984688"/>
            <a:ext cx="1296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600" dirty="0">
                <a:latin typeface="Barlow SemiBold"/>
                <a:ea typeface="Barlow SemiBold"/>
                <a:cs typeface="Barlow SemiBold"/>
                <a:sym typeface="Barlow SemiBold"/>
              </a:rPr>
              <a:t>TWITTER</a:t>
            </a:r>
            <a:endParaRPr sz="1600" dirty="0"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cxnSp>
        <p:nvCxnSpPr>
          <p:cNvPr id="1731" name="Google Shape;1731;p61"/>
          <p:cNvCxnSpPr/>
          <p:nvPr/>
        </p:nvCxnSpPr>
        <p:spPr>
          <a:xfrm>
            <a:off x="2249530" y="2984688"/>
            <a:ext cx="0" cy="922200"/>
          </a:xfrm>
          <a:prstGeom prst="straightConnector1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32" name="Google Shape;1732;p61"/>
          <p:cNvCxnSpPr/>
          <p:nvPr/>
        </p:nvCxnSpPr>
        <p:spPr>
          <a:xfrm rot="10800000">
            <a:off x="1323005" y="3906888"/>
            <a:ext cx="6057900" cy="0"/>
          </a:xfrm>
          <a:prstGeom prst="straightConnector1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33" name="Google Shape;1733;p61"/>
          <p:cNvSpPr txBox="1">
            <a:spLocks noGrp="1"/>
          </p:cNvSpPr>
          <p:nvPr>
            <p:ph type="body" idx="4294967295"/>
          </p:nvPr>
        </p:nvSpPr>
        <p:spPr>
          <a:xfrm>
            <a:off x="3451955" y="4035613"/>
            <a:ext cx="1800000" cy="66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-GB" sz="1600"/>
              <a:t>Venus has a beautiful name</a:t>
            </a:r>
            <a:endParaRPr sz="1600"/>
          </a:p>
        </p:txBody>
      </p:sp>
      <p:sp>
        <p:nvSpPr>
          <p:cNvPr id="1734" name="Google Shape;1734;p61"/>
          <p:cNvSpPr txBox="1">
            <a:spLocks noGrp="1"/>
          </p:cNvSpPr>
          <p:nvPr>
            <p:ph type="body" idx="4294967295"/>
          </p:nvPr>
        </p:nvSpPr>
        <p:spPr>
          <a:xfrm>
            <a:off x="5554380" y="4035613"/>
            <a:ext cx="1800000" cy="66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Neptune is far away from us</a:t>
            </a:r>
            <a:endParaRPr sz="1600"/>
          </a:p>
        </p:txBody>
      </p:sp>
      <p:sp>
        <p:nvSpPr>
          <p:cNvPr id="1735" name="Google Shape;1735;p61"/>
          <p:cNvSpPr txBox="1">
            <a:spLocks noGrp="1"/>
          </p:cNvSpPr>
          <p:nvPr>
            <p:ph type="subTitle" idx="4294967295"/>
          </p:nvPr>
        </p:nvSpPr>
        <p:spPr>
          <a:xfrm>
            <a:off x="2405805" y="3366588"/>
            <a:ext cx="12969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2010-2020</a:t>
            </a:r>
            <a:endParaRPr sz="1600"/>
          </a:p>
        </p:txBody>
      </p:sp>
      <p:sp>
        <p:nvSpPr>
          <p:cNvPr id="1736" name="Google Shape;1736;p61"/>
          <p:cNvSpPr txBox="1">
            <a:spLocks noGrp="1"/>
          </p:cNvSpPr>
          <p:nvPr>
            <p:ph type="subTitle" idx="4294967295"/>
          </p:nvPr>
        </p:nvSpPr>
        <p:spPr>
          <a:xfrm>
            <a:off x="4511180" y="2984688"/>
            <a:ext cx="1296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600">
                <a:latin typeface="Barlow SemiBold"/>
                <a:ea typeface="Barlow SemiBold"/>
                <a:cs typeface="Barlow SemiBold"/>
                <a:sym typeface="Barlow SemiBold"/>
              </a:rPr>
              <a:t>FACEBOOK</a:t>
            </a:r>
            <a:endParaRPr sz="1600"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1737" name="Google Shape;1737;p61"/>
          <p:cNvSpPr txBox="1">
            <a:spLocks noGrp="1"/>
          </p:cNvSpPr>
          <p:nvPr>
            <p:ph type="subTitle" idx="4294967295"/>
          </p:nvPr>
        </p:nvSpPr>
        <p:spPr>
          <a:xfrm>
            <a:off x="4511180" y="3366588"/>
            <a:ext cx="12969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2010-2020</a:t>
            </a:r>
            <a:endParaRPr sz="1600"/>
          </a:p>
        </p:txBody>
      </p:sp>
      <p:sp>
        <p:nvSpPr>
          <p:cNvPr id="1738" name="Google Shape;1738;p61"/>
          <p:cNvSpPr txBox="1">
            <a:spLocks noGrp="1"/>
          </p:cNvSpPr>
          <p:nvPr>
            <p:ph type="subTitle" idx="4294967295"/>
          </p:nvPr>
        </p:nvSpPr>
        <p:spPr>
          <a:xfrm>
            <a:off x="6616555" y="2984688"/>
            <a:ext cx="1296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600">
                <a:latin typeface="Barlow SemiBold"/>
                <a:ea typeface="Barlow SemiBold"/>
                <a:cs typeface="Barlow SemiBold"/>
                <a:sym typeface="Barlow SemiBold"/>
              </a:rPr>
              <a:t>YOUTUBE</a:t>
            </a:r>
            <a:endParaRPr sz="1600"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1739" name="Google Shape;1739;p61"/>
          <p:cNvSpPr txBox="1">
            <a:spLocks noGrp="1"/>
          </p:cNvSpPr>
          <p:nvPr>
            <p:ph type="subTitle" idx="4294967295"/>
          </p:nvPr>
        </p:nvSpPr>
        <p:spPr>
          <a:xfrm>
            <a:off x="6616555" y="3366588"/>
            <a:ext cx="1296900" cy="38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/>
              <a:t>2010-2020</a:t>
            </a:r>
            <a:endParaRPr sz="1600"/>
          </a:p>
        </p:txBody>
      </p:sp>
      <p:grpSp>
        <p:nvGrpSpPr>
          <p:cNvPr id="1740" name="Google Shape;1740;p61"/>
          <p:cNvGrpSpPr/>
          <p:nvPr/>
        </p:nvGrpSpPr>
        <p:grpSpPr>
          <a:xfrm>
            <a:off x="1963180" y="2446232"/>
            <a:ext cx="572700" cy="572700"/>
            <a:chOff x="2874050" y="3872275"/>
            <a:chExt cx="572700" cy="572700"/>
          </a:xfrm>
        </p:grpSpPr>
        <p:grpSp>
          <p:nvGrpSpPr>
            <p:cNvPr id="1741" name="Google Shape;1741;p61"/>
            <p:cNvGrpSpPr/>
            <p:nvPr/>
          </p:nvGrpSpPr>
          <p:grpSpPr>
            <a:xfrm>
              <a:off x="2874050" y="3872275"/>
              <a:ext cx="572700" cy="572700"/>
              <a:chOff x="5266650" y="4383038"/>
              <a:chExt cx="572700" cy="572700"/>
            </a:xfrm>
          </p:grpSpPr>
          <p:sp>
            <p:nvSpPr>
              <p:cNvPr id="1742" name="Google Shape;1742;p61"/>
              <p:cNvSpPr/>
              <p:nvPr/>
            </p:nvSpPr>
            <p:spPr>
              <a:xfrm rot="10800000">
                <a:off x="5266650" y="4383038"/>
                <a:ext cx="572700" cy="572700"/>
              </a:xfrm>
              <a:prstGeom prst="ellipse">
                <a:avLst/>
              </a:prstGeom>
              <a:solidFill>
                <a:srgbClr val="EDD2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3" name="Google Shape;1743;p61"/>
              <p:cNvSpPr/>
              <p:nvPr/>
            </p:nvSpPr>
            <p:spPr>
              <a:xfrm rot="10800000">
                <a:off x="5321550" y="4465597"/>
                <a:ext cx="517800" cy="4665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44" name="Google Shape;1744;p61"/>
            <p:cNvSpPr/>
            <p:nvPr/>
          </p:nvSpPr>
          <p:spPr>
            <a:xfrm>
              <a:off x="3033068" y="4028583"/>
              <a:ext cx="320696" cy="260118"/>
            </a:xfrm>
            <a:custGeom>
              <a:avLst/>
              <a:gdLst/>
              <a:ahLst/>
              <a:cxnLst/>
              <a:rect l="l" t="t" r="r" b="b"/>
              <a:pathLst>
                <a:path w="8688" h="7151" extrusionOk="0">
                  <a:moveTo>
                    <a:pt x="5678" y="0"/>
                  </a:moveTo>
                  <a:cubicBezTo>
                    <a:pt x="4639" y="0"/>
                    <a:pt x="3643" y="810"/>
                    <a:pt x="3652" y="2026"/>
                  </a:cubicBezTo>
                  <a:lnTo>
                    <a:pt x="3652" y="2070"/>
                  </a:lnTo>
                  <a:lnTo>
                    <a:pt x="3551" y="2070"/>
                  </a:lnTo>
                  <a:cubicBezTo>
                    <a:pt x="3219" y="2012"/>
                    <a:pt x="2887" y="1940"/>
                    <a:pt x="2570" y="1839"/>
                  </a:cubicBezTo>
                  <a:cubicBezTo>
                    <a:pt x="1819" y="1579"/>
                    <a:pt x="1155" y="1160"/>
                    <a:pt x="592" y="612"/>
                  </a:cubicBezTo>
                  <a:lnTo>
                    <a:pt x="390" y="410"/>
                  </a:lnTo>
                  <a:cubicBezTo>
                    <a:pt x="375" y="395"/>
                    <a:pt x="358" y="388"/>
                    <a:pt x="342" y="388"/>
                  </a:cubicBezTo>
                  <a:cubicBezTo>
                    <a:pt x="312" y="388"/>
                    <a:pt x="284" y="410"/>
                    <a:pt x="275" y="438"/>
                  </a:cubicBezTo>
                  <a:lnTo>
                    <a:pt x="202" y="727"/>
                  </a:lnTo>
                  <a:cubicBezTo>
                    <a:pt x="0" y="1492"/>
                    <a:pt x="318" y="2301"/>
                    <a:pt x="982" y="2734"/>
                  </a:cubicBezTo>
                  <a:cubicBezTo>
                    <a:pt x="852" y="2734"/>
                    <a:pt x="708" y="2719"/>
                    <a:pt x="578" y="2690"/>
                  </a:cubicBezTo>
                  <a:lnTo>
                    <a:pt x="332" y="2633"/>
                  </a:lnTo>
                  <a:cubicBezTo>
                    <a:pt x="327" y="2631"/>
                    <a:pt x="321" y="2630"/>
                    <a:pt x="315" y="2630"/>
                  </a:cubicBezTo>
                  <a:cubicBezTo>
                    <a:pt x="278" y="2630"/>
                    <a:pt x="246" y="2667"/>
                    <a:pt x="246" y="2705"/>
                  </a:cubicBezTo>
                  <a:lnTo>
                    <a:pt x="289" y="2950"/>
                  </a:lnTo>
                  <a:cubicBezTo>
                    <a:pt x="390" y="3513"/>
                    <a:pt x="751" y="3990"/>
                    <a:pt x="1256" y="4221"/>
                  </a:cubicBezTo>
                  <a:cubicBezTo>
                    <a:pt x="1314" y="4249"/>
                    <a:pt x="1299" y="4336"/>
                    <a:pt x="1242" y="4350"/>
                  </a:cubicBezTo>
                  <a:lnTo>
                    <a:pt x="967" y="4350"/>
                  </a:lnTo>
                  <a:cubicBezTo>
                    <a:pt x="910" y="4365"/>
                    <a:pt x="881" y="4408"/>
                    <a:pt x="910" y="4452"/>
                  </a:cubicBezTo>
                  <a:lnTo>
                    <a:pt x="1040" y="4697"/>
                  </a:lnTo>
                  <a:cubicBezTo>
                    <a:pt x="1314" y="5173"/>
                    <a:pt x="1790" y="5491"/>
                    <a:pt x="2324" y="5563"/>
                  </a:cubicBezTo>
                  <a:cubicBezTo>
                    <a:pt x="2382" y="5577"/>
                    <a:pt x="2397" y="5650"/>
                    <a:pt x="2353" y="5693"/>
                  </a:cubicBezTo>
                  <a:cubicBezTo>
                    <a:pt x="1891" y="6025"/>
                    <a:pt x="1357" y="6256"/>
                    <a:pt x="794" y="6357"/>
                  </a:cubicBezTo>
                  <a:lnTo>
                    <a:pt x="188" y="6458"/>
                  </a:lnTo>
                  <a:cubicBezTo>
                    <a:pt x="116" y="6472"/>
                    <a:pt x="116" y="6559"/>
                    <a:pt x="174" y="6588"/>
                  </a:cubicBezTo>
                  <a:lnTo>
                    <a:pt x="751" y="6804"/>
                  </a:lnTo>
                  <a:cubicBezTo>
                    <a:pt x="1328" y="7035"/>
                    <a:pt x="1949" y="7151"/>
                    <a:pt x="2570" y="7151"/>
                  </a:cubicBezTo>
                  <a:cubicBezTo>
                    <a:pt x="5385" y="7136"/>
                    <a:pt x="7680" y="4870"/>
                    <a:pt x="7694" y="2055"/>
                  </a:cubicBezTo>
                  <a:lnTo>
                    <a:pt x="7694" y="2026"/>
                  </a:lnTo>
                  <a:lnTo>
                    <a:pt x="7694" y="1983"/>
                  </a:lnTo>
                  <a:lnTo>
                    <a:pt x="7694" y="1969"/>
                  </a:lnTo>
                  <a:cubicBezTo>
                    <a:pt x="7896" y="1839"/>
                    <a:pt x="8070" y="1680"/>
                    <a:pt x="8243" y="1507"/>
                  </a:cubicBezTo>
                  <a:lnTo>
                    <a:pt x="8647" y="1088"/>
                  </a:lnTo>
                  <a:cubicBezTo>
                    <a:pt x="8687" y="1048"/>
                    <a:pt x="8653" y="971"/>
                    <a:pt x="8591" y="971"/>
                  </a:cubicBezTo>
                  <a:cubicBezTo>
                    <a:pt x="8586" y="971"/>
                    <a:pt x="8580" y="971"/>
                    <a:pt x="8575" y="973"/>
                  </a:cubicBezTo>
                  <a:lnTo>
                    <a:pt x="8012" y="1117"/>
                  </a:lnTo>
                  <a:lnTo>
                    <a:pt x="7824" y="1146"/>
                  </a:lnTo>
                  <a:cubicBezTo>
                    <a:pt x="7820" y="1147"/>
                    <a:pt x="7816" y="1147"/>
                    <a:pt x="7812" y="1147"/>
                  </a:cubicBezTo>
                  <a:cubicBezTo>
                    <a:pt x="7761" y="1147"/>
                    <a:pt x="7728" y="1070"/>
                    <a:pt x="7781" y="1030"/>
                  </a:cubicBezTo>
                  <a:cubicBezTo>
                    <a:pt x="7839" y="973"/>
                    <a:pt x="7896" y="915"/>
                    <a:pt x="7954" y="857"/>
                  </a:cubicBezTo>
                  <a:lnTo>
                    <a:pt x="8402" y="366"/>
                  </a:lnTo>
                  <a:cubicBezTo>
                    <a:pt x="8439" y="329"/>
                    <a:pt x="8401" y="259"/>
                    <a:pt x="8353" y="259"/>
                  </a:cubicBezTo>
                  <a:cubicBezTo>
                    <a:pt x="8346" y="259"/>
                    <a:pt x="8338" y="261"/>
                    <a:pt x="8330" y="265"/>
                  </a:cubicBezTo>
                  <a:lnTo>
                    <a:pt x="7709" y="467"/>
                  </a:lnTo>
                  <a:cubicBezTo>
                    <a:pt x="7521" y="525"/>
                    <a:pt x="7334" y="583"/>
                    <a:pt x="7131" y="612"/>
                  </a:cubicBezTo>
                  <a:cubicBezTo>
                    <a:pt x="7117" y="612"/>
                    <a:pt x="7088" y="597"/>
                    <a:pt x="7074" y="583"/>
                  </a:cubicBezTo>
                  <a:cubicBezTo>
                    <a:pt x="6667" y="180"/>
                    <a:pt x="6168" y="0"/>
                    <a:pt x="56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5" name="Google Shape;1745;p61"/>
          <p:cNvGrpSpPr/>
          <p:nvPr/>
        </p:nvGrpSpPr>
        <p:grpSpPr>
          <a:xfrm>
            <a:off x="4065605" y="2446232"/>
            <a:ext cx="572700" cy="572700"/>
            <a:chOff x="5266650" y="4383038"/>
            <a:chExt cx="572700" cy="572700"/>
          </a:xfrm>
        </p:grpSpPr>
        <p:sp>
          <p:nvSpPr>
            <p:cNvPr id="1746" name="Google Shape;1746;p61"/>
            <p:cNvSpPr/>
            <p:nvPr/>
          </p:nvSpPr>
          <p:spPr>
            <a:xfrm rot="10800000">
              <a:off x="5266650" y="4383038"/>
              <a:ext cx="572700" cy="572700"/>
            </a:xfrm>
            <a:prstGeom prst="ellipse">
              <a:avLst/>
            </a:prstGeom>
            <a:solidFill>
              <a:srgbClr val="EDD2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61"/>
            <p:cNvSpPr/>
            <p:nvPr/>
          </p:nvSpPr>
          <p:spPr>
            <a:xfrm rot="10800000">
              <a:off x="5321550" y="4465597"/>
              <a:ext cx="517800" cy="4665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61"/>
            <p:cNvSpPr/>
            <p:nvPr/>
          </p:nvSpPr>
          <p:spPr>
            <a:xfrm>
              <a:off x="5439175" y="4527423"/>
              <a:ext cx="238042" cy="342843"/>
            </a:xfrm>
            <a:custGeom>
              <a:avLst/>
              <a:gdLst/>
              <a:ahLst/>
              <a:cxnLst/>
              <a:rect l="l" t="t" r="r" b="b"/>
              <a:pathLst>
                <a:path w="7407" h="10668" extrusionOk="0">
                  <a:moveTo>
                    <a:pt x="6208" y="0"/>
                  </a:moveTo>
                  <a:cubicBezTo>
                    <a:pt x="4086" y="14"/>
                    <a:pt x="2079" y="1732"/>
                    <a:pt x="2079" y="3854"/>
                  </a:cubicBezTo>
                  <a:lnTo>
                    <a:pt x="2079" y="4114"/>
                  </a:lnTo>
                  <a:cubicBezTo>
                    <a:pt x="2079" y="4129"/>
                    <a:pt x="2051" y="4157"/>
                    <a:pt x="2036" y="4157"/>
                  </a:cubicBezTo>
                  <a:lnTo>
                    <a:pt x="174" y="4157"/>
                  </a:lnTo>
                  <a:cubicBezTo>
                    <a:pt x="73" y="4157"/>
                    <a:pt x="1" y="4230"/>
                    <a:pt x="1" y="4331"/>
                  </a:cubicBezTo>
                  <a:lnTo>
                    <a:pt x="1" y="6048"/>
                  </a:lnTo>
                  <a:cubicBezTo>
                    <a:pt x="1" y="6149"/>
                    <a:pt x="73" y="6236"/>
                    <a:pt x="174" y="6236"/>
                  </a:cubicBezTo>
                  <a:lnTo>
                    <a:pt x="2036" y="6236"/>
                  </a:lnTo>
                  <a:cubicBezTo>
                    <a:pt x="2051" y="6236"/>
                    <a:pt x="2079" y="6251"/>
                    <a:pt x="2079" y="6279"/>
                  </a:cubicBezTo>
                  <a:lnTo>
                    <a:pt x="2079" y="10220"/>
                  </a:lnTo>
                  <a:cubicBezTo>
                    <a:pt x="2079" y="10235"/>
                    <a:pt x="2079" y="10249"/>
                    <a:pt x="2108" y="10264"/>
                  </a:cubicBezTo>
                  <a:cubicBezTo>
                    <a:pt x="2743" y="10495"/>
                    <a:pt x="3422" y="10624"/>
                    <a:pt x="4100" y="10668"/>
                  </a:cubicBezTo>
                  <a:cubicBezTo>
                    <a:pt x="4129" y="10668"/>
                    <a:pt x="4144" y="10639"/>
                    <a:pt x="4144" y="10624"/>
                  </a:cubicBezTo>
                  <a:lnTo>
                    <a:pt x="4144" y="6279"/>
                  </a:lnTo>
                  <a:cubicBezTo>
                    <a:pt x="4144" y="6251"/>
                    <a:pt x="4158" y="6236"/>
                    <a:pt x="4187" y="6236"/>
                  </a:cubicBezTo>
                  <a:lnTo>
                    <a:pt x="7218" y="6236"/>
                  </a:lnTo>
                  <a:cubicBezTo>
                    <a:pt x="7319" y="6236"/>
                    <a:pt x="7406" y="6149"/>
                    <a:pt x="7406" y="6048"/>
                  </a:cubicBezTo>
                  <a:lnTo>
                    <a:pt x="7406" y="4331"/>
                  </a:lnTo>
                  <a:cubicBezTo>
                    <a:pt x="7406" y="4230"/>
                    <a:pt x="7319" y="4143"/>
                    <a:pt x="7218" y="4143"/>
                  </a:cubicBezTo>
                  <a:lnTo>
                    <a:pt x="4187" y="4143"/>
                  </a:lnTo>
                  <a:cubicBezTo>
                    <a:pt x="4158" y="4143"/>
                    <a:pt x="4144" y="4129"/>
                    <a:pt x="4144" y="4100"/>
                  </a:cubicBezTo>
                  <a:lnTo>
                    <a:pt x="4144" y="3854"/>
                  </a:lnTo>
                  <a:cubicBezTo>
                    <a:pt x="4144" y="2714"/>
                    <a:pt x="5068" y="2079"/>
                    <a:pt x="6208" y="2079"/>
                  </a:cubicBezTo>
                  <a:lnTo>
                    <a:pt x="7218" y="2079"/>
                  </a:lnTo>
                  <a:cubicBezTo>
                    <a:pt x="7319" y="2079"/>
                    <a:pt x="7406" y="1992"/>
                    <a:pt x="7406" y="1891"/>
                  </a:cubicBezTo>
                  <a:lnTo>
                    <a:pt x="7406" y="173"/>
                  </a:lnTo>
                  <a:cubicBezTo>
                    <a:pt x="7406" y="72"/>
                    <a:pt x="7319" y="0"/>
                    <a:pt x="72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9" name="Google Shape;1749;p61"/>
          <p:cNvGrpSpPr/>
          <p:nvPr/>
        </p:nvGrpSpPr>
        <p:grpSpPr>
          <a:xfrm>
            <a:off x="6168030" y="2446232"/>
            <a:ext cx="572700" cy="572700"/>
            <a:chOff x="5697225" y="4031100"/>
            <a:chExt cx="572700" cy="572700"/>
          </a:xfrm>
        </p:grpSpPr>
        <p:grpSp>
          <p:nvGrpSpPr>
            <p:cNvPr id="1750" name="Google Shape;1750;p61"/>
            <p:cNvGrpSpPr/>
            <p:nvPr/>
          </p:nvGrpSpPr>
          <p:grpSpPr>
            <a:xfrm>
              <a:off x="5697225" y="4031100"/>
              <a:ext cx="572700" cy="572700"/>
              <a:chOff x="5266650" y="4383038"/>
              <a:chExt cx="572700" cy="572700"/>
            </a:xfrm>
          </p:grpSpPr>
          <p:sp>
            <p:nvSpPr>
              <p:cNvPr id="1751" name="Google Shape;1751;p61"/>
              <p:cNvSpPr/>
              <p:nvPr/>
            </p:nvSpPr>
            <p:spPr>
              <a:xfrm rot="10800000">
                <a:off x="5266650" y="4383038"/>
                <a:ext cx="572700" cy="572700"/>
              </a:xfrm>
              <a:prstGeom prst="ellipse">
                <a:avLst/>
              </a:prstGeom>
              <a:solidFill>
                <a:srgbClr val="EDD2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2" name="Google Shape;1752;p61"/>
              <p:cNvSpPr/>
              <p:nvPr/>
            </p:nvSpPr>
            <p:spPr>
              <a:xfrm rot="10800000">
                <a:off x="5321550" y="4465597"/>
                <a:ext cx="517800" cy="4665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53" name="Google Shape;1753;p61"/>
            <p:cNvGrpSpPr/>
            <p:nvPr/>
          </p:nvGrpSpPr>
          <p:grpSpPr>
            <a:xfrm>
              <a:off x="5813518" y="4195227"/>
              <a:ext cx="340117" cy="244444"/>
              <a:chOff x="6706793" y="4517702"/>
              <a:chExt cx="340117" cy="244444"/>
            </a:xfrm>
          </p:grpSpPr>
          <p:sp>
            <p:nvSpPr>
              <p:cNvPr id="1754" name="Google Shape;1754;p61"/>
              <p:cNvSpPr/>
              <p:nvPr/>
            </p:nvSpPr>
            <p:spPr>
              <a:xfrm>
                <a:off x="6706793" y="4517702"/>
                <a:ext cx="340117" cy="244444"/>
              </a:xfrm>
              <a:custGeom>
                <a:avLst/>
                <a:gdLst/>
                <a:ahLst/>
                <a:cxnLst/>
                <a:rect l="l" t="t" r="r" b="b"/>
                <a:pathLst>
                  <a:path w="10236" h="7727" extrusionOk="0">
                    <a:moveTo>
                      <a:pt x="5118" y="0"/>
                    </a:moveTo>
                    <a:cubicBezTo>
                      <a:pt x="3685" y="0"/>
                      <a:pt x="2253" y="83"/>
                      <a:pt x="824" y="249"/>
                    </a:cubicBezTo>
                    <a:cubicBezTo>
                      <a:pt x="564" y="278"/>
                      <a:pt x="347" y="480"/>
                      <a:pt x="304" y="755"/>
                    </a:cubicBezTo>
                    <a:cubicBezTo>
                      <a:pt x="1" y="2819"/>
                      <a:pt x="1" y="4912"/>
                      <a:pt x="304" y="6976"/>
                    </a:cubicBezTo>
                    <a:cubicBezTo>
                      <a:pt x="347" y="7236"/>
                      <a:pt x="564" y="7453"/>
                      <a:pt x="824" y="7482"/>
                    </a:cubicBezTo>
                    <a:cubicBezTo>
                      <a:pt x="2253" y="7640"/>
                      <a:pt x="3682" y="7712"/>
                      <a:pt x="5125" y="7727"/>
                    </a:cubicBezTo>
                    <a:cubicBezTo>
                      <a:pt x="6554" y="7712"/>
                      <a:pt x="7984" y="7640"/>
                      <a:pt x="9413" y="7482"/>
                    </a:cubicBezTo>
                    <a:cubicBezTo>
                      <a:pt x="9673" y="7453"/>
                      <a:pt x="9889" y="7236"/>
                      <a:pt x="9932" y="6976"/>
                    </a:cubicBezTo>
                    <a:cubicBezTo>
                      <a:pt x="10236" y="4912"/>
                      <a:pt x="10236" y="2819"/>
                      <a:pt x="9932" y="755"/>
                    </a:cubicBezTo>
                    <a:cubicBezTo>
                      <a:pt x="9889" y="480"/>
                      <a:pt x="9673" y="278"/>
                      <a:pt x="9413" y="249"/>
                    </a:cubicBezTo>
                    <a:cubicBezTo>
                      <a:pt x="7984" y="83"/>
                      <a:pt x="6551" y="0"/>
                      <a:pt x="51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5" name="Google Shape;1755;p61"/>
              <p:cNvSpPr/>
              <p:nvPr/>
            </p:nvSpPr>
            <p:spPr>
              <a:xfrm>
                <a:off x="6827172" y="4578068"/>
                <a:ext cx="124736" cy="123724"/>
              </a:xfrm>
              <a:custGeom>
                <a:avLst/>
                <a:gdLst/>
                <a:ahLst/>
                <a:cxnLst/>
                <a:rect l="l" t="t" r="r" b="b"/>
                <a:pathLst>
                  <a:path w="3754" h="3911" extrusionOk="0">
                    <a:moveTo>
                      <a:pt x="129" y="0"/>
                    </a:moveTo>
                    <a:cubicBezTo>
                      <a:pt x="58" y="0"/>
                      <a:pt x="0" y="60"/>
                      <a:pt x="0" y="136"/>
                    </a:cubicBezTo>
                    <a:lnTo>
                      <a:pt x="0" y="3774"/>
                    </a:lnTo>
                    <a:cubicBezTo>
                      <a:pt x="0" y="3850"/>
                      <a:pt x="58" y="3910"/>
                      <a:pt x="123" y="3910"/>
                    </a:cubicBezTo>
                    <a:cubicBezTo>
                      <a:pt x="144" y="3910"/>
                      <a:pt x="166" y="3904"/>
                      <a:pt x="188" y="3890"/>
                    </a:cubicBezTo>
                    <a:lnTo>
                      <a:pt x="3667" y="2071"/>
                    </a:lnTo>
                    <a:cubicBezTo>
                      <a:pt x="3753" y="2027"/>
                      <a:pt x="3753" y="1883"/>
                      <a:pt x="3667" y="1840"/>
                    </a:cubicBezTo>
                    <a:lnTo>
                      <a:pt x="202" y="21"/>
                    </a:lnTo>
                    <a:cubicBezTo>
                      <a:pt x="177" y="7"/>
                      <a:pt x="153" y="0"/>
                      <a:pt x="1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95" name="Google Shape;1795;p61"/>
          <p:cNvSpPr txBox="1">
            <a:spLocks noGrp="1"/>
          </p:cNvSpPr>
          <p:nvPr>
            <p:ph type="title"/>
          </p:nvPr>
        </p:nvSpPr>
        <p:spPr>
          <a:xfrm>
            <a:off x="588305" y="616149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dirty="0">
                <a:solidFill>
                  <a:schemeClr val="bg1">
                    <a:lumMod val="75000"/>
                  </a:schemeClr>
                </a:solidFill>
              </a:rPr>
              <a:t>WHAT PLATFORMS ARE WE </a:t>
            </a:r>
            <a:r>
              <a:rPr lang="en-GB" sz="3200" dirty="0" smtClean="0">
                <a:solidFill>
                  <a:schemeClr val="bg1">
                    <a:lumMod val="75000"/>
                  </a:schemeClr>
                </a:solidFill>
              </a:rPr>
              <a:t>GOING </a:t>
            </a:r>
            <a:r>
              <a:rPr lang="en-GB" sz="3200" dirty="0">
                <a:solidFill>
                  <a:schemeClr val="bg1">
                    <a:lumMod val="75000"/>
                  </a:schemeClr>
                </a:solidFill>
              </a:rPr>
              <a:t>TO USE?</a:t>
            </a:r>
            <a:endParaRPr sz="32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2" name="Google Shape;1952;p64"/>
          <p:cNvSpPr txBox="1">
            <a:spLocks noGrp="1"/>
          </p:cNvSpPr>
          <p:nvPr>
            <p:ph type="title"/>
          </p:nvPr>
        </p:nvSpPr>
        <p:spPr>
          <a:xfrm flipH="1">
            <a:off x="734276" y="720000"/>
            <a:ext cx="3600600" cy="161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 BUDGET</a:t>
            </a:r>
            <a:endParaRPr/>
          </a:p>
        </p:txBody>
      </p:sp>
      <p:sp>
        <p:nvSpPr>
          <p:cNvPr id="1953" name="Google Shape;1953;p64"/>
          <p:cNvSpPr txBox="1">
            <a:spLocks noGrp="1"/>
          </p:cNvSpPr>
          <p:nvPr>
            <p:ph type="title" idx="2"/>
          </p:nvPr>
        </p:nvSpPr>
        <p:spPr>
          <a:xfrm flipH="1">
            <a:off x="1981224" y="2338500"/>
            <a:ext cx="1106700" cy="98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05</a:t>
            </a:r>
            <a:endParaRPr/>
          </a:p>
        </p:txBody>
      </p:sp>
      <p:sp>
        <p:nvSpPr>
          <p:cNvPr id="1954" name="Google Shape;1954;p64"/>
          <p:cNvSpPr txBox="1">
            <a:spLocks noGrp="1"/>
          </p:cNvSpPr>
          <p:nvPr>
            <p:ph type="subTitle" idx="1"/>
          </p:nvPr>
        </p:nvSpPr>
        <p:spPr>
          <a:xfrm flipH="1">
            <a:off x="1162274" y="3434200"/>
            <a:ext cx="2744700" cy="67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You can enter a subtitle here if you need it</a:t>
            </a:r>
            <a:endParaRPr/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4848225" y="709613"/>
            <a:ext cx="3362325" cy="4291013"/>
          </a:xfrm>
          <a:custGeom>
            <a:avLst/>
            <a:gdLst>
              <a:gd name="T0" fmla="*/ 561 w 566"/>
              <a:gd name="T1" fmla="*/ 537 h 723"/>
              <a:gd name="T2" fmla="*/ 542 w 566"/>
              <a:gd name="T3" fmla="*/ 551 h 723"/>
              <a:gd name="T4" fmla="*/ 476 w 566"/>
              <a:gd name="T5" fmla="*/ 658 h 723"/>
              <a:gd name="T6" fmla="*/ 475 w 566"/>
              <a:gd name="T7" fmla="*/ 717 h 723"/>
              <a:gd name="T8" fmla="*/ 469 w 566"/>
              <a:gd name="T9" fmla="*/ 714 h 723"/>
              <a:gd name="T10" fmla="*/ 441 w 566"/>
              <a:gd name="T11" fmla="*/ 704 h 723"/>
              <a:gd name="T12" fmla="*/ 423 w 566"/>
              <a:gd name="T13" fmla="*/ 570 h 723"/>
              <a:gd name="T14" fmla="*/ 385 w 566"/>
              <a:gd name="T15" fmla="*/ 557 h 723"/>
              <a:gd name="T16" fmla="*/ 349 w 566"/>
              <a:gd name="T17" fmla="*/ 531 h 723"/>
              <a:gd name="T18" fmla="*/ 409 w 566"/>
              <a:gd name="T19" fmla="*/ 274 h 723"/>
              <a:gd name="T20" fmla="*/ 396 w 566"/>
              <a:gd name="T21" fmla="*/ 211 h 723"/>
              <a:gd name="T22" fmla="*/ 313 w 566"/>
              <a:gd name="T23" fmla="*/ 337 h 723"/>
              <a:gd name="T24" fmla="*/ 288 w 566"/>
              <a:gd name="T25" fmla="*/ 361 h 723"/>
              <a:gd name="T26" fmla="*/ 270 w 566"/>
              <a:gd name="T27" fmla="*/ 325 h 723"/>
              <a:gd name="T28" fmla="*/ 201 w 566"/>
              <a:gd name="T29" fmla="*/ 220 h 723"/>
              <a:gd name="T30" fmla="*/ 196 w 566"/>
              <a:gd name="T31" fmla="*/ 360 h 723"/>
              <a:gd name="T32" fmla="*/ 168 w 566"/>
              <a:gd name="T33" fmla="*/ 511 h 723"/>
              <a:gd name="T34" fmla="*/ 163 w 566"/>
              <a:gd name="T35" fmla="*/ 671 h 723"/>
              <a:gd name="T36" fmla="*/ 190 w 566"/>
              <a:gd name="T37" fmla="*/ 709 h 723"/>
              <a:gd name="T38" fmla="*/ 143 w 566"/>
              <a:gd name="T39" fmla="*/ 697 h 723"/>
              <a:gd name="T40" fmla="*/ 130 w 566"/>
              <a:gd name="T41" fmla="*/ 679 h 723"/>
              <a:gd name="T42" fmla="*/ 124 w 566"/>
              <a:gd name="T43" fmla="*/ 397 h 723"/>
              <a:gd name="T44" fmla="*/ 95 w 566"/>
              <a:gd name="T45" fmla="*/ 531 h 723"/>
              <a:gd name="T46" fmla="*/ 79 w 566"/>
              <a:gd name="T47" fmla="*/ 688 h 723"/>
              <a:gd name="T48" fmla="*/ 63 w 566"/>
              <a:gd name="T49" fmla="*/ 711 h 723"/>
              <a:gd name="T50" fmla="*/ 15 w 566"/>
              <a:gd name="T51" fmla="*/ 722 h 723"/>
              <a:gd name="T52" fmla="*/ 10 w 566"/>
              <a:gd name="T53" fmla="*/ 704 h 723"/>
              <a:gd name="T54" fmla="*/ 37 w 566"/>
              <a:gd name="T55" fmla="*/ 668 h 723"/>
              <a:gd name="T56" fmla="*/ 49 w 566"/>
              <a:gd name="T57" fmla="*/ 439 h 723"/>
              <a:gd name="T58" fmla="*/ 29 w 566"/>
              <a:gd name="T59" fmla="*/ 312 h 723"/>
              <a:gd name="T60" fmla="*/ 26 w 566"/>
              <a:gd name="T61" fmla="*/ 244 h 723"/>
              <a:gd name="T62" fmla="*/ 53 w 566"/>
              <a:gd name="T63" fmla="*/ 133 h 723"/>
              <a:gd name="T64" fmla="*/ 103 w 566"/>
              <a:gd name="T65" fmla="*/ 83 h 723"/>
              <a:gd name="T66" fmla="*/ 92 w 566"/>
              <a:gd name="T67" fmla="*/ 43 h 723"/>
              <a:gd name="T68" fmla="*/ 135 w 566"/>
              <a:gd name="T69" fmla="*/ 4 h 723"/>
              <a:gd name="T70" fmla="*/ 154 w 566"/>
              <a:gd name="T71" fmla="*/ 50 h 723"/>
              <a:gd name="T72" fmla="*/ 184 w 566"/>
              <a:gd name="T73" fmla="*/ 120 h 723"/>
              <a:gd name="T74" fmla="*/ 227 w 566"/>
              <a:gd name="T75" fmla="*/ 185 h 723"/>
              <a:gd name="T76" fmla="*/ 298 w 566"/>
              <a:gd name="T77" fmla="*/ 320 h 723"/>
              <a:gd name="T78" fmla="*/ 376 w 566"/>
              <a:gd name="T79" fmla="*/ 192 h 723"/>
              <a:gd name="T80" fmla="*/ 446 w 566"/>
              <a:gd name="T81" fmla="*/ 125 h 723"/>
              <a:gd name="T82" fmla="*/ 427 w 566"/>
              <a:gd name="T83" fmla="*/ 113 h 723"/>
              <a:gd name="T84" fmla="*/ 417 w 566"/>
              <a:gd name="T85" fmla="*/ 93 h 723"/>
              <a:gd name="T86" fmla="*/ 424 w 566"/>
              <a:gd name="T87" fmla="*/ 57 h 723"/>
              <a:gd name="T88" fmla="*/ 498 w 566"/>
              <a:gd name="T89" fmla="*/ 48 h 723"/>
              <a:gd name="T90" fmla="*/ 493 w 566"/>
              <a:gd name="T91" fmla="*/ 137 h 723"/>
              <a:gd name="T92" fmla="*/ 536 w 566"/>
              <a:gd name="T93" fmla="*/ 159 h 723"/>
              <a:gd name="T94" fmla="*/ 540 w 566"/>
              <a:gd name="T95" fmla="*/ 235 h 723"/>
              <a:gd name="T96" fmla="*/ 555 w 566"/>
              <a:gd name="T97" fmla="*/ 380 h 7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566" h="723">
                <a:moveTo>
                  <a:pt x="549" y="424"/>
                </a:moveTo>
                <a:cubicBezTo>
                  <a:pt x="552" y="444"/>
                  <a:pt x="555" y="464"/>
                  <a:pt x="558" y="485"/>
                </a:cubicBezTo>
                <a:cubicBezTo>
                  <a:pt x="560" y="500"/>
                  <a:pt x="563" y="516"/>
                  <a:pt x="565" y="531"/>
                </a:cubicBezTo>
                <a:cubicBezTo>
                  <a:pt x="566" y="535"/>
                  <a:pt x="564" y="536"/>
                  <a:pt x="561" y="537"/>
                </a:cubicBezTo>
                <a:cubicBezTo>
                  <a:pt x="557" y="539"/>
                  <a:pt x="553" y="538"/>
                  <a:pt x="549" y="538"/>
                </a:cubicBezTo>
                <a:cubicBezTo>
                  <a:pt x="546" y="538"/>
                  <a:pt x="544" y="537"/>
                  <a:pt x="542" y="537"/>
                </a:cubicBezTo>
                <a:cubicBezTo>
                  <a:pt x="543" y="540"/>
                  <a:pt x="544" y="542"/>
                  <a:pt x="545" y="545"/>
                </a:cubicBezTo>
                <a:cubicBezTo>
                  <a:pt x="546" y="548"/>
                  <a:pt x="545" y="550"/>
                  <a:pt x="542" y="551"/>
                </a:cubicBezTo>
                <a:cubicBezTo>
                  <a:pt x="529" y="556"/>
                  <a:pt x="515" y="558"/>
                  <a:pt x="501" y="551"/>
                </a:cubicBezTo>
                <a:cubicBezTo>
                  <a:pt x="500" y="572"/>
                  <a:pt x="492" y="590"/>
                  <a:pt x="486" y="609"/>
                </a:cubicBezTo>
                <a:cubicBezTo>
                  <a:pt x="482" y="620"/>
                  <a:pt x="480" y="633"/>
                  <a:pt x="479" y="645"/>
                </a:cubicBezTo>
                <a:cubicBezTo>
                  <a:pt x="478" y="649"/>
                  <a:pt x="477" y="653"/>
                  <a:pt x="476" y="658"/>
                </a:cubicBezTo>
                <a:cubicBezTo>
                  <a:pt x="475" y="666"/>
                  <a:pt x="475" y="674"/>
                  <a:pt x="478" y="682"/>
                </a:cubicBezTo>
                <a:cubicBezTo>
                  <a:pt x="480" y="689"/>
                  <a:pt x="478" y="697"/>
                  <a:pt x="478" y="704"/>
                </a:cubicBezTo>
                <a:cubicBezTo>
                  <a:pt x="478" y="707"/>
                  <a:pt x="478" y="711"/>
                  <a:pt x="478" y="714"/>
                </a:cubicBezTo>
                <a:cubicBezTo>
                  <a:pt x="478" y="716"/>
                  <a:pt x="476" y="716"/>
                  <a:pt x="475" y="717"/>
                </a:cubicBezTo>
                <a:cubicBezTo>
                  <a:pt x="472" y="717"/>
                  <a:pt x="473" y="715"/>
                  <a:pt x="473" y="714"/>
                </a:cubicBezTo>
                <a:cubicBezTo>
                  <a:pt x="473" y="708"/>
                  <a:pt x="473" y="702"/>
                  <a:pt x="473" y="696"/>
                </a:cubicBezTo>
                <a:cubicBezTo>
                  <a:pt x="471" y="697"/>
                  <a:pt x="470" y="699"/>
                  <a:pt x="470" y="702"/>
                </a:cubicBezTo>
                <a:cubicBezTo>
                  <a:pt x="469" y="706"/>
                  <a:pt x="469" y="710"/>
                  <a:pt x="469" y="714"/>
                </a:cubicBezTo>
                <a:cubicBezTo>
                  <a:pt x="468" y="720"/>
                  <a:pt x="465" y="722"/>
                  <a:pt x="459" y="722"/>
                </a:cubicBezTo>
                <a:cubicBezTo>
                  <a:pt x="455" y="722"/>
                  <a:pt x="451" y="723"/>
                  <a:pt x="446" y="722"/>
                </a:cubicBezTo>
                <a:cubicBezTo>
                  <a:pt x="442" y="721"/>
                  <a:pt x="440" y="719"/>
                  <a:pt x="440" y="715"/>
                </a:cubicBezTo>
                <a:cubicBezTo>
                  <a:pt x="439" y="711"/>
                  <a:pt x="439" y="707"/>
                  <a:pt x="441" y="704"/>
                </a:cubicBezTo>
                <a:cubicBezTo>
                  <a:pt x="441" y="702"/>
                  <a:pt x="441" y="701"/>
                  <a:pt x="439" y="700"/>
                </a:cubicBezTo>
                <a:cubicBezTo>
                  <a:pt x="435" y="698"/>
                  <a:pt x="433" y="693"/>
                  <a:pt x="436" y="689"/>
                </a:cubicBezTo>
                <a:cubicBezTo>
                  <a:pt x="445" y="672"/>
                  <a:pt x="446" y="654"/>
                  <a:pt x="442" y="635"/>
                </a:cubicBezTo>
                <a:cubicBezTo>
                  <a:pt x="438" y="613"/>
                  <a:pt x="430" y="591"/>
                  <a:pt x="423" y="570"/>
                </a:cubicBezTo>
                <a:cubicBezTo>
                  <a:pt x="422" y="566"/>
                  <a:pt x="421" y="563"/>
                  <a:pt x="420" y="559"/>
                </a:cubicBezTo>
                <a:cubicBezTo>
                  <a:pt x="420" y="557"/>
                  <a:pt x="419" y="557"/>
                  <a:pt x="418" y="557"/>
                </a:cubicBezTo>
                <a:cubicBezTo>
                  <a:pt x="412" y="558"/>
                  <a:pt x="407" y="558"/>
                  <a:pt x="401" y="558"/>
                </a:cubicBezTo>
                <a:cubicBezTo>
                  <a:pt x="396" y="559"/>
                  <a:pt x="390" y="559"/>
                  <a:pt x="385" y="557"/>
                </a:cubicBezTo>
                <a:cubicBezTo>
                  <a:pt x="378" y="555"/>
                  <a:pt x="376" y="552"/>
                  <a:pt x="377" y="545"/>
                </a:cubicBezTo>
                <a:cubicBezTo>
                  <a:pt x="378" y="539"/>
                  <a:pt x="378" y="538"/>
                  <a:pt x="372" y="538"/>
                </a:cubicBezTo>
                <a:cubicBezTo>
                  <a:pt x="367" y="538"/>
                  <a:pt x="361" y="538"/>
                  <a:pt x="356" y="538"/>
                </a:cubicBezTo>
                <a:cubicBezTo>
                  <a:pt x="350" y="537"/>
                  <a:pt x="349" y="536"/>
                  <a:pt x="349" y="531"/>
                </a:cubicBezTo>
                <a:cubicBezTo>
                  <a:pt x="349" y="517"/>
                  <a:pt x="350" y="503"/>
                  <a:pt x="351" y="490"/>
                </a:cubicBezTo>
                <a:cubicBezTo>
                  <a:pt x="354" y="468"/>
                  <a:pt x="356" y="446"/>
                  <a:pt x="359" y="425"/>
                </a:cubicBezTo>
                <a:cubicBezTo>
                  <a:pt x="365" y="378"/>
                  <a:pt x="376" y="333"/>
                  <a:pt x="398" y="291"/>
                </a:cubicBezTo>
                <a:cubicBezTo>
                  <a:pt x="401" y="285"/>
                  <a:pt x="404" y="279"/>
                  <a:pt x="409" y="274"/>
                </a:cubicBezTo>
                <a:cubicBezTo>
                  <a:pt x="413" y="269"/>
                  <a:pt x="415" y="263"/>
                  <a:pt x="414" y="257"/>
                </a:cubicBezTo>
                <a:cubicBezTo>
                  <a:pt x="413" y="250"/>
                  <a:pt x="413" y="243"/>
                  <a:pt x="412" y="236"/>
                </a:cubicBezTo>
                <a:cubicBezTo>
                  <a:pt x="412" y="233"/>
                  <a:pt x="411" y="230"/>
                  <a:pt x="408" y="228"/>
                </a:cubicBezTo>
                <a:cubicBezTo>
                  <a:pt x="401" y="225"/>
                  <a:pt x="396" y="220"/>
                  <a:pt x="396" y="211"/>
                </a:cubicBezTo>
                <a:cubicBezTo>
                  <a:pt x="388" y="236"/>
                  <a:pt x="377" y="257"/>
                  <a:pt x="360" y="276"/>
                </a:cubicBezTo>
                <a:cubicBezTo>
                  <a:pt x="350" y="288"/>
                  <a:pt x="339" y="298"/>
                  <a:pt x="329" y="310"/>
                </a:cubicBezTo>
                <a:cubicBezTo>
                  <a:pt x="325" y="316"/>
                  <a:pt x="320" y="321"/>
                  <a:pt x="315" y="327"/>
                </a:cubicBezTo>
                <a:cubicBezTo>
                  <a:pt x="313" y="330"/>
                  <a:pt x="312" y="333"/>
                  <a:pt x="313" y="337"/>
                </a:cubicBezTo>
                <a:cubicBezTo>
                  <a:pt x="315" y="348"/>
                  <a:pt x="310" y="356"/>
                  <a:pt x="303" y="363"/>
                </a:cubicBezTo>
                <a:cubicBezTo>
                  <a:pt x="302" y="364"/>
                  <a:pt x="300" y="365"/>
                  <a:pt x="299" y="364"/>
                </a:cubicBezTo>
                <a:cubicBezTo>
                  <a:pt x="297" y="362"/>
                  <a:pt x="294" y="363"/>
                  <a:pt x="291" y="363"/>
                </a:cubicBezTo>
                <a:cubicBezTo>
                  <a:pt x="289" y="363"/>
                  <a:pt x="288" y="362"/>
                  <a:pt x="288" y="361"/>
                </a:cubicBezTo>
                <a:cubicBezTo>
                  <a:pt x="286" y="356"/>
                  <a:pt x="285" y="352"/>
                  <a:pt x="285" y="347"/>
                </a:cubicBezTo>
                <a:cubicBezTo>
                  <a:pt x="285" y="345"/>
                  <a:pt x="284" y="343"/>
                  <a:pt x="283" y="342"/>
                </a:cubicBezTo>
                <a:cubicBezTo>
                  <a:pt x="278" y="337"/>
                  <a:pt x="273" y="333"/>
                  <a:pt x="271" y="326"/>
                </a:cubicBezTo>
                <a:cubicBezTo>
                  <a:pt x="271" y="326"/>
                  <a:pt x="270" y="325"/>
                  <a:pt x="270" y="325"/>
                </a:cubicBezTo>
                <a:cubicBezTo>
                  <a:pt x="263" y="321"/>
                  <a:pt x="260" y="314"/>
                  <a:pt x="256" y="308"/>
                </a:cubicBezTo>
                <a:cubicBezTo>
                  <a:pt x="245" y="292"/>
                  <a:pt x="235" y="275"/>
                  <a:pt x="222" y="260"/>
                </a:cubicBezTo>
                <a:cubicBezTo>
                  <a:pt x="218" y="254"/>
                  <a:pt x="215" y="248"/>
                  <a:pt x="212" y="242"/>
                </a:cubicBezTo>
                <a:cubicBezTo>
                  <a:pt x="209" y="235"/>
                  <a:pt x="204" y="228"/>
                  <a:pt x="201" y="220"/>
                </a:cubicBezTo>
                <a:cubicBezTo>
                  <a:pt x="200" y="228"/>
                  <a:pt x="200" y="237"/>
                  <a:pt x="200" y="245"/>
                </a:cubicBezTo>
                <a:cubicBezTo>
                  <a:pt x="202" y="277"/>
                  <a:pt x="201" y="309"/>
                  <a:pt x="201" y="342"/>
                </a:cubicBezTo>
                <a:cubicBezTo>
                  <a:pt x="201" y="346"/>
                  <a:pt x="201" y="351"/>
                  <a:pt x="200" y="356"/>
                </a:cubicBezTo>
                <a:cubicBezTo>
                  <a:pt x="200" y="359"/>
                  <a:pt x="199" y="361"/>
                  <a:pt x="196" y="360"/>
                </a:cubicBezTo>
                <a:cubicBezTo>
                  <a:pt x="194" y="359"/>
                  <a:pt x="193" y="361"/>
                  <a:pt x="192" y="363"/>
                </a:cubicBezTo>
                <a:cubicBezTo>
                  <a:pt x="191" y="366"/>
                  <a:pt x="190" y="369"/>
                  <a:pt x="190" y="372"/>
                </a:cubicBezTo>
                <a:cubicBezTo>
                  <a:pt x="186" y="395"/>
                  <a:pt x="182" y="418"/>
                  <a:pt x="179" y="440"/>
                </a:cubicBezTo>
                <a:cubicBezTo>
                  <a:pt x="175" y="464"/>
                  <a:pt x="172" y="488"/>
                  <a:pt x="168" y="511"/>
                </a:cubicBezTo>
                <a:cubicBezTo>
                  <a:pt x="167" y="519"/>
                  <a:pt x="168" y="526"/>
                  <a:pt x="169" y="534"/>
                </a:cubicBezTo>
                <a:cubicBezTo>
                  <a:pt x="170" y="540"/>
                  <a:pt x="169" y="546"/>
                  <a:pt x="169" y="552"/>
                </a:cubicBezTo>
                <a:cubicBezTo>
                  <a:pt x="168" y="588"/>
                  <a:pt x="166" y="625"/>
                  <a:pt x="164" y="661"/>
                </a:cubicBezTo>
                <a:cubicBezTo>
                  <a:pt x="164" y="664"/>
                  <a:pt x="165" y="668"/>
                  <a:pt x="163" y="671"/>
                </a:cubicBezTo>
                <a:cubicBezTo>
                  <a:pt x="161" y="675"/>
                  <a:pt x="165" y="676"/>
                  <a:pt x="166" y="678"/>
                </a:cubicBezTo>
                <a:cubicBezTo>
                  <a:pt x="166" y="679"/>
                  <a:pt x="166" y="679"/>
                  <a:pt x="167" y="679"/>
                </a:cubicBezTo>
                <a:cubicBezTo>
                  <a:pt x="172" y="687"/>
                  <a:pt x="178" y="695"/>
                  <a:pt x="185" y="702"/>
                </a:cubicBezTo>
                <a:cubicBezTo>
                  <a:pt x="187" y="704"/>
                  <a:pt x="189" y="706"/>
                  <a:pt x="190" y="709"/>
                </a:cubicBezTo>
                <a:cubicBezTo>
                  <a:pt x="192" y="713"/>
                  <a:pt x="192" y="715"/>
                  <a:pt x="187" y="716"/>
                </a:cubicBezTo>
                <a:cubicBezTo>
                  <a:pt x="175" y="720"/>
                  <a:pt x="164" y="716"/>
                  <a:pt x="154" y="710"/>
                </a:cubicBezTo>
                <a:cubicBezTo>
                  <a:pt x="153" y="710"/>
                  <a:pt x="152" y="709"/>
                  <a:pt x="152" y="708"/>
                </a:cubicBezTo>
                <a:cubicBezTo>
                  <a:pt x="152" y="702"/>
                  <a:pt x="147" y="701"/>
                  <a:pt x="143" y="697"/>
                </a:cubicBezTo>
                <a:cubicBezTo>
                  <a:pt x="144" y="703"/>
                  <a:pt x="141" y="702"/>
                  <a:pt x="137" y="701"/>
                </a:cubicBezTo>
                <a:cubicBezTo>
                  <a:pt x="130" y="700"/>
                  <a:pt x="130" y="700"/>
                  <a:pt x="131" y="693"/>
                </a:cubicBezTo>
                <a:cubicBezTo>
                  <a:pt x="131" y="692"/>
                  <a:pt x="131" y="691"/>
                  <a:pt x="131" y="690"/>
                </a:cubicBezTo>
                <a:cubicBezTo>
                  <a:pt x="128" y="687"/>
                  <a:pt x="129" y="683"/>
                  <a:pt x="130" y="679"/>
                </a:cubicBezTo>
                <a:cubicBezTo>
                  <a:pt x="131" y="677"/>
                  <a:pt x="131" y="676"/>
                  <a:pt x="130" y="675"/>
                </a:cubicBezTo>
                <a:cubicBezTo>
                  <a:pt x="127" y="675"/>
                  <a:pt x="127" y="673"/>
                  <a:pt x="127" y="671"/>
                </a:cubicBezTo>
                <a:cubicBezTo>
                  <a:pt x="125" y="630"/>
                  <a:pt x="126" y="589"/>
                  <a:pt x="125" y="547"/>
                </a:cubicBezTo>
                <a:cubicBezTo>
                  <a:pt x="124" y="497"/>
                  <a:pt x="126" y="447"/>
                  <a:pt x="124" y="397"/>
                </a:cubicBezTo>
                <a:cubicBezTo>
                  <a:pt x="124" y="393"/>
                  <a:pt x="124" y="388"/>
                  <a:pt x="123" y="384"/>
                </a:cubicBezTo>
                <a:cubicBezTo>
                  <a:pt x="122" y="391"/>
                  <a:pt x="121" y="397"/>
                  <a:pt x="120" y="404"/>
                </a:cubicBezTo>
                <a:cubicBezTo>
                  <a:pt x="117" y="428"/>
                  <a:pt x="112" y="451"/>
                  <a:pt x="108" y="475"/>
                </a:cubicBezTo>
                <a:cubicBezTo>
                  <a:pt x="104" y="494"/>
                  <a:pt x="99" y="512"/>
                  <a:pt x="95" y="531"/>
                </a:cubicBezTo>
                <a:cubicBezTo>
                  <a:pt x="93" y="542"/>
                  <a:pt x="91" y="554"/>
                  <a:pt x="91" y="566"/>
                </a:cubicBezTo>
                <a:cubicBezTo>
                  <a:pt x="90" y="592"/>
                  <a:pt x="89" y="619"/>
                  <a:pt x="87" y="645"/>
                </a:cubicBezTo>
                <a:cubicBezTo>
                  <a:pt x="87" y="659"/>
                  <a:pt x="86" y="672"/>
                  <a:pt x="79" y="685"/>
                </a:cubicBezTo>
                <a:cubicBezTo>
                  <a:pt x="79" y="686"/>
                  <a:pt x="79" y="687"/>
                  <a:pt x="79" y="688"/>
                </a:cubicBezTo>
                <a:cubicBezTo>
                  <a:pt x="80" y="690"/>
                  <a:pt x="80" y="693"/>
                  <a:pt x="79" y="695"/>
                </a:cubicBezTo>
                <a:cubicBezTo>
                  <a:pt x="78" y="699"/>
                  <a:pt x="77" y="703"/>
                  <a:pt x="78" y="707"/>
                </a:cubicBezTo>
                <a:cubicBezTo>
                  <a:pt x="78" y="708"/>
                  <a:pt x="77" y="709"/>
                  <a:pt x="76" y="710"/>
                </a:cubicBezTo>
                <a:cubicBezTo>
                  <a:pt x="72" y="712"/>
                  <a:pt x="67" y="711"/>
                  <a:pt x="63" y="711"/>
                </a:cubicBezTo>
                <a:cubicBezTo>
                  <a:pt x="63" y="711"/>
                  <a:pt x="62" y="711"/>
                  <a:pt x="62" y="711"/>
                </a:cubicBezTo>
                <a:cubicBezTo>
                  <a:pt x="61" y="705"/>
                  <a:pt x="58" y="709"/>
                  <a:pt x="56" y="709"/>
                </a:cubicBezTo>
                <a:cubicBezTo>
                  <a:pt x="52" y="710"/>
                  <a:pt x="49" y="712"/>
                  <a:pt x="45" y="715"/>
                </a:cubicBezTo>
                <a:cubicBezTo>
                  <a:pt x="36" y="722"/>
                  <a:pt x="26" y="723"/>
                  <a:pt x="15" y="722"/>
                </a:cubicBezTo>
                <a:cubicBezTo>
                  <a:pt x="12" y="722"/>
                  <a:pt x="8" y="721"/>
                  <a:pt x="5" y="720"/>
                </a:cubicBezTo>
                <a:cubicBezTo>
                  <a:pt x="4" y="720"/>
                  <a:pt x="1" y="720"/>
                  <a:pt x="1" y="718"/>
                </a:cubicBezTo>
                <a:cubicBezTo>
                  <a:pt x="1" y="715"/>
                  <a:pt x="0" y="712"/>
                  <a:pt x="3" y="710"/>
                </a:cubicBezTo>
                <a:cubicBezTo>
                  <a:pt x="5" y="708"/>
                  <a:pt x="8" y="706"/>
                  <a:pt x="10" y="704"/>
                </a:cubicBezTo>
                <a:cubicBezTo>
                  <a:pt x="16" y="701"/>
                  <a:pt x="21" y="698"/>
                  <a:pt x="26" y="694"/>
                </a:cubicBezTo>
                <a:cubicBezTo>
                  <a:pt x="30" y="692"/>
                  <a:pt x="33" y="690"/>
                  <a:pt x="35" y="686"/>
                </a:cubicBezTo>
                <a:cubicBezTo>
                  <a:pt x="36" y="684"/>
                  <a:pt x="39" y="682"/>
                  <a:pt x="36" y="679"/>
                </a:cubicBezTo>
                <a:cubicBezTo>
                  <a:pt x="35" y="676"/>
                  <a:pt x="36" y="671"/>
                  <a:pt x="37" y="668"/>
                </a:cubicBezTo>
                <a:cubicBezTo>
                  <a:pt x="44" y="638"/>
                  <a:pt x="43" y="608"/>
                  <a:pt x="43" y="577"/>
                </a:cubicBezTo>
                <a:cubicBezTo>
                  <a:pt x="43" y="561"/>
                  <a:pt x="45" y="544"/>
                  <a:pt x="46" y="528"/>
                </a:cubicBezTo>
                <a:cubicBezTo>
                  <a:pt x="47" y="514"/>
                  <a:pt x="49" y="499"/>
                  <a:pt x="47" y="485"/>
                </a:cubicBezTo>
                <a:cubicBezTo>
                  <a:pt x="46" y="470"/>
                  <a:pt x="48" y="455"/>
                  <a:pt x="49" y="439"/>
                </a:cubicBezTo>
                <a:cubicBezTo>
                  <a:pt x="50" y="415"/>
                  <a:pt x="51" y="390"/>
                  <a:pt x="52" y="365"/>
                </a:cubicBezTo>
                <a:cubicBezTo>
                  <a:pt x="52" y="360"/>
                  <a:pt x="50" y="358"/>
                  <a:pt x="46" y="357"/>
                </a:cubicBezTo>
                <a:cubicBezTo>
                  <a:pt x="39" y="355"/>
                  <a:pt x="37" y="351"/>
                  <a:pt x="37" y="345"/>
                </a:cubicBezTo>
                <a:cubicBezTo>
                  <a:pt x="36" y="333"/>
                  <a:pt x="35" y="322"/>
                  <a:pt x="29" y="312"/>
                </a:cubicBezTo>
                <a:cubicBezTo>
                  <a:pt x="29" y="311"/>
                  <a:pt x="29" y="310"/>
                  <a:pt x="29" y="309"/>
                </a:cubicBezTo>
                <a:cubicBezTo>
                  <a:pt x="29" y="301"/>
                  <a:pt x="27" y="293"/>
                  <a:pt x="25" y="286"/>
                </a:cubicBezTo>
                <a:cubicBezTo>
                  <a:pt x="23" y="281"/>
                  <a:pt x="23" y="277"/>
                  <a:pt x="24" y="272"/>
                </a:cubicBezTo>
                <a:cubicBezTo>
                  <a:pt x="26" y="263"/>
                  <a:pt x="24" y="253"/>
                  <a:pt x="26" y="244"/>
                </a:cubicBezTo>
                <a:cubicBezTo>
                  <a:pt x="29" y="230"/>
                  <a:pt x="32" y="216"/>
                  <a:pt x="33" y="201"/>
                </a:cubicBezTo>
                <a:cubicBezTo>
                  <a:pt x="35" y="189"/>
                  <a:pt x="36" y="176"/>
                  <a:pt x="40" y="163"/>
                </a:cubicBezTo>
                <a:cubicBezTo>
                  <a:pt x="42" y="157"/>
                  <a:pt x="44" y="151"/>
                  <a:pt x="44" y="144"/>
                </a:cubicBezTo>
                <a:cubicBezTo>
                  <a:pt x="45" y="139"/>
                  <a:pt x="48" y="135"/>
                  <a:pt x="53" y="133"/>
                </a:cubicBezTo>
                <a:cubicBezTo>
                  <a:pt x="64" y="127"/>
                  <a:pt x="76" y="123"/>
                  <a:pt x="87" y="116"/>
                </a:cubicBezTo>
                <a:cubicBezTo>
                  <a:pt x="91" y="114"/>
                  <a:pt x="94" y="111"/>
                  <a:pt x="98" y="109"/>
                </a:cubicBezTo>
                <a:cubicBezTo>
                  <a:pt x="101" y="107"/>
                  <a:pt x="102" y="104"/>
                  <a:pt x="104" y="101"/>
                </a:cubicBezTo>
                <a:cubicBezTo>
                  <a:pt x="107" y="94"/>
                  <a:pt x="105" y="89"/>
                  <a:pt x="103" y="83"/>
                </a:cubicBezTo>
                <a:cubicBezTo>
                  <a:pt x="101" y="79"/>
                  <a:pt x="99" y="75"/>
                  <a:pt x="96" y="71"/>
                </a:cubicBezTo>
                <a:cubicBezTo>
                  <a:pt x="93" y="67"/>
                  <a:pt x="92" y="62"/>
                  <a:pt x="92" y="57"/>
                </a:cubicBezTo>
                <a:cubicBezTo>
                  <a:pt x="92" y="56"/>
                  <a:pt x="91" y="55"/>
                  <a:pt x="92" y="54"/>
                </a:cubicBezTo>
                <a:cubicBezTo>
                  <a:pt x="95" y="50"/>
                  <a:pt x="92" y="47"/>
                  <a:pt x="92" y="43"/>
                </a:cubicBezTo>
                <a:cubicBezTo>
                  <a:pt x="92" y="37"/>
                  <a:pt x="91" y="32"/>
                  <a:pt x="92" y="27"/>
                </a:cubicBezTo>
                <a:cubicBezTo>
                  <a:pt x="95" y="18"/>
                  <a:pt x="97" y="9"/>
                  <a:pt x="108" y="4"/>
                </a:cubicBezTo>
                <a:cubicBezTo>
                  <a:pt x="117" y="0"/>
                  <a:pt x="125" y="3"/>
                  <a:pt x="133" y="3"/>
                </a:cubicBezTo>
                <a:cubicBezTo>
                  <a:pt x="134" y="3"/>
                  <a:pt x="134" y="4"/>
                  <a:pt x="135" y="4"/>
                </a:cubicBezTo>
                <a:cubicBezTo>
                  <a:pt x="143" y="12"/>
                  <a:pt x="152" y="19"/>
                  <a:pt x="152" y="33"/>
                </a:cubicBezTo>
                <a:cubicBezTo>
                  <a:pt x="152" y="36"/>
                  <a:pt x="151" y="39"/>
                  <a:pt x="151" y="43"/>
                </a:cubicBezTo>
                <a:cubicBezTo>
                  <a:pt x="151" y="45"/>
                  <a:pt x="150" y="47"/>
                  <a:pt x="153" y="48"/>
                </a:cubicBezTo>
                <a:cubicBezTo>
                  <a:pt x="153" y="48"/>
                  <a:pt x="154" y="49"/>
                  <a:pt x="154" y="50"/>
                </a:cubicBezTo>
                <a:cubicBezTo>
                  <a:pt x="154" y="57"/>
                  <a:pt x="153" y="63"/>
                  <a:pt x="150" y="70"/>
                </a:cubicBezTo>
                <a:cubicBezTo>
                  <a:pt x="146" y="77"/>
                  <a:pt x="143" y="85"/>
                  <a:pt x="146" y="94"/>
                </a:cubicBezTo>
                <a:cubicBezTo>
                  <a:pt x="148" y="99"/>
                  <a:pt x="150" y="105"/>
                  <a:pt x="156" y="108"/>
                </a:cubicBezTo>
                <a:cubicBezTo>
                  <a:pt x="165" y="112"/>
                  <a:pt x="174" y="117"/>
                  <a:pt x="184" y="120"/>
                </a:cubicBezTo>
                <a:cubicBezTo>
                  <a:pt x="191" y="123"/>
                  <a:pt x="198" y="126"/>
                  <a:pt x="205" y="129"/>
                </a:cubicBezTo>
                <a:cubicBezTo>
                  <a:pt x="210" y="131"/>
                  <a:pt x="212" y="134"/>
                  <a:pt x="212" y="139"/>
                </a:cubicBezTo>
                <a:cubicBezTo>
                  <a:pt x="212" y="148"/>
                  <a:pt x="215" y="155"/>
                  <a:pt x="219" y="162"/>
                </a:cubicBezTo>
                <a:cubicBezTo>
                  <a:pt x="223" y="169"/>
                  <a:pt x="226" y="177"/>
                  <a:pt x="227" y="185"/>
                </a:cubicBezTo>
                <a:cubicBezTo>
                  <a:pt x="228" y="190"/>
                  <a:pt x="230" y="194"/>
                  <a:pt x="233" y="198"/>
                </a:cubicBezTo>
                <a:cubicBezTo>
                  <a:pt x="245" y="214"/>
                  <a:pt x="253" y="231"/>
                  <a:pt x="261" y="248"/>
                </a:cubicBezTo>
                <a:cubicBezTo>
                  <a:pt x="271" y="270"/>
                  <a:pt x="282" y="291"/>
                  <a:pt x="290" y="313"/>
                </a:cubicBezTo>
                <a:cubicBezTo>
                  <a:pt x="292" y="316"/>
                  <a:pt x="296" y="318"/>
                  <a:pt x="298" y="320"/>
                </a:cubicBezTo>
                <a:cubicBezTo>
                  <a:pt x="300" y="321"/>
                  <a:pt x="301" y="318"/>
                  <a:pt x="301" y="318"/>
                </a:cubicBezTo>
                <a:cubicBezTo>
                  <a:pt x="313" y="302"/>
                  <a:pt x="324" y="285"/>
                  <a:pt x="336" y="270"/>
                </a:cubicBezTo>
                <a:cubicBezTo>
                  <a:pt x="353" y="247"/>
                  <a:pt x="364" y="222"/>
                  <a:pt x="377" y="196"/>
                </a:cubicBezTo>
                <a:cubicBezTo>
                  <a:pt x="378" y="195"/>
                  <a:pt x="379" y="193"/>
                  <a:pt x="376" y="192"/>
                </a:cubicBezTo>
                <a:cubicBezTo>
                  <a:pt x="374" y="190"/>
                  <a:pt x="375" y="188"/>
                  <a:pt x="376" y="186"/>
                </a:cubicBezTo>
                <a:cubicBezTo>
                  <a:pt x="382" y="167"/>
                  <a:pt x="394" y="155"/>
                  <a:pt x="414" y="151"/>
                </a:cubicBezTo>
                <a:cubicBezTo>
                  <a:pt x="420" y="150"/>
                  <a:pt x="426" y="148"/>
                  <a:pt x="432" y="146"/>
                </a:cubicBezTo>
                <a:cubicBezTo>
                  <a:pt x="443" y="144"/>
                  <a:pt x="448" y="137"/>
                  <a:pt x="446" y="125"/>
                </a:cubicBezTo>
                <a:cubicBezTo>
                  <a:pt x="445" y="124"/>
                  <a:pt x="445" y="123"/>
                  <a:pt x="445" y="122"/>
                </a:cubicBezTo>
                <a:cubicBezTo>
                  <a:pt x="444" y="119"/>
                  <a:pt x="443" y="116"/>
                  <a:pt x="441" y="114"/>
                </a:cubicBezTo>
                <a:cubicBezTo>
                  <a:pt x="439" y="112"/>
                  <a:pt x="436" y="114"/>
                  <a:pt x="434" y="114"/>
                </a:cubicBezTo>
                <a:cubicBezTo>
                  <a:pt x="432" y="114"/>
                  <a:pt x="429" y="114"/>
                  <a:pt x="427" y="113"/>
                </a:cubicBezTo>
                <a:cubicBezTo>
                  <a:pt x="425" y="113"/>
                  <a:pt x="423" y="112"/>
                  <a:pt x="423" y="109"/>
                </a:cubicBezTo>
                <a:cubicBezTo>
                  <a:pt x="423" y="108"/>
                  <a:pt x="422" y="107"/>
                  <a:pt x="421" y="106"/>
                </a:cubicBezTo>
                <a:cubicBezTo>
                  <a:pt x="420" y="104"/>
                  <a:pt x="419" y="102"/>
                  <a:pt x="420" y="100"/>
                </a:cubicBezTo>
                <a:cubicBezTo>
                  <a:pt x="421" y="97"/>
                  <a:pt x="420" y="94"/>
                  <a:pt x="417" y="93"/>
                </a:cubicBezTo>
                <a:cubicBezTo>
                  <a:pt x="414" y="92"/>
                  <a:pt x="414" y="90"/>
                  <a:pt x="416" y="87"/>
                </a:cubicBezTo>
                <a:cubicBezTo>
                  <a:pt x="417" y="86"/>
                  <a:pt x="418" y="84"/>
                  <a:pt x="419" y="83"/>
                </a:cubicBezTo>
                <a:cubicBezTo>
                  <a:pt x="424" y="79"/>
                  <a:pt x="424" y="74"/>
                  <a:pt x="422" y="70"/>
                </a:cubicBezTo>
                <a:cubicBezTo>
                  <a:pt x="420" y="65"/>
                  <a:pt x="420" y="61"/>
                  <a:pt x="424" y="57"/>
                </a:cubicBezTo>
                <a:cubicBezTo>
                  <a:pt x="425" y="56"/>
                  <a:pt x="425" y="55"/>
                  <a:pt x="424" y="54"/>
                </a:cubicBezTo>
                <a:cubicBezTo>
                  <a:pt x="420" y="49"/>
                  <a:pt x="420" y="47"/>
                  <a:pt x="424" y="41"/>
                </a:cubicBezTo>
                <a:cubicBezTo>
                  <a:pt x="430" y="33"/>
                  <a:pt x="439" y="29"/>
                  <a:pt x="449" y="28"/>
                </a:cubicBezTo>
                <a:cubicBezTo>
                  <a:pt x="468" y="26"/>
                  <a:pt x="486" y="31"/>
                  <a:pt x="498" y="48"/>
                </a:cubicBezTo>
                <a:cubicBezTo>
                  <a:pt x="507" y="59"/>
                  <a:pt x="509" y="72"/>
                  <a:pt x="503" y="85"/>
                </a:cubicBezTo>
                <a:cubicBezTo>
                  <a:pt x="500" y="92"/>
                  <a:pt x="503" y="97"/>
                  <a:pt x="508" y="101"/>
                </a:cubicBezTo>
                <a:cubicBezTo>
                  <a:pt x="517" y="109"/>
                  <a:pt x="517" y="122"/>
                  <a:pt x="507" y="132"/>
                </a:cubicBezTo>
                <a:cubicBezTo>
                  <a:pt x="498" y="137"/>
                  <a:pt x="498" y="137"/>
                  <a:pt x="493" y="137"/>
                </a:cubicBezTo>
                <a:cubicBezTo>
                  <a:pt x="495" y="137"/>
                  <a:pt x="497" y="137"/>
                  <a:pt x="500" y="138"/>
                </a:cubicBezTo>
                <a:cubicBezTo>
                  <a:pt x="502" y="138"/>
                  <a:pt x="505" y="139"/>
                  <a:pt x="508" y="139"/>
                </a:cubicBezTo>
                <a:cubicBezTo>
                  <a:pt x="514" y="141"/>
                  <a:pt x="520" y="142"/>
                  <a:pt x="526" y="145"/>
                </a:cubicBezTo>
                <a:cubicBezTo>
                  <a:pt x="531" y="148"/>
                  <a:pt x="535" y="153"/>
                  <a:pt x="536" y="159"/>
                </a:cubicBezTo>
                <a:cubicBezTo>
                  <a:pt x="537" y="166"/>
                  <a:pt x="539" y="172"/>
                  <a:pt x="541" y="178"/>
                </a:cubicBezTo>
                <a:cubicBezTo>
                  <a:pt x="542" y="183"/>
                  <a:pt x="543" y="187"/>
                  <a:pt x="539" y="190"/>
                </a:cubicBezTo>
                <a:cubicBezTo>
                  <a:pt x="537" y="191"/>
                  <a:pt x="538" y="193"/>
                  <a:pt x="538" y="195"/>
                </a:cubicBezTo>
                <a:cubicBezTo>
                  <a:pt x="539" y="208"/>
                  <a:pt x="539" y="221"/>
                  <a:pt x="540" y="235"/>
                </a:cubicBezTo>
                <a:cubicBezTo>
                  <a:pt x="541" y="245"/>
                  <a:pt x="543" y="254"/>
                  <a:pt x="545" y="264"/>
                </a:cubicBezTo>
                <a:cubicBezTo>
                  <a:pt x="549" y="283"/>
                  <a:pt x="551" y="302"/>
                  <a:pt x="553" y="321"/>
                </a:cubicBezTo>
                <a:cubicBezTo>
                  <a:pt x="554" y="333"/>
                  <a:pt x="553" y="344"/>
                  <a:pt x="552" y="355"/>
                </a:cubicBezTo>
                <a:cubicBezTo>
                  <a:pt x="551" y="364"/>
                  <a:pt x="552" y="372"/>
                  <a:pt x="555" y="380"/>
                </a:cubicBezTo>
                <a:cubicBezTo>
                  <a:pt x="560" y="391"/>
                  <a:pt x="557" y="401"/>
                  <a:pt x="552" y="410"/>
                </a:cubicBezTo>
                <a:cubicBezTo>
                  <a:pt x="549" y="415"/>
                  <a:pt x="548" y="419"/>
                  <a:pt x="549" y="4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7842250" y="1308100"/>
            <a:ext cx="747713" cy="1952625"/>
          </a:xfrm>
          <a:custGeom>
            <a:avLst/>
            <a:gdLst>
              <a:gd name="T0" fmla="*/ 2 w 126"/>
              <a:gd name="T1" fmla="*/ 30 h 329"/>
              <a:gd name="T2" fmla="*/ 4 w 126"/>
              <a:gd name="T3" fmla="*/ 0 h 329"/>
              <a:gd name="T4" fmla="*/ 9 w 126"/>
              <a:gd name="T5" fmla="*/ 4 h 329"/>
              <a:gd name="T6" fmla="*/ 72 w 126"/>
              <a:gd name="T7" fmla="*/ 82 h 329"/>
              <a:gd name="T8" fmla="*/ 89 w 126"/>
              <a:gd name="T9" fmla="*/ 124 h 329"/>
              <a:gd name="T10" fmla="*/ 102 w 126"/>
              <a:gd name="T11" fmla="*/ 171 h 329"/>
              <a:gd name="T12" fmla="*/ 121 w 126"/>
              <a:gd name="T13" fmla="*/ 258 h 329"/>
              <a:gd name="T14" fmla="*/ 125 w 126"/>
              <a:gd name="T15" fmla="*/ 299 h 329"/>
              <a:gd name="T16" fmla="*/ 116 w 126"/>
              <a:gd name="T17" fmla="*/ 320 h 329"/>
              <a:gd name="T18" fmla="*/ 103 w 126"/>
              <a:gd name="T19" fmla="*/ 328 h 329"/>
              <a:gd name="T20" fmla="*/ 93 w 126"/>
              <a:gd name="T21" fmla="*/ 326 h 329"/>
              <a:gd name="T22" fmla="*/ 73 w 126"/>
              <a:gd name="T23" fmla="*/ 319 h 329"/>
              <a:gd name="T24" fmla="*/ 47 w 126"/>
              <a:gd name="T25" fmla="*/ 321 h 329"/>
              <a:gd name="T26" fmla="*/ 45 w 126"/>
              <a:gd name="T27" fmla="*/ 323 h 329"/>
              <a:gd name="T28" fmla="*/ 46 w 126"/>
              <a:gd name="T29" fmla="*/ 311 h 329"/>
              <a:gd name="T30" fmla="*/ 48 w 126"/>
              <a:gd name="T31" fmla="*/ 275 h 329"/>
              <a:gd name="T32" fmla="*/ 47 w 126"/>
              <a:gd name="T33" fmla="*/ 264 h 329"/>
              <a:gd name="T34" fmla="*/ 47 w 126"/>
              <a:gd name="T35" fmla="*/ 248 h 329"/>
              <a:gd name="T36" fmla="*/ 39 w 126"/>
              <a:gd name="T37" fmla="*/ 162 h 329"/>
              <a:gd name="T38" fmla="*/ 33 w 126"/>
              <a:gd name="T39" fmla="*/ 102 h 329"/>
              <a:gd name="T40" fmla="*/ 32 w 126"/>
              <a:gd name="T41" fmla="*/ 90 h 329"/>
              <a:gd name="T42" fmla="*/ 34 w 126"/>
              <a:gd name="T43" fmla="*/ 88 h 329"/>
              <a:gd name="T44" fmla="*/ 37 w 126"/>
              <a:gd name="T45" fmla="*/ 83 h 329"/>
              <a:gd name="T46" fmla="*/ 35 w 126"/>
              <a:gd name="T47" fmla="*/ 74 h 329"/>
              <a:gd name="T48" fmla="*/ 31 w 126"/>
              <a:gd name="T49" fmla="*/ 59 h 329"/>
              <a:gd name="T50" fmla="*/ 20 w 126"/>
              <a:gd name="T51" fmla="*/ 45 h 329"/>
              <a:gd name="T52" fmla="*/ 3 w 126"/>
              <a:gd name="T53" fmla="*/ 39 h 329"/>
              <a:gd name="T54" fmla="*/ 2 w 126"/>
              <a:gd name="T55" fmla="*/ 30 h 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26" h="329">
                <a:moveTo>
                  <a:pt x="2" y="30"/>
                </a:moveTo>
                <a:cubicBezTo>
                  <a:pt x="10" y="21"/>
                  <a:pt x="13" y="14"/>
                  <a:pt x="4" y="0"/>
                </a:cubicBezTo>
                <a:cubicBezTo>
                  <a:pt x="6" y="0"/>
                  <a:pt x="8" y="2"/>
                  <a:pt x="9" y="4"/>
                </a:cubicBezTo>
                <a:cubicBezTo>
                  <a:pt x="35" y="26"/>
                  <a:pt x="57" y="51"/>
                  <a:pt x="72" y="82"/>
                </a:cubicBezTo>
                <a:cubicBezTo>
                  <a:pt x="79" y="95"/>
                  <a:pt x="84" y="109"/>
                  <a:pt x="89" y="124"/>
                </a:cubicBezTo>
                <a:cubicBezTo>
                  <a:pt x="94" y="139"/>
                  <a:pt x="99" y="155"/>
                  <a:pt x="102" y="171"/>
                </a:cubicBezTo>
                <a:cubicBezTo>
                  <a:pt x="109" y="199"/>
                  <a:pt x="115" y="228"/>
                  <a:pt x="121" y="258"/>
                </a:cubicBezTo>
                <a:cubicBezTo>
                  <a:pt x="123" y="271"/>
                  <a:pt x="124" y="285"/>
                  <a:pt x="125" y="299"/>
                </a:cubicBezTo>
                <a:cubicBezTo>
                  <a:pt x="126" y="308"/>
                  <a:pt x="121" y="314"/>
                  <a:pt x="116" y="320"/>
                </a:cubicBezTo>
                <a:cubicBezTo>
                  <a:pt x="113" y="324"/>
                  <a:pt x="109" y="327"/>
                  <a:pt x="103" y="328"/>
                </a:cubicBezTo>
                <a:cubicBezTo>
                  <a:pt x="99" y="329"/>
                  <a:pt x="96" y="327"/>
                  <a:pt x="93" y="326"/>
                </a:cubicBezTo>
                <a:cubicBezTo>
                  <a:pt x="86" y="324"/>
                  <a:pt x="80" y="321"/>
                  <a:pt x="73" y="319"/>
                </a:cubicBezTo>
                <a:cubicBezTo>
                  <a:pt x="64" y="317"/>
                  <a:pt x="55" y="318"/>
                  <a:pt x="47" y="321"/>
                </a:cubicBezTo>
                <a:cubicBezTo>
                  <a:pt x="46" y="321"/>
                  <a:pt x="45" y="322"/>
                  <a:pt x="45" y="323"/>
                </a:cubicBezTo>
                <a:cubicBezTo>
                  <a:pt x="43" y="319"/>
                  <a:pt x="43" y="315"/>
                  <a:pt x="46" y="311"/>
                </a:cubicBezTo>
                <a:cubicBezTo>
                  <a:pt x="53" y="300"/>
                  <a:pt x="54" y="288"/>
                  <a:pt x="48" y="275"/>
                </a:cubicBezTo>
                <a:cubicBezTo>
                  <a:pt x="47" y="272"/>
                  <a:pt x="47" y="268"/>
                  <a:pt x="47" y="264"/>
                </a:cubicBezTo>
                <a:cubicBezTo>
                  <a:pt x="47" y="259"/>
                  <a:pt x="47" y="253"/>
                  <a:pt x="47" y="248"/>
                </a:cubicBezTo>
                <a:cubicBezTo>
                  <a:pt x="50" y="219"/>
                  <a:pt x="45" y="190"/>
                  <a:pt x="39" y="162"/>
                </a:cubicBezTo>
                <a:cubicBezTo>
                  <a:pt x="35" y="142"/>
                  <a:pt x="35" y="122"/>
                  <a:pt x="33" y="102"/>
                </a:cubicBezTo>
                <a:cubicBezTo>
                  <a:pt x="33" y="98"/>
                  <a:pt x="33" y="94"/>
                  <a:pt x="32" y="90"/>
                </a:cubicBezTo>
                <a:cubicBezTo>
                  <a:pt x="32" y="89"/>
                  <a:pt x="32" y="88"/>
                  <a:pt x="34" y="88"/>
                </a:cubicBezTo>
                <a:cubicBezTo>
                  <a:pt x="36" y="88"/>
                  <a:pt x="37" y="86"/>
                  <a:pt x="37" y="83"/>
                </a:cubicBezTo>
                <a:cubicBezTo>
                  <a:pt x="37" y="80"/>
                  <a:pt x="35" y="77"/>
                  <a:pt x="35" y="74"/>
                </a:cubicBezTo>
                <a:cubicBezTo>
                  <a:pt x="33" y="69"/>
                  <a:pt x="32" y="64"/>
                  <a:pt x="31" y="59"/>
                </a:cubicBezTo>
                <a:cubicBezTo>
                  <a:pt x="30" y="52"/>
                  <a:pt x="26" y="48"/>
                  <a:pt x="20" y="45"/>
                </a:cubicBezTo>
                <a:cubicBezTo>
                  <a:pt x="15" y="42"/>
                  <a:pt x="9" y="41"/>
                  <a:pt x="3" y="39"/>
                </a:cubicBezTo>
                <a:cubicBezTo>
                  <a:pt x="1" y="36"/>
                  <a:pt x="0" y="33"/>
                  <a:pt x="2" y="30"/>
                </a:cubicBezTo>
                <a:close/>
              </a:path>
            </a:pathLst>
          </a:custGeom>
          <a:solidFill>
            <a:srgbClr val="CFCFC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>
            <a:off x="7848600" y="1962150"/>
            <a:ext cx="195263" cy="990600"/>
          </a:xfrm>
          <a:custGeom>
            <a:avLst/>
            <a:gdLst>
              <a:gd name="T0" fmla="*/ 5 w 33"/>
              <a:gd name="T1" fmla="*/ 0 h 167"/>
              <a:gd name="T2" fmla="*/ 12 w 33"/>
              <a:gd name="T3" fmla="*/ 54 h 167"/>
              <a:gd name="T4" fmla="*/ 19 w 33"/>
              <a:gd name="T5" fmla="*/ 99 h 167"/>
              <a:gd name="T6" fmla="*/ 33 w 33"/>
              <a:gd name="T7" fmla="*/ 153 h 167"/>
              <a:gd name="T8" fmla="*/ 33 w 33"/>
              <a:gd name="T9" fmla="*/ 167 h 167"/>
              <a:gd name="T10" fmla="*/ 1 w 33"/>
              <a:gd name="T11" fmla="*/ 78 h 167"/>
              <a:gd name="T12" fmla="*/ 2 w 33"/>
              <a:gd name="T13" fmla="*/ 54 h 167"/>
              <a:gd name="T14" fmla="*/ 3 w 33"/>
              <a:gd name="T15" fmla="*/ 6 h 167"/>
              <a:gd name="T16" fmla="*/ 5 w 33"/>
              <a:gd name="T17" fmla="*/ 0 h 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3" h="167">
                <a:moveTo>
                  <a:pt x="5" y="0"/>
                </a:moveTo>
                <a:cubicBezTo>
                  <a:pt x="8" y="18"/>
                  <a:pt x="12" y="36"/>
                  <a:pt x="12" y="54"/>
                </a:cubicBezTo>
                <a:cubicBezTo>
                  <a:pt x="12" y="69"/>
                  <a:pt x="14" y="84"/>
                  <a:pt x="19" y="99"/>
                </a:cubicBezTo>
                <a:cubicBezTo>
                  <a:pt x="24" y="117"/>
                  <a:pt x="29" y="135"/>
                  <a:pt x="33" y="153"/>
                </a:cubicBezTo>
                <a:cubicBezTo>
                  <a:pt x="33" y="158"/>
                  <a:pt x="33" y="162"/>
                  <a:pt x="33" y="167"/>
                </a:cubicBezTo>
                <a:cubicBezTo>
                  <a:pt x="27" y="136"/>
                  <a:pt x="15" y="106"/>
                  <a:pt x="1" y="78"/>
                </a:cubicBezTo>
                <a:cubicBezTo>
                  <a:pt x="0" y="70"/>
                  <a:pt x="2" y="62"/>
                  <a:pt x="2" y="54"/>
                </a:cubicBezTo>
                <a:cubicBezTo>
                  <a:pt x="2" y="38"/>
                  <a:pt x="3" y="22"/>
                  <a:pt x="3" y="6"/>
                </a:cubicBezTo>
                <a:cubicBezTo>
                  <a:pt x="3" y="4"/>
                  <a:pt x="3" y="2"/>
                  <a:pt x="5" y="0"/>
                </a:cubicBezTo>
                <a:close/>
              </a:path>
            </a:pathLst>
          </a:custGeom>
          <a:solidFill>
            <a:srgbClr val="CFCEC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>
            <a:off x="7777163" y="1914525"/>
            <a:ext cx="100013" cy="509588"/>
          </a:xfrm>
          <a:custGeom>
            <a:avLst/>
            <a:gdLst>
              <a:gd name="T0" fmla="*/ 17 w 17"/>
              <a:gd name="T1" fmla="*/ 8 h 86"/>
              <a:gd name="T2" fmla="*/ 17 w 17"/>
              <a:gd name="T3" fmla="*/ 17 h 86"/>
              <a:gd name="T4" fmla="*/ 16 w 17"/>
              <a:gd name="T5" fmla="*/ 56 h 86"/>
              <a:gd name="T6" fmla="*/ 14 w 17"/>
              <a:gd name="T7" fmla="*/ 84 h 86"/>
              <a:gd name="T8" fmla="*/ 13 w 17"/>
              <a:gd name="T9" fmla="*/ 86 h 86"/>
              <a:gd name="T10" fmla="*/ 4 w 17"/>
              <a:gd name="T11" fmla="*/ 71 h 86"/>
              <a:gd name="T12" fmla="*/ 2 w 17"/>
              <a:gd name="T13" fmla="*/ 53 h 86"/>
              <a:gd name="T14" fmla="*/ 15 w 17"/>
              <a:gd name="T15" fmla="*/ 0 h 86"/>
              <a:gd name="T16" fmla="*/ 17 w 17"/>
              <a:gd name="T17" fmla="*/ 8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" h="86">
                <a:moveTo>
                  <a:pt x="17" y="8"/>
                </a:moveTo>
                <a:cubicBezTo>
                  <a:pt x="17" y="11"/>
                  <a:pt x="17" y="14"/>
                  <a:pt x="17" y="17"/>
                </a:cubicBezTo>
                <a:cubicBezTo>
                  <a:pt x="16" y="30"/>
                  <a:pt x="16" y="43"/>
                  <a:pt x="16" y="56"/>
                </a:cubicBezTo>
                <a:cubicBezTo>
                  <a:pt x="15" y="65"/>
                  <a:pt x="15" y="75"/>
                  <a:pt x="14" y="84"/>
                </a:cubicBezTo>
                <a:cubicBezTo>
                  <a:pt x="14" y="85"/>
                  <a:pt x="14" y="85"/>
                  <a:pt x="13" y="86"/>
                </a:cubicBezTo>
                <a:cubicBezTo>
                  <a:pt x="11" y="81"/>
                  <a:pt x="8" y="76"/>
                  <a:pt x="4" y="71"/>
                </a:cubicBezTo>
                <a:cubicBezTo>
                  <a:pt x="0" y="66"/>
                  <a:pt x="0" y="59"/>
                  <a:pt x="2" y="53"/>
                </a:cubicBezTo>
                <a:cubicBezTo>
                  <a:pt x="5" y="35"/>
                  <a:pt x="11" y="18"/>
                  <a:pt x="15" y="0"/>
                </a:cubicBezTo>
                <a:cubicBezTo>
                  <a:pt x="16" y="3"/>
                  <a:pt x="17" y="6"/>
                  <a:pt x="17" y="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9"/>
          <p:cNvSpPr>
            <a:spLocks/>
          </p:cNvSpPr>
          <p:nvPr/>
        </p:nvSpPr>
        <p:spPr bwMode="auto">
          <a:xfrm>
            <a:off x="7770813" y="1485900"/>
            <a:ext cx="88900" cy="53975"/>
          </a:xfrm>
          <a:custGeom>
            <a:avLst/>
            <a:gdLst>
              <a:gd name="T0" fmla="*/ 14 w 15"/>
              <a:gd name="T1" fmla="*/ 0 h 9"/>
              <a:gd name="T2" fmla="*/ 15 w 15"/>
              <a:gd name="T3" fmla="*/ 9 h 9"/>
              <a:gd name="T4" fmla="*/ 0 w 15"/>
              <a:gd name="T5" fmla="*/ 7 h 9"/>
              <a:gd name="T6" fmla="*/ 14 w 15"/>
              <a:gd name="T7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" h="9">
                <a:moveTo>
                  <a:pt x="14" y="0"/>
                </a:moveTo>
                <a:cubicBezTo>
                  <a:pt x="14" y="3"/>
                  <a:pt x="15" y="6"/>
                  <a:pt x="15" y="9"/>
                </a:cubicBezTo>
                <a:cubicBezTo>
                  <a:pt x="10" y="8"/>
                  <a:pt x="5" y="7"/>
                  <a:pt x="0" y="7"/>
                </a:cubicBezTo>
                <a:cubicBezTo>
                  <a:pt x="6" y="5"/>
                  <a:pt x="10" y="3"/>
                  <a:pt x="14" y="0"/>
                </a:cubicBezTo>
                <a:close/>
              </a:path>
            </a:pathLst>
          </a:custGeom>
          <a:solidFill>
            <a:srgbClr val="F8F7F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10"/>
          <p:cNvSpPr>
            <a:spLocks/>
          </p:cNvSpPr>
          <p:nvPr/>
        </p:nvSpPr>
        <p:spPr bwMode="auto">
          <a:xfrm>
            <a:off x="6624638" y="2786063"/>
            <a:ext cx="41275" cy="65088"/>
          </a:xfrm>
          <a:custGeom>
            <a:avLst/>
            <a:gdLst>
              <a:gd name="T0" fmla="*/ 0 w 7"/>
              <a:gd name="T1" fmla="*/ 11 h 11"/>
              <a:gd name="T2" fmla="*/ 5 w 7"/>
              <a:gd name="T3" fmla="*/ 1 h 11"/>
              <a:gd name="T4" fmla="*/ 7 w 7"/>
              <a:gd name="T5" fmla="*/ 1 h 11"/>
              <a:gd name="T6" fmla="*/ 7 w 7"/>
              <a:gd name="T7" fmla="*/ 3 h 11"/>
              <a:gd name="T8" fmla="*/ 0 w 7"/>
              <a:gd name="T9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11">
                <a:moveTo>
                  <a:pt x="0" y="11"/>
                </a:moveTo>
                <a:cubicBezTo>
                  <a:pt x="0" y="6"/>
                  <a:pt x="4" y="4"/>
                  <a:pt x="5" y="1"/>
                </a:cubicBezTo>
                <a:cubicBezTo>
                  <a:pt x="6" y="0"/>
                  <a:pt x="6" y="1"/>
                  <a:pt x="7" y="1"/>
                </a:cubicBezTo>
                <a:cubicBezTo>
                  <a:pt x="7" y="2"/>
                  <a:pt x="7" y="2"/>
                  <a:pt x="7" y="3"/>
                </a:cubicBezTo>
                <a:cubicBezTo>
                  <a:pt x="5" y="6"/>
                  <a:pt x="3" y="9"/>
                  <a:pt x="0" y="11"/>
                </a:cubicBezTo>
                <a:close/>
              </a:path>
            </a:pathLst>
          </a:custGeom>
          <a:solidFill>
            <a:srgbClr val="F3F3F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5" name="Google Shape;1975;p65"/>
          <p:cNvSpPr txBox="1">
            <a:spLocks noGrp="1"/>
          </p:cNvSpPr>
          <p:nvPr>
            <p:ph type="subTitle" idx="1"/>
          </p:nvPr>
        </p:nvSpPr>
        <p:spPr>
          <a:xfrm>
            <a:off x="2673747" y="4415760"/>
            <a:ext cx="4074300" cy="3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Big numbers catch your audience’s attention</a:t>
            </a:r>
            <a:endParaRPr/>
          </a:p>
        </p:txBody>
      </p:sp>
      <p:cxnSp>
        <p:nvCxnSpPr>
          <p:cNvPr id="1976" name="Google Shape;1976;p65"/>
          <p:cNvCxnSpPr/>
          <p:nvPr/>
        </p:nvCxnSpPr>
        <p:spPr>
          <a:xfrm>
            <a:off x="3774139" y="4288706"/>
            <a:ext cx="1873500" cy="0"/>
          </a:xfrm>
          <a:prstGeom prst="straightConnector1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78" name="Google Shape;1978;p65"/>
          <p:cNvSpPr txBox="1">
            <a:spLocks noGrp="1"/>
          </p:cNvSpPr>
          <p:nvPr>
            <p:ph type="title"/>
          </p:nvPr>
        </p:nvSpPr>
        <p:spPr>
          <a:xfrm>
            <a:off x="953397" y="2857460"/>
            <a:ext cx="7515000" cy="1453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4,498,300.00</a:t>
            </a:r>
            <a:endParaRPr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221" y="501160"/>
            <a:ext cx="3240010" cy="255608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3" name="Google Shape;1983;p66"/>
          <p:cNvSpPr txBox="1">
            <a:spLocks noGrp="1"/>
          </p:cNvSpPr>
          <p:nvPr>
            <p:ph type="subTitle" idx="2"/>
          </p:nvPr>
        </p:nvSpPr>
        <p:spPr>
          <a:xfrm>
            <a:off x="973762" y="2889047"/>
            <a:ext cx="2105100" cy="3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Youtube</a:t>
            </a:r>
            <a:endParaRPr/>
          </a:p>
        </p:txBody>
      </p:sp>
      <p:sp>
        <p:nvSpPr>
          <p:cNvPr id="1984" name="Google Shape;1984;p66"/>
          <p:cNvSpPr txBox="1">
            <a:spLocks noGrp="1"/>
          </p:cNvSpPr>
          <p:nvPr>
            <p:ph type="subTitle" idx="3"/>
          </p:nvPr>
        </p:nvSpPr>
        <p:spPr>
          <a:xfrm>
            <a:off x="3592237" y="3866922"/>
            <a:ext cx="2105100" cy="3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Twitter</a:t>
            </a:r>
            <a:endParaRPr/>
          </a:p>
        </p:txBody>
      </p:sp>
      <p:sp>
        <p:nvSpPr>
          <p:cNvPr id="1985" name="Google Shape;1985;p66"/>
          <p:cNvSpPr txBox="1">
            <a:spLocks noGrp="1"/>
          </p:cNvSpPr>
          <p:nvPr>
            <p:ph type="subTitle" idx="1"/>
          </p:nvPr>
        </p:nvSpPr>
        <p:spPr>
          <a:xfrm>
            <a:off x="6210712" y="2889047"/>
            <a:ext cx="2105100" cy="3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Facebook</a:t>
            </a:r>
            <a:endParaRPr/>
          </a:p>
        </p:txBody>
      </p:sp>
      <p:sp>
        <p:nvSpPr>
          <p:cNvPr id="1986" name="Google Shape;1986;p66"/>
          <p:cNvSpPr txBox="1">
            <a:spLocks noGrp="1"/>
          </p:cNvSpPr>
          <p:nvPr>
            <p:ph type="title" idx="6"/>
          </p:nvPr>
        </p:nvSpPr>
        <p:spPr>
          <a:xfrm>
            <a:off x="3128962" y="2691947"/>
            <a:ext cx="3004800" cy="107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$20,000</a:t>
            </a:r>
            <a:endParaRPr/>
          </a:p>
        </p:txBody>
      </p:sp>
      <p:sp>
        <p:nvSpPr>
          <p:cNvPr id="1987" name="Google Shape;1987;p66"/>
          <p:cNvSpPr txBox="1">
            <a:spLocks noGrp="1"/>
          </p:cNvSpPr>
          <p:nvPr>
            <p:ph type="title" idx="4"/>
          </p:nvPr>
        </p:nvSpPr>
        <p:spPr>
          <a:xfrm>
            <a:off x="5947912" y="1699747"/>
            <a:ext cx="2630700" cy="107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$5,000</a:t>
            </a:r>
            <a:endParaRPr/>
          </a:p>
        </p:txBody>
      </p:sp>
      <p:sp>
        <p:nvSpPr>
          <p:cNvPr id="1988" name="Google Shape;1988;p66"/>
          <p:cNvSpPr txBox="1">
            <a:spLocks noGrp="1"/>
          </p:cNvSpPr>
          <p:nvPr>
            <p:ph type="title" idx="5"/>
          </p:nvPr>
        </p:nvSpPr>
        <p:spPr>
          <a:xfrm flipH="1">
            <a:off x="710962" y="1699747"/>
            <a:ext cx="2630700" cy="107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$4,000</a:t>
            </a:r>
            <a:endParaRPr/>
          </a:p>
        </p:txBody>
      </p:sp>
      <p:cxnSp>
        <p:nvCxnSpPr>
          <p:cNvPr id="1989" name="Google Shape;1989;p66"/>
          <p:cNvCxnSpPr/>
          <p:nvPr/>
        </p:nvCxnSpPr>
        <p:spPr>
          <a:xfrm>
            <a:off x="4094437" y="3760722"/>
            <a:ext cx="1100700" cy="0"/>
          </a:xfrm>
          <a:prstGeom prst="straightConnector1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90" name="Google Shape;1990;p66"/>
          <p:cNvCxnSpPr/>
          <p:nvPr/>
        </p:nvCxnSpPr>
        <p:spPr>
          <a:xfrm>
            <a:off x="6712912" y="2772243"/>
            <a:ext cx="1100700" cy="0"/>
          </a:xfrm>
          <a:prstGeom prst="straightConnector1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91" name="Google Shape;1991;p66"/>
          <p:cNvCxnSpPr/>
          <p:nvPr/>
        </p:nvCxnSpPr>
        <p:spPr>
          <a:xfrm>
            <a:off x="1475962" y="2772243"/>
            <a:ext cx="1100700" cy="0"/>
          </a:xfrm>
          <a:prstGeom prst="straightConnector1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95" name="Google Shape;1995;p66"/>
          <p:cNvSpPr txBox="1">
            <a:spLocks noGrp="1"/>
          </p:cNvSpPr>
          <p:nvPr>
            <p:ph type="title"/>
          </p:nvPr>
        </p:nvSpPr>
        <p:spPr>
          <a:xfrm>
            <a:off x="533575" y="446351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 dirty="0">
                <a:solidFill>
                  <a:schemeClr val="bg1">
                    <a:lumMod val="75000"/>
                  </a:schemeClr>
                </a:solidFill>
              </a:rPr>
              <a:t>BUDGET</a:t>
            </a:r>
            <a:endParaRPr sz="6000" dirty="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59" name="Grupo 58"/>
          <p:cNvGrpSpPr/>
          <p:nvPr/>
        </p:nvGrpSpPr>
        <p:grpSpPr>
          <a:xfrm>
            <a:off x="344487" y="366713"/>
            <a:ext cx="8472488" cy="127000"/>
            <a:chOff x="344487" y="366713"/>
            <a:chExt cx="8472488" cy="127000"/>
          </a:xfrm>
        </p:grpSpPr>
        <p:sp>
          <p:nvSpPr>
            <p:cNvPr id="60" name="Freeform 6"/>
            <p:cNvSpPr>
              <a:spLocks/>
            </p:cNvSpPr>
            <p:nvPr userDrawn="1"/>
          </p:nvSpPr>
          <p:spPr bwMode="auto">
            <a:xfrm>
              <a:off x="344487" y="411163"/>
              <a:ext cx="2784475" cy="41275"/>
            </a:xfrm>
            <a:custGeom>
              <a:avLst/>
              <a:gdLst>
                <a:gd name="T0" fmla="*/ 3 w 687"/>
                <a:gd name="T1" fmla="*/ 10 h 10"/>
                <a:gd name="T2" fmla="*/ 7 w 687"/>
                <a:gd name="T3" fmla="*/ 3 h 10"/>
                <a:gd name="T4" fmla="*/ 12 w 687"/>
                <a:gd name="T5" fmla="*/ 3 h 10"/>
                <a:gd name="T6" fmla="*/ 422 w 687"/>
                <a:gd name="T7" fmla="*/ 3 h 10"/>
                <a:gd name="T8" fmla="*/ 675 w 687"/>
                <a:gd name="T9" fmla="*/ 3 h 10"/>
                <a:gd name="T10" fmla="*/ 683 w 687"/>
                <a:gd name="T11" fmla="*/ 10 h 10"/>
                <a:gd name="T12" fmla="*/ 589 w 687"/>
                <a:gd name="T13" fmla="*/ 10 h 10"/>
                <a:gd name="T14" fmla="*/ 173 w 687"/>
                <a:gd name="T15" fmla="*/ 10 h 10"/>
                <a:gd name="T16" fmla="*/ 3 w 687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7" h="10">
                  <a:moveTo>
                    <a:pt x="3" y="10"/>
                  </a:moveTo>
                  <a:cubicBezTo>
                    <a:pt x="0" y="5"/>
                    <a:pt x="1" y="3"/>
                    <a:pt x="7" y="3"/>
                  </a:cubicBezTo>
                  <a:cubicBezTo>
                    <a:pt x="9" y="2"/>
                    <a:pt x="11" y="3"/>
                    <a:pt x="12" y="3"/>
                  </a:cubicBezTo>
                  <a:cubicBezTo>
                    <a:pt x="149" y="3"/>
                    <a:pt x="286" y="3"/>
                    <a:pt x="422" y="3"/>
                  </a:cubicBezTo>
                  <a:cubicBezTo>
                    <a:pt x="507" y="3"/>
                    <a:pt x="591" y="2"/>
                    <a:pt x="675" y="3"/>
                  </a:cubicBezTo>
                  <a:cubicBezTo>
                    <a:pt x="680" y="3"/>
                    <a:pt x="687" y="0"/>
                    <a:pt x="683" y="10"/>
                  </a:cubicBezTo>
                  <a:cubicBezTo>
                    <a:pt x="652" y="10"/>
                    <a:pt x="620" y="10"/>
                    <a:pt x="589" y="10"/>
                  </a:cubicBezTo>
                  <a:cubicBezTo>
                    <a:pt x="450" y="10"/>
                    <a:pt x="312" y="10"/>
                    <a:pt x="173" y="10"/>
                  </a:cubicBezTo>
                  <a:cubicBezTo>
                    <a:pt x="117" y="10"/>
                    <a:pt x="60" y="10"/>
                    <a:pt x="3" y="1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1" name="Freeform 7"/>
            <p:cNvSpPr>
              <a:spLocks/>
            </p:cNvSpPr>
            <p:nvPr userDrawn="1"/>
          </p:nvSpPr>
          <p:spPr bwMode="auto">
            <a:xfrm>
              <a:off x="6032500" y="411163"/>
              <a:ext cx="2784475" cy="33338"/>
            </a:xfrm>
            <a:custGeom>
              <a:avLst/>
              <a:gdLst>
                <a:gd name="T0" fmla="*/ 5 w 687"/>
                <a:gd name="T1" fmla="*/ 8 h 8"/>
                <a:gd name="T2" fmla="*/ 8 w 687"/>
                <a:gd name="T3" fmla="*/ 0 h 8"/>
                <a:gd name="T4" fmla="*/ 14 w 687"/>
                <a:gd name="T5" fmla="*/ 0 h 8"/>
                <a:gd name="T6" fmla="*/ 652 w 687"/>
                <a:gd name="T7" fmla="*/ 0 h 8"/>
                <a:gd name="T8" fmla="*/ 680 w 687"/>
                <a:gd name="T9" fmla="*/ 0 h 8"/>
                <a:gd name="T10" fmla="*/ 684 w 687"/>
                <a:gd name="T11" fmla="*/ 7 h 8"/>
                <a:gd name="T12" fmla="*/ 659 w 687"/>
                <a:gd name="T13" fmla="*/ 8 h 8"/>
                <a:gd name="T14" fmla="*/ 145 w 687"/>
                <a:gd name="T15" fmla="*/ 8 h 8"/>
                <a:gd name="T16" fmla="*/ 5 w 687"/>
                <a:gd name="T1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7" h="8">
                  <a:moveTo>
                    <a:pt x="5" y="8"/>
                  </a:moveTo>
                  <a:cubicBezTo>
                    <a:pt x="0" y="3"/>
                    <a:pt x="2" y="1"/>
                    <a:pt x="8" y="0"/>
                  </a:cubicBezTo>
                  <a:cubicBezTo>
                    <a:pt x="10" y="0"/>
                    <a:pt x="12" y="0"/>
                    <a:pt x="14" y="0"/>
                  </a:cubicBezTo>
                  <a:cubicBezTo>
                    <a:pt x="227" y="0"/>
                    <a:pt x="440" y="0"/>
                    <a:pt x="652" y="0"/>
                  </a:cubicBezTo>
                  <a:cubicBezTo>
                    <a:pt x="661" y="0"/>
                    <a:pt x="671" y="0"/>
                    <a:pt x="680" y="0"/>
                  </a:cubicBezTo>
                  <a:cubicBezTo>
                    <a:pt x="685" y="0"/>
                    <a:pt x="687" y="2"/>
                    <a:pt x="684" y="7"/>
                  </a:cubicBezTo>
                  <a:cubicBezTo>
                    <a:pt x="676" y="7"/>
                    <a:pt x="668" y="8"/>
                    <a:pt x="659" y="8"/>
                  </a:cubicBezTo>
                  <a:cubicBezTo>
                    <a:pt x="488" y="8"/>
                    <a:pt x="316" y="8"/>
                    <a:pt x="145" y="8"/>
                  </a:cubicBezTo>
                  <a:cubicBezTo>
                    <a:pt x="98" y="8"/>
                    <a:pt x="51" y="8"/>
                    <a:pt x="5" y="8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2" name="Freeform 8"/>
            <p:cNvSpPr>
              <a:spLocks noEditPoints="1"/>
            </p:cNvSpPr>
            <p:nvPr userDrawn="1"/>
          </p:nvSpPr>
          <p:spPr bwMode="auto">
            <a:xfrm>
              <a:off x="5849938" y="366713"/>
              <a:ext cx="112713" cy="119063"/>
            </a:xfrm>
            <a:custGeom>
              <a:avLst/>
              <a:gdLst>
                <a:gd name="T0" fmla="*/ 28 w 28"/>
                <a:gd name="T1" fmla="*/ 14 h 29"/>
                <a:gd name="T2" fmla="*/ 14 w 28"/>
                <a:gd name="T3" fmla="*/ 29 h 29"/>
                <a:gd name="T4" fmla="*/ 0 w 28"/>
                <a:gd name="T5" fmla="*/ 15 h 29"/>
                <a:gd name="T6" fmla="*/ 14 w 28"/>
                <a:gd name="T7" fmla="*/ 0 h 29"/>
                <a:gd name="T8" fmla="*/ 28 w 28"/>
                <a:gd name="T9" fmla="*/ 14 h 29"/>
                <a:gd name="T10" fmla="*/ 6 w 28"/>
                <a:gd name="T11" fmla="*/ 15 h 29"/>
                <a:gd name="T12" fmla="*/ 15 w 28"/>
                <a:gd name="T13" fmla="*/ 23 h 29"/>
                <a:gd name="T14" fmla="*/ 23 w 28"/>
                <a:gd name="T15" fmla="*/ 14 h 29"/>
                <a:gd name="T16" fmla="*/ 14 w 28"/>
                <a:gd name="T17" fmla="*/ 6 h 29"/>
                <a:gd name="T18" fmla="*/ 6 w 28"/>
                <a:gd name="T19" fmla="*/ 1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9">
                  <a:moveTo>
                    <a:pt x="28" y="14"/>
                  </a:moveTo>
                  <a:cubicBezTo>
                    <a:pt x="28" y="22"/>
                    <a:pt x="22" y="29"/>
                    <a:pt x="14" y="29"/>
                  </a:cubicBezTo>
                  <a:cubicBezTo>
                    <a:pt x="7" y="29"/>
                    <a:pt x="0" y="22"/>
                    <a:pt x="0" y="15"/>
                  </a:cubicBezTo>
                  <a:cubicBezTo>
                    <a:pt x="0" y="7"/>
                    <a:pt x="6" y="0"/>
                    <a:pt x="14" y="0"/>
                  </a:cubicBezTo>
                  <a:cubicBezTo>
                    <a:pt x="22" y="0"/>
                    <a:pt x="28" y="7"/>
                    <a:pt x="28" y="14"/>
                  </a:cubicBezTo>
                  <a:close/>
                  <a:moveTo>
                    <a:pt x="6" y="15"/>
                  </a:moveTo>
                  <a:cubicBezTo>
                    <a:pt x="6" y="20"/>
                    <a:pt x="9" y="23"/>
                    <a:pt x="15" y="23"/>
                  </a:cubicBezTo>
                  <a:cubicBezTo>
                    <a:pt x="20" y="23"/>
                    <a:pt x="23" y="20"/>
                    <a:pt x="23" y="14"/>
                  </a:cubicBezTo>
                  <a:cubicBezTo>
                    <a:pt x="23" y="9"/>
                    <a:pt x="19" y="6"/>
                    <a:pt x="14" y="6"/>
                  </a:cubicBezTo>
                  <a:cubicBezTo>
                    <a:pt x="9" y="6"/>
                    <a:pt x="6" y="9"/>
                    <a:pt x="6" y="15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3" name="Freeform 9"/>
            <p:cNvSpPr>
              <a:spLocks noEditPoints="1"/>
            </p:cNvSpPr>
            <p:nvPr userDrawn="1"/>
          </p:nvSpPr>
          <p:spPr bwMode="auto">
            <a:xfrm>
              <a:off x="3194050" y="379413"/>
              <a:ext cx="117475" cy="114300"/>
            </a:xfrm>
            <a:custGeom>
              <a:avLst/>
              <a:gdLst>
                <a:gd name="T0" fmla="*/ 29 w 29"/>
                <a:gd name="T1" fmla="*/ 14 h 28"/>
                <a:gd name="T2" fmla="*/ 14 w 29"/>
                <a:gd name="T3" fmla="*/ 28 h 28"/>
                <a:gd name="T4" fmla="*/ 0 w 29"/>
                <a:gd name="T5" fmla="*/ 14 h 28"/>
                <a:gd name="T6" fmla="*/ 15 w 29"/>
                <a:gd name="T7" fmla="*/ 0 h 28"/>
                <a:gd name="T8" fmla="*/ 29 w 29"/>
                <a:gd name="T9" fmla="*/ 14 h 28"/>
                <a:gd name="T10" fmla="*/ 15 w 29"/>
                <a:gd name="T11" fmla="*/ 22 h 28"/>
                <a:gd name="T12" fmla="*/ 23 w 29"/>
                <a:gd name="T13" fmla="*/ 14 h 28"/>
                <a:gd name="T14" fmla="*/ 14 w 29"/>
                <a:gd name="T15" fmla="*/ 5 h 28"/>
                <a:gd name="T16" fmla="*/ 6 w 29"/>
                <a:gd name="T17" fmla="*/ 14 h 28"/>
                <a:gd name="T18" fmla="*/ 15 w 29"/>
                <a:gd name="T19" fmla="*/ 2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28">
                  <a:moveTo>
                    <a:pt x="29" y="14"/>
                  </a:moveTo>
                  <a:cubicBezTo>
                    <a:pt x="29" y="22"/>
                    <a:pt x="22" y="28"/>
                    <a:pt x="14" y="28"/>
                  </a:cubicBezTo>
                  <a:cubicBezTo>
                    <a:pt x="7" y="28"/>
                    <a:pt x="0" y="22"/>
                    <a:pt x="0" y="14"/>
                  </a:cubicBezTo>
                  <a:cubicBezTo>
                    <a:pt x="0" y="6"/>
                    <a:pt x="7" y="0"/>
                    <a:pt x="15" y="0"/>
                  </a:cubicBezTo>
                  <a:cubicBezTo>
                    <a:pt x="23" y="0"/>
                    <a:pt x="29" y="6"/>
                    <a:pt x="29" y="14"/>
                  </a:cubicBezTo>
                  <a:close/>
                  <a:moveTo>
                    <a:pt x="15" y="22"/>
                  </a:moveTo>
                  <a:cubicBezTo>
                    <a:pt x="20" y="22"/>
                    <a:pt x="23" y="19"/>
                    <a:pt x="23" y="14"/>
                  </a:cubicBezTo>
                  <a:cubicBezTo>
                    <a:pt x="23" y="9"/>
                    <a:pt x="20" y="5"/>
                    <a:pt x="14" y="5"/>
                  </a:cubicBezTo>
                  <a:cubicBezTo>
                    <a:pt x="9" y="5"/>
                    <a:pt x="6" y="9"/>
                    <a:pt x="6" y="14"/>
                  </a:cubicBezTo>
                  <a:cubicBezTo>
                    <a:pt x="6" y="19"/>
                    <a:pt x="9" y="22"/>
                    <a:pt x="15" y="22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0" name="Google Shape;2000;p67"/>
          <p:cNvSpPr txBox="1">
            <a:spLocks noGrp="1"/>
          </p:cNvSpPr>
          <p:nvPr>
            <p:ph type="title"/>
          </p:nvPr>
        </p:nvSpPr>
        <p:spPr>
          <a:xfrm>
            <a:off x="917812" y="421375"/>
            <a:ext cx="7216314" cy="161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KPI OVERVIEW</a:t>
            </a:r>
            <a:endParaRPr dirty="0">
              <a:solidFill>
                <a:schemeClr val="bg1">
                  <a:lumMod val="75000"/>
                </a:schemeClr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bg1">
                  <a:lumMod val="75000"/>
                </a:schemeClr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bg1">
                  <a:lumMod val="75000"/>
                </a:schemeClr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2004" name="Google Shape;2004;p67"/>
          <p:cNvSpPr txBox="1">
            <a:spLocks noGrp="1"/>
          </p:cNvSpPr>
          <p:nvPr>
            <p:ph type="title" idx="2"/>
          </p:nvPr>
        </p:nvSpPr>
        <p:spPr>
          <a:xfrm>
            <a:off x="6052684" y="2338500"/>
            <a:ext cx="1106700" cy="98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accent2"/>
                </a:solidFill>
              </a:rPr>
              <a:t>06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2007" name="Google Shape;2007;p67"/>
          <p:cNvSpPr txBox="1">
            <a:spLocks noGrp="1"/>
          </p:cNvSpPr>
          <p:nvPr>
            <p:ph type="subTitle" idx="1"/>
          </p:nvPr>
        </p:nvSpPr>
        <p:spPr>
          <a:xfrm>
            <a:off x="5237026" y="3434200"/>
            <a:ext cx="2744700" cy="67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You can enter a subtitle here if you need it</a:t>
            </a:r>
            <a:endParaRPr/>
          </a:p>
        </p:txBody>
      </p:sp>
      <p:cxnSp>
        <p:nvCxnSpPr>
          <p:cNvPr id="2008" name="Google Shape;2008;p67"/>
          <p:cNvCxnSpPr/>
          <p:nvPr/>
        </p:nvCxnSpPr>
        <p:spPr>
          <a:xfrm>
            <a:off x="7162775" y="2541875"/>
            <a:ext cx="0" cy="593700"/>
          </a:xfrm>
          <a:prstGeom prst="straightConnector1">
            <a:avLst/>
          </a:prstGeom>
          <a:noFill/>
          <a:ln w="762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09" name="Google Shape;2009;p67"/>
          <p:cNvCxnSpPr/>
          <p:nvPr/>
        </p:nvCxnSpPr>
        <p:spPr>
          <a:xfrm>
            <a:off x="6056075" y="2541875"/>
            <a:ext cx="0" cy="593700"/>
          </a:xfrm>
          <a:prstGeom prst="straightConnector1">
            <a:avLst/>
          </a:prstGeom>
          <a:noFill/>
          <a:ln w="762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" name="Freeform 5"/>
          <p:cNvSpPr>
            <a:spLocks noEditPoints="1"/>
          </p:cNvSpPr>
          <p:nvPr/>
        </p:nvSpPr>
        <p:spPr bwMode="auto">
          <a:xfrm>
            <a:off x="1428751" y="989013"/>
            <a:ext cx="2413000" cy="3944938"/>
          </a:xfrm>
          <a:custGeom>
            <a:avLst/>
            <a:gdLst>
              <a:gd name="T0" fmla="*/ 94 w 1224"/>
              <a:gd name="T1" fmla="*/ 299 h 2002"/>
              <a:gd name="T2" fmla="*/ 146 w 1224"/>
              <a:gd name="T3" fmla="*/ 197 h 2002"/>
              <a:gd name="T4" fmla="*/ 208 w 1224"/>
              <a:gd name="T5" fmla="*/ 8 h 2002"/>
              <a:gd name="T6" fmla="*/ 298 w 1224"/>
              <a:gd name="T7" fmla="*/ 12 h 2002"/>
              <a:gd name="T8" fmla="*/ 330 w 1224"/>
              <a:gd name="T9" fmla="*/ 157 h 2002"/>
              <a:gd name="T10" fmla="*/ 357 w 1224"/>
              <a:gd name="T11" fmla="*/ 472 h 2002"/>
              <a:gd name="T12" fmla="*/ 423 w 1224"/>
              <a:gd name="T13" fmla="*/ 757 h 2002"/>
              <a:gd name="T14" fmla="*/ 484 w 1224"/>
              <a:gd name="T15" fmla="*/ 855 h 2002"/>
              <a:gd name="T16" fmla="*/ 604 w 1224"/>
              <a:gd name="T17" fmla="*/ 930 h 2002"/>
              <a:gd name="T18" fmla="*/ 772 w 1224"/>
              <a:gd name="T19" fmla="*/ 636 h 2002"/>
              <a:gd name="T20" fmla="*/ 838 w 1224"/>
              <a:gd name="T21" fmla="*/ 486 h 2002"/>
              <a:gd name="T22" fmla="*/ 828 w 1224"/>
              <a:gd name="T23" fmla="*/ 335 h 2002"/>
              <a:gd name="T24" fmla="*/ 1017 w 1224"/>
              <a:gd name="T25" fmla="*/ 207 h 2002"/>
              <a:gd name="T26" fmla="*/ 1098 w 1224"/>
              <a:gd name="T27" fmla="*/ 376 h 2002"/>
              <a:gd name="T28" fmla="*/ 1125 w 1224"/>
              <a:gd name="T29" fmla="*/ 521 h 2002"/>
              <a:gd name="T30" fmla="*/ 1045 w 1224"/>
              <a:gd name="T31" fmla="*/ 571 h 2002"/>
              <a:gd name="T32" fmla="*/ 1005 w 1224"/>
              <a:gd name="T33" fmla="*/ 758 h 2002"/>
              <a:gd name="T34" fmla="*/ 1020 w 1224"/>
              <a:gd name="T35" fmla="*/ 934 h 2002"/>
              <a:gd name="T36" fmla="*/ 1134 w 1224"/>
              <a:gd name="T37" fmla="*/ 1365 h 2002"/>
              <a:gd name="T38" fmla="*/ 1224 w 1224"/>
              <a:gd name="T39" fmla="*/ 1772 h 2002"/>
              <a:gd name="T40" fmla="*/ 1198 w 1224"/>
              <a:gd name="T41" fmla="*/ 1902 h 2002"/>
              <a:gd name="T42" fmla="*/ 1106 w 1224"/>
              <a:gd name="T43" fmla="*/ 1983 h 2002"/>
              <a:gd name="T44" fmla="*/ 848 w 1224"/>
              <a:gd name="T45" fmla="*/ 1968 h 2002"/>
              <a:gd name="T46" fmla="*/ 610 w 1224"/>
              <a:gd name="T47" fmla="*/ 1927 h 2002"/>
              <a:gd name="T48" fmla="*/ 565 w 1224"/>
              <a:gd name="T49" fmla="*/ 1870 h 2002"/>
              <a:gd name="T50" fmla="*/ 676 w 1224"/>
              <a:gd name="T51" fmla="*/ 1278 h 2002"/>
              <a:gd name="T52" fmla="*/ 771 w 1224"/>
              <a:gd name="T53" fmla="*/ 891 h 2002"/>
              <a:gd name="T54" fmla="*/ 508 w 1224"/>
              <a:gd name="T55" fmla="*/ 1052 h 2002"/>
              <a:gd name="T56" fmla="*/ 465 w 1224"/>
              <a:gd name="T57" fmla="*/ 1066 h 2002"/>
              <a:gd name="T58" fmla="*/ 396 w 1224"/>
              <a:gd name="T59" fmla="*/ 1128 h 2002"/>
              <a:gd name="T60" fmla="*/ 376 w 1224"/>
              <a:gd name="T61" fmla="*/ 1158 h 2002"/>
              <a:gd name="T62" fmla="*/ 296 w 1224"/>
              <a:gd name="T63" fmla="*/ 1715 h 2002"/>
              <a:gd name="T64" fmla="*/ 312 w 1224"/>
              <a:gd name="T65" fmla="*/ 1804 h 2002"/>
              <a:gd name="T66" fmla="*/ 438 w 1224"/>
              <a:gd name="T67" fmla="*/ 1885 h 2002"/>
              <a:gd name="T68" fmla="*/ 375 w 1224"/>
              <a:gd name="T69" fmla="*/ 1936 h 2002"/>
              <a:gd name="T70" fmla="*/ 321 w 1224"/>
              <a:gd name="T71" fmla="*/ 1994 h 2002"/>
              <a:gd name="T72" fmla="*/ 84 w 1224"/>
              <a:gd name="T73" fmla="*/ 1972 h 2002"/>
              <a:gd name="T74" fmla="*/ 73 w 1224"/>
              <a:gd name="T75" fmla="*/ 1869 h 2002"/>
              <a:gd name="T76" fmla="*/ 92 w 1224"/>
              <a:gd name="T77" fmla="*/ 1768 h 2002"/>
              <a:gd name="T78" fmla="*/ 45 w 1224"/>
              <a:gd name="T79" fmla="*/ 1234 h 2002"/>
              <a:gd name="T80" fmla="*/ 27 w 1224"/>
              <a:gd name="T81" fmla="*/ 927 h 2002"/>
              <a:gd name="T82" fmla="*/ 36 w 1224"/>
              <a:gd name="T83" fmla="*/ 699 h 2002"/>
              <a:gd name="T84" fmla="*/ 342 w 1224"/>
              <a:gd name="T85" fmla="*/ 546 h 2002"/>
              <a:gd name="T86" fmla="*/ 280 w 1224"/>
              <a:gd name="T87" fmla="*/ 403 h 20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224" h="2002">
                <a:moveTo>
                  <a:pt x="0" y="496"/>
                </a:moveTo>
                <a:cubicBezTo>
                  <a:pt x="0" y="482"/>
                  <a:pt x="0" y="469"/>
                  <a:pt x="0" y="456"/>
                </a:cubicBezTo>
                <a:cubicBezTo>
                  <a:pt x="16" y="394"/>
                  <a:pt x="57" y="348"/>
                  <a:pt x="94" y="299"/>
                </a:cubicBezTo>
                <a:cubicBezTo>
                  <a:pt x="98" y="294"/>
                  <a:pt x="104" y="289"/>
                  <a:pt x="104" y="284"/>
                </a:cubicBezTo>
                <a:cubicBezTo>
                  <a:pt x="104" y="258"/>
                  <a:pt x="126" y="245"/>
                  <a:pt x="141" y="231"/>
                </a:cubicBezTo>
                <a:cubicBezTo>
                  <a:pt x="154" y="217"/>
                  <a:pt x="151" y="210"/>
                  <a:pt x="146" y="197"/>
                </a:cubicBezTo>
                <a:cubicBezTo>
                  <a:pt x="143" y="188"/>
                  <a:pt x="138" y="179"/>
                  <a:pt x="137" y="170"/>
                </a:cubicBezTo>
                <a:cubicBezTo>
                  <a:pt x="134" y="148"/>
                  <a:pt x="135" y="125"/>
                  <a:pt x="132" y="103"/>
                </a:cubicBezTo>
                <a:cubicBezTo>
                  <a:pt x="128" y="56"/>
                  <a:pt x="162" y="13"/>
                  <a:pt x="208" y="8"/>
                </a:cubicBezTo>
                <a:cubicBezTo>
                  <a:pt x="227" y="6"/>
                  <a:pt x="245" y="2"/>
                  <a:pt x="264" y="0"/>
                </a:cubicBezTo>
                <a:cubicBezTo>
                  <a:pt x="265" y="0"/>
                  <a:pt x="267" y="0"/>
                  <a:pt x="268" y="0"/>
                </a:cubicBezTo>
                <a:cubicBezTo>
                  <a:pt x="278" y="4"/>
                  <a:pt x="288" y="10"/>
                  <a:pt x="298" y="12"/>
                </a:cubicBezTo>
                <a:cubicBezTo>
                  <a:pt x="319" y="14"/>
                  <a:pt x="328" y="28"/>
                  <a:pt x="329" y="46"/>
                </a:cubicBezTo>
                <a:cubicBezTo>
                  <a:pt x="331" y="74"/>
                  <a:pt x="331" y="102"/>
                  <a:pt x="332" y="129"/>
                </a:cubicBezTo>
                <a:cubicBezTo>
                  <a:pt x="332" y="139"/>
                  <a:pt x="328" y="148"/>
                  <a:pt x="330" y="157"/>
                </a:cubicBezTo>
                <a:cubicBezTo>
                  <a:pt x="342" y="215"/>
                  <a:pt x="304" y="254"/>
                  <a:pt x="277" y="298"/>
                </a:cubicBezTo>
                <a:cubicBezTo>
                  <a:pt x="287" y="321"/>
                  <a:pt x="293" y="351"/>
                  <a:pt x="311" y="371"/>
                </a:cubicBezTo>
                <a:cubicBezTo>
                  <a:pt x="336" y="402"/>
                  <a:pt x="342" y="438"/>
                  <a:pt x="357" y="472"/>
                </a:cubicBezTo>
                <a:cubicBezTo>
                  <a:pt x="363" y="486"/>
                  <a:pt x="370" y="502"/>
                  <a:pt x="372" y="517"/>
                </a:cubicBezTo>
                <a:cubicBezTo>
                  <a:pt x="378" y="568"/>
                  <a:pt x="378" y="619"/>
                  <a:pt x="388" y="669"/>
                </a:cubicBezTo>
                <a:cubicBezTo>
                  <a:pt x="393" y="699"/>
                  <a:pt x="411" y="728"/>
                  <a:pt x="423" y="757"/>
                </a:cubicBezTo>
                <a:cubicBezTo>
                  <a:pt x="427" y="766"/>
                  <a:pt x="430" y="774"/>
                  <a:pt x="434" y="783"/>
                </a:cubicBezTo>
                <a:cubicBezTo>
                  <a:pt x="437" y="790"/>
                  <a:pt x="438" y="799"/>
                  <a:pt x="442" y="804"/>
                </a:cubicBezTo>
                <a:cubicBezTo>
                  <a:pt x="455" y="822"/>
                  <a:pt x="471" y="838"/>
                  <a:pt x="484" y="855"/>
                </a:cubicBezTo>
                <a:cubicBezTo>
                  <a:pt x="495" y="871"/>
                  <a:pt x="502" y="889"/>
                  <a:pt x="514" y="904"/>
                </a:cubicBezTo>
                <a:cubicBezTo>
                  <a:pt x="528" y="920"/>
                  <a:pt x="544" y="933"/>
                  <a:pt x="564" y="952"/>
                </a:cubicBezTo>
                <a:cubicBezTo>
                  <a:pt x="574" y="947"/>
                  <a:pt x="592" y="941"/>
                  <a:pt x="604" y="930"/>
                </a:cubicBezTo>
                <a:cubicBezTo>
                  <a:pt x="651" y="886"/>
                  <a:pt x="693" y="838"/>
                  <a:pt x="742" y="796"/>
                </a:cubicBezTo>
                <a:cubicBezTo>
                  <a:pt x="773" y="770"/>
                  <a:pt x="784" y="747"/>
                  <a:pt x="762" y="709"/>
                </a:cubicBezTo>
                <a:cubicBezTo>
                  <a:pt x="748" y="686"/>
                  <a:pt x="752" y="660"/>
                  <a:pt x="772" y="636"/>
                </a:cubicBezTo>
                <a:cubicBezTo>
                  <a:pt x="796" y="605"/>
                  <a:pt x="826" y="578"/>
                  <a:pt x="835" y="537"/>
                </a:cubicBezTo>
                <a:cubicBezTo>
                  <a:pt x="839" y="523"/>
                  <a:pt x="846" y="509"/>
                  <a:pt x="851" y="494"/>
                </a:cubicBezTo>
                <a:cubicBezTo>
                  <a:pt x="847" y="491"/>
                  <a:pt x="843" y="487"/>
                  <a:pt x="838" y="486"/>
                </a:cubicBezTo>
                <a:cubicBezTo>
                  <a:pt x="818" y="482"/>
                  <a:pt x="807" y="466"/>
                  <a:pt x="804" y="451"/>
                </a:cubicBezTo>
                <a:cubicBezTo>
                  <a:pt x="800" y="434"/>
                  <a:pt x="802" y="410"/>
                  <a:pt x="813" y="398"/>
                </a:cubicBezTo>
                <a:cubicBezTo>
                  <a:pt x="830" y="378"/>
                  <a:pt x="828" y="357"/>
                  <a:pt x="828" y="335"/>
                </a:cubicBezTo>
                <a:cubicBezTo>
                  <a:pt x="827" y="298"/>
                  <a:pt x="826" y="262"/>
                  <a:pt x="829" y="225"/>
                </a:cubicBezTo>
                <a:cubicBezTo>
                  <a:pt x="831" y="187"/>
                  <a:pt x="866" y="156"/>
                  <a:pt x="910" y="152"/>
                </a:cubicBezTo>
                <a:cubicBezTo>
                  <a:pt x="948" y="149"/>
                  <a:pt x="1002" y="166"/>
                  <a:pt x="1017" y="207"/>
                </a:cubicBezTo>
                <a:cubicBezTo>
                  <a:pt x="1039" y="273"/>
                  <a:pt x="1070" y="334"/>
                  <a:pt x="1116" y="388"/>
                </a:cubicBezTo>
                <a:cubicBezTo>
                  <a:pt x="1116" y="388"/>
                  <a:pt x="1115" y="390"/>
                  <a:pt x="1114" y="392"/>
                </a:cubicBezTo>
                <a:cubicBezTo>
                  <a:pt x="1109" y="386"/>
                  <a:pt x="1103" y="381"/>
                  <a:pt x="1098" y="376"/>
                </a:cubicBezTo>
                <a:cubicBezTo>
                  <a:pt x="1105" y="393"/>
                  <a:pt x="1115" y="408"/>
                  <a:pt x="1123" y="423"/>
                </a:cubicBezTo>
                <a:cubicBezTo>
                  <a:pt x="1134" y="444"/>
                  <a:pt x="1136" y="466"/>
                  <a:pt x="1121" y="487"/>
                </a:cubicBezTo>
                <a:cubicBezTo>
                  <a:pt x="1106" y="509"/>
                  <a:pt x="1106" y="511"/>
                  <a:pt x="1125" y="521"/>
                </a:cubicBezTo>
                <a:cubicBezTo>
                  <a:pt x="1104" y="529"/>
                  <a:pt x="1082" y="538"/>
                  <a:pt x="1059" y="549"/>
                </a:cubicBezTo>
                <a:cubicBezTo>
                  <a:pt x="1051" y="553"/>
                  <a:pt x="1054" y="568"/>
                  <a:pt x="1063" y="576"/>
                </a:cubicBezTo>
                <a:cubicBezTo>
                  <a:pt x="1057" y="574"/>
                  <a:pt x="1051" y="572"/>
                  <a:pt x="1045" y="571"/>
                </a:cubicBezTo>
                <a:cubicBezTo>
                  <a:pt x="1040" y="608"/>
                  <a:pt x="1040" y="608"/>
                  <a:pt x="1074" y="624"/>
                </a:cubicBezTo>
                <a:cubicBezTo>
                  <a:pt x="1063" y="621"/>
                  <a:pt x="1052" y="619"/>
                  <a:pt x="1046" y="617"/>
                </a:cubicBezTo>
                <a:cubicBezTo>
                  <a:pt x="1032" y="664"/>
                  <a:pt x="1019" y="711"/>
                  <a:pt x="1005" y="758"/>
                </a:cubicBezTo>
                <a:cubicBezTo>
                  <a:pt x="1001" y="772"/>
                  <a:pt x="996" y="787"/>
                  <a:pt x="990" y="801"/>
                </a:cubicBezTo>
                <a:cubicBezTo>
                  <a:pt x="976" y="837"/>
                  <a:pt x="974" y="870"/>
                  <a:pt x="1003" y="901"/>
                </a:cubicBezTo>
                <a:cubicBezTo>
                  <a:pt x="1011" y="910"/>
                  <a:pt x="1016" y="922"/>
                  <a:pt x="1020" y="934"/>
                </a:cubicBezTo>
                <a:cubicBezTo>
                  <a:pt x="1033" y="965"/>
                  <a:pt x="1046" y="995"/>
                  <a:pt x="1055" y="1027"/>
                </a:cubicBezTo>
                <a:cubicBezTo>
                  <a:pt x="1068" y="1071"/>
                  <a:pt x="1078" y="1116"/>
                  <a:pt x="1088" y="1162"/>
                </a:cubicBezTo>
                <a:cubicBezTo>
                  <a:pt x="1104" y="1229"/>
                  <a:pt x="1119" y="1297"/>
                  <a:pt x="1134" y="1365"/>
                </a:cubicBezTo>
                <a:cubicBezTo>
                  <a:pt x="1158" y="1468"/>
                  <a:pt x="1182" y="1572"/>
                  <a:pt x="1206" y="1675"/>
                </a:cubicBezTo>
                <a:cubicBezTo>
                  <a:pt x="1212" y="1703"/>
                  <a:pt x="1218" y="1732"/>
                  <a:pt x="1224" y="1760"/>
                </a:cubicBezTo>
                <a:cubicBezTo>
                  <a:pt x="1224" y="1764"/>
                  <a:pt x="1224" y="1768"/>
                  <a:pt x="1224" y="1772"/>
                </a:cubicBezTo>
                <a:cubicBezTo>
                  <a:pt x="1215" y="1778"/>
                  <a:pt x="1205" y="1783"/>
                  <a:pt x="1196" y="1789"/>
                </a:cubicBezTo>
                <a:cubicBezTo>
                  <a:pt x="1200" y="1807"/>
                  <a:pt x="1202" y="1823"/>
                  <a:pt x="1207" y="1839"/>
                </a:cubicBezTo>
                <a:cubicBezTo>
                  <a:pt x="1215" y="1862"/>
                  <a:pt x="1211" y="1883"/>
                  <a:pt x="1198" y="1902"/>
                </a:cubicBezTo>
                <a:cubicBezTo>
                  <a:pt x="1188" y="1917"/>
                  <a:pt x="1188" y="1930"/>
                  <a:pt x="1195" y="1945"/>
                </a:cubicBezTo>
                <a:cubicBezTo>
                  <a:pt x="1204" y="1963"/>
                  <a:pt x="1201" y="1971"/>
                  <a:pt x="1181" y="1974"/>
                </a:cubicBezTo>
                <a:cubicBezTo>
                  <a:pt x="1156" y="1979"/>
                  <a:pt x="1131" y="1982"/>
                  <a:pt x="1106" y="1983"/>
                </a:cubicBezTo>
                <a:cubicBezTo>
                  <a:pt x="1072" y="1986"/>
                  <a:pt x="1037" y="1985"/>
                  <a:pt x="1002" y="1988"/>
                </a:cubicBezTo>
                <a:cubicBezTo>
                  <a:pt x="964" y="1992"/>
                  <a:pt x="928" y="1991"/>
                  <a:pt x="895" y="1967"/>
                </a:cubicBezTo>
                <a:cubicBezTo>
                  <a:pt x="880" y="1956"/>
                  <a:pt x="865" y="1961"/>
                  <a:pt x="848" y="1968"/>
                </a:cubicBezTo>
                <a:cubicBezTo>
                  <a:pt x="836" y="1974"/>
                  <a:pt x="820" y="1982"/>
                  <a:pt x="809" y="1978"/>
                </a:cubicBezTo>
                <a:cubicBezTo>
                  <a:pt x="759" y="1963"/>
                  <a:pt x="708" y="1963"/>
                  <a:pt x="657" y="1959"/>
                </a:cubicBezTo>
                <a:cubicBezTo>
                  <a:pt x="636" y="1958"/>
                  <a:pt x="618" y="1950"/>
                  <a:pt x="610" y="1927"/>
                </a:cubicBezTo>
                <a:cubicBezTo>
                  <a:pt x="604" y="1910"/>
                  <a:pt x="589" y="1903"/>
                  <a:pt x="572" y="1904"/>
                </a:cubicBezTo>
                <a:cubicBezTo>
                  <a:pt x="567" y="1904"/>
                  <a:pt x="562" y="1904"/>
                  <a:pt x="555" y="1904"/>
                </a:cubicBezTo>
                <a:cubicBezTo>
                  <a:pt x="559" y="1892"/>
                  <a:pt x="562" y="1881"/>
                  <a:pt x="565" y="1870"/>
                </a:cubicBezTo>
                <a:cubicBezTo>
                  <a:pt x="568" y="1859"/>
                  <a:pt x="572" y="1849"/>
                  <a:pt x="576" y="1838"/>
                </a:cubicBezTo>
                <a:cubicBezTo>
                  <a:pt x="550" y="1830"/>
                  <a:pt x="549" y="1830"/>
                  <a:pt x="555" y="1805"/>
                </a:cubicBezTo>
                <a:cubicBezTo>
                  <a:pt x="595" y="1629"/>
                  <a:pt x="635" y="1453"/>
                  <a:pt x="676" y="1278"/>
                </a:cubicBezTo>
                <a:cubicBezTo>
                  <a:pt x="695" y="1196"/>
                  <a:pt x="716" y="1114"/>
                  <a:pt x="737" y="1033"/>
                </a:cubicBezTo>
                <a:cubicBezTo>
                  <a:pt x="742" y="1013"/>
                  <a:pt x="749" y="994"/>
                  <a:pt x="755" y="974"/>
                </a:cubicBezTo>
                <a:cubicBezTo>
                  <a:pt x="764" y="948"/>
                  <a:pt x="774" y="923"/>
                  <a:pt x="771" y="891"/>
                </a:cubicBezTo>
                <a:cubicBezTo>
                  <a:pt x="732" y="932"/>
                  <a:pt x="683" y="953"/>
                  <a:pt x="636" y="976"/>
                </a:cubicBezTo>
                <a:cubicBezTo>
                  <a:pt x="610" y="989"/>
                  <a:pt x="584" y="1004"/>
                  <a:pt x="563" y="1024"/>
                </a:cubicBezTo>
                <a:cubicBezTo>
                  <a:pt x="546" y="1040"/>
                  <a:pt x="530" y="1051"/>
                  <a:pt x="508" y="1052"/>
                </a:cubicBezTo>
                <a:cubicBezTo>
                  <a:pt x="509" y="1059"/>
                  <a:pt x="510" y="1064"/>
                  <a:pt x="511" y="1067"/>
                </a:cubicBezTo>
                <a:cubicBezTo>
                  <a:pt x="501" y="1068"/>
                  <a:pt x="493" y="1070"/>
                  <a:pt x="487" y="1071"/>
                </a:cubicBezTo>
                <a:cubicBezTo>
                  <a:pt x="480" y="1069"/>
                  <a:pt x="472" y="1068"/>
                  <a:pt x="465" y="1066"/>
                </a:cubicBezTo>
                <a:cubicBezTo>
                  <a:pt x="463" y="1054"/>
                  <a:pt x="466" y="1037"/>
                  <a:pt x="445" y="1039"/>
                </a:cubicBezTo>
                <a:cubicBezTo>
                  <a:pt x="447" y="1021"/>
                  <a:pt x="440" y="1015"/>
                  <a:pt x="396" y="988"/>
                </a:cubicBezTo>
                <a:cubicBezTo>
                  <a:pt x="396" y="1034"/>
                  <a:pt x="396" y="1081"/>
                  <a:pt x="396" y="1128"/>
                </a:cubicBezTo>
                <a:cubicBezTo>
                  <a:pt x="396" y="1134"/>
                  <a:pt x="392" y="1140"/>
                  <a:pt x="391" y="1146"/>
                </a:cubicBezTo>
                <a:cubicBezTo>
                  <a:pt x="386" y="1144"/>
                  <a:pt x="381" y="1142"/>
                  <a:pt x="376" y="1140"/>
                </a:cubicBezTo>
                <a:cubicBezTo>
                  <a:pt x="376" y="1146"/>
                  <a:pt x="377" y="1152"/>
                  <a:pt x="376" y="1158"/>
                </a:cubicBezTo>
                <a:cubicBezTo>
                  <a:pt x="371" y="1241"/>
                  <a:pt x="368" y="1325"/>
                  <a:pt x="359" y="1409"/>
                </a:cubicBezTo>
                <a:cubicBezTo>
                  <a:pt x="351" y="1486"/>
                  <a:pt x="337" y="1562"/>
                  <a:pt x="327" y="1639"/>
                </a:cubicBezTo>
                <a:cubicBezTo>
                  <a:pt x="324" y="1668"/>
                  <a:pt x="315" y="1693"/>
                  <a:pt x="296" y="1715"/>
                </a:cubicBezTo>
                <a:cubicBezTo>
                  <a:pt x="289" y="1721"/>
                  <a:pt x="284" y="1729"/>
                  <a:pt x="280" y="1738"/>
                </a:cubicBezTo>
                <a:cubicBezTo>
                  <a:pt x="278" y="1741"/>
                  <a:pt x="280" y="1750"/>
                  <a:pt x="282" y="1751"/>
                </a:cubicBezTo>
                <a:cubicBezTo>
                  <a:pt x="308" y="1760"/>
                  <a:pt x="308" y="1783"/>
                  <a:pt x="312" y="1804"/>
                </a:cubicBezTo>
                <a:cubicBezTo>
                  <a:pt x="317" y="1830"/>
                  <a:pt x="336" y="1847"/>
                  <a:pt x="363" y="1850"/>
                </a:cubicBezTo>
                <a:cubicBezTo>
                  <a:pt x="382" y="1852"/>
                  <a:pt x="401" y="1853"/>
                  <a:pt x="420" y="1855"/>
                </a:cubicBezTo>
                <a:cubicBezTo>
                  <a:pt x="438" y="1857"/>
                  <a:pt x="445" y="1870"/>
                  <a:pt x="438" y="1885"/>
                </a:cubicBezTo>
                <a:cubicBezTo>
                  <a:pt x="434" y="1896"/>
                  <a:pt x="425" y="1907"/>
                  <a:pt x="415" y="1911"/>
                </a:cubicBezTo>
                <a:cubicBezTo>
                  <a:pt x="398" y="1919"/>
                  <a:pt x="379" y="1921"/>
                  <a:pt x="360" y="1925"/>
                </a:cubicBezTo>
                <a:cubicBezTo>
                  <a:pt x="365" y="1929"/>
                  <a:pt x="372" y="1931"/>
                  <a:pt x="375" y="1936"/>
                </a:cubicBezTo>
                <a:cubicBezTo>
                  <a:pt x="380" y="1947"/>
                  <a:pt x="387" y="1959"/>
                  <a:pt x="386" y="1970"/>
                </a:cubicBezTo>
                <a:cubicBezTo>
                  <a:pt x="386" y="1976"/>
                  <a:pt x="373" y="1984"/>
                  <a:pt x="364" y="1987"/>
                </a:cubicBezTo>
                <a:cubicBezTo>
                  <a:pt x="350" y="1992"/>
                  <a:pt x="335" y="1994"/>
                  <a:pt x="321" y="1994"/>
                </a:cubicBezTo>
                <a:cubicBezTo>
                  <a:pt x="265" y="1997"/>
                  <a:pt x="210" y="2002"/>
                  <a:pt x="162" y="1964"/>
                </a:cubicBezTo>
                <a:cubicBezTo>
                  <a:pt x="156" y="1967"/>
                  <a:pt x="151" y="1973"/>
                  <a:pt x="145" y="1973"/>
                </a:cubicBezTo>
                <a:cubicBezTo>
                  <a:pt x="125" y="1974"/>
                  <a:pt x="104" y="1973"/>
                  <a:pt x="84" y="1972"/>
                </a:cubicBezTo>
                <a:cubicBezTo>
                  <a:pt x="70" y="1972"/>
                  <a:pt x="62" y="1963"/>
                  <a:pt x="64" y="1950"/>
                </a:cubicBezTo>
                <a:cubicBezTo>
                  <a:pt x="68" y="1926"/>
                  <a:pt x="59" y="1900"/>
                  <a:pt x="73" y="1877"/>
                </a:cubicBezTo>
                <a:cubicBezTo>
                  <a:pt x="74" y="1875"/>
                  <a:pt x="74" y="1871"/>
                  <a:pt x="73" y="1869"/>
                </a:cubicBezTo>
                <a:cubicBezTo>
                  <a:pt x="63" y="1852"/>
                  <a:pt x="70" y="1840"/>
                  <a:pt x="86" y="1829"/>
                </a:cubicBezTo>
                <a:cubicBezTo>
                  <a:pt x="71" y="1813"/>
                  <a:pt x="76" y="1799"/>
                  <a:pt x="88" y="1786"/>
                </a:cubicBezTo>
                <a:cubicBezTo>
                  <a:pt x="91" y="1781"/>
                  <a:pt x="94" y="1771"/>
                  <a:pt x="92" y="1768"/>
                </a:cubicBezTo>
                <a:cubicBezTo>
                  <a:pt x="79" y="1752"/>
                  <a:pt x="83" y="1732"/>
                  <a:pt x="78" y="1713"/>
                </a:cubicBezTo>
                <a:cubicBezTo>
                  <a:pt x="57" y="1614"/>
                  <a:pt x="52" y="1513"/>
                  <a:pt x="52" y="1412"/>
                </a:cubicBezTo>
                <a:cubicBezTo>
                  <a:pt x="52" y="1353"/>
                  <a:pt x="47" y="1293"/>
                  <a:pt x="45" y="1234"/>
                </a:cubicBezTo>
                <a:cubicBezTo>
                  <a:pt x="42" y="1175"/>
                  <a:pt x="21" y="1118"/>
                  <a:pt x="27" y="1058"/>
                </a:cubicBezTo>
                <a:cubicBezTo>
                  <a:pt x="27" y="1057"/>
                  <a:pt x="26" y="1056"/>
                  <a:pt x="26" y="1054"/>
                </a:cubicBezTo>
                <a:cubicBezTo>
                  <a:pt x="26" y="1012"/>
                  <a:pt x="25" y="969"/>
                  <a:pt x="27" y="927"/>
                </a:cubicBezTo>
                <a:cubicBezTo>
                  <a:pt x="29" y="882"/>
                  <a:pt x="36" y="837"/>
                  <a:pt x="40" y="792"/>
                </a:cubicBezTo>
                <a:cubicBezTo>
                  <a:pt x="41" y="775"/>
                  <a:pt x="41" y="757"/>
                  <a:pt x="41" y="739"/>
                </a:cubicBezTo>
                <a:cubicBezTo>
                  <a:pt x="40" y="725"/>
                  <a:pt x="41" y="711"/>
                  <a:pt x="36" y="699"/>
                </a:cubicBezTo>
                <a:cubicBezTo>
                  <a:pt x="21" y="664"/>
                  <a:pt x="16" y="629"/>
                  <a:pt x="16" y="590"/>
                </a:cubicBezTo>
                <a:cubicBezTo>
                  <a:pt x="15" y="559"/>
                  <a:pt x="6" y="527"/>
                  <a:pt x="0" y="496"/>
                </a:cubicBezTo>
                <a:close/>
                <a:moveTo>
                  <a:pt x="342" y="546"/>
                </a:moveTo>
                <a:cubicBezTo>
                  <a:pt x="341" y="464"/>
                  <a:pt x="297" y="399"/>
                  <a:pt x="277" y="324"/>
                </a:cubicBezTo>
                <a:cubicBezTo>
                  <a:pt x="274" y="337"/>
                  <a:pt x="275" y="349"/>
                  <a:pt x="271" y="358"/>
                </a:cubicBezTo>
                <a:cubicBezTo>
                  <a:pt x="262" y="376"/>
                  <a:pt x="271" y="388"/>
                  <a:pt x="280" y="403"/>
                </a:cubicBezTo>
                <a:cubicBezTo>
                  <a:pt x="292" y="423"/>
                  <a:pt x="303" y="445"/>
                  <a:pt x="312" y="467"/>
                </a:cubicBezTo>
                <a:cubicBezTo>
                  <a:pt x="323" y="492"/>
                  <a:pt x="331" y="517"/>
                  <a:pt x="342" y="5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A_文本框 16">
            <a:extLst>
              <a:ext uri="{FF2B5EF4-FFF2-40B4-BE49-F238E27FC236}">
                <a16:creationId xmlns="" xmlns:a16="http://schemas.microsoft.com/office/drawing/2014/main" id="{664F874C-4B72-4248-9D63-0DFEB8B66F1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715969" y="3964155"/>
            <a:ext cx="2731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/>
            </a:pPr>
            <a:r>
              <a:rPr lang="en-US" altLang="zh-CN" sz="1800" b="1" kern="1200" dirty="0">
                <a:solidFill>
                  <a:schemeClr val="bg1">
                    <a:lumMod val="75000"/>
                  </a:schemeClr>
                </a:solidFill>
                <a:latin typeface="+mj-lt"/>
                <a:ea typeface="幼圆" panose="02010509060101010101" pitchFamily="49" charset="-122"/>
                <a:cs typeface="+mn-cs"/>
              </a:rPr>
              <a:t>04.Click here to add a title</a:t>
            </a:r>
            <a:endParaRPr lang="zh-CN" altLang="en-US" sz="1800" b="1" kern="1200" dirty="0">
              <a:solidFill>
                <a:schemeClr val="bg1">
                  <a:lumMod val="75000"/>
                </a:schemeClr>
              </a:solidFill>
              <a:latin typeface="+mj-lt"/>
              <a:ea typeface="幼圆" panose="02010509060101010101" pitchFamily="49" charset="-122"/>
              <a:cs typeface="+mn-cs"/>
            </a:endParaRPr>
          </a:p>
        </p:txBody>
      </p:sp>
      <p:sp>
        <p:nvSpPr>
          <p:cNvPr id="326" name="PA_文本框 16">
            <a:extLst>
              <a:ext uri="{FF2B5EF4-FFF2-40B4-BE49-F238E27FC236}">
                <a16:creationId xmlns="" xmlns:a16="http://schemas.microsoft.com/office/drawing/2014/main" id="{664F874C-4B72-4248-9D63-0DFEB8B66F1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43770" y="3219463"/>
            <a:ext cx="2731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/>
            </a:pPr>
            <a:r>
              <a:rPr lang="en-US" altLang="zh-CN" sz="1800" b="1" kern="1200" dirty="0">
                <a:solidFill>
                  <a:schemeClr val="bg1">
                    <a:lumMod val="75000"/>
                  </a:schemeClr>
                </a:solidFill>
                <a:latin typeface="+mj-lt"/>
                <a:ea typeface="幼圆" panose="02010509060101010101" pitchFamily="49" charset="-122"/>
                <a:cs typeface="+mn-cs"/>
              </a:rPr>
              <a:t>04.Click here to add a title</a:t>
            </a:r>
            <a:endParaRPr lang="zh-CN" altLang="en-US" sz="1800" b="1" kern="1200" dirty="0">
              <a:solidFill>
                <a:schemeClr val="bg1">
                  <a:lumMod val="75000"/>
                </a:schemeClr>
              </a:solidFill>
              <a:latin typeface="+mj-lt"/>
              <a:ea typeface="幼圆" panose="02010509060101010101" pitchFamily="49" charset="-122"/>
              <a:cs typeface="+mn-cs"/>
            </a:endParaRPr>
          </a:p>
        </p:txBody>
      </p:sp>
      <p:sp>
        <p:nvSpPr>
          <p:cNvPr id="346" name="PA_文本框 16">
            <a:extLst>
              <a:ext uri="{FF2B5EF4-FFF2-40B4-BE49-F238E27FC236}">
                <a16:creationId xmlns="" xmlns:a16="http://schemas.microsoft.com/office/drawing/2014/main" id="{664F874C-4B72-4248-9D63-0DFEB8B66F1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5725222" y="2527159"/>
            <a:ext cx="2731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/>
            </a:pPr>
            <a:r>
              <a:rPr lang="en-US" altLang="zh-CN" sz="1800" b="1" kern="1200" dirty="0">
                <a:solidFill>
                  <a:schemeClr val="bg1">
                    <a:lumMod val="75000"/>
                  </a:schemeClr>
                </a:solidFill>
                <a:latin typeface="+mj-lt"/>
                <a:ea typeface="幼圆" panose="02010509060101010101" pitchFamily="49" charset="-122"/>
                <a:cs typeface="+mn-cs"/>
              </a:rPr>
              <a:t>04.Click here to add a title</a:t>
            </a:r>
            <a:endParaRPr lang="zh-CN" altLang="en-US" sz="1800" b="1" kern="1200" dirty="0">
              <a:solidFill>
                <a:schemeClr val="bg1">
                  <a:lumMod val="75000"/>
                </a:schemeClr>
              </a:solidFill>
              <a:latin typeface="+mj-lt"/>
              <a:ea typeface="幼圆" panose="02010509060101010101" pitchFamily="49" charset="-122"/>
              <a:cs typeface="+mn-cs"/>
            </a:endParaRPr>
          </a:p>
        </p:txBody>
      </p:sp>
      <p:sp>
        <p:nvSpPr>
          <p:cNvPr id="349" name="PA_文本框 16">
            <a:extLst>
              <a:ext uri="{FF2B5EF4-FFF2-40B4-BE49-F238E27FC236}">
                <a16:creationId xmlns="" xmlns:a16="http://schemas.microsoft.com/office/drawing/2014/main" id="{664F874C-4B72-4248-9D63-0DFEB8B66F1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634370" y="1783289"/>
            <a:ext cx="2731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/>
            </a:pPr>
            <a:r>
              <a:rPr lang="en-US" altLang="zh-CN" sz="1800" b="1" kern="1200" dirty="0">
                <a:solidFill>
                  <a:schemeClr val="bg1">
                    <a:lumMod val="75000"/>
                  </a:schemeClr>
                </a:solidFill>
                <a:latin typeface="+mj-lt"/>
                <a:ea typeface="幼圆" panose="02010509060101010101" pitchFamily="49" charset="-122"/>
                <a:cs typeface="+mn-cs"/>
              </a:rPr>
              <a:t>04.Click here to add a title</a:t>
            </a:r>
            <a:endParaRPr lang="zh-CN" altLang="en-US" sz="1800" b="1" kern="1200" dirty="0">
              <a:solidFill>
                <a:schemeClr val="bg1">
                  <a:lumMod val="75000"/>
                </a:schemeClr>
              </a:solidFill>
              <a:latin typeface="+mj-lt"/>
              <a:ea typeface="幼圆" panose="02010509060101010101" pitchFamily="49" charset="-122"/>
              <a:cs typeface="+mn-cs"/>
            </a:endParaRPr>
          </a:p>
        </p:txBody>
      </p:sp>
      <p:sp>
        <p:nvSpPr>
          <p:cNvPr id="350" name="TextBox 18"/>
          <p:cNvSpPr txBox="1"/>
          <p:nvPr/>
        </p:nvSpPr>
        <p:spPr>
          <a:xfrm>
            <a:off x="2068353" y="-222857"/>
            <a:ext cx="529706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PE" altLang="zh-CN" sz="5400" b="1" dirty="0">
              <a:solidFill>
                <a:schemeClr val="bg1">
                  <a:lumMod val="75000"/>
                </a:schemeClr>
              </a:solidFill>
              <a:latin typeface="Adobe Devanagari" panose="02040503050201020203" pitchFamily="18" charset="0"/>
              <a:ea typeface="印品黑体" panose="00000500000000000000" pitchFamily="2" charset="-122"/>
              <a:cs typeface="Adobe Devanagari" panose="02040503050201020203" pitchFamily="18" charset="0"/>
            </a:endParaRPr>
          </a:p>
          <a:p>
            <a:pPr algn="ctr"/>
            <a:r>
              <a:rPr lang="es-PE" altLang="zh-CN" sz="3600" b="1" dirty="0">
                <a:solidFill>
                  <a:schemeClr val="bg1">
                    <a:lumMod val="75000"/>
                  </a:schemeClr>
                </a:solidFill>
                <a:latin typeface="Adobe Devanagari" panose="02040503050201020203" pitchFamily="18" charset="0"/>
                <a:ea typeface="印品黑体" panose="00000500000000000000" pitchFamily="2" charset="-122"/>
                <a:cs typeface="Adobe Devanagari" panose="02040503050201020203" pitchFamily="18" charset="0"/>
              </a:rPr>
              <a:t>Wedding PowerPoint </a:t>
            </a:r>
          </a:p>
          <a:p>
            <a:pPr algn="ctr"/>
            <a:r>
              <a:rPr lang="es-PE" altLang="zh-CN" sz="3600" b="1" dirty="0">
                <a:solidFill>
                  <a:schemeClr val="bg1">
                    <a:lumMod val="75000"/>
                  </a:schemeClr>
                </a:solidFill>
                <a:latin typeface="Adobe Devanagari" panose="02040503050201020203" pitchFamily="18" charset="0"/>
                <a:ea typeface="印品黑体" panose="00000500000000000000" pitchFamily="2" charset="-122"/>
                <a:cs typeface="Adobe Devanagari" panose="02040503050201020203" pitchFamily="18" charset="0"/>
              </a:rPr>
              <a:t>template</a:t>
            </a:r>
            <a:endParaRPr lang="zh-CN" altLang="en-US" sz="3600" b="1" dirty="0">
              <a:solidFill>
                <a:schemeClr val="bg1">
                  <a:lumMod val="75000"/>
                </a:schemeClr>
              </a:solidFill>
              <a:latin typeface="Adobe Devanagari" panose="02040503050201020203" pitchFamily="18" charset="0"/>
              <a:ea typeface="印品黑体" panose="00000500000000000000" pitchFamily="2" charset="-122"/>
              <a:cs typeface="Adobe Devanagari" panose="02040503050201020203" pitchFamily="18" charset="0"/>
            </a:endParaRPr>
          </a:p>
        </p:txBody>
      </p:sp>
      <p:sp>
        <p:nvSpPr>
          <p:cNvPr id="3" name="Lágrima 2"/>
          <p:cNvSpPr/>
          <p:nvPr/>
        </p:nvSpPr>
        <p:spPr>
          <a:xfrm rot="2700000">
            <a:off x="4155295" y="1842913"/>
            <a:ext cx="287889" cy="287889"/>
          </a:xfrm>
          <a:prstGeom prst="teardrop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51" name="Lágrima 350"/>
          <p:cNvSpPr/>
          <p:nvPr/>
        </p:nvSpPr>
        <p:spPr>
          <a:xfrm rot="2700000">
            <a:off x="5340650" y="2556338"/>
            <a:ext cx="287889" cy="287889"/>
          </a:xfrm>
          <a:prstGeom prst="teardrop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52" name="Lágrima 351"/>
          <p:cNvSpPr/>
          <p:nvPr/>
        </p:nvSpPr>
        <p:spPr>
          <a:xfrm rot="2700000">
            <a:off x="4396258" y="3256372"/>
            <a:ext cx="287889" cy="287889"/>
          </a:xfrm>
          <a:prstGeom prst="teardrop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353" name="Lágrima 352"/>
          <p:cNvSpPr/>
          <p:nvPr/>
        </p:nvSpPr>
        <p:spPr>
          <a:xfrm rot="2700000">
            <a:off x="5381303" y="3993311"/>
            <a:ext cx="287889" cy="287889"/>
          </a:xfrm>
          <a:prstGeom prst="teardrop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>
              <a:solidFill>
                <a:schemeClr val="tx2">
                  <a:lumMod val="10000"/>
                </a:schemeClr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5384" y="1330083"/>
            <a:ext cx="3881250" cy="340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326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ángulo isósceles 3"/>
          <p:cNvSpPr/>
          <p:nvPr/>
        </p:nvSpPr>
        <p:spPr>
          <a:xfrm>
            <a:off x="5659348" y="299837"/>
            <a:ext cx="3197286" cy="4600097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  <p:sp>
        <p:nvSpPr>
          <p:cNvPr id="24" name="文本框 23"/>
          <p:cNvSpPr txBox="1"/>
          <p:nvPr/>
        </p:nvSpPr>
        <p:spPr>
          <a:xfrm>
            <a:off x="1027872" y="1984139"/>
            <a:ext cx="38621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696969"/>
                </a:solidFill>
                <a:latin typeface="Adobe Devanagari" panose="02040503050201020203" pitchFamily="18" charset="0"/>
                <a:ea typeface="印品黑体" panose="00000500000000000000" pitchFamily="2" charset="-122"/>
                <a:cs typeface="Adobe Devanagari" panose="02040503050201020203" pitchFamily="18" charset="0"/>
              </a:rPr>
              <a:t>That bunch,</a:t>
            </a:r>
          </a:p>
          <a:p>
            <a:r>
              <a:rPr lang="en-US" sz="2400" dirty="0">
                <a:solidFill>
                  <a:srgbClr val="696969"/>
                </a:solidFill>
                <a:latin typeface="Adobe Devanagari" panose="02040503050201020203" pitchFamily="18" charset="0"/>
                <a:ea typeface="印品黑体" panose="00000500000000000000" pitchFamily="2" charset="-122"/>
                <a:cs typeface="Adobe Devanagari" panose="02040503050201020203" pitchFamily="18" charset="0"/>
              </a:rPr>
              <a:t>Bloom our memories forever</a:t>
            </a:r>
          </a:p>
          <a:p>
            <a:r>
              <a:rPr lang="en-US" sz="2400" dirty="0">
                <a:solidFill>
                  <a:srgbClr val="696969"/>
                </a:solidFill>
                <a:latin typeface="Adobe Devanagari" panose="02040503050201020203" pitchFamily="18" charset="0"/>
                <a:ea typeface="印品黑体" panose="00000500000000000000" pitchFamily="2" charset="-122"/>
                <a:cs typeface="Adobe Devanagari" panose="02040503050201020203" pitchFamily="18" charset="0"/>
              </a:rPr>
              <a:t>When you hold the bunch of roses,</a:t>
            </a:r>
          </a:p>
          <a:p>
            <a:r>
              <a:rPr lang="en-US" sz="2400" dirty="0">
                <a:solidFill>
                  <a:srgbClr val="696969"/>
                </a:solidFill>
                <a:latin typeface="Adobe Devanagari" panose="02040503050201020203" pitchFamily="18" charset="0"/>
                <a:ea typeface="印品黑体" panose="00000500000000000000" pitchFamily="2" charset="-122"/>
                <a:cs typeface="Adobe Devanagari" panose="02040503050201020203" pitchFamily="18" charset="0"/>
              </a:rPr>
              <a:t>I know,</a:t>
            </a:r>
          </a:p>
          <a:p>
            <a:r>
              <a:rPr lang="en-US" sz="2400" dirty="0">
                <a:solidFill>
                  <a:srgbClr val="696969"/>
                </a:solidFill>
                <a:latin typeface="Adobe Devanagari" panose="02040503050201020203" pitchFamily="18" charset="0"/>
                <a:ea typeface="印品黑体" panose="00000500000000000000" pitchFamily="2" charset="-122"/>
                <a:cs typeface="Adobe Devanagari" panose="02040503050201020203" pitchFamily="18" charset="0"/>
              </a:rPr>
              <a:t>I am the happiest person in the world.</a:t>
            </a:r>
            <a:endParaRPr sz="2400" dirty="0">
              <a:solidFill>
                <a:srgbClr val="696969"/>
              </a:solidFill>
              <a:latin typeface="Adobe Devanagari" panose="02040503050201020203" pitchFamily="18" charset="0"/>
              <a:ea typeface="印品黑体" panose="00000500000000000000" pitchFamily="2" charset="-122"/>
              <a:cs typeface="Adobe Devanagari" panose="02040503050201020203" pitchFamily="18" charset="0"/>
            </a:endParaRPr>
          </a:p>
        </p:txBody>
      </p:sp>
      <p:sp>
        <p:nvSpPr>
          <p:cNvPr id="25" name="TextBox 18"/>
          <p:cNvSpPr txBox="1"/>
          <p:nvPr/>
        </p:nvSpPr>
        <p:spPr>
          <a:xfrm>
            <a:off x="1210033" y="1055622"/>
            <a:ext cx="16594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4800" dirty="0">
                <a:solidFill>
                  <a:srgbClr val="DB9007"/>
                </a:solidFill>
                <a:latin typeface="印品黑体" panose="00000500000000000000" pitchFamily="2" charset="-122"/>
                <a:ea typeface="印品黑体" panose="00000500000000000000" pitchFamily="2" charset="-122"/>
              </a:rPr>
              <a:t>Love</a:t>
            </a:r>
            <a:endParaRPr lang="zh-CN" altLang="en-US" sz="4800" dirty="0">
              <a:solidFill>
                <a:srgbClr val="DB9007"/>
              </a:solidFill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3616" y="1055622"/>
            <a:ext cx="2328750" cy="4128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8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2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7" name="Google Shape;2037;p69" title="Gráfico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3998" y="1528274"/>
            <a:ext cx="4217201" cy="2477574"/>
          </a:xfrm>
          <a:prstGeom prst="rect">
            <a:avLst/>
          </a:prstGeom>
          <a:noFill/>
          <a:ln>
            <a:noFill/>
          </a:ln>
        </p:spPr>
      </p:pic>
      <p:sp>
        <p:nvSpPr>
          <p:cNvPr id="2044" name="Google Shape;2044;p69"/>
          <p:cNvSpPr txBox="1">
            <a:spLocks noGrp="1"/>
          </p:cNvSpPr>
          <p:nvPr>
            <p:ph type="subTitle" idx="4294967295"/>
          </p:nvPr>
        </p:nvSpPr>
        <p:spPr>
          <a:xfrm>
            <a:off x="1126973" y="3999849"/>
            <a:ext cx="3394500" cy="6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/>
              <a:t>To modify this graph, click on it, follow the link, change the data and paste the new graph here</a:t>
            </a:r>
            <a:endParaRPr sz="12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sz="12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2048" name="Google Shape;2048;p69"/>
          <p:cNvSpPr txBox="1">
            <a:spLocks noGrp="1"/>
          </p:cNvSpPr>
          <p:nvPr>
            <p:ph type="title"/>
          </p:nvPr>
        </p:nvSpPr>
        <p:spPr>
          <a:xfrm>
            <a:off x="540000" y="491400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KPI OVERVIEW</a:t>
            </a:r>
            <a:endParaRPr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9782" y="1064100"/>
            <a:ext cx="2548966" cy="379077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2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6" name="Google Shape;2056;p70"/>
          <p:cNvGrpSpPr/>
          <p:nvPr/>
        </p:nvGrpSpPr>
        <p:grpSpPr>
          <a:xfrm>
            <a:off x="4027953" y="698245"/>
            <a:ext cx="4612055" cy="3512475"/>
            <a:chOff x="1096545" y="1142417"/>
            <a:chExt cx="3753300" cy="2858460"/>
          </a:xfrm>
          <a:solidFill>
            <a:srgbClr val="DB9007"/>
          </a:solidFill>
        </p:grpSpPr>
        <p:sp>
          <p:nvSpPr>
            <p:cNvPr id="2057" name="Google Shape;2057;p70"/>
            <p:cNvSpPr/>
            <p:nvPr/>
          </p:nvSpPr>
          <p:spPr>
            <a:xfrm>
              <a:off x="1096545" y="1142417"/>
              <a:ext cx="3753300" cy="2374500"/>
            </a:xfrm>
            <a:prstGeom prst="roundRect">
              <a:avLst>
                <a:gd name="adj" fmla="val 3857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70"/>
            <p:cNvSpPr/>
            <p:nvPr/>
          </p:nvSpPr>
          <p:spPr>
            <a:xfrm>
              <a:off x="1122064" y="1168285"/>
              <a:ext cx="3702300" cy="2322900"/>
            </a:xfrm>
            <a:prstGeom prst="roundRect">
              <a:avLst>
                <a:gd name="adj" fmla="val 3282"/>
              </a:avLst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059;p70"/>
            <p:cNvSpPr/>
            <p:nvPr/>
          </p:nvSpPr>
          <p:spPr>
            <a:xfrm>
              <a:off x="1225480" y="1262321"/>
              <a:ext cx="3498600" cy="2133300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060;p70"/>
            <p:cNvSpPr/>
            <p:nvPr/>
          </p:nvSpPr>
          <p:spPr>
            <a:xfrm>
              <a:off x="2330955" y="3512151"/>
              <a:ext cx="1281475" cy="488725"/>
            </a:xfrm>
            <a:custGeom>
              <a:avLst/>
              <a:gdLst/>
              <a:ahLst/>
              <a:cxnLst/>
              <a:rect l="l" t="t" r="r" b="b"/>
              <a:pathLst>
                <a:path w="51259" h="19549" extrusionOk="0">
                  <a:moveTo>
                    <a:pt x="10379" y="194"/>
                  </a:moveTo>
                  <a:cubicBezTo>
                    <a:pt x="10130" y="1655"/>
                    <a:pt x="9821" y="6583"/>
                    <a:pt x="8883" y="8958"/>
                  </a:cubicBezTo>
                  <a:cubicBezTo>
                    <a:pt x="7945" y="11333"/>
                    <a:pt x="6116" y="13019"/>
                    <a:pt x="4750" y="14444"/>
                  </a:cubicBezTo>
                  <a:cubicBezTo>
                    <a:pt x="3384" y="15869"/>
                    <a:pt x="1448" y="16737"/>
                    <a:pt x="688" y="17509"/>
                  </a:cubicBezTo>
                  <a:cubicBezTo>
                    <a:pt x="-72" y="18281"/>
                    <a:pt x="-143" y="18755"/>
                    <a:pt x="189" y="19076"/>
                  </a:cubicBezTo>
                  <a:cubicBezTo>
                    <a:pt x="522" y="19397"/>
                    <a:pt x="617" y="19374"/>
                    <a:pt x="2683" y="19433"/>
                  </a:cubicBezTo>
                  <a:cubicBezTo>
                    <a:pt x="4750" y="19493"/>
                    <a:pt x="8479" y="19433"/>
                    <a:pt x="12588" y="19433"/>
                  </a:cubicBezTo>
                  <a:cubicBezTo>
                    <a:pt x="16697" y="19433"/>
                    <a:pt x="22231" y="19433"/>
                    <a:pt x="27338" y="19433"/>
                  </a:cubicBezTo>
                  <a:cubicBezTo>
                    <a:pt x="32445" y="19433"/>
                    <a:pt x="39440" y="19433"/>
                    <a:pt x="43228" y="19433"/>
                  </a:cubicBezTo>
                  <a:cubicBezTo>
                    <a:pt x="47017" y="19433"/>
                    <a:pt x="48739" y="19694"/>
                    <a:pt x="50069" y="19433"/>
                  </a:cubicBezTo>
                  <a:cubicBezTo>
                    <a:pt x="51399" y="19172"/>
                    <a:pt x="51304" y="18328"/>
                    <a:pt x="51209" y="17865"/>
                  </a:cubicBezTo>
                  <a:cubicBezTo>
                    <a:pt x="51114" y="17402"/>
                    <a:pt x="50758" y="17877"/>
                    <a:pt x="49499" y="16654"/>
                  </a:cubicBezTo>
                  <a:cubicBezTo>
                    <a:pt x="48240" y="15431"/>
                    <a:pt x="45046" y="13020"/>
                    <a:pt x="43656" y="10526"/>
                  </a:cubicBezTo>
                  <a:cubicBezTo>
                    <a:pt x="42267" y="8032"/>
                    <a:pt x="41590" y="3444"/>
                    <a:pt x="41162" y="1690"/>
                  </a:cubicBezTo>
                  <a:cubicBezTo>
                    <a:pt x="40734" y="-64"/>
                    <a:pt x="41099" y="282"/>
                    <a:pt x="41086" y="0"/>
                  </a:cubicBezTo>
                </a:path>
              </a:pathLst>
            </a:custGeom>
            <a:grpFill/>
            <a:ln>
              <a:noFill/>
            </a:ln>
          </p:spPr>
        </p:sp>
        <p:cxnSp>
          <p:nvCxnSpPr>
            <p:cNvPr id="2061" name="Google Shape;2061;p70"/>
            <p:cNvCxnSpPr/>
            <p:nvPr/>
          </p:nvCxnSpPr>
          <p:spPr>
            <a:xfrm>
              <a:off x="2344607" y="3955236"/>
              <a:ext cx="1263300" cy="0"/>
            </a:xfrm>
            <a:prstGeom prst="straightConnector1">
              <a:avLst/>
            </a:prstGeom>
            <a:grp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053" name="Google Shape;2053;p70"/>
          <p:cNvSpPr txBox="1">
            <a:spLocks noGrp="1"/>
          </p:cNvSpPr>
          <p:nvPr>
            <p:ph type="subTitle" idx="1"/>
          </p:nvPr>
        </p:nvSpPr>
        <p:spPr>
          <a:xfrm>
            <a:off x="576951" y="3208679"/>
            <a:ext cx="2088900" cy="90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You can replace the images on the screens with your own work</a:t>
            </a:r>
            <a:endParaRPr dirty="0"/>
          </a:p>
        </p:txBody>
      </p:sp>
      <p:cxnSp>
        <p:nvCxnSpPr>
          <p:cNvPr id="2054" name="Google Shape;2054;p70"/>
          <p:cNvCxnSpPr/>
          <p:nvPr/>
        </p:nvCxnSpPr>
        <p:spPr>
          <a:xfrm>
            <a:off x="560242" y="4398658"/>
            <a:ext cx="1873500" cy="0"/>
          </a:xfrm>
          <a:prstGeom prst="straightConnector1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68" name="Google Shape;2068;p70"/>
          <p:cNvSpPr txBox="1">
            <a:spLocks noGrp="1"/>
          </p:cNvSpPr>
          <p:nvPr>
            <p:ph type="title"/>
          </p:nvPr>
        </p:nvSpPr>
        <p:spPr>
          <a:xfrm>
            <a:off x="540000" y="491400"/>
            <a:ext cx="3424500" cy="150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solidFill>
                  <a:srgbClr val="FFC000"/>
                </a:solidFill>
              </a:rPr>
              <a:t>SOCIAL MEDIA</a:t>
            </a:r>
            <a:endParaRPr b="1" dirty="0">
              <a:solidFill>
                <a:srgbClr val="FFC000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06362" y="4922838"/>
            <a:ext cx="8963026" cy="106362"/>
          </a:xfrm>
          <a:prstGeom prst="rect">
            <a:avLst/>
          </a:prstGeom>
          <a:solidFill>
            <a:srgbClr val="937C7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06362" y="4922838"/>
            <a:ext cx="8963026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6362" y="4406900"/>
            <a:ext cx="295275" cy="477837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06362" y="4406900"/>
            <a:ext cx="295275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7" name="Google Shape;2053;p70"/>
          <p:cNvSpPr txBox="1">
            <a:spLocks/>
          </p:cNvSpPr>
          <p:nvPr/>
        </p:nvSpPr>
        <p:spPr>
          <a:xfrm>
            <a:off x="576951" y="2285533"/>
            <a:ext cx="2088900" cy="9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tamaran"/>
              <a:buNone/>
              <a:defRPr sz="16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atamaran"/>
              <a:buNone/>
              <a:defRPr sz="14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marL="0" indent="0"/>
            <a:r>
              <a:rPr lang="en-US" smtClean="0"/>
              <a:t>You can replace the images on the screens with your own work</a:t>
            </a:r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2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Google Shape;2073;p71"/>
          <p:cNvSpPr txBox="1">
            <a:spLocks noGrp="1"/>
          </p:cNvSpPr>
          <p:nvPr>
            <p:ph type="subTitle" idx="2"/>
          </p:nvPr>
        </p:nvSpPr>
        <p:spPr>
          <a:xfrm>
            <a:off x="2233350" y="3839125"/>
            <a:ext cx="2227200" cy="6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You can replace the image on the screen</a:t>
            </a:r>
            <a:endParaRPr/>
          </a:p>
        </p:txBody>
      </p:sp>
      <p:sp>
        <p:nvSpPr>
          <p:cNvPr id="2074" name="Google Shape;2074;p71"/>
          <p:cNvSpPr txBox="1">
            <a:spLocks noGrp="1"/>
          </p:cNvSpPr>
          <p:nvPr>
            <p:ph type="subTitle" idx="1"/>
          </p:nvPr>
        </p:nvSpPr>
        <p:spPr>
          <a:xfrm>
            <a:off x="4683448" y="3839125"/>
            <a:ext cx="2227200" cy="6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You can replace the image on the screen</a:t>
            </a:r>
            <a:endParaRPr/>
          </a:p>
        </p:txBody>
      </p:sp>
      <p:sp>
        <p:nvSpPr>
          <p:cNvPr id="2075" name="Google Shape;2075;p71"/>
          <p:cNvSpPr txBox="1">
            <a:spLocks noGrp="1"/>
          </p:cNvSpPr>
          <p:nvPr>
            <p:ph type="subTitle" idx="3"/>
          </p:nvPr>
        </p:nvSpPr>
        <p:spPr>
          <a:xfrm>
            <a:off x="2446950" y="3179425"/>
            <a:ext cx="1800000" cy="49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ANNA FOX</a:t>
            </a:r>
            <a:endParaRPr/>
          </a:p>
        </p:txBody>
      </p:sp>
      <p:sp>
        <p:nvSpPr>
          <p:cNvPr id="2076" name="Google Shape;2076;p71"/>
          <p:cNvSpPr txBox="1">
            <a:spLocks noGrp="1"/>
          </p:cNvSpPr>
          <p:nvPr>
            <p:ph type="subTitle" idx="4"/>
          </p:nvPr>
        </p:nvSpPr>
        <p:spPr>
          <a:xfrm>
            <a:off x="4897048" y="3178225"/>
            <a:ext cx="1800000" cy="49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JOHN DOE</a:t>
            </a:r>
            <a:endParaRPr/>
          </a:p>
        </p:txBody>
      </p:sp>
      <p:cxnSp>
        <p:nvCxnSpPr>
          <p:cNvPr id="2077" name="Google Shape;2077;p71"/>
          <p:cNvCxnSpPr/>
          <p:nvPr/>
        </p:nvCxnSpPr>
        <p:spPr>
          <a:xfrm>
            <a:off x="2447400" y="3728196"/>
            <a:ext cx="1799100" cy="0"/>
          </a:xfrm>
          <a:prstGeom prst="straightConnector1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78" name="Google Shape;2078;p71"/>
          <p:cNvCxnSpPr/>
          <p:nvPr/>
        </p:nvCxnSpPr>
        <p:spPr>
          <a:xfrm>
            <a:off x="4897498" y="3726996"/>
            <a:ext cx="1799100" cy="0"/>
          </a:xfrm>
          <a:prstGeom prst="straightConnector1">
            <a:avLst/>
          </a:prstGeom>
          <a:noFill/>
          <a:ln w="7620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81" name="Google Shape;2081;p71"/>
          <p:cNvSpPr txBox="1">
            <a:spLocks noGrp="1"/>
          </p:cNvSpPr>
          <p:nvPr>
            <p:ph type="title"/>
          </p:nvPr>
        </p:nvSpPr>
        <p:spPr>
          <a:xfrm>
            <a:off x="633448" y="235569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OUR TEAM</a:t>
            </a:r>
            <a:endParaRPr dirty="0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3059113" y="1400175"/>
            <a:ext cx="690563" cy="844550"/>
          </a:xfrm>
          <a:custGeom>
            <a:avLst/>
            <a:gdLst>
              <a:gd name="T0" fmla="*/ 0 w 504"/>
              <a:gd name="T1" fmla="*/ 256 h 618"/>
              <a:gd name="T2" fmla="*/ 254 w 504"/>
              <a:gd name="T3" fmla="*/ 2 h 618"/>
              <a:gd name="T4" fmla="*/ 488 w 504"/>
              <a:gd name="T5" fmla="*/ 210 h 618"/>
              <a:gd name="T6" fmla="*/ 412 w 504"/>
              <a:gd name="T7" fmla="*/ 471 h 618"/>
              <a:gd name="T8" fmla="*/ 261 w 504"/>
              <a:gd name="T9" fmla="*/ 612 h 618"/>
              <a:gd name="T10" fmla="*/ 240 w 504"/>
              <a:gd name="T11" fmla="*/ 615 h 618"/>
              <a:gd name="T12" fmla="*/ 22 w 504"/>
              <a:gd name="T13" fmla="*/ 357 h 618"/>
              <a:gd name="T14" fmla="*/ 0 w 504"/>
              <a:gd name="T15" fmla="*/ 256 h 6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04" h="618">
                <a:moveTo>
                  <a:pt x="0" y="256"/>
                </a:moveTo>
                <a:cubicBezTo>
                  <a:pt x="4" y="112"/>
                  <a:pt x="115" y="0"/>
                  <a:pt x="254" y="2"/>
                </a:cubicBezTo>
                <a:cubicBezTo>
                  <a:pt x="368" y="3"/>
                  <a:pt x="470" y="95"/>
                  <a:pt x="488" y="210"/>
                </a:cubicBezTo>
                <a:cubicBezTo>
                  <a:pt x="504" y="309"/>
                  <a:pt x="470" y="394"/>
                  <a:pt x="412" y="471"/>
                </a:cubicBezTo>
                <a:cubicBezTo>
                  <a:pt x="370" y="527"/>
                  <a:pt x="319" y="573"/>
                  <a:pt x="261" y="612"/>
                </a:cubicBezTo>
                <a:cubicBezTo>
                  <a:pt x="255" y="616"/>
                  <a:pt x="244" y="618"/>
                  <a:pt x="240" y="615"/>
                </a:cubicBezTo>
                <a:cubicBezTo>
                  <a:pt x="143" y="549"/>
                  <a:pt x="62" y="470"/>
                  <a:pt x="22" y="357"/>
                </a:cubicBezTo>
                <a:cubicBezTo>
                  <a:pt x="11" y="325"/>
                  <a:pt x="7" y="290"/>
                  <a:pt x="0" y="256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3375025" y="2447925"/>
            <a:ext cx="100013" cy="715963"/>
          </a:xfrm>
          <a:custGeom>
            <a:avLst/>
            <a:gdLst>
              <a:gd name="T0" fmla="*/ 46 w 73"/>
              <a:gd name="T1" fmla="*/ 517 h 523"/>
              <a:gd name="T2" fmla="*/ 29 w 73"/>
              <a:gd name="T3" fmla="*/ 523 h 523"/>
              <a:gd name="T4" fmla="*/ 24 w 73"/>
              <a:gd name="T5" fmla="*/ 360 h 523"/>
              <a:gd name="T6" fmla="*/ 42 w 73"/>
              <a:gd name="T7" fmla="*/ 286 h 523"/>
              <a:gd name="T8" fmla="*/ 26 w 73"/>
              <a:gd name="T9" fmla="*/ 159 h 523"/>
              <a:gd name="T10" fmla="*/ 3 w 73"/>
              <a:gd name="T11" fmla="*/ 31 h 523"/>
              <a:gd name="T12" fmla="*/ 6 w 73"/>
              <a:gd name="T13" fmla="*/ 0 h 523"/>
              <a:gd name="T14" fmla="*/ 25 w 73"/>
              <a:gd name="T15" fmla="*/ 0 h 523"/>
              <a:gd name="T16" fmla="*/ 26 w 73"/>
              <a:gd name="T17" fmla="*/ 56 h 523"/>
              <a:gd name="T18" fmla="*/ 48 w 73"/>
              <a:gd name="T19" fmla="*/ 155 h 523"/>
              <a:gd name="T20" fmla="*/ 55 w 73"/>
              <a:gd name="T21" fmla="*/ 329 h 523"/>
              <a:gd name="T22" fmla="*/ 46 w 73"/>
              <a:gd name="T23" fmla="*/ 510 h 523"/>
              <a:gd name="T24" fmla="*/ 46 w 73"/>
              <a:gd name="T25" fmla="*/ 517 h 5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3" h="523">
                <a:moveTo>
                  <a:pt x="46" y="517"/>
                </a:moveTo>
                <a:cubicBezTo>
                  <a:pt x="41" y="519"/>
                  <a:pt x="35" y="521"/>
                  <a:pt x="29" y="523"/>
                </a:cubicBezTo>
                <a:cubicBezTo>
                  <a:pt x="10" y="468"/>
                  <a:pt x="10" y="414"/>
                  <a:pt x="24" y="360"/>
                </a:cubicBezTo>
                <a:cubicBezTo>
                  <a:pt x="30" y="335"/>
                  <a:pt x="37" y="311"/>
                  <a:pt x="42" y="286"/>
                </a:cubicBezTo>
                <a:cubicBezTo>
                  <a:pt x="50" y="242"/>
                  <a:pt x="41" y="200"/>
                  <a:pt x="26" y="159"/>
                </a:cubicBezTo>
                <a:cubicBezTo>
                  <a:pt x="10" y="118"/>
                  <a:pt x="0" y="75"/>
                  <a:pt x="3" y="31"/>
                </a:cubicBezTo>
                <a:cubicBezTo>
                  <a:pt x="3" y="21"/>
                  <a:pt x="5" y="11"/>
                  <a:pt x="6" y="0"/>
                </a:cubicBezTo>
                <a:cubicBezTo>
                  <a:pt x="13" y="0"/>
                  <a:pt x="19" y="0"/>
                  <a:pt x="25" y="0"/>
                </a:cubicBezTo>
                <a:cubicBezTo>
                  <a:pt x="25" y="20"/>
                  <a:pt x="23" y="39"/>
                  <a:pt x="26" y="56"/>
                </a:cubicBezTo>
                <a:cubicBezTo>
                  <a:pt x="31" y="90"/>
                  <a:pt x="37" y="123"/>
                  <a:pt x="48" y="155"/>
                </a:cubicBezTo>
                <a:cubicBezTo>
                  <a:pt x="68" y="213"/>
                  <a:pt x="73" y="270"/>
                  <a:pt x="55" y="329"/>
                </a:cubicBezTo>
                <a:cubicBezTo>
                  <a:pt x="36" y="389"/>
                  <a:pt x="29" y="449"/>
                  <a:pt x="46" y="510"/>
                </a:cubicBezTo>
                <a:cubicBezTo>
                  <a:pt x="47" y="512"/>
                  <a:pt x="46" y="514"/>
                  <a:pt x="46" y="517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3327400" y="2263775"/>
            <a:ext cx="139700" cy="152400"/>
          </a:xfrm>
          <a:custGeom>
            <a:avLst/>
            <a:gdLst>
              <a:gd name="T0" fmla="*/ 2 w 102"/>
              <a:gd name="T1" fmla="*/ 111 h 111"/>
              <a:gd name="T2" fmla="*/ 37 w 102"/>
              <a:gd name="T3" fmla="*/ 50 h 111"/>
              <a:gd name="T4" fmla="*/ 3 w 102"/>
              <a:gd name="T5" fmla="*/ 24 h 111"/>
              <a:gd name="T6" fmla="*/ 42 w 102"/>
              <a:gd name="T7" fmla="*/ 4 h 111"/>
              <a:gd name="T8" fmla="*/ 76 w 102"/>
              <a:gd name="T9" fmla="*/ 4 h 111"/>
              <a:gd name="T10" fmla="*/ 101 w 102"/>
              <a:gd name="T11" fmla="*/ 25 h 111"/>
              <a:gd name="T12" fmla="*/ 78 w 102"/>
              <a:gd name="T13" fmla="*/ 48 h 111"/>
              <a:gd name="T14" fmla="*/ 67 w 102"/>
              <a:gd name="T15" fmla="*/ 50 h 111"/>
              <a:gd name="T16" fmla="*/ 102 w 102"/>
              <a:gd name="T17" fmla="*/ 111 h 111"/>
              <a:gd name="T18" fmla="*/ 2 w 102"/>
              <a:gd name="T19" fmla="*/ 111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2" h="111">
                <a:moveTo>
                  <a:pt x="2" y="111"/>
                </a:moveTo>
                <a:cubicBezTo>
                  <a:pt x="14" y="89"/>
                  <a:pt x="25" y="70"/>
                  <a:pt x="37" y="50"/>
                </a:cubicBezTo>
                <a:cubicBezTo>
                  <a:pt x="19" y="47"/>
                  <a:pt x="0" y="46"/>
                  <a:pt x="3" y="24"/>
                </a:cubicBezTo>
                <a:cubicBezTo>
                  <a:pt x="6" y="0"/>
                  <a:pt x="26" y="4"/>
                  <a:pt x="42" y="4"/>
                </a:cubicBezTo>
                <a:cubicBezTo>
                  <a:pt x="54" y="3"/>
                  <a:pt x="65" y="4"/>
                  <a:pt x="76" y="4"/>
                </a:cubicBezTo>
                <a:cubicBezTo>
                  <a:pt x="90" y="5"/>
                  <a:pt x="101" y="10"/>
                  <a:pt x="101" y="25"/>
                </a:cubicBezTo>
                <a:cubicBezTo>
                  <a:pt x="102" y="40"/>
                  <a:pt x="92" y="47"/>
                  <a:pt x="78" y="48"/>
                </a:cubicBezTo>
                <a:cubicBezTo>
                  <a:pt x="75" y="48"/>
                  <a:pt x="73" y="49"/>
                  <a:pt x="67" y="50"/>
                </a:cubicBezTo>
                <a:cubicBezTo>
                  <a:pt x="79" y="70"/>
                  <a:pt x="90" y="90"/>
                  <a:pt x="102" y="111"/>
                </a:cubicBezTo>
                <a:cubicBezTo>
                  <a:pt x="68" y="111"/>
                  <a:pt x="37" y="111"/>
                  <a:pt x="2" y="111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3" name="Freeform 6"/>
          <p:cNvSpPr>
            <a:spLocks/>
          </p:cNvSpPr>
          <p:nvPr/>
        </p:nvSpPr>
        <p:spPr bwMode="auto">
          <a:xfrm>
            <a:off x="5484822" y="1428497"/>
            <a:ext cx="690563" cy="844550"/>
          </a:xfrm>
          <a:custGeom>
            <a:avLst/>
            <a:gdLst>
              <a:gd name="T0" fmla="*/ 0 w 504"/>
              <a:gd name="T1" fmla="*/ 256 h 618"/>
              <a:gd name="T2" fmla="*/ 254 w 504"/>
              <a:gd name="T3" fmla="*/ 2 h 618"/>
              <a:gd name="T4" fmla="*/ 488 w 504"/>
              <a:gd name="T5" fmla="*/ 210 h 618"/>
              <a:gd name="T6" fmla="*/ 412 w 504"/>
              <a:gd name="T7" fmla="*/ 471 h 618"/>
              <a:gd name="T8" fmla="*/ 261 w 504"/>
              <a:gd name="T9" fmla="*/ 612 h 618"/>
              <a:gd name="T10" fmla="*/ 240 w 504"/>
              <a:gd name="T11" fmla="*/ 615 h 618"/>
              <a:gd name="T12" fmla="*/ 22 w 504"/>
              <a:gd name="T13" fmla="*/ 357 h 618"/>
              <a:gd name="T14" fmla="*/ 0 w 504"/>
              <a:gd name="T15" fmla="*/ 256 h 6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04" h="618">
                <a:moveTo>
                  <a:pt x="0" y="256"/>
                </a:moveTo>
                <a:cubicBezTo>
                  <a:pt x="4" y="112"/>
                  <a:pt x="115" y="0"/>
                  <a:pt x="254" y="2"/>
                </a:cubicBezTo>
                <a:cubicBezTo>
                  <a:pt x="368" y="3"/>
                  <a:pt x="470" y="95"/>
                  <a:pt x="488" y="210"/>
                </a:cubicBezTo>
                <a:cubicBezTo>
                  <a:pt x="504" y="309"/>
                  <a:pt x="470" y="394"/>
                  <a:pt x="412" y="471"/>
                </a:cubicBezTo>
                <a:cubicBezTo>
                  <a:pt x="370" y="527"/>
                  <a:pt x="319" y="573"/>
                  <a:pt x="261" y="612"/>
                </a:cubicBezTo>
                <a:cubicBezTo>
                  <a:pt x="255" y="616"/>
                  <a:pt x="244" y="618"/>
                  <a:pt x="240" y="615"/>
                </a:cubicBezTo>
                <a:cubicBezTo>
                  <a:pt x="143" y="549"/>
                  <a:pt x="62" y="470"/>
                  <a:pt x="22" y="357"/>
                </a:cubicBezTo>
                <a:cubicBezTo>
                  <a:pt x="11" y="325"/>
                  <a:pt x="7" y="290"/>
                  <a:pt x="0" y="256"/>
                </a:cubicBezTo>
                <a:close/>
              </a:path>
            </a:pathLst>
          </a:custGeom>
          <a:solidFill>
            <a:schemeClr val="accent1">
              <a:lumMod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4" name="Freeform 7"/>
          <p:cNvSpPr>
            <a:spLocks/>
          </p:cNvSpPr>
          <p:nvPr/>
        </p:nvSpPr>
        <p:spPr bwMode="auto">
          <a:xfrm>
            <a:off x="5800734" y="2476247"/>
            <a:ext cx="100013" cy="715963"/>
          </a:xfrm>
          <a:custGeom>
            <a:avLst/>
            <a:gdLst>
              <a:gd name="T0" fmla="*/ 46 w 73"/>
              <a:gd name="T1" fmla="*/ 517 h 523"/>
              <a:gd name="T2" fmla="*/ 29 w 73"/>
              <a:gd name="T3" fmla="*/ 523 h 523"/>
              <a:gd name="T4" fmla="*/ 24 w 73"/>
              <a:gd name="T5" fmla="*/ 360 h 523"/>
              <a:gd name="T6" fmla="*/ 42 w 73"/>
              <a:gd name="T7" fmla="*/ 286 h 523"/>
              <a:gd name="T8" fmla="*/ 26 w 73"/>
              <a:gd name="T9" fmla="*/ 159 h 523"/>
              <a:gd name="T10" fmla="*/ 3 w 73"/>
              <a:gd name="T11" fmla="*/ 31 h 523"/>
              <a:gd name="T12" fmla="*/ 6 w 73"/>
              <a:gd name="T13" fmla="*/ 0 h 523"/>
              <a:gd name="T14" fmla="*/ 25 w 73"/>
              <a:gd name="T15" fmla="*/ 0 h 523"/>
              <a:gd name="T16" fmla="*/ 26 w 73"/>
              <a:gd name="T17" fmla="*/ 56 h 523"/>
              <a:gd name="T18" fmla="*/ 48 w 73"/>
              <a:gd name="T19" fmla="*/ 155 h 523"/>
              <a:gd name="T20" fmla="*/ 55 w 73"/>
              <a:gd name="T21" fmla="*/ 329 h 523"/>
              <a:gd name="T22" fmla="*/ 46 w 73"/>
              <a:gd name="T23" fmla="*/ 510 h 523"/>
              <a:gd name="T24" fmla="*/ 46 w 73"/>
              <a:gd name="T25" fmla="*/ 517 h 5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3" h="523">
                <a:moveTo>
                  <a:pt x="46" y="517"/>
                </a:moveTo>
                <a:cubicBezTo>
                  <a:pt x="41" y="519"/>
                  <a:pt x="35" y="521"/>
                  <a:pt x="29" y="523"/>
                </a:cubicBezTo>
                <a:cubicBezTo>
                  <a:pt x="10" y="468"/>
                  <a:pt x="10" y="414"/>
                  <a:pt x="24" y="360"/>
                </a:cubicBezTo>
                <a:cubicBezTo>
                  <a:pt x="30" y="335"/>
                  <a:pt x="37" y="311"/>
                  <a:pt x="42" y="286"/>
                </a:cubicBezTo>
                <a:cubicBezTo>
                  <a:pt x="50" y="242"/>
                  <a:pt x="41" y="200"/>
                  <a:pt x="26" y="159"/>
                </a:cubicBezTo>
                <a:cubicBezTo>
                  <a:pt x="10" y="118"/>
                  <a:pt x="0" y="75"/>
                  <a:pt x="3" y="31"/>
                </a:cubicBezTo>
                <a:cubicBezTo>
                  <a:pt x="3" y="21"/>
                  <a:pt x="5" y="11"/>
                  <a:pt x="6" y="0"/>
                </a:cubicBezTo>
                <a:cubicBezTo>
                  <a:pt x="13" y="0"/>
                  <a:pt x="19" y="0"/>
                  <a:pt x="25" y="0"/>
                </a:cubicBezTo>
                <a:cubicBezTo>
                  <a:pt x="25" y="20"/>
                  <a:pt x="23" y="39"/>
                  <a:pt x="26" y="56"/>
                </a:cubicBezTo>
                <a:cubicBezTo>
                  <a:pt x="31" y="90"/>
                  <a:pt x="37" y="123"/>
                  <a:pt x="48" y="155"/>
                </a:cubicBezTo>
                <a:cubicBezTo>
                  <a:pt x="68" y="213"/>
                  <a:pt x="73" y="270"/>
                  <a:pt x="55" y="329"/>
                </a:cubicBezTo>
                <a:cubicBezTo>
                  <a:pt x="36" y="389"/>
                  <a:pt x="29" y="449"/>
                  <a:pt x="46" y="510"/>
                </a:cubicBezTo>
                <a:cubicBezTo>
                  <a:pt x="47" y="512"/>
                  <a:pt x="46" y="514"/>
                  <a:pt x="46" y="517"/>
                </a:cubicBezTo>
                <a:close/>
              </a:path>
            </a:pathLst>
          </a:custGeom>
          <a:solidFill>
            <a:schemeClr val="accent1">
              <a:lumMod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5" name="Freeform 8"/>
          <p:cNvSpPr>
            <a:spLocks/>
          </p:cNvSpPr>
          <p:nvPr/>
        </p:nvSpPr>
        <p:spPr bwMode="auto">
          <a:xfrm>
            <a:off x="5753109" y="2292097"/>
            <a:ext cx="139700" cy="152400"/>
          </a:xfrm>
          <a:custGeom>
            <a:avLst/>
            <a:gdLst>
              <a:gd name="T0" fmla="*/ 2 w 102"/>
              <a:gd name="T1" fmla="*/ 111 h 111"/>
              <a:gd name="T2" fmla="*/ 37 w 102"/>
              <a:gd name="T3" fmla="*/ 50 h 111"/>
              <a:gd name="T4" fmla="*/ 3 w 102"/>
              <a:gd name="T5" fmla="*/ 24 h 111"/>
              <a:gd name="T6" fmla="*/ 42 w 102"/>
              <a:gd name="T7" fmla="*/ 4 h 111"/>
              <a:gd name="T8" fmla="*/ 76 w 102"/>
              <a:gd name="T9" fmla="*/ 4 h 111"/>
              <a:gd name="T10" fmla="*/ 101 w 102"/>
              <a:gd name="T11" fmla="*/ 25 h 111"/>
              <a:gd name="T12" fmla="*/ 78 w 102"/>
              <a:gd name="T13" fmla="*/ 48 h 111"/>
              <a:gd name="T14" fmla="*/ 67 w 102"/>
              <a:gd name="T15" fmla="*/ 50 h 111"/>
              <a:gd name="T16" fmla="*/ 102 w 102"/>
              <a:gd name="T17" fmla="*/ 111 h 111"/>
              <a:gd name="T18" fmla="*/ 2 w 102"/>
              <a:gd name="T19" fmla="*/ 111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2" h="111">
                <a:moveTo>
                  <a:pt x="2" y="111"/>
                </a:moveTo>
                <a:cubicBezTo>
                  <a:pt x="14" y="89"/>
                  <a:pt x="25" y="70"/>
                  <a:pt x="37" y="50"/>
                </a:cubicBezTo>
                <a:cubicBezTo>
                  <a:pt x="19" y="47"/>
                  <a:pt x="0" y="46"/>
                  <a:pt x="3" y="24"/>
                </a:cubicBezTo>
                <a:cubicBezTo>
                  <a:pt x="6" y="0"/>
                  <a:pt x="26" y="4"/>
                  <a:pt x="42" y="4"/>
                </a:cubicBezTo>
                <a:cubicBezTo>
                  <a:pt x="54" y="3"/>
                  <a:pt x="65" y="4"/>
                  <a:pt x="76" y="4"/>
                </a:cubicBezTo>
                <a:cubicBezTo>
                  <a:pt x="90" y="5"/>
                  <a:pt x="101" y="10"/>
                  <a:pt x="101" y="25"/>
                </a:cubicBezTo>
                <a:cubicBezTo>
                  <a:pt x="102" y="40"/>
                  <a:pt x="92" y="47"/>
                  <a:pt x="78" y="48"/>
                </a:cubicBezTo>
                <a:cubicBezTo>
                  <a:pt x="75" y="48"/>
                  <a:pt x="73" y="49"/>
                  <a:pt x="67" y="50"/>
                </a:cubicBezTo>
                <a:cubicBezTo>
                  <a:pt x="79" y="70"/>
                  <a:pt x="90" y="90"/>
                  <a:pt x="102" y="111"/>
                </a:cubicBezTo>
                <a:cubicBezTo>
                  <a:pt x="68" y="111"/>
                  <a:pt x="37" y="111"/>
                  <a:pt x="2" y="111"/>
                </a:cubicBezTo>
                <a:close/>
              </a:path>
            </a:pathLst>
          </a:custGeom>
          <a:solidFill>
            <a:schemeClr val="accent1">
              <a:lumMod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8" name="Google Shape;2548;p47"/>
          <p:cNvSpPr txBox="1">
            <a:spLocks noGrp="1"/>
          </p:cNvSpPr>
          <p:nvPr>
            <p:ph type="title"/>
          </p:nvPr>
        </p:nvSpPr>
        <p:spPr>
          <a:xfrm>
            <a:off x="1215183" y="667567"/>
            <a:ext cx="6587431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bg1">
                    <a:lumMod val="75000"/>
                  </a:schemeClr>
                </a:solidFill>
              </a:rPr>
              <a:t>Real Estate Infographics</a:t>
            </a:r>
            <a:endParaRPr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596" name="Google Shape;2596;p47"/>
          <p:cNvSpPr txBox="1"/>
          <p:nvPr/>
        </p:nvSpPr>
        <p:spPr>
          <a:xfrm>
            <a:off x="934709" y="2660708"/>
            <a:ext cx="1787100" cy="5667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 is the smallest planet of them all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97" name="Google Shape;2597;p47"/>
          <p:cNvSpPr txBox="1"/>
          <p:nvPr/>
        </p:nvSpPr>
        <p:spPr>
          <a:xfrm>
            <a:off x="4661581" y="1672480"/>
            <a:ext cx="1787100" cy="5667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Venus has a very poisonous atmosphere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98" name="Google Shape;2598;p47"/>
          <p:cNvSpPr txBox="1"/>
          <p:nvPr/>
        </p:nvSpPr>
        <p:spPr>
          <a:xfrm>
            <a:off x="6448681" y="2607884"/>
            <a:ext cx="1789200" cy="5667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137150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Neptune is the biggest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99" name="Google Shape;2599;p47"/>
          <p:cNvSpPr txBox="1"/>
          <p:nvPr/>
        </p:nvSpPr>
        <p:spPr>
          <a:xfrm>
            <a:off x="2721803" y="1668780"/>
            <a:ext cx="1787100" cy="5667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the ringed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637" name="Google Shape;2637;p47"/>
          <p:cNvCxnSpPr>
            <a:stCxn id="2596" idx="2"/>
          </p:cNvCxnSpPr>
          <p:nvPr/>
        </p:nvCxnSpPr>
        <p:spPr>
          <a:xfrm>
            <a:off x="1828259" y="3227408"/>
            <a:ext cx="0" cy="2808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638" name="Google Shape;2638;p47"/>
          <p:cNvCxnSpPr>
            <a:stCxn id="2599" idx="2"/>
          </p:cNvCxnSpPr>
          <p:nvPr/>
        </p:nvCxnSpPr>
        <p:spPr>
          <a:xfrm>
            <a:off x="3615353" y="2235480"/>
            <a:ext cx="0" cy="2763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639" name="Google Shape;2639;p47"/>
          <p:cNvCxnSpPr>
            <a:stCxn id="2597" idx="2"/>
          </p:cNvCxnSpPr>
          <p:nvPr/>
        </p:nvCxnSpPr>
        <p:spPr>
          <a:xfrm>
            <a:off x="5555131" y="2239180"/>
            <a:ext cx="0" cy="2679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640" name="Google Shape;2640;p47"/>
          <p:cNvCxnSpPr>
            <a:stCxn id="2598" idx="2"/>
          </p:cNvCxnSpPr>
          <p:nvPr/>
        </p:nvCxnSpPr>
        <p:spPr>
          <a:xfrm>
            <a:off x="7343281" y="3174584"/>
            <a:ext cx="0" cy="2763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2641" name="Google Shape;2641;p47"/>
          <p:cNvSpPr txBox="1"/>
          <p:nvPr/>
        </p:nvSpPr>
        <p:spPr>
          <a:xfrm>
            <a:off x="934699" y="3219535"/>
            <a:ext cx="1787100" cy="107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42" name="Google Shape;2642;p47"/>
          <p:cNvSpPr txBox="1"/>
          <p:nvPr/>
        </p:nvSpPr>
        <p:spPr>
          <a:xfrm>
            <a:off x="4661582" y="2228307"/>
            <a:ext cx="1787100" cy="10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43" name="Google Shape;2643;p47"/>
          <p:cNvSpPr txBox="1"/>
          <p:nvPr/>
        </p:nvSpPr>
        <p:spPr>
          <a:xfrm>
            <a:off x="6448688" y="3166710"/>
            <a:ext cx="1789200" cy="10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37150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44" name="Google Shape;2644;p47"/>
          <p:cNvSpPr txBox="1"/>
          <p:nvPr/>
        </p:nvSpPr>
        <p:spPr>
          <a:xfrm>
            <a:off x="2721799" y="2227607"/>
            <a:ext cx="1787100" cy="10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" name="Freeform 5"/>
          <p:cNvSpPr>
            <a:spLocks noEditPoints="1"/>
          </p:cNvSpPr>
          <p:nvPr/>
        </p:nvSpPr>
        <p:spPr bwMode="auto">
          <a:xfrm>
            <a:off x="3075376" y="2522653"/>
            <a:ext cx="3172411" cy="2325592"/>
          </a:xfrm>
          <a:custGeom>
            <a:avLst/>
            <a:gdLst>
              <a:gd name="T0" fmla="*/ 1035 w 1931"/>
              <a:gd name="T1" fmla="*/ 82 h 1414"/>
              <a:gd name="T2" fmla="*/ 1021 w 1931"/>
              <a:gd name="T3" fmla="*/ 165 h 1414"/>
              <a:gd name="T4" fmla="*/ 1111 w 1931"/>
              <a:gd name="T5" fmla="*/ 119 h 1414"/>
              <a:gd name="T6" fmla="*/ 1199 w 1931"/>
              <a:gd name="T7" fmla="*/ 312 h 1414"/>
              <a:gd name="T8" fmla="*/ 1280 w 1931"/>
              <a:gd name="T9" fmla="*/ 205 h 1414"/>
              <a:gd name="T10" fmla="*/ 1411 w 1931"/>
              <a:gd name="T11" fmla="*/ 334 h 1414"/>
              <a:gd name="T12" fmla="*/ 1495 w 1931"/>
              <a:gd name="T13" fmla="*/ 210 h 1414"/>
              <a:gd name="T14" fmla="*/ 1634 w 1931"/>
              <a:gd name="T15" fmla="*/ 308 h 1414"/>
              <a:gd name="T16" fmla="*/ 1717 w 1931"/>
              <a:gd name="T17" fmla="*/ 545 h 1414"/>
              <a:gd name="T18" fmla="*/ 1673 w 1931"/>
              <a:gd name="T19" fmla="*/ 625 h 1414"/>
              <a:gd name="T20" fmla="*/ 1735 w 1931"/>
              <a:gd name="T21" fmla="*/ 496 h 1414"/>
              <a:gd name="T22" fmla="*/ 1844 w 1931"/>
              <a:gd name="T23" fmla="*/ 476 h 1414"/>
              <a:gd name="T24" fmla="*/ 1896 w 1931"/>
              <a:gd name="T25" fmla="*/ 597 h 1414"/>
              <a:gd name="T26" fmla="*/ 1885 w 1931"/>
              <a:gd name="T27" fmla="*/ 801 h 1414"/>
              <a:gd name="T28" fmla="*/ 1838 w 1931"/>
              <a:gd name="T29" fmla="*/ 1185 h 1414"/>
              <a:gd name="T30" fmla="*/ 1775 w 1931"/>
              <a:gd name="T31" fmla="*/ 1307 h 1414"/>
              <a:gd name="T32" fmla="*/ 1725 w 1931"/>
              <a:gd name="T33" fmla="*/ 1275 h 1414"/>
              <a:gd name="T34" fmla="*/ 1679 w 1931"/>
              <a:gd name="T35" fmla="*/ 1121 h 1414"/>
              <a:gd name="T36" fmla="*/ 1680 w 1931"/>
              <a:gd name="T37" fmla="*/ 771 h 1414"/>
              <a:gd name="T38" fmla="*/ 1640 w 1931"/>
              <a:gd name="T39" fmla="*/ 1100 h 1414"/>
              <a:gd name="T40" fmla="*/ 1776 w 1931"/>
              <a:gd name="T41" fmla="*/ 1332 h 1414"/>
              <a:gd name="T42" fmla="*/ 1516 w 1931"/>
              <a:gd name="T43" fmla="*/ 1402 h 1414"/>
              <a:gd name="T44" fmla="*/ 1304 w 1931"/>
              <a:gd name="T45" fmla="*/ 1371 h 1414"/>
              <a:gd name="T46" fmla="*/ 900 w 1931"/>
              <a:gd name="T47" fmla="*/ 1350 h 1414"/>
              <a:gd name="T48" fmla="*/ 831 w 1931"/>
              <a:gd name="T49" fmla="*/ 1074 h 1414"/>
              <a:gd name="T50" fmla="*/ 798 w 1931"/>
              <a:gd name="T51" fmla="*/ 1224 h 1414"/>
              <a:gd name="T52" fmla="*/ 705 w 1931"/>
              <a:gd name="T53" fmla="*/ 1243 h 1414"/>
              <a:gd name="T54" fmla="*/ 711 w 1931"/>
              <a:gd name="T55" fmla="*/ 1301 h 1414"/>
              <a:gd name="T56" fmla="*/ 582 w 1931"/>
              <a:gd name="T57" fmla="*/ 1046 h 1414"/>
              <a:gd name="T58" fmla="*/ 490 w 1931"/>
              <a:gd name="T59" fmla="*/ 1044 h 1414"/>
              <a:gd name="T60" fmla="*/ 539 w 1931"/>
              <a:gd name="T61" fmla="*/ 1290 h 1414"/>
              <a:gd name="T62" fmla="*/ 482 w 1931"/>
              <a:gd name="T63" fmla="*/ 1320 h 1414"/>
              <a:gd name="T64" fmla="*/ 408 w 1931"/>
              <a:gd name="T65" fmla="*/ 1272 h 1414"/>
              <a:gd name="T66" fmla="*/ 410 w 1931"/>
              <a:gd name="T67" fmla="*/ 1171 h 1414"/>
              <a:gd name="T68" fmla="*/ 353 w 1931"/>
              <a:gd name="T69" fmla="*/ 967 h 1414"/>
              <a:gd name="T70" fmla="*/ 292 w 1931"/>
              <a:gd name="T71" fmla="*/ 935 h 1414"/>
              <a:gd name="T72" fmla="*/ 290 w 1931"/>
              <a:gd name="T73" fmla="*/ 1317 h 1414"/>
              <a:gd name="T74" fmla="*/ 167 w 1931"/>
              <a:gd name="T75" fmla="*/ 1345 h 1414"/>
              <a:gd name="T76" fmla="*/ 106 w 1931"/>
              <a:gd name="T77" fmla="*/ 1004 h 1414"/>
              <a:gd name="T78" fmla="*/ 50 w 1931"/>
              <a:gd name="T79" fmla="*/ 781 h 1414"/>
              <a:gd name="T80" fmla="*/ 8 w 1931"/>
              <a:gd name="T81" fmla="*/ 345 h 1414"/>
              <a:gd name="T82" fmla="*/ 150 w 1931"/>
              <a:gd name="T83" fmla="*/ 220 h 1414"/>
              <a:gd name="T84" fmla="*/ 233 w 1931"/>
              <a:gd name="T85" fmla="*/ 255 h 1414"/>
              <a:gd name="T86" fmla="*/ 308 w 1931"/>
              <a:gd name="T87" fmla="*/ 373 h 1414"/>
              <a:gd name="T88" fmla="*/ 552 w 1931"/>
              <a:gd name="T89" fmla="*/ 186 h 1414"/>
              <a:gd name="T90" fmla="*/ 650 w 1931"/>
              <a:gd name="T91" fmla="*/ 64 h 1414"/>
              <a:gd name="T92" fmla="*/ 759 w 1931"/>
              <a:gd name="T93" fmla="*/ 186 h 1414"/>
              <a:gd name="T94" fmla="*/ 902 w 1931"/>
              <a:gd name="T95" fmla="*/ 78 h 1414"/>
              <a:gd name="T96" fmla="*/ 993 w 1931"/>
              <a:gd name="T97" fmla="*/ 708 h 1414"/>
              <a:gd name="T98" fmla="*/ 569 w 1931"/>
              <a:gd name="T99" fmla="*/ 594 h 1414"/>
              <a:gd name="T100" fmla="*/ 1587 w 1931"/>
              <a:gd name="T101" fmla="*/ 1167 h 1414"/>
              <a:gd name="T102" fmla="*/ 1632 w 1931"/>
              <a:gd name="T103" fmla="*/ 553 h 14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931" h="1414">
                <a:moveTo>
                  <a:pt x="959" y="0"/>
                </a:moveTo>
                <a:cubicBezTo>
                  <a:pt x="965" y="0"/>
                  <a:pt x="972" y="0"/>
                  <a:pt x="979" y="0"/>
                </a:cubicBezTo>
                <a:cubicBezTo>
                  <a:pt x="1001" y="7"/>
                  <a:pt x="1023" y="16"/>
                  <a:pt x="1031" y="38"/>
                </a:cubicBezTo>
                <a:cubicBezTo>
                  <a:pt x="1036" y="52"/>
                  <a:pt x="1031" y="69"/>
                  <a:pt x="1035" y="82"/>
                </a:cubicBezTo>
                <a:cubicBezTo>
                  <a:pt x="1042" y="103"/>
                  <a:pt x="1031" y="115"/>
                  <a:pt x="1021" y="129"/>
                </a:cubicBezTo>
                <a:cubicBezTo>
                  <a:pt x="1010" y="146"/>
                  <a:pt x="1001" y="165"/>
                  <a:pt x="991" y="184"/>
                </a:cubicBezTo>
                <a:cubicBezTo>
                  <a:pt x="1004" y="191"/>
                  <a:pt x="1013" y="196"/>
                  <a:pt x="1026" y="203"/>
                </a:cubicBezTo>
                <a:cubicBezTo>
                  <a:pt x="1023" y="188"/>
                  <a:pt x="1019" y="175"/>
                  <a:pt x="1021" y="165"/>
                </a:cubicBezTo>
                <a:cubicBezTo>
                  <a:pt x="1023" y="154"/>
                  <a:pt x="1033" y="145"/>
                  <a:pt x="1040" y="136"/>
                </a:cubicBezTo>
                <a:cubicBezTo>
                  <a:pt x="1044" y="130"/>
                  <a:pt x="1050" y="125"/>
                  <a:pt x="1056" y="122"/>
                </a:cubicBezTo>
                <a:cubicBezTo>
                  <a:pt x="1065" y="117"/>
                  <a:pt x="1074" y="111"/>
                  <a:pt x="1083" y="111"/>
                </a:cubicBezTo>
                <a:cubicBezTo>
                  <a:pt x="1092" y="110"/>
                  <a:pt x="1102" y="115"/>
                  <a:pt x="1111" y="119"/>
                </a:cubicBezTo>
                <a:cubicBezTo>
                  <a:pt x="1128" y="127"/>
                  <a:pt x="1150" y="132"/>
                  <a:pt x="1159" y="145"/>
                </a:cubicBezTo>
                <a:cubicBezTo>
                  <a:pt x="1176" y="171"/>
                  <a:pt x="1185" y="202"/>
                  <a:pt x="1176" y="236"/>
                </a:cubicBezTo>
                <a:cubicBezTo>
                  <a:pt x="1173" y="245"/>
                  <a:pt x="1175" y="257"/>
                  <a:pt x="1178" y="267"/>
                </a:cubicBezTo>
                <a:cubicBezTo>
                  <a:pt x="1184" y="282"/>
                  <a:pt x="1196" y="296"/>
                  <a:pt x="1199" y="312"/>
                </a:cubicBezTo>
                <a:cubicBezTo>
                  <a:pt x="1205" y="339"/>
                  <a:pt x="1211" y="366"/>
                  <a:pt x="1238" y="387"/>
                </a:cubicBezTo>
                <a:cubicBezTo>
                  <a:pt x="1256" y="373"/>
                  <a:pt x="1275" y="357"/>
                  <a:pt x="1298" y="338"/>
                </a:cubicBezTo>
                <a:cubicBezTo>
                  <a:pt x="1278" y="332"/>
                  <a:pt x="1266" y="324"/>
                  <a:pt x="1268" y="307"/>
                </a:cubicBezTo>
                <a:cubicBezTo>
                  <a:pt x="1271" y="273"/>
                  <a:pt x="1274" y="238"/>
                  <a:pt x="1280" y="205"/>
                </a:cubicBezTo>
                <a:cubicBezTo>
                  <a:pt x="1286" y="173"/>
                  <a:pt x="1303" y="159"/>
                  <a:pt x="1331" y="163"/>
                </a:cubicBezTo>
                <a:cubicBezTo>
                  <a:pt x="1357" y="167"/>
                  <a:pt x="1381" y="177"/>
                  <a:pt x="1393" y="204"/>
                </a:cubicBezTo>
                <a:cubicBezTo>
                  <a:pt x="1399" y="217"/>
                  <a:pt x="1407" y="230"/>
                  <a:pt x="1415" y="242"/>
                </a:cubicBezTo>
                <a:cubicBezTo>
                  <a:pt x="1437" y="273"/>
                  <a:pt x="1436" y="304"/>
                  <a:pt x="1411" y="334"/>
                </a:cubicBezTo>
                <a:cubicBezTo>
                  <a:pt x="1419" y="340"/>
                  <a:pt x="1427" y="346"/>
                  <a:pt x="1436" y="350"/>
                </a:cubicBezTo>
                <a:cubicBezTo>
                  <a:pt x="1445" y="355"/>
                  <a:pt x="1452" y="366"/>
                  <a:pt x="1466" y="359"/>
                </a:cubicBezTo>
                <a:cubicBezTo>
                  <a:pt x="1481" y="351"/>
                  <a:pt x="1480" y="339"/>
                  <a:pt x="1482" y="327"/>
                </a:cubicBezTo>
                <a:cubicBezTo>
                  <a:pt x="1486" y="288"/>
                  <a:pt x="1489" y="249"/>
                  <a:pt x="1495" y="210"/>
                </a:cubicBezTo>
                <a:cubicBezTo>
                  <a:pt x="1500" y="179"/>
                  <a:pt x="1521" y="159"/>
                  <a:pt x="1545" y="158"/>
                </a:cubicBezTo>
                <a:cubicBezTo>
                  <a:pt x="1573" y="157"/>
                  <a:pt x="1602" y="179"/>
                  <a:pt x="1610" y="208"/>
                </a:cubicBezTo>
                <a:cubicBezTo>
                  <a:pt x="1617" y="233"/>
                  <a:pt x="1624" y="259"/>
                  <a:pt x="1630" y="285"/>
                </a:cubicBezTo>
                <a:cubicBezTo>
                  <a:pt x="1632" y="292"/>
                  <a:pt x="1634" y="300"/>
                  <a:pt x="1634" y="308"/>
                </a:cubicBezTo>
                <a:cubicBezTo>
                  <a:pt x="1632" y="338"/>
                  <a:pt x="1633" y="339"/>
                  <a:pt x="1661" y="345"/>
                </a:cubicBezTo>
                <a:cubicBezTo>
                  <a:pt x="1681" y="350"/>
                  <a:pt x="1696" y="370"/>
                  <a:pt x="1696" y="391"/>
                </a:cubicBezTo>
                <a:cubicBezTo>
                  <a:pt x="1696" y="398"/>
                  <a:pt x="1698" y="406"/>
                  <a:pt x="1699" y="413"/>
                </a:cubicBezTo>
                <a:cubicBezTo>
                  <a:pt x="1706" y="457"/>
                  <a:pt x="1713" y="501"/>
                  <a:pt x="1717" y="545"/>
                </a:cubicBezTo>
                <a:cubicBezTo>
                  <a:pt x="1718" y="553"/>
                  <a:pt x="1708" y="565"/>
                  <a:pt x="1700" y="570"/>
                </a:cubicBezTo>
                <a:cubicBezTo>
                  <a:pt x="1684" y="579"/>
                  <a:pt x="1666" y="584"/>
                  <a:pt x="1647" y="592"/>
                </a:cubicBezTo>
                <a:cubicBezTo>
                  <a:pt x="1653" y="609"/>
                  <a:pt x="1659" y="625"/>
                  <a:pt x="1666" y="646"/>
                </a:cubicBezTo>
                <a:cubicBezTo>
                  <a:pt x="1669" y="636"/>
                  <a:pt x="1672" y="631"/>
                  <a:pt x="1673" y="625"/>
                </a:cubicBezTo>
                <a:cubicBezTo>
                  <a:pt x="1676" y="601"/>
                  <a:pt x="1689" y="585"/>
                  <a:pt x="1711" y="577"/>
                </a:cubicBezTo>
                <a:cubicBezTo>
                  <a:pt x="1724" y="572"/>
                  <a:pt x="1736" y="566"/>
                  <a:pt x="1748" y="561"/>
                </a:cubicBezTo>
                <a:cubicBezTo>
                  <a:pt x="1759" y="557"/>
                  <a:pt x="1760" y="551"/>
                  <a:pt x="1754" y="540"/>
                </a:cubicBezTo>
                <a:cubicBezTo>
                  <a:pt x="1746" y="526"/>
                  <a:pt x="1738" y="511"/>
                  <a:pt x="1735" y="496"/>
                </a:cubicBezTo>
                <a:cubicBezTo>
                  <a:pt x="1732" y="483"/>
                  <a:pt x="1739" y="468"/>
                  <a:pt x="1737" y="455"/>
                </a:cubicBezTo>
                <a:cubicBezTo>
                  <a:pt x="1733" y="424"/>
                  <a:pt x="1757" y="398"/>
                  <a:pt x="1792" y="398"/>
                </a:cubicBezTo>
                <a:cubicBezTo>
                  <a:pt x="1821" y="398"/>
                  <a:pt x="1846" y="426"/>
                  <a:pt x="1844" y="457"/>
                </a:cubicBezTo>
                <a:cubicBezTo>
                  <a:pt x="1844" y="464"/>
                  <a:pt x="1841" y="471"/>
                  <a:pt x="1844" y="476"/>
                </a:cubicBezTo>
                <a:cubicBezTo>
                  <a:pt x="1849" y="492"/>
                  <a:pt x="1844" y="502"/>
                  <a:pt x="1832" y="511"/>
                </a:cubicBezTo>
                <a:cubicBezTo>
                  <a:pt x="1813" y="526"/>
                  <a:pt x="1814" y="546"/>
                  <a:pt x="1835" y="559"/>
                </a:cubicBezTo>
                <a:cubicBezTo>
                  <a:pt x="1841" y="562"/>
                  <a:pt x="1849" y="564"/>
                  <a:pt x="1855" y="568"/>
                </a:cubicBezTo>
                <a:cubicBezTo>
                  <a:pt x="1869" y="577"/>
                  <a:pt x="1889" y="584"/>
                  <a:pt x="1896" y="597"/>
                </a:cubicBezTo>
                <a:cubicBezTo>
                  <a:pt x="1920" y="644"/>
                  <a:pt x="1930" y="695"/>
                  <a:pt x="1930" y="747"/>
                </a:cubicBezTo>
                <a:cubicBezTo>
                  <a:pt x="1931" y="777"/>
                  <a:pt x="1921" y="782"/>
                  <a:pt x="1894" y="775"/>
                </a:cubicBezTo>
                <a:cubicBezTo>
                  <a:pt x="1891" y="774"/>
                  <a:pt x="1888" y="773"/>
                  <a:pt x="1885" y="773"/>
                </a:cubicBezTo>
                <a:cubicBezTo>
                  <a:pt x="1885" y="783"/>
                  <a:pt x="1884" y="792"/>
                  <a:pt x="1885" y="801"/>
                </a:cubicBezTo>
                <a:cubicBezTo>
                  <a:pt x="1891" y="854"/>
                  <a:pt x="1900" y="905"/>
                  <a:pt x="1904" y="958"/>
                </a:cubicBezTo>
                <a:cubicBezTo>
                  <a:pt x="1907" y="1010"/>
                  <a:pt x="1906" y="1063"/>
                  <a:pt x="1906" y="1116"/>
                </a:cubicBezTo>
                <a:cubicBezTo>
                  <a:pt x="1906" y="1126"/>
                  <a:pt x="1907" y="1137"/>
                  <a:pt x="1891" y="1139"/>
                </a:cubicBezTo>
                <a:cubicBezTo>
                  <a:pt x="1849" y="1144"/>
                  <a:pt x="1849" y="1144"/>
                  <a:pt x="1838" y="1185"/>
                </a:cubicBezTo>
                <a:cubicBezTo>
                  <a:pt x="1838" y="1187"/>
                  <a:pt x="1837" y="1188"/>
                  <a:pt x="1837" y="1189"/>
                </a:cubicBezTo>
                <a:cubicBezTo>
                  <a:pt x="1825" y="1227"/>
                  <a:pt x="1814" y="1263"/>
                  <a:pt x="1832" y="1303"/>
                </a:cubicBezTo>
                <a:cubicBezTo>
                  <a:pt x="1841" y="1322"/>
                  <a:pt x="1828" y="1334"/>
                  <a:pt x="1807" y="1334"/>
                </a:cubicBezTo>
                <a:cubicBezTo>
                  <a:pt x="1785" y="1335"/>
                  <a:pt x="1772" y="1328"/>
                  <a:pt x="1775" y="1307"/>
                </a:cubicBezTo>
                <a:cubicBezTo>
                  <a:pt x="1760" y="1308"/>
                  <a:pt x="1745" y="1311"/>
                  <a:pt x="1731" y="1311"/>
                </a:cubicBezTo>
                <a:cubicBezTo>
                  <a:pt x="1724" y="1311"/>
                  <a:pt x="1718" y="1305"/>
                  <a:pt x="1711" y="1302"/>
                </a:cubicBezTo>
                <a:cubicBezTo>
                  <a:pt x="1714" y="1296"/>
                  <a:pt x="1718" y="1290"/>
                  <a:pt x="1721" y="1285"/>
                </a:cubicBezTo>
                <a:cubicBezTo>
                  <a:pt x="1723" y="1281"/>
                  <a:pt x="1724" y="1278"/>
                  <a:pt x="1725" y="1275"/>
                </a:cubicBezTo>
                <a:cubicBezTo>
                  <a:pt x="1751" y="1280"/>
                  <a:pt x="1773" y="1260"/>
                  <a:pt x="1766" y="1235"/>
                </a:cubicBezTo>
                <a:cubicBezTo>
                  <a:pt x="1757" y="1205"/>
                  <a:pt x="1746" y="1176"/>
                  <a:pt x="1735" y="1146"/>
                </a:cubicBezTo>
                <a:cubicBezTo>
                  <a:pt x="1734" y="1143"/>
                  <a:pt x="1728" y="1138"/>
                  <a:pt x="1726" y="1139"/>
                </a:cubicBezTo>
                <a:cubicBezTo>
                  <a:pt x="1706" y="1143"/>
                  <a:pt x="1693" y="1130"/>
                  <a:pt x="1679" y="1121"/>
                </a:cubicBezTo>
                <a:cubicBezTo>
                  <a:pt x="1675" y="1118"/>
                  <a:pt x="1671" y="1110"/>
                  <a:pt x="1672" y="1104"/>
                </a:cubicBezTo>
                <a:cubicBezTo>
                  <a:pt x="1674" y="1059"/>
                  <a:pt x="1679" y="1013"/>
                  <a:pt x="1680" y="967"/>
                </a:cubicBezTo>
                <a:cubicBezTo>
                  <a:pt x="1682" y="909"/>
                  <a:pt x="1681" y="850"/>
                  <a:pt x="1681" y="792"/>
                </a:cubicBezTo>
                <a:cubicBezTo>
                  <a:pt x="1681" y="787"/>
                  <a:pt x="1681" y="782"/>
                  <a:pt x="1680" y="771"/>
                </a:cubicBezTo>
                <a:cubicBezTo>
                  <a:pt x="1676" y="779"/>
                  <a:pt x="1674" y="781"/>
                  <a:pt x="1674" y="783"/>
                </a:cubicBezTo>
                <a:cubicBezTo>
                  <a:pt x="1665" y="819"/>
                  <a:pt x="1655" y="855"/>
                  <a:pt x="1647" y="892"/>
                </a:cubicBezTo>
                <a:cubicBezTo>
                  <a:pt x="1643" y="908"/>
                  <a:pt x="1636" y="926"/>
                  <a:pt x="1640" y="940"/>
                </a:cubicBezTo>
                <a:cubicBezTo>
                  <a:pt x="1657" y="994"/>
                  <a:pt x="1653" y="1046"/>
                  <a:pt x="1640" y="1100"/>
                </a:cubicBezTo>
                <a:cubicBezTo>
                  <a:pt x="1633" y="1128"/>
                  <a:pt x="1626" y="1157"/>
                  <a:pt x="1641" y="1185"/>
                </a:cubicBezTo>
                <a:cubicBezTo>
                  <a:pt x="1644" y="1191"/>
                  <a:pt x="1642" y="1200"/>
                  <a:pt x="1639" y="1206"/>
                </a:cubicBezTo>
                <a:cubicBezTo>
                  <a:pt x="1630" y="1230"/>
                  <a:pt x="1620" y="1253"/>
                  <a:pt x="1610" y="1277"/>
                </a:cubicBezTo>
                <a:cubicBezTo>
                  <a:pt x="1664" y="1295"/>
                  <a:pt x="1717" y="1313"/>
                  <a:pt x="1776" y="1332"/>
                </a:cubicBezTo>
                <a:cubicBezTo>
                  <a:pt x="1757" y="1347"/>
                  <a:pt x="1743" y="1367"/>
                  <a:pt x="1725" y="1373"/>
                </a:cubicBezTo>
                <a:cubicBezTo>
                  <a:pt x="1686" y="1386"/>
                  <a:pt x="1644" y="1394"/>
                  <a:pt x="1603" y="1400"/>
                </a:cubicBezTo>
                <a:cubicBezTo>
                  <a:pt x="1580" y="1404"/>
                  <a:pt x="1555" y="1414"/>
                  <a:pt x="1532" y="1400"/>
                </a:cubicBezTo>
                <a:cubicBezTo>
                  <a:pt x="1528" y="1398"/>
                  <a:pt x="1522" y="1402"/>
                  <a:pt x="1516" y="1402"/>
                </a:cubicBezTo>
                <a:cubicBezTo>
                  <a:pt x="1487" y="1405"/>
                  <a:pt x="1457" y="1410"/>
                  <a:pt x="1427" y="1411"/>
                </a:cubicBezTo>
                <a:cubicBezTo>
                  <a:pt x="1397" y="1412"/>
                  <a:pt x="1367" y="1409"/>
                  <a:pt x="1337" y="1408"/>
                </a:cubicBezTo>
                <a:cubicBezTo>
                  <a:pt x="1326" y="1407"/>
                  <a:pt x="1315" y="1407"/>
                  <a:pt x="1304" y="1406"/>
                </a:cubicBezTo>
                <a:cubicBezTo>
                  <a:pt x="1304" y="1393"/>
                  <a:pt x="1304" y="1383"/>
                  <a:pt x="1304" y="1371"/>
                </a:cubicBezTo>
                <a:cubicBezTo>
                  <a:pt x="1291" y="1372"/>
                  <a:pt x="1281" y="1373"/>
                  <a:pt x="1270" y="1373"/>
                </a:cubicBezTo>
                <a:cubicBezTo>
                  <a:pt x="1228" y="1377"/>
                  <a:pt x="1185" y="1384"/>
                  <a:pt x="1143" y="1383"/>
                </a:cubicBezTo>
                <a:cubicBezTo>
                  <a:pt x="1067" y="1380"/>
                  <a:pt x="990" y="1373"/>
                  <a:pt x="914" y="1367"/>
                </a:cubicBezTo>
                <a:cubicBezTo>
                  <a:pt x="909" y="1366"/>
                  <a:pt x="900" y="1356"/>
                  <a:pt x="900" y="1350"/>
                </a:cubicBezTo>
                <a:cubicBezTo>
                  <a:pt x="898" y="1338"/>
                  <a:pt x="894" y="1333"/>
                  <a:pt x="882" y="1331"/>
                </a:cubicBezTo>
                <a:cubicBezTo>
                  <a:pt x="866" y="1329"/>
                  <a:pt x="857" y="1321"/>
                  <a:pt x="856" y="1304"/>
                </a:cubicBezTo>
                <a:cubicBezTo>
                  <a:pt x="855" y="1280"/>
                  <a:pt x="852" y="1257"/>
                  <a:pt x="849" y="1234"/>
                </a:cubicBezTo>
                <a:cubicBezTo>
                  <a:pt x="843" y="1181"/>
                  <a:pt x="836" y="1127"/>
                  <a:pt x="831" y="1074"/>
                </a:cubicBezTo>
                <a:cubicBezTo>
                  <a:pt x="826" y="1026"/>
                  <a:pt x="825" y="978"/>
                  <a:pt x="822" y="925"/>
                </a:cubicBezTo>
                <a:cubicBezTo>
                  <a:pt x="815" y="964"/>
                  <a:pt x="807" y="998"/>
                  <a:pt x="803" y="1032"/>
                </a:cubicBezTo>
                <a:cubicBezTo>
                  <a:pt x="796" y="1087"/>
                  <a:pt x="791" y="1142"/>
                  <a:pt x="785" y="1197"/>
                </a:cubicBezTo>
                <a:cubicBezTo>
                  <a:pt x="783" y="1210"/>
                  <a:pt x="784" y="1218"/>
                  <a:pt x="798" y="1224"/>
                </a:cubicBezTo>
                <a:cubicBezTo>
                  <a:pt x="812" y="1231"/>
                  <a:pt x="833" y="1232"/>
                  <a:pt x="838" y="1256"/>
                </a:cubicBezTo>
                <a:cubicBezTo>
                  <a:pt x="831" y="1259"/>
                  <a:pt x="824" y="1263"/>
                  <a:pt x="818" y="1263"/>
                </a:cubicBezTo>
                <a:cubicBezTo>
                  <a:pt x="793" y="1260"/>
                  <a:pt x="767" y="1256"/>
                  <a:pt x="742" y="1252"/>
                </a:cubicBezTo>
                <a:cubicBezTo>
                  <a:pt x="730" y="1249"/>
                  <a:pt x="718" y="1246"/>
                  <a:pt x="705" y="1243"/>
                </a:cubicBezTo>
                <a:cubicBezTo>
                  <a:pt x="705" y="1245"/>
                  <a:pt x="704" y="1247"/>
                  <a:pt x="704" y="1248"/>
                </a:cubicBezTo>
                <a:cubicBezTo>
                  <a:pt x="710" y="1255"/>
                  <a:pt x="718" y="1262"/>
                  <a:pt x="724" y="1270"/>
                </a:cubicBezTo>
                <a:cubicBezTo>
                  <a:pt x="729" y="1276"/>
                  <a:pt x="731" y="1284"/>
                  <a:pt x="735" y="1292"/>
                </a:cubicBezTo>
                <a:cubicBezTo>
                  <a:pt x="727" y="1295"/>
                  <a:pt x="719" y="1301"/>
                  <a:pt x="711" y="1301"/>
                </a:cubicBezTo>
                <a:cubicBezTo>
                  <a:pt x="675" y="1300"/>
                  <a:pt x="642" y="1288"/>
                  <a:pt x="611" y="1270"/>
                </a:cubicBezTo>
                <a:cubicBezTo>
                  <a:pt x="605" y="1267"/>
                  <a:pt x="599" y="1256"/>
                  <a:pt x="598" y="1248"/>
                </a:cubicBezTo>
                <a:cubicBezTo>
                  <a:pt x="596" y="1217"/>
                  <a:pt x="599" y="1186"/>
                  <a:pt x="596" y="1155"/>
                </a:cubicBezTo>
                <a:cubicBezTo>
                  <a:pt x="593" y="1119"/>
                  <a:pt x="586" y="1083"/>
                  <a:pt x="582" y="1046"/>
                </a:cubicBezTo>
                <a:cubicBezTo>
                  <a:pt x="578" y="1016"/>
                  <a:pt x="576" y="986"/>
                  <a:pt x="573" y="956"/>
                </a:cubicBezTo>
                <a:cubicBezTo>
                  <a:pt x="559" y="956"/>
                  <a:pt x="546" y="956"/>
                  <a:pt x="534" y="956"/>
                </a:cubicBezTo>
                <a:cubicBezTo>
                  <a:pt x="530" y="956"/>
                  <a:pt x="525" y="958"/>
                  <a:pt x="524" y="960"/>
                </a:cubicBezTo>
                <a:cubicBezTo>
                  <a:pt x="512" y="988"/>
                  <a:pt x="494" y="1015"/>
                  <a:pt x="490" y="1044"/>
                </a:cubicBezTo>
                <a:cubicBezTo>
                  <a:pt x="483" y="1093"/>
                  <a:pt x="482" y="1144"/>
                  <a:pt x="484" y="1193"/>
                </a:cubicBezTo>
                <a:cubicBezTo>
                  <a:pt x="484" y="1225"/>
                  <a:pt x="493" y="1256"/>
                  <a:pt x="525" y="1273"/>
                </a:cubicBezTo>
                <a:cubicBezTo>
                  <a:pt x="528" y="1274"/>
                  <a:pt x="532" y="1276"/>
                  <a:pt x="534" y="1278"/>
                </a:cubicBezTo>
                <a:cubicBezTo>
                  <a:pt x="536" y="1281"/>
                  <a:pt x="540" y="1286"/>
                  <a:pt x="539" y="1290"/>
                </a:cubicBezTo>
                <a:cubicBezTo>
                  <a:pt x="538" y="1293"/>
                  <a:pt x="533" y="1297"/>
                  <a:pt x="529" y="1298"/>
                </a:cubicBezTo>
                <a:cubicBezTo>
                  <a:pt x="521" y="1299"/>
                  <a:pt x="512" y="1299"/>
                  <a:pt x="504" y="1300"/>
                </a:cubicBezTo>
                <a:cubicBezTo>
                  <a:pt x="505" y="1302"/>
                  <a:pt x="506" y="1304"/>
                  <a:pt x="507" y="1306"/>
                </a:cubicBezTo>
                <a:cubicBezTo>
                  <a:pt x="499" y="1311"/>
                  <a:pt x="491" y="1318"/>
                  <a:pt x="482" y="1320"/>
                </a:cubicBezTo>
                <a:cubicBezTo>
                  <a:pt x="472" y="1322"/>
                  <a:pt x="461" y="1320"/>
                  <a:pt x="451" y="1319"/>
                </a:cubicBezTo>
                <a:cubicBezTo>
                  <a:pt x="433" y="1317"/>
                  <a:pt x="420" y="1310"/>
                  <a:pt x="418" y="1290"/>
                </a:cubicBezTo>
                <a:cubicBezTo>
                  <a:pt x="418" y="1284"/>
                  <a:pt x="414" y="1277"/>
                  <a:pt x="412" y="1271"/>
                </a:cubicBezTo>
                <a:cubicBezTo>
                  <a:pt x="410" y="1271"/>
                  <a:pt x="409" y="1271"/>
                  <a:pt x="408" y="1272"/>
                </a:cubicBezTo>
                <a:cubicBezTo>
                  <a:pt x="406" y="1281"/>
                  <a:pt x="404" y="1291"/>
                  <a:pt x="402" y="1300"/>
                </a:cubicBezTo>
                <a:cubicBezTo>
                  <a:pt x="395" y="1282"/>
                  <a:pt x="393" y="1263"/>
                  <a:pt x="387" y="1246"/>
                </a:cubicBezTo>
                <a:cubicBezTo>
                  <a:pt x="379" y="1223"/>
                  <a:pt x="387" y="1207"/>
                  <a:pt x="402" y="1190"/>
                </a:cubicBezTo>
                <a:cubicBezTo>
                  <a:pt x="406" y="1185"/>
                  <a:pt x="411" y="1178"/>
                  <a:pt x="410" y="1171"/>
                </a:cubicBezTo>
                <a:cubicBezTo>
                  <a:pt x="410" y="1145"/>
                  <a:pt x="406" y="1119"/>
                  <a:pt x="407" y="1093"/>
                </a:cubicBezTo>
                <a:cubicBezTo>
                  <a:pt x="408" y="1050"/>
                  <a:pt x="411" y="1006"/>
                  <a:pt x="413" y="960"/>
                </a:cubicBezTo>
                <a:cubicBezTo>
                  <a:pt x="406" y="961"/>
                  <a:pt x="397" y="961"/>
                  <a:pt x="388" y="962"/>
                </a:cubicBezTo>
                <a:cubicBezTo>
                  <a:pt x="376" y="964"/>
                  <a:pt x="364" y="966"/>
                  <a:pt x="353" y="967"/>
                </a:cubicBezTo>
                <a:cubicBezTo>
                  <a:pt x="337" y="969"/>
                  <a:pt x="330" y="963"/>
                  <a:pt x="330" y="946"/>
                </a:cubicBezTo>
                <a:cubicBezTo>
                  <a:pt x="330" y="908"/>
                  <a:pt x="327" y="870"/>
                  <a:pt x="325" y="833"/>
                </a:cubicBezTo>
                <a:cubicBezTo>
                  <a:pt x="303" y="834"/>
                  <a:pt x="299" y="846"/>
                  <a:pt x="298" y="861"/>
                </a:cubicBezTo>
                <a:cubicBezTo>
                  <a:pt x="296" y="886"/>
                  <a:pt x="295" y="911"/>
                  <a:pt x="292" y="935"/>
                </a:cubicBezTo>
                <a:cubicBezTo>
                  <a:pt x="287" y="970"/>
                  <a:pt x="278" y="1004"/>
                  <a:pt x="274" y="1039"/>
                </a:cubicBezTo>
                <a:cubicBezTo>
                  <a:pt x="265" y="1108"/>
                  <a:pt x="259" y="1178"/>
                  <a:pt x="252" y="1247"/>
                </a:cubicBezTo>
                <a:cubicBezTo>
                  <a:pt x="249" y="1267"/>
                  <a:pt x="256" y="1281"/>
                  <a:pt x="270" y="1293"/>
                </a:cubicBezTo>
                <a:cubicBezTo>
                  <a:pt x="278" y="1300"/>
                  <a:pt x="285" y="1308"/>
                  <a:pt x="290" y="1317"/>
                </a:cubicBezTo>
                <a:cubicBezTo>
                  <a:pt x="292" y="1320"/>
                  <a:pt x="287" y="1331"/>
                  <a:pt x="286" y="1331"/>
                </a:cubicBezTo>
                <a:cubicBezTo>
                  <a:pt x="261" y="1330"/>
                  <a:pt x="233" y="1335"/>
                  <a:pt x="213" y="1324"/>
                </a:cubicBezTo>
                <a:cubicBezTo>
                  <a:pt x="198" y="1316"/>
                  <a:pt x="185" y="1313"/>
                  <a:pt x="171" y="1310"/>
                </a:cubicBezTo>
                <a:cubicBezTo>
                  <a:pt x="170" y="1323"/>
                  <a:pt x="173" y="1337"/>
                  <a:pt x="167" y="1345"/>
                </a:cubicBezTo>
                <a:cubicBezTo>
                  <a:pt x="155" y="1363"/>
                  <a:pt x="96" y="1351"/>
                  <a:pt x="92" y="1330"/>
                </a:cubicBezTo>
                <a:cubicBezTo>
                  <a:pt x="85" y="1290"/>
                  <a:pt x="79" y="1250"/>
                  <a:pt x="81" y="1210"/>
                </a:cubicBezTo>
                <a:cubicBezTo>
                  <a:pt x="83" y="1156"/>
                  <a:pt x="92" y="1103"/>
                  <a:pt x="99" y="1050"/>
                </a:cubicBezTo>
                <a:cubicBezTo>
                  <a:pt x="100" y="1034"/>
                  <a:pt x="102" y="1019"/>
                  <a:pt x="106" y="1004"/>
                </a:cubicBezTo>
                <a:cubicBezTo>
                  <a:pt x="119" y="961"/>
                  <a:pt x="127" y="919"/>
                  <a:pt x="105" y="876"/>
                </a:cubicBezTo>
                <a:cubicBezTo>
                  <a:pt x="101" y="868"/>
                  <a:pt x="102" y="859"/>
                  <a:pt x="99" y="851"/>
                </a:cubicBezTo>
                <a:cubicBezTo>
                  <a:pt x="96" y="844"/>
                  <a:pt x="90" y="837"/>
                  <a:pt x="84" y="833"/>
                </a:cubicBezTo>
                <a:cubicBezTo>
                  <a:pt x="64" y="821"/>
                  <a:pt x="47" y="809"/>
                  <a:pt x="50" y="781"/>
                </a:cubicBezTo>
                <a:cubicBezTo>
                  <a:pt x="52" y="766"/>
                  <a:pt x="51" y="749"/>
                  <a:pt x="51" y="735"/>
                </a:cubicBezTo>
                <a:cubicBezTo>
                  <a:pt x="17" y="725"/>
                  <a:pt x="17" y="725"/>
                  <a:pt x="15" y="692"/>
                </a:cubicBezTo>
                <a:cubicBezTo>
                  <a:pt x="10" y="627"/>
                  <a:pt x="3" y="563"/>
                  <a:pt x="1" y="498"/>
                </a:cubicBezTo>
                <a:cubicBezTo>
                  <a:pt x="0" y="447"/>
                  <a:pt x="4" y="396"/>
                  <a:pt x="8" y="345"/>
                </a:cubicBezTo>
                <a:cubicBezTo>
                  <a:pt x="10" y="332"/>
                  <a:pt x="20" y="316"/>
                  <a:pt x="31" y="308"/>
                </a:cubicBezTo>
                <a:cubicBezTo>
                  <a:pt x="46" y="297"/>
                  <a:pt x="66" y="290"/>
                  <a:pt x="85" y="284"/>
                </a:cubicBezTo>
                <a:cubicBezTo>
                  <a:pt x="109" y="277"/>
                  <a:pt x="131" y="267"/>
                  <a:pt x="144" y="244"/>
                </a:cubicBezTo>
                <a:cubicBezTo>
                  <a:pt x="148" y="237"/>
                  <a:pt x="153" y="224"/>
                  <a:pt x="150" y="220"/>
                </a:cubicBezTo>
                <a:cubicBezTo>
                  <a:pt x="128" y="197"/>
                  <a:pt x="137" y="173"/>
                  <a:pt x="141" y="147"/>
                </a:cubicBezTo>
                <a:cubicBezTo>
                  <a:pt x="147" y="112"/>
                  <a:pt x="180" y="95"/>
                  <a:pt x="212" y="97"/>
                </a:cubicBezTo>
                <a:cubicBezTo>
                  <a:pt x="237" y="97"/>
                  <a:pt x="266" y="129"/>
                  <a:pt x="266" y="157"/>
                </a:cubicBezTo>
                <a:cubicBezTo>
                  <a:pt x="266" y="193"/>
                  <a:pt x="256" y="226"/>
                  <a:pt x="233" y="255"/>
                </a:cubicBezTo>
                <a:cubicBezTo>
                  <a:pt x="221" y="272"/>
                  <a:pt x="222" y="280"/>
                  <a:pt x="240" y="291"/>
                </a:cubicBezTo>
                <a:cubicBezTo>
                  <a:pt x="258" y="302"/>
                  <a:pt x="276" y="312"/>
                  <a:pt x="292" y="325"/>
                </a:cubicBezTo>
                <a:cubicBezTo>
                  <a:pt x="300" y="331"/>
                  <a:pt x="304" y="343"/>
                  <a:pt x="308" y="352"/>
                </a:cubicBezTo>
                <a:cubicBezTo>
                  <a:pt x="310" y="358"/>
                  <a:pt x="308" y="365"/>
                  <a:pt x="308" y="373"/>
                </a:cubicBezTo>
                <a:cubicBezTo>
                  <a:pt x="327" y="356"/>
                  <a:pt x="329" y="335"/>
                  <a:pt x="332" y="314"/>
                </a:cubicBezTo>
                <a:cubicBezTo>
                  <a:pt x="339" y="258"/>
                  <a:pt x="350" y="203"/>
                  <a:pt x="379" y="154"/>
                </a:cubicBezTo>
                <a:cubicBezTo>
                  <a:pt x="397" y="123"/>
                  <a:pt x="424" y="105"/>
                  <a:pt x="459" y="104"/>
                </a:cubicBezTo>
                <a:cubicBezTo>
                  <a:pt x="500" y="104"/>
                  <a:pt x="546" y="146"/>
                  <a:pt x="552" y="186"/>
                </a:cubicBezTo>
                <a:cubicBezTo>
                  <a:pt x="556" y="211"/>
                  <a:pt x="557" y="236"/>
                  <a:pt x="559" y="259"/>
                </a:cubicBezTo>
                <a:cubicBezTo>
                  <a:pt x="590" y="243"/>
                  <a:pt x="624" y="228"/>
                  <a:pt x="656" y="209"/>
                </a:cubicBezTo>
                <a:cubicBezTo>
                  <a:pt x="674" y="198"/>
                  <a:pt x="677" y="175"/>
                  <a:pt x="666" y="159"/>
                </a:cubicBezTo>
                <a:cubicBezTo>
                  <a:pt x="645" y="130"/>
                  <a:pt x="642" y="97"/>
                  <a:pt x="650" y="64"/>
                </a:cubicBezTo>
                <a:cubicBezTo>
                  <a:pt x="652" y="56"/>
                  <a:pt x="657" y="48"/>
                  <a:pt x="663" y="42"/>
                </a:cubicBezTo>
                <a:cubicBezTo>
                  <a:pt x="686" y="20"/>
                  <a:pt x="729" y="18"/>
                  <a:pt x="753" y="39"/>
                </a:cubicBezTo>
                <a:cubicBezTo>
                  <a:pt x="780" y="62"/>
                  <a:pt x="789" y="118"/>
                  <a:pt x="772" y="145"/>
                </a:cubicBezTo>
                <a:cubicBezTo>
                  <a:pt x="765" y="157"/>
                  <a:pt x="761" y="172"/>
                  <a:pt x="759" y="186"/>
                </a:cubicBezTo>
                <a:cubicBezTo>
                  <a:pt x="757" y="205"/>
                  <a:pt x="774" y="222"/>
                  <a:pt x="787" y="215"/>
                </a:cubicBezTo>
                <a:cubicBezTo>
                  <a:pt x="827" y="194"/>
                  <a:pt x="876" y="188"/>
                  <a:pt x="907" y="149"/>
                </a:cubicBezTo>
                <a:cubicBezTo>
                  <a:pt x="919" y="134"/>
                  <a:pt x="923" y="130"/>
                  <a:pt x="910" y="116"/>
                </a:cubicBezTo>
                <a:cubicBezTo>
                  <a:pt x="902" y="105"/>
                  <a:pt x="894" y="93"/>
                  <a:pt x="902" y="78"/>
                </a:cubicBezTo>
                <a:cubicBezTo>
                  <a:pt x="906" y="72"/>
                  <a:pt x="911" y="65"/>
                  <a:pt x="911" y="59"/>
                </a:cubicBezTo>
                <a:cubicBezTo>
                  <a:pt x="911" y="38"/>
                  <a:pt x="918" y="23"/>
                  <a:pt x="937" y="14"/>
                </a:cubicBezTo>
                <a:cubicBezTo>
                  <a:pt x="945" y="10"/>
                  <a:pt x="952" y="4"/>
                  <a:pt x="959" y="0"/>
                </a:cubicBezTo>
                <a:close/>
                <a:moveTo>
                  <a:pt x="993" y="708"/>
                </a:moveTo>
                <a:cubicBezTo>
                  <a:pt x="1011" y="718"/>
                  <a:pt x="1024" y="712"/>
                  <a:pt x="1029" y="699"/>
                </a:cubicBezTo>
                <a:cubicBezTo>
                  <a:pt x="1038" y="678"/>
                  <a:pt x="1028" y="664"/>
                  <a:pt x="997" y="656"/>
                </a:cubicBezTo>
                <a:cubicBezTo>
                  <a:pt x="995" y="674"/>
                  <a:pt x="994" y="691"/>
                  <a:pt x="993" y="708"/>
                </a:cubicBezTo>
                <a:close/>
                <a:moveTo>
                  <a:pt x="569" y="594"/>
                </a:moveTo>
                <a:cubicBezTo>
                  <a:pt x="543" y="605"/>
                  <a:pt x="543" y="625"/>
                  <a:pt x="545" y="641"/>
                </a:cubicBezTo>
                <a:cubicBezTo>
                  <a:pt x="552" y="698"/>
                  <a:pt x="562" y="755"/>
                  <a:pt x="570" y="808"/>
                </a:cubicBezTo>
                <a:cubicBezTo>
                  <a:pt x="570" y="741"/>
                  <a:pt x="548" y="670"/>
                  <a:pt x="569" y="594"/>
                </a:cubicBezTo>
                <a:close/>
                <a:moveTo>
                  <a:pt x="1587" y="1167"/>
                </a:moveTo>
                <a:cubicBezTo>
                  <a:pt x="1598" y="1129"/>
                  <a:pt x="1587" y="1094"/>
                  <a:pt x="1580" y="1059"/>
                </a:cubicBezTo>
                <a:cubicBezTo>
                  <a:pt x="1577" y="1095"/>
                  <a:pt x="1557" y="1131"/>
                  <a:pt x="1587" y="1167"/>
                </a:cubicBezTo>
                <a:close/>
                <a:moveTo>
                  <a:pt x="1651" y="495"/>
                </a:moveTo>
                <a:cubicBezTo>
                  <a:pt x="1645" y="513"/>
                  <a:pt x="1639" y="531"/>
                  <a:pt x="1632" y="553"/>
                </a:cubicBezTo>
                <a:cubicBezTo>
                  <a:pt x="1671" y="535"/>
                  <a:pt x="1670" y="529"/>
                  <a:pt x="1651" y="4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Google Shape;2466;p46"/>
          <p:cNvSpPr txBox="1">
            <a:spLocks noGrp="1"/>
          </p:cNvSpPr>
          <p:nvPr>
            <p:ph type="title"/>
          </p:nvPr>
        </p:nvSpPr>
        <p:spPr>
          <a:xfrm>
            <a:off x="1524374" y="542195"/>
            <a:ext cx="6286489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>
                    <a:lumMod val="75000"/>
                  </a:schemeClr>
                </a:solidFill>
              </a:rPr>
              <a:t>Real Estate Infographics</a:t>
            </a:r>
            <a:endParaRPr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502" name="Google Shape;2502;p46"/>
          <p:cNvSpPr txBox="1"/>
          <p:nvPr/>
        </p:nvSpPr>
        <p:spPr>
          <a:xfrm>
            <a:off x="1226200" y="152297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the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closest planet to the Sun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3" name="Google Shape;2503;p46"/>
          <p:cNvSpPr txBox="1"/>
          <p:nvPr/>
        </p:nvSpPr>
        <p:spPr>
          <a:xfrm>
            <a:off x="1226200" y="253953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Venus has a poisonous atmosphere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4" name="Google Shape;2504;p46"/>
          <p:cNvSpPr txBox="1"/>
          <p:nvPr/>
        </p:nvSpPr>
        <p:spPr>
          <a:xfrm>
            <a:off x="1231337" y="304781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Jupiter is a gas giant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5" name="Google Shape;2505;p46"/>
          <p:cNvSpPr txBox="1"/>
          <p:nvPr/>
        </p:nvSpPr>
        <p:spPr>
          <a:xfrm>
            <a:off x="1226200" y="203125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the ringed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6" name="Google Shape;2506;p46"/>
          <p:cNvSpPr txBox="1"/>
          <p:nvPr/>
        </p:nvSpPr>
        <p:spPr>
          <a:xfrm>
            <a:off x="1231337" y="406437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Pluto is an icy dwarf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7" name="Google Shape;2507;p46"/>
          <p:cNvSpPr txBox="1"/>
          <p:nvPr/>
        </p:nvSpPr>
        <p:spPr>
          <a:xfrm>
            <a:off x="1231337" y="355609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Mars is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8" name="Google Shape;2508;p46"/>
          <p:cNvSpPr txBox="1"/>
          <p:nvPr/>
        </p:nvSpPr>
        <p:spPr>
          <a:xfrm>
            <a:off x="529325" y="3150288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C9751D"/>
                </a:solidFill>
                <a:latin typeface="Roboto"/>
                <a:ea typeface="Roboto"/>
                <a:cs typeface="Roboto"/>
                <a:sym typeface="Roboto"/>
              </a:rPr>
              <a:t>80%</a:t>
            </a:r>
            <a:endParaRPr sz="1800" b="1">
              <a:solidFill>
                <a:srgbClr val="C9751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9" name="Google Shape;2509;p46"/>
          <p:cNvSpPr txBox="1"/>
          <p:nvPr/>
        </p:nvSpPr>
        <p:spPr>
          <a:xfrm>
            <a:off x="529325" y="3668741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60%</a:t>
            </a:r>
            <a:endParaRPr sz="1800" b="1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0" name="Google Shape;2510;p46"/>
          <p:cNvSpPr txBox="1"/>
          <p:nvPr/>
        </p:nvSpPr>
        <p:spPr>
          <a:xfrm>
            <a:off x="529325" y="4167743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80%</a:t>
            </a:r>
            <a:endParaRPr sz="1800" b="1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1" name="Google Shape;2511;p46"/>
          <p:cNvSpPr txBox="1"/>
          <p:nvPr/>
        </p:nvSpPr>
        <p:spPr>
          <a:xfrm>
            <a:off x="506400" y="1617531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60%</a:t>
            </a:r>
            <a:endParaRPr sz="1800" b="1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2" name="Google Shape;2512;p46"/>
          <p:cNvSpPr txBox="1"/>
          <p:nvPr/>
        </p:nvSpPr>
        <p:spPr>
          <a:xfrm>
            <a:off x="506400" y="2135983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E25A5A"/>
                </a:solidFill>
                <a:latin typeface="Roboto"/>
                <a:ea typeface="Roboto"/>
                <a:cs typeface="Roboto"/>
                <a:sym typeface="Roboto"/>
              </a:rPr>
              <a:t>40%</a:t>
            </a:r>
            <a:endParaRPr sz="1800" b="1">
              <a:solidFill>
                <a:srgbClr val="E25A5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3" name="Google Shape;2513;p46"/>
          <p:cNvSpPr txBox="1"/>
          <p:nvPr/>
        </p:nvSpPr>
        <p:spPr>
          <a:xfrm>
            <a:off x="506400" y="2634986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20%</a:t>
            </a:r>
            <a:endParaRPr sz="180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" name="Freeform 4"/>
          <p:cNvSpPr>
            <a:spLocks noEditPoints="1"/>
          </p:cNvSpPr>
          <p:nvPr/>
        </p:nvSpPr>
        <p:spPr bwMode="auto">
          <a:xfrm>
            <a:off x="4997450" y="1765301"/>
            <a:ext cx="2616201" cy="3238499"/>
          </a:xfrm>
          <a:custGeom>
            <a:avLst/>
            <a:gdLst>
              <a:gd name="T0" fmla="*/ 90 w 1139"/>
              <a:gd name="T1" fmla="*/ 762 h 1410"/>
              <a:gd name="T2" fmla="*/ 116 w 1139"/>
              <a:gd name="T3" fmla="*/ 468 h 1410"/>
              <a:gd name="T4" fmla="*/ 99 w 1139"/>
              <a:gd name="T5" fmla="*/ 498 h 1410"/>
              <a:gd name="T6" fmla="*/ 64 w 1139"/>
              <a:gd name="T7" fmla="*/ 522 h 1410"/>
              <a:gd name="T8" fmla="*/ 34 w 1139"/>
              <a:gd name="T9" fmla="*/ 571 h 1410"/>
              <a:gd name="T10" fmla="*/ 32 w 1139"/>
              <a:gd name="T11" fmla="*/ 551 h 1410"/>
              <a:gd name="T12" fmla="*/ 29 w 1139"/>
              <a:gd name="T13" fmla="*/ 462 h 1410"/>
              <a:gd name="T14" fmla="*/ 8 w 1139"/>
              <a:gd name="T15" fmla="*/ 474 h 1410"/>
              <a:gd name="T16" fmla="*/ 56 w 1139"/>
              <a:gd name="T17" fmla="*/ 180 h 1410"/>
              <a:gd name="T18" fmla="*/ 213 w 1139"/>
              <a:gd name="T19" fmla="*/ 158 h 1410"/>
              <a:gd name="T20" fmla="*/ 411 w 1139"/>
              <a:gd name="T21" fmla="*/ 69 h 1410"/>
              <a:gd name="T22" fmla="*/ 569 w 1139"/>
              <a:gd name="T23" fmla="*/ 208 h 1410"/>
              <a:gd name="T24" fmla="*/ 647 w 1139"/>
              <a:gd name="T25" fmla="*/ 89 h 1410"/>
              <a:gd name="T26" fmla="*/ 788 w 1139"/>
              <a:gd name="T27" fmla="*/ 5 h 1410"/>
              <a:gd name="T28" fmla="*/ 916 w 1139"/>
              <a:gd name="T29" fmla="*/ 31 h 1410"/>
              <a:gd name="T30" fmla="*/ 1067 w 1139"/>
              <a:gd name="T31" fmla="*/ 157 h 1410"/>
              <a:gd name="T32" fmla="*/ 1123 w 1139"/>
              <a:gd name="T33" fmla="*/ 433 h 1410"/>
              <a:gd name="T34" fmla="*/ 1118 w 1139"/>
              <a:gd name="T35" fmla="*/ 600 h 1410"/>
              <a:gd name="T36" fmla="*/ 1130 w 1139"/>
              <a:gd name="T37" fmla="*/ 667 h 1410"/>
              <a:gd name="T38" fmla="*/ 1074 w 1139"/>
              <a:gd name="T39" fmla="*/ 913 h 1410"/>
              <a:gd name="T40" fmla="*/ 1075 w 1139"/>
              <a:gd name="T41" fmla="*/ 1259 h 1410"/>
              <a:gd name="T42" fmla="*/ 1063 w 1139"/>
              <a:gd name="T43" fmla="*/ 1367 h 1410"/>
              <a:gd name="T44" fmla="*/ 857 w 1139"/>
              <a:gd name="T45" fmla="*/ 1397 h 1410"/>
              <a:gd name="T46" fmla="*/ 917 w 1139"/>
              <a:gd name="T47" fmla="*/ 1335 h 1410"/>
              <a:gd name="T48" fmla="*/ 930 w 1139"/>
              <a:gd name="T49" fmla="*/ 1221 h 1410"/>
              <a:gd name="T50" fmla="*/ 898 w 1139"/>
              <a:gd name="T51" fmla="*/ 1009 h 1410"/>
              <a:gd name="T52" fmla="*/ 892 w 1139"/>
              <a:gd name="T53" fmla="*/ 708 h 1410"/>
              <a:gd name="T54" fmla="*/ 864 w 1139"/>
              <a:gd name="T55" fmla="*/ 620 h 1410"/>
              <a:gd name="T56" fmla="*/ 742 w 1139"/>
              <a:gd name="T57" fmla="*/ 714 h 1410"/>
              <a:gd name="T58" fmla="*/ 638 w 1139"/>
              <a:gd name="T59" fmla="*/ 811 h 1410"/>
              <a:gd name="T60" fmla="*/ 540 w 1139"/>
              <a:gd name="T61" fmla="*/ 873 h 1410"/>
              <a:gd name="T62" fmla="*/ 484 w 1139"/>
              <a:gd name="T63" fmla="*/ 829 h 1410"/>
              <a:gd name="T64" fmla="*/ 357 w 1139"/>
              <a:gd name="T65" fmla="*/ 848 h 1410"/>
              <a:gd name="T66" fmla="*/ 303 w 1139"/>
              <a:gd name="T67" fmla="*/ 883 h 1410"/>
              <a:gd name="T68" fmla="*/ 262 w 1139"/>
              <a:gd name="T69" fmla="*/ 993 h 1410"/>
              <a:gd name="T70" fmla="*/ 235 w 1139"/>
              <a:gd name="T71" fmla="*/ 1292 h 1410"/>
              <a:gd name="T72" fmla="*/ 347 w 1139"/>
              <a:gd name="T73" fmla="*/ 1372 h 1410"/>
              <a:gd name="T74" fmla="*/ 167 w 1139"/>
              <a:gd name="T75" fmla="*/ 1361 h 1410"/>
              <a:gd name="T76" fmla="*/ 162 w 1139"/>
              <a:gd name="T77" fmla="*/ 1245 h 1410"/>
              <a:gd name="T78" fmla="*/ 135 w 1139"/>
              <a:gd name="T79" fmla="*/ 912 h 1410"/>
              <a:gd name="T80" fmla="*/ 553 w 1139"/>
              <a:gd name="T81" fmla="*/ 281 h 1410"/>
              <a:gd name="T82" fmla="*/ 519 w 1139"/>
              <a:gd name="T83" fmla="*/ 202 h 1410"/>
              <a:gd name="T84" fmla="*/ 352 w 1139"/>
              <a:gd name="T85" fmla="*/ 124 h 1410"/>
              <a:gd name="T86" fmla="*/ 225 w 1139"/>
              <a:gd name="T87" fmla="*/ 289 h 1410"/>
              <a:gd name="T88" fmla="*/ 273 w 1139"/>
              <a:gd name="T89" fmla="*/ 420 h 1410"/>
              <a:gd name="T90" fmla="*/ 292 w 1139"/>
              <a:gd name="T91" fmla="*/ 538 h 1410"/>
              <a:gd name="T92" fmla="*/ 458 w 1139"/>
              <a:gd name="T93" fmla="*/ 759 h 1410"/>
              <a:gd name="T94" fmla="*/ 590 w 1139"/>
              <a:gd name="T95" fmla="*/ 813 h 1410"/>
              <a:gd name="T96" fmla="*/ 663 w 1139"/>
              <a:gd name="T97" fmla="*/ 741 h 1410"/>
              <a:gd name="T98" fmla="*/ 801 w 1139"/>
              <a:gd name="T99" fmla="*/ 545 h 1410"/>
              <a:gd name="T100" fmla="*/ 849 w 1139"/>
              <a:gd name="T101" fmla="*/ 494 h 1410"/>
              <a:gd name="T102" fmla="*/ 883 w 1139"/>
              <a:gd name="T103" fmla="*/ 302 h 1410"/>
              <a:gd name="T104" fmla="*/ 874 w 1139"/>
              <a:gd name="T105" fmla="*/ 156 h 1410"/>
              <a:gd name="T106" fmla="*/ 729 w 1139"/>
              <a:gd name="T107" fmla="*/ 106 h 1410"/>
              <a:gd name="T108" fmla="*/ 638 w 1139"/>
              <a:gd name="T109" fmla="*/ 213 h 1410"/>
              <a:gd name="T110" fmla="*/ 603 w 1139"/>
              <a:gd name="T111" fmla="*/ 209 h 1410"/>
              <a:gd name="T112" fmla="*/ 605 w 1139"/>
              <a:gd name="T113" fmla="*/ 305 h 1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139" h="1410">
                <a:moveTo>
                  <a:pt x="79" y="904"/>
                </a:moveTo>
                <a:cubicBezTo>
                  <a:pt x="73" y="899"/>
                  <a:pt x="67" y="895"/>
                  <a:pt x="62" y="891"/>
                </a:cubicBezTo>
                <a:cubicBezTo>
                  <a:pt x="71" y="849"/>
                  <a:pt x="80" y="805"/>
                  <a:pt x="90" y="762"/>
                </a:cubicBezTo>
                <a:cubicBezTo>
                  <a:pt x="90" y="761"/>
                  <a:pt x="91" y="759"/>
                  <a:pt x="91" y="758"/>
                </a:cubicBezTo>
                <a:cubicBezTo>
                  <a:pt x="88" y="693"/>
                  <a:pt x="114" y="635"/>
                  <a:pt x="133" y="575"/>
                </a:cubicBezTo>
                <a:cubicBezTo>
                  <a:pt x="145" y="535"/>
                  <a:pt x="138" y="501"/>
                  <a:pt x="116" y="468"/>
                </a:cubicBezTo>
                <a:cubicBezTo>
                  <a:pt x="114" y="464"/>
                  <a:pt x="109" y="462"/>
                  <a:pt x="105" y="459"/>
                </a:cubicBezTo>
                <a:cubicBezTo>
                  <a:pt x="103" y="464"/>
                  <a:pt x="100" y="469"/>
                  <a:pt x="99" y="474"/>
                </a:cubicBezTo>
                <a:cubicBezTo>
                  <a:pt x="99" y="482"/>
                  <a:pt x="101" y="490"/>
                  <a:pt x="99" y="498"/>
                </a:cubicBezTo>
                <a:cubicBezTo>
                  <a:pt x="97" y="490"/>
                  <a:pt x="95" y="481"/>
                  <a:pt x="93" y="473"/>
                </a:cubicBezTo>
                <a:cubicBezTo>
                  <a:pt x="70" y="496"/>
                  <a:pt x="67" y="511"/>
                  <a:pt x="79" y="539"/>
                </a:cubicBezTo>
                <a:cubicBezTo>
                  <a:pt x="75" y="535"/>
                  <a:pt x="71" y="530"/>
                  <a:pt x="64" y="522"/>
                </a:cubicBezTo>
                <a:cubicBezTo>
                  <a:pt x="63" y="534"/>
                  <a:pt x="62" y="544"/>
                  <a:pt x="60" y="553"/>
                </a:cubicBezTo>
                <a:cubicBezTo>
                  <a:pt x="59" y="562"/>
                  <a:pt x="56" y="571"/>
                  <a:pt x="53" y="581"/>
                </a:cubicBezTo>
                <a:cubicBezTo>
                  <a:pt x="47" y="578"/>
                  <a:pt x="41" y="575"/>
                  <a:pt x="34" y="571"/>
                </a:cubicBezTo>
                <a:cubicBezTo>
                  <a:pt x="32" y="573"/>
                  <a:pt x="30" y="578"/>
                  <a:pt x="27" y="582"/>
                </a:cubicBezTo>
                <a:cubicBezTo>
                  <a:pt x="26" y="582"/>
                  <a:pt x="25" y="581"/>
                  <a:pt x="25" y="581"/>
                </a:cubicBezTo>
                <a:cubicBezTo>
                  <a:pt x="27" y="572"/>
                  <a:pt x="29" y="562"/>
                  <a:pt x="32" y="551"/>
                </a:cubicBezTo>
                <a:cubicBezTo>
                  <a:pt x="28" y="553"/>
                  <a:pt x="25" y="554"/>
                  <a:pt x="25" y="554"/>
                </a:cubicBezTo>
                <a:cubicBezTo>
                  <a:pt x="28" y="525"/>
                  <a:pt x="32" y="495"/>
                  <a:pt x="35" y="464"/>
                </a:cubicBezTo>
                <a:cubicBezTo>
                  <a:pt x="33" y="464"/>
                  <a:pt x="31" y="463"/>
                  <a:pt x="29" y="462"/>
                </a:cubicBezTo>
                <a:cubicBezTo>
                  <a:pt x="20" y="481"/>
                  <a:pt x="11" y="500"/>
                  <a:pt x="1" y="522"/>
                </a:cubicBezTo>
                <a:cubicBezTo>
                  <a:pt x="1" y="514"/>
                  <a:pt x="0" y="507"/>
                  <a:pt x="1" y="500"/>
                </a:cubicBezTo>
                <a:cubicBezTo>
                  <a:pt x="2" y="491"/>
                  <a:pt x="4" y="482"/>
                  <a:pt x="8" y="474"/>
                </a:cubicBezTo>
                <a:cubicBezTo>
                  <a:pt x="20" y="447"/>
                  <a:pt x="24" y="421"/>
                  <a:pt x="9" y="393"/>
                </a:cubicBezTo>
                <a:cubicBezTo>
                  <a:pt x="5" y="384"/>
                  <a:pt x="7" y="371"/>
                  <a:pt x="9" y="361"/>
                </a:cubicBezTo>
                <a:cubicBezTo>
                  <a:pt x="24" y="300"/>
                  <a:pt x="40" y="240"/>
                  <a:pt x="56" y="180"/>
                </a:cubicBezTo>
                <a:cubicBezTo>
                  <a:pt x="70" y="127"/>
                  <a:pt x="95" y="111"/>
                  <a:pt x="150" y="120"/>
                </a:cubicBezTo>
                <a:cubicBezTo>
                  <a:pt x="157" y="122"/>
                  <a:pt x="165" y="124"/>
                  <a:pt x="173" y="125"/>
                </a:cubicBezTo>
                <a:cubicBezTo>
                  <a:pt x="192" y="128"/>
                  <a:pt x="208" y="134"/>
                  <a:pt x="213" y="158"/>
                </a:cubicBezTo>
                <a:cubicBezTo>
                  <a:pt x="223" y="151"/>
                  <a:pt x="230" y="145"/>
                  <a:pt x="238" y="139"/>
                </a:cubicBezTo>
                <a:cubicBezTo>
                  <a:pt x="273" y="115"/>
                  <a:pt x="307" y="92"/>
                  <a:pt x="341" y="68"/>
                </a:cubicBezTo>
                <a:cubicBezTo>
                  <a:pt x="365" y="51"/>
                  <a:pt x="389" y="54"/>
                  <a:pt x="411" y="69"/>
                </a:cubicBezTo>
                <a:cubicBezTo>
                  <a:pt x="449" y="95"/>
                  <a:pt x="488" y="121"/>
                  <a:pt x="525" y="148"/>
                </a:cubicBezTo>
                <a:cubicBezTo>
                  <a:pt x="535" y="155"/>
                  <a:pt x="542" y="165"/>
                  <a:pt x="549" y="175"/>
                </a:cubicBezTo>
                <a:cubicBezTo>
                  <a:pt x="556" y="185"/>
                  <a:pt x="561" y="196"/>
                  <a:pt x="569" y="208"/>
                </a:cubicBezTo>
                <a:cubicBezTo>
                  <a:pt x="575" y="186"/>
                  <a:pt x="580" y="165"/>
                  <a:pt x="585" y="145"/>
                </a:cubicBezTo>
                <a:cubicBezTo>
                  <a:pt x="589" y="129"/>
                  <a:pt x="598" y="119"/>
                  <a:pt x="612" y="111"/>
                </a:cubicBezTo>
                <a:cubicBezTo>
                  <a:pt x="624" y="105"/>
                  <a:pt x="636" y="97"/>
                  <a:pt x="647" y="89"/>
                </a:cubicBezTo>
                <a:cubicBezTo>
                  <a:pt x="676" y="71"/>
                  <a:pt x="705" y="52"/>
                  <a:pt x="734" y="33"/>
                </a:cubicBezTo>
                <a:cubicBezTo>
                  <a:pt x="742" y="28"/>
                  <a:pt x="750" y="23"/>
                  <a:pt x="756" y="16"/>
                </a:cubicBezTo>
                <a:cubicBezTo>
                  <a:pt x="765" y="5"/>
                  <a:pt x="775" y="0"/>
                  <a:pt x="788" y="5"/>
                </a:cubicBezTo>
                <a:cubicBezTo>
                  <a:pt x="821" y="18"/>
                  <a:pt x="853" y="32"/>
                  <a:pt x="886" y="46"/>
                </a:cubicBezTo>
                <a:cubicBezTo>
                  <a:pt x="888" y="47"/>
                  <a:pt x="890" y="48"/>
                  <a:pt x="890" y="48"/>
                </a:cubicBezTo>
                <a:cubicBezTo>
                  <a:pt x="899" y="42"/>
                  <a:pt x="907" y="35"/>
                  <a:pt x="916" y="31"/>
                </a:cubicBezTo>
                <a:cubicBezTo>
                  <a:pt x="933" y="23"/>
                  <a:pt x="1007" y="24"/>
                  <a:pt x="1026" y="29"/>
                </a:cubicBezTo>
                <a:cubicBezTo>
                  <a:pt x="1052" y="36"/>
                  <a:pt x="1067" y="50"/>
                  <a:pt x="1074" y="77"/>
                </a:cubicBezTo>
                <a:cubicBezTo>
                  <a:pt x="1080" y="105"/>
                  <a:pt x="1086" y="132"/>
                  <a:pt x="1067" y="157"/>
                </a:cubicBezTo>
                <a:cubicBezTo>
                  <a:pt x="1066" y="160"/>
                  <a:pt x="1068" y="165"/>
                  <a:pt x="1068" y="169"/>
                </a:cubicBezTo>
                <a:cubicBezTo>
                  <a:pt x="1068" y="170"/>
                  <a:pt x="1069" y="171"/>
                  <a:pt x="1070" y="172"/>
                </a:cubicBezTo>
                <a:cubicBezTo>
                  <a:pt x="1129" y="250"/>
                  <a:pt x="1139" y="339"/>
                  <a:pt x="1123" y="433"/>
                </a:cubicBezTo>
                <a:cubicBezTo>
                  <a:pt x="1119" y="455"/>
                  <a:pt x="1111" y="476"/>
                  <a:pt x="1106" y="498"/>
                </a:cubicBezTo>
                <a:cubicBezTo>
                  <a:pt x="1104" y="508"/>
                  <a:pt x="1103" y="519"/>
                  <a:pt x="1105" y="530"/>
                </a:cubicBezTo>
                <a:cubicBezTo>
                  <a:pt x="1108" y="553"/>
                  <a:pt x="1114" y="576"/>
                  <a:pt x="1118" y="600"/>
                </a:cubicBezTo>
                <a:cubicBezTo>
                  <a:pt x="1119" y="604"/>
                  <a:pt x="1117" y="609"/>
                  <a:pt x="1117" y="614"/>
                </a:cubicBezTo>
                <a:cubicBezTo>
                  <a:pt x="1116" y="618"/>
                  <a:pt x="1115" y="623"/>
                  <a:pt x="1117" y="628"/>
                </a:cubicBezTo>
                <a:cubicBezTo>
                  <a:pt x="1121" y="641"/>
                  <a:pt x="1126" y="654"/>
                  <a:pt x="1130" y="667"/>
                </a:cubicBezTo>
                <a:cubicBezTo>
                  <a:pt x="1137" y="693"/>
                  <a:pt x="1134" y="718"/>
                  <a:pt x="1123" y="743"/>
                </a:cubicBezTo>
                <a:cubicBezTo>
                  <a:pt x="1122" y="745"/>
                  <a:pt x="1121" y="748"/>
                  <a:pt x="1120" y="750"/>
                </a:cubicBezTo>
                <a:cubicBezTo>
                  <a:pt x="1090" y="800"/>
                  <a:pt x="1078" y="856"/>
                  <a:pt x="1074" y="913"/>
                </a:cubicBezTo>
                <a:cubicBezTo>
                  <a:pt x="1073" y="935"/>
                  <a:pt x="1078" y="958"/>
                  <a:pt x="1081" y="981"/>
                </a:cubicBezTo>
                <a:cubicBezTo>
                  <a:pt x="1084" y="1006"/>
                  <a:pt x="1089" y="1030"/>
                  <a:pt x="1091" y="1055"/>
                </a:cubicBezTo>
                <a:cubicBezTo>
                  <a:pt x="1098" y="1124"/>
                  <a:pt x="1083" y="1191"/>
                  <a:pt x="1075" y="1259"/>
                </a:cubicBezTo>
                <a:cubicBezTo>
                  <a:pt x="1073" y="1276"/>
                  <a:pt x="1073" y="1294"/>
                  <a:pt x="1071" y="1311"/>
                </a:cubicBezTo>
                <a:cubicBezTo>
                  <a:pt x="1069" y="1324"/>
                  <a:pt x="1065" y="1338"/>
                  <a:pt x="1063" y="1351"/>
                </a:cubicBezTo>
                <a:cubicBezTo>
                  <a:pt x="1062" y="1356"/>
                  <a:pt x="1062" y="1362"/>
                  <a:pt x="1063" y="1367"/>
                </a:cubicBezTo>
                <a:cubicBezTo>
                  <a:pt x="1067" y="1395"/>
                  <a:pt x="1051" y="1410"/>
                  <a:pt x="1024" y="1407"/>
                </a:cubicBezTo>
                <a:cubicBezTo>
                  <a:pt x="1007" y="1405"/>
                  <a:pt x="991" y="1405"/>
                  <a:pt x="974" y="1404"/>
                </a:cubicBezTo>
                <a:cubicBezTo>
                  <a:pt x="935" y="1402"/>
                  <a:pt x="896" y="1400"/>
                  <a:pt x="857" y="1397"/>
                </a:cubicBezTo>
                <a:cubicBezTo>
                  <a:pt x="844" y="1397"/>
                  <a:pt x="841" y="1388"/>
                  <a:pt x="844" y="1375"/>
                </a:cubicBezTo>
                <a:cubicBezTo>
                  <a:pt x="847" y="1357"/>
                  <a:pt x="857" y="1355"/>
                  <a:pt x="871" y="1357"/>
                </a:cubicBezTo>
                <a:cubicBezTo>
                  <a:pt x="893" y="1359"/>
                  <a:pt x="903" y="1338"/>
                  <a:pt x="917" y="1335"/>
                </a:cubicBezTo>
                <a:cubicBezTo>
                  <a:pt x="918" y="1325"/>
                  <a:pt x="917" y="1318"/>
                  <a:pt x="920" y="1312"/>
                </a:cubicBezTo>
                <a:cubicBezTo>
                  <a:pt x="930" y="1292"/>
                  <a:pt x="936" y="1271"/>
                  <a:pt x="936" y="1248"/>
                </a:cubicBezTo>
                <a:cubicBezTo>
                  <a:pt x="935" y="1239"/>
                  <a:pt x="933" y="1230"/>
                  <a:pt x="930" y="1221"/>
                </a:cubicBezTo>
                <a:cubicBezTo>
                  <a:pt x="922" y="1193"/>
                  <a:pt x="915" y="1166"/>
                  <a:pt x="914" y="1136"/>
                </a:cubicBezTo>
                <a:cubicBezTo>
                  <a:pt x="914" y="1107"/>
                  <a:pt x="906" y="1078"/>
                  <a:pt x="902" y="1048"/>
                </a:cubicBezTo>
                <a:cubicBezTo>
                  <a:pt x="900" y="1035"/>
                  <a:pt x="898" y="1022"/>
                  <a:pt x="898" y="1009"/>
                </a:cubicBezTo>
                <a:cubicBezTo>
                  <a:pt x="896" y="941"/>
                  <a:pt x="894" y="873"/>
                  <a:pt x="892" y="804"/>
                </a:cubicBezTo>
                <a:cubicBezTo>
                  <a:pt x="892" y="800"/>
                  <a:pt x="891" y="795"/>
                  <a:pt x="892" y="791"/>
                </a:cubicBezTo>
                <a:cubicBezTo>
                  <a:pt x="899" y="763"/>
                  <a:pt x="895" y="736"/>
                  <a:pt x="892" y="708"/>
                </a:cubicBezTo>
                <a:cubicBezTo>
                  <a:pt x="891" y="701"/>
                  <a:pt x="891" y="694"/>
                  <a:pt x="893" y="687"/>
                </a:cubicBezTo>
                <a:cubicBezTo>
                  <a:pt x="898" y="664"/>
                  <a:pt x="892" y="647"/>
                  <a:pt x="872" y="633"/>
                </a:cubicBezTo>
                <a:cubicBezTo>
                  <a:pt x="869" y="630"/>
                  <a:pt x="867" y="625"/>
                  <a:pt x="864" y="620"/>
                </a:cubicBezTo>
                <a:cubicBezTo>
                  <a:pt x="862" y="621"/>
                  <a:pt x="858" y="623"/>
                  <a:pt x="856" y="622"/>
                </a:cubicBezTo>
                <a:cubicBezTo>
                  <a:pt x="840" y="614"/>
                  <a:pt x="835" y="627"/>
                  <a:pt x="826" y="635"/>
                </a:cubicBezTo>
                <a:cubicBezTo>
                  <a:pt x="799" y="662"/>
                  <a:pt x="771" y="688"/>
                  <a:pt x="742" y="714"/>
                </a:cubicBezTo>
                <a:cubicBezTo>
                  <a:pt x="726" y="728"/>
                  <a:pt x="709" y="741"/>
                  <a:pt x="701" y="762"/>
                </a:cubicBezTo>
                <a:cubicBezTo>
                  <a:pt x="699" y="769"/>
                  <a:pt x="691" y="774"/>
                  <a:pt x="684" y="778"/>
                </a:cubicBezTo>
                <a:cubicBezTo>
                  <a:pt x="669" y="789"/>
                  <a:pt x="653" y="800"/>
                  <a:pt x="638" y="811"/>
                </a:cubicBezTo>
                <a:cubicBezTo>
                  <a:pt x="624" y="821"/>
                  <a:pt x="609" y="832"/>
                  <a:pt x="595" y="843"/>
                </a:cubicBezTo>
                <a:cubicBezTo>
                  <a:pt x="582" y="854"/>
                  <a:pt x="570" y="865"/>
                  <a:pt x="558" y="877"/>
                </a:cubicBezTo>
                <a:cubicBezTo>
                  <a:pt x="549" y="886"/>
                  <a:pt x="544" y="885"/>
                  <a:pt x="540" y="873"/>
                </a:cubicBezTo>
                <a:cubicBezTo>
                  <a:pt x="536" y="860"/>
                  <a:pt x="531" y="850"/>
                  <a:pt x="516" y="848"/>
                </a:cubicBezTo>
                <a:cubicBezTo>
                  <a:pt x="511" y="847"/>
                  <a:pt x="508" y="840"/>
                  <a:pt x="503" y="837"/>
                </a:cubicBezTo>
                <a:cubicBezTo>
                  <a:pt x="497" y="834"/>
                  <a:pt x="490" y="832"/>
                  <a:pt x="484" y="829"/>
                </a:cubicBezTo>
                <a:cubicBezTo>
                  <a:pt x="479" y="826"/>
                  <a:pt x="474" y="823"/>
                  <a:pt x="469" y="820"/>
                </a:cubicBezTo>
                <a:cubicBezTo>
                  <a:pt x="417" y="774"/>
                  <a:pt x="369" y="724"/>
                  <a:pt x="326" y="669"/>
                </a:cubicBezTo>
                <a:cubicBezTo>
                  <a:pt x="325" y="730"/>
                  <a:pt x="347" y="787"/>
                  <a:pt x="357" y="848"/>
                </a:cubicBezTo>
                <a:cubicBezTo>
                  <a:pt x="350" y="851"/>
                  <a:pt x="342" y="854"/>
                  <a:pt x="334" y="856"/>
                </a:cubicBezTo>
                <a:cubicBezTo>
                  <a:pt x="321" y="859"/>
                  <a:pt x="310" y="864"/>
                  <a:pt x="314" y="881"/>
                </a:cubicBezTo>
                <a:cubicBezTo>
                  <a:pt x="310" y="882"/>
                  <a:pt x="307" y="882"/>
                  <a:pt x="303" y="883"/>
                </a:cubicBezTo>
                <a:cubicBezTo>
                  <a:pt x="272" y="885"/>
                  <a:pt x="279" y="880"/>
                  <a:pt x="272" y="909"/>
                </a:cubicBezTo>
                <a:cubicBezTo>
                  <a:pt x="269" y="923"/>
                  <a:pt x="270" y="938"/>
                  <a:pt x="270" y="952"/>
                </a:cubicBezTo>
                <a:cubicBezTo>
                  <a:pt x="271" y="966"/>
                  <a:pt x="271" y="980"/>
                  <a:pt x="262" y="993"/>
                </a:cubicBezTo>
                <a:cubicBezTo>
                  <a:pt x="247" y="1014"/>
                  <a:pt x="247" y="1039"/>
                  <a:pt x="243" y="1063"/>
                </a:cubicBezTo>
                <a:cubicBezTo>
                  <a:pt x="237" y="1110"/>
                  <a:pt x="228" y="1157"/>
                  <a:pt x="225" y="1204"/>
                </a:cubicBezTo>
                <a:cubicBezTo>
                  <a:pt x="223" y="1233"/>
                  <a:pt x="227" y="1263"/>
                  <a:pt x="235" y="1292"/>
                </a:cubicBezTo>
                <a:cubicBezTo>
                  <a:pt x="239" y="1306"/>
                  <a:pt x="257" y="1316"/>
                  <a:pt x="268" y="1328"/>
                </a:cubicBezTo>
                <a:cubicBezTo>
                  <a:pt x="281" y="1341"/>
                  <a:pt x="295" y="1347"/>
                  <a:pt x="314" y="1345"/>
                </a:cubicBezTo>
                <a:cubicBezTo>
                  <a:pt x="337" y="1343"/>
                  <a:pt x="337" y="1344"/>
                  <a:pt x="347" y="1372"/>
                </a:cubicBezTo>
                <a:cubicBezTo>
                  <a:pt x="340" y="1374"/>
                  <a:pt x="334" y="1377"/>
                  <a:pt x="327" y="1377"/>
                </a:cubicBezTo>
                <a:cubicBezTo>
                  <a:pt x="298" y="1378"/>
                  <a:pt x="269" y="1379"/>
                  <a:pt x="239" y="1373"/>
                </a:cubicBezTo>
                <a:cubicBezTo>
                  <a:pt x="216" y="1368"/>
                  <a:pt x="191" y="1365"/>
                  <a:pt x="167" y="1361"/>
                </a:cubicBezTo>
                <a:cubicBezTo>
                  <a:pt x="158" y="1359"/>
                  <a:pt x="156" y="1353"/>
                  <a:pt x="157" y="1345"/>
                </a:cubicBezTo>
                <a:cubicBezTo>
                  <a:pt x="159" y="1318"/>
                  <a:pt x="162" y="1291"/>
                  <a:pt x="164" y="1264"/>
                </a:cubicBezTo>
                <a:cubicBezTo>
                  <a:pt x="164" y="1258"/>
                  <a:pt x="165" y="1250"/>
                  <a:pt x="162" y="1245"/>
                </a:cubicBezTo>
                <a:cubicBezTo>
                  <a:pt x="129" y="1189"/>
                  <a:pt x="132" y="1128"/>
                  <a:pt x="143" y="1068"/>
                </a:cubicBezTo>
                <a:cubicBezTo>
                  <a:pt x="152" y="1019"/>
                  <a:pt x="145" y="970"/>
                  <a:pt x="142" y="922"/>
                </a:cubicBezTo>
                <a:cubicBezTo>
                  <a:pt x="142" y="918"/>
                  <a:pt x="138" y="913"/>
                  <a:pt x="135" y="912"/>
                </a:cubicBezTo>
                <a:cubicBezTo>
                  <a:pt x="120" y="908"/>
                  <a:pt x="105" y="904"/>
                  <a:pt x="90" y="901"/>
                </a:cubicBezTo>
                <a:cubicBezTo>
                  <a:pt x="87" y="901"/>
                  <a:pt x="83" y="903"/>
                  <a:pt x="79" y="904"/>
                </a:cubicBezTo>
                <a:close/>
                <a:moveTo>
                  <a:pt x="553" y="281"/>
                </a:moveTo>
                <a:cubicBezTo>
                  <a:pt x="548" y="271"/>
                  <a:pt x="544" y="264"/>
                  <a:pt x="541" y="256"/>
                </a:cubicBezTo>
                <a:cubicBezTo>
                  <a:pt x="538" y="251"/>
                  <a:pt x="537" y="244"/>
                  <a:pt x="533" y="241"/>
                </a:cubicBezTo>
                <a:cubicBezTo>
                  <a:pt x="521" y="230"/>
                  <a:pt x="518" y="217"/>
                  <a:pt x="519" y="202"/>
                </a:cubicBezTo>
                <a:cubicBezTo>
                  <a:pt x="519" y="196"/>
                  <a:pt x="515" y="188"/>
                  <a:pt x="511" y="185"/>
                </a:cubicBezTo>
                <a:cubicBezTo>
                  <a:pt x="468" y="162"/>
                  <a:pt x="425" y="140"/>
                  <a:pt x="382" y="119"/>
                </a:cubicBezTo>
                <a:cubicBezTo>
                  <a:pt x="371" y="113"/>
                  <a:pt x="361" y="116"/>
                  <a:pt x="352" y="124"/>
                </a:cubicBezTo>
                <a:cubicBezTo>
                  <a:pt x="327" y="144"/>
                  <a:pt x="302" y="164"/>
                  <a:pt x="276" y="182"/>
                </a:cubicBezTo>
                <a:cubicBezTo>
                  <a:pt x="244" y="203"/>
                  <a:pt x="229" y="234"/>
                  <a:pt x="220" y="269"/>
                </a:cubicBezTo>
                <a:cubicBezTo>
                  <a:pt x="218" y="275"/>
                  <a:pt x="222" y="283"/>
                  <a:pt x="225" y="289"/>
                </a:cubicBezTo>
                <a:cubicBezTo>
                  <a:pt x="239" y="309"/>
                  <a:pt x="254" y="328"/>
                  <a:pt x="268" y="348"/>
                </a:cubicBezTo>
                <a:cubicBezTo>
                  <a:pt x="276" y="360"/>
                  <a:pt x="278" y="372"/>
                  <a:pt x="271" y="386"/>
                </a:cubicBezTo>
                <a:cubicBezTo>
                  <a:pt x="266" y="397"/>
                  <a:pt x="265" y="409"/>
                  <a:pt x="273" y="420"/>
                </a:cubicBezTo>
                <a:cubicBezTo>
                  <a:pt x="280" y="430"/>
                  <a:pt x="281" y="440"/>
                  <a:pt x="276" y="452"/>
                </a:cubicBezTo>
                <a:cubicBezTo>
                  <a:pt x="273" y="458"/>
                  <a:pt x="274" y="466"/>
                  <a:pt x="276" y="472"/>
                </a:cubicBezTo>
                <a:cubicBezTo>
                  <a:pt x="280" y="494"/>
                  <a:pt x="285" y="516"/>
                  <a:pt x="292" y="538"/>
                </a:cubicBezTo>
                <a:cubicBezTo>
                  <a:pt x="296" y="551"/>
                  <a:pt x="301" y="564"/>
                  <a:pt x="309" y="575"/>
                </a:cubicBezTo>
                <a:cubicBezTo>
                  <a:pt x="350" y="632"/>
                  <a:pt x="392" y="687"/>
                  <a:pt x="434" y="743"/>
                </a:cubicBezTo>
                <a:cubicBezTo>
                  <a:pt x="440" y="750"/>
                  <a:pt x="451" y="753"/>
                  <a:pt x="458" y="759"/>
                </a:cubicBezTo>
                <a:cubicBezTo>
                  <a:pt x="479" y="776"/>
                  <a:pt x="500" y="793"/>
                  <a:pt x="519" y="812"/>
                </a:cubicBezTo>
                <a:cubicBezTo>
                  <a:pt x="531" y="823"/>
                  <a:pt x="539" y="839"/>
                  <a:pt x="551" y="857"/>
                </a:cubicBezTo>
                <a:cubicBezTo>
                  <a:pt x="565" y="841"/>
                  <a:pt x="579" y="828"/>
                  <a:pt x="590" y="813"/>
                </a:cubicBezTo>
                <a:cubicBezTo>
                  <a:pt x="602" y="798"/>
                  <a:pt x="612" y="781"/>
                  <a:pt x="624" y="765"/>
                </a:cubicBezTo>
                <a:cubicBezTo>
                  <a:pt x="627" y="761"/>
                  <a:pt x="633" y="755"/>
                  <a:pt x="637" y="755"/>
                </a:cubicBezTo>
                <a:cubicBezTo>
                  <a:pt x="650" y="756"/>
                  <a:pt x="656" y="749"/>
                  <a:pt x="663" y="741"/>
                </a:cubicBezTo>
                <a:cubicBezTo>
                  <a:pt x="707" y="694"/>
                  <a:pt x="735" y="635"/>
                  <a:pt x="782" y="591"/>
                </a:cubicBezTo>
                <a:cubicBezTo>
                  <a:pt x="786" y="588"/>
                  <a:pt x="790" y="581"/>
                  <a:pt x="789" y="578"/>
                </a:cubicBezTo>
                <a:cubicBezTo>
                  <a:pt x="781" y="562"/>
                  <a:pt x="794" y="555"/>
                  <a:pt x="801" y="545"/>
                </a:cubicBezTo>
                <a:cubicBezTo>
                  <a:pt x="806" y="539"/>
                  <a:pt x="808" y="531"/>
                  <a:pt x="812" y="525"/>
                </a:cubicBezTo>
                <a:cubicBezTo>
                  <a:pt x="815" y="521"/>
                  <a:pt x="818" y="515"/>
                  <a:pt x="821" y="514"/>
                </a:cubicBezTo>
                <a:cubicBezTo>
                  <a:pt x="835" y="513"/>
                  <a:pt x="841" y="503"/>
                  <a:pt x="849" y="494"/>
                </a:cubicBezTo>
                <a:cubicBezTo>
                  <a:pt x="857" y="484"/>
                  <a:pt x="864" y="472"/>
                  <a:pt x="875" y="465"/>
                </a:cubicBezTo>
                <a:cubicBezTo>
                  <a:pt x="891" y="455"/>
                  <a:pt x="891" y="441"/>
                  <a:pt x="887" y="428"/>
                </a:cubicBezTo>
                <a:cubicBezTo>
                  <a:pt x="873" y="386"/>
                  <a:pt x="880" y="344"/>
                  <a:pt x="883" y="302"/>
                </a:cubicBezTo>
                <a:cubicBezTo>
                  <a:pt x="886" y="264"/>
                  <a:pt x="888" y="227"/>
                  <a:pt x="890" y="188"/>
                </a:cubicBezTo>
                <a:cubicBezTo>
                  <a:pt x="871" y="187"/>
                  <a:pt x="869" y="180"/>
                  <a:pt x="876" y="166"/>
                </a:cubicBezTo>
                <a:cubicBezTo>
                  <a:pt x="877" y="164"/>
                  <a:pt x="876" y="158"/>
                  <a:pt x="874" y="156"/>
                </a:cubicBezTo>
                <a:cubicBezTo>
                  <a:pt x="854" y="139"/>
                  <a:pt x="833" y="123"/>
                  <a:pt x="812" y="107"/>
                </a:cubicBezTo>
                <a:cubicBezTo>
                  <a:pt x="799" y="98"/>
                  <a:pt x="787" y="90"/>
                  <a:pt x="773" y="80"/>
                </a:cubicBezTo>
                <a:cubicBezTo>
                  <a:pt x="761" y="87"/>
                  <a:pt x="745" y="98"/>
                  <a:pt x="729" y="106"/>
                </a:cubicBezTo>
                <a:cubicBezTo>
                  <a:pt x="699" y="120"/>
                  <a:pt x="669" y="134"/>
                  <a:pt x="639" y="148"/>
                </a:cubicBezTo>
                <a:cubicBezTo>
                  <a:pt x="631" y="152"/>
                  <a:pt x="629" y="156"/>
                  <a:pt x="631" y="165"/>
                </a:cubicBezTo>
                <a:cubicBezTo>
                  <a:pt x="634" y="181"/>
                  <a:pt x="636" y="197"/>
                  <a:pt x="638" y="213"/>
                </a:cubicBezTo>
                <a:cubicBezTo>
                  <a:pt x="639" y="225"/>
                  <a:pt x="634" y="233"/>
                  <a:pt x="622" y="240"/>
                </a:cubicBezTo>
                <a:cubicBezTo>
                  <a:pt x="621" y="225"/>
                  <a:pt x="619" y="213"/>
                  <a:pt x="617" y="195"/>
                </a:cubicBezTo>
                <a:cubicBezTo>
                  <a:pt x="610" y="202"/>
                  <a:pt x="604" y="205"/>
                  <a:pt x="603" y="209"/>
                </a:cubicBezTo>
                <a:cubicBezTo>
                  <a:pt x="601" y="217"/>
                  <a:pt x="601" y="225"/>
                  <a:pt x="602" y="233"/>
                </a:cubicBezTo>
                <a:cubicBezTo>
                  <a:pt x="604" y="257"/>
                  <a:pt x="607" y="280"/>
                  <a:pt x="610" y="304"/>
                </a:cubicBezTo>
                <a:cubicBezTo>
                  <a:pt x="608" y="304"/>
                  <a:pt x="607" y="305"/>
                  <a:pt x="605" y="305"/>
                </a:cubicBezTo>
                <a:cubicBezTo>
                  <a:pt x="578" y="291"/>
                  <a:pt x="568" y="263"/>
                  <a:pt x="556" y="237"/>
                </a:cubicBezTo>
                <a:cubicBezTo>
                  <a:pt x="554" y="251"/>
                  <a:pt x="566" y="264"/>
                  <a:pt x="553" y="281"/>
                </a:cubicBezTo>
                <a:close/>
              </a:path>
            </a:pathLst>
          </a:custGeom>
          <a:solidFill>
            <a:srgbClr val="CBCBC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77" name="Google Shape;2377;p45"/>
          <p:cNvGrpSpPr/>
          <p:nvPr/>
        </p:nvGrpSpPr>
        <p:grpSpPr>
          <a:xfrm>
            <a:off x="3073477" y="2273040"/>
            <a:ext cx="3035450" cy="1745347"/>
            <a:chOff x="3073477" y="2273040"/>
            <a:chExt cx="3035450" cy="1745347"/>
          </a:xfrm>
        </p:grpSpPr>
        <p:sp>
          <p:nvSpPr>
            <p:cNvPr id="2378" name="Google Shape;2378;p45"/>
            <p:cNvSpPr/>
            <p:nvPr/>
          </p:nvSpPr>
          <p:spPr>
            <a:xfrm>
              <a:off x="3073477" y="2273040"/>
              <a:ext cx="996175" cy="10934"/>
            </a:xfrm>
            <a:custGeom>
              <a:avLst/>
              <a:gdLst/>
              <a:ahLst/>
              <a:cxnLst/>
              <a:rect l="l" t="t" r="r" b="b"/>
              <a:pathLst>
                <a:path w="31690" h="602" extrusionOk="0">
                  <a:moveTo>
                    <a:pt x="0" y="1"/>
                  </a:moveTo>
                  <a:lnTo>
                    <a:pt x="0" y="601"/>
                  </a:lnTo>
                  <a:lnTo>
                    <a:pt x="31689" y="601"/>
                  </a:lnTo>
                  <a:lnTo>
                    <a:pt x="31689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45"/>
            <p:cNvSpPr/>
            <p:nvPr/>
          </p:nvSpPr>
          <p:spPr>
            <a:xfrm>
              <a:off x="3073477" y="4007453"/>
              <a:ext cx="996175" cy="10934"/>
            </a:xfrm>
            <a:custGeom>
              <a:avLst/>
              <a:gdLst/>
              <a:ahLst/>
              <a:cxnLst/>
              <a:rect l="l" t="t" r="r" b="b"/>
              <a:pathLst>
                <a:path w="31690" h="602" extrusionOk="0">
                  <a:moveTo>
                    <a:pt x="0" y="1"/>
                  </a:moveTo>
                  <a:lnTo>
                    <a:pt x="0" y="601"/>
                  </a:lnTo>
                  <a:lnTo>
                    <a:pt x="31689" y="601"/>
                  </a:lnTo>
                  <a:lnTo>
                    <a:pt x="31689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45"/>
            <p:cNvSpPr/>
            <p:nvPr/>
          </p:nvSpPr>
          <p:spPr>
            <a:xfrm>
              <a:off x="5112752" y="4007453"/>
              <a:ext cx="996175" cy="10934"/>
            </a:xfrm>
            <a:custGeom>
              <a:avLst/>
              <a:gdLst/>
              <a:ahLst/>
              <a:cxnLst/>
              <a:rect l="l" t="t" r="r" b="b"/>
              <a:pathLst>
                <a:path w="31690" h="602" extrusionOk="0">
                  <a:moveTo>
                    <a:pt x="0" y="1"/>
                  </a:moveTo>
                  <a:lnTo>
                    <a:pt x="0" y="601"/>
                  </a:lnTo>
                  <a:lnTo>
                    <a:pt x="31689" y="601"/>
                  </a:lnTo>
                  <a:lnTo>
                    <a:pt x="31689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45"/>
            <p:cNvSpPr/>
            <p:nvPr/>
          </p:nvSpPr>
          <p:spPr>
            <a:xfrm>
              <a:off x="5053827" y="2273040"/>
              <a:ext cx="996175" cy="10934"/>
            </a:xfrm>
            <a:custGeom>
              <a:avLst/>
              <a:gdLst/>
              <a:ahLst/>
              <a:cxnLst/>
              <a:rect l="l" t="t" r="r" b="b"/>
              <a:pathLst>
                <a:path w="31690" h="602" extrusionOk="0">
                  <a:moveTo>
                    <a:pt x="0" y="1"/>
                  </a:moveTo>
                  <a:lnTo>
                    <a:pt x="0" y="601"/>
                  </a:lnTo>
                  <a:lnTo>
                    <a:pt x="31689" y="601"/>
                  </a:lnTo>
                  <a:lnTo>
                    <a:pt x="31689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82" name="Google Shape;2382;p45"/>
          <p:cNvSpPr txBox="1">
            <a:spLocks noGrp="1"/>
          </p:cNvSpPr>
          <p:nvPr>
            <p:ph type="title"/>
          </p:nvPr>
        </p:nvSpPr>
        <p:spPr>
          <a:xfrm>
            <a:off x="1377227" y="590822"/>
            <a:ext cx="6191878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bg1">
                    <a:lumMod val="75000"/>
                  </a:schemeClr>
                </a:solidFill>
              </a:rPr>
              <a:t>Real Estate Infographics</a:t>
            </a:r>
            <a:endParaRPr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418" name="Google Shape;2418;p45"/>
          <p:cNvSpPr/>
          <p:nvPr/>
        </p:nvSpPr>
        <p:spPr>
          <a:xfrm>
            <a:off x="757685" y="1917941"/>
            <a:ext cx="2327202" cy="834991"/>
          </a:xfrm>
          <a:custGeom>
            <a:avLst/>
            <a:gdLst/>
            <a:ahLst/>
            <a:cxnLst/>
            <a:rect l="l" t="t" r="r" b="b"/>
            <a:pathLst>
              <a:path w="66482" h="45967" extrusionOk="0">
                <a:moveTo>
                  <a:pt x="0" y="1"/>
                </a:moveTo>
                <a:lnTo>
                  <a:pt x="0" y="45967"/>
                </a:lnTo>
                <a:lnTo>
                  <a:pt x="66481" y="45967"/>
                </a:lnTo>
                <a:lnTo>
                  <a:pt x="66481" y="1"/>
                </a:lnTo>
                <a:close/>
              </a:path>
            </a:pathLst>
          </a:custGeom>
          <a:solidFill>
            <a:srgbClr val="F0F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9" name="Google Shape;2419;p45"/>
          <p:cNvSpPr/>
          <p:nvPr/>
        </p:nvSpPr>
        <p:spPr>
          <a:xfrm>
            <a:off x="757675" y="1593066"/>
            <a:ext cx="2327202" cy="324894"/>
          </a:xfrm>
          <a:custGeom>
            <a:avLst/>
            <a:gdLst/>
            <a:ahLst/>
            <a:cxnLst/>
            <a:rect l="l" t="t" r="r" b="b"/>
            <a:pathLst>
              <a:path w="66482" h="13377" extrusionOk="0">
                <a:moveTo>
                  <a:pt x="0" y="0"/>
                </a:moveTo>
                <a:lnTo>
                  <a:pt x="0" y="13377"/>
                </a:lnTo>
                <a:lnTo>
                  <a:pt x="66481" y="13377"/>
                </a:lnTo>
                <a:lnTo>
                  <a:pt x="66481" y="0"/>
                </a:lnTo>
                <a:close/>
              </a:path>
            </a:pathLst>
          </a:custGeom>
          <a:solidFill>
            <a:srgbClr val="CBCBC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0" name="Google Shape;2420;p45"/>
          <p:cNvSpPr/>
          <p:nvPr/>
        </p:nvSpPr>
        <p:spPr>
          <a:xfrm>
            <a:off x="6059078" y="1916227"/>
            <a:ext cx="2327202" cy="835009"/>
          </a:xfrm>
          <a:custGeom>
            <a:avLst/>
            <a:gdLst/>
            <a:ahLst/>
            <a:cxnLst/>
            <a:rect l="l" t="t" r="r" b="b"/>
            <a:pathLst>
              <a:path w="66482" h="45968" extrusionOk="0">
                <a:moveTo>
                  <a:pt x="1" y="1"/>
                </a:moveTo>
                <a:lnTo>
                  <a:pt x="1" y="45967"/>
                </a:lnTo>
                <a:lnTo>
                  <a:pt x="66481" y="45967"/>
                </a:lnTo>
                <a:lnTo>
                  <a:pt x="66481" y="1"/>
                </a:lnTo>
                <a:close/>
              </a:path>
            </a:pathLst>
          </a:custGeom>
          <a:solidFill>
            <a:srgbClr val="F0F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1" name="Google Shape;2421;p45"/>
          <p:cNvSpPr/>
          <p:nvPr/>
        </p:nvSpPr>
        <p:spPr>
          <a:xfrm>
            <a:off x="6059075" y="1591350"/>
            <a:ext cx="2327202" cy="324894"/>
          </a:xfrm>
          <a:custGeom>
            <a:avLst/>
            <a:gdLst/>
            <a:ahLst/>
            <a:cxnLst/>
            <a:rect l="l" t="t" r="r" b="b"/>
            <a:pathLst>
              <a:path w="66482" h="13377" extrusionOk="0">
                <a:moveTo>
                  <a:pt x="1" y="1"/>
                </a:moveTo>
                <a:lnTo>
                  <a:pt x="1" y="13377"/>
                </a:lnTo>
                <a:lnTo>
                  <a:pt x="66481" y="13377"/>
                </a:lnTo>
                <a:lnTo>
                  <a:pt x="66481" y="1"/>
                </a:lnTo>
                <a:close/>
              </a:path>
            </a:pathLst>
          </a:custGeom>
          <a:solidFill>
            <a:srgbClr val="CBCBC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2" name="Google Shape;2422;p45"/>
          <p:cNvSpPr/>
          <p:nvPr/>
        </p:nvSpPr>
        <p:spPr>
          <a:xfrm>
            <a:off x="757685" y="3649606"/>
            <a:ext cx="2327202" cy="834991"/>
          </a:xfrm>
          <a:custGeom>
            <a:avLst/>
            <a:gdLst/>
            <a:ahLst/>
            <a:cxnLst/>
            <a:rect l="l" t="t" r="r" b="b"/>
            <a:pathLst>
              <a:path w="66482" h="45967" extrusionOk="0">
                <a:moveTo>
                  <a:pt x="0" y="0"/>
                </a:moveTo>
                <a:lnTo>
                  <a:pt x="0" y="45967"/>
                </a:lnTo>
                <a:lnTo>
                  <a:pt x="66481" y="45967"/>
                </a:lnTo>
                <a:lnTo>
                  <a:pt x="66481" y="0"/>
                </a:lnTo>
                <a:close/>
              </a:path>
            </a:pathLst>
          </a:custGeom>
          <a:solidFill>
            <a:srgbClr val="F0F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3" name="Google Shape;2423;p45"/>
          <p:cNvSpPr/>
          <p:nvPr/>
        </p:nvSpPr>
        <p:spPr>
          <a:xfrm>
            <a:off x="757675" y="3324733"/>
            <a:ext cx="2327202" cy="324894"/>
          </a:xfrm>
          <a:custGeom>
            <a:avLst/>
            <a:gdLst/>
            <a:ahLst/>
            <a:cxnLst/>
            <a:rect l="l" t="t" r="r" b="b"/>
            <a:pathLst>
              <a:path w="66482" h="13377" extrusionOk="0">
                <a:moveTo>
                  <a:pt x="0" y="0"/>
                </a:moveTo>
                <a:lnTo>
                  <a:pt x="0" y="13376"/>
                </a:lnTo>
                <a:lnTo>
                  <a:pt x="66481" y="13376"/>
                </a:lnTo>
                <a:lnTo>
                  <a:pt x="66481" y="0"/>
                </a:lnTo>
                <a:close/>
              </a:path>
            </a:pathLst>
          </a:custGeom>
          <a:solidFill>
            <a:srgbClr val="CBCBC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4" name="Google Shape;2424;p45"/>
          <p:cNvSpPr/>
          <p:nvPr/>
        </p:nvSpPr>
        <p:spPr>
          <a:xfrm>
            <a:off x="6059078" y="3649609"/>
            <a:ext cx="2327202" cy="834991"/>
          </a:xfrm>
          <a:custGeom>
            <a:avLst/>
            <a:gdLst/>
            <a:ahLst/>
            <a:cxnLst/>
            <a:rect l="l" t="t" r="r" b="b"/>
            <a:pathLst>
              <a:path w="66482" h="45967" extrusionOk="0">
                <a:moveTo>
                  <a:pt x="1" y="1"/>
                </a:moveTo>
                <a:lnTo>
                  <a:pt x="1" y="45967"/>
                </a:lnTo>
                <a:lnTo>
                  <a:pt x="66481" y="45967"/>
                </a:lnTo>
                <a:lnTo>
                  <a:pt x="66481" y="1"/>
                </a:lnTo>
                <a:close/>
              </a:path>
            </a:pathLst>
          </a:custGeom>
          <a:solidFill>
            <a:srgbClr val="F0F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5" name="Google Shape;2425;p45"/>
          <p:cNvSpPr/>
          <p:nvPr/>
        </p:nvSpPr>
        <p:spPr>
          <a:xfrm>
            <a:off x="6059075" y="3324723"/>
            <a:ext cx="2327202" cy="324894"/>
          </a:xfrm>
          <a:custGeom>
            <a:avLst/>
            <a:gdLst/>
            <a:ahLst/>
            <a:cxnLst/>
            <a:rect l="l" t="t" r="r" b="b"/>
            <a:pathLst>
              <a:path w="66482" h="13377" extrusionOk="0">
                <a:moveTo>
                  <a:pt x="1" y="0"/>
                </a:moveTo>
                <a:lnTo>
                  <a:pt x="1" y="13377"/>
                </a:lnTo>
                <a:lnTo>
                  <a:pt x="66481" y="13377"/>
                </a:lnTo>
                <a:lnTo>
                  <a:pt x="66481" y="0"/>
                </a:lnTo>
                <a:close/>
              </a:path>
            </a:pathLst>
          </a:custGeom>
          <a:solidFill>
            <a:srgbClr val="CBCBC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6" name="Google Shape;2426;p45"/>
          <p:cNvSpPr/>
          <p:nvPr/>
        </p:nvSpPr>
        <p:spPr>
          <a:xfrm>
            <a:off x="6182548" y="3614670"/>
            <a:ext cx="18" cy="18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rgbClr val="DB99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4" name="Google Shape;2454;p45"/>
          <p:cNvSpPr txBox="1"/>
          <p:nvPr/>
        </p:nvSpPr>
        <p:spPr>
          <a:xfrm>
            <a:off x="975955" y="3671719"/>
            <a:ext cx="18552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 is a cold place, not hot. It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a planet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5" name="Google Shape;2455;p45"/>
          <p:cNvSpPr txBox="1"/>
          <p:nvPr/>
        </p:nvSpPr>
        <p:spPr>
          <a:xfrm>
            <a:off x="988324" y="1937904"/>
            <a:ext cx="18552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the smallest and closest planet to the Sun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6" name="Google Shape;2456;p45"/>
          <p:cNvSpPr txBox="1"/>
          <p:nvPr/>
        </p:nvSpPr>
        <p:spPr>
          <a:xfrm>
            <a:off x="6314558" y="3674108"/>
            <a:ext cx="18552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 has a beautiful name, but it’s terribly hot, even hotter than Mercury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7" name="Google Shape;2457;p45"/>
          <p:cNvSpPr txBox="1"/>
          <p:nvPr/>
        </p:nvSpPr>
        <p:spPr>
          <a:xfrm>
            <a:off x="6314558" y="1940730"/>
            <a:ext cx="18552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a gas giant and also the biggest planet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8" name="Google Shape;2458;p45"/>
          <p:cNvSpPr txBox="1"/>
          <p:nvPr/>
        </p:nvSpPr>
        <p:spPr>
          <a:xfrm>
            <a:off x="988332" y="1593065"/>
            <a:ext cx="1855200" cy="3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b="1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Mercury</a:t>
            </a:r>
            <a:endParaRPr b="1" dirty="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9" name="Google Shape;2459;p45"/>
          <p:cNvSpPr txBox="1"/>
          <p:nvPr/>
        </p:nvSpPr>
        <p:spPr>
          <a:xfrm>
            <a:off x="976063" y="3324729"/>
            <a:ext cx="1855200" cy="3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b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60" name="Google Shape;2460;p45"/>
          <p:cNvSpPr txBox="1"/>
          <p:nvPr/>
        </p:nvSpPr>
        <p:spPr>
          <a:xfrm>
            <a:off x="6312668" y="1591351"/>
            <a:ext cx="1855200" cy="3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b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61" name="Google Shape;2461;p45"/>
          <p:cNvSpPr txBox="1"/>
          <p:nvPr/>
        </p:nvSpPr>
        <p:spPr>
          <a:xfrm>
            <a:off x="6312668" y="3324724"/>
            <a:ext cx="1855200" cy="3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Venus</a:t>
            </a:r>
            <a:endParaRPr b="1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0446" y="1546109"/>
            <a:ext cx="2650735" cy="2937966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2" name="Google Shape;2292;p43"/>
          <p:cNvSpPr txBox="1">
            <a:spLocks noGrp="1"/>
          </p:cNvSpPr>
          <p:nvPr>
            <p:ph type="title"/>
          </p:nvPr>
        </p:nvSpPr>
        <p:spPr>
          <a:xfrm>
            <a:off x="914361" y="503077"/>
            <a:ext cx="7570789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bg1">
                    <a:lumMod val="75000"/>
                  </a:schemeClr>
                </a:solidFill>
              </a:rPr>
              <a:t>Real Estate Infographics</a:t>
            </a:r>
            <a:endParaRPr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330" name="Google Shape;2330;p43"/>
          <p:cNvSpPr/>
          <p:nvPr/>
        </p:nvSpPr>
        <p:spPr>
          <a:xfrm>
            <a:off x="5056150" y="2298150"/>
            <a:ext cx="3429000" cy="546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75" tIns="91425" rIns="13715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 is a gas giant and actually also the biggest planet in the Solar System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31" name="Google Shape;2331;p43"/>
          <p:cNvSpPr/>
          <p:nvPr/>
        </p:nvSpPr>
        <p:spPr>
          <a:xfrm>
            <a:off x="5056150" y="3116376"/>
            <a:ext cx="3429000" cy="546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75" tIns="91425" rIns="13715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Saturn is a gas giant in the Solar System, composed mostly of hydrogen and helium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32" name="Google Shape;2332;p43"/>
          <p:cNvSpPr/>
          <p:nvPr/>
        </p:nvSpPr>
        <p:spPr>
          <a:xfrm>
            <a:off x="5056150" y="3933425"/>
            <a:ext cx="3429000" cy="546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75" tIns="91425" rIns="13715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Venus has a beautiful name, but it’s extremely hot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33" name="Google Shape;2333;p43"/>
          <p:cNvSpPr/>
          <p:nvPr/>
        </p:nvSpPr>
        <p:spPr>
          <a:xfrm>
            <a:off x="4819200" y="2297159"/>
            <a:ext cx="547291" cy="546636"/>
          </a:xfrm>
          <a:custGeom>
            <a:avLst/>
            <a:gdLst/>
            <a:ahLst/>
            <a:cxnLst/>
            <a:rect l="l" t="t" r="r" b="b"/>
            <a:pathLst>
              <a:path w="27554" h="27521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2"/>
                  <a:pt x="6171" y="1"/>
                  <a:pt x="13777" y="1"/>
                </a:cubicBezTo>
                <a:cubicBezTo>
                  <a:pt x="21382" y="1"/>
                  <a:pt x="27553" y="6172"/>
                  <a:pt x="27553" y="13777"/>
                </a:cubicBezTo>
                <a:close/>
              </a:path>
            </a:pathLst>
          </a:custGeom>
          <a:solidFill>
            <a:srgbClr val="CBCBC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334" name="Google Shape;2334;p43"/>
          <p:cNvSpPr/>
          <p:nvPr/>
        </p:nvSpPr>
        <p:spPr>
          <a:xfrm>
            <a:off x="4819200" y="3114189"/>
            <a:ext cx="547291" cy="546616"/>
          </a:xfrm>
          <a:custGeom>
            <a:avLst/>
            <a:gdLst/>
            <a:ahLst/>
            <a:cxnLst/>
            <a:rect l="l" t="t" r="r" b="b"/>
            <a:pathLst>
              <a:path w="27554" h="27520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1"/>
                  <a:pt x="6171" y="0"/>
                  <a:pt x="13777" y="0"/>
                </a:cubicBezTo>
                <a:cubicBezTo>
                  <a:pt x="21382" y="0"/>
                  <a:pt x="27553" y="6171"/>
                  <a:pt x="27553" y="13777"/>
                </a:cubicBezTo>
                <a:close/>
              </a:path>
            </a:pathLst>
          </a:custGeom>
          <a:solidFill>
            <a:srgbClr val="CBCBC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 b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335" name="Google Shape;2335;p43"/>
          <p:cNvSpPr/>
          <p:nvPr/>
        </p:nvSpPr>
        <p:spPr>
          <a:xfrm>
            <a:off x="4819200" y="3930117"/>
            <a:ext cx="547291" cy="546636"/>
          </a:xfrm>
          <a:custGeom>
            <a:avLst/>
            <a:gdLst/>
            <a:ahLst/>
            <a:cxnLst/>
            <a:rect l="l" t="t" r="r" b="b"/>
            <a:pathLst>
              <a:path w="27554" h="27521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2"/>
                  <a:pt x="6171" y="0"/>
                  <a:pt x="13777" y="0"/>
                </a:cubicBezTo>
                <a:cubicBezTo>
                  <a:pt x="21382" y="0"/>
                  <a:pt x="27553" y="6172"/>
                  <a:pt x="27553" y="13777"/>
                </a:cubicBezTo>
                <a:close/>
              </a:path>
            </a:pathLst>
          </a:custGeom>
          <a:solidFill>
            <a:srgbClr val="CBCBC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 b="1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2336" name="Google Shape;2336;p43"/>
          <p:cNvSpPr txBox="1"/>
          <p:nvPr/>
        </p:nvSpPr>
        <p:spPr>
          <a:xfrm>
            <a:off x="4819200" y="1360690"/>
            <a:ext cx="3666000" cy="5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also is the smallest one in the Solar System: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082" y="1236911"/>
            <a:ext cx="3146275" cy="3754555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8" name="Google Shape;2258;p42"/>
          <p:cNvSpPr txBox="1">
            <a:spLocks noGrp="1"/>
          </p:cNvSpPr>
          <p:nvPr>
            <p:ph type="title"/>
          </p:nvPr>
        </p:nvSpPr>
        <p:spPr>
          <a:xfrm>
            <a:off x="1395457" y="580339"/>
            <a:ext cx="6147593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bg1">
                    <a:lumMod val="75000"/>
                  </a:schemeClr>
                </a:solidFill>
              </a:rPr>
              <a:t>Real Estate Infographics</a:t>
            </a:r>
            <a:endParaRPr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259" name="Google Shape;2259;p42"/>
          <p:cNvSpPr/>
          <p:nvPr/>
        </p:nvSpPr>
        <p:spPr>
          <a:xfrm>
            <a:off x="2480452" y="3594094"/>
            <a:ext cx="174216" cy="279482"/>
          </a:xfrm>
          <a:custGeom>
            <a:avLst/>
            <a:gdLst/>
            <a:ahLst/>
            <a:cxnLst/>
            <a:rect l="l" t="t" r="r" b="b"/>
            <a:pathLst>
              <a:path w="15845" h="25419" extrusionOk="0">
                <a:moveTo>
                  <a:pt x="7205" y="0"/>
                </a:moveTo>
                <a:cubicBezTo>
                  <a:pt x="6238" y="0"/>
                  <a:pt x="5137" y="167"/>
                  <a:pt x="3970" y="434"/>
                </a:cubicBezTo>
                <a:cubicBezTo>
                  <a:pt x="2802" y="701"/>
                  <a:pt x="1535" y="1134"/>
                  <a:pt x="167" y="1668"/>
                </a:cubicBezTo>
                <a:lnTo>
                  <a:pt x="167" y="5070"/>
                </a:lnTo>
                <a:cubicBezTo>
                  <a:pt x="1501" y="4337"/>
                  <a:pt x="2735" y="3770"/>
                  <a:pt x="3936" y="3403"/>
                </a:cubicBezTo>
                <a:cubicBezTo>
                  <a:pt x="5104" y="3036"/>
                  <a:pt x="6238" y="2869"/>
                  <a:pt x="7272" y="2869"/>
                </a:cubicBezTo>
                <a:cubicBezTo>
                  <a:pt x="8773" y="2869"/>
                  <a:pt x="9974" y="3269"/>
                  <a:pt x="10908" y="4103"/>
                </a:cubicBezTo>
                <a:cubicBezTo>
                  <a:pt x="11842" y="4937"/>
                  <a:pt x="12309" y="6038"/>
                  <a:pt x="12309" y="7339"/>
                </a:cubicBezTo>
                <a:cubicBezTo>
                  <a:pt x="12309" y="8173"/>
                  <a:pt x="12109" y="9007"/>
                  <a:pt x="11675" y="9841"/>
                </a:cubicBezTo>
                <a:cubicBezTo>
                  <a:pt x="11242" y="10674"/>
                  <a:pt x="10474" y="11709"/>
                  <a:pt x="9407" y="12909"/>
                </a:cubicBezTo>
                <a:cubicBezTo>
                  <a:pt x="8840" y="13577"/>
                  <a:pt x="7439" y="15011"/>
                  <a:pt x="5237" y="17246"/>
                </a:cubicBezTo>
                <a:cubicBezTo>
                  <a:pt x="3002" y="19481"/>
                  <a:pt x="1268" y="21249"/>
                  <a:pt x="0" y="22583"/>
                </a:cubicBezTo>
                <a:lnTo>
                  <a:pt x="0" y="25418"/>
                </a:lnTo>
                <a:lnTo>
                  <a:pt x="15845" y="25418"/>
                </a:lnTo>
                <a:lnTo>
                  <a:pt x="15845" y="22583"/>
                </a:lnTo>
                <a:lnTo>
                  <a:pt x="4070" y="22583"/>
                </a:lnTo>
                <a:cubicBezTo>
                  <a:pt x="6772" y="19814"/>
                  <a:pt x="8873" y="17646"/>
                  <a:pt x="10374" y="16112"/>
                </a:cubicBezTo>
                <a:cubicBezTo>
                  <a:pt x="11875" y="14577"/>
                  <a:pt x="12743" y="13643"/>
                  <a:pt x="13043" y="13310"/>
                </a:cubicBezTo>
                <a:cubicBezTo>
                  <a:pt x="14044" y="12042"/>
                  <a:pt x="14744" y="10975"/>
                  <a:pt x="15111" y="10074"/>
                </a:cubicBezTo>
                <a:cubicBezTo>
                  <a:pt x="15511" y="9140"/>
                  <a:pt x="15711" y="8173"/>
                  <a:pt x="15711" y="7139"/>
                </a:cubicBezTo>
                <a:cubicBezTo>
                  <a:pt x="15711" y="4970"/>
                  <a:pt x="14944" y="3236"/>
                  <a:pt x="13410" y="1968"/>
                </a:cubicBezTo>
                <a:cubicBezTo>
                  <a:pt x="11875" y="667"/>
                  <a:pt x="9807" y="0"/>
                  <a:pt x="720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0" name="Google Shape;2260;p42"/>
          <p:cNvSpPr txBox="1"/>
          <p:nvPr/>
        </p:nvSpPr>
        <p:spPr>
          <a:xfrm>
            <a:off x="649375" y="1949228"/>
            <a:ext cx="1899000" cy="352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Mercury</a:t>
            </a:r>
            <a:endParaRPr sz="1600" b="1">
              <a:solidFill>
                <a:schemeClr val="tx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1" name="Google Shape;2261;p42"/>
          <p:cNvSpPr txBox="1"/>
          <p:nvPr/>
        </p:nvSpPr>
        <p:spPr>
          <a:xfrm>
            <a:off x="649375" y="2301433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the smallest planet in the Solar System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2" name="Google Shape;2262;p42"/>
          <p:cNvSpPr txBox="1"/>
          <p:nvPr/>
        </p:nvSpPr>
        <p:spPr>
          <a:xfrm>
            <a:off x="649350" y="3226001"/>
            <a:ext cx="1899000" cy="352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sz="16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3" name="Google Shape;2263;p42"/>
          <p:cNvSpPr txBox="1"/>
          <p:nvPr/>
        </p:nvSpPr>
        <p:spPr>
          <a:xfrm>
            <a:off x="647275" y="3584359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composed mostly of hydrogen and helium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4" name="Google Shape;2264;p42"/>
          <p:cNvSpPr txBox="1"/>
          <p:nvPr/>
        </p:nvSpPr>
        <p:spPr>
          <a:xfrm>
            <a:off x="6593550" y="3681800"/>
            <a:ext cx="1899000" cy="352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Neptune</a:t>
            </a:r>
            <a:endParaRPr sz="1600" b="1">
              <a:solidFill>
                <a:schemeClr val="tx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5" name="Google Shape;2265;p42"/>
          <p:cNvSpPr txBox="1"/>
          <p:nvPr/>
        </p:nvSpPr>
        <p:spPr>
          <a:xfrm>
            <a:off x="6593550" y="2599726"/>
            <a:ext cx="1899000" cy="352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sz="16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6" name="Google Shape;2266;p42"/>
          <p:cNvSpPr txBox="1"/>
          <p:nvPr/>
        </p:nvSpPr>
        <p:spPr>
          <a:xfrm>
            <a:off x="6701275" y="4040150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the farthest planet from the Sun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7" name="Google Shape;2267;p42"/>
          <p:cNvSpPr txBox="1"/>
          <p:nvPr/>
        </p:nvSpPr>
        <p:spPr>
          <a:xfrm>
            <a:off x="6703350" y="2958075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a cold place. It’s full of iron oxide dust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8" name="Google Shape;2268;p42"/>
          <p:cNvSpPr txBox="1"/>
          <p:nvPr/>
        </p:nvSpPr>
        <p:spPr>
          <a:xfrm>
            <a:off x="6593550" y="1523825"/>
            <a:ext cx="1899000" cy="3522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sz="16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9" name="Google Shape;2269;p42"/>
          <p:cNvSpPr txBox="1"/>
          <p:nvPr/>
        </p:nvSpPr>
        <p:spPr>
          <a:xfrm>
            <a:off x="6703350" y="1876014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the biggest planet in the Solar System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1362" y="1277127"/>
            <a:ext cx="3498750" cy="3735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" name="Google Shape;2222;p41"/>
          <p:cNvSpPr txBox="1">
            <a:spLocks noGrp="1"/>
          </p:cNvSpPr>
          <p:nvPr>
            <p:ph type="title" idx="4294967295"/>
          </p:nvPr>
        </p:nvSpPr>
        <p:spPr>
          <a:xfrm>
            <a:off x="1263925" y="644031"/>
            <a:ext cx="6592536" cy="4810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 dirty="0">
                <a:solidFill>
                  <a:schemeClr val="bg1">
                    <a:lumMod val="75000"/>
                  </a:schemeClr>
                </a:solidFill>
              </a:rPr>
              <a:t>Real Estate Infographics</a:t>
            </a:r>
            <a:endParaRPr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234" name="Google Shape;2234;p41"/>
          <p:cNvSpPr txBox="1"/>
          <p:nvPr/>
        </p:nvSpPr>
        <p:spPr>
          <a:xfrm>
            <a:off x="6024000" y="3822301"/>
            <a:ext cx="24612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Venus has a beautiful name and a very poisonous atmosphere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5" name="Google Shape;2235;p41"/>
          <p:cNvSpPr txBox="1"/>
          <p:nvPr/>
        </p:nvSpPr>
        <p:spPr>
          <a:xfrm>
            <a:off x="6024000" y="1631775"/>
            <a:ext cx="24612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 is actually the biggest planet in the Solar System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6" name="Google Shape;2236;p41"/>
          <p:cNvSpPr txBox="1"/>
          <p:nvPr/>
        </p:nvSpPr>
        <p:spPr>
          <a:xfrm>
            <a:off x="6024000" y="2361950"/>
            <a:ext cx="24612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Actually, Saturn is composed mostly of hydrogen and helium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7" name="Google Shape;2237;p41"/>
          <p:cNvSpPr txBox="1"/>
          <p:nvPr/>
        </p:nvSpPr>
        <p:spPr>
          <a:xfrm>
            <a:off x="6024000" y="3092126"/>
            <a:ext cx="2461200" cy="5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Mars is actually a cold place. It’s full of iron oxide dust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8" name="Google Shape;2238;p41"/>
          <p:cNvSpPr txBox="1"/>
          <p:nvPr/>
        </p:nvSpPr>
        <p:spPr>
          <a:xfrm>
            <a:off x="3683293" y="1703002"/>
            <a:ext cx="3303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 sz="18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39" name="Google Shape;2239;p41"/>
          <p:cNvSpPr txBox="1"/>
          <p:nvPr/>
        </p:nvSpPr>
        <p:spPr>
          <a:xfrm>
            <a:off x="3683293" y="2433587"/>
            <a:ext cx="3303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 sz="18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0" name="Google Shape;2240;p41"/>
          <p:cNvSpPr txBox="1"/>
          <p:nvPr/>
        </p:nvSpPr>
        <p:spPr>
          <a:xfrm>
            <a:off x="3683293" y="3164172"/>
            <a:ext cx="3303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endParaRPr sz="18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1" name="Google Shape;2241;p41"/>
          <p:cNvSpPr txBox="1"/>
          <p:nvPr/>
        </p:nvSpPr>
        <p:spPr>
          <a:xfrm>
            <a:off x="3683293" y="3891477"/>
            <a:ext cx="3303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4</a:t>
            </a:r>
            <a:endParaRPr sz="18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242" name="Google Shape;2242;p41"/>
          <p:cNvCxnSpPr/>
          <p:nvPr/>
        </p:nvCxnSpPr>
        <p:spPr>
          <a:xfrm flipH="1" flipV="1">
            <a:off x="2368093" y="1925175"/>
            <a:ext cx="1315200" cy="2106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43" name="Google Shape;2243;p41"/>
          <p:cNvCxnSpPr/>
          <p:nvPr/>
        </p:nvCxnSpPr>
        <p:spPr>
          <a:xfrm flipH="1">
            <a:off x="2368093" y="2657866"/>
            <a:ext cx="1315200" cy="3281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44" name="Google Shape;2244;p41"/>
          <p:cNvCxnSpPr/>
          <p:nvPr/>
        </p:nvCxnSpPr>
        <p:spPr>
          <a:xfrm flipH="1">
            <a:off x="2368093" y="3388451"/>
            <a:ext cx="13152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45" name="Google Shape;2245;p41"/>
          <p:cNvCxnSpPr/>
          <p:nvPr/>
        </p:nvCxnSpPr>
        <p:spPr>
          <a:xfrm flipH="1">
            <a:off x="2368093" y="4115755"/>
            <a:ext cx="13152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oval" w="med" len="med"/>
            <a:tailEnd type="none" w="med" len="med"/>
          </a:ln>
        </p:spPr>
      </p:cxnSp>
      <p:sp>
        <p:nvSpPr>
          <p:cNvPr id="2246" name="Google Shape;2246;p41"/>
          <p:cNvSpPr txBox="1"/>
          <p:nvPr/>
        </p:nvSpPr>
        <p:spPr>
          <a:xfrm>
            <a:off x="5106809" y="3894744"/>
            <a:ext cx="9894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Venus</a:t>
            </a:r>
            <a:endParaRPr sz="16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7" name="Google Shape;2247;p41"/>
          <p:cNvSpPr txBox="1"/>
          <p:nvPr/>
        </p:nvSpPr>
        <p:spPr>
          <a:xfrm>
            <a:off x="5106809" y="3164172"/>
            <a:ext cx="9894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sz="16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8" name="Google Shape;2248;p41"/>
          <p:cNvSpPr txBox="1"/>
          <p:nvPr/>
        </p:nvSpPr>
        <p:spPr>
          <a:xfrm>
            <a:off x="5106809" y="2433587"/>
            <a:ext cx="9894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6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sz="16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49" name="Google Shape;2249;p41"/>
          <p:cNvSpPr txBox="1"/>
          <p:nvPr/>
        </p:nvSpPr>
        <p:spPr>
          <a:xfrm>
            <a:off x="5106809" y="1703002"/>
            <a:ext cx="989400" cy="44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sz="1600" b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250" name="Google Shape;2250;p41"/>
          <p:cNvCxnSpPr>
            <a:stCxn id="2238" idx="3"/>
            <a:endCxn id="2249" idx="1"/>
          </p:cNvCxnSpPr>
          <p:nvPr/>
        </p:nvCxnSpPr>
        <p:spPr>
          <a:xfrm>
            <a:off x="4013593" y="1927252"/>
            <a:ext cx="109320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51" name="Google Shape;2251;p41"/>
          <p:cNvCxnSpPr>
            <a:stCxn id="2239" idx="3"/>
            <a:endCxn id="2248" idx="1"/>
          </p:cNvCxnSpPr>
          <p:nvPr/>
        </p:nvCxnSpPr>
        <p:spPr>
          <a:xfrm>
            <a:off x="4013593" y="2657837"/>
            <a:ext cx="10932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52" name="Google Shape;2252;p41"/>
          <p:cNvCxnSpPr>
            <a:stCxn id="2240" idx="3"/>
            <a:endCxn id="2247" idx="1"/>
          </p:cNvCxnSpPr>
          <p:nvPr/>
        </p:nvCxnSpPr>
        <p:spPr>
          <a:xfrm>
            <a:off x="4013593" y="3388422"/>
            <a:ext cx="10932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253" name="Google Shape;2253;p41"/>
          <p:cNvCxnSpPr>
            <a:stCxn id="2241" idx="3"/>
            <a:endCxn id="2246" idx="1"/>
          </p:cNvCxnSpPr>
          <p:nvPr/>
        </p:nvCxnSpPr>
        <p:spPr>
          <a:xfrm>
            <a:off x="4013593" y="4115727"/>
            <a:ext cx="1093200" cy="33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round/>
            <a:headEnd type="oval" w="med" len="med"/>
            <a:tailEnd type="none" w="med" len="med"/>
          </a:ln>
        </p:spPr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045" y="1276876"/>
            <a:ext cx="2641010" cy="3630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/>
          <p:cNvSpPr/>
          <p:nvPr/>
        </p:nvSpPr>
        <p:spPr>
          <a:xfrm>
            <a:off x="3961455" y="4310743"/>
            <a:ext cx="4963886" cy="65858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99" name="Google Shape;1099;p41"/>
          <p:cNvSpPr txBox="1">
            <a:spLocks noGrp="1"/>
          </p:cNvSpPr>
          <p:nvPr>
            <p:ph type="title" idx="2"/>
          </p:nvPr>
        </p:nvSpPr>
        <p:spPr>
          <a:xfrm flipH="1">
            <a:off x="2117566" y="2338500"/>
            <a:ext cx="834020" cy="9885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01</a:t>
            </a:r>
            <a:endParaRPr/>
          </a:p>
        </p:txBody>
      </p:sp>
      <p:sp>
        <p:nvSpPr>
          <p:cNvPr id="1100" name="Google Shape;1100;p41"/>
          <p:cNvSpPr txBox="1">
            <a:spLocks noGrp="1"/>
          </p:cNvSpPr>
          <p:nvPr>
            <p:ph type="title"/>
          </p:nvPr>
        </p:nvSpPr>
        <p:spPr>
          <a:xfrm flipH="1">
            <a:off x="734276" y="720000"/>
            <a:ext cx="3600600" cy="161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rgbClr val="A9A9A9"/>
                </a:solidFill>
              </a:rPr>
              <a:t>ABOUT</a:t>
            </a:r>
            <a:endParaRPr dirty="0">
              <a:solidFill>
                <a:srgbClr val="A9A9A9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rgbClr val="A9A9A9"/>
                </a:solidFill>
              </a:rPr>
              <a:t>US</a:t>
            </a:r>
            <a:endParaRPr dirty="0">
              <a:solidFill>
                <a:srgbClr val="A9A9A9"/>
              </a:solidFill>
            </a:endParaRPr>
          </a:p>
        </p:txBody>
      </p:sp>
      <p:sp>
        <p:nvSpPr>
          <p:cNvPr id="1101" name="Google Shape;1101;p41"/>
          <p:cNvSpPr txBox="1">
            <a:spLocks noGrp="1"/>
          </p:cNvSpPr>
          <p:nvPr>
            <p:ph type="subTitle" idx="1"/>
          </p:nvPr>
        </p:nvSpPr>
        <p:spPr>
          <a:xfrm flipH="1">
            <a:off x="1162274" y="3434200"/>
            <a:ext cx="2744700" cy="67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rgbClr val="000000"/>
                </a:solidFill>
              </a:rPr>
              <a:t>You can enter a subtitle here if you need it</a:t>
            </a:r>
            <a:endParaRPr dirty="0">
              <a:solidFill>
                <a:srgbClr val="00000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6882" y="845099"/>
            <a:ext cx="2813032" cy="3975302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/>
          <p:cNvSpPr/>
          <p:nvPr/>
        </p:nvSpPr>
        <p:spPr>
          <a:xfrm>
            <a:off x="5529943" y="4504392"/>
            <a:ext cx="3309257" cy="42683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ext Placeholder 1"/>
          <p:cNvSpPr>
            <a:spLocks noGrp="1"/>
          </p:cNvSpPr>
          <p:nvPr>
            <p:ph type="subTitle" idx="1"/>
          </p:nvPr>
        </p:nvSpPr>
        <p:spPr>
          <a:xfrm>
            <a:off x="370271" y="589558"/>
            <a:ext cx="5554011" cy="694800"/>
          </a:xfrm>
        </p:spPr>
        <p:txBody>
          <a:bodyPr>
            <a:noAutofit/>
          </a:bodyPr>
          <a:lstStyle/>
          <a:p>
            <a:pPr algn="l"/>
            <a:r>
              <a:rPr lang="en-US" altLang="ko-KR" sz="5400" b="1" dirty="0">
                <a:solidFill>
                  <a:schemeClr val="bg1">
                    <a:lumMod val="75000"/>
                  </a:schemeClr>
                </a:solidFill>
              </a:rPr>
              <a:t>Columns Layout</a:t>
            </a:r>
            <a:endParaRPr lang="ko-KR" altLang="en-US" sz="54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370271" y="1261506"/>
            <a:ext cx="9144000" cy="287338"/>
          </a:xfrm>
        </p:spPr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2000" b="1" dirty="0">
                <a:solidFill>
                  <a:srgbClr val="A9A9A9"/>
                </a:solidFill>
              </a:rPr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4112" y="1796532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4112" y="2311484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23169" y="1796532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23169" y="2311484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64112" y="2189373"/>
            <a:ext cx="2412000" cy="36000"/>
          </a:xfrm>
          <a:prstGeom prst="rect">
            <a:avLst/>
          </a:prstGeom>
          <a:solidFill>
            <a:srgbClr val="EE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223169" y="2189373"/>
            <a:ext cx="2412000" cy="36000"/>
          </a:xfrm>
          <a:prstGeom prst="rect">
            <a:avLst/>
          </a:prstGeom>
          <a:solidFill>
            <a:srgbClr val="EE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1996" y="1621782"/>
            <a:ext cx="2120009" cy="3084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7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4359385" y="3297318"/>
            <a:ext cx="4345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xmlns="" id="{28765A1A-E430-484C-9685-50871E6809BA}"/>
              </a:ext>
            </a:extLst>
          </p:cNvPr>
          <p:cNvSpPr txBox="1"/>
          <p:nvPr/>
        </p:nvSpPr>
        <p:spPr>
          <a:xfrm>
            <a:off x="4359385" y="1942353"/>
            <a:ext cx="4345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8" name="Text Placeholder 2"/>
          <p:cNvSpPr txBox="1">
            <a:spLocks/>
          </p:cNvSpPr>
          <p:nvPr/>
        </p:nvSpPr>
        <p:spPr>
          <a:xfrm>
            <a:off x="4178460" y="1324033"/>
            <a:ext cx="5191141" cy="28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●"/>
              <a:defRPr sz="14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 sz="14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■"/>
              <a:defRPr sz="14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●"/>
              <a:defRPr sz="14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 sz="14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■"/>
              <a:defRPr sz="14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●"/>
              <a:defRPr sz="14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tamaran"/>
              <a:buChar char="○"/>
              <a:defRPr sz="14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atamaran"/>
              <a:buChar char="■"/>
              <a:defRPr sz="1400" b="0" i="0" u="none" strike="noStrike" cap="none">
                <a:solidFill>
                  <a:schemeClr val="dk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pPr marL="152400" indent="0">
              <a:buFont typeface="Catamaran"/>
              <a:buNone/>
            </a:pPr>
            <a:r>
              <a:rPr lang="en-US" altLang="ko-KR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Insert the title of your subtitle Here</a:t>
            </a:r>
            <a:endParaRPr lang="en-US" altLang="ko-KR" sz="20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9BF6604-FAB0-4259-8E3A-A8B3F7568A24}"/>
              </a:ext>
            </a:extLst>
          </p:cNvPr>
          <p:cNvSpPr txBox="1"/>
          <p:nvPr/>
        </p:nvSpPr>
        <p:spPr>
          <a:xfrm>
            <a:off x="1632607" y="508051"/>
            <a:ext cx="5453555" cy="738664"/>
          </a:xfrm>
          <a:prstGeom prst="rect">
            <a:avLst/>
          </a:prstGeom>
          <a:noFill/>
        </p:spPr>
        <p:txBody>
          <a:bodyPr wrap="square" lIns="36000" tIns="0" rIns="18000" bIns="0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>
                    <a:lumMod val="75000"/>
                  </a:schemeClr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2400" b="1" dirty="0">
              <a:solidFill>
                <a:schemeClr val="bg1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4451" y="1324033"/>
            <a:ext cx="2178978" cy="3245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4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6" name="Google Shape;2086;p72"/>
          <p:cNvSpPr txBox="1">
            <a:spLocks noGrp="1"/>
          </p:cNvSpPr>
          <p:nvPr>
            <p:ph type="subTitle" idx="1"/>
          </p:nvPr>
        </p:nvSpPr>
        <p:spPr>
          <a:xfrm>
            <a:off x="2903074" y="1676605"/>
            <a:ext cx="3369600" cy="5190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Do you have any questions?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099" name="Google Shape;2099;p72"/>
          <p:cNvSpPr txBox="1">
            <a:spLocks noGrp="1"/>
          </p:cNvSpPr>
          <p:nvPr>
            <p:ph type="title"/>
          </p:nvPr>
        </p:nvSpPr>
        <p:spPr>
          <a:xfrm>
            <a:off x="1879368" y="299728"/>
            <a:ext cx="5417013" cy="6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600" dirty="0">
                <a:solidFill>
                  <a:schemeClr val="bg1">
                    <a:lumMod val="75000"/>
                  </a:schemeClr>
                </a:solidFill>
              </a:rPr>
              <a:t>THANKS!</a:t>
            </a:r>
            <a:endParaRPr sz="9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06362" y="4922838"/>
            <a:ext cx="8963026" cy="106362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06362" y="4922838"/>
            <a:ext cx="8963026" cy="1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4" name="Freeform 16"/>
          <p:cNvSpPr>
            <a:spLocks/>
          </p:cNvSpPr>
          <p:nvPr/>
        </p:nvSpPr>
        <p:spPr bwMode="auto">
          <a:xfrm rot="792558" flipH="1">
            <a:off x="822770" y="582866"/>
            <a:ext cx="348432" cy="440181"/>
          </a:xfrm>
          <a:custGeom>
            <a:avLst/>
            <a:gdLst>
              <a:gd name="T0" fmla="*/ 134 w 134"/>
              <a:gd name="T1" fmla="*/ 21 h 170"/>
              <a:gd name="T2" fmla="*/ 120 w 134"/>
              <a:gd name="T3" fmla="*/ 39 h 170"/>
              <a:gd name="T4" fmla="*/ 47 w 134"/>
              <a:gd name="T5" fmla="*/ 109 h 170"/>
              <a:gd name="T6" fmla="*/ 39 w 134"/>
              <a:gd name="T7" fmla="*/ 150 h 170"/>
              <a:gd name="T8" fmla="*/ 19 w 134"/>
              <a:gd name="T9" fmla="*/ 170 h 170"/>
              <a:gd name="T10" fmla="*/ 0 w 134"/>
              <a:gd name="T11" fmla="*/ 149 h 170"/>
              <a:gd name="T12" fmla="*/ 53 w 134"/>
              <a:gd name="T13" fmla="*/ 30 h 170"/>
              <a:gd name="T14" fmla="*/ 112 w 134"/>
              <a:gd name="T15" fmla="*/ 2 h 170"/>
              <a:gd name="T16" fmla="*/ 134 w 134"/>
              <a:gd name="T17" fmla="*/ 21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34" h="170">
                <a:moveTo>
                  <a:pt x="134" y="21"/>
                </a:moveTo>
                <a:cubicBezTo>
                  <a:pt x="134" y="29"/>
                  <a:pt x="129" y="38"/>
                  <a:pt x="120" y="39"/>
                </a:cubicBezTo>
                <a:cubicBezTo>
                  <a:pt x="80" y="46"/>
                  <a:pt x="59" y="73"/>
                  <a:pt x="47" y="109"/>
                </a:cubicBezTo>
                <a:cubicBezTo>
                  <a:pt x="43" y="122"/>
                  <a:pt x="41" y="136"/>
                  <a:pt x="39" y="150"/>
                </a:cubicBezTo>
                <a:cubicBezTo>
                  <a:pt x="37" y="162"/>
                  <a:pt x="30" y="170"/>
                  <a:pt x="19" y="170"/>
                </a:cubicBezTo>
                <a:cubicBezTo>
                  <a:pt x="8" y="169"/>
                  <a:pt x="0" y="160"/>
                  <a:pt x="0" y="149"/>
                </a:cubicBezTo>
                <a:cubicBezTo>
                  <a:pt x="3" y="103"/>
                  <a:pt x="18" y="62"/>
                  <a:pt x="53" y="30"/>
                </a:cubicBezTo>
                <a:cubicBezTo>
                  <a:pt x="70" y="14"/>
                  <a:pt x="90" y="5"/>
                  <a:pt x="112" y="2"/>
                </a:cubicBezTo>
                <a:cubicBezTo>
                  <a:pt x="124" y="0"/>
                  <a:pt x="134" y="9"/>
                  <a:pt x="134" y="21"/>
                </a:cubicBezTo>
                <a:close/>
              </a:path>
            </a:pathLst>
          </a:custGeom>
          <a:solidFill>
            <a:srgbClr val="FFFFFF">
              <a:alpha val="58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>
              <a:solidFill>
                <a:srgbClr val="FFFFFF"/>
              </a:solidFill>
            </a:endParaRPr>
          </a:p>
        </p:txBody>
      </p:sp>
      <p:sp>
        <p:nvSpPr>
          <p:cNvPr id="2082" name="Freeform 15"/>
          <p:cNvSpPr>
            <a:spLocks noEditPoints="1"/>
          </p:cNvSpPr>
          <p:nvPr/>
        </p:nvSpPr>
        <p:spPr bwMode="auto">
          <a:xfrm>
            <a:off x="2903074" y="2268510"/>
            <a:ext cx="2035092" cy="2407943"/>
          </a:xfrm>
          <a:custGeom>
            <a:avLst/>
            <a:gdLst>
              <a:gd name="T0" fmla="*/ 168 w 509"/>
              <a:gd name="T1" fmla="*/ 127 h 603"/>
              <a:gd name="T2" fmla="*/ 173 w 509"/>
              <a:gd name="T3" fmla="*/ 21 h 603"/>
              <a:gd name="T4" fmla="*/ 260 w 509"/>
              <a:gd name="T5" fmla="*/ 53 h 603"/>
              <a:gd name="T6" fmla="*/ 311 w 509"/>
              <a:gd name="T7" fmla="*/ 12 h 603"/>
              <a:gd name="T8" fmla="*/ 351 w 509"/>
              <a:gd name="T9" fmla="*/ 25 h 603"/>
              <a:gd name="T10" fmla="*/ 352 w 509"/>
              <a:gd name="T11" fmla="*/ 127 h 603"/>
              <a:gd name="T12" fmla="*/ 492 w 509"/>
              <a:gd name="T13" fmla="*/ 281 h 603"/>
              <a:gd name="T14" fmla="*/ 490 w 509"/>
              <a:gd name="T15" fmla="*/ 435 h 603"/>
              <a:gd name="T16" fmla="*/ 249 w 509"/>
              <a:gd name="T17" fmla="*/ 597 h 603"/>
              <a:gd name="T18" fmla="*/ 21 w 509"/>
              <a:gd name="T19" fmla="*/ 405 h 603"/>
              <a:gd name="T20" fmla="*/ 168 w 509"/>
              <a:gd name="T21" fmla="*/ 127 h 603"/>
              <a:gd name="T22" fmla="*/ 260 w 509"/>
              <a:gd name="T23" fmla="*/ 206 h 603"/>
              <a:gd name="T24" fmla="*/ 198 w 509"/>
              <a:gd name="T25" fmla="*/ 153 h 603"/>
              <a:gd name="T26" fmla="*/ 174 w 509"/>
              <a:gd name="T27" fmla="*/ 149 h 603"/>
              <a:gd name="T28" fmla="*/ 39 w 509"/>
              <a:gd name="T29" fmla="*/ 341 h 603"/>
              <a:gd name="T30" fmla="*/ 244 w 509"/>
              <a:gd name="T31" fmla="*/ 576 h 603"/>
              <a:gd name="T32" fmla="*/ 482 w 509"/>
              <a:gd name="T33" fmla="*/ 366 h 603"/>
              <a:gd name="T34" fmla="*/ 332 w 509"/>
              <a:gd name="T35" fmla="*/ 145 h 603"/>
              <a:gd name="T36" fmla="*/ 260 w 509"/>
              <a:gd name="T37" fmla="*/ 206 h 6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509" h="603">
                <a:moveTo>
                  <a:pt x="168" y="127"/>
                </a:moveTo>
                <a:cubicBezTo>
                  <a:pt x="137" y="80"/>
                  <a:pt x="139" y="44"/>
                  <a:pt x="173" y="21"/>
                </a:cubicBezTo>
                <a:cubicBezTo>
                  <a:pt x="204" y="0"/>
                  <a:pt x="230" y="9"/>
                  <a:pt x="260" y="53"/>
                </a:cubicBezTo>
                <a:cubicBezTo>
                  <a:pt x="273" y="34"/>
                  <a:pt x="285" y="11"/>
                  <a:pt x="311" y="12"/>
                </a:cubicBezTo>
                <a:cubicBezTo>
                  <a:pt x="325" y="12"/>
                  <a:pt x="340" y="17"/>
                  <a:pt x="351" y="25"/>
                </a:cubicBezTo>
                <a:cubicBezTo>
                  <a:pt x="382" y="46"/>
                  <a:pt x="382" y="82"/>
                  <a:pt x="352" y="127"/>
                </a:cubicBezTo>
                <a:cubicBezTo>
                  <a:pt x="420" y="158"/>
                  <a:pt x="469" y="208"/>
                  <a:pt x="492" y="281"/>
                </a:cubicBezTo>
                <a:cubicBezTo>
                  <a:pt x="509" y="332"/>
                  <a:pt x="508" y="384"/>
                  <a:pt x="490" y="435"/>
                </a:cubicBezTo>
                <a:cubicBezTo>
                  <a:pt x="454" y="537"/>
                  <a:pt x="355" y="603"/>
                  <a:pt x="249" y="597"/>
                </a:cubicBezTo>
                <a:cubicBezTo>
                  <a:pt x="136" y="591"/>
                  <a:pt x="46" y="514"/>
                  <a:pt x="21" y="405"/>
                </a:cubicBezTo>
                <a:cubicBezTo>
                  <a:pt x="0" y="309"/>
                  <a:pt x="39" y="186"/>
                  <a:pt x="168" y="127"/>
                </a:cubicBezTo>
                <a:close/>
                <a:moveTo>
                  <a:pt x="260" y="206"/>
                </a:moveTo>
                <a:cubicBezTo>
                  <a:pt x="238" y="187"/>
                  <a:pt x="218" y="171"/>
                  <a:pt x="198" y="153"/>
                </a:cubicBezTo>
                <a:cubicBezTo>
                  <a:pt x="190" y="145"/>
                  <a:pt x="183" y="144"/>
                  <a:pt x="174" y="149"/>
                </a:cubicBezTo>
                <a:cubicBezTo>
                  <a:pt x="93" y="188"/>
                  <a:pt x="45" y="251"/>
                  <a:pt x="39" y="341"/>
                </a:cubicBezTo>
                <a:cubicBezTo>
                  <a:pt x="30" y="460"/>
                  <a:pt x="127" y="570"/>
                  <a:pt x="244" y="576"/>
                </a:cubicBezTo>
                <a:cubicBezTo>
                  <a:pt x="370" y="582"/>
                  <a:pt x="472" y="493"/>
                  <a:pt x="482" y="366"/>
                </a:cubicBezTo>
                <a:cubicBezTo>
                  <a:pt x="489" y="269"/>
                  <a:pt x="423" y="172"/>
                  <a:pt x="332" y="145"/>
                </a:cubicBezTo>
                <a:cubicBezTo>
                  <a:pt x="309" y="165"/>
                  <a:pt x="285" y="184"/>
                  <a:pt x="260" y="206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15"/>
          <p:cNvSpPr>
            <a:spLocks noEditPoints="1"/>
          </p:cNvSpPr>
          <p:nvPr/>
        </p:nvSpPr>
        <p:spPr bwMode="auto">
          <a:xfrm>
            <a:off x="4215625" y="2254673"/>
            <a:ext cx="2035092" cy="2407943"/>
          </a:xfrm>
          <a:custGeom>
            <a:avLst/>
            <a:gdLst>
              <a:gd name="T0" fmla="*/ 168 w 509"/>
              <a:gd name="T1" fmla="*/ 127 h 603"/>
              <a:gd name="T2" fmla="*/ 173 w 509"/>
              <a:gd name="T3" fmla="*/ 21 h 603"/>
              <a:gd name="T4" fmla="*/ 260 w 509"/>
              <a:gd name="T5" fmla="*/ 53 h 603"/>
              <a:gd name="T6" fmla="*/ 311 w 509"/>
              <a:gd name="T7" fmla="*/ 12 h 603"/>
              <a:gd name="T8" fmla="*/ 351 w 509"/>
              <a:gd name="T9" fmla="*/ 25 h 603"/>
              <a:gd name="T10" fmla="*/ 352 w 509"/>
              <a:gd name="T11" fmla="*/ 127 h 603"/>
              <a:gd name="T12" fmla="*/ 492 w 509"/>
              <a:gd name="T13" fmla="*/ 281 h 603"/>
              <a:gd name="T14" fmla="*/ 490 w 509"/>
              <a:gd name="T15" fmla="*/ 435 h 603"/>
              <a:gd name="T16" fmla="*/ 249 w 509"/>
              <a:gd name="T17" fmla="*/ 597 h 603"/>
              <a:gd name="T18" fmla="*/ 21 w 509"/>
              <a:gd name="T19" fmla="*/ 405 h 603"/>
              <a:gd name="T20" fmla="*/ 168 w 509"/>
              <a:gd name="T21" fmla="*/ 127 h 603"/>
              <a:gd name="T22" fmla="*/ 260 w 509"/>
              <a:gd name="T23" fmla="*/ 206 h 603"/>
              <a:gd name="T24" fmla="*/ 198 w 509"/>
              <a:gd name="T25" fmla="*/ 153 h 603"/>
              <a:gd name="T26" fmla="*/ 174 w 509"/>
              <a:gd name="T27" fmla="*/ 149 h 603"/>
              <a:gd name="T28" fmla="*/ 39 w 509"/>
              <a:gd name="T29" fmla="*/ 341 h 603"/>
              <a:gd name="T30" fmla="*/ 244 w 509"/>
              <a:gd name="T31" fmla="*/ 576 h 603"/>
              <a:gd name="T32" fmla="*/ 482 w 509"/>
              <a:gd name="T33" fmla="*/ 366 h 603"/>
              <a:gd name="T34" fmla="*/ 332 w 509"/>
              <a:gd name="T35" fmla="*/ 145 h 603"/>
              <a:gd name="T36" fmla="*/ 260 w 509"/>
              <a:gd name="T37" fmla="*/ 206 h 6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509" h="603">
                <a:moveTo>
                  <a:pt x="168" y="127"/>
                </a:moveTo>
                <a:cubicBezTo>
                  <a:pt x="137" y="80"/>
                  <a:pt x="139" y="44"/>
                  <a:pt x="173" y="21"/>
                </a:cubicBezTo>
                <a:cubicBezTo>
                  <a:pt x="204" y="0"/>
                  <a:pt x="230" y="9"/>
                  <a:pt x="260" y="53"/>
                </a:cubicBezTo>
                <a:cubicBezTo>
                  <a:pt x="273" y="34"/>
                  <a:pt x="285" y="11"/>
                  <a:pt x="311" y="12"/>
                </a:cubicBezTo>
                <a:cubicBezTo>
                  <a:pt x="325" y="12"/>
                  <a:pt x="340" y="17"/>
                  <a:pt x="351" y="25"/>
                </a:cubicBezTo>
                <a:cubicBezTo>
                  <a:pt x="382" y="46"/>
                  <a:pt x="382" y="82"/>
                  <a:pt x="352" y="127"/>
                </a:cubicBezTo>
                <a:cubicBezTo>
                  <a:pt x="420" y="158"/>
                  <a:pt x="469" y="208"/>
                  <a:pt x="492" y="281"/>
                </a:cubicBezTo>
                <a:cubicBezTo>
                  <a:pt x="509" y="332"/>
                  <a:pt x="508" y="384"/>
                  <a:pt x="490" y="435"/>
                </a:cubicBezTo>
                <a:cubicBezTo>
                  <a:pt x="454" y="537"/>
                  <a:pt x="355" y="603"/>
                  <a:pt x="249" y="597"/>
                </a:cubicBezTo>
                <a:cubicBezTo>
                  <a:pt x="136" y="591"/>
                  <a:pt x="46" y="514"/>
                  <a:pt x="21" y="405"/>
                </a:cubicBezTo>
                <a:cubicBezTo>
                  <a:pt x="0" y="309"/>
                  <a:pt x="39" y="186"/>
                  <a:pt x="168" y="127"/>
                </a:cubicBezTo>
                <a:close/>
                <a:moveTo>
                  <a:pt x="260" y="206"/>
                </a:moveTo>
                <a:cubicBezTo>
                  <a:pt x="238" y="187"/>
                  <a:pt x="218" y="171"/>
                  <a:pt x="198" y="153"/>
                </a:cubicBezTo>
                <a:cubicBezTo>
                  <a:pt x="190" y="145"/>
                  <a:pt x="183" y="144"/>
                  <a:pt x="174" y="149"/>
                </a:cubicBezTo>
                <a:cubicBezTo>
                  <a:pt x="93" y="188"/>
                  <a:pt x="45" y="251"/>
                  <a:pt x="39" y="341"/>
                </a:cubicBezTo>
                <a:cubicBezTo>
                  <a:pt x="30" y="460"/>
                  <a:pt x="127" y="570"/>
                  <a:pt x="244" y="576"/>
                </a:cubicBezTo>
                <a:cubicBezTo>
                  <a:pt x="370" y="582"/>
                  <a:pt x="472" y="493"/>
                  <a:pt x="482" y="366"/>
                </a:cubicBezTo>
                <a:cubicBezTo>
                  <a:pt x="489" y="269"/>
                  <a:pt x="423" y="172"/>
                  <a:pt x="332" y="145"/>
                </a:cubicBezTo>
                <a:cubicBezTo>
                  <a:pt x="309" y="165"/>
                  <a:pt x="285" y="184"/>
                  <a:pt x="260" y="206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14" name="Grupo 13"/>
          <p:cNvGrpSpPr/>
          <p:nvPr/>
        </p:nvGrpSpPr>
        <p:grpSpPr>
          <a:xfrm>
            <a:off x="3347961" y="3162121"/>
            <a:ext cx="735107" cy="1113275"/>
            <a:chOff x="3336150" y="3094285"/>
            <a:chExt cx="879475" cy="133191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3336150" y="3608635"/>
              <a:ext cx="879475" cy="817562"/>
            </a:xfrm>
            <a:custGeom>
              <a:avLst/>
              <a:gdLst>
                <a:gd name="T0" fmla="*/ 39 w 93"/>
                <a:gd name="T1" fmla="*/ 26 h 86"/>
                <a:gd name="T2" fmla="*/ 43 w 93"/>
                <a:gd name="T3" fmla="*/ 15 h 86"/>
                <a:gd name="T4" fmla="*/ 42 w 93"/>
                <a:gd name="T5" fmla="*/ 12 h 86"/>
                <a:gd name="T6" fmla="*/ 42 w 93"/>
                <a:gd name="T7" fmla="*/ 3 h 86"/>
                <a:gd name="T8" fmla="*/ 51 w 93"/>
                <a:gd name="T9" fmla="*/ 3 h 86"/>
                <a:gd name="T10" fmla="*/ 52 w 93"/>
                <a:gd name="T11" fmla="*/ 12 h 86"/>
                <a:gd name="T12" fmla="*/ 51 w 93"/>
                <a:gd name="T13" fmla="*/ 15 h 86"/>
                <a:gd name="T14" fmla="*/ 54 w 93"/>
                <a:gd name="T15" fmla="*/ 27 h 86"/>
                <a:gd name="T16" fmla="*/ 69 w 93"/>
                <a:gd name="T17" fmla="*/ 9 h 86"/>
                <a:gd name="T18" fmla="*/ 75 w 93"/>
                <a:gd name="T19" fmla="*/ 9 h 86"/>
                <a:gd name="T20" fmla="*/ 92 w 93"/>
                <a:gd name="T21" fmla="*/ 44 h 86"/>
                <a:gd name="T22" fmla="*/ 93 w 93"/>
                <a:gd name="T23" fmla="*/ 54 h 86"/>
                <a:gd name="T24" fmla="*/ 78 w 93"/>
                <a:gd name="T25" fmla="*/ 77 h 86"/>
                <a:gd name="T26" fmla="*/ 14 w 93"/>
                <a:gd name="T27" fmla="*/ 76 h 86"/>
                <a:gd name="T28" fmla="*/ 0 w 93"/>
                <a:gd name="T29" fmla="*/ 54 h 86"/>
                <a:gd name="T30" fmla="*/ 18 w 93"/>
                <a:gd name="T31" fmla="*/ 9 h 86"/>
                <a:gd name="T32" fmla="*/ 25 w 93"/>
                <a:gd name="T33" fmla="*/ 9 h 86"/>
                <a:gd name="T34" fmla="*/ 39 w 93"/>
                <a:gd name="T35" fmla="*/ 2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3" h="86">
                  <a:moveTo>
                    <a:pt x="39" y="26"/>
                  </a:moveTo>
                  <a:cubicBezTo>
                    <a:pt x="40" y="22"/>
                    <a:pt x="40" y="18"/>
                    <a:pt x="43" y="15"/>
                  </a:cubicBezTo>
                  <a:cubicBezTo>
                    <a:pt x="44" y="14"/>
                    <a:pt x="43" y="13"/>
                    <a:pt x="42" y="12"/>
                  </a:cubicBezTo>
                  <a:cubicBezTo>
                    <a:pt x="40" y="9"/>
                    <a:pt x="39" y="5"/>
                    <a:pt x="42" y="3"/>
                  </a:cubicBezTo>
                  <a:cubicBezTo>
                    <a:pt x="45" y="0"/>
                    <a:pt x="48" y="0"/>
                    <a:pt x="51" y="3"/>
                  </a:cubicBezTo>
                  <a:cubicBezTo>
                    <a:pt x="54" y="5"/>
                    <a:pt x="54" y="9"/>
                    <a:pt x="52" y="12"/>
                  </a:cubicBezTo>
                  <a:cubicBezTo>
                    <a:pt x="51" y="13"/>
                    <a:pt x="50" y="13"/>
                    <a:pt x="51" y="15"/>
                  </a:cubicBezTo>
                  <a:cubicBezTo>
                    <a:pt x="53" y="18"/>
                    <a:pt x="53" y="22"/>
                    <a:pt x="54" y="27"/>
                  </a:cubicBezTo>
                  <a:cubicBezTo>
                    <a:pt x="59" y="21"/>
                    <a:pt x="64" y="15"/>
                    <a:pt x="69" y="9"/>
                  </a:cubicBezTo>
                  <a:cubicBezTo>
                    <a:pt x="71" y="6"/>
                    <a:pt x="73" y="6"/>
                    <a:pt x="75" y="9"/>
                  </a:cubicBezTo>
                  <a:cubicBezTo>
                    <a:pt x="85" y="19"/>
                    <a:pt x="90" y="31"/>
                    <a:pt x="92" y="44"/>
                  </a:cubicBezTo>
                  <a:cubicBezTo>
                    <a:pt x="92" y="47"/>
                    <a:pt x="93" y="50"/>
                    <a:pt x="93" y="54"/>
                  </a:cubicBezTo>
                  <a:cubicBezTo>
                    <a:pt x="93" y="65"/>
                    <a:pt x="88" y="72"/>
                    <a:pt x="78" y="77"/>
                  </a:cubicBezTo>
                  <a:cubicBezTo>
                    <a:pt x="57" y="86"/>
                    <a:pt x="35" y="85"/>
                    <a:pt x="14" y="76"/>
                  </a:cubicBezTo>
                  <a:cubicBezTo>
                    <a:pt x="5" y="72"/>
                    <a:pt x="0" y="64"/>
                    <a:pt x="0" y="54"/>
                  </a:cubicBezTo>
                  <a:cubicBezTo>
                    <a:pt x="1" y="38"/>
                    <a:pt x="6" y="22"/>
                    <a:pt x="18" y="9"/>
                  </a:cubicBezTo>
                  <a:cubicBezTo>
                    <a:pt x="21" y="6"/>
                    <a:pt x="22" y="6"/>
                    <a:pt x="25" y="9"/>
                  </a:cubicBezTo>
                  <a:cubicBezTo>
                    <a:pt x="29" y="15"/>
                    <a:pt x="34" y="20"/>
                    <a:pt x="39" y="2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515538" y="3094285"/>
              <a:ext cx="520700" cy="514350"/>
            </a:xfrm>
            <a:custGeom>
              <a:avLst/>
              <a:gdLst>
                <a:gd name="T0" fmla="*/ 28 w 55"/>
                <a:gd name="T1" fmla="*/ 0 h 54"/>
                <a:gd name="T2" fmla="*/ 55 w 55"/>
                <a:gd name="T3" fmla="*/ 27 h 54"/>
                <a:gd name="T4" fmla="*/ 27 w 55"/>
                <a:gd name="T5" fmla="*/ 54 h 54"/>
                <a:gd name="T6" fmla="*/ 0 w 55"/>
                <a:gd name="T7" fmla="*/ 27 h 54"/>
                <a:gd name="T8" fmla="*/ 28 w 55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4">
                  <a:moveTo>
                    <a:pt x="28" y="0"/>
                  </a:moveTo>
                  <a:cubicBezTo>
                    <a:pt x="43" y="0"/>
                    <a:pt x="55" y="12"/>
                    <a:pt x="55" y="27"/>
                  </a:cubicBezTo>
                  <a:cubicBezTo>
                    <a:pt x="55" y="42"/>
                    <a:pt x="42" y="54"/>
                    <a:pt x="27" y="54"/>
                  </a:cubicBezTo>
                  <a:cubicBezTo>
                    <a:pt x="13" y="54"/>
                    <a:pt x="0" y="42"/>
                    <a:pt x="0" y="27"/>
                  </a:cubicBezTo>
                  <a:cubicBezTo>
                    <a:pt x="0" y="12"/>
                    <a:pt x="12" y="0"/>
                    <a:pt x="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5" name="Grupo 14"/>
          <p:cNvGrpSpPr/>
          <p:nvPr/>
        </p:nvGrpSpPr>
        <p:grpSpPr>
          <a:xfrm>
            <a:off x="5006531" y="2997657"/>
            <a:ext cx="828212" cy="1236921"/>
            <a:chOff x="7926388" y="2375128"/>
            <a:chExt cx="974726" cy="1455737"/>
          </a:xfrm>
        </p:grpSpPr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7926388" y="3051403"/>
              <a:ext cx="927100" cy="779462"/>
            </a:xfrm>
            <a:custGeom>
              <a:avLst/>
              <a:gdLst>
                <a:gd name="T0" fmla="*/ 28 w 98"/>
                <a:gd name="T1" fmla="*/ 8 h 82"/>
                <a:gd name="T2" fmla="*/ 12 w 98"/>
                <a:gd name="T3" fmla="*/ 33 h 82"/>
                <a:gd name="T4" fmla="*/ 8 w 98"/>
                <a:gd name="T5" fmla="*/ 54 h 82"/>
                <a:gd name="T6" fmla="*/ 18 w 98"/>
                <a:gd name="T7" fmla="*/ 70 h 82"/>
                <a:gd name="T8" fmla="*/ 81 w 98"/>
                <a:gd name="T9" fmla="*/ 70 h 82"/>
                <a:gd name="T10" fmla="*/ 91 w 98"/>
                <a:gd name="T11" fmla="*/ 51 h 82"/>
                <a:gd name="T12" fmla="*/ 72 w 98"/>
                <a:gd name="T13" fmla="*/ 9 h 82"/>
                <a:gd name="T14" fmla="*/ 74 w 98"/>
                <a:gd name="T15" fmla="*/ 3 h 82"/>
                <a:gd name="T16" fmla="*/ 78 w 98"/>
                <a:gd name="T17" fmla="*/ 4 h 82"/>
                <a:gd name="T18" fmla="*/ 96 w 98"/>
                <a:gd name="T19" fmla="*/ 43 h 82"/>
                <a:gd name="T20" fmla="*/ 97 w 98"/>
                <a:gd name="T21" fmla="*/ 57 h 82"/>
                <a:gd name="T22" fmla="*/ 72 w 98"/>
                <a:gd name="T23" fmla="*/ 77 h 82"/>
                <a:gd name="T24" fmla="*/ 26 w 98"/>
                <a:gd name="T25" fmla="*/ 77 h 82"/>
                <a:gd name="T26" fmla="*/ 2 w 98"/>
                <a:gd name="T27" fmla="*/ 57 h 82"/>
                <a:gd name="T28" fmla="*/ 21 w 98"/>
                <a:gd name="T29" fmla="*/ 3 h 82"/>
                <a:gd name="T30" fmla="*/ 25 w 98"/>
                <a:gd name="T31" fmla="*/ 4 h 82"/>
                <a:gd name="T32" fmla="*/ 28 w 98"/>
                <a:gd name="T33" fmla="*/ 8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8" h="82">
                  <a:moveTo>
                    <a:pt x="28" y="8"/>
                  </a:moveTo>
                  <a:cubicBezTo>
                    <a:pt x="19" y="14"/>
                    <a:pt x="15" y="23"/>
                    <a:pt x="12" y="33"/>
                  </a:cubicBezTo>
                  <a:cubicBezTo>
                    <a:pt x="9" y="39"/>
                    <a:pt x="8" y="47"/>
                    <a:pt x="8" y="54"/>
                  </a:cubicBezTo>
                  <a:cubicBezTo>
                    <a:pt x="8" y="62"/>
                    <a:pt x="12" y="67"/>
                    <a:pt x="18" y="70"/>
                  </a:cubicBezTo>
                  <a:cubicBezTo>
                    <a:pt x="39" y="80"/>
                    <a:pt x="60" y="80"/>
                    <a:pt x="81" y="70"/>
                  </a:cubicBezTo>
                  <a:cubicBezTo>
                    <a:pt x="88" y="66"/>
                    <a:pt x="92" y="60"/>
                    <a:pt x="91" y="51"/>
                  </a:cubicBezTo>
                  <a:cubicBezTo>
                    <a:pt x="89" y="35"/>
                    <a:pt x="85" y="21"/>
                    <a:pt x="72" y="9"/>
                  </a:cubicBezTo>
                  <a:cubicBezTo>
                    <a:pt x="69" y="7"/>
                    <a:pt x="73" y="5"/>
                    <a:pt x="74" y="3"/>
                  </a:cubicBezTo>
                  <a:cubicBezTo>
                    <a:pt x="76" y="0"/>
                    <a:pt x="77" y="3"/>
                    <a:pt x="78" y="4"/>
                  </a:cubicBezTo>
                  <a:cubicBezTo>
                    <a:pt x="89" y="15"/>
                    <a:pt x="94" y="28"/>
                    <a:pt x="96" y="43"/>
                  </a:cubicBezTo>
                  <a:cubicBezTo>
                    <a:pt x="97" y="47"/>
                    <a:pt x="98" y="52"/>
                    <a:pt x="97" y="57"/>
                  </a:cubicBezTo>
                  <a:cubicBezTo>
                    <a:pt x="94" y="70"/>
                    <a:pt x="83" y="74"/>
                    <a:pt x="72" y="77"/>
                  </a:cubicBezTo>
                  <a:cubicBezTo>
                    <a:pt x="57" y="82"/>
                    <a:pt x="41" y="82"/>
                    <a:pt x="26" y="77"/>
                  </a:cubicBezTo>
                  <a:cubicBezTo>
                    <a:pt x="15" y="74"/>
                    <a:pt x="3" y="70"/>
                    <a:pt x="2" y="57"/>
                  </a:cubicBezTo>
                  <a:cubicBezTo>
                    <a:pt x="0" y="37"/>
                    <a:pt x="7" y="18"/>
                    <a:pt x="21" y="3"/>
                  </a:cubicBezTo>
                  <a:cubicBezTo>
                    <a:pt x="23" y="1"/>
                    <a:pt x="24" y="1"/>
                    <a:pt x="25" y="4"/>
                  </a:cubicBezTo>
                  <a:cubicBezTo>
                    <a:pt x="26" y="5"/>
                    <a:pt x="27" y="7"/>
                    <a:pt x="28" y="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8"/>
            <p:cNvSpPr>
              <a:spLocks/>
            </p:cNvSpPr>
            <p:nvPr/>
          </p:nvSpPr>
          <p:spPr bwMode="auto">
            <a:xfrm>
              <a:off x="8191501" y="3127603"/>
              <a:ext cx="406400" cy="314325"/>
            </a:xfrm>
            <a:custGeom>
              <a:avLst/>
              <a:gdLst>
                <a:gd name="T0" fmla="*/ 0 w 43"/>
                <a:gd name="T1" fmla="*/ 0 h 33"/>
                <a:gd name="T2" fmla="*/ 43 w 43"/>
                <a:gd name="T3" fmla="*/ 0 h 33"/>
                <a:gd name="T4" fmla="*/ 21 w 43"/>
                <a:gd name="T5" fmla="*/ 33 h 33"/>
                <a:gd name="T6" fmla="*/ 0 w 43"/>
                <a:gd name="T7" fmla="*/ 0 h 33"/>
                <a:gd name="T8" fmla="*/ 0 w 43"/>
                <a:gd name="T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3">
                  <a:moveTo>
                    <a:pt x="0" y="0"/>
                  </a:moveTo>
                  <a:cubicBezTo>
                    <a:pt x="14" y="0"/>
                    <a:pt x="28" y="0"/>
                    <a:pt x="43" y="0"/>
                  </a:cubicBezTo>
                  <a:cubicBezTo>
                    <a:pt x="36" y="12"/>
                    <a:pt x="30" y="23"/>
                    <a:pt x="21" y="33"/>
                  </a:cubicBezTo>
                  <a:cubicBezTo>
                    <a:pt x="13" y="22"/>
                    <a:pt x="6" y="12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9"/>
            <p:cNvSpPr>
              <a:spLocks noEditPoints="1"/>
            </p:cNvSpPr>
            <p:nvPr/>
          </p:nvSpPr>
          <p:spPr bwMode="auto">
            <a:xfrm>
              <a:off x="8153401" y="2375128"/>
              <a:ext cx="747713" cy="647700"/>
            </a:xfrm>
            <a:custGeom>
              <a:avLst/>
              <a:gdLst>
                <a:gd name="T0" fmla="*/ 78 w 79"/>
                <a:gd name="T1" fmla="*/ 24 h 68"/>
                <a:gd name="T2" fmla="*/ 73 w 79"/>
                <a:gd name="T3" fmla="*/ 8 h 68"/>
                <a:gd name="T4" fmla="*/ 68 w 79"/>
                <a:gd name="T5" fmla="*/ 6 h 68"/>
                <a:gd name="T6" fmla="*/ 67 w 79"/>
                <a:gd name="T7" fmla="*/ 6 h 68"/>
                <a:gd name="T8" fmla="*/ 60 w 79"/>
                <a:gd name="T9" fmla="*/ 3 h 68"/>
                <a:gd name="T10" fmla="*/ 53 w 79"/>
                <a:gd name="T11" fmla="*/ 1 h 68"/>
                <a:gd name="T12" fmla="*/ 37 w 79"/>
                <a:gd name="T13" fmla="*/ 9 h 68"/>
                <a:gd name="T14" fmla="*/ 34 w 79"/>
                <a:gd name="T15" fmla="*/ 13 h 68"/>
                <a:gd name="T16" fmla="*/ 25 w 79"/>
                <a:gd name="T17" fmla="*/ 17 h 68"/>
                <a:gd name="T18" fmla="*/ 0 w 79"/>
                <a:gd name="T19" fmla="*/ 42 h 68"/>
                <a:gd name="T20" fmla="*/ 26 w 79"/>
                <a:gd name="T21" fmla="*/ 68 h 68"/>
                <a:gd name="T22" fmla="*/ 41 w 79"/>
                <a:gd name="T23" fmla="*/ 63 h 68"/>
                <a:gd name="T24" fmla="*/ 50 w 79"/>
                <a:gd name="T25" fmla="*/ 40 h 68"/>
                <a:gd name="T26" fmla="*/ 52 w 79"/>
                <a:gd name="T27" fmla="*/ 35 h 68"/>
                <a:gd name="T28" fmla="*/ 70 w 79"/>
                <a:gd name="T29" fmla="*/ 31 h 68"/>
                <a:gd name="T30" fmla="*/ 78 w 79"/>
                <a:gd name="T31" fmla="*/ 24 h 68"/>
                <a:gd name="T32" fmla="*/ 69 w 79"/>
                <a:gd name="T33" fmla="*/ 29 h 68"/>
                <a:gd name="T34" fmla="*/ 52 w 79"/>
                <a:gd name="T35" fmla="*/ 34 h 68"/>
                <a:gd name="T36" fmla="*/ 48 w 79"/>
                <a:gd name="T37" fmla="*/ 32 h 68"/>
                <a:gd name="T38" fmla="*/ 32 w 79"/>
                <a:gd name="T39" fmla="*/ 18 h 68"/>
                <a:gd name="T40" fmla="*/ 40 w 79"/>
                <a:gd name="T41" fmla="*/ 10 h 68"/>
                <a:gd name="T42" fmla="*/ 53 w 79"/>
                <a:gd name="T43" fmla="*/ 4 h 68"/>
                <a:gd name="T44" fmla="*/ 54 w 79"/>
                <a:gd name="T45" fmla="*/ 3 h 68"/>
                <a:gd name="T46" fmla="*/ 65 w 79"/>
                <a:gd name="T47" fmla="*/ 8 h 68"/>
                <a:gd name="T48" fmla="*/ 72 w 79"/>
                <a:gd name="T49" fmla="*/ 16 h 68"/>
                <a:gd name="T50" fmla="*/ 74 w 79"/>
                <a:gd name="T51" fmla="*/ 20 h 68"/>
                <a:gd name="T52" fmla="*/ 69 w 79"/>
                <a:gd name="T53" fmla="*/ 2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9" h="68">
                  <a:moveTo>
                    <a:pt x="78" y="24"/>
                  </a:moveTo>
                  <a:cubicBezTo>
                    <a:pt x="77" y="19"/>
                    <a:pt x="75" y="14"/>
                    <a:pt x="73" y="8"/>
                  </a:cubicBezTo>
                  <a:cubicBezTo>
                    <a:pt x="72" y="7"/>
                    <a:pt x="70" y="6"/>
                    <a:pt x="68" y="6"/>
                  </a:cubicBezTo>
                  <a:cubicBezTo>
                    <a:pt x="68" y="6"/>
                    <a:pt x="68" y="6"/>
                    <a:pt x="67" y="6"/>
                  </a:cubicBezTo>
                  <a:cubicBezTo>
                    <a:pt x="64" y="7"/>
                    <a:pt x="62" y="6"/>
                    <a:pt x="60" y="3"/>
                  </a:cubicBezTo>
                  <a:cubicBezTo>
                    <a:pt x="59" y="0"/>
                    <a:pt x="55" y="0"/>
                    <a:pt x="53" y="1"/>
                  </a:cubicBezTo>
                  <a:cubicBezTo>
                    <a:pt x="48" y="5"/>
                    <a:pt x="42" y="6"/>
                    <a:pt x="37" y="9"/>
                  </a:cubicBezTo>
                  <a:cubicBezTo>
                    <a:pt x="36" y="10"/>
                    <a:pt x="34" y="11"/>
                    <a:pt x="34" y="13"/>
                  </a:cubicBezTo>
                  <a:cubicBezTo>
                    <a:pt x="33" y="17"/>
                    <a:pt x="29" y="17"/>
                    <a:pt x="25" y="17"/>
                  </a:cubicBezTo>
                  <a:cubicBezTo>
                    <a:pt x="11" y="17"/>
                    <a:pt x="0" y="29"/>
                    <a:pt x="0" y="42"/>
                  </a:cubicBezTo>
                  <a:cubicBezTo>
                    <a:pt x="0" y="56"/>
                    <a:pt x="11" y="68"/>
                    <a:pt x="26" y="68"/>
                  </a:cubicBezTo>
                  <a:cubicBezTo>
                    <a:pt x="31" y="67"/>
                    <a:pt x="36" y="66"/>
                    <a:pt x="41" y="63"/>
                  </a:cubicBezTo>
                  <a:cubicBezTo>
                    <a:pt x="48" y="57"/>
                    <a:pt x="51" y="50"/>
                    <a:pt x="50" y="40"/>
                  </a:cubicBezTo>
                  <a:cubicBezTo>
                    <a:pt x="50" y="38"/>
                    <a:pt x="50" y="35"/>
                    <a:pt x="52" y="35"/>
                  </a:cubicBezTo>
                  <a:cubicBezTo>
                    <a:pt x="59" y="35"/>
                    <a:pt x="64" y="32"/>
                    <a:pt x="70" y="31"/>
                  </a:cubicBezTo>
                  <a:cubicBezTo>
                    <a:pt x="74" y="30"/>
                    <a:pt x="79" y="29"/>
                    <a:pt x="78" y="24"/>
                  </a:cubicBezTo>
                  <a:close/>
                  <a:moveTo>
                    <a:pt x="69" y="29"/>
                  </a:moveTo>
                  <a:cubicBezTo>
                    <a:pt x="63" y="30"/>
                    <a:pt x="58" y="33"/>
                    <a:pt x="52" y="34"/>
                  </a:cubicBezTo>
                  <a:cubicBezTo>
                    <a:pt x="50" y="34"/>
                    <a:pt x="49" y="34"/>
                    <a:pt x="48" y="32"/>
                  </a:cubicBezTo>
                  <a:cubicBezTo>
                    <a:pt x="43" y="24"/>
                    <a:pt x="41" y="22"/>
                    <a:pt x="32" y="18"/>
                  </a:cubicBezTo>
                  <a:cubicBezTo>
                    <a:pt x="36" y="16"/>
                    <a:pt x="36" y="12"/>
                    <a:pt x="40" y="10"/>
                  </a:cubicBezTo>
                  <a:cubicBezTo>
                    <a:pt x="44" y="8"/>
                    <a:pt x="49" y="7"/>
                    <a:pt x="53" y="4"/>
                  </a:cubicBezTo>
                  <a:cubicBezTo>
                    <a:pt x="53" y="3"/>
                    <a:pt x="53" y="3"/>
                    <a:pt x="54" y="3"/>
                  </a:cubicBezTo>
                  <a:cubicBezTo>
                    <a:pt x="59" y="2"/>
                    <a:pt x="60" y="9"/>
                    <a:pt x="65" y="8"/>
                  </a:cubicBezTo>
                  <a:cubicBezTo>
                    <a:pt x="70" y="8"/>
                    <a:pt x="72" y="11"/>
                    <a:pt x="72" y="16"/>
                  </a:cubicBezTo>
                  <a:cubicBezTo>
                    <a:pt x="72" y="18"/>
                    <a:pt x="73" y="19"/>
                    <a:pt x="74" y="20"/>
                  </a:cubicBezTo>
                  <a:cubicBezTo>
                    <a:pt x="76" y="25"/>
                    <a:pt x="74" y="28"/>
                    <a:pt x="69" y="2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5" name="Google Shape;2105;p73"/>
          <p:cNvSpPr txBox="1">
            <a:spLocks noGrp="1"/>
          </p:cNvSpPr>
          <p:nvPr>
            <p:ph type="title"/>
          </p:nvPr>
        </p:nvSpPr>
        <p:spPr>
          <a:xfrm>
            <a:off x="554514" y="2668543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GB" sz="3200" dirty="0">
                <a:solidFill>
                  <a:schemeClr val="bg1">
                    <a:lumMod val="75000"/>
                  </a:schemeClr>
                </a:solidFill>
              </a:rPr>
              <a:t>https://www.plantillaspower-point.com</a:t>
            </a:r>
            <a:endParaRPr sz="32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1" name="Google Shape;2391;p75"/>
          <p:cNvSpPr txBox="1">
            <a:spLocks noGrp="1"/>
          </p:cNvSpPr>
          <p:nvPr>
            <p:ph type="title"/>
          </p:nvPr>
        </p:nvSpPr>
        <p:spPr>
          <a:xfrm>
            <a:off x="540000" y="336822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>
                    <a:lumMod val="90000"/>
                  </a:schemeClr>
                </a:solidFill>
              </a:rPr>
              <a:t>RESOURCES</a:t>
            </a:r>
            <a:endParaRPr dirty="0">
              <a:solidFill>
                <a:schemeClr val="bg1">
                  <a:lumMod val="90000"/>
                </a:schemeClr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670" y="1290170"/>
            <a:ext cx="1332673" cy="174697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742" y="3515764"/>
            <a:ext cx="2364211" cy="133926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44" y="1388141"/>
            <a:ext cx="1814512" cy="208236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3391" y="1753438"/>
            <a:ext cx="2085552" cy="310159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82678" y="1185362"/>
            <a:ext cx="1973346" cy="218717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22735" y="3581317"/>
            <a:ext cx="1651917" cy="120815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91965" y="1596382"/>
            <a:ext cx="1506252" cy="1440763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25966" y="3515667"/>
            <a:ext cx="1685557" cy="99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0118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1" name="Google Shape;2391;p75"/>
          <p:cNvSpPr txBox="1">
            <a:spLocks noGrp="1"/>
          </p:cNvSpPr>
          <p:nvPr>
            <p:ph type="title"/>
          </p:nvPr>
        </p:nvSpPr>
        <p:spPr>
          <a:xfrm>
            <a:off x="540000" y="336822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>
                    <a:lumMod val="90000"/>
                  </a:schemeClr>
                </a:solidFill>
              </a:rPr>
              <a:t>RESOURCES</a:t>
            </a:r>
            <a:endParaRPr dirty="0">
              <a:solidFill>
                <a:schemeClr val="bg1">
                  <a:lumMod val="90000"/>
                </a:schemeClr>
              </a:solidFill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202" y="2482639"/>
            <a:ext cx="2148855" cy="2293956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2592" y="2141818"/>
            <a:ext cx="2301007" cy="2745868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5857" y="1219200"/>
            <a:ext cx="2069146" cy="3668486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5003" y="962934"/>
            <a:ext cx="1037589" cy="1466293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57142" y="3053443"/>
            <a:ext cx="1688715" cy="1938002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01447" y="1245343"/>
            <a:ext cx="1618296" cy="1498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20227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1" name="Google Shape;2391;p75"/>
          <p:cNvSpPr txBox="1">
            <a:spLocks noGrp="1"/>
          </p:cNvSpPr>
          <p:nvPr>
            <p:ph type="title"/>
          </p:nvPr>
        </p:nvSpPr>
        <p:spPr>
          <a:xfrm>
            <a:off x="540000" y="336822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>
                    <a:lumMod val="90000"/>
                  </a:schemeClr>
                </a:solidFill>
              </a:rPr>
              <a:t>RESOURCES</a:t>
            </a:r>
            <a:endParaRPr dirty="0">
              <a:solidFill>
                <a:schemeClr val="bg1">
                  <a:lumMod val="90000"/>
                </a:schemeClr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761" y="1251771"/>
            <a:ext cx="3057043" cy="3352886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7071" y="1338418"/>
            <a:ext cx="1312929" cy="191048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5815" y="1251771"/>
            <a:ext cx="2960529" cy="2742843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3128" y="3510113"/>
            <a:ext cx="843043" cy="1255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2980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1" name="Google Shape;2391;p75"/>
          <p:cNvSpPr txBox="1">
            <a:spLocks noGrp="1"/>
          </p:cNvSpPr>
          <p:nvPr>
            <p:ph type="title"/>
          </p:nvPr>
        </p:nvSpPr>
        <p:spPr>
          <a:xfrm>
            <a:off x="540000" y="140880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rgbClr val="FFC000"/>
                </a:solidFill>
              </a:rPr>
              <a:t>RESOURCES</a:t>
            </a:r>
            <a:endParaRPr dirty="0">
              <a:solidFill>
                <a:srgbClr val="FFC00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00" y="1482256"/>
            <a:ext cx="3277746" cy="330386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1647" y="1388065"/>
            <a:ext cx="1340047" cy="349224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4099" y="2084943"/>
            <a:ext cx="2169252" cy="270117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3075" y="1482256"/>
            <a:ext cx="2150925" cy="128076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36450" y="3435531"/>
            <a:ext cx="1258705" cy="1070422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1" name="Google Shape;2391;p75"/>
          <p:cNvSpPr txBox="1">
            <a:spLocks noGrp="1"/>
          </p:cNvSpPr>
          <p:nvPr>
            <p:ph type="title"/>
          </p:nvPr>
        </p:nvSpPr>
        <p:spPr>
          <a:xfrm>
            <a:off x="540000" y="140880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rgbClr val="FFC000"/>
                </a:solidFill>
              </a:rPr>
              <a:t>RESOURCES</a:t>
            </a:r>
            <a:endParaRPr dirty="0">
              <a:solidFill>
                <a:srgbClr val="FFC00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740" y="1278029"/>
            <a:ext cx="1478553" cy="177606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7888" y="1431283"/>
            <a:ext cx="1288994" cy="115625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5941" y="1278029"/>
            <a:ext cx="2873280" cy="355559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0193" y="2881811"/>
            <a:ext cx="1614364" cy="195180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79996" y="1123598"/>
            <a:ext cx="2087892" cy="386099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705" y="3007141"/>
            <a:ext cx="1630784" cy="182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93754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1" name="Google Shape;2391;p75"/>
          <p:cNvSpPr txBox="1">
            <a:spLocks noGrp="1"/>
          </p:cNvSpPr>
          <p:nvPr>
            <p:ph type="title"/>
          </p:nvPr>
        </p:nvSpPr>
        <p:spPr>
          <a:xfrm>
            <a:off x="540000" y="140880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rgbClr val="FFC000"/>
                </a:solidFill>
              </a:rPr>
              <a:t>RESOURCES</a:t>
            </a:r>
            <a:endParaRPr dirty="0">
              <a:solidFill>
                <a:srgbClr val="FFC00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892" y="1505487"/>
            <a:ext cx="1394270" cy="140298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412" y="3078206"/>
            <a:ext cx="1113750" cy="1755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4167" y="2595982"/>
            <a:ext cx="2835833" cy="2237224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3278" y="1505487"/>
            <a:ext cx="765809" cy="123771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90000" y="2498381"/>
            <a:ext cx="2590633" cy="243242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74469" y="2901339"/>
            <a:ext cx="1033450" cy="202945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16624" y="1528116"/>
            <a:ext cx="1414922" cy="106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09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" name="Google Shape;1118;p42"/>
          <p:cNvSpPr txBox="1">
            <a:spLocks noGrp="1"/>
          </p:cNvSpPr>
          <p:nvPr>
            <p:ph type="title"/>
          </p:nvPr>
        </p:nvSpPr>
        <p:spPr>
          <a:xfrm>
            <a:off x="540000" y="491400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OUR  HISTORY</a:t>
            </a:r>
            <a:endParaRPr/>
          </a:p>
        </p:txBody>
      </p:sp>
      <p:sp>
        <p:nvSpPr>
          <p:cNvPr id="1119" name="Google Shape;1119;p42"/>
          <p:cNvSpPr txBox="1">
            <a:spLocks noGrp="1"/>
          </p:cNvSpPr>
          <p:nvPr>
            <p:ph type="title" idx="2"/>
          </p:nvPr>
        </p:nvSpPr>
        <p:spPr>
          <a:xfrm>
            <a:off x="971941" y="2949629"/>
            <a:ext cx="933000" cy="45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Barlow SemiBold"/>
                <a:ea typeface="Barlow SemiBold"/>
                <a:cs typeface="Barlow SemiBold"/>
                <a:sym typeface="Barlow SemiBold"/>
              </a:rPr>
              <a:t>2000</a:t>
            </a:r>
            <a:endParaRPr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1120" name="Google Shape;1120;p42"/>
          <p:cNvSpPr txBox="1">
            <a:spLocks noGrp="1"/>
          </p:cNvSpPr>
          <p:nvPr>
            <p:ph type="title" idx="3"/>
          </p:nvPr>
        </p:nvSpPr>
        <p:spPr>
          <a:xfrm>
            <a:off x="2561250" y="2949629"/>
            <a:ext cx="933000" cy="45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Barlow SemiBold"/>
                <a:ea typeface="Barlow SemiBold"/>
                <a:cs typeface="Barlow SemiBold"/>
                <a:sym typeface="Barlow SemiBold"/>
              </a:rPr>
              <a:t>2005</a:t>
            </a:r>
            <a:endParaRPr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1121" name="Google Shape;1121;p42"/>
          <p:cNvSpPr txBox="1">
            <a:spLocks noGrp="1"/>
          </p:cNvSpPr>
          <p:nvPr>
            <p:ph type="title" idx="4"/>
          </p:nvPr>
        </p:nvSpPr>
        <p:spPr>
          <a:xfrm>
            <a:off x="4164750" y="2949629"/>
            <a:ext cx="933000" cy="45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Barlow SemiBold"/>
                <a:ea typeface="Barlow SemiBold"/>
                <a:cs typeface="Barlow SemiBold"/>
                <a:sym typeface="Barlow SemiBold"/>
              </a:rPr>
              <a:t>2010</a:t>
            </a:r>
            <a:endParaRPr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1122" name="Google Shape;1122;p42"/>
          <p:cNvSpPr txBox="1">
            <a:spLocks noGrp="1"/>
          </p:cNvSpPr>
          <p:nvPr>
            <p:ph type="title" idx="5"/>
          </p:nvPr>
        </p:nvSpPr>
        <p:spPr>
          <a:xfrm>
            <a:off x="5768250" y="2949629"/>
            <a:ext cx="933000" cy="45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Barlow SemiBold"/>
                <a:ea typeface="Barlow SemiBold"/>
                <a:cs typeface="Barlow SemiBold"/>
                <a:sym typeface="Barlow SemiBold"/>
              </a:rPr>
              <a:t>2015</a:t>
            </a:r>
            <a:endParaRPr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1123" name="Google Shape;1123;p42"/>
          <p:cNvSpPr txBox="1">
            <a:spLocks noGrp="1"/>
          </p:cNvSpPr>
          <p:nvPr>
            <p:ph type="title" idx="6"/>
          </p:nvPr>
        </p:nvSpPr>
        <p:spPr>
          <a:xfrm>
            <a:off x="7371750" y="2949629"/>
            <a:ext cx="933000" cy="45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Barlow SemiBold"/>
                <a:ea typeface="Barlow SemiBold"/>
                <a:cs typeface="Barlow SemiBold"/>
                <a:sym typeface="Barlow SemiBold"/>
              </a:rPr>
              <a:t>2020</a:t>
            </a:r>
            <a:endParaRPr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cxnSp>
        <p:nvCxnSpPr>
          <p:cNvPr id="1124" name="Google Shape;1124;p42"/>
          <p:cNvCxnSpPr>
            <a:stCxn id="1119" idx="3"/>
            <a:endCxn id="1120" idx="1"/>
          </p:cNvCxnSpPr>
          <p:nvPr/>
        </p:nvCxnSpPr>
        <p:spPr>
          <a:xfrm>
            <a:off x="1904941" y="3178829"/>
            <a:ext cx="656400" cy="0"/>
          </a:xfrm>
          <a:prstGeom prst="straightConnector1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25" name="Google Shape;1125;p42"/>
          <p:cNvCxnSpPr/>
          <p:nvPr/>
        </p:nvCxnSpPr>
        <p:spPr>
          <a:xfrm>
            <a:off x="3530916" y="3178829"/>
            <a:ext cx="633900" cy="0"/>
          </a:xfrm>
          <a:prstGeom prst="straightConnector1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26" name="Google Shape;1126;p42"/>
          <p:cNvCxnSpPr/>
          <p:nvPr/>
        </p:nvCxnSpPr>
        <p:spPr>
          <a:xfrm>
            <a:off x="5097666" y="3178829"/>
            <a:ext cx="633900" cy="0"/>
          </a:xfrm>
          <a:prstGeom prst="straightConnector1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27" name="Google Shape;1127;p42"/>
          <p:cNvCxnSpPr/>
          <p:nvPr/>
        </p:nvCxnSpPr>
        <p:spPr>
          <a:xfrm>
            <a:off x="6719541" y="3184454"/>
            <a:ext cx="633900" cy="0"/>
          </a:xfrm>
          <a:prstGeom prst="straightConnector1">
            <a:avLst/>
          </a:prstGeom>
          <a:noFill/>
          <a:ln w="76200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45" name="Google Shape;1145;p42"/>
          <p:cNvSpPr txBox="1">
            <a:spLocks noGrp="1"/>
          </p:cNvSpPr>
          <p:nvPr>
            <p:ph type="subTitle" idx="1"/>
          </p:nvPr>
        </p:nvSpPr>
        <p:spPr>
          <a:xfrm>
            <a:off x="2233100" y="3343504"/>
            <a:ext cx="1603500" cy="9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Jupiter is the biggest planet in the Solar System</a:t>
            </a:r>
            <a:endParaRPr/>
          </a:p>
        </p:txBody>
      </p:sp>
      <p:sp>
        <p:nvSpPr>
          <p:cNvPr id="1146" name="Google Shape;1146;p42"/>
          <p:cNvSpPr txBox="1">
            <a:spLocks noGrp="1"/>
          </p:cNvSpPr>
          <p:nvPr>
            <p:ph type="subTitle" idx="7"/>
          </p:nvPr>
        </p:nvSpPr>
        <p:spPr>
          <a:xfrm>
            <a:off x="3829500" y="3343504"/>
            <a:ext cx="1603500" cy="9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Mercury is the closest planet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to the Sun</a:t>
            </a:r>
            <a:endParaRPr/>
          </a:p>
        </p:txBody>
      </p:sp>
      <p:sp>
        <p:nvSpPr>
          <p:cNvPr id="1147" name="Google Shape;1147;p42"/>
          <p:cNvSpPr txBox="1">
            <a:spLocks noGrp="1"/>
          </p:cNvSpPr>
          <p:nvPr>
            <p:ph type="subTitle" idx="8"/>
          </p:nvPr>
        </p:nvSpPr>
        <p:spPr>
          <a:xfrm>
            <a:off x="5433000" y="3343504"/>
            <a:ext cx="1603500" cy="9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Venus is the second planet from the Sun</a:t>
            </a:r>
            <a:endParaRPr/>
          </a:p>
        </p:txBody>
      </p:sp>
      <p:sp>
        <p:nvSpPr>
          <p:cNvPr id="1148" name="Google Shape;1148;p42"/>
          <p:cNvSpPr txBox="1">
            <a:spLocks noGrp="1"/>
          </p:cNvSpPr>
          <p:nvPr>
            <p:ph type="subTitle" idx="9"/>
          </p:nvPr>
        </p:nvSpPr>
        <p:spPr>
          <a:xfrm>
            <a:off x="7036500" y="3343504"/>
            <a:ext cx="1603500" cy="9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Saturn is a gas giant and has several rings</a:t>
            </a:r>
            <a:endParaRPr/>
          </a:p>
        </p:txBody>
      </p:sp>
      <p:sp>
        <p:nvSpPr>
          <p:cNvPr id="1149" name="Google Shape;1149;p42"/>
          <p:cNvSpPr txBox="1">
            <a:spLocks noGrp="1"/>
          </p:cNvSpPr>
          <p:nvPr>
            <p:ph type="subTitle" idx="13"/>
          </p:nvPr>
        </p:nvSpPr>
        <p:spPr>
          <a:xfrm>
            <a:off x="622500" y="3343504"/>
            <a:ext cx="1603500" cy="95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Despite being red, Mars is a cold place</a:t>
            </a:r>
            <a:endParaRPr/>
          </a:p>
        </p:txBody>
      </p:sp>
      <p:sp>
        <p:nvSpPr>
          <p:cNvPr id="18" name="Freeform 17"/>
          <p:cNvSpPr>
            <a:spLocks noEditPoints="1"/>
          </p:cNvSpPr>
          <p:nvPr/>
        </p:nvSpPr>
        <p:spPr bwMode="auto">
          <a:xfrm>
            <a:off x="1215222" y="1510189"/>
            <a:ext cx="446437" cy="1387225"/>
          </a:xfrm>
          <a:custGeom>
            <a:avLst/>
            <a:gdLst>
              <a:gd name="T0" fmla="*/ 63 w 268"/>
              <a:gd name="T1" fmla="*/ 242 h 839"/>
              <a:gd name="T2" fmla="*/ 6 w 268"/>
              <a:gd name="T3" fmla="*/ 134 h 839"/>
              <a:gd name="T4" fmla="*/ 26 w 268"/>
              <a:gd name="T5" fmla="*/ 22 h 839"/>
              <a:gd name="T6" fmla="*/ 125 w 268"/>
              <a:gd name="T7" fmla="*/ 44 h 839"/>
              <a:gd name="T8" fmla="*/ 148 w 268"/>
              <a:gd name="T9" fmla="*/ 29 h 839"/>
              <a:gd name="T10" fmla="*/ 264 w 268"/>
              <a:gd name="T11" fmla="*/ 81 h 839"/>
              <a:gd name="T12" fmla="*/ 232 w 268"/>
              <a:gd name="T13" fmla="*/ 193 h 839"/>
              <a:gd name="T14" fmla="*/ 161 w 268"/>
              <a:gd name="T15" fmla="*/ 283 h 839"/>
              <a:gd name="T16" fmla="*/ 169 w 268"/>
              <a:gd name="T17" fmla="*/ 306 h 839"/>
              <a:gd name="T18" fmla="*/ 172 w 268"/>
              <a:gd name="T19" fmla="*/ 348 h 839"/>
              <a:gd name="T20" fmla="*/ 151 w 268"/>
              <a:gd name="T21" fmla="*/ 342 h 839"/>
              <a:gd name="T22" fmla="*/ 133 w 268"/>
              <a:gd name="T23" fmla="*/ 380 h 839"/>
              <a:gd name="T24" fmla="*/ 155 w 268"/>
              <a:gd name="T25" fmla="*/ 443 h 839"/>
              <a:gd name="T26" fmla="*/ 128 w 268"/>
              <a:gd name="T27" fmla="*/ 553 h 839"/>
              <a:gd name="T28" fmla="*/ 116 w 268"/>
              <a:gd name="T29" fmla="*/ 633 h 839"/>
              <a:gd name="T30" fmla="*/ 148 w 268"/>
              <a:gd name="T31" fmla="*/ 746 h 839"/>
              <a:gd name="T32" fmla="*/ 137 w 268"/>
              <a:gd name="T33" fmla="*/ 813 h 839"/>
              <a:gd name="T34" fmla="*/ 140 w 268"/>
              <a:gd name="T35" fmla="*/ 837 h 839"/>
              <a:gd name="T36" fmla="*/ 128 w 268"/>
              <a:gd name="T37" fmla="*/ 802 h 839"/>
              <a:gd name="T38" fmla="*/ 134 w 268"/>
              <a:gd name="T39" fmla="*/ 722 h 839"/>
              <a:gd name="T40" fmla="*/ 100 w 268"/>
              <a:gd name="T41" fmla="*/ 611 h 839"/>
              <a:gd name="T42" fmla="*/ 131 w 268"/>
              <a:gd name="T43" fmla="*/ 522 h 839"/>
              <a:gd name="T44" fmla="*/ 142 w 268"/>
              <a:gd name="T45" fmla="*/ 436 h 839"/>
              <a:gd name="T46" fmla="*/ 122 w 268"/>
              <a:gd name="T47" fmla="*/ 354 h 839"/>
              <a:gd name="T48" fmla="*/ 116 w 268"/>
              <a:gd name="T49" fmla="*/ 342 h 839"/>
              <a:gd name="T50" fmla="*/ 106 w 268"/>
              <a:gd name="T51" fmla="*/ 344 h 839"/>
              <a:gd name="T52" fmla="*/ 96 w 268"/>
              <a:gd name="T53" fmla="*/ 307 h 839"/>
              <a:gd name="T54" fmla="*/ 115 w 268"/>
              <a:gd name="T55" fmla="*/ 298 h 839"/>
              <a:gd name="T56" fmla="*/ 95 w 268"/>
              <a:gd name="T57" fmla="*/ 334 h 839"/>
              <a:gd name="T58" fmla="*/ 109 w 268"/>
              <a:gd name="T59" fmla="*/ 332 h 839"/>
              <a:gd name="T60" fmla="*/ 126 w 268"/>
              <a:gd name="T61" fmla="*/ 342 h 839"/>
              <a:gd name="T62" fmla="*/ 142 w 268"/>
              <a:gd name="T63" fmla="*/ 341 h 839"/>
              <a:gd name="T64" fmla="*/ 160 w 268"/>
              <a:gd name="T65" fmla="*/ 337 h 839"/>
              <a:gd name="T66" fmla="*/ 175 w 268"/>
              <a:gd name="T67" fmla="*/ 333 h 839"/>
              <a:gd name="T68" fmla="*/ 148 w 268"/>
              <a:gd name="T69" fmla="*/ 295 h 839"/>
              <a:gd name="T70" fmla="*/ 124 w 268"/>
              <a:gd name="T71" fmla="*/ 304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68" h="839">
                <a:moveTo>
                  <a:pt x="109" y="291"/>
                </a:moveTo>
                <a:cubicBezTo>
                  <a:pt x="92" y="275"/>
                  <a:pt x="77" y="259"/>
                  <a:pt x="63" y="242"/>
                </a:cubicBezTo>
                <a:cubicBezTo>
                  <a:pt x="50" y="226"/>
                  <a:pt x="38" y="209"/>
                  <a:pt x="29" y="191"/>
                </a:cubicBezTo>
                <a:cubicBezTo>
                  <a:pt x="19" y="173"/>
                  <a:pt x="11" y="154"/>
                  <a:pt x="6" y="134"/>
                </a:cubicBezTo>
                <a:cubicBezTo>
                  <a:pt x="2" y="118"/>
                  <a:pt x="0" y="101"/>
                  <a:pt x="1" y="83"/>
                </a:cubicBezTo>
                <a:cubicBezTo>
                  <a:pt x="2" y="60"/>
                  <a:pt x="9" y="39"/>
                  <a:pt x="26" y="22"/>
                </a:cubicBezTo>
                <a:cubicBezTo>
                  <a:pt x="46" y="2"/>
                  <a:pt x="70" y="0"/>
                  <a:pt x="94" y="13"/>
                </a:cubicBezTo>
                <a:cubicBezTo>
                  <a:pt x="107" y="21"/>
                  <a:pt x="116" y="32"/>
                  <a:pt x="125" y="44"/>
                </a:cubicBezTo>
                <a:cubicBezTo>
                  <a:pt x="127" y="47"/>
                  <a:pt x="128" y="50"/>
                  <a:pt x="130" y="52"/>
                </a:cubicBezTo>
                <a:cubicBezTo>
                  <a:pt x="136" y="44"/>
                  <a:pt x="142" y="36"/>
                  <a:pt x="148" y="29"/>
                </a:cubicBezTo>
                <a:cubicBezTo>
                  <a:pt x="170" y="4"/>
                  <a:pt x="205" y="2"/>
                  <a:pt x="231" y="23"/>
                </a:cubicBezTo>
                <a:cubicBezTo>
                  <a:pt x="249" y="38"/>
                  <a:pt x="259" y="58"/>
                  <a:pt x="264" y="81"/>
                </a:cubicBezTo>
                <a:cubicBezTo>
                  <a:pt x="268" y="105"/>
                  <a:pt x="264" y="128"/>
                  <a:pt x="254" y="150"/>
                </a:cubicBezTo>
                <a:cubicBezTo>
                  <a:pt x="248" y="165"/>
                  <a:pt x="240" y="179"/>
                  <a:pt x="232" y="193"/>
                </a:cubicBezTo>
                <a:cubicBezTo>
                  <a:pt x="221" y="213"/>
                  <a:pt x="208" y="231"/>
                  <a:pt x="193" y="247"/>
                </a:cubicBezTo>
                <a:cubicBezTo>
                  <a:pt x="183" y="259"/>
                  <a:pt x="172" y="271"/>
                  <a:pt x="161" y="283"/>
                </a:cubicBezTo>
                <a:cubicBezTo>
                  <a:pt x="159" y="285"/>
                  <a:pt x="157" y="287"/>
                  <a:pt x="155" y="290"/>
                </a:cubicBezTo>
                <a:cubicBezTo>
                  <a:pt x="159" y="295"/>
                  <a:pt x="164" y="301"/>
                  <a:pt x="169" y="306"/>
                </a:cubicBezTo>
                <a:cubicBezTo>
                  <a:pt x="174" y="313"/>
                  <a:pt x="180" y="319"/>
                  <a:pt x="183" y="327"/>
                </a:cubicBezTo>
                <a:cubicBezTo>
                  <a:pt x="186" y="337"/>
                  <a:pt x="181" y="346"/>
                  <a:pt x="172" y="348"/>
                </a:cubicBezTo>
                <a:cubicBezTo>
                  <a:pt x="166" y="350"/>
                  <a:pt x="162" y="347"/>
                  <a:pt x="157" y="345"/>
                </a:cubicBezTo>
                <a:cubicBezTo>
                  <a:pt x="155" y="344"/>
                  <a:pt x="153" y="343"/>
                  <a:pt x="151" y="342"/>
                </a:cubicBezTo>
                <a:cubicBezTo>
                  <a:pt x="148" y="352"/>
                  <a:pt x="143" y="357"/>
                  <a:pt x="133" y="357"/>
                </a:cubicBezTo>
                <a:cubicBezTo>
                  <a:pt x="132" y="365"/>
                  <a:pt x="132" y="372"/>
                  <a:pt x="133" y="380"/>
                </a:cubicBezTo>
                <a:cubicBezTo>
                  <a:pt x="135" y="393"/>
                  <a:pt x="141" y="404"/>
                  <a:pt x="145" y="415"/>
                </a:cubicBezTo>
                <a:cubicBezTo>
                  <a:pt x="149" y="424"/>
                  <a:pt x="153" y="433"/>
                  <a:pt x="155" y="443"/>
                </a:cubicBezTo>
                <a:cubicBezTo>
                  <a:pt x="159" y="461"/>
                  <a:pt x="157" y="480"/>
                  <a:pt x="152" y="497"/>
                </a:cubicBezTo>
                <a:cubicBezTo>
                  <a:pt x="146" y="517"/>
                  <a:pt x="136" y="535"/>
                  <a:pt x="128" y="553"/>
                </a:cubicBezTo>
                <a:cubicBezTo>
                  <a:pt x="122" y="564"/>
                  <a:pt x="116" y="576"/>
                  <a:pt x="113" y="588"/>
                </a:cubicBezTo>
                <a:cubicBezTo>
                  <a:pt x="110" y="603"/>
                  <a:pt x="111" y="618"/>
                  <a:pt x="116" y="633"/>
                </a:cubicBezTo>
                <a:cubicBezTo>
                  <a:pt x="120" y="646"/>
                  <a:pt x="125" y="660"/>
                  <a:pt x="130" y="673"/>
                </a:cubicBezTo>
                <a:cubicBezTo>
                  <a:pt x="140" y="697"/>
                  <a:pt x="146" y="721"/>
                  <a:pt x="148" y="746"/>
                </a:cubicBezTo>
                <a:cubicBezTo>
                  <a:pt x="150" y="762"/>
                  <a:pt x="147" y="776"/>
                  <a:pt x="142" y="790"/>
                </a:cubicBezTo>
                <a:cubicBezTo>
                  <a:pt x="140" y="798"/>
                  <a:pt x="138" y="805"/>
                  <a:pt x="137" y="813"/>
                </a:cubicBezTo>
                <a:cubicBezTo>
                  <a:pt x="136" y="819"/>
                  <a:pt x="138" y="824"/>
                  <a:pt x="141" y="829"/>
                </a:cubicBezTo>
                <a:cubicBezTo>
                  <a:pt x="144" y="833"/>
                  <a:pt x="143" y="836"/>
                  <a:pt x="140" y="837"/>
                </a:cubicBezTo>
                <a:cubicBezTo>
                  <a:pt x="137" y="839"/>
                  <a:pt x="135" y="838"/>
                  <a:pt x="132" y="835"/>
                </a:cubicBezTo>
                <a:cubicBezTo>
                  <a:pt x="126" y="824"/>
                  <a:pt x="126" y="813"/>
                  <a:pt x="128" y="802"/>
                </a:cubicBezTo>
                <a:cubicBezTo>
                  <a:pt x="131" y="793"/>
                  <a:pt x="133" y="784"/>
                  <a:pt x="135" y="775"/>
                </a:cubicBezTo>
                <a:cubicBezTo>
                  <a:pt x="139" y="757"/>
                  <a:pt x="137" y="739"/>
                  <a:pt x="134" y="722"/>
                </a:cubicBezTo>
                <a:cubicBezTo>
                  <a:pt x="130" y="699"/>
                  <a:pt x="120" y="679"/>
                  <a:pt x="112" y="658"/>
                </a:cubicBezTo>
                <a:cubicBezTo>
                  <a:pt x="106" y="643"/>
                  <a:pt x="101" y="627"/>
                  <a:pt x="100" y="611"/>
                </a:cubicBezTo>
                <a:cubicBezTo>
                  <a:pt x="99" y="596"/>
                  <a:pt x="102" y="583"/>
                  <a:pt x="108" y="570"/>
                </a:cubicBezTo>
                <a:cubicBezTo>
                  <a:pt x="115" y="554"/>
                  <a:pt x="123" y="538"/>
                  <a:pt x="131" y="522"/>
                </a:cubicBezTo>
                <a:cubicBezTo>
                  <a:pt x="138" y="507"/>
                  <a:pt x="145" y="491"/>
                  <a:pt x="147" y="474"/>
                </a:cubicBezTo>
                <a:cubicBezTo>
                  <a:pt x="148" y="461"/>
                  <a:pt x="147" y="449"/>
                  <a:pt x="142" y="436"/>
                </a:cubicBezTo>
                <a:cubicBezTo>
                  <a:pt x="138" y="425"/>
                  <a:pt x="133" y="413"/>
                  <a:pt x="129" y="402"/>
                </a:cubicBezTo>
                <a:cubicBezTo>
                  <a:pt x="123" y="386"/>
                  <a:pt x="120" y="371"/>
                  <a:pt x="122" y="354"/>
                </a:cubicBezTo>
                <a:cubicBezTo>
                  <a:pt x="122" y="353"/>
                  <a:pt x="121" y="351"/>
                  <a:pt x="121" y="350"/>
                </a:cubicBezTo>
                <a:cubicBezTo>
                  <a:pt x="119" y="347"/>
                  <a:pt x="117" y="345"/>
                  <a:pt x="116" y="342"/>
                </a:cubicBezTo>
                <a:cubicBezTo>
                  <a:pt x="115" y="340"/>
                  <a:pt x="114" y="339"/>
                  <a:pt x="112" y="341"/>
                </a:cubicBezTo>
                <a:cubicBezTo>
                  <a:pt x="110" y="342"/>
                  <a:pt x="108" y="343"/>
                  <a:pt x="106" y="344"/>
                </a:cubicBezTo>
                <a:cubicBezTo>
                  <a:pt x="95" y="350"/>
                  <a:pt x="86" y="345"/>
                  <a:pt x="86" y="333"/>
                </a:cubicBezTo>
                <a:cubicBezTo>
                  <a:pt x="85" y="322"/>
                  <a:pt x="90" y="314"/>
                  <a:pt x="96" y="307"/>
                </a:cubicBezTo>
                <a:cubicBezTo>
                  <a:pt x="100" y="302"/>
                  <a:pt x="105" y="296"/>
                  <a:pt x="109" y="291"/>
                </a:cubicBezTo>
                <a:close/>
                <a:moveTo>
                  <a:pt x="115" y="298"/>
                </a:moveTo>
                <a:cubicBezTo>
                  <a:pt x="111" y="303"/>
                  <a:pt x="106" y="308"/>
                  <a:pt x="102" y="313"/>
                </a:cubicBezTo>
                <a:cubicBezTo>
                  <a:pt x="97" y="319"/>
                  <a:pt x="93" y="326"/>
                  <a:pt x="95" y="334"/>
                </a:cubicBezTo>
                <a:cubicBezTo>
                  <a:pt x="95" y="338"/>
                  <a:pt x="97" y="339"/>
                  <a:pt x="101" y="337"/>
                </a:cubicBezTo>
                <a:cubicBezTo>
                  <a:pt x="103" y="336"/>
                  <a:pt x="106" y="334"/>
                  <a:pt x="109" y="332"/>
                </a:cubicBezTo>
                <a:cubicBezTo>
                  <a:pt x="114" y="329"/>
                  <a:pt x="119" y="331"/>
                  <a:pt x="123" y="336"/>
                </a:cubicBezTo>
                <a:cubicBezTo>
                  <a:pt x="124" y="338"/>
                  <a:pt x="125" y="340"/>
                  <a:pt x="126" y="342"/>
                </a:cubicBezTo>
                <a:cubicBezTo>
                  <a:pt x="128" y="345"/>
                  <a:pt x="131" y="348"/>
                  <a:pt x="135" y="347"/>
                </a:cubicBezTo>
                <a:cubicBezTo>
                  <a:pt x="140" y="347"/>
                  <a:pt x="141" y="344"/>
                  <a:pt x="142" y="341"/>
                </a:cubicBezTo>
                <a:cubicBezTo>
                  <a:pt x="145" y="334"/>
                  <a:pt x="148" y="332"/>
                  <a:pt x="155" y="335"/>
                </a:cubicBezTo>
                <a:cubicBezTo>
                  <a:pt x="157" y="335"/>
                  <a:pt x="158" y="336"/>
                  <a:pt x="160" y="337"/>
                </a:cubicBezTo>
                <a:cubicBezTo>
                  <a:pt x="162" y="338"/>
                  <a:pt x="165" y="339"/>
                  <a:pt x="168" y="340"/>
                </a:cubicBezTo>
                <a:cubicBezTo>
                  <a:pt x="172" y="340"/>
                  <a:pt x="176" y="337"/>
                  <a:pt x="175" y="333"/>
                </a:cubicBezTo>
                <a:cubicBezTo>
                  <a:pt x="174" y="330"/>
                  <a:pt x="173" y="326"/>
                  <a:pt x="171" y="323"/>
                </a:cubicBezTo>
                <a:cubicBezTo>
                  <a:pt x="163" y="314"/>
                  <a:pt x="155" y="304"/>
                  <a:pt x="148" y="295"/>
                </a:cubicBezTo>
                <a:cubicBezTo>
                  <a:pt x="144" y="298"/>
                  <a:pt x="140" y="301"/>
                  <a:pt x="136" y="304"/>
                </a:cubicBezTo>
                <a:cubicBezTo>
                  <a:pt x="132" y="307"/>
                  <a:pt x="128" y="307"/>
                  <a:pt x="124" y="304"/>
                </a:cubicBezTo>
                <a:cubicBezTo>
                  <a:pt x="121" y="302"/>
                  <a:pt x="118" y="300"/>
                  <a:pt x="115" y="298"/>
                </a:cubicBezTo>
                <a:close/>
              </a:path>
            </a:pathLst>
          </a:custGeom>
          <a:solidFill>
            <a:srgbClr val="6969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2" name="Freeform 21"/>
          <p:cNvSpPr>
            <a:spLocks noEditPoints="1"/>
          </p:cNvSpPr>
          <p:nvPr/>
        </p:nvSpPr>
        <p:spPr bwMode="auto">
          <a:xfrm>
            <a:off x="2590800" y="1690688"/>
            <a:ext cx="857251" cy="1016000"/>
          </a:xfrm>
          <a:custGeom>
            <a:avLst/>
            <a:gdLst>
              <a:gd name="T0" fmla="*/ 168 w 509"/>
              <a:gd name="T1" fmla="*/ 127 h 603"/>
              <a:gd name="T2" fmla="*/ 173 w 509"/>
              <a:gd name="T3" fmla="*/ 21 h 603"/>
              <a:gd name="T4" fmla="*/ 260 w 509"/>
              <a:gd name="T5" fmla="*/ 53 h 603"/>
              <a:gd name="T6" fmla="*/ 311 w 509"/>
              <a:gd name="T7" fmla="*/ 12 h 603"/>
              <a:gd name="T8" fmla="*/ 351 w 509"/>
              <a:gd name="T9" fmla="*/ 25 h 603"/>
              <a:gd name="T10" fmla="*/ 352 w 509"/>
              <a:gd name="T11" fmla="*/ 127 h 603"/>
              <a:gd name="T12" fmla="*/ 492 w 509"/>
              <a:gd name="T13" fmla="*/ 281 h 603"/>
              <a:gd name="T14" fmla="*/ 490 w 509"/>
              <a:gd name="T15" fmla="*/ 435 h 603"/>
              <a:gd name="T16" fmla="*/ 249 w 509"/>
              <a:gd name="T17" fmla="*/ 597 h 603"/>
              <a:gd name="T18" fmla="*/ 21 w 509"/>
              <a:gd name="T19" fmla="*/ 405 h 603"/>
              <a:gd name="T20" fmla="*/ 168 w 509"/>
              <a:gd name="T21" fmla="*/ 127 h 603"/>
              <a:gd name="T22" fmla="*/ 260 w 509"/>
              <a:gd name="T23" fmla="*/ 206 h 603"/>
              <a:gd name="T24" fmla="*/ 198 w 509"/>
              <a:gd name="T25" fmla="*/ 153 h 603"/>
              <a:gd name="T26" fmla="*/ 174 w 509"/>
              <a:gd name="T27" fmla="*/ 149 h 603"/>
              <a:gd name="T28" fmla="*/ 39 w 509"/>
              <a:gd name="T29" fmla="*/ 341 h 603"/>
              <a:gd name="T30" fmla="*/ 244 w 509"/>
              <a:gd name="T31" fmla="*/ 576 h 603"/>
              <a:gd name="T32" fmla="*/ 482 w 509"/>
              <a:gd name="T33" fmla="*/ 366 h 603"/>
              <a:gd name="T34" fmla="*/ 332 w 509"/>
              <a:gd name="T35" fmla="*/ 145 h 603"/>
              <a:gd name="T36" fmla="*/ 260 w 509"/>
              <a:gd name="T37" fmla="*/ 206 h 6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509" h="603">
                <a:moveTo>
                  <a:pt x="168" y="127"/>
                </a:moveTo>
                <a:cubicBezTo>
                  <a:pt x="137" y="80"/>
                  <a:pt x="139" y="44"/>
                  <a:pt x="173" y="21"/>
                </a:cubicBezTo>
                <a:cubicBezTo>
                  <a:pt x="204" y="0"/>
                  <a:pt x="230" y="9"/>
                  <a:pt x="260" y="53"/>
                </a:cubicBezTo>
                <a:cubicBezTo>
                  <a:pt x="273" y="34"/>
                  <a:pt x="285" y="11"/>
                  <a:pt x="311" y="12"/>
                </a:cubicBezTo>
                <a:cubicBezTo>
                  <a:pt x="325" y="12"/>
                  <a:pt x="340" y="17"/>
                  <a:pt x="351" y="25"/>
                </a:cubicBezTo>
                <a:cubicBezTo>
                  <a:pt x="382" y="46"/>
                  <a:pt x="382" y="82"/>
                  <a:pt x="352" y="127"/>
                </a:cubicBezTo>
                <a:cubicBezTo>
                  <a:pt x="420" y="158"/>
                  <a:pt x="469" y="208"/>
                  <a:pt x="492" y="281"/>
                </a:cubicBezTo>
                <a:cubicBezTo>
                  <a:pt x="509" y="332"/>
                  <a:pt x="508" y="384"/>
                  <a:pt x="490" y="435"/>
                </a:cubicBezTo>
                <a:cubicBezTo>
                  <a:pt x="454" y="537"/>
                  <a:pt x="355" y="603"/>
                  <a:pt x="249" y="597"/>
                </a:cubicBezTo>
                <a:cubicBezTo>
                  <a:pt x="136" y="591"/>
                  <a:pt x="46" y="514"/>
                  <a:pt x="21" y="405"/>
                </a:cubicBezTo>
                <a:cubicBezTo>
                  <a:pt x="0" y="309"/>
                  <a:pt x="39" y="186"/>
                  <a:pt x="168" y="127"/>
                </a:cubicBezTo>
                <a:close/>
                <a:moveTo>
                  <a:pt x="260" y="206"/>
                </a:moveTo>
                <a:cubicBezTo>
                  <a:pt x="238" y="187"/>
                  <a:pt x="218" y="171"/>
                  <a:pt x="198" y="153"/>
                </a:cubicBezTo>
                <a:cubicBezTo>
                  <a:pt x="190" y="145"/>
                  <a:pt x="183" y="144"/>
                  <a:pt x="174" y="149"/>
                </a:cubicBezTo>
                <a:cubicBezTo>
                  <a:pt x="93" y="188"/>
                  <a:pt x="45" y="251"/>
                  <a:pt x="39" y="341"/>
                </a:cubicBezTo>
                <a:cubicBezTo>
                  <a:pt x="30" y="460"/>
                  <a:pt x="127" y="570"/>
                  <a:pt x="244" y="576"/>
                </a:cubicBezTo>
                <a:cubicBezTo>
                  <a:pt x="370" y="582"/>
                  <a:pt x="472" y="493"/>
                  <a:pt x="482" y="366"/>
                </a:cubicBezTo>
                <a:cubicBezTo>
                  <a:pt x="489" y="269"/>
                  <a:pt x="423" y="172"/>
                  <a:pt x="332" y="145"/>
                </a:cubicBezTo>
                <a:cubicBezTo>
                  <a:pt x="309" y="165"/>
                  <a:pt x="285" y="184"/>
                  <a:pt x="260" y="206"/>
                </a:cubicBezTo>
                <a:close/>
              </a:path>
            </a:pathLst>
          </a:custGeom>
          <a:solidFill>
            <a:srgbClr val="6969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6" name="Freeform 17"/>
          <p:cNvSpPr>
            <a:spLocks noEditPoints="1"/>
          </p:cNvSpPr>
          <p:nvPr/>
        </p:nvSpPr>
        <p:spPr bwMode="auto">
          <a:xfrm>
            <a:off x="4377192" y="1588456"/>
            <a:ext cx="446437" cy="1387225"/>
          </a:xfrm>
          <a:custGeom>
            <a:avLst/>
            <a:gdLst>
              <a:gd name="T0" fmla="*/ 63 w 268"/>
              <a:gd name="T1" fmla="*/ 242 h 839"/>
              <a:gd name="T2" fmla="*/ 6 w 268"/>
              <a:gd name="T3" fmla="*/ 134 h 839"/>
              <a:gd name="T4" fmla="*/ 26 w 268"/>
              <a:gd name="T5" fmla="*/ 22 h 839"/>
              <a:gd name="T6" fmla="*/ 125 w 268"/>
              <a:gd name="T7" fmla="*/ 44 h 839"/>
              <a:gd name="T8" fmla="*/ 148 w 268"/>
              <a:gd name="T9" fmla="*/ 29 h 839"/>
              <a:gd name="T10" fmla="*/ 264 w 268"/>
              <a:gd name="T11" fmla="*/ 81 h 839"/>
              <a:gd name="T12" fmla="*/ 232 w 268"/>
              <a:gd name="T13" fmla="*/ 193 h 839"/>
              <a:gd name="T14" fmla="*/ 161 w 268"/>
              <a:gd name="T15" fmla="*/ 283 h 839"/>
              <a:gd name="T16" fmla="*/ 169 w 268"/>
              <a:gd name="T17" fmla="*/ 306 h 839"/>
              <a:gd name="T18" fmla="*/ 172 w 268"/>
              <a:gd name="T19" fmla="*/ 348 h 839"/>
              <a:gd name="T20" fmla="*/ 151 w 268"/>
              <a:gd name="T21" fmla="*/ 342 h 839"/>
              <a:gd name="T22" fmla="*/ 133 w 268"/>
              <a:gd name="T23" fmla="*/ 380 h 839"/>
              <a:gd name="T24" fmla="*/ 155 w 268"/>
              <a:gd name="T25" fmla="*/ 443 h 839"/>
              <a:gd name="T26" fmla="*/ 128 w 268"/>
              <a:gd name="T27" fmla="*/ 553 h 839"/>
              <a:gd name="T28" fmla="*/ 116 w 268"/>
              <a:gd name="T29" fmla="*/ 633 h 839"/>
              <a:gd name="T30" fmla="*/ 148 w 268"/>
              <a:gd name="T31" fmla="*/ 746 h 839"/>
              <a:gd name="T32" fmla="*/ 137 w 268"/>
              <a:gd name="T33" fmla="*/ 813 h 839"/>
              <a:gd name="T34" fmla="*/ 140 w 268"/>
              <a:gd name="T35" fmla="*/ 837 h 839"/>
              <a:gd name="T36" fmla="*/ 128 w 268"/>
              <a:gd name="T37" fmla="*/ 802 h 839"/>
              <a:gd name="T38" fmla="*/ 134 w 268"/>
              <a:gd name="T39" fmla="*/ 722 h 839"/>
              <a:gd name="T40" fmla="*/ 100 w 268"/>
              <a:gd name="T41" fmla="*/ 611 h 839"/>
              <a:gd name="T42" fmla="*/ 131 w 268"/>
              <a:gd name="T43" fmla="*/ 522 h 839"/>
              <a:gd name="T44" fmla="*/ 142 w 268"/>
              <a:gd name="T45" fmla="*/ 436 h 839"/>
              <a:gd name="T46" fmla="*/ 122 w 268"/>
              <a:gd name="T47" fmla="*/ 354 h 839"/>
              <a:gd name="T48" fmla="*/ 116 w 268"/>
              <a:gd name="T49" fmla="*/ 342 h 839"/>
              <a:gd name="T50" fmla="*/ 106 w 268"/>
              <a:gd name="T51" fmla="*/ 344 h 839"/>
              <a:gd name="T52" fmla="*/ 96 w 268"/>
              <a:gd name="T53" fmla="*/ 307 h 839"/>
              <a:gd name="T54" fmla="*/ 115 w 268"/>
              <a:gd name="T55" fmla="*/ 298 h 839"/>
              <a:gd name="T56" fmla="*/ 95 w 268"/>
              <a:gd name="T57" fmla="*/ 334 h 839"/>
              <a:gd name="T58" fmla="*/ 109 w 268"/>
              <a:gd name="T59" fmla="*/ 332 h 839"/>
              <a:gd name="T60" fmla="*/ 126 w 268"/>
              <a:gd name="T61" fmla="*/ 342 h 839"/>
              <a:gd name="T62" fmla="*/ 142 w 268"/>
              <a:gd name="T63" fmla="*/ 341 h 839"/>
              <a:gd name="T64" fmla="*/ 160 w 268"/>
              <a:gd name="T65" fmla="*/ 337 h 839"/>
              <a:gd name="T66" fmla="*/ 175 w 268"/>
              <a:gd name="T67" fmla="*/ 333 h 839"/>
              <a:gd name="T68" fmla="*/ 148 w 268"/>
              <a:gd name="T69" fmla="*/ 295 h 839"/>
              <a:gd name="T70" fmla="*/ 124 w 268"/>
              <a:gd name="T71" fmla="*/ 304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68" h="839">
                <a:moveTo>
                  <a:pt x="109" y="291"/>
                </a:moveTo>
                <a:cubicBezTo>
                  <a:pt x="92" y="275"/>
                  <a:pt x="77" y="259"/>
                  <a:pt x="63" y="242"/>
                </a:cubicBezTo>
                <a:cubicBezTo>
                  <a:pt x="50" y="226"/>
                  <a:pt x="38" y="209"/>
                  <a:pt x="29" y="191"/>
                </a:cubicBezTo>
                <a:cubicBezTo>
                  <a:pt x="19" y="173"/>
                  <a:pt x="11" y="154"/>
                  <a:pt x="6" y="134"/>
                </a:cubicBezTo>
                <a:cubicBezTo>
                  <a:pt x="2" y="118"/>
                  <a:pt x="0" y="101"/>
                  <a:pt x="1" y="83"/>
                </a:cubicBezTo>
                <a:cubicBezTo>
                  <a:pt x="2" y="60"/>
                  <a:pt x="9" y="39"/>
                  <a:pt x="26" y="22"/>
                </a:cubicBezTo>
                <a:cubicBezTo>
                  <a:pt x="46" y="2"/>
                  <a:pt x="70" y="0"/>
                  <a:pt x="94" y="13"/>
                </a:cubicBezTo>
                <a:cubicBezTo>
                  <a:pt x="107" y="21"/>
                  <a:pt x="116" y="32"/>
                  <a:pt x="125" y="44"/>
                </a:cubicBezTo>
                <a:cubicBezTo>
                  <a:pt x="127" y="47"/>
                  <a:pt x="128" y="50"/>
                  <a:pt x="130" y="52"/>
                </a:cubicBezTo>
                <a:cubicBezTo>
                  <a:pt x="136" y="44"/>
                  <a:pt x="142" y="36"/>
                  <a:pt x="148" y="29"/>
                </a:cubicBezTo>
                <a:cubicBezTo>
                  <a:pt x="170" y="4"/>
                  <a:pt x="205" y="2"/>
                  <a:pt x="231" y="23"/>
                </a:cubicBezTo>
                <a:cubicBezTo>
                  <a:pt x="249" y="38"/>
                  <a:pt x="259" y="58"/>
                  <a:pt x="264" y="81"/>
                </a:cubicBezTo>
                <a:cubicBezTo>
                  <a:pt x="268" y="105"/>
                  <a:pt x="264" y="128"/>
                  <a:pt x="254" y="150"/>
                </a:cubicBezTo>
                <a:cubicBezTo>
                  <a:pt x="248" y="165"/>
                  <a:pt x="240" y="179"/>
                  <a:pt x="232" y="193"/>
                </a:cubicBezTo>
                <a:cubicBezTo>
                  <a:pt x="221" y="213"/>
                  <a:pt x="208" y="231"/>
                  <a:pt x="193" y="247"/>
                </a:cubicBezTo>
                <a:cubicBezTo>
                  <a:pt x="183" y="259"/>
                  <a:pt x="172" y="271"/>
                  <a:pt x="161" y="283"/>
                </a:cubicBezTo>
                <a:cubicBezTo>
                  <a:pt x="159" y="285"/>
                  <a:pt x="157" y="287"/>
                  <a:pt x="155" y="290"/>
                </a:cubicBezTo>
                <a:cubicBezTo>
                  <a:pt x="159" y="295"/>
                  <a:pt x="164" y="301"/>
                  <a:pt x="169" y="306"/>
                </a:cubicBezTo>
                <a:cubicBezTo>
                  <a:pt x="174" y="313"/>
                  <a:pt x="180" y="319"/>
                  <a:pt x="183" y="327"/>
                </a:cubicBezTo>
                <a:cubicBezTo>
                  <a:pt x="186" y="337"/>
                  <a:pt x="181" y="346"/>
                  <a:pt x="172" y="348"/>
                </a:cubicBezTo>
                <a:cubicBezTo>
                  <a:pt x="166" y="350"/>
                  <a:pt x="162" y="347"/>
                  <a:pt x="157" y="345"/>
                </a:cubicBezTo>
                <a:cubicBezTo>
                  <a:pt x="155" y="344"/>
                  <a:pt x="153" y="343"/>
                  <a:pt x="151" y="342"/>
                </a:cubicBezTo>
                <a:cubicBezTo>
                  <a:pt x="148" y="352"/>
                  <a:pt x="143" y="357"/>
                  <a:pt x="133" y="357"/>
                </a:cubicBezTo>
                <a:cubicBezTo>
                  <a:pt x="132" y="365"/>
                  <a:pt x="132" y="372"/>
                  <a:pt x="133" y="380"/>
                </a:cubicBezTo>
                <a:cubicBezTo>
                  <a:pt x="135" y="393"/>
                  <a:pt x="141" y="404"/>
                  <a:pt x="145" y="415"/>
                </a:cubicBezTo>
                <a:cubicBezTo>
                  <a:pt x="149" y="424"/>
                  <a:pt x="153" y="433"/>
                  <a:pt x="155" y="443"/>
                </a:cubicBezTo>
                <a:cubicBezTo>
                  <a:pt x="159" y="461"/>
                  <a:pt x="157" y="480"/>
                  <a:pt x="152" y="497"/>
                </a:cubicBezTo>
                <a:cubicBezTo>
                  <a:pt x="146" y="517"/>
                  <a:pt x="136" y="535"/>
                  <a:pt x="128" y="553"/>
                </a:cubicBezTo>
                <a:cubicBezTo>
                  <a:pt x="122" y="564"/>
                  <a:pt x="116" y="576"/>
                  <a:pt x="113" y="588"/>
                </a:cubicBezTo>
                <a:cubicBezTo>
                  <a:pt x="110" y="603"/>
                  <a:pt x="111" y="618"/>
                  <a:pt x="116" y="633"/>
                </a:cubicBezTo>
                <a:cubicBezTo>
                  <a:pt x="120" y="646"/>
                  <a:pt x="125" y="660"/>
                  <a:pt x="130" y="673"/>
                </a:cubicBezTo>
                <a:cubicBezTo>
                  <a:pt x="140" y="697"/>
                  <a:pt x="146" y="721"/>
                  <a:pt x="148" y="746"/>
                </a:cubicBezTo>
                <a:cubicBezTo>
                  <a:pt x="150" y="762"/>
                  <a:pt x="147" y="776"/>
                  <a:pt x="142" y="790"/>
                </a:cubicBezTo>
                <a:cubicBezTo>
                  <a:pt x="140" y="798"/>
                  <a:pt x="138" y="805"/>
                  <a:pt x="137" y="813"/>
                </a:cubicBezTo>
                <a:cubicBezTo>
                  <a:pt x="136" y="819"/>
                  <a:pt x="138" y="824"/>
                  <a:pt x="141" y="829"/>
                </a:cubicBezTo>
                <a:cubicBezTo>
                  <a:pt x="144" y="833"/>
                  <a:pt x="143" y="836"/>
                  <a:pt x="140" y="837"/>
                </a:cubicBezTo>
                <a:cubicBezTo>
                  <a:pt x="137" y="839"/>
                  <a:pt x="135" y="838"/>
                  <a:pt x="132" y="835"/>
                </a:cubicBezTo>
                <a:cubicBezTo>
                  <a:pt x="126" y="824"/>
                  <a:pt x="126" y="813"/>
                  <a:pt x="128" y="802"/>
                </a:cubicBezTo>
                <a:cubicBezTo>
                  <a:pt x="131" y="793"/>
                  <a:pt x="133" y="784"/>
                  <a:pt x="135" y="775"/>
                </a:cubicBezTo>
                <a:cubicBezTo>
                  <a:pt x="139" y="757"/>
                  <a:pt x="137" y="739"/>
                  <a:pt x="134" y="722"/>
                </a:cubicBezTo>
                <a:cubicBezTo>
                  <a:pt x="130" y="699"/>
                  <a:pt x="120" y="679"/>
                  <a:pt x="112" y="658"/>
                </a:cubicBezTo>
                <a:cubicBezTo>
                  <a:pt x="106" y="643"/>
                  <a:pt x="101" y="627"/>
                  <a:pt x="100" y="611"/>
                </a:cubicBezTo>
                <a:cubicBezTo>
                  <a:pt x="99" y="596"/>
                  <a:pt x="102" y="583"/>
                  <a:pt x="108" y="570"/>
                </a:cubicBezTo>
                <a:cubicBezTo>
                  <a:pt x="115" y="554"/>
                  <a:pt x="123" y="538"/>
                  <a:pt x="131" y="522"/>
                </a:cubicBezTo>
                <a:cubicBezTo>
                  <a:pt x="138" y="507"/>
                  <a:pt x="145" y="491"/>
                  <a:pt x="147" y="474"/>
                </a:cubicBezTo>
                <a:cubicBezTo>
                  <a:pt x="148" y="461"/>
                  <a:pt x="147" y="449"/>
                  <a:pt x="142" y="436"/>
                </a:cubicBezTo>
                <a:cubicBezTo>
                  <a:pt x="138" y="425"/>
                  <a:pt x="133" y="413"/>
                  <a:pt x="129" y="402"/>
                </a:cubicBezTo>
                <a:cubicBezTo>
                  <a:pt x="123" y="386"/>
                  <a:pt x="120" y="371"/>
                  <a:pt x="122" y="354"/>
                </a:cubicBezTo>
                <a:cubicBezTo>
                  <a:pt x="122" y="353"/>
                  <a:pt x="121" y="351"/>
                  <a:pt x="121" y="350"/>
                </a:cubicBezTo>
                <a:cubicBezTo>
                  <a:pt x="119" y="347"/>
                  <a:pt x="117" y="345"/>
                  <a:pt x="116" y="342"/>
                </a:cubicBezTo>
                <a:cubicBezTo>
                  <a:pt x="115" y="340"/>
                  <a:pt x="114" y="339"/>
                  <a:pt x="112" y="341"/>
                </a:cubicBezTo>
                <a:cubicBezTo>
                  <a:pt x="110" y="342"/>
                  <a:pt x="108" y="343"/>
                  <a:pt x="106" y="344"/>
                </a:cubicBezTo>
                <a:cubicBezTo>
                  <a:pt x="95" y="350"/>
                  <a:pt x="86" y="345"/>
                  <a:pt x="86" y="333"/>
                </a:cubicBezTo>
                <a:cubicBezTo>
                  <a:pt x="85" y="322"/>
                  <a:pt x="90" y="314"/>
                  <a:pt x="96" y="307"/>
                </a:cubicBezTo>
                <a:cubicBezTo>
                  <a:pt x="100" y="302"/>
                  <a:pt x="105" y="296"/>
                  <a:pt x="109" y="291"/>
                </a:cubicBezTo>
                <a:close/>
                <a:moveTo>
                  <a:pt x="115" y="298"/>
                </a:moveTo>
                <a:cubicBezTo>
                  <a:pt x="111" y="303"/>
                  <a:pt x="106" y="308"/>
                  <a:pt x="102" y="313"/>
                </a:cubicBezTo>
                <a:cubicBezTo>
                  <a:pt x="97" y="319"/>
                  <a:pt x="93" y="326"/>
                  <a:pt x="95" y="334"/>
                </a:cubicBezTo>
                <a:cubicBezTo>
                  <a:pt x="95" y="338"/>
                  <a:pt x="97" y="339"/>
                  <a:pt x="101" y="337"/>
                </a:cubicBezTo>
                <a:cubicBezTo>
                  <a:pt x="103" y="336"/>
                  <a:pt x="106" y="334"/>
                  <a:pt x="109" y="332"/>
                </a:cubicBezTo>
                <a:cubicBezTo>
                  <a:pt x="114" y="329"/>
                  <a:pt x="119" y="331"/>
                  <a:pt x="123" y="336"/>
                </a:cubicBezTo>
                <a:cubicBezTo>
                  <a:pt x="124" y="338"/>
                  <a:pt x="125" y="340"/>
                  <a:pt x="126" y="342"/>
                </a:cubicBezTo>
                <a:cubicBezTo>
                  <a:pt x="128" y="345"/>
                  <a:pt x="131" y="348"/>
                  <a:pt x="135" y="347"/>
                </a:cubicBezTo>
                <a:cubicBezTo>
                  <a:pt x="140" y="347"/>
                  <a:pt x="141" y="344"/>
                  <a:pt x="142" y="341"/>
                </a:cubicBezTo>
                <a:cubicBezTo>
                  <a:pt x="145" y="334"/>
                  <a:pt x="148" y="332"/>
                  <a:pt x="155" y="335"/>
                </a:cubicBezTo>
                <a:cubicBezTo>
                  <a:pt x="157" y="335"/>
                  <a:pt x="158" y="336"/>
                  <a:pt x="160" y="337"/>
                </a:cubicBezTo>
                <a:cubicBezTo>
                  <a:pt x="162" y="338"/>
                  <a:pt x="165" y="339"/>
                  <a:pt x="168" y="340"/>
                </a:cubicBezTo>
                <a:cubicBezTo>
                  <a:pt x="172" y="340"/>
                  <a:pt x="176" y="337"/>
                  <a:pt x="175" y="333"/>
                </a:cubicBezTo>
                <a:cubicBezTo>
                  <a:pt x="174" y="330"/>
                  <a:pt x="173" y="326"/>
                  <a:pt x="171" y="323"/>
                </a:cubicBezTo>
                <a:cubicBezTo>
                  <a:pt x="163" y="314"/>
                  <a:pt x="155" y="304"/>
                  <a:pt x="148" y="295"/>
                </a:cubicBezTo>
                <a:cubicBezTo>
                  <a:pt x="144" y="298"/>
                  <a:pt x="140" y="301"/>
                  <a:pt x="136" y="304"/>
                </a:cubicBezTo>
                <a:cubicBezTo>
                  <a:pt x="132" y="307"/>
                  <a:pt x="128" y="307"/>
                  <a:pt x="124" y="304"/>
                </a:cubicBezTo>
                <a:cubicBezTo>
                  <a:pt x="121" y="302"/>
                  <a:pt x="118" y="300"/>
                  <a:pt x="115" y="298"/>
                </a:cubicBezTo>
                <a:close/>
              </a:path>
            </a:pathLst>
          </a:custGeom>
          <a:solidFill>
            <a:srgbClr val="6969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7" name="Freeform 21"/>
          <p:cNvSpPr>
            <a:spLocks noEditPoints="1"/>
          </p:cNvSpPr>
          <p:nvPr/>
        </p:nvSpPr>
        <p:spPr bwMode="auto">
          <a:xfrm>
            <a:off x="5752770" y="1690688"/>
            <a:ext cx="857251" cy="1016000"/>
          </a:xfrm>
          <a:custGeom>
            <a:avLst/>
            <a:gdLst>
              <a:gd name="T0" fmla="*/ 168 w 509"/>
              <a:gd name="T1" fmla="*/ 127 h 603"/>
              <a:gd name="T2" fmla="*/ 173 w 509"/>
              <a:gd name="T3" fmla="*/ 21 h 603"/>
              <a:gd name="T4" fmla="*/ 260 w 509"/>
              <a:gd name="T5" fmla="*/ 53 h 603"/>
              <a:gd name="T6" fmla="*/ 311 w 509"/>
              <a:gd name="T7" fmla="*/ 12 h 603"/>
              <a:gd name="T8" fmla="*/ 351 w 509"/>
              <a:gd name="T9" fmla="*/ 25 h 603"/>
              <a:gd name="T10" fmla="*/ 352 w 509"/>
              <a:gd name="T11" fmla="*/ 127 h 603"/>
              <a:gd name="T12" fmla="*/ 492 w 509"/>
              <a:gd name="T13" fmla="*/ 281 h 603"/>
              <a:gd name="T14" fmla="*/ 490 w 509"/>
              <a:gd name="T15" fmla="*/ 435 h 603"/>
              <a:gd name="T16" fmla="*/ 249 w 509"/>
              <a:gd name="T17" fmla="*/ 597 h 603"/>
              <a:gd name="T18" fmla="*/ 21 w 509"/>
              <a:gd name="T19" fmla="*/ 405 h 603"/>
              <a:gd name="T20" fmla="*/ 168 w 509"/>
              <a:gd name="T21" fmla="*/ 127 h 603"/>
              <a:gd name="T22" fmla="*/ 260 w 509"/>
              <a:gd name="T23" fmla="*/ 206 h 603"/>
              <a:gd name="T24" fmla="*/ 198 w 509"/>
              <a:gd name="T25" fmla="*/ 153 h 603"/>
              <a:gd name="T26" fmla="*/ 174 w 509"/>
              <a:gd name="T27" fmla="*/ 149 h 603"/>
              <a:gd name="T28" fmla="*/ 39 w 509"/>
              <a:gd name="T29" fmla="*/ 341 h 603"/>
              <a:gd name="T30" fmla="*/ 244 w 509"/>
              <a:gd name="T31" fmla="*/ 576 h 603"/>
              <a:gd name="T32" fmla="*/ 482 w 509"/>
              <a:gd name="T33" fmla="*/ 366 h 603"/>
              <a:gd name="T34" fmla="*/ 332 w 509"/>
              <a:gd name="T35" fmla="*/ 145 h 603"/>
              <a:gd name="T36" fmla="*/ 260 w 509"/>
              <a:gd name="T37" fmla="*/ 206 h 6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509" h="603">
                <a:moveTo>
                  <a:pt x="168" y="127"/>
                </a:moveTo>
                <a:cubicBezTo>
                  <a:pt x="137" y="80"/>
                  <a:pt x="139" y="44"/>
                  <a:pt x="173" y="21"/>
                </a:cubicBezTo>
                <a:cubicBezTo>
                  <a:pt x="204" y="0"/>
                  <a:pt x="230" y="9"/>
                  <a:pt x="260" y="53"/>
                </a:cubicBezTo>
                <a:cubicBezTo>
                  <a:pt x="273" y="34"/>
                  <a:pt x="285" y="11"/>
                  <a:pt x="311" y="12"/>
                </a:cubicBezTo>
                <a:cubicBezTo>
                  <a:pt x="325" y="12"/>
                  <a:pt x="340" y="17"/>
                  <a:pt x="351" y="25"/>
                </a:cubicBezTo>
                <a:cubicBezTo>
                  <a:pt x="382" y="46"/>
                  <a:pt x="382" y="82"/>
                  <a:pt x="352" y="127"/>
                </a:cubicBezTo>
                <a:cubicBezTo>
                  <a:pt x="420" y="158"/>
                  <a:pt x="469" y="208"/>
                  <a:pt x="492" y="281"/>
                </a:cubicBezTo>
                <a:cubicBezTo>
                  <a:pt x="509" y="332"/>
                  <a:pt x="508" y="384"/>
                  <a:pt x="490" y="435"/>
                </a:cubicBezTo>
                <a:cubicBezTo>
                  <a:pt x="454" y="537"/>
                  <a:pt x="355" y="603"/>
                  <a:pt x="249" y="597"/>
                </a:cubicBezTo>
                <a:cubicBezTo>
                  <a:pt x="136" y="591"/>
                  <a:pt x="46" y="514"/>
                  <a:pt x="21" y="405"/>
                </a:cubicBezTo>
                <a:cubicBezTo>
                  <a:pt x="0" y="309"/>
                  <a:pt x="39" y="186"/>
                  <a:pt x="168" y="127"/>
                </a:cubicBezTo>
                <a:close/>
                <a:moveTo>
                  <a:pt x="260" y="206"/>
                </a:moveTo>
                <a:cubicBezTo>
                  <a:pt x="238" y="187"/>
                  <a:pt x="218" y="171"/>
                  <a:pt x="198" y="153"/>
                </a:cubicBezTo>
                <a:cubicBezTo>
                  <a:pt x="190" y="145"/>
                  <a:pt x="183" y="144"/>
                  <a:pt x="174" y="149"/>
                </a:cubicBezTo>
                <a:cubicBezTo>
                  <a:pt x="93" y="188"/>
                  <a:pt x="45" y="251"/>
                  <a:pt x="39" y="341"/>
                </a:cubicBezTo>
                <a:cubicBezTo>
                  <a:pt x="30" y="460"/>
                  <a:pt x="127" y="570"/>
                  <a:pt x="244" y="576"/>
                </a:cubicBezTo>
                <a:cubicBezTo>
                  <a:pt x="370" y="582"/>
                  <a:pt x="472" y="493"/>
                  <a:pt x="482" y="366"/>
                </a:cubicBezTo>
                <a:cubicBezTo>
                  <a:pt x="489" y="269"/>
                  <a:pt x="423" y="172"/>
                  <a:pt x="332" y="145"/>
                </a:cubicBezTo>
                <a:cubicBezTo>
                  <a:pt x="309" y="165"/>
                  <a:pt x="285" y="184"/>
                  <a:pt x="260" y="206"/>
                </a:cubicBezTo>
                <a:close/>
              </a:path>
            </a:pathLst>
          </a:custGeom>
          <a:solidFill>
            <a:srgbClr val="6969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8" name="Freeform 17"/>
          <p:cNvSpPr>
            <a:spLocks noEditPoints="1"/>
          </p:cNvSpPr>
          <p:nvPr/>
        </p:nvSpPr>
        <p:spPr bwMode="auto">
          <a:xfrm>
            <a:off x="7615031" y="1510189"/>
            <a:ext cx="446437" cy="1387225"/>
          </a:xfrm>
          <a:custGeom>
            <a:avLst/>
            <a:gdLst>
              <a:gd name="T0" fmla="*/ 63 w 268"/>
              <a:gd name="T1" fmla="*/ 242 h 839"/>
              <a:gd name="T2" fmla="*/ 6 w 268"/>
              <a:gd name="T3" fmla="*/ 134 h 839"/>
              <a:gd name="T4" fmla="*/ 26 w 268"/>
              <a:gd name="T5" fmla="*/ 22 h 839"/>
              <a:gd name="T6" fmla="*/ 125 w 268"/>
              <a:gd name="T7" fmla="*/ 44 h 839"/>
              <a:gd name="T8" fmla="*/ 148 w 268"/>
              <a:gd name="T9" fmla="*/ 29 h 839"/>
              <a:gd name="T10" fmla="*/ 264 w 268"/>
              <a:gd name="T11" fmla="*/ 81 h 839"/>
              <a:gd name="T12" fmla="*/ 232 w 268"/>
              <a:gd name="T13" fmla="*/ 193 h 839"/>
              <a:gd name="T14" fmla="*/ 161 w 268"/>
              <a:gd name="T15" fmla="*/ 283 h 839"/>
              <a:gd name="T16" fmla="*/ 169 w 268"/>
              <a:gd name="T17" fmla="*/ 306 h 839"/>
              <a:gd name="T18" fmla="*/ 172 w 268"/>
              <a:gd name="T19" fmla="*/ 348 h 839"/>
              <a:gd name="T20" fmla="*/ 151 w 268"/>
              <a:gd name="T21" fmla="*/ 342 h 839"/>
              <a:gd name="T22" fmla="*/ 133 w 268"/>
              <a:gd name="T23" fmla="*/ 380 h 839"/>
              <a:gd name="T24" fmla="*/ 155 w 268"/>
              <a:gd name="T25" fmla="*/ 443 h 839"/>
              <a:gd name="T26" fmla="*/ 128 w 268"/>
              <a:gd name="T27" fmla="*/ 553 h 839"/>
              <a:gd name="T28" fmla="*/ 116 w 268"/>
              <a:gd name="T29" fmla="*/ 633 h 839"/>
              <a:gd name="T30" fmla="*/ 148 w 268"/>
              <a:gd name="T31" fmla="*/ 746 h 839"/>
              <a:gd name="T32" fmla="*/ 137 w 268"/>
              <a:gd name="T33" fmla="*/ 813 h 839"/>
              <a:gd name="T34" fmla="*/ 140 w 268"/>
              <a:gd name="T35" fmla="*/ 837 h 839"/>
              <a:gd name="T36" fmla="*/ 128 w 268"/>
              <a:gd name="T37" fmla="*/ 802 h 839"/>
              <a:gd name="T38" fmla="*/ 134 w 268"/>
              <a:gd name="T39" fmla="*/ 722 h 839"/>
              <a:gd name="T40" fmla="*/ 100 w 268"/>
              <a:gd name="T41" fmla="*/ 611 h 839"/>
              <a:gd name="T42" fmla="*/ 131 w 268"/>
              <a:gd name="T43" fmla="*/ 522 h 839"/>
              <a:gd name="T44" fmla="*/ 142 w 268"/>
              <a:gd name="T45" fmla="*/ 436 h 839"/>
              <a:gd name="T46" fmla="*/ 122 w 268"/>
              <a:gd name="T47" fmla="*/ 354 h 839"/>
              <a:gd name="T48" fmla="*/ 116 w 268"/>
              <a:gd name="T49" fmla="*/ 342 h 839"/>
              <a:gd name="T50" fmla="*/ 106 w 268"/>
              <a:gd name="T51" fmla="*/ 344 h 839"/>
              <a:gd name="T52" fmla="*/ 96 w 268"/>
              <a:gd name="T53" fmla="*/ 307 h 839"/>
              <a:gd name="T54" fmla="*/ 115 w 268"/>
              <a:gd name="T55" fmla="*/ 298 h 839"/>
              <a:gd name="T56" fmla="*/ 95 w 268"/>
              <a:gd name="T57" fmla="*/ 334 h 839"/>
              <a:gd name="T58" fmla="*/ 109 w 268"/>
              <a:gd name="T59" fmla="*/ 332 h 839"/>
              <a:gd name="T60" fmla="*/ 126 w 268"/>
              <a:gd name="T61" fmla="*/ 342 h 839"/>
              <a:gd name="T62" fmla="*/ 142 w 268"/>
              <a:gd name="T63" fmla="*/ 341 h 839"/>
              <a:gd name="T64" fmla="*/ 160 w 268"/>
              <a:gd name="T65" fmla="*/ 337 h 839"/>
              <a:gd name="T66" fmla="*/ 175 w 268"/>
              <a:gd name="T67" fmla="*/ 333 h 839"/>
              <a:gd name="T68" fmla="*/ 148 w 268"/>
              <a:gd name="T69" fmla="*/ 295 h 839"/>
              <a:gd name="T70" fmla="*/ 124 w 268"/>
              <a:gd name="T71" fmla="*/ 304 h 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68" h="839">
                <a:moveTo>
                  <a:pt x="109" y="291"/>
                </a:moveTo>
                <a:cubicBezTo>
                  <a:pt x="92" y="275"/>
                  <a:pt x="77" y="259"/>
                  <a:pt x="63" y="242"/>
                </a:cubicBezTo>
                <a:cubicBezTo>
                  <a:pt x="50" y="226"/>
                  <a:pt x="38" y="209"/>
                  <a:pt x="29" y="191"/>
                </a:cubicBezTo>
                <a:cubicBezTo>
                  <a:pt x="19" y="173"/>
                  <a:pt x="11" y="154"/>
                  <a:pt x="6" y="134"/>
                </a:cubicBezTo>
                <a:cubicBezTo>
                  <a:pt x="2" y="118"/>
                  <a:pt x="0" y="101"/>
                  <a:pt x="1" y="83"/>
                </a:cubicBezTo>
                <a:cubicBezTo>
                  <a:pt x="2" y="60"/>
                  <a:pt x="9" y="39"/>
                  <a:pt x="26" y="22"/>
                </a:cubicBezTo>
                <a:cubicBezTo>
                  <a:pt x="46" y="2"/>
                  <a:pt x="70" y="0"/>
                  <a:pt x="94" y="13"/>
                </a:cubicBezTo>
                <a:cubicBezTo>
                  <a:pt x="107" y="21"/>
                  <a:pt x="116" y="32"/>
                  <a:pt x="125" y="44"/>
                </a:cubicBezTo>
                <a:cubicBezTo>
                  <a:pt x="127" y="47"/>
                  <a:pt x="128" y="50"/>
                  <a:pt x="130" y="52"/>
                </a:cubicBezTo>
                <a:cubicBezTo>
                  <a:pt x="136" y="44"/>
                  <a:pt x="142" y="36"/>
                  <a:pt x="148" y="29"/>
                </a:cubicBezTo>
                <a:cubicBezTo>
                  <a:pt x="170" y="4"/>
                  <a:pt x="205" y="2"/>
                  <a:pt x="231" y="23"/>
                </a:cubicBezTo>
                <a:cubicBezTo>
                  <a:pt x="249" y="38"/>
                  <a:pt x="259" y="58"/>
                  <a:pt x="264" y="81"/>
                </a:cubicBezTo>
                <a:cubicBezTo>
                  <a:pt x="268" y="105"/>
                  <a:pt x="264" y="128"/>
                  <a:pt x="254" y="150"/>
                </a:cubicBezTo>
                <a:cubicBezTo>
                  <a:pt x="248" y="165"/>
                  <a:pt x="240" y="179"/>
                  <a:pt x="232" y="193"/>
                </a:cubicBezTo>
                <a:cubicBezTo>
                  <a:pt x="221" y="213"/>
                  <a:pt x="208" y="231"/>
                  <a:pt x="193" y="247"/>
                </a:cubicBezTo>
                <a:cubicBezTo>
                  <a:pt x="183" y="259"/>
                  <a:pt x="172" y="271"/>
                  <a:pt x="161" y="283"/>
                </a:cubicBezTo>
                <a:cubicBezTo>
                  <a:pt x="159" y="285"/>
                  <a:pt x="157" y="287"/>
                  <a:pt x="155" y="290"/>
                </a:cubicBezTo>
                <a:cubicBezTo>
                  <a:pt x="159" y="295"/>
                  <a:pt x="164" y="301"/>
                  <a:pt x="169" y="306"/>
                </a:cubicBezTo>
                <a:cubicBezTo>
                  <a:pt x="174" y="313"/>
                  <a:pt x="180" y="319"/>
                  <a:pt x="183" y="327"/>
                </a:cubicBezTo>
                <a:cubicBezTo>
                  <a:pt x="186" y="337"/>
                  <a:pt x="181" y="346"/>
                  <a:pt x="172" y="348"/>
                </a:cubicBezTo>
                <a:cubicBezTo>
                  <a:pt x="166" y="350"/>
                  <a:pt x="162" y="347"/>
                  <a:pt x="157" y="345"/>
                </a:cubicBezTo>
                <a:cubicBezTo>
                  <a:pt x="155" y="344"/>
                  <a:pt x="153" y="343"/>
                  <a:pt x="151" y="342"/>
                </a:cubicBezTo>
                <a:cubicBezTo>
                  <a:pt x="148" y="352"/>
                  <a:pt x="143" y="357"/>
                  <a:pt x="133" y="357"/>
                </a:cubicBezTo>
                <a:cubicBezTo>
                  <a:pt x="132" y="365"/>
                  <a:pt x="132" y="372"/>
                  <a:pt x="133" y="380"/>
                </a:cubicBezTo>
                <a:cubicBezTo>
                  <a:pt x="135" y="393"/>
                  <a:pt x="141" y="404"/>
                  <a:pt x="145" y="415"/>
                </a:cubicBezTo>
                <a:cubicBezTo>
                  <a:pt x="149" y="424"/>
                  <a:pt x="153" y="433"/>
                  <a:pt x="155" y="443"/>
                </a:cubicBezTo>
                <a:cubicBezTo>
                  <a:pt x="159" y="461"/>
                  <a:pt x="157" y="480"/>
                  <a:pt x="152" y="497"/>
                </a:cubicBezTo>
                <a:cubicBezTo>
                  <a:pt x="146" y="517"/>
                  <a:pt x="136" y="535"/>
                  <a:pt x="128" y="553"/>
                </a:cubicBezTo>
                <a:cubicBezTo>
                  <a:pt x="122" y="564"/>
                  <a:pt x="116" y="576"/>
                  <a:pt x="113" y="588"/>
                </a:cubicBezTo>
                <a:cubicBezTo>
                  <a:pt x="110" y="603"/>
                  <a:pt x="111" y="618"/>
                  <a:pt x="116" y="633"/>
                </a:cubicBezTo>
                <a:cubicBezTo>
                  <a:pt x="120" y="646"/>
                  <a:pt x="125" y="660"/>
                  <a:pt x="130" y="673"/>
                </a:cubicBezTo>
                <a:cubicBezTo>
                  <a:pt x="140" y="697"/>
                  <a:pt x="146" y="721"/>
                  <a:pt x="148" y="746"/>
                </a:cubicBezTo>
                <a:cubicBezTo>
                  <a:pt x="150" y="762"/>
                  <a:pt x="147" y="776"/>
                  <a:pt x="142" y="790"/>
                </a:cubicBezTo>
                <a:cubicBezTo>
                  <a:pt x="140" y="798"/>
                  <a:pt x="138" y="805"/>
                  <a:pt x="137" y="813"/>
                </a:cubicBezTo>
                <a:cubicBezTo>
                  <a:pt x="136" y="819"/>
                  <a:pt x="138" y="824"/>
                  <a:pt x="141" y="829"/>
                </a:cubicBezTo>
                <a:cubicBezTo>
                  <a:pt x="144" y="833"/>
                  <a:pt x="143" y="836"/>
                  <a:pt x="140" y="837"/>
                </a:cubicBezTo>
                <a:cubicBezTo>
                  <a:pt x="137" y="839"/>
                  <a:pt x="135" y="838"/>
                  <a:pt x="132" y="835"/>
                </a:cubicBezTo>
                <a:cubicBezTo>
                  <a:pt x="126" y="824"/>
                  <a:pt x="126" y="813"/>
                  <a:pt x="128" y="802"/>
                </a:cubicBezTo>
                <a:cubicBezTo>
                  <a:pt x="131" y="793"/>
                  <a:pt x="133" y="784"/>
                  <a:pt x="135" y="775"/>
                </a:cubicBezTo>
                <a:cubicBezTo>
                  <a:pt x="139" y="757"/>
                  <a:pt x="137" y="739"/>
                  <a:pt x="134" y="722"/>
                </a:cubicBezTo>
                <a:cubicBezTo>
                  <a:pt x="130" y="699"/>
                  <a:pt x="120" y="679"/>
                  <a:pt x="112" y="658"/>
                </a:cubicBezTo>
                <a:cubicBezTo>
                  <a:pt x="106" y="643"/>
                  <a:pt x="101" y="627"/>
                  <a:pt x="100" y="611"/>
                </a:cubicBezTo>
                <a:cubicBezTo>
                  <a:pt x="99" y="596"/>
                  <a:pt x="102" y="583"/>
                  <a:pt x="108" y="570"/>
                </a:cubicBezTo>
                <a:cubicBezTo>
                  <a:pt x="115" y="554"/>
                  <a:pt x="123" y="538"/>
                  <a:pt x="131" y="522"/>
                </a:cubicBezTo>
                <a:cubicBezTo>
                  <a:pt x="138" y="507"/>
                  <a:pt x="145" y="491"/>
                  <a:pt x="147" y="474"/>
                </a:cubicBezTo>
                <a:cubicBezTo>
                  <a:pt x="148" y="461"/>
                  <a:pt x="147" y="449"/>
                  <a:pt x="142" y="436"/>
                </a:cubicBezTo>
                <a:cubicBezTo>
                  <a:pt x="138" y="425"/>
                  <a:pt x="133" y="413"/>
                  <a:pt x="129" y="402"/>
                </a:cubicBezTo>
                <a:cubicBezTo>
                  <a:pt x="123" y="386"/>
                  <a:pt x="120" y="371"/>
                  <a:pt x="122" y="354"/>
                </a:cubicBezTo>
                <a:cubicBezTo>
                  <a:pt x="122" y="353"/>
                  <a:pt x="121" y="351"/>
                  <a:pt x="121" y="350"/>
                </a:cubicBezTo>
                <a:cubicBezTo>
                  <a:pt x="119" y="347"/>
                  <a:pt x="117" y="345"/>
                  <a:pt x="116" y="342"/>
                </a:cubicBezTo>
                <a:cubicBezTo>
                  <a:pt x="115" y="340"/>
                  <a:pt x="114" y="339"/>
                  <a:pt x="112" y="341"/>
                </a:cubicBezTo>
                <a:cubicBezTo>
                  <a:pt x="110" y="342"/>
                  <a:pt x="108" y="343"/>
                  <a:pt x="106" y="344"/>
                </a:cubicBezTo>
                <a:cubicBezTo>
                  <a:pt x="95" y="350"/>
                  <a:pt x="86" y="345"/>
                  <a:pt x="86" y="333"/>
                </a:cubicBezTo>
                <a:cubicBezTo>
                  <a:pt x="85" y="322"/>
                  <a:pt x="90" y="314"/>
                  <a:pt x="96" y="307"/>
                </a:cubicBezTo>
                <a:cubicBezTo>
                  <a:pt x="100" y="302"/>
                  <a:pt x="105" y="296"/>
                  <a:pt x="109" y="291"/>
                </a:cubicBezTo>
                <a:close/>
                <a:moveTo>
                  <a:pt x="115" y="298"/>
                </a:moveTo>
                <a:cubicBezTo>
                  <a:pt x="111" y="303"/>
                  <a:pt x="106" y="308"/>
                  <a:pt x="102" y="313"/>
                </a:cubicBezTo>
                <a:cubicBezTo>
                  <a:pt x="97" y="319"/>
                  <a:pt x="93" y="326"/>
                  <a:pt x="95" y="334"/>
                </a:cubicBezTo>
                <a:cubicBezTo>
                  <a:pt x="95" y="338"/>
                  <a:pt x="97" y="339"/>
                  <a:pt x="101" y="337"/>
                </a:cubicBezTo>
                <a:cubicBezTo>
                  <a:pt x="103" y="336"/>
                  <a:pt x="106" y="334"/>
                  <a:pt x="109" y="332"/>
                </a:cubicBezTo>
                <a:cubicBezTo>
                  <a:pt x="114" y="329"/>
                  <a:pt x="119" y="331"/>
                  <a:pt x="123" y="336"/>
                </a:cubicBezTo>
                <a:cubicBezTo>
                  <a:pt x="124" y="338"/>
                  <a:pt x="125" y="340"/>
                  <a:pt x="126" y="342"/>
                </a:cubicBezTo>
                <a:cubicBezTo>
                  <a:pt x="128" y="345"/>
                  <a:pt x="131" y="348"/>
                  <a:pt x="135" y="347"/>
                </a:cubicBezTo>
                <a:cubicBezTo>
                  <a:pt x="140" y="347"/>
                  <a:pt x="141" y="344"/>
                  <a:pt x="142" y="341"/>
                </a:cubicBezTo>
                <a:cubicBezTo>
                  <a:pt x="145" y="334"/>
                  <a:pt x="148" y="332"/>
                  <a:pt x="155" y="335"/>
                </a:cubicBezTo>
                <a:cubicBezTo>
                  <a:pt x="157" y="335"/>
                  <a:pt x="158" y="336"/>
                  <a:pt x="160" y="337"/>
                </a:cubicBezTo>
                <a:cubicBezTo>
                  <a:pt x="162" y="338"/>
                  <a:pt x="165" y="339"/>
                  <a:pt x="168" y="340"/>
                </a:cubicBezTo>
                <a:cubicBezTo>
                  <a:pt x="172" y="340"/>
                  <a:pt x="176" y="337"/>
                  <a:pt x="175" y="333"/>
                </a:cubicBezTo>
                <a:cubicBezTo>
                  <a:pt x="174" y="330"/>
                  <a:pt x="173" y="326"/>
                  <a:pt x="171" y="323"/>
                </a:cubicBezTo>
                <a:cubicBezTo>
                  <a:pt x="163" y="314"/>
                  <a:pt x="155" y="304"/>
                  <a:pt x="148" y="295"/>
                </a:cubicBezTo>
                <a:cubicBezTo>
                  <a:pt x="144" y="298"/>
                  <a:pt x="140" y="301"/>
                  <a:pt x="136" y="304"/>
                </a:cubicBezTo>
                <a:cubicBezTo>
                  <a:pt x="132" y="307"/>
                  <a:pt x="128" y="307"/>
                  <a:pt x="124" y="304"/>
                </a:cubicBezTo>
                <a:cubicBezTo>
                  <a:pt x="121" y="302"/>
                  <a:pt x="118" y="300"/>
                  <a:pt x="115" y="298"/>
                </a:cubicBezTo>
                <a:close/>
              </a:path>
            </a:pathLst>
          </a:custGeom>
          <a:solidFill>
            <a:srgbClr val="69696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Google Shape;9223;p72"/>
          <p:cNvSpPr txBox="1">
            <a:spLocks noGrp="1"/>
          </p:cNvSpPr>
          <p:nvPr>
            <p:ph type="title" idx="4294967295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...and our sets of editable icons</a:t>
            </a:r>
            <a:endParaRPr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225" name="Google Shape;9225;p72"/>
          <p:cNvGrpSpPr/>
          <p:nvPr/>
        </p:nvGrpSpPr>
        <p:grpSpPr>
          <a:xfrm>
            <a:off x="829359" y="2307635"/>
            <a:ext cx="339235" cy="298186"/>
            <a:chOff x="898875" y="244725"/>
            <a:chExt cx="481800" cy="423500"/>
          </a:xfrm>
          <a:solidFill>
            <a:srgbClr val="FFC000"/>
          </a:solidFill>
        </p:grpSpPr>
        <p:sp>
          <p:nvSpPr>
            <p:cNvPr id="9226" name="Google Shape;9226;p72"/>
            <p:cNvSpPr/>
            <p:nvPr/>
          </p:nvSpPr>
          <p:spPr>
            <a:xfrm>
              <a:off x="1125675" y="470575"/>
              <a:ext cx="28275" cy="28250"/>
            </a:xfrm>
            <a:custGeom>
              <a:avLst/>
              <a:gdLst/>
              <a:ahLst/>
              <a:cxnLst/>
              <a:rect l="l" t="t" r="r" b="b"/>
              <a:pathLst>
                <a:path w="1131" h="1130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27" name="Google Shape;9227;p72"/>
            <p:cNvSpPr/>
            <p:nvPr/>
          </p:nvSpPr>
          <p:spPr>
            <a:xfrm>
              <a:off x="898875" y="244725"/>
              <a:ext cx="481800" cy="225875"/>
            </a:xfrm>
            <a:custGeom>
              <a:avLst/>
              <a:gdLst/>
              <a:ahLst/>
              <a:cxnLst/>
              <a:rect l="l" t="t" r="r" b="b"/>
              <a:pathLst>
                <a:path w="19272" h="9035" extrusionOk="0">
                  <a:moveTo>
                    <a:pt x="2825" y="1130"/>
                  </a:moveTo>
                  <a:cubicBezTo>
                    <a:pt x="3135" y="1130"/>
                    <a:pt x="3388" y="1380"/>
                    <a:pt x="3388" y="1693"/>
                  </a:cubicBezTo>
                  <a:lnTo>
                    <a:pt x="3388" y="2259"/>
                  </a:lnTo>
                  <a:lnTo>
                    <a:pt x="2258" y="2259"/>
                  </a:lnTo>
                  <a:lnTo>
                    <a:pt x="2258" y="1693"/>
                  </a:lnTo>
                  <a:cubicBezTo>
                    <a:pt x="2258" y="1380"/>
                    <a:pt x="2511" y="1130"/>
                    <a:pt x="2825" y="1130"/>
                  </a:cubicBezTo>
                  <a:close/>
                  <a:moveTo>
                    <a:pt x="11894" y="1130"/>
                  </a:moveTo>
                  <a:cubicBezTo>
                    <a:pt x="12208" y="1130"/>
                    <a:pt x="12461" y="1380"/>
                    <a:pt x="12461" y="1693"/>
                  </a:cubicBezTo>
                  <a:lnTo>
                    <a:pt x="12461" y="2259"/>
                  </a:lnTo>
                  <a:lnTo>
                    <a:pt x="6814" y="2259"/>
                  </a:lnTo>
                  <a:lnTo>
                    <a:pt x="6814" y="1693"/>
                  </a:lnTo>
                  <a:cubicBezTo>
                    <a:pt x="6814" y="1380"/>
                    <a:pt x="7064" y="1130"/>
                    <a:pt x="7378" y="1130"/>
                  </a:cubicBezTo>
                  <a:close/>
                  <a:moveTo>
                    <a:pt x="5083" y="4518"/>
                  </a:moveTo>
                  <a:cubicBezTo>
                    <a:pt x="5586" y="4518"/>
                    <a:pt x="5836" y="5123"/>
                    <a:pt x="5480" y="5481"/>
                  </a:cubicBezTo>
                  <a:cubicBezTo>
                    <a:pt x="5366" y="5596"/>
                    <a:pt x="5225" y="5647"/>
                    <a:pt x="5086" y="5647"/>
                  </a:cubicBezTo>
                  <a:cubicBezTo>
                    <a:pt x="4796" y="5647"/>
                    <a:pt x="4517" y="5422"/>
                    <a:pt x="4517" y="5081"/>
                  </a:cubicBezTo>
                  <a:cubicBezTo>
                    <a:pt x="4517" y="4768"/>
                    <a:pt x="4770" y="4518"/>
                    <a:pt x="5083" y="4518"/>
                  </a:cubicBezTo>
                  <a:close/>
                  <a:moveTo>
                    <a:pt x="2825" y="1"/>
                  </a:moveTo>
                  <a:cubicBezTo>
                    <a:pt x="1888" y="1"/>
                    <a:pt x="1129" y="757"/>
                    <a:pt x="1129" y="1693"/>
                  </a:cubicBezTo>
                  <a:lnTo>
                    <a:pt x="1129" y="2362"/>
                  </a:lnTo>
                  <a:cubicBezTo>
                    <a:pt x="455" y="2600"/>
                    <a:pt x="3" y="3235"/>
                    <a:pt x="0" y="3952"/>
                  </a:cubicBezTo>
                  <a:lnTo>
                    <a:pt x="0" y="4518"/>
                  </a:lnTo>
                  <a:lnTo>
                    <a:pt x="1695" y="4518"/>
                  </a:lnTo>
                  <a:cubicBezTo>
                    <a:pt x="2629" y="4518"/>
                    <a:pt x="3388" y="5274"/>
                    <a:pt x="3388" y="6210"/>
                  </a:cubicBezTo>
                  <a:lnTo>
                    <a:pt x="3388" y="9035"/>
                  </a:lnTo>
                  <a:lnTo>
                    <a:pt x="5742" y="9035"/>
                  </a:lnTo>
                  <a:cubicBezTo>
                    <a:pt x="6016" y="7123"/>
                    <a:pt x="7652" y="5647"/>
                    <a:pt x="9636" y="5647"/>
                  </a:cubicBezTo>
                  <a:cubicBezTo>
                    <a:pt x="11620" y="5647"/>
                    <a:pt x="13256" y="7123"/>
                    <a:pt x="13533" y="9035"/>
                  </a:cubicBezTo>
                  <a:lnTo>
                    <a:pt x="15884" y="9035"/>
                  </a:lnTo>
                  <a:lnTo>
                    <a:pt x="15884" y="6210"/>
                  </a:lnTo>
                  <a:cubicBezTo>
                    <a:pt x="15884" y="5274"/>
                    <a:pt x="16643" y="4518"/>
                    <a:pt x="17580" y="4518"/>
                  </a:cubicBezTo>
                  <a:lnTo>
                    <a:pt x="19272" y="4518"/>
                  </a:lnTo>
                  <a:lnTo>
                    <a:pt x="19272" y="3952"/>
                  </a:lnTo>
                  <a:cubicBezTo>
                    <a:pt x="19272" y="3015"/>
                    <a:pt x="18513" y="2259"/>
                    <a:pt x="17580" y="2259"/>
                  </a:cubicBezTo>
                  <a:lnTo>
                    <a:pt x="13590" y="2259"/>
                  </a:lnTo>
                  <a:lnTo>
                    <a:pt x="13590" y="1693"/>
                  </a:lnTo>
                  <a:cubicBezTo>
                    <a:pt x="13587" y="757"/>
                    <a:pt x="12831" y="1"/>
                    <a:pt x="11894" y="1"/>
                  </a:cubicBezTo>
                  <a:lnTo>
                    <a:pt x="7378" y="1"/>
                  </a:lnTo>
                  <a:cubicBezTo>
                    <a:pt x="6441" y="1"/>
                    <a:pt x="5685" y="757"/>
                    <a:pt x="5685" y="1693"/>
                  </a:cubicBezTo>
                  <a:lnTo>
                    <a:pt x="5685" y="2259"/>
                  </a:lnTo>
                  <a:lnTo>
                    <a:pt x="4517" y="2259"/>
                  </a:lnTo>
                  <a:lnTo>
                    <a:pt x="4517" y="1693"/>
                  </a:lnTo>
                  <a:cubicBezTo>
                    <a:pt x="4517" y="757"/>
                    <a:pt x="3758" y="1"/>
                    <a:pt x="2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28" name="Google Shape;9228;p72"/>
            <p:cNvSpPr/>
            <p:nvPr/>
          </p:nvSpPr>
          <p:spPr>
            <a:xfrm>
              <a:off x="1324200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567" y="0"/>
                  </a:moveTo>
                  <a:cubicBezTo>
                    <a:pt x="254" y="0"/>
                    <a:pt x="1" y="250"/>
                    <a:pt x="1" y="563"/>
                  </a:cubicBezTo>
                  <a:lnTo>
                    <a:pt x="1" y="7339"/>
                  </a:lnTo>
                  <a:cubicBezTo>
                    <a:pt x="1" y="7652"/>
                    <a:pt x="254" y="7905"/>
                    <a:pt x="567" y="7905"/>
                  </a:cubicBezTo>
                  <a:lnTo>
                    <a:pt x="2259" y="7905"/>
                  </a:lnTo>
                  <a:lnTo>
                    <a:pt x="225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29" name="Google Shape;9229;p72"/>
            <p:cNvSpPr/>
            <p:nvPr/>
          </p:nvSpPr>
          <p:spPr>
            <a:xfrm>
              <a:off x="898875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0" y="0"/>
                  </a:moveTo>
                  <a:lnTo>
                    <a:pt x="0" y="7905"/>
                  </a:lnTo>
                  <a:lnTo>
                    <a:pt x="1695" y="7905"/>
                  </a:lnTo>
                  <a:cubicBezTo>
                    <a:pt x="2005" y="7905"/>
                    <a:pt x="2258" y="7652"/>
                    <a:pt x="2258" y="7339"/>
                  </a:cubicBezTo>
                  <a:lnTo>
                    <a:pt x="2258" y="563"/>
                  </a:lnTo>
                  <a:cubicBezTo>
                    <a:pt x="2258" y="250"/>
                    <a:pt x="2005" y="0"/>
                    <a:pt x="16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30" name="Google Shape;9230;p72"/>
            <p:cNvSpPr/>
            <p:nvPr/>
          </p:nvSpPr>
          <p:spPr>
            <a:xfrm>
              <a:off x="1063650" y="414125"/>
              <a:ext cx="146750" cy="141125"/>
            </a:xfrm>
            <a:custGeom>
              <a:avLst/>
              <a:gdLst/>
              <a:ahLst/>
              <a:cxnLst/>
              <a:rect l="l" t="t" r="r" b="b"/>
              <a:pathLst>
                <a:path w="5870" h="5645" extrusionOk="0">
                  <a:moveTo>
                    <a:pt x="3045" y="1127"/>
                  </a:moveTo>
                  <a:cubicBezTo>
                    <a:pt x="3263" y="1127"/>
                    <a:pt x="3483" y="1169"/>
                    <a:pt x="3692" y="1256"/>
                  </a:cubicBezTo>
                  <a:cubicBezTo>
                    <a:pt x="4325" y="1518"/>
                    <a:pt x="4740" y="2135"/>
                    <a:pt x="4740" y="2822"/>
                  </a:cubicBezTo>
                  <a:cubicBezTo>
                    <a:pt x="4737" y="3758"/>
                    <a:pt x="3981" y="4514"/>
                    <a:pt x="3045" y="4517"/>
                  </a:cubicBezTo>
                  <a:cubicBezTo>
                    <a:pt x="2358" y="4517"/>
                    <a:pt x="1741" y="4102"/>
                    <a:pt x="1479" y="3469"/>
                  </a:cubicBezTo>
                  <a:cubicBezTo>
                    <a:pt x="1217" y="2837"/>
                    <a:pt x="1362" y="2108"/>
                    <a:pt x="1847" y="1623"/>
                  </a:cubicBezTo>
                  <a:cubicBezTo>
                    <a:pt x="2171" y="1299"/>
                    <a:pt x="2604" y="1127"/>
                    <a:pt x="3045" y="1127"/>
                  </a:cubicBezTo>
                  <a:close/>
                  <a:moveTo>
                    <a:pt x="3045" y="0"/>
                  </a:moveTo>
                  <a:cubicBezTo>
                    <a:pt x="1904" y="0"/>
                    <a:pt x="874" y="687"/>
                    <a:pt x="437" y="1741"/>
                  </a:cubicBezTo>
                  <a:cubicBezTo>
                    <a:pt x="1" y="2798"/>
                    <a:pt x="242" y="4011"/>
                    <a:pt x="1049" y="4818"/>
                  </a:cubicBezTo>
                  <a:cubicBezTo>
                    <a:pt x="1588" y="5358"/>
                    <a:pt x="2310" y="5645"/>
                    <a:pt x="3045" y="5645"/>
                  </a:cubicBezTo>
                  <a:cubicBezTo>
                    <a:pt x="3409" y="5645"/>
                    <a:pt x="3776" y="5574"/>
                    <a:pt x="4126" y="5430"/>
                  </a:cubicBezTo>
                  <a:cubicBezTo>
                    <a:pt x="5180" y="4993"/>
                    <a:pt x="5870" y="3963"/>
                    <a:pt x="5870" y="2822"/>
                  </a:cubicBezTo>
                  <a:cubicBezTo>
                    <a:pt x="5867" y="1262"/>
                    <a:pt x="4605" y="0"/>
                    <a:pt x="30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31" name="Google Shape;9231;p72"/>
            <p:cNvSpPr/>
            <p:nvPr/>
          </p:nvSpPr>
          <p:spPr>
            <a:xfrm>
              <a:off x="898875" y="498800"/>
              <a:ext cx="481800" cy="169425"/>
            </a:xfrm>
            <a:custGeom>
              <a:avLst/>
              <a:gdLst/>
              <a:ahLst/>
              <a:cxnLst/>
              <a:rect l="l" t="t" r="r" b="b"/>
              <a:pathLst>
                <a:path w="19272" h="6777" extrusionOk="0">
                  <a:moveTo>
                    <a:pt x="3388" y="1"/>
                  </a:moveTo>
                  <a:lnTo>
                    <a:pt x="3388" y="2823"/>
                  </a:lnTo>
                  <a:cubicBezTo>
                    <a:pt x="3388" y="3759"/>
                    <a:pt x="2629" y="4515"/>
                    <a:pt x="1695" y="4518"/>
                  </a:cubicBezTo>
                  <a:lnTo>
                    <a:pt x="0" y="4518"/>
                  </a:lnTo>
                  <a:lnTo>
                    <a:pt x="0" y="5081"/>
                  </a:lnTo>
                  <a:cubicBezTo>
                    <a:pt x="0" y="6017"/>
                    <a:pt x="759" y="6773"/>
                    <a:pt x="1695" y="6776"/>
                  </a:cubicBezTo>
                  <a:lnTo>
                    <a:pt x="17580" y="6776"/>
                  </a:lnTo>
                  <a:cubicBezTo>
                    <a:pt x="18513" y="6773"/>
                    <a:pt x="19272" y="6017"/>
                    <a:pt x="19272" y="5081"/>
                  </a:cubicBezTo>
                  <a:lnTo>
                    <a:pt x="19272" y="4518"/>
                  </a:lnTo>
                  <a:lnTo>
                    <a:pt x="17580" y="4518"/>
                  </a:lnTo>
                  <a:cubicBezTo>
                    <a:pt x="16643" y="4515"/>
                    <a:pt x="15884" y="3759"/>
                    <a:pt x="15884" y="2823"/>
                  </a:cubicBezTo>
                  <a:lnTo>
                    <a:pt x="15884" y="1"/>
                  </a:lnTo>
                  <a:lnTo>
                    <a:pt x="13533" y="1"/>
                  </a:lnTo>
                  <a:cubicBezTo>
                    <a:pt x="13256" y="1910"/>
                    <a:pt x="11620" y="3389"/>
                    <a:pt x="9636" y="3389"/>
                  </a:cubicBezTo>
                  <a:cubicBezTo>
                    <a:pt x="7652" y="3389"/>
                    <a:pt x="6016" y="1910"/>
                    <a:pt x="5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32" name="Google Shape;9232;p72"/>
          <p:cNvGrpSpPr/>
          <p:nvPr/>
        </p:nvGrpSpPr>
        <p:grpSpPr>
          <a:xfrm>
            <a:off x="1267741" y="2287103"/>
            <a:ext cx="298169" cy="339253"/>
            <a:chOff x="1529350" y="258825"/>
            <a:chExt cx="423475" cy="481825"/>
          </a:xfrm>
          <a:solidFill>
            <a:srgbClr val="FFC000"/>
          </a:solidFill>
        </p:grpSpPr>
        <p:sp>
          <p:nvSpPr>
            <p:cNvPr id="9233" name="Google Shape;9233;p72"/>
            <p:cNvSpPr/>
            <p:nvPr/>
          </p:nvSpPr>
          <p:spPr>
            <a:xfrm>
              <a:off x="1585800" y="258825"/>
              <a:ext cx="310650" cy="430550"/>
            </a:xfrm>
            <a:custGeom>
              <a:avLst/>
              <a:gdLst/>
              <a:ahLst/>
              <a:cxnLst/>
              <a:rect l="l" t="t" r="r" b="b"/>
              <a:pathLst>
                <a:path w="12426" h="17222" extrusionOk="0">
                  <a:moveTo>
                    <a:pt x="6213" y="3388"/>
                  </a:moveTo>
                  <a:cubicBezTo>
                    <a:pt x="7354" y="3388"/>
                    <a:pt x="8384" y="4074"/>
                    <a:pt x="8821" y="5131"/>
                  </a:cubicBezTo>
                  <a:cubicBezTo>
                    <a:pt x="9257" y="6185"/>
                    <a:pt x="9016" y="7399"/>
                    <a:pt x="8206" y="8206"/>
                  </a:cubicBezTo>
                  <a:cubicBezTo>
                    <a:pt x="7666" y="8748"/>
                    <a:pt x="6945" y="9035"/>
                    <a:pt x="6210" y="9035"/>
                  </a:cubicBezTo>
                  <a:cubicBezTo>
                    <a:pt x="5847" y="9035"/>
                    <a:pt x="5481" y="8965"/>
                    <a:pt x="5132" y="8820"/>
                  </a:cubicBezTo>
                  <a:cubicBezTo>
                    <a:pt x="4075" y="8383"/>
                    <a:pt x="3388" y="7354"/>
                    <a:pt x="3388" y="6212"/>
                  </a:cubicBezTo>
                  <a:cubicBezTo>
                    <a:pt x="3391" y="4652"/>
                    <a:pt x="4653" y="3391"/>
                    <a:pt x="6213" y="3388"/>
                  </a:cubicBezTo>
                  <a:close/>
                  <a:moveTo>
                    <a:pt x="6213" y="0"/>
                  </a:moveTo>
                  <a:cubicBezTo>
                    <a:pt x="2825" y="0"/>
                    <a:pt x="1" y="2728"/>
                    <a:pt x="1" y="6212"/>
                  </a:cubicBezTo>
                  <a:cubicBezTo>
                    <a:pt x="1" y="7537"/>
                    <a:pt x="398" y="8718"/>
                    <a:pt x="1163" y="9826"/>
                  </a:cubicBezTo>
                  <a:lnTo>
                    <a:pt x="5737" y="16959"/>
                  </a:lnTo>
                  <a:cubicBezTo>
                    <a:pt x="5847" y="17134"/>
                    <a:pt x="6029" y="17221"/>
                    <a:pt x="6211" y="17221"/>
                  </a:cubicBezTo>
                  <a:cubicBezTo>
                    <a:pt x="6394" y="17221"/>
                    <a:pt x="6576" y="17134"/>
                    <a:pt x="6686" y="16959"/>
                  </a:cubicBezTo>
                  <a:lnTo>
                    <a:pt x="11278" y="9802"/>
                  </a:lnTo>
                  <a:cubicBezTo>
                    <a:pt x="12025" y="8751"/>
                    <a:pt x="12425" y="7498"/>
                    <a:pt x="12422" y="6212"/>
                  </a:cubicBezTo>
                  <a:cubicBezTo>
                    <a:pt x="12422" y="2786"/>
                    <a:pt x="9637" y="0"/>
                    <a:pt x="62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34" name="Google Shape;9234;p72"/>
            <p:cNvSpPr/>
            <p:nvPr/>
          </p:nvSpPr>
          <p:spPr>
            <a:xfrm>
              <a:off x="1529350" y="583200"/>
              <a:ext cx="423475" cy="157450"/>
            </a:xfrm>
            <a:custGeom>
              <a:avLst/>
              <a:gdLst/>
              <a:ahLst/>
              <a:cxnLst/>
              <a:rect l="l" t="t" r="r" b="b"/>
              <a:pathLst>
                <a:path w="16939" h="6298" extrusionOk="0">
                  <a:moveTo>
                    <a:pt x="4050" y="1"/>
                  </a:moveTo>
                  <a:cubicBezTo>
                    <a:pt x="1545" y="582"/>
                    <a:pt x="0" y="1642"/>
                    <a:pt x="0" y="2909"/>
                  </a:cubicBezTo>
                  <a:cubicBezTo>
                    <a:pt x="0" y="5111"/>
                    <a:pt x="4364" y="6297"/>
                    <a:pt x="8471" y="6297"/>
                  </a:cubicBezTo>
                  <a:cubicBezTo>
                    <a:pt x="12575" y="6297"/>
                    <a:pt x="16938" y="5111"/>
                    <a:pt x="16938" y="2909"/>
                  </a:cubicBezTo>
                  <a:cubicBezTo>
                    <a:pt x="16938" y="1642"/>
                    <a:pt x="15391" y="579"/>
                    <a:pt x="12882" y="1"/>
                  </a:cubicBezTo>
                  <a:lnTo>
                    <a:pt x="10040" y="4445"/>
                  </a:lnTo>
                  <a:cubicBezTo>
                    <a:pt x="9673" y="5018"/>
                    <a:pt x="9071" y="5305"/>
                    <a:pt x="8469" y="5305"/>
                  </a:cubicBezTo>
                  <a:cubicBezTo>
                    <a:pt x="7867" y="5305"/>
                    <a:pt x="7265" y="5018"/>
                    <a:pt x="6899" y="4445"/>
                  </a:cubicBezTo>
                  <a:lnTo>
                    <a:pt x="405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35" name="Google Shape;9235;p72"/>
          <p:cNvGrpSpPr/>
          <p:nvPr/>
        </p:nvGrpSpPr>
        <p:grpSpPr>
          <a:xfrm>
            <a:off x="1660716" y="2367273"/>
            <a:ext cx="340890" cy="178912"/>
            <a:chOff x="2084325" y="363300"/>
            <a:chExt cx="484150" cy="254100"/>
          </a:xfrm>
          <a:solidFill>
            <a:srgbClr val="FFC000"/>
          </a:solidFill>
        </p:grpSpPr>
        <p:sp>
          <p:nvSpPr>
            <p:cNvPr id="9236" name="Google Shape;9236;p72"/>
            <p:cNvSpPr/>
            <p:nvPr/>
          </p:nvSpPr>
          <p:spPr>
            <a:xfrm>
              <a:off x="2084325" y="363300"/>
              <a:ext cx="484150" cy="254100"/>
            </a:xfrm>
            <a:custGeom>
              <a:avLst/>
              <a:gdLst/>
              <a:ahLst/>
              <a:cxnLst/>
              <a:rect l="l" t="t" r="r" b="b"/>
              <a:pathLst>
                <a:path w="19366" h="10164" extrusionOk="0">
                  <a:moveTo>
                    <a:pt x="9686" y="1128"/>
                  </a:moveTo>
                  <a:cubicBezTo>
                    <a:pt x="10195" y="1128"/>
                    <a:pt x="10707" y="1226"/>
                    <a:pt x="11196" y="1428"/>
                  </a:cubicBezTo>
                  <a:cubicBezTo>
                    <a:pt x="12671" y="2042"/>
                    <a:pt x="13635" y="3482"/>
                    <a:pt x="13635" y="5081"/>
                  </a:cubicBezTo>
                  <a:cubicBezTo>
                    <a:pt x="13632" y="7264"/>
                    <a:pt x="11864" y="9031"/>
                    <a:pt x="9684" y="9034"/>
                  </a:cubicBezTo>
                  <a:cubicBezTo>
                    <a:pt x="8085" y="9034"/>
                    <a:pt x="6643" y="8071"/>
                    <a:pt x="6032" y="6592"/>
                  </a:cubicBezTo>
                  <a:cubicBezTo>
                    <a:pt x="5420" y="5117"/>
                    <a:pt x="5758" y="3415"/>
                    <a:pt x="6887" y="2286"/>
                  </a:cubicBezTo>
                  <a:cubicBezTo>
                    <a:pt x="7645" y="1530"/>
                    <a:pt x="8657" y="1128"/>
                    <a:pt x="9686" y="1128"/>
                  </a:cubicBezTo>
                  <a:close/>
                  <a:moveTo>
                    <a:pt x="9684" y="1"/>
                  </a:moveTo>
                  <a:cubicBezTo>
                    <a:pt x="4502" y="1"/>
                    <a:pt x="361" y="4512"/>
                    <a:pt x="190" y="4704"/>
                  </a:cubicBezTo>
                  <a:cubicBezTo>
                    <a:pt x="0" y="4918"/>
                    <a:pt x="0" y="5243"/>
                    <a:pt x="190" y="5457"/>
                  </a:cubicBezTo>
                  <a:cubicBezTo>
                    <a:pt x="361" y="5650"/>
                    <a:pt x="4502" y="10164"/>
                    <a:pt x="9684" y="10164"/>
                  </a:cubicBezTo>
                  <a:cubicBezTo>
                    <a:pt x="14867" y="10164"/>
                    <a:pt x="19004" y="5650"/>
                    <a:pt x="19176" y="5457"/>
                  </a:cubicBezTo>
                  <a:cubicBezTo>
                    <a:pt x="19365" y="5243"/>
                    <a:pt x="19365" y="4918"/>
                    <a:pt x="19176" y="4704"/>
                  </a:cubicBezTo>
                  <a:cubicBezTo>
                    <a:pt x="19004" y="4512"/>
                    <a:pt x="14867" y="1"/>
                    <a:pt x="96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37" name="Google Shape;9237;p72"/>
            <p:cNvSpPr/>
            <p:nvPr/>
          </p:nvSpPr>
          <p:spPr>
            <a:xfrm>
              <a:off x="2250600" y="419775"/>
              <a:ext cx="145175" cy="141125"/>
            </a:xfrm>
            <a:custGeom>
              <a:avLst/>
              <a:gdLst/>
              <a:ahLst/>
              <a:cxnLst/>
              <a:rect l="l" t="t" r="r" b="b"/>
              <a:pathLst>
                <a:path w="5807" h="5645" extrusionOk="0">
                  <a:moveTo>
                    <a:pt x="3018" y="0"/>
                  </a:moveTo>
                  <a:cubicBezTo>
                    <a:pt x="1922" y="0"/>
                    <a:pt x="929" y="634"/>
                    <a:pt x="468" y="1626"/>
                  </a:cubicBezTo>
                  <a:cubicBezTo>
                    <a:pt x="1" y="2623"/>
                    <a:pt x="158" y="3797"/>
                    <a:pt x="862" y="4637"/>
                  </a:cubicBezTo>
                  <a:cubicBezTo>
                    <a:pt x="1407" y="5287"/>
                    <a:pt x="2203" y="5645"/>
                    <a:pt x="3025" y="5645"/>
                  </a:cubicBezTo>
                  <a:cubicBezTo>
                    <a:pt x="3270" y="5645"/>
                    <a:pt x="3518" y="5613"/>
                    <a:pt x="3762" y="5547"/>
                  </a:cubicBezTo>
                  <a:cubicBezTo>
                    <a:pt x="4825" y="5258"/>
                    <a:pt x="5620" y="4382"/>
                    <a:pt x="5807" y="3297"/>
                  </a:cubicBezTo>
                  <a:lnTo>
                    <a:pt x="5807" y="3297"/>
                  </a:lnTo>
                  <a:cubicBezTo>
                    <a:pt x="5625" y="3356"/>
                    <a:pt x="5446" y="3383"/>
                    <a:pt x="5272" y="3383"/>
                  </a:cubicBezTo>
                  <a:cubicBezTo>
                    <a:pt x="4356" y="3383"/>
                    <a:pt x="3596" y="2626"/>
                    <a:pt x="3596" y="1692"/>
                  </a:cubicBezTo>
                  <a:cubicBezTo>
                    <a:pt x="3596" y="1147"/>
                    <a:pt x="3861" y="633"/>
                    <a:pt x="4307" y="316"/>
                  </a:cubicBezTo>
                  <a:cubicBezTo>
                    <a:pt x="3913" y="112"/>
                    <a:pt x="3476" y="3"/>
                    <a:pt x="3033" y="0"/>
                  </a:cubicBezTo>
                  <a:cubicBezTo>
                    <a:pt x="3028" y="0"/>
                    <a:pt x="3023" y="0"/>
                    <a:pt x="30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38" name="Google Shape;9238;p72"/>
          <p:cNvGrpSpPr/>
          <p:nvPr/>
        </p:nvGrpSpPr>
        <p:grpSpPr>
          <a:xfrm>
            <a:off x="2110011" y="2287102"/>
            <a:ext cx="298169" cy="339253"/>
            <a:chOff x="2707500" y="249400"/>
            <a:chExt cx="423475" cy="481825"/>
          </a:xfrm>
          <a:solidFill>
            <a:srgbClr val="FFC000"/>
          </a:solidFill>
        </p:grpSpPr>
        <p:sp>
          <p:nvSpPr>
            <p:cNvPr id="9239" name="Google Shape;9239;p72"/>
            <p:cNvSpPr/>
            <p:nvPr/>
          </p:nvSpPr>
          <p:spPr>
            <a:xfrm>
              <a:off x="2739175" y="420675"/>
              <a:ext cx="360100" cy="310550"/>
            </a:xfrm>
            <a:custGeom>
              <a:avLst/>
              <a:gdLst/>
              <a:ahLst/>
              <a:cxnLst/>
              <a:rect l="l" t="t" r="r" b="b"/>
              <a:pathLst>
                <a:path w="14404" h="12422" extrusionOk="0">
                  <a:moveTo>
                    <a:pt x="3816" y="1130"/>
                  </a:moveTo>
                  <a:cubicBezTo>
                    <a:pt x="4126" y="1130"/>
                    <a:pt x="4379" y="1382"/>
                    <a:pt x="4379" y="1696"/>
                  </a:cubicBezTo>
                  <a:lnTo>
                    <a:pt x="4379" y="8471"/>
                  </a:lnTo>
                  <a:cubicBezTo>
                    <a:pt x="4379" y="8781"/>
                    <a:pt x="4126" y="9034"/>
                    <a:pt x="3816" y="9034"/>
                  </a:cubicBezTo>
                  <a:cubicBezTo>
                    <a:pt x="3503" y="9034"/>
                    <a:pt x="3250" y="8781"/>
                    <a:pt x="3250" y="8471"/>
                  </a:cubicBezTo>
                  <a:lnTo>
                    <a:pt x="3250" y="1696"/>
                  </a:lnTo>
                  <a:cubicBezTo>
                    <a:pt x="3250" y="1382"/>
                    <a:pt x="3503" y="1130"/>
                    <a:pt x="3816" y="1130"/>
                  </a:cubicBezTo>
                  <a:close/>
                  <a:moveTo>
                    <a:pt x="7204" y="1130"/>
                  </a:moveTo>
                  <a:cubicBezTo>
                    <a:pt x="7514" y="1130"/>
                    <a:pt x="7767" y="1382"/>
                    <a:pt x="7767" y="1696"/>
                  </a:cubicBezTo>
                  <a:lnTo>
                    <a:pt x="7767" y="8471"/>
                  </a:lnTo>
                  <a:cubicBezTo>
                    <a:pt x="7767" y="8781"/>
                    <a:pt x="7514" y="9034"/>
                    <a:pt x="7204" y="9034"/>
                  </a:cubicBezTo>
                  <a:cubicBezTo>
                    <a:pt x="6891" y="9034"/>
                    <a:pt x="6638" y="8781"/>
                    <a:pt x="6638" y="8471"/>
                  </a:cubicBezTo>
                  <a:lnTo>
                    <a:pt x="6638" y="1696"/>
                  </a:lnTo>
                  <a:cubicBezTo>
                    <a:pt x="6638" y="1382"/>
                    <a:pt x="6891" y="1130"/>
                    <a:pt x="7204" y="1130"/>
                  </a:cubicBezTo>
                  <a:close/>
                  <a:moveTo>
                    <a:pt x="10592" y="1130"/>
                  </a:moveTo>
                  <a:cubicBezTo>
                    <a:pt x="10902" y="1130"/>
                    <a:pt x="11155" y="1382"/>
                    <a:pt x="11155" y="1696"/>
                  </a:cubicBezTo>
                  <a:lnTo>
                    <a:pt x="11155" y="8471"/>
                  </a:lnTo>
                  <a:cubicBezTo>
                    <a:pt x="11155" y="8781"/>
                    <a:pt x="10902" y="9034"/>
                    <a:pt x="10592" y="9034"/>
                  </a:cubicBezTo>
                  <a:cubicBezTo>
                    <a:pt x="10278" y="9034"/>
                    <a:pt x="10025" y="8781"/>
                    <a:pt x="10025" y="8471"/>
                  </a:cubicBezTo>
                  <a:lnTo>
                    <a:pt x="10025" y="1696"/>
                  </a:lnTo>
                  <a:cubicBezTo>
                    <a:pt x="10025" y="1382"/>
                    <a:pt x="10278" y="1130"/>
                    <a:pt x="10592" y="1130"/>
                  </a:cubicBezTo>
                  <a:close/>
                  <a:moveTo>
                    <a:pt x="1" y="0"/>
                  </a:moveTo>
                  <a:lnTo>
                    <a:pt x="901" y="10880"/>
                  </a:lnTo>
                  <a:cubicBezTo>
                    <a:pt x="976" y="11754"/>
                    <a:pt x="1705" y="12422"/>
                    <a:pt x="2582" y="12422"/>
                  </a:cubicBezTo>
                  <a:cubicBezTo>
                    <a:pt x="2584" y="12422"/>
                    <a:pt x="2586" y="12422"/>
                    <a:pt x="2588" y="12422"/>
                  </a:cubicBezTo>
                  <a:lnTo>
                    <a:pt x="11817" y="12422"/>
                  </a:lnTo>
                  <a:cubicBezTo>
                    <a:pt x="11819" y="12422"/>
                    <a:pt x="11821" y="12422"/>
                    <a:pt x="11823" y="12422"/>
                  </a:cubicBezTo>
                  <a:cubicBezTo>
                    <a:pt x="12700" y="12422"/>
                    <a:pt x="13431" y="11751"/>
                    <a:pt x="13503" y="10877"/>
                  </a:cubicBezTo>
                  <a:lnTo>
                    <a:pt x="144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40" name="Google Shape;9240;p72"/>
            <p:cNvSpPr/>
            <p:nvPr/>
          </p:nvSpPr>
          <p:spPr>
            <a:xfrm>
              <a:off x="2707500" y="249400"/>
              <a:ext cx="423475" cy="141175"/>
            </a:xfrm>
            <a:custGeom>
              <a:avLst/>
              <a:gdLst/>
              <a:ahLst/>
              <a:cxnLst/>
              <a:rect l="l" t="t" r="r" b="b"/>
              <a:pathLst>
                <a:path w="16939" h="5647" extrusionOk="0">
                  <a:moveTo>
                    <a:pt x="9600" y="1130"/>
                  </a:moveTo>
                  <a:cubicBezTo>
                    <a:pt x="9910" y="1130"/>
                    <a:pt x="10163" y="1383"/>
                    <a:pt x="10163" y="1696"/>
                  </a:cubicBezTo>
                  <a:lnTo>
                    <a:pt x="10163" y="2259"/>
                  </a:lnTo>
                  <a:lnTo>
                    <a:pt x="6776" y="2259"/>
                  </a:lnTo>
                  <a:lnTo>
                    <a:pt x="6776" y="1696"/>
                  </a:lnTo>
                  <a:cubicBezTo>
                    <a:pt x="6776" y="1383"/>
                    <a:pt x="7029" y="1130"/>
                    <a:pt x="7342" y="1130"/>
                  </a:cubicBezTo>
                  <a:close/>
                  <a:moveTo>
                    <a:pt x="7342" y="1"/>
                  </a:moveTo>
                  <a:cubicBezTo>
                    <a:pt x="6405" y="1"/>
                    <a:pt x="5646" y="760"/>
                    <a:pt x="5646" y="1696"/>
                  </a:cubicBezTo>
                  <a:lnTo>
                    <a:pt x="5646" y="2259"/>
                  </a:lnTo>
                  <a:lnTo>
                    <a:pt x="1696" y="2259"/>
                  </a:lnTo>
                  <a:cubicBezTo>
                    <a:pt x="759" y="2259"/>
                    <a:pt x="0" y="3018"/>
                    <a:pt x="0" y="3954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375" y="5647"/>
                  </a:lnTo>
                  <a:cubicBezTo>
                    <a:pt x="16686" y="5647"/>
                    <a:pt x="16939" y="5394"/>
                    <a:pt x="16939" y="5084"/>
                  </a:cubicBezTo>
                  <a:lnTo>
                    <a:pt x="16939" y="3954"/>
                  </a:lnTo>
                  <a:cubicBezTo>
                    <a:pt x="16939" y="3018"/>
                    <a:pt x="16180" y="2259"/>
                    <a:pt x="15246" y="2259"/>
                  </a:cubicBezTo>
                  <a:lnTo>
                    <a:pt x="11292" y="2259"/>
                  </a:lnTo>
                  <a:lnTo>
                    <a:pt x="11292" y="1696"/>
                  </a:lnTo>
                  <a:cubicBezTo>
                    <a:pt x="11292" y="760"/>
                    <a:pt x="10534" y="1"/>
                    <a:pt x="96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41" name="Google Shape;9241;p72"/>
          <p:cNvGrpSpPr/>
          <p:nvPr/>
        </p:nvGrpSpPr>
        <p:grpSpPr>
          <a:xfrm>
            <a:off x="2523626" y="2287428"/>
            <a:ext cx="305386" cy="338602"/>
            <a:chOff x="3300325" y="249875"/>
            <a:chExt cx="433725" cy="480900"/>
          </a:xfrm>
          <a:solidFill>
            <a:srgbClr val="FFC000"/>
          </a:solidFill>
        </p:grpSpPr>
        <p:sp>
          <p:nvSpPr>
            <p:cNvPr id="9242" name="Google Shape;9242;p72"/>
            <p:cNvSpPr/>
            <p:nvPr/>
          </p:nvSpPr>
          <p:spPr>
            <a:xfrm>
              <a:off x="3610875" y="334550"/>
              <a:ext cx="56475" cy="28250"/>
            </a:xfrm>
            <a:custGeom>
              <a:avLst/>
              <a:gdLst/>
              <a:ahLst/>
              <a:cxnLst/>
              <a:rect l="l" t="t" r="r" b="b"/>
              <a:pathLst>
                <a:path w="2259" h="1130" extrusionOk="0">
                  <a:moveTo>
                    <a:pt x="566" y="0"/>
                  </a:moveTo>
                  <a:cubicBezTo>
                    <a:pt x="253" y="0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43" name="Google Shape;9243;p72"/>
            <p:cNvSpPr/>
            <p:nvPr/>
          </p:nvSpPr>
          <p:spPr>
            <a:xfrm>
              <a:off x="346767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647" y="1"/>
                  </a:moveTo>
                  <a:cubicBezTo>
                    <a:pt x="562" y="1"/>
                    <a:pt x="476" y="20"/>
                    <a:pt x="395" y="60"/>
                  </a:cubicBezTo>
                  <a:cubicBezTo>
                    <a:pt x="115" y="198"/>
                    <a:pt x="1" y="539"/>
                    <a:pt x="142" y="819"/>
                  </a:cubicBezTo>
                  <a:lnTo>
                    <a:pt x="705" y="1948"/>
                  </a:lnTo>
                  <a:cubicBezTo>
                    <a:pt x="806" y="2144"/>
                    <a:pt x="1004" y="2259"/>
                    <a:pt x="1211" y="2259"/>
                  </a:cubicBezTo>
                  <a:cubicBezTo>
                    <a:pt x="1296" y="2259"/>
                    <a:pt x="1383" y="2239"/>
                    <a:pt x="1464" y="2198"/>
                  </a:cubicBezTo>
                  <a:cubicBezTo>
                    <a:pt x="1744" y="2059"/>
                    <a:pt x="1856" y="1722"/>
                    <a:pt x="1717" y="1442"/>
                  </a:cubicBezTo>
                  <a:lnTo>
                    <a:pt x="1151" y="313"/>
                  </a:lnTo>
                  <a:cubicBezTo>
                    <a:pt x="1053" y="114"/>
                    <a:pt x="853" y="1"/>
                    <a:pt x="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44" name="Google Shape;9244;p72"/>
            <p:cNvSpPr/>
            <p:nvPr/>
          </p:nvSpPr>
          <p:spPr>
            <a:xfrm>
              <a:off x="356652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1210" y="1"/>
                  </a:moveTo>
                  <a:cubicBezTo>
                    <a:pt x="1003" y="1"/>
                    <a:pt x="803" y="114"/>
                    <a:pt x="705" y="313"/>
                  </a:cubicBezTo>
                  <a:lnTo>
                    <a:pt x="139" y="1442"/>
                  </a:lnTo>
                  <a:cubicBezTo>
                    <a:pt x="1" y="1719"/>
                    <a:pt x="115" y="2059"/>
                    <a:pt x="392" y="2198"/>
                  </a:cubicBezTo>
                  <a:cubicBezTo>
                    <a:pt x="474" y="2239"/>
                    <a:pt x="561" y="2259"/>
                    <a:pt x="646" y="2259"/>
                  </a:cubicBezTo>
                  <a:cubicBezTo>
                    <a:pt x="852" y="2259"/>
                    <a:pt x="1051" y="2144"/>
                    <a:pt x="1151" y="1948"/>
                  </a:cubicBezTo>
                  <a:lnTo>
                    <a:pt x="1714" y="819"/>
                  </a:lnTo>
                  <a:cubicBezTo>
                    <a:pt x="1856" y="539"/>
                    <a:pt x="1741" y="198"/>
                    <a:pt x="1461" y="60"/>
                  </a:cubicBezTo>
                  <a:cubicBezTo>
                    <a:pt x="1381" y="20"/>
                    <a:pt x="1295" y="1"/>
                    <a:pt x="12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45" name="Google Shape;9245;p72"/>
            <p:cNvSpPr/>
            <p:nvPr/>
          </p:nvSpPr>
          <p:spPr>
            <a:xfrm>
              <a:off x="3413250" y="334550"/>
              <a:ext cx="56500" cy="28250"/>
            </a:xfrm>
            <a:custGeom>
              <a:avLst/>
              <a:gdLst/>
              <a:ahLst/>
              <a:cxnLst/>
              <a:rect l="l" t="t" r="r" b="b"/>
              <a:pathLst>
                <a:path w="2260" h="1130" extrusionOk="0"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46" name="Google Shape;9246;p72"/>
            <p:cNvSpPr/>
            <p:nvPr/>
          </p:nvSpPr>
          <p:spPr>
            <a:xfrm>
              <a:off x="3300325" y="476675"/>
              <a:ext cx="84725" cy="254100"/>
            </a:xfrm>
            <a:custGeom>
              <a:avLst/>
              <a:gdLst/>
              <a:ahLst/>
              <a:cxnLst/>
              <a:rect l="l" t="t" r="r" b="b"/>
              <a:pathLst>
                <a:path w="3389" h="10164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lnTo>
                    <a:pt x="1" y="9598"/>
                  </a:lnTo>
                  <a:cubicBezTo>
                    <a:pt x="1" y="9911"/>
                    <a:pt x="254" y="10164"/>
                    <a:pt x="567" y="10164"/>
                  </a:cubicBezTo>
                  <a:lnTo>
                    <a:pt x="2825" y="10164"/>
                  </a:lnTo>
                  <a:cubicBezTo>
                    <a:pt x="3136" y="10164"/>
                    <a:pt x="3389" y="9911"/>
                    <a:pt x="3389" y="9598"/>
                  </a:cubicBezTo>
                  <a:lnTo>
                    <a:pt x="3389" y="564"/>
                  </a:lnTo>
                  <a:cubicBezTo>
                    <a:pt x="3389" y="251"/>
                    <a:pt x="3136" y="1"/>
                    <a:pt x="2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47" name="Google Shape;9247;p72"/>
            <p:cNvSpPr/>
            <p:nvPr/>
          </p:nvSpPr>
          <p:spPr>
            <a:xfrm>
              <a:off x="3413250" y="335525"/>
              <a:ext cx="320800" cy="395250"/>
            </a:xfrm>
            <a:custGeom>
              <a:avLst/>
              <a:gdLst/>
              <a:ahLst/>
              <a:cxnLst/>
              <a:rect l="l" t="t" r="r" b="b"/>
              <a:pathLst>
                <a:path w="12832" h="15810" extrusionOk="0">
                  <a:moveTo>
                    <a:pt x="3954" y="1"/>
                  </a:moveTo>
                  <a:cubicBezTo>
                    <a:pt x="3641" y="1"/>
                    <a:pt x="3388" y="254"/>
                    <a:pt x="3388" y="564"/>
                  </a:cubicBezTo>
                  <a:cubicBezTo>
                    <a:pt x="3388" y="1871"/>
                    <a:pt x="2879" y="4225"/>
                    <a:pt x="1922" y="5186"/>
                  </a:cubicBezTo>
                  <a:cubicBezTo>
                    <a:pt x="1274" y="5830"/>
                    <a:pt x="723" y="6065"/>
                    <a:pt x="1" y="6427"/>
                  </a:cubicBezTo>
                  <a:lnTo>
                    <a:pt x="1" y="14897"/>
                  </a:lnTo>
                  <a:cubicBezTo>
                    <a:pt x="1109" y="15268"/>
                    <a:pt x="2515" y="15810"/>
                    <a:pt x="4659" y="15810"/>
                  </a:cubicBezTo>
                  <a:lnTo>
                    <a:pt x="8351" y="15810"/>
                  </a:lnTo>
                  <a:cubicBezTo>
                    <a:pt x="9567" y="15810"/>
                    <a:pt x="10516" y="14680"/>
                    <a:pt x="10046" y="13491"/>
                  </a:cubicBezTo>
                  <a:cubicBezTo>
                    <a:pt x="11019" y="13226"/>
                    <a:pt x="11546" y="12172"/>
                    <a:pt x="11175" y="11233"/>
                  </a:cubicBezTo>
                  <a:cubicBezTo>
                    <a:pt x="12386" y="10901"/>
                    <a:pt x="12832" y="9408"/>
                    <a:pt x="11992" y="8468"/>
                  </a:cubicBezTo>
                  <a:cubicBezTo>
                    <a:pt x="12314" y="8107"/>
                    <a:pt x="12467" y="7625"/>
                    <a:pt x="12410" y="7143"/>
                  </a:cubicBezTo>
                  <a:cubicBezTo>
                    <a:pt x="12311" y="6267"/>
                    <a:pt x="11495" y="5647"/>
                    <a:pt x="10612" y="5647"/>
                  </a:cubicBezTo>
                  <a:lnTo>
                    <a:pt x="6213" y="5647"/>
                  </a:lnTo>
                  <a:cubicBezTo>
                    <a:pt x="6586" y="4975"/>
                    <a:pt x="6785" y="3081"/>
                    <a:pt x="6776" y="2307"/>
                  </a:cubicBezTo>
                  <a:cubicBezTo>
                    <a:pt x="6761" y="1027"/>
                    <a:pt x="5701" y="1"/>
                    <a:pt x="4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48" name="Google Shape;9248;p72"/>
          <p:cNvGrpSpPr/>
          <p:nvPr/>
        </p:nvGrpSpPr>
        <p:grpSpPr>
          <a:xfrm>
            <a:off x="2912712" y="2287349"/>
            <a:ext cx="352349" cy="338760"/>
            <a:chOff x="3854700" y="249750"/>
            <a:chExt cx="500425" cy="481125"/>
          </a:xfrm>
          <a:solidFill>
            <a:srgbClr val="FFC000"/>
          </a:solidFill>
        </p:grpSpPr>
        <p:sp>
          <p:nvSpPr>
            <p:cNvPr id="9249" name="Google Shape;9249;p72"/>
            <p:cNvSpPr/>
            <p:nvPr/>
          </p:nvSpPr>
          <p:spPr>
            <a:xfrm>
              <a:off x="4206725" y="598350"/>
              <a:ext cx="70775" cy="68025"/>
            </a:xfrm>
            <a:custGeom>
              <a:avLst/>
              <a:gdLst/>
              <a:ahLst/>
              <a:cxnLst/>
              <a:rect l="l" t="t" r="r" b="b"/>
              <a:pathLst>
                <a:path w="2831" h="2721" extrusionOk="0">
                  <a:moveTo>
                    <a:pt x="622" y="1"/>
                  </a:moveTo>
                  <a:cubicBezTo>
                    <a:pt x="478" y="1"/>
                    <a:pt x="333" y="56"/>
                    <a:pt x="223" y="165"/>
                  </a:cubicBezTo>
                  <a:cubicBezTo>
                    <a:pt x="0" y="388"/>
                    <a:pt x="0" y="744"/>
                    <a:pt x="223" y="966"/>
                  </a:cubicBezTo>
                  <a:lnTo>
                    <a:pt x="1819" y="2562"/>
                  </a:lnTo>
                  <a:cubicBezTo>
                    <a:pt x="1929" y="2668"/>
                    <a:pt x="2070" y="2721"/>
                    <a:pt x="2211" y="2721"/>
                  </a:cubicBezTo>
                  <a:cubicBezTo>
                    <a:pt x="2356" y="2721"/>
                    <a:pt x="2501" y="2665"/>
                    <a:pt x="2611" y="2553"/>
                  </a:cubicBezTo>
                  <a:cubicBezTo>
                    <a:pt x="2828" y="2337"/>
                    <a:pt x="2831" y="1984"/>
                    <a:pt x="2617" y="1764"/>
                  </a:cubicBezTo>
                  <a:lnTo>
                    <a:pt x="1021" y="165"/>
                  </a:lnTo>
                  <a:cubicBezTo>
                    <a:pt x="911" y="56"/>
                    <a:pt x="767" y="1"/>
                    <a:pt x="6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50" name="Google Shape;9250;p72"/>
            <p:cNvSpPr/>
            <p:nvPr/>
          </p:nvSpPr>
          <p:spPr>
            <a:xfrm>
              <a:off x="4226750" y="538600"/>
              <a:ext cx="91250" cy="48150"/>
            </a:xfrm>
            <a:custGeom>
              <a:avLst/>
              <a:gdLst/>
              <a:ahLst/>
              <a:cxnLst/>
              <a:rect l="l" t="t" r="r" b="b"/>
              <a:pathLst>
                <a:path w="3650" h="1926" extrusionOk="0">
                  <a:moveTo>
                    <a:pt x="631" y="1"/>
                  </a:moveTo>
                  <a:cubicBezTo>
                    <a:pt x="393" y="1"/>
                    <a:pt x="175" y="151"/>
                    <a:pt x="97" y="387"/>
                  </a:cubicBezTo>
                  <a:cubicBezTo>
                    <a:pt x="0" y="676"/>
                    <a:pt x="151" y="993"/>
                    <a:pt x="440" y="1098"/>
                  </a:cubicBezTo>
                  <a:lnTo>
                    <a:pt x="2837" y="1896"/>
                  </a:lnTo>
                  <a:cubicBezTo>
                    <a:pt x="2896" y="1916"/>
                    <a:pt x="2956" y="1925"/>
                    <a:pt x="3014" y="1925"/>
                  </a:cubicBezTo>
                  <a:cubicBezTo>
                    <a:pt x="3251" y="1925"/>
                    <a:pt x="3471" y="1774"/>
                    <a:pt x="3551" y="1538"/>
                  </a:cubicBezTo>
                  <a:cubicBezTo>
                    <a:pt x="3650" y="1243"/>
                    <a:pt x="3490" y="920"/>
                    <a:pt x="3192" y="824"/>
                  </a:cubicBezTo>
                  <a:lnTo>
                    <a:pt x="798" y="26"/>
                  </a:lnTo>
                  <a:cubicBezTo>
                    <a:pt x="742" y="9"/>
                    <a:pt x="686" y="1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51" name="Google Shape;9251;p72"/>
            <p:cNvSpPr/>
            <p:nvPr/>
          </p:nvSpPr>
          <p:spPr>
            <a:xfrm>
              <a:off x="4146500" y="618325"/>
              <a:ext cx="52050" cy="88650"/>
            </a:xfrm>
            <a:custGeom>
              <a:avLst/>
              <a:gdLst/>
              <a:ahLst/>
              <a:cxnLst/>
              <a:rect l="l" t="t" r="r" b="b"/>
              <a:pathLst>
                <a:path w="2082" h="3546" extrusionOk="0">
                  <a:moveTo>
                    <a:pt x="632" y="1"/>
                  </a:moveTo>
                  <a:cubicBezTo>
                    <a:pt x="574" y="1"/>
                    <a:pt x="514" y="10"/>
                    <a:pt x="455" y="29"/>
                  </a:cubicBezTo>
                  <a:cubicBezTo>
                    <a:pt x="160" y="128"/>
                    <a:pt x="0" y="447"/>
                    <a:pt x="100" y="746"/>
                  </a:cubicBezTo>
                  <a:lnTo>
                    <a:pt x="898" y="3140"/>
                  </a:lnTo>
                  <a:cubicBezTo>
                    <a:pt x="970" y="3386"/>
                    <a:pt x="1196" y="3546"/>
                    <a:pt x="1439" y="3546"/>
                  </a:cubicBezTo>
                  <a:cubicBezTo>
                    <a:pt x="1498" y="3546"/>
                    <a:pt x="1558" y="3536"/>
                    <a:pt x="1617" y="3516"/>
                  </a:cubicBezTo>
                  <a:cubicBezTo>
                    <a:pt x="1921" y="3417"/>
                    <a:pt x="2081" y="3082"/>
                    <a:pt x="1970" y="2784"/>
                  </a:cubicBezTo>
                  <a:lnTo>
                    <a:pt x="1172" y="387"/>
                  </a:lnTo>
                  <a:cubicBezTo>
                    <a:pt x="1092" y="150"/>
                    <a:pt x="871" y="1"/>
                    <a:pt x="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52" name="Google Shape;9252;p72"/>
            <p:cNvSpPr/>
            <p:nvPr/>
          </p:nvSpPr>
          <p:spPr>
            <a:xfrm>
              <a:off x="3927425" y="319075"/>
              <a:ext cx="70650" cy="67850"/>
            </a:xfrm>
            <a:custGeom>
              <a:avLst/>
              <a:gdLst/>
              <a:ahLst/>
              <a:cxnLst/>
              <a:rect l="l" t="t" r="r" b="b"/>
              <a:pathLst>
                <a:path w="2826" h="2714" extrusionOk="0">
                  <a:moveTo>
                    <a:pt x="621" y="0"/>
                  </a:moveTo>
                  <a:cubicBezTo>
                    <a:pt x="477" y="0"/>
                    <a:pt x="333" y="55"/>
                    <a:pt x="223" y="165"/>
                  </a:cubicBezTo>
                  <a:cubicBezTo>
                    <a:pt x="4" y="385"/>
                    <a:pt x="1" y="737"/>
                    <a:pt x="214" y="957"/>
                  </a:cubicBezTo>
                  <a:lnTo>
                    <a:pt x="1813" y="2556"/>
                  </a:lnTo>
                  <a:cubicBezTo>
                    <a:pt x="1922" y="2661"/>
                    <a:pt x="2062" y="2714"/>
                    <a:pt x="2203" y="2714"/>
                  </a:cubicBezTo>
                  <a:cubicBezTo>
                    <a:pt x="2348" y="2714"/>
                    <a:pt x="2494" y="2658"/>
                    <a:pt x="2605" y="2547"/>
                  </a:cubicBezTo>
                  <a:cubicBezTo>
                    <a:pt x="2822" y="2330"/>
                    <a:pt x="2825" y="1977"/>
                    <a:pt x="2611" y="1755"/>
                  </a:cubicBezTo>
                  <a:lnTo>
                    <a:pt x="1012" y="159"/>
                  </a:lnTo>
                  <a:cubicBezTo>
                    <a:pt x="904" y="53"/>
                    <a:pt x="762" y="0"/>
                    <a:pt x="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53" name="Google Shape;9253;p72"/>
            <p:cNvSpPr/>
            <p:nvPr/>
          </p:nvSpPr>
          <p:spPr>
            <a:xfrm>
              <a:off x="4007000" y="279300"/>
              <a:ext cx="51675" cy="88150"/>
            </a:xfrm>
            <a:custGeom>
              <a:avLst/>
              <a:gdLst/>
              <a:ahLst/>
              <a:cxnLst/>
              <a:rect l="l" t="t" r="r" b="b"/>
              <a:pathLst>
                <a:path w="2067" h="3526" extrusionOk="0">
                  <a:moveTo>
                    <a:pt x="632" y="0"/>
                  </a:moveTo>
                  <a:cubicBezTo>
                    <a:pt x="573" y="0"/>
                    <a:pt x="512" y="10"/>
                    <a:pt x="452" y="30"/>
                  </a:cubicBezTo>
                  <a:cubicBezTo>
                    <a:pt x="160" y="127"/>
                    <a:pt x="0" y="437"/>
                    <a:pt x="91" y="732"/>
                  </a:cubicBezTo>
                  <a:lnTo>
                    <a:pt x="889" y="3126"/>
                  </a:lnTo>
                  <a:cubicBezTo>
                    <a:pt x="964" y="3370"/>
                    <a:pt x="1188" y="3525"/>
                    <a:pt x="1428" y="3525"/>
                  </a:cubicBezTo>
                  <a:cubicBezTo>
                    <a:pt x="1487" y="3525"/>
                    <a:pt x="1547" y="3516"/>
                    <a:pt x="1605" y="3496"/>
                  </a:cubicBezTo>
                  <a:cubicBezTo>
                    <a:pt x="1907" y="3397"/>
                    <a:pt x="2066" y="3069"/>
                    <a:pt x="1961" y="2771"/>
                  </a:cubicBezTo>
                  <a:lnTo>
                    <a:pt x="1160" y="374"/>
                  </a:lnTo>
                  <a:cubicBezTo>
                    <a:pt x="1079" y="144"/>
                    <a:pt x="863" y="0"/>
                    <a:pt x="6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54" name="Google Shape;9254;p72"/>
            <p:cNvSpPr/>
            <p:nvPr/>
          </p:nvSpPr>
          <p:spPr>
            <a:xfrm>
              <a:off x="3887300" y="398850"/>
              <a:ext cx="91800" cy="48250"/>
            </a:xfrm>
            <a:custGeom>
              <a:avLst/>
              <a:gdLst/>
              <a:ahLst/>
              <a:cxnLst/>
              <a:rect l="l" t="t" r="r" b="b"/>
              <a:pathLst>
                <a:path w="3672" h="1930" extrusionOk="0">
                  <a:moveTo>
                    <a:pt x="638" y="0"/>
                  </a:moveTo>
                  <a:cubicBezTo>
                    <a:pt x="399" y="0"/>
                    <a:pt x="178" y="150"/>
                    <a:pt x="100" y="385"/>
                  </a:cubicBezTo>
                  <a:cubicBezTo>
                    <a:pt x="1" y="678"/>
                    <a:pt x="154" y="991"/>
                    <a:pt x="443" y="1096"/>
                  </a:cubicBezTo>
                  <a:lnTo>
                    <a:pt x="2840" y="1894"/>
                  </a:lnTo>
                  <a:cubicBezTo>
                    <a:pt x="2905" y="1918"/>
                    <a:pt x="2971" y="1930"/>
                    <a:pt x="3036" y="1930"/>
                  </a:cubicBezTo>
                  <a:cubicBezTo>
                    <a:pt x="3271" y="1930"/>
                    <a:pt x="3492" y="1781"/>
                    <a:pt x="3572" y="1545"/>
                  </a:cubicBezTo>
                  <a:cubicBezTo>
                    <a:pt x="3671" y="1241"/>
                    <a:pt x="3503" y="915"/>
                    <a:pt x="3195" y="825"/>
                  </a:cubicBezTo>
                  <a:lnTo>
                    <a:pt x="802" y="24"/>
                  </a:lnTo>
                  <a:cubicBezTo>
                    <a:pt x="747" y="8"/>
                    <a:pt x="692" y="0"/>
                    <a:pt x="6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55" name="Google Shape;9255;p72"/>
            <p:cNvSpPr/>
            <p:nvPr/>
          </p:nvSpPr>
          <p:spPr>
            <a:xfrm>
              <a:off x="385470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8" y="0"/>
                  </a:moveTo>
                  <a:lnTo>
                    <a:pt x="10639" y="1635"/>
                  </a:lnTo>
                  <a:cubicBezTo>
                    <a:pt x="10811" y="1720"/>
                    <a:pt x="10971" y="1831"/>
                    <a:pt x="11109" y="1964"/>
                  </a:cubicBezTo>
                  <a:cubicBezTo>
                    <a:pt x="11772" y="2623"/>
                    <a:pt x="11772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4" y="9287"/>
                    <a:pt x="2464" y="8215"/>
                    <a:pt x="3126" y="7552"/>
                  </a:cubicBezTo>
                  <a:lnTo>
                    <a:pt x="5331" y="5351"/>
                  </a:lnTo>
                  <a:cubicBezTo>
                    <a:pt x="4924" y="4499"/>
                    <a:pt x="4764" y="3554"/>
                    <a:pt x="4867" y="2620"/>
                  </a:cubicBezTo>
                  <a:lnTo>
                    <a:pt x="4867" y="2620"/>
                  </a:lnTo>
                  <a:lnTo>
                    <a:pt x="1527" y="5956"/>
                  </a:lnTo>
                  <a:cubicBezTo>
                    <a:pt x="1" y="7501"/>
                    <a:pt x="7" y="9992"/>
                    <a:pt x="1545" y="11530"/>
                  </a:cubicBezTo>
                  <a:cubicBezTo>
                    <a:pt x="2316" y="12301"/>
                    <a:pt x="3328" y="12687"/>
                    <a:pt x="4340" y="12687"/>
                  </a:cubicBezTo>
                  <a:cubicBezTo>
                    <a:pt x="5344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9" y="3276"/>
                    <a:pt x="13627" y="1843"/>
                  </a:cubicBezTo>
                  <a:cubicBezTo>
                    <a:pt x="13500" y="1467"/>
                    <a:pt x="13316" y="1114"/>
                    <a:pt x="13076" y="798"/>
                  </a:cubicBezTo>
                  <a:lnTo>
                    <a:pt x="13066" y="807"/>
                  </a:lnTo>
                  <a:cubicBezTo>
                    <a:pt x="12955" y="663"/>
                    <a:pt x="12844" y="503"/>
                    <a:pt x="12708" y="368"/>
                  </a:cubicBezTo>
                  <a:cubicBezTo>
                    <a:pt x="12570" y="235"/>
                    <a:pt x="12428" y="115"/>
                    <a:pt x="122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56" name="Google Shape;9256;p72"/>
            <p:cNvSpPr/>
            <p:nvPr/>
          </p:nvSpPr>
          <p:spPr>
            <a:xfrm>
              <a:off x="399682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3" y="1"/>
                  </a:moveTo>
                  <a:cubicBezTo>
                    <a:pt x="8989" y="1"/>
                    <a:pt x="7985" y="381"/>
                    <a:pt x="7216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6" y="11038"/>
                  </a:cubicBezTo>
                  <a:cubicBezTo>
                    <a:pt x="639" y="11414"/>
                    <a:pt x="826" y="11767"/>
                    <a:pt x="1067" y="12083"/>
                  </a:cubicBezTo>
                  <a:lnTo>
                    <a:pt x="1073" y="12074"/>
                  </a:lnTo>
                  <a:cubicBezTo>
                    <a:pt x="1187" y="12218"/>
                    <a:pt x="1296" y="12378"/>
                    <a:pt x="1434" y="12513"/>
                  </a:cubicBezTo>
                  <a:cubicBezTo>
                    <a:pt x="1570" y="12646"/>
                    <a:pt x="1711" y="12766"/>
                    <a:pt x="1865" y="12881"/>
                  </a:cubicBezTo>
                  <a:lnTo>
                    <a:pt x="3500" y="11243"/>
                  </a:lnTo>
                  <a:cubicBezTo>
                    <a:pt x="3328" y="11158"/>
                    <a:pt x="3169" y="11050"/>
                    <a:pt x="3030" y="10918"/>
                  </a:cubicBezTo>
                  <a:cubicBezTo>
                    <a:pt x="2368" y="10255"/>
                    <a:pt x="2368" y="9183"/>
                    <a:pt x="3030" y="8521"/>
                  </a:cubicBezTo>
                  <a:lnTo>
                    <a:pt x="8812" y="2739"/>
                  </a:lnTo>
                  <a:cubicBezTo>
                    <a:pt x="9143" y="2408"/>
                    <a:pt x="9577" y="2242"/>
                    <a:pt x="10010" y="2242"/>
                  </a:cubicBezTo>
                  <a:cubicBezTo>
                    <a:pt x="10443" y="2242"/>
                    <a:pt x="10876" y="2408"/>
                    <a:pt x="11206" y="2739"/>
                  </a:cubicBezTo>
                  <a:cubicBezTo>
                    <a:pt x="11868" y="3401"/>
                    <a:pt x="11868" y="4473"/>
                    <a:pt x="11206" y="5136"/>
                  </a:cubicBezTo>
                  <a:lnTo>
                    <a:pt x="8812" y="7530"/>
                  </a:lnTo>
                  <a:cubicBezTo>
                    <a:pt x="9215" y="8382"/>
                    <a:pt x="9375" y="9328"/>
                    <a:pt x="9273" y="10261"/>
                  </a:cubicBezTo>
                  <a:lnTo>
                    <a:pt x="12805" y="6732"/>
                  </a:lnTo>
                  <a:cubicBezTo>
                    <a:pt x="14331" y="5187"/>
                    <a:pt x="14325" y="2697"/>
                    <a:pt x="12787" y="1158"/>
                  </a:cubicBezTo>
                  <a:cubicBezTo>
                    <a:pt x="12016" y="387"/>
                    <a:pt x="11004" y="1"/>
                    <a:pt x="9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57" name="Google Shape;9257;p72"/>
          <p:cNvGrpSpPr/>
          <p:nvPr/>
        </p:nvGrpSpPr>
        <p:grpSpPr>
          <a:xfrm>
            <a:off x="3330701" y="2287349"/>
            <a:ext cx="352349" cy="338760"/>
            <a:chOff x="4447550" y="249750"/>
            <a:chExt cx="500425" cy="481125"/>
          </a:xfrm>
          <a:solidFill>
            <a:srgbClr val="FFC000"/>
          </a:solidFill>
        </p:grpSpPr>
        <p:sp>
          <p:nvSpPr>
            <p:cNvPr id="9258" name="Google Shape;9258;p72"/>
            <p:cNvSpPr/>
            <p:nvPr/>
          </p:nvSpPr>
          <p:spPr>
            <a:xfrm>
              <a:off x="444755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4" y="0"/>
                  </a:moveTo>
                  <a:lnTo>
                    <a:pt x="10639" y="1635"/>
                  </a:lnTo>
                  <a:cubicBezTo>
                    <a:pt x="10811" y="1720"/>
                    <a:pt x="10970" y="1831"/>
                    <a:pt x="11109" y="1964"/>
                  </a:cubicBezTo>
                  <a:cubicBezTo>
                    <a:pt x="11771" y="2623"/>
                    <a:pt x="11771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3" y="9287"/>
                    <a:pt x="2463" y="8215"/>
                    <a:pt x="3126" y="7552"/>
                  </a:cubicBezTo>
                  <a:lnTo>
                    <a:pt x="5330" y="5351"/>
                  </a:lnTo>
                  <a:cubicBezTo>
                    <a:pt x="4924" y="4499"/>
                    <a:pt x="4764" y="3554"/>
                    <a:pt x="4866" y="2620"/>
                  </a:cubicBezTo>
                  <a:lnTo>
                    <a:pt x="4866" y="2620"/>
                  </a:lnTo>
                  <a:lnTo>
                    <a:pt x="1527" y="5956"/>
                  </a:lnTo>
                  <a:cubicBezTo>
                    <a:pt x="0" y="7501"/>
                    <a:pt x="6" y="9992"/>
                    <a:pt x="1545" y="11530"/>
                  </a:cubicBezTo>
                  <a:cubicBezTo>
                    <a:pt x="2316" y="12301"/>
                    <a:pt x="3327" y="12687"/>
                    <a:pt x="4339" y="12687"/>
                  </a:cubicBezTo>
                  <a:cubicBezTo>
                    <a:pt x="5343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8" y="3276"/>
                    <a:pt x="13626" y="1843"/>
                  </a:cubicBezTo>
                  <a:cubicBezTo>
                    <a:pt x="13500" y="1467"/>
                    <a:pt x="13316" y="1114"/>
                    <a:pt x="13075" y="798"/>
                  </a:cubicBezTo>
                  <a:lnTo>
                    <a:pt x="13066" y="807"/>
                  </a:lnTo>
                  <a:cubicBezTo>
                    <a:pt x="12952" y="663"/>
                    <a:pt x="12843" y="503"/>
                    <a:pt x="12708" y="368"/>
                  </a:cubicBezTo>
                  <a:cubicBezTo>
                    <a:pt x="12569" y="235"/>
                    <a:pt x="12428" y="115"/>
                    <a:pt x="122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59" name="Google Shape;9259;p72"/>
            <p:cNvSpPr/>
            <p:nvPr/>
          </p:nvSpPr>
          <p:spPr>
            <a:xfrm>
              <a:off x="458967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2" y="1"/>
                  </a:moveTo>
                  <a:cubicBezTo>
                    <a:pt x="8989" y="1"/>
                    <a:pt x="7985" y="381"/>
                    <a:pt x="7215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5" y="11038"/>
                  </a:cubicBezTo>
                  <a:cubicBezTo>
                    <a:pt x="639" y="11414"/>
                    <a:pt x="826" y="11767"/>
                    <a:pt x="1066" y="12083"/>
                  </a:cubicBezTo>
                  <a:lnTo>
                    <a:pt x="1073" y="12074"/>
                  </a:lnTo>
                  <a:cubicBezTo>
                    <a:pt x="1187" y="12218"/>
                    <a:pt x="1295" y="12378"/>
                    <a:pt x="1434" y="12513"/>
                  </a:cubicBezTo>
                  <a:cubicBezTo>
                    <a:pt x="1569" y="12646"/>
                    <a:pt x="1711" y="12766"/>
                    <a:pt x="1864" y="12881"/>
                  </a:cubicBezTo>
                  <a:lnTo>
                    <a:pt x="3500" y="11243"/>
                  </a:lnTo>
                  <a:cubicBezTo>
                    <a:pt x="3328" y="11158"/>
                    <a:pt x="3168" y="11050"/>
                    <a:pt x="3030" y="10918"/>
                  </a:cubicBezTo>
                  <a:cubicBezTo>
                    <a:pt x="2367" y="10255"/>
                    <a:pt x="2367" y="9183"/>
                    <a:pt x="3030" y="8521"/>
                  </a:cubicBezTo>
                  <a:lnTo>
                    <a:pt x="8811" y="2739"/>
                  </a:lnTo>
                  <a:cubicBezTo>
                    <a:pt x="9143" y="2408"/>
                    <a:pt x="9576" y="2242"/>
                    <a:pt x="10010" y="2242"/>
                  </a:cubicBezTo>
                  <a:cubicBezTo>
                    <a:pt x="10443" y="2242"/>
                    <a:pt x="10876" y="2408"/>
                    <a:pt x="11205" y="2739"/>
                  </a:cubicBezTo>
                  <a:cubicBezTo>
                    <a:pt x="11868" y="3401"/>
                    <a:pt x="11868" y="4473"/>
                    <a:pt x="11205" y="5136"/>
                  </a:cubicBezTo>
                  <a:lnTo>
                    <a:pt x="8811" y="7530"/>
                  </a:lnTo>
                  <a:cubicBezTo>
                    <a:pt x="9215" y="8382"/>
                    <a:pt x="9375" y="9328"/>
                    <a:pt x="9272" y="10261"/>
                  </a:cubicBezTo>
                  <a:lnTo>
                    <a:pt x="12804" y="6732"/>
                  </a:lnTo>
                  <a:cubicBezTo>
                    <a:pt x="14331" y="5187"/>
                    <a:pt x="14325" y="2697"/>
                    <a:pt x="12786" y="1158"/>
                  </a:cubicBezTo>
                  <a:cubicBezTo>
                    <a:pt x="12015" y="387"/>
                    <a:pt x="11004" y="1"/>
                    <a:pt x="99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60" name="Google Shape;9260;p72"/>
          <p:cNvGrpSpPr/>
          <p:nvPr/>
        </p:nvGrpSpPr>
        <p:grpSpPr>
          <a:xfrm>
            <a:off x="3759902" y="2287102"/>
            <a:ext cx="339253" cy="339253"/>
            <a:chOff x="5049725" y="249400"/>
            <a:chExt cx="481825" cy="481825"/>
          </a:xfrm>
          <a:solidFill>
            <a:srgbClr val="FFC000"/>
          </a:solidFill>
        </p:grpSpPr>
        <p:sp>
          <p:nvSpPr>
            <p:cNvPr id="9261" name="Google Shape;9261;p72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62" name="Google Shape;9262;p72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63" name="Google Shape;9263;p72"/>
          <p:cNvGrpSpPr/>
          <p:nvPr/>
        </p:nvGrpSpPr>
        <p:grpSpPr>
          <a:xfrm>
            <a:off x="4173843" y="2287102"/>
            <a:ext cx="339253" cy="339253"/>
            <a:chOff x="5660400" y="238125"/>
            <a:chExt cx="481825" cy="481825"/>
          </a:xfrm>
          <a:solidFill>
            <a:srgbClr val="FFC000"/>
          </a:solidFill>
        </p:grpSpPr>
        <p:sp>
          <p:nvSpPr>
            <p:cNvPr id="9264" name="Google Shape;9264;p72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65" name="Google Shape;9265;p72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66" name="Google Shape;9266;p72"/>
          <p:cNvGrpSpPr/>
          <p:nvPr/>
        </p:nvGrpSpPr>
        <p:grpSpPr>
          <a:xfrm>
            <a:off x="4590529" y="2287102"/>
            <a:ext cx="339253" cy="339253"/>
            <a:chOff x="6235400" y="249400"/>
            <a:chExt cx="481825" cy="481825"/>
          </a:xfrm>
          <a:solidFill>
            <a:srgbClr val="FFC000"/>
          </a:solidFill>
        </p:grpSpPr>
        <p:sp>
          <p:nvSpPr>
            <p:cNvPr id="9267" name="Google Shape;9267;p72"/>
            <p:cNvSpPr/>
            <p:nvPr/>
          </p:nvSpPr>
          <p:spPr>
            <a:xfrm>
              <a:off x="6425625" y="482025"/>
              <a:ext cx="177700" cy="135375"/>
            </a:xfrm>
            <a:custGeom>
              <a:avLst/>
              <a:gdLst/>
              <a:ahLst/>
              <a:cxnLst/>
              <a:rect l="l" t="t" r="r" b="b"/>
              <a:pathLst>
                <a:path w="7108" h="5415" extrusionOk="0">
                  <a:moveTo>
                    <a:pt x="5415" y="0"/>
                  </a:moveTo>
                  <a:lnTo>
                    <a:pt x="1" y="5415"/>
                  </a:lnTo>
                  <a:lnTo>
                    <a:pt x="7107" y="5415"/>
                  </a:lnTo>
                  <a:lnTo>
                    <a:pt x="7107" y="1696"/>
                  </a:lnTo>
                  <a:lnTo>
                    <a:pt x="54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68" name="Google Shape;9268;p72"/>
            <p:cNvSpPr/>
            <p:nvPr/>
          </p:nvSpPr>
          <p:spPr>
            <a:xfrm>
              <a:off x="6462150" y="41977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0"/>
                  </a:moveTo>
                  <a:cubicBezTo>
                    <a:pt x="253" y="0"/>
                    <a:pt x="0" y="250"/>
                    <a:pt x="0" y="563"/>
                  </a:cubicBezTo>
                  <a:cubicBezTo>
                    <a:pt x="0" y="876"/>
                    <a:pt x="253" y="1129"/>
                    <a:pt x="566" y="1129"/>
                  </a:cubicBezTo>
                  <a:cubicBezTo>
                    <a:pt x="877" y="1129"/>
                    <a:pt x="1130" y="876"/>
                    <a:pt x="1130" y="563"/>
                  </a:cubicBezTo>
                  <a:cubicBezTo>
                    <a:pt x="1130" y="250"/>
                    <a:pt x="877" y="0"/>
                    <a:pt x="5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69" name="Google Shape;9269;p72"/>
            <p:cNvSpPr/>
            <p:nvPr/>
          </p:nvSpPr>
          <p:spPr>
            <a:xfrm>
              <a:off x="6349225" y="508600"/>
              <a:ext cx="113625" cy="108800"/>
            </a:xfrm>
            <a:custGeom>
              <a:avLst/>
              <a:gdLst/>
              <a:ahLst/>
              <a:cxnLst/>
              <a:rect l="l" t="t" r="r" b="b"/>
              <a:pathLst>
                <a:path w="4545" h="4352" extrusionOk="0">
                  <a:moveTo>
                    <a:pt x="2858" y="0"/>
                  </a:moveTo>
                  <a:lnTo>
                    <a:pt x="0" y="2623"/>
                  </a:lnTo>
                  <a:lnTo>
                    <a:pt x="0" y="4352"/>
                  </a:lnTo>
                  <a:lnTo>
                    <a:pt x="1461" y="4352"/>
                  </a:lnTo>
                  <a:lnTo>
                    <a:pt x="4544" y="1265"/>
                  </a:lnTo>
                  <a:lnTo>
                    <a:pt x="28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70" name="Google Shape;9270;p72"/>
            <p:cNvSpPr/>
            <p:nvPr/>
          </p:nvSpPr>
          <p:spPr>
            <a:xfrm>
              <a:off x="6349225" y="363300"/>
              <a:ext cx="254100" cy="172575"/>
            </a:xfrm>
            <a:custGeom>
              <a:avLst/>
              <a:gdLst/>
              <a:ahLst/>
              <a:cxnLst/>
              <a:rect l="l" t="t" r="r" b="b"/>
              <a:pathLst>
                <a:path w="10164" h="6903" extrusionOk="0">
                  <a:moveTo>
                    <a:pt x="5083" y="1130"/>
                  </a:moveTo>
                  <a:cubicBezTo>
                    <a:pt x="5767" y="1130"/>
                    <a:pt x="6384" y="1542"/>
                    <a:pt x="6646" y="2175"/>
                  </a:cubicBezTo>
                  <a:cubicBezTo>
                    <a:pt x="6908" y="2807"/>
                    <a:pt x="6764" y="3536"/>
                    <a:pt x="6279" y="4021"/>
                  </a:cubicBezTo>
                  <a:cubicBezTo>
                    <a:pt x="5955" y="4345"/>
                    <a:pt x="5521" y="4517"/>
                    <a:pt x="5081" y="4517"/>
                  </a:cubicBezTo>
                  <a:cubicBezTo>
                    <a:pt x="4862" y="4517"/>
                    <a:pt x="4642" y="4475"/>
                    <a:pt x="4433" y="4388"/>
                  </a:cubicBezTo>
                  <a:cubicBezTo>
                    <a:pt x="3801" y="4126"/>
                    <a:pt x="3388" y="3509"/>
                    <a:pt x="3388" y="2822"/>
                  </a:cubicBezTo>
                  <a:cubicBezTo>
                    <a:pt x="3388" y="1886"/>
                    <a:pt x="4147" y="1130"/>
                    <a:pt x="5083" y="1130"/>
                  </a:cubicBezTo>
                  <a:close/>
                  <a:moveTo>
                    <a:pt x="0" y="1"/>
                  </a:moveTo>
                  <a:lnTo>
                    <a:pt x="0" y="6903"/>
                  </a:lnTo>
                  <a:lnTo>
                    <a:pt x="2443" y="4665"/>
                  </a:lnTo>
                  <a:cubicBezTo>
                    <a:pt x="2549" y="4567"/>
                    <a:pt x="2686" y="4517"/>
                    <a:pt x="2824" y="4517"/>
                  </a:cubicBezTo>
                  <a:cubicBezTo>
                    <a:pt x="2943" y="4517"/>
                    <a:pt x="3062" y="4554"/>
                    <a:pt x="3162" y="4629"/>
                  </a:cubicBezTo>
                  <a:lnTo>
                    <a:pt x="5351" y="6270"/>
                  </a:lnTo>
                  <a:lnTo>
                    <a:pt x="8071" y="3551"/>
                  </a:lnTo>
                  <a:cubicBezTo>
                    <a:pt x="8181" y="3441"/>
                    <a:pt x="8325" y="3386"/>
                    <a:pt x="8470" y="3386"/>
                  </a:cubicBezTo>
                  <a:cubicBezTo>
                    <a:pt x="8614" y="3386"/>
                    <a:pt x="8759" y="3441"/>
                    <a:pt x="8869" y="3551"/>
                  </a:cubicBezTo>
                  <a:lnTo>
                    <a:pt x="10163" y="4846"/>
                  </a:lnTo>
                  <a:lnTo>
                    <a:pt x="101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71" name="Google Shape;9271;p72"/>
            <p:cNvSpPr/>
            <p:nvPr/>
          </p:nvSpPr>
          <p:spPr>
            <a:xfrm>
              <a:off x="6235400" y="24940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3427"/>
                  </a:moveTo>
                  <a:cubicBezTo>
                    <a:pt x="15593" y="3427"/>
                    <a:pt x="15846" y="3677"/>
                    <a:pt x="15846" y="3991"/>
                  </a:cubicBezTo>
                  <a:lnTo>
                    <a:pt x="15846" y="15283"/>
                  </a:lnTo>
                  <a:cubicBezTo>
                    <a:pt x="15846" y="15596"/>
                    <a:pt x="15593" y="15849"/>
                    <a:pt x="15283" y="15849"/>
                  </a:cubicBezTo>
                  <a:lnTo>
                    <a:pt x="3990" y="15849"/>
                  </a:lnTo>
                  <a:cubicBezTo>
                    <a:pt x="3677" y="15849"/>
                    <a:pt x="3424" y="15596"/>
                    <a:pt x="3424" y="15283"/>
                  </a:cubicBezTo>
                  <a:lnTo>
                    <a:pt x="3424" y="3991"/>
                  </a:lnTo>
                  <a:cubicBezTo>
                    <a:pt x="3424" y="3677"/>
                    <a:pt x="3677" y="3427"/>
                    <a:pt x="3990" y="3427"/>
                  </a:cubicBezTo>
                  <a:close/>
                  <a:moveTo>
                    <a:pt x="564" y="1"/>
                  </a:moveTo>
                  <a:cubicBezTo>
                    <a:pt x="250" y="1"/>
                    <a:pt x="0" y="254"/>
                    <a:pt x="0" y="567"/>
                  </a:cubicBezTo>
                  <a:lnTo>
                    <a:pt x="0" y="2861"/>
                  </a:lnTo>
                  <a:cubicBezTo>
                    <a:pt x="0" y="3175"/>
                    <a:pt x="250" y="3427"/>
                    <a:pt x="564" y="3427"/>
                  </a:cubicBezTo>
                  <a:cubicBezTo>
                    <a:pt x="877" y="3427"/>
                    <a:pt x="1127" y="3677"/>
                    <a:pt x="1127" y="3991"/>
                  </a:cubicBezTo>
                  <a:cubicBezTo>
                    <a:pt x="1127" y="4304"/>
                    <a:pt x="877" y="4557"/>
                    <a:pt x="564" y="4557"/>
                  </a:cubicBezTo>
                  <a:cubicBezTo>
                    <a:pt x="250" y="4557"/>
                    <a:pt x="0" y="4807"/>
                    <a:pt x="0" y="5120"/>
                  </a:cubicBezTo>
                  <a:lnTo>
                    <a:pt x="0" y="8507"/>
                  </a:lnTo>
                  <a:cubicBezTo>
                    <a:pt x="0" y="8821"/>
                    <a:pt x="250" y="9074"/>
                    <a:pt x="564" y="9074"/>
                  </a:cubicBezTo>
                  <a:cubicBezTo>
                    <a:pt x="877" y="9074"/>
                    <a:pt x="1127" y="9324"/>
                    <a:pt x="1127" y="9637"/>
                  </a:cubicBezTo>
                  <a:cubicBezTo>
                    <a:pt x="1127" y="9950"/>
                    <a:pt x="877" y="10203"/>
                    <a:pt x="564" y="10203"/>
                  </a:cubicBezTo>
                  <a:cubicBezTo>
                    <a:pt x="250" y="10203"/>
                    <a:pt x="0" y="10453"/>
                    <a:pt x="0" y="10766"/>
                  </a:cubicBezTo>
                  <a:lnTo>
                    <a:pt x="0" y="14154"/>
                  </a:lnTo>
                  <a:cubicBezTo>
                    <a:pt x="0" y="14467"/>
                    <a:pt x="250" y="14720"/>
                    <a:pt x="564" y="14720"/>
                  </a:cubicBezTo>
                  <a:cubicBezTo>
                    <a:pt x="877" y="14720"/>
                    <a:pt x="1127" y="14970"/>
                    <a:pt x="1127" y="15283"/>
                  </a:cubicBezTo>
                  <a:cubicBezTo>
                    <a:pt x="1127" y="15596"/>
                    <a:pt x="877" y="15849"/>
                    <a:pt x="564" y="15849"/>
                  </a:cubicBezTo>
                  <a:cubicBezTo>
                    <a:pt x="250" y="15849"/>
                    <a:pt x="0" y="16099"/>
                    <a:pt x="0" y="16412"/>
                  </a:cubicBezTo>
                  <a:lnTo>
                    <a:pt x="0" y="18710"/>
                  </a:lnTo>
                  <a:cubicBezTo>
                    <a:pt x="0" y="19020"/>
                    <a:pt x="250" y="19273"/>
                    <a:pt x="564" y="19273"/>
                  </a:cubicBezTo>
                  <a:lnTo>
                    <a:pt x="2861" y="19273"/>
                  </a:lnTo>
                  <a:cubicBezTo>
                    <a:pt x="3171" y="19273"/>
                    <a:pt x="3424" y="19020"/>
                    <a:pt x="3424" y="18710"/>
                  </a:cubicBezTo>
                  <a:cubicBezTo>
                    <a:pt x="3424" y="18396"/>
                    <a:pt x="3677" y="18143"/>
                    <a:pt x="3990" y="18143"/>
                  </a:cubicBezTo>
                  <a:cubicBezTo>
                    <a:pt x="4300" y="18143"/>
                    <a:pt x="4553" y="18396"/>
                    <a:pt x="4553" y="18710"/>
                  </a:cubicBezTo>
                  <a:cubicBezTo>
                    <a:pt x="4553" y="19020"/>
                    <a:pt x="4806" y="19273"/>
                    <a:pt x="5120" y="19273"/>
                  </a:cubicBezTo>
                  <a:lnTo>
                    <a:pt x="8507" y="19273"/>
                  </a:lnTo>
                  <a:cubicBezTo>
                    <a:pt x="8817" y="19273"/>
                    <a:pt x="9070" y="19020"/>
                    <a:pt x="9070" y="18710"/>
                  </a:cubicBezTo>
                  <a:cubicBezTo>
                    <a:pt x="9070" y="18396"/>
                    <a:pt x="9323" y="18143"/>
                    <a:pt x="9636" y="18143"/>
                  </a:cubicBezTo>
                  <a:cubicBezTo>
                    <a:pt x="9947" y="18143"/>
                    <a:pt x="10200" y="18396"/>
                    <a:pt x="10200" y="18710"/>
                  </a:cubicBezTo>
                  <a:cubicBezTo>
                    <a:pt x="10200" y="19020"/>
                    <a:pt x="10452" y="19273"/>
                    <a:pt x="10766" y="19273"/>
                  </a:cubicBezTo>
                  <a:lnTo>
                    <a:pt x="14153" y="19273"/>
                  </a:lnTo>
                  <a:cubicBezTo>
                    <a:pt x="14463" y="19273"/>
                    <a:pt x="14716" y="19020"/>
                    <a:pt x="14716" y="18710"/>
                  </a:cubicBezTo>
                  <a:cubicBezTo>
                    <a:pt x="14716" y="18396"/>
                    <a:pt x="14969" y="18143"/>
                    <a:pt x="15283" y="18143"/>
                  </a:cubicBezTo>
                  <a:cubicBezTo>
                    <a:pt x="15593" y="18143"/>
                    <a:pt x="15846" y="18396"/>
                    <a:pt x="15846" y="18710"/>
                  </a:cubicBezTo>
                  <a:cubicBezTo>
                    <a:pt x="15846" y="19020"/>
                    <a:pt x="16099" y="19273"/>
                    <a:pt x="16412" y="19273"/>
                  </a:cubicBezTo>
                  <a:lnTo>
                    <a:pt x="18706" y="19273"/>
                  </a:lnTo>
                  <a:cubicBezTo>
                    <a:pt x="19019" y="19273"/>
                    <a:pt x="19272" y="19020"/>
                    <a:pt x="19272" y="18710"/>
                  </a:cubicBezTo>
                  <a:lnTo>
                    <a:pt x="19272" y="16412"/>
                  </a:lnTo>
                  <a:cubicBezTo>
                    <a:pt x="19272" y="16099"/>
                    <a:pt x="19019" y="15849"/>
                    <a:pt x="18706" y="15849"/>
                  </a:cubicBezTo>
                  <a:cubicBezTo>
                    <a:pt x="18393" y="15849"/>
                    <a:pt x="18143" y="15596"/>
                    <a:pt x="18143" y="15283"/>
                  </a:cubicBezTo>
                  <a:cubicBezTo>
                    <a:pt x="18143" y="14970"/>
                    <a:pt x="18393" y="14720"/>
                    <a:pt x="18706" y="14720"/>
                  </a:cubicBezTo>
                  <a:cubicBezTo>
                    <a:pt x="19019" y="14720"/>
                    <a:pt x="19272" y="14467"/>
                    <a:pt x="19272" y="14154"/>
                  </a:cubicBezTo>
                  <a:lnTo>
                    <a:pt x="19272" y="10766"/>
                  </a:lnTo>
                  <a:cubicBezTo>
                    <a:pt x="19272" y="10453"/>
                    <a:pt x="19019" y="10203"/>
                    <a:pt x="18706" y="10203"/>
                  </a:cubicBezTo>
                  <a:cubicBezTo>
                    <a:pt x="18393" y="10203"/>
                    <a:pt x="18143" y="9950"/>
                    <a:pt x="18143" y="9637"/>
                  </a:cubicBezTo>
                  <a:cubicBezTo>
                    <a:pt x="18143" y="9324"/>
                    <a:pt x="18393" y="9074"/>
                    <a:pt x="18706" y="9074"/>
                  </a:cubicBezTo>
                  <a:cubicBezTo>
                    <a:pt x="19019" y="9074"/>
                    <a:pt x="19272" y="8821"/>
                    <a:pt x="19272" y="8507"/>
                  </a:cubicBezTo>
                  <a:lnTo>
                    <a:pt x="19272" y="5120"/>
                  </a:lnTo>
                  <a:cubicBezTo>
                    <a:pt x="19272" y="4807"/>
                    <a:pt x="19019" y="4557"/>
                    <a:pt x="18706" y="4557"/>
                  </a:cubicBezTo>
                  <a:cubicBezTo>
                    <a:pt x="18393" y="4557"/>
                    <a:pt x="18143" y="4304"/>
                    <a:pt x="18143" y="3991"/>
                  </a:cubicBezTo>
                  <a:cubicBezTo>
                    <a:pt x="18143" y="3677"/>
                    <a:pt x="18393" y="3427"/>
                    <a:pt x="18706" y="3427"/>
                  </a:cubicBezTo>
                  <a:cubicBezTo>
                    <a:pt x="19019" y="3427"/>
                    <a:pt x="19272" y="3175"/>
                    <a:pt x="19272" y="2861"/>
                  </a:cubicBezTo>
                  <a:lnTo>
                    <a:pt x="19272" y="567"/>
                  </a:lnTo>
                  <a:cubicBezTo>
                    <a:pt x="19272" y="254"/>
                    <a:pt x="19019" y="1"/>
                    <a:pt x="18706" y="1"/>
                  </a:cubicBezTo>
                  <a:lnTo>
                    <a:pt x="16412" y="1"/>
                  </a:lnTo>
                  <a:cubicBezTo>
                    <a:pt x="16099" y="1"/>
                    <a:pt x="15846" y="254"/>
                    <a:pt x="15846" y="567"/>
                  </a:cubicBezTo>
                  <a:cubicBezTo>
                    <a:pt x="15846" y="877"/>
                    <a:pt x="15593" y="1130"/>
                    <a:pt x="15283" y="1130"/>
                  </a:cubicBezTo>
                  <a:cubicBezTo>
                    <a:pt x="14969" y="1130"/>
                    <a:pt x="14716" y="877"/>
                    <a:pt x="14716" y="567"/>
                  </a:cubicBezTo>
                  <a:cubicBezTo>
                    <a:pt x="14716" y="254"/>
                    <a:pt x="14463" y="1"/>
                    <a:pt x="14153" y="1"/>
                  </a:cubicBezTo>
                  <a:lnTo>
                    <a:pt x="10766" y="1"/>
                  </a:lnTo>
                  <a:cubicBezTo>
                    <a:pt x="10452" y="1"/>
                    <a:pt x="10200" y="254"/>
                    <a:pt x="10200" y="567"/>
                  </a:cubicBezTo>
                  <a:cubicBezTo>
                    <a:pt x="10200" y="877"/>
                    <a:pt x="9947" y="1130"/>
                    <a:pt x="9636" y="1130"/>
                  </a:cubicBezTo>
                  <a:cubicBezTo>
                    <a:pt x="9323" y="1130"/>
                    <a:pt x="9070" y="877"/>
                    <a:pt x="9070" y="567"/>
                  </a:cubicBezTo>
                  <a:cubicBezTo>
                    <a:pt x="9070" y="254"/>
                    <a:pt x="8817" y="1"/>
                    <a:pt x="8507" y="1"/>
                  </a:cubicBezTo>
                  <a:lnTo>
                    <a:pt x="5120" y="1"/>
                  </a:lnTo>
                  <a:cubicBezTo>
                    <a:pt x="4806" y="1"/>
                    <a:pt x="4553" y="254"/>
                    <a:pt x="4553" y="567"/>
                  </a:cubicBezTo>
                  <a:cubicBezTo>
                    <a:pt x="4553" y="877"/>
                    <a:pt x="4300" y="1130"/>
                    <a:pt x="3990" y="1130"/>
                  </a:cubicBezTo>
                  <a:cubicBezTo>
                    <a:pt x="3677" y="1130"/>
                    <a:pt x="3424" y="877"/>
                    <a:pt x="3424" y="567"/>
                  </a:cubicBezTo>
                  <a:cubicBezTo>
                    <a:pt x="3424" y="254"/>
                    <a:pt x="3171" y="1"/>
                    <a:pt x="2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72" name="Google Shape;9272;p72"/>
          <p:cNvGrpSpPr/>
          <p:nvPr/>
        </p:nvGrpSpPr>
        <p:grpSpPr>
          <a:xfrm>
            <a:off x="828875" y="2731810"/>
            <a:ext cx="340204" cy="298116"/>
            <a:chOff x="899850" y="871450"/>
            <a:chExt cx="483175" cy="423400"/>
          </a:xfrm>
          <a:solidFill>
            <a:srgbClr val="FFC000"/>
          </a:solidFill>
        </p:grpSpPr>
        <p:sp>
          <p:nvSpPr>
            <p:cNvPr id="9273" name="Google Shape;9273;p72"/>
            <p:cNvSpPr/>
            <p:nvPr/>
          </p:nvSpPr>
          <p:spPr>
            <a:xfrm>
              <a:off x="1325175" y="1040825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4"/>
                  </a:cubicBezTo>
                  <a:cubicBezTo>
                    <a:pt x="2256" y="251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74" name="Google Shape;9274;p72"/>
            <p:cNvSpPr/>
            <p:nvPr/>
          </p:nvSpPr>
          <p:spPr>
            <a:xfrm>
              <a:off x="1323750" y="95610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1750" y="0"/>
                  </a:moveTo>
                  <a:cubicBezTo>
                    <a:pt x="1605" y="0"/>
                    <a:pt x="1461" y="55"/>
                    <a:pt x="1350" y="165"/>
                  </a:cubicBezTo>
                  <a:lnTo>
                    <a:pt x="220" y="1294"/>
                  </a:lnTo>
                  <a:cubicBezTo>
                    <a:pt x="0" y="1517"/>
                    <a:pt x="0" y="1872"/>
                    <a:pt x="220" y="2095"/>
                  </a:cubicBezTo>
                  <a:cubicBezTo>
                    <a:pt x="332" y="2205"/>
                    <a:pt x="476" y="2260"/>
                    <a:pt x="621" y="2260"/>
                  </a:cubicBezTo>
                  <a:cubicBezTo>
                    <a:pt x="765" y="2260"/>
                    <a:pt x="910" y="2205"/>
                    <a:pt x="1021" y="2095"/>
                  </a:cubicBezTo>
                  <a:lnTo>
                    <a:pt x="2151" y="966"/>
                  </a:lnTo>
                  <a:cubicBezTo>
                    <a:pt x="2370" y="743"/>
                    <a:pt x="2370" y="388"/>
                    <a:pt x="2151" y="165"/>
                  </a:cubicBezTo>
                  <a:cubicBezTo>
                    <a:pt x="2039" y="55"/>
                    <a:pt x="1895" y="0"/>
                    <a:pt x="17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75" name="Google Shape;9275;p72"/>
            <p:cNvSpPr/>
            <p:nvPr/>
          </p:nvSpPr>
          <p:spPr>
            <a:xfrm>
              <a:off x="1323750" y="109725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621" y="0"/>
                  </a:moveTo>
                  <a:cubicBezTo>
                    <a:pt x="476" y="0"/>
                    <a:pt x="332" y="55"/>
                    <a:pt x="220" y="165"/>
                  </a:cubicBezTo>
                  <a:cubicBezTo>
                    <a:pt x="0" y="388"/>
                    <a:pt x="0" y="743"/>
                    <a:pt x="220" y="966"/>
                  </a:cubicBezTo>
                  <a:lnTo>
                    <a:pt x="1350" y="2095"/>
                  </a:lnTo>
                  <a:cubicBezTo>
                    <a:pt x="1461" y="2205"/>
                    <a:pt x="1605" y="2260"/>
                    <a:pt x="1750" y="2260"/>
                  </a:cubicBezTo>
                  <a:cubicBezTo>
                    <a:pt x="1895" y="2260"/>
                    <a:pt x="2039" y="2205"/>
                    <a:pt x="2151" y="2095"/>
                  </a:cubicBezTo>
                  <a:cubicBezTo>
                    <a:pt x="2370" y="1872"/>
                    <a:pt x="2370" y="1517"/>
                    <a:pt x="2151" y="1294"/>
                  </a:cubicBezTo>
                  <a:lnTo>
                    <a:pt x="1021" y="165"/>
                  </a:lnTo>
                  <a:cubicBezTo>
                    <a:pt x="910" y="55"/>
                    <a:pt x="765" y="0"/>
                    <a:pt x="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76" name="Google Shape;9276;p72"/>
            <p:cNvSpPr/>
            <p:nvPr/>
          </p:nvSpPr>
          <p:spPr>
            <a:xfrm>
              <a:off x="899850" y="871450"/>
              <a:ext cx="396150" cy="423400"/>
            </a:xfrm>
            <a:custGeom>
              <a:avLst/>
              <a:gdLst/>
              <a:ahLst/>
              <a:cxnLst/>
              <a:rect l="l" t="t" r="r" b="b"/>
              <a:pathLst>
                <a:path w="15846" h="16936" extrusionOk="0">
                  <a:moveTo>
                    <a:pt x="6812" y="4518"/>
                  </a:moveTo>
                  <a:lnTo>
                    <a:pt x="6812" y="10164"/>
                  </a:lnTo>
                  <a:lnTo>
                    <a:pt x="5682" y="10164"/>
                  </a:lnTo>
                  <a:lnTo>
                    <a:pt x="5682" y="4518"/>
                  </a:lnTo>
                  <a:close/>
                  <a:moveTo>
                    <a:pt x="14153" y="1130"/>
                  </a:moveTo>
                  <a:cubicBezTo>
                    <a:pt x="14463" y="1130"/>
                    <a:pt x="14716" y="1380"/>
                    <a:pt x="14716" y="1693"/>
                  </a:cubicBezTo>
                  <a:lnTo>
                    <a:pt x="14716" y="12985"/>
                  </a:lnTo>
                  <a:cubicBezTo>
                    <a:pt x="14716" y="13298"/>
                    <a:pt x="14463" y="13551"/>
                    <a:pt x="14153" y="13551"/>
                  </a:cubicBezTo>
                  <a:lnTo>
                    <a:pt x="13587" y="13551"/>
                  </a:lnTo>
                  <a:lnTo>
                    <a:pt x="13587" y="1130"/>
                  </a:lnTo>
                  <a:close/>
                  <a:moveTo>
                    <a:pt x="13018" y="1"/>
                  </a:moveTo>
                  <a:cubicBezTo>
                    <a:pt x="13012" y="1"/>
                    <a:pt x="13006" y="4"/>
                    <a:pt x="13000" y="4"/>
                  </a:cubicBezTo>
                  <a:cubicBezTo>
                    <a:pt x="12992" y="4"/>
                    <a:pt x="12985" y="4"/>
                    <a:pt x="12978" y="4"/>
                  </a:cubicBezTo>
                  <a:cubicBezTo>
                    <a:pt x="12972" y="4"/>
                    <a:pt x="12967" y="4"/>
                    <a:pt x="12961" y="4"/>
                  </a:cubicBezTo>
                  <a:cubicBezTo>
                    <a:pt x="12797" y="4"/>
                    <a:pt x="12768" y="58"/>
                    <a:pt x="7221" y="3385"/>
                  </a:cubicBezTo>
                  <a:lnTo>
                    <a:pt x="3990" y="3385"/>
                  </a:lnTo>
                  <a:cubicBezTo>
                    <a:pt x="1810" y="3388"/>
                    <a:pt x="0" y="5159"/>
                    <a:pt x="0" y="7339"/>
                  </a:cubicBezTo>
                  <a:cubicBezTo>
                    <a:pt x="0" y="9323"/>
                    <a:pt x="1515" y="10959"/>
                    <a:pt x="3424" y="11236"/>
                  </a:cubicBezTo>
                  <a:lnTo>
                    <a:pt x="3424" y="15244"/>
                  </a:lnTo>
                  <a:cubicBezTo>
                    <a:pt x="3424" y="16180"/>
                    <a:pt x="4183" y="16936"/>
                    <a:pt x="5119" y="16936"/>
                  </a:cubicBezTo>
                  <a:cubicBezTo>
                    <a:pt x="6053" y="16936"/>
                    <a:pt x="6812" y="16180"/>
                    <a:pt x="6812" y="15244"/>
                  </a:cubicBezTo>
                  <a:lnTo>
                    <a:pt x="6812" y="11293"/>
                  </a:lnTo>
                  <a:lnTo>
                    <a:pt x="7221" y="11293"/>
                  </a:lnTo>
                  <a:cubicBezTo>
                    <a:pt x="12690" y="14573"/>
                    <a:pt x="12811" y="14681"/>
                    <a:pt x="12984" y="14681"/>
                  </a:cubicBezTo>
                  <a:cubicBezTo>
                    <a:pt x="12997" y="14681"/>
                    <a:pt x="13009" y="14681"/>
                    <a:pt x="13024" y="14681"/>
                  </a:cubicBezTo>
                  <a:lnTo>
                    <a:pt x="14153" y="14681"/>
                  </a:lnTo>
                  <a:cubicBezTo>
                    <a:pt x="15087" y="14678"/>
                    <a:pt x="15845" y="13922"/>
                    <a:pt x="15845" y="12985"/>
                  </a:cubicBezTo>
                  <a:lnTo>
                    <a:pt x="15845" y="1693"/>
                  </a:lnTo>
                  <a:cubicBezTo>
                    <a:pt x="15845" y="756"/>
                    <a:pt x="15087" y="1"/>
                    <a:pt x="141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277" name="Google Shape;9277;p72"/>
          <p:cNvSpPr/>
          <p:nvPr/>
        </p:nvSpPr>
        <p:spPr>
          <a:xfrm>
            <a:off x="1265674" y="2711214"/>
            <a:ext cx="302200" cy="339253"/>
          </a:xfrm>
          <a:custGeom>
            <a:avLst/>
            <a:gdLst/>
            <a:ahLst/>
            <a:cxnLst/>
            <a:rect l="l" t="t" r="r" b="b"/>
            <a:pathLst>
              <a:path w="17168" h="19273" extrusionOk="0">
                <a:moveTo>
                  <a:pt x="15361" y="1130"/>
                </a:moveTo>
                <a:cubicBezTo>
                  <a:pt x="15671" y="1130"/>
                  <a:pt x="15924" y="1382"/>
                  <a:pt x="15924" y="1696"/>
                </a:cubicBezTo>
                <a:cubicBezTo>
                  <a:pt x="15924" y="2006"/>
                  <a:pt x="15671" y="2259"/>
                  <a:pt x="15361" y="2259"/>
                </a:cubicBezTo>
                <a:lnTo>
                  <a:pt x="1810" y="2259"/>
                </a:lnTo>
                <a:cubicBezTo>
                  <a:pt x="1497" y="2259"/>
                  <a:pt x="1244" y="2006"/>
                  <a:pt x="1244" y="1696"/>
                </a:cubicBezTo>
                <a:cubicBezTo>
                  <a:pt x="1244" y="1382"/>
                  <a:pt x="1497" y="1130"/>
                  <a:pt x="1810" y="1130"/>
                </a:cubicBezTo>
                <a:close/>
                <a:moveTo>
                  <a:pt x="15361" y="11332"/>
                </a:moveTo>
                <a:cubicBezTo>
                  <a:pt x="15671" y="11332"/>
                  <a:pt x="15924" y="11582"/>
                  <a:pt x="15924" y="11895"/>
                </a:cubicBezTo>
                <a:cubicBezTo>
                  <a:pt x="15924" y="12208"/>
                  <a:pt x="15671" y="12461"/>
                  <a:pt x="15361" y="12461"/>
                </a:cubicBezTo>
                <a:lnTo>
                  <a:pt x="1810" y="12461"/>
                </a:lnTo>
                <a:cubicBezTo>
                  <a:pt x="1497" y="12461"/>
                  <a:pt x="1244" y="12208"/>
                  <a:pt x="1244" y="11895"/>
                </a:cubicBezTo>
                <a:cubicBezTo>
                  <a:pt x="1244" y="11582"/>
                  <a:pt x="1497" y="11332"/>
                  <a:pt x="1810" y="11332"/>
                </a:cubicBezTo>
                <a:close/>
                <a:moveTo>
                  <a:pt x="1804" y="0"/>
                </a:moveTo>
                <a:cubicBezTo>
                  <a:pt x="982" y="0"/>
                  <a:pt x="277" y="593"/>
                  <a:pt x="139" y="1404"/>
                </a:cubicBezTo>
                <a:cubicBezTo>
                  <a:pt x="1" y="2217"/>
                  <a:pt x="467" y="3012"/>
                  <a:pt x="1244" y="3286"/>
                </a:cubicBezTo>
                <a:lnTo>
                  <a:pt x="1244" y="10305"/>
                </a:lnTo>
                <a:cubicBezTo>
                  <a:pt x="570" y="10543"/>
                  <a:pt x="118" y="11178"/>
                  <a:pt x="115" y="11895"/>
                </a:cubicBezTo>
                <a:cubicBezTo>
                  <a:pt x="115" y="12831"/>
                  <a:pt x="874" y="13587"/>
                  <a:pt x="1810" y="13590"/>
                </a:cubicBezTo>
                <a:lnTo>
                  <a:pt x="6752" y="13590"/>
                </a:lnTo>
                <a:lnTo>
                  <a:pt x="2518" y="18333"/>
                </a:lnTo>
                <a:cubicBezTo>
                  <a:pt x="2316" y="18565"/>
                  <a:pt x="2337" y="18914"/>
                  <a:pt x="2566" y="19122"/>
                </a:cubicBezTo>
                <a:cubicBezTo>
                  <a:pt x="2674" y="19218"/>
                  <a:pt x="2809" y="19266"/>
                  <a:pt x="2943" y="19266"/>
                </a:cubicBezTo>
                <a:cubicBezTo>
                  <a:pt x="3095" y="19266"/>
                  <a:pt x="3247" y="19205"/>
                  <a:pt x="3358" y="19086"/>
                </a:cubicBezTo>
                <a:lnTo>
                  <a:pt x="8020" y="13867"/>
                </a:lnTo>
                <a:lnTo>
                  <a:pt x="8020" y="18709"/>
                </a:lnTo>
                <a:cubicBezTo>
                  <a:pt x="8020" y="19019"/>
                  <a:pt x="8273" y="19272"/>
                  <a:pt x="8586" y="19272"/>
                </a:cubicBezTo>
                <a:cubicBezTo>
                  <a:pt x="8896" y="19272"/>
                  <a:pt x="9149" y="19019"/>
                  <a:pt x="9149" y="18709"/>
                </a:cubicBezTo>
                <a:lnTo>
                  <a:pt x="9149" y="13867"/>
                </a:lnTo>
                <a:lnTo>
                  <a:pt x="13810" y="19086"/>
                </a:lnTo>
                <a:cubicBezTo>
                  <a:pt x="13922" y="19203"/>
                  <a:pt x="14072" y="19263"/>
                  <a:pt x="14224" y="19263"/>
                </a:cubicBezTo>
                <a:cubicBezTo>
                  <a:pt x="14359" y="19263"/>
                  <a:pt x="14494" y="19215"/>
                  <a:pt x="14602" y="19119"/>
                </a:cubicBezTo>
                <a:cubicBezTo>
                  <a:pt x="14831" y="18914"/>
                  <a:pt x="14852" y="18562"/>
                  <a:pt x="14650" y="18330"/>
                </a:cubicBezTo>
                <a:lnTo>
                  <a:pt x="10417" y="13590"/>
                </a:lnTo>
                <a:lnTo>
                  <a:pt x="15361" y="13590"/>
                </a:lnTo>
                <a:cubicBezTo>
                  <a:pt x="16183" y="13590"/>
                  <a:pt x="16891" y="12997"/>
                  <a:pt x="17029" y="12184"/>
                </a:cubicBezTo>
                <a:cubicBezTo>
                  <a:pt x="17168" y="11374"/>
                  <a:pt x="16701" y="10579"/>
                  <a:pt x="15924" y="10305"/>
                </a:cubicBezTo>
                <a:lnTo>
                  <a:pt x="15924" y="3286"/>
                </a:lnTo>
                <a:cubicBezTo>
                  <a:pt x="16701" y="3012"/>
                  <a:pt x="17168" y="2217"/>
                  <a:pt x="17029" y="1404"/>
                </a:cubicBezTo>
                <a:cubicBezTo>
                  <a:pt x="16891" y="593"/>
                  <a:pt x="16187" y="0"/>
                  <a:pt x="15367" y="0"/>
                </a:cubicBezTo>
                <a:cubicBezTo>
                  <a:pt x="15365" y="0"/>
                  <a:pt x="15363" y="0"/>
                  <a:pt x="15361" y="0"/>
                </a:cubicBezTo>
                <a:lnTo>
                  <a:pt x="1810" y="0"/>
                </a:lnTo>
                <a:cubicBezTo>
                  <a:pt x="1808" y="0"/>
                  <a:pt x="1806" y="0"/>
                  <a:pt x="180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278" name="Google Shape;9278;p72"/>
          <p:cNvGrpSpPr/>
          <p:nvPr/>
        </p:nvGrpSpPr>
        <p:grpSpPr>
          <a:xfrm>
            <a:off x="1660875" y="2711232"/>
            <a:ext cx="340573" cy="339271"/>
            <a:chOff x="2085450" y="842250"/>
            <a:chExt cx="483700" cy="481850"/>
          </a:xfrm>
          <a:solidFill>
            <a:srgbClr val="FFC000"/>
          </a:solidFill>
        </p:grpSpPr>
        <p:sp>
          <p:nvSpPr>
            <p:cNvPr id="9279" name="Google Shape;9279;p72"/>
            <p:cNvSpPr/>
            <p:nvPr/>
          </p:nvSpPr>
          <p:spPr>
            <a:xfrm>
              <a:off x="2085525" y="926925"/>
              <a:ext cx="483625" cy="397175"/>
            </a:xfrm>
            <a:custGeom>
              <a:avLst/>
              <a:gdLst/>
              <a:ahLst/>
              <a:cxnLst/>
              <a:rect l="l" t="t" r="r" b="b"/>
              <a:pathLst>
                <a:path w="19345" h="15887" extrusionOk="0">
                  <a:moveTo>
                    <a:pt x="1693" y="1"/>
                  </a:moveTo>
                  <a:cubicBezTo>
                    <a:pt x="756" y="1"/>
                    <a:pt x="0" y="760"/>
                    <a:pt x="0" y="1696"/>
                  </a:cubicBezTo>
                  <a:cubicBezTo>
                    <a:pt x="0" y="2630"/>
                    <a:pt x="756" y="3389"/>
                    <a:pt x="1693" y="3389"/>
                  </a:cubicBezTo>
                  <a:lnTo>
                    <a:pt x="3990" y="3389"/>
                  </a:lnTo>
                  <a:cubicBezTo>
                    <a:pt x="4924" y="3389"/>
                    <a:pt x="5683" y="4147"/>
                    <a:pt x="5683" y="5084"/>
                  </a:cubicBezTo>
                  <a:lnTo>
                    <a:pt x="5683" y="8547"/>
                  </a:lnTo>
                  <a:cubicBezTo>
                    <a:pt x="5683" y="11347"/>
                    <a:pt x="7962" y="13627"/>
                    <a:pt x="10766" y="13627"/>
                  </a:cubicBezTo>
                  <a:lnTo>
                    <a:pt x="13626" y="13627"/>
                  </a:lnTo>
                  <a:lnTo>
                    <a:pt x="13626" y="15322"/>
                  </a:lnTo>
                  <a:cubicBezTo>
                    <a:pt x="13626" y="15656"/>
                    <a:pt x="13901" y="15887"/>
                    <a:pt x="14194" y="15887"/>
                  </a:cubicBezTo>
                  <a:cubicBezTo>
                    <a:pt x="14308" y="15887"/>
                    <a:pt x="14425" y="15852"/>
                    <a:pt x="14530" y="15774"/>
                  </a:cubicBezTo>
                  <a:lnTo>
                    <a:pt x="19046" y="12386"/>
                  </a:lnTo>
                  <a:cubicBezTo>
                    <a:pt x="19345" y="12160"/>
                    <a:pt x="19345" y="11706"/>
                    <a:pt x="19046" y="11483"/>
                  </a:cubicBezTo>
                  <a:lnTo>
                    <a:pt x="14530" y="8095"/>
                  </a:lnTo>
                  <a:cubicBezTo>
                    <a:pt x="14424" y="8016"/>
                    <a:pt x="14307" y="7981"/>
                    <a:pt x="14192" y="7981"/>
                  </a:cubicBezTo>
                  <a:cubicBezTo>
                    <a:pt x="13899" y="7981"/>
                    <a:pt x="13626" y="8212"/>
                    <a:pt x="13626" y="8547"/>
                  </a:cubicBezTo>
                  <a:lnTo>
                    <a:pt x="13626" y="10239"/>
                  </a:lnTo>
                  <a:lnTo>
                    <a:pt x="10766" y="10239"/>
                  </a:lnTo>
                  <a:cubicBezTo>
                    <a:pt x="9829" y="10239"/>
                    <a:pt x="9070" y="9480"/>
                    <a:pt x="9070" y="8547"/>
                  </a:cubicBezTo>
                  <a:lnTo>
                    <a:pt x="9070" y="5084"/>
                  </a:lnTo>
                  <a:cubicBezTo>
                    <a:pt x="9070" y="2280"/>
                    <a:pt x="6791" y="1"/>
                    <a:pt x="39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80" name="Google Shape;9280;p72"/>
            <p:cNvSpPr/>
            <p:nvPr/>
          </p:nvSpPr>
          <p:spPr>
            <a:xfrm>
              <a:off x="2085450" y="1151875"/>
              <a:ext cx="143650" cy="87575"/>
            </a:xfrm>
            <a:custGeom>
              <a:avLst/>
              <a:gdLst/>
              <a:ahLst/>
              <a:cxnLst/>
              <a:rect l="l" t="t" r="r" b="b"/>
              <a:pathLst>
                <a:path w="5746" h="3503" extrusionOk="0">
                  <a:moveTo>
                    <a:pt x="4577" y="1"/>
                  </a:moveTo>
                  <a:cubicBezTo>
                    <a:pt x="4391" y="73"/>
                    <a:pt x="4192" y="112"/>
                    <a:pt x="3990" y="115"/>
                  </a:cubicBezTo>
                  <a:lnTo>
                    <a:pt x="1693" y="115"/>
                  </a:lnTo>
                  <a:cubicBezTo>
                    <a:pt x="759" y="115"/>
                    <a:pt x="0" y="871"/>
                    <a:pt x="0" y="1807"/>
                  </a:cubicBezTo>
                  <a:cubicBezTo>
                    <a:pt x="0" y="2744"/>
                    <a:pt x="759" y="3503"/>
                    <a:pt x="1693" y="3503"/>
                  </a:cubicBezTo>
                  <a:lnTo>
                    <a:pt x="1696" y="3500"/>
                  </a:lnTo>
                  <a:lnTo>
                    <a:pt x="3993" y="3500"/>
                  </a:lnTo>
                  <a:cubicBezTo>
                    <a:pt x="4589" y="3500"/>
                    <a:pt x="5183" y="3391"/>
                    <a:pt x="5746" y="3186"/>
                  </a:cubicBezTo>
                  <a:cubicBezTo>
                    <a:pt x="5065" y="2253"/>
                    <a:pt x="4662" y="1151"/>
                    <a:pt x="4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81" name="Google Shape;9281;p72"/>
            <p:cNvSpPr/>
            <p:nvPr/>
          </p:nvSpPr>
          <p:spPr>
            <a:xfrm>
              <a:off x="2274775" y="842250"/>
              <a:ext cx="294375" cy="197650"/>
            </a:xfrm>
            <a:custGeom>
              <a:avLst/>
              <a:gdLst/>
              <a:ahLst/>
              <a:cxnLst/>
              <a:rect l="l" t="t" r="r" b="b"/>
              <a:pathLst>
                <a:path w="11775" h="7906" extrusionOk="0">
                  <a:moveTo>
                    <a:pt x="6622" y="0"/>
                  </a:moveTo>
                  <a:cubicBezTo>
                    <a:pt x="6329" y="0"/>
                    <a:pt x="6056" y="231"/>
                    <a:pt x="6056" y="566"/>
                  </a:cubicBezTo>
                  <a:lnTo>
                    <a:pt x="6056" y="2259"/>
                  </a:lnTo>
                  <a:lnTo>
                    <a:pt x="3196" y="2259"/>
                  </a:lnTo>
                  <a:cubicBezTo>
                    <a:pt x="2030" y="2265"/>
                    <a:pt x="904" y="2668"/>
                    <a:pt x="1" y="3406"/>
                  </a:cubicBezTo>
                  <a:cubicBezTo>
                    <a:pt x="940" y="4068"/>
                    <a:pt x="1675" y="4978"/>
                    <a:pt x="2130" y="6032"/>
                  </a:cubicBezTo>
                  <a:cubicBezTo>
                    <a:pt x="2431" y="5785"/>
                    <a:pt x="2804" y="5649"/>
                    <a:pt x="3196" y="5646"/>
                  </a:cubicBezTo>
                  <a:lnTo>
                    <a:pt x="6056" y="5646"/>
                  </a:lnTo>
                  <a:lnTo>
                    <a:pt x="6056" y="7342"/>
                  </a:lnTo>
                  <a:cubicBezTo>
                    <a:pt x="6056" y="7679"/>
                    <a:pt x="6334" y="7906"/>
                    <a:pt x="6625" y="7906"/>
                  </a:cubicBezTo>
                  <a:cubicBezTo>
                    <a:pt x="6740" y="7906"/>
                    <a:pt x="6857" y="7871"/>
                    <a:pt x="6960" y="7793"/>
                  </a:cubicBezTo>
                  <a:lnTo>
                    <a:pt x="11476" y="4406"/>
                  </a:lnTo>
                  <a:cubicBezTo>
                    <a:pt x="11775" y="4180"/>
                    <a:pt x="11775" y="3725"/>
                    <a:pt x="11476" y="3502"/>
                  </a:cubicBezTo>
                  <a:lnTo>
                    <a:pt x="6960" y="115"/>
                  </a:lnTo>
                  <a:cubicBezTo>
                    <a:pt x="6854" y="36"/>
                    <a:pt x="6737" y="0"/>
                    <a:pt x="66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82" name="Google Shape;9282;p72"/>
          <p:cNvGrpSpPr/>
          <p:nvPr/>
        </p:nvGrpSpPr>
        <p:grpSpPr>
          <a:xfrm>
            <a:off x="2089443" y="2711241"/>
            <a:ext cx="339306" cy="339253"/>
            <a:chOff x="2685825" y="840375"/>
            <a:chExt cx="481900" cy="481825"/>
          </a:xfrm>
          <a:solidFill>
            <a:srgbClr val="FFC000"/>
          </a:solidFill>
        </p:grpSpPr>
        <p:sp>
          <p:nvSpPr>
            <p:cNvPr id="9283" name="Google Shape;9283;p72"/>
            <p:cNvSpPr/>
            <p:nvPr/>
          </p:nvSpPr>
          <p:spPr>
            <a:xfrm>
              <a:off x="2685825" y="840375"/>
              <a:ext cx="481900" cy="481825"/>
            </a:xfrm>
            <a:custGeom>
              <a:avLst/>
              <a:gdLst/>
              <a:ahLst/>
              <a:cxnLst/>
              <a:rect l="l" t="t" r="r" b="b"/>
              <a:pathLst>
                <a:path w="19276" h="19273" extrusionOk="0">
                  <a:moveTo>
                    <a:pt x="9600" y="4592"/>
                  </a:moveTo>
                  <a:cubicBezTo>
                    <a:pt x="12403" y="4592"/>
                    <a:pt x="14683" y="6872"/>
                    <a:pt x="14683" y="9675"/>
                  </a:cubicBezTo>
                  <a:cubicBezTo>
                    <a:pt x="14683" y="12476"/>
                    <a:pt x="12403" y="14755"/>
                    <a:pt x="9600" y="14755"/>
                  </a:cubicBezTo>
                  <a:cubicBezTo>
                    <a:pt x="6799" y="14755"/>
                    <a:pt x="4520" y="12476"/>
                    <a:pt x="4520" y="9675"/>
                  </a:cubicBezTo>
                  <a:cubicBezTo>
                    <a:pt x="4520" y="6872"/>
                    <a:pt x="6799" y="4592"/>
                    <a:pt x="9600" y="4592"/>
                  </a:cubicBezTo>
                  <a:close/>
                  <a:moveTo>
                    <a:pt x="8471" y="0"/>
                  </a:moveTo>
                  <a:cubicBezTo>
                    <a:pt x="8212" y="0"/>
                    <a:pt x="7986" y="175"/>
                    <a:pt x="7923" y="428"/>
                  </a:cubicBezTo>
                  <a:lnTo>
                    <a:pt x="7691" y="1427"/>
                  </a:lnTo>
                  <a:cubicBezTo>
                    <a:pt x="6778" y="1635"/>
                    <a:pt x="5908" y="1993"/>
                    <a:pt x="5116" y="2490"/>
                  </a:cubicBezTo>
                  <a:lnTo>
                    <a:pt x="4300" y="2002"/>
                  </a:lnTo>
                  <a:cubicBezTo>
                    <a:pt x="4210" y="1949"/>
                    <a:pt x="4110" y="1922"/>
                    <a:pt x="4010" y="1922"/>
                  </a:cubicBezTo>
                  <a:cubicBezTo>
                    <a:pt x="3864" y="1922"/>
                    <a:pt x="3719" y="1978"/>
                    <a:pt x="3611" y="2087"/>
                  </a:cubicBezTo>
                  <a:lnTo>
                    <a:pt x="2015" y="3683"/>
                  </a:lnTo>
                  <a:cubicBezTo>
                    <a:pt x="1831" y="3866"/>
                    <a:pt x="1798" y="4153"/>
                    <a:pt x="1930" y="4372"/>
                  </a:cubicBezTo>
                  <a:lnTo>
                    <a:pt x="2418" y="5188"/>
                  </a:lnTo>
                  <a:cubicBezTo>
                    <a:pt x="1921" y="5980"/>
                    <a:pt x="1563" y="6851"/>
                    <a:pt x="1355" y="7766"/>
                  </a:cubicBezTo>
                  <a:lnTo>
                    <a:pt x="431" y="7995"/>
                  </a:lnTo>
                  <a:cubicBezTo>
                    <a:pt x="178" y="8058"/>
                    <a:pt x="0" y="8284"/>
                    <a:pt x="3" y="8546"/>
                  </a:cubicBezTo>
                  <a:lnTo>
                    <a:pt x="3" y="10804"/>
                  </a:lnTo>
                  <a:cubicBezTo>
                    <a:pt x="0" y="11060"/>
                    <a:pt x="178" y="11286"/>
                    <a:pt x="428" y="11349"/>
                  </a:cubicBezTo>
                  <a:lnTo>
                    <a:pt x="1352" y="11581"/>
                  </a:lnTo>
                  <a:cubicBezTo>
                    <a:pt x="1560" y="12494"/>
                    <a:pt x="1921" y="13364"/>
                    <a:pt x="2418" y="14159"/>
                  </a:cubicBezTo>
                  <a:lnTo>
                    <a:pt x="1927" y="14972"/>
                  </a:lnTo>
                  <a:cubicBezTo>
                    <a:pt x="1795" y="15195"/>
                    <a:pt x="1831" y="15478"/>
                    <a:pt x="2012" y="15662"/>
                  </a:cubicBezTo>
                  <a:lnTo>
                    <a:pt x="3611" y="17261"/>
                  </a:lnTo>
                  <a:cubicBezTo>
                    <a:pt x="3720" y="17368"/>
                    <a:pt x="3864" y="17424"/>
                    <a:pt x="4011" y="17424"/>
                  </a:cubicBezTo>
                  <a:cubicBezTo>
                    <a:pt x="4110" y="17424"/>
                    <a:pt x="4210" y="17398"/>
                    <a:pt x="4300" y="17345"/>
                  </a:cubicBezTo>
                  <a:lnTo>
                    <a:pt x="5113" y="16854"/>
                  </a:lnTo>
                  <a:cubicBezTo>
                    <a:pt x="5908" y="17351"/>
                    <a:pt x="6778" y="17712"/>
                    <a:pt x="7691" y="17920"/>
                  </a:cubicBezTo>
                  <a:lnTo>
                    <a:pt x="7923" y="18844"/>
                  </a:lnTo>
                  <a:cubicBezTo>
                    <a:pt x="7983" y="19094"/>
                    <a:pt x="8212" y="19272"/>
                    <a:pt x="8471" y="19272"/>
                  </a:cubicBezTo>
                  <a:lnTo>
                    <a:pt x="10729" y="19272"/>
                  </a:lnTo>
                  <a:cubicBezTo>
                    <a:pt x="10988" y="19272"/>
                    <a:pt x="11214" y="19097"/>
                    <a:pt x="11277" y="18844"/>
                  </a:cubicBezTo>
                  <a:lnTo>
                    <a:pt x="11509" y="17920"/>
                  </a:lnTo>
                  <a:cubicBezTo>
                    <a:pt x="12421" y="17712"/>
                    <a:pt x="13292" y="17354"/>
                    <a:pt x="14084" y="16857"/>
                  </a:cubicBezTo>
                  <a:lnTo>
                    <a:pt x="14900" y="17345"/>
                  </a:lnTo>
                  <a:cubicBezTo>
                    <a:pt x="14989" y="17399"/>
                    <a:pt x="15090" y="17425"/>
                    <a:pt x="15190" y="17425"/>
                  </a:cubicBezTo>
                  <a:cubicBezTo>
                    <a:pt x="15336" y="17425"/>
                    <a:pt x="15480" y="17369"/>
                    <a:pt x="15589" y="17261"/>
                  </a:cubicBezTo>
                  <a:lnTo>
                    <a:pt x="17185" y="15665"/>
                  </a:lnTo>
                  <a:cubicBezTo>
                    <a:pt x="17369" y="15481"/>
                    <a:pt x="17402" y="15195"/>
                    <a:pt x="17270" y="14975"/>
                  </a:cubicBezTo>
                  <a:lnTo>
                    <a:pt x="16782" y="14159"/>
                  </a:lnTo>
                  <a:cubicBezTo>
                    <a:pt x="17279" y="13367"/>
                    <a:pt x="17637" y="12497"/>
                    <a:pt x="17845" y="11584"/>
                  </a:cubicBezTo>
                  <a:lnTo>
                    <a:pt x="18844" y="11352"/>
                  </a:lnTo>
                  <a:cubicBezTo>
                    <a:pt x="19097" y="11289"/>
                    <a:pt x="19275" y="11063"/>
                    <a:pt x="19275" y="10804"/>
                  </a:cubicBezTo>
                  <a:lnTo>
                    <a:pt x="19275" y="8546"/>
                  </a:lnTo>
                  <a:cubicBezTo>
                    <a:pt x="19275" y="8287"/>
                    <a:pt x="19097" y="8061"/>
                    <a:pt x="18847" y="7998"/>
                  </a:cubicBezTo>
                  <a:lnTo>
                    <a:pt x="17848" y="7766"/>
                  </a:lnTo>
                  <a:cubicBezTo>
                    <a:pt x="17640" y="6854"/>
                    <a:pt x="17279" y="5983"/>
                    <a:pt x="16782" y="5188"/>
                  </a:cubicBezTo>
                  <a:lnTo>
                    <a:pt x="17273" y="4375"/>
                  </a:lnTo>
                  <a:cubicBezTo>
                    <a:pt x="17405" y="4153"/>
                    <a:pt x="17369" y="3869"/>
                    <a:pt x="17188" y="3686"/>
                  </a:cubicBezTo>
                  <a:lnTo>
                    <a:pt x="15589" y="2090"/>
                  </a:lnTo>
                  <a:cubicBezTo>
                    <a:pt x="15480" y="1980"/>
                    <a:pt x="15335" y="1923"/>
                    <a:pt x="15188" y="1923"/>
                  </a:cubicBezTo>
                  <a:cubicBezTo>
                    <a:pt x="15089" y="1923"/>
                    <a:pt x="14989" y="1949"/>
                    <a:pt x="14900" y="2002"/>
                  </a:cubicBezTo>
                  <a:lnTo>
                    <a:pt x="14087" y="2493"/>
                  </a:lnTo>
                  <a:cubicBezTo>
                    <a:pt x="13292" y="1996"/>
                    <a:pt x="12421" y="1635"/>
                    <a:pt x="11509" y="1427"/>
                  </a:cubicBezTo>
                  <a:lnTo>
                    <a:pt x="11277" y="428"/>
                  </a:lnTo>
                  <a:cubicBezTo>
                    <a:pt x="11217" y="178"/>
                    <a:pt x="10988" y="0"/>
                    <a:pt x="107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84" name="Google Shape;9284;p72"/>
            <p:cNvSpPr/>
            <p:nvPr/>
          </p:nvSpPr>
          <p:spPr>
            <a:xfrm>
              <a:off x="2819200" y="98340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5" y="1129"/>
                  </a:moveTo>
                  <a:cubicBezTo>
                    <a:pt x="4629" y="1129"/>
                    <a:pt x="4996" y="1199"/>
                    <a:pt x="5346" y="1343"/>
                  </a:cubicBezTo>
                  <a:cubicBezTo>
                    <a:pt x="6400" y="1780"/>
                    <a:pt x="7089" y="2810"/>
                    <a:pt x="7089" y="3954"/>
                  </a:cubicBezTo>
                  <a:cubicBezTo>
                    <a:pt x="7086" y="5511"/>
                    <a:pt x="5825" y="6773"/>
                    <a:pt x="4265" y="6776"/>
                  </a:cubicBezTo>
                  <a:cubicBezTo>
                    <a:pt x="3124" y="6776"/>
                    <a:pt x="2094" y="6089"/>
                    <a:pt x="1657" y="5032"/>
                  </a:cubicBezTo>
                  <a:cubicBezTo>
                    <a:pt x="1221" y="3978"/>
                    <a:pt x="1461" y="2765"/>
                    <a:pt x="2268" y="1958"/>
                  </a:cubicBezTo>
                  <a:cubicBezTo>
                    <a:pt x="2808" y="1416"/>
                    <a:pt x="3530" y="1129"/>
                    <a:pt x="4265" y="1129"/>
                  </a:cubicBezTo>
                  <a:close/>
                  <a:moveTo>
                    <a:pt x="4265" y="0"/>
                  </a:moveTo>
                  <a:cubicBezTo>
                    <a:pt x="2666" y="0"/>
                    <a:pt x="1227" y="964"/>
                    <a:pt x="612" y="2440"/>
                  </a:cubicBezTo>
                  <a:cubicBezTo>
                    <a:pt x="1" y="3918"/>
                    <a:pt x="341" y="5616"/>
                    <a:pt x="1470" y="6749"/>
                  </a:cubicBezTo>
                  <a:cubicBezTo>
                    <a:pt x="2226" y="7504"/>
                    <a:pt x="3237" y="7905"/>
                    <a:pt x="4265" y="7905"/>
                  </a:cubicBezTo>
                  <a:cubicBezTo>
                    <a:pt x="4774" y="7905"/>
                    <a:pt x="5288" y="7806"/>
                    <a:pt x="5777" y="7604"/>
                  </a:cubicBezTo>
                  <a:cubicBezTo>
                    <a:pt x="7255" y="6993"/>
                    <a:pt x="8219" y="5550"/>
                    <a:pt x="8219" y="3954"/>
                  </a:cubicBezTo>
                  <a:cubicBezTo>
                    <a:pt x="8216" y="1771"/>
                    <a:pt x="6448" y="3"/>
                    <a:pt x="42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85" name="Google Shape;9285;p72"/>
          <p:cNvGrpSpPr/>
          <p:nvPr/>
        </p:nvGrpSpPr>
        <p:grpSpPr>
          <a:xfrm>
            <a:off x="2501104" y="2710924"/>
            <a:ext cx="350431" cy="339887"/>
            <a:chOff x="3270675" y="841800"/>
            <a:chExt cx="497700" cy="482725"/>
          </a:xfrm>
          <a:solidFill>
            <a:srgbClr val="FFC000"/>
          </a:solidFill>
        </p:grpSpPr>
        <p:sp>
          <p:nvSpPr>
            <p:cNvPr id="9286" name="Google Shape;9286;p72"/>
            <p:cNvSpPr/>
            <p:nvPr/>
          </p:nvSpPr>
          <p:spPr>
            <a:xfrm>
              <a:off x="3270675" y="902000"/>
              <a:ext cx="447125" cy="422525"/>
            </a:xfrm>
            <a:custGeom>
              <a:avLst/>
              <a:gdLst/>
              <a:ahLst/>
              <a:cxnLst/>
              <a:rect l="l" t="t" r="r" b="b"/>
              <a:pathLst>
                <a:path w="17885" h="16901" extrusionOk="0">
                  <a:moveTo>
                    <a:pt x="3454" y="0"/>
                  </a:moveTo>
                  <a:cubicBezTo>
                    <a:pt x="3343" y="0"/>
                    <a:pt x="3231" y="40"/>
                    <a:pt x="3141" y="122"/>
                  </a:cubicBezTo>
                  <a:cubicBezTo>
                    <a:pt x="1160" y="1940"/>
                    <a:pt x="0" y="4548"/>
                    <a:pt x="0" y="7246"/>
                  </a:cubicBezTo>
                  <a:cubicBezTo>
                    <a:pt x="0" y="12579"/>
                    <a:pt x="4325" y="16900"/>
                    <a:pt x="9657" y="16900"/>
                  </a:cubicBezTo>
                  <a:cubicBezTo>
                    <a:pt x="10907" y="16900"/>
                    <a:pt x="12175" y="16662"/>
                    <a:pt x="13331" y="16178"/>
                  </a:cubicBezTo>
                  <a:cubicBezTo>
                    <a:pt x="15126" y="15434"/>
                    <a:pt x="16659" y="14169"/>
                    <a:pt x="17728" y="12546"/>
                  </a:cubicBezTo>
                  <a:cubicBezTo>
                    <a:pt x="17884" y="12305"/>
                    <a:pt x="17788" y="11983"/>
                    <a:pt x="17526" y="11866"/>
                  </a:cubicBezTo>
                  <a:lnTo>
                    <a:pt x="9158" y="8171"/>
                  </a:lnTo>
                  <a:cubicBezTo>
                    <a:pt x="9016" y="8108"/>
                    <a:pt x="8896" y="8005"/>
                    <a:pt x="8811" y="7876"/>
                  </a:cubicBezTo>
                  <a:lnTo>
                    <a:pt x="8405" y="7246"/>
                  </a:lnTo>
                  <a:lnTo>
                    <a:pt x="3846" y="212"/>
                  </a:lnTo>
                  <a:cubicBezTo>
                    <a:pt x="3756" y="73"/>
                    <a:pt x="3606" y="0"/>
                    <a:pt x="34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87" name="Google Shape;9287;p72"/>
            <p:cNvSpPr/>
            <p:nvPr/>
          </p:nvSpPr>
          <p:spPr>
            <a:xfrm>
              <a:off x="3385250" y="841800"/>
              <a:ext cx="279700" cy="220925"/>
            </a:xfrm>
            <a:custGeom>
              <a:avLst/>
              <a:gdLst/>
              <a:ahLst/>
              <a:cxnLst/>
              <a:rect l="l" t="t" r="r" b="b"/>
              <a:pathLst>
                <a:path w="11188" h="8837" extrusionOk="0">
                  <a:moveTo>
                    <a:pt x="5070" y="0"/>
                  </a:moveTo>
                  <a:cubicBezTo>
                    <a:pt x="3434" y="0"/>
                    <a:pt x="1792" y="415"/>
                    <a:pt x="308" y="1256"/>
                  </a:cubicBezTo>
                  <a:cubicBezTo>
                    <a:pt x="76" y="1388"/>
                    <a:pt x="1" y="1690"/>
                    <a:pt x="148" y="1912"/>
                  </a:cubicBezTo>
                  <a:lnTo>
                    <a:pt x="4532" y="8676"/>
                  </a:lnTo>
                  <a:cubicBezTo>
                    <a:pt x="4601" y="8781"/>
                    <a:pt x="4714" y="8837"/>
                    <a:pt x="4828" y="8837"/>
                  </a:cubicBezTo>
                  <a:cubicBezTo>
                    <a:pt x="4919" y="8837"/>
                    <a:pt x="5010" y="8802"/>
                    <a:pt x="5081" y="8730"/>
                  </a:cubicBezTo>
                  <a:lnTo>
                    <a:pt x="10992" y="2683"/>
                  </a:lnTo>
                  <a:cubicBezTo>
                    <a:pt x="11187" y="2482"/>
                    <a:pt x="11163" y="2156"/>
                    <a:pt x="10940" y="1988"/>
                  </a:cubicBezTo>
                  <a:cubicBezTo>
                    <a:pt x="9218" y="670"/>
                    <a:pt x="7149" y="0"/>
                    <a:pt x="50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88" name="Google Shape;9288;p72"/>
            <p:cNvSpPr/>
            <p:nvPr/>
          </p:nvSpPr>
          <p:spPr>
            <a:xfrm>
              <a:off x="3530100" y="924750"/>
              <a:ext cx="238275" cy="250200"/>
            </a:xfrm>
            <a:custGeom>
              <a:avLst/>
              <a:gdLst/>
              <a:ahLst/>
              <a:cxnLst/>
              <a:rect l="l" t="t" r="r" b="b"/>
              <a:pathLst>
                <a:path w="9531" h="10008" extrusionOk="0">
                  <a:moveTo>
                    <a:pt x="6350" y="1"/>
                  </a:moveTo>
                  <a:cubicBezTo>
                    <a:pt x="6230" y="1"/>
                    <a:pt x="6108" y="47"/>
                    <a:pt x="6017" y="142"/>
                  </a:cubicBezTo>
                  <a:lnTo>
                    <a:pt x="172" y="6123"/>
                  </a:lnTo>
                  <a:cubicBezTo>
                    <a:pt x="0" y="6297"/>
                    <a:pt x="57" y="6589"/>
                    <a:pt x="283" y="6689"/>
                  </a:cubicBezTo>
                  <a:lnTo>
                    <a:pt x="7706" y="9968"/>
                  </a:lnTo>
                  <a:cubicBezTo>
                    <a:pt x="7767" y="9995"/>
                    <a:pt x="7830" y="10007"/>
                    <a:pt x="7893" y="10007"/>
                  </a:cubicBezTo>
                  <a:cubicBezTo>
                    <a:pt x="8082" y="10007"/>
                    <a:pt x="8261" y="9890"/>
                    <a:pt x="8329" y="9700"/>
                  </a:cubicBezTo>
                  <a:cubicBezTo>
                    <a:pt x="9531" y="6463"/>
                    <a:pt x="8913" y="2828"/>
                    <a:pt x="6706" y="169"/>
                  </a:cubicBezTo>
                  <a:cubicBezTo>
                    <a:pt x="6615" y="57"/>
                    <a:pt x="6483" y="1"/>
                    <a:pt x="63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289" name="Google Shape;9289;p72"/>
          <p:cNvSpPr/>
          <p:nvPr/>
        </p:nvSpPr>
        <p:spPr>
          <a:xfrm>
            <a:off x="2919129" y="2721811"/>
            <a:ext cx="339253" cy="318060"/>
          </a:xfrm>
          <a:custGeom>
            <a:avLst/>
            <a:gdLst/>
            <a:ahLst/>
            <a:cxnLst/>
            <a:rect l="l" t="t" r="r" b="b"/>
            <a:pathLst>
              <a:path w="19273" h="18069" extrusionOk="0">
                <a:moveTo>
                  <a:pt x="5456" y="7679"/>
                </a:moveTo>
                <a:cubicBezTo>
                  <a:pt x="6294" y="7679"/>
                  <a:pt x="6715" y="8694"/>
                  <a:pt x="6122" y="9284"/>
                </a:cubicBezTo>
                <a:cubicBezTo>
                  <a:pt x="5930" y="9476"/>
                  <a:pt x="5694" y="9562"/>
                  <a:pt x="5462" y="9562"/>
                </a:cubicBezTo>
                <a:cubicBezTo>
                  <a:pt x="4979" y="9562"/>
                  <a:pt x="4517" y="9188"/>
                  <a:pt x="4517" y="8622"/>
                </a:cubicBezTo>
                <a:cubicBezTo>
                  <a:pt x="4517" y="8101"/>
                  <a:pt x="4936" y="7679"/>
                  <a:pt x="5456" y="7679"/>
                </a:cubicBezTo>
                <a:close/>
                <a:moveTo>
                  <a:pt x="9636" y="7679"/>
                </a:moveTo>
                <a:cubicBezTo>
                  <a:pt x="10473" y="7679"/>
                  <a:pt x="10892" y="8694"/>
                  <a:pt x="10299" y="9284"/>
                </a:cubicBezTo>
                <a:cubicBezTo>
                  <a:pt x="10107" y="9476"/>
                  <a:pt x="9872" y="9562"/>
                  <a:pt x="9640" y="9562"/>
                </a:cubicBezTo>
                <a:cubicBezTo>
                  <a:pt x="9157" y="9562"/>
                  <a:pt x="8694" y="9188"/>
                  <a:pt x="8694" y="8622"/>
                </a:cubicBezTo>
                <a:cubicBezTo>
                  <a:pt x="8694" y="8101"/>
                  <a:pt x="9115" y="7679"/>
                  <a:pt x="9636" y="7679"/>
                </a:cubicBezTo>
                <a:close/>
                <a:moveTo>
                  <a:pt x="13813" y="7679"/>
                </a:moveTo>
                <a:cubicBezTo>
                  <a:pt x="14650" y="7679"/>
                  <a:pt x="15071" y="8694"/>
                  <a:pt x="14478" y="9284"/>
                </a:cubicBezTo>
                <a:cubicBezTo>
                  <a:pt x="14286" y="9476"/>
                  <a:pt x="14050" y="9562"/>
                  <a:pt x="13819" y="9562"/>
                </a:cubicBezTo>
                <a:cubicBezTo>
                  <a:pt x="13336" y="9562"/>
                  <a:pt x="12873" y="9188"/>
                  <a:pt x="12873" y="8622"/>
                </a:cubicBezTo>
                <a:cubicBezTo>
                  <a:pt x="12873" y="8101"/>
                  <a:pt x="13292" y="7679"/>
                  <a:pt x="13813" y="7679"/>
                </a:cubicBezTo>
                <a:close/>
                <a:moveTo>
                  <a:pt x="9597" y="1"/>
                </a:moveTo>
                <a:cubicBezTo>
                  <a:pt x="4303" y="1"/>
                  <a:pt x="0" y="3801"/>
                  <a:pt x="0" y="8471"/>
                </a:cubicBezTo>
                <a:cubicBezTo>
                  <a:pt x="0" y="10444"/>
                  <a:pt x="780" y="12356"/>
                  <a:pt x="2201" y="13870"/>
                </a:cubicBezTo>
                <a:cubicBezTo>
                  <a:pt x="2481" y="15033"/>
                  <a:pt x="2138" y="16258"/>
                  <a:pt x="1292" y="17104"/>
                </a:cubicBezTo>
                <a:cubicBezTo>
                  <a:pt x="940" y="17460"/>
                  <a:pt x="1190" y="18068"/>
                  <a:pt x="1692" y="18068"/>
                </a:cubicBezTo>
                <a:cubicBezTo>
                  <a:pt x="3300" y="18065"/>
                  <a:pt x="4845" y="17442"/>
                  <a:pt x="6005" y="16328"/>
                </a:cubicBezTo>
                <a:cubicBezTo>
                  <a:pt x="7150" y="16731"/>
                  <a:pt x="8357" y="16939"/>
                  <a:pt x="9571" y="16939"/>
                </a:cubicBezTo>
                <a:cubicBezTo>
                  <a:pt x="9579" y="16939"/>
                  <a:pt x="9588" y="16939"/>
                  <a:pt x="9597" y="16939"/>
                </a:cubicBezTo>
                <a:cubicBezTo>
                  <a:pt x="14891" y="16939"/>
                  <a:pt x="19272" y="13139"/>
                  <a:pt x="19272" y="8471"/>
                </a:cubicBezTo>
                <a:cubicBezTo>
                  <a:pt x="19272" y="3801"/>
                  <a:pt x="14891" y="1"/>
                  <a:pt x="9597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290" name="Google Shape;9290;p72"/>
          <p:cNvGrpSpPr/>
          <p:nvPr/>
        </p:nvGrpSpPr>
        <p:grpSpPr>
          <a:xfrm>
            <a:off x="3337249" y="2731783"/>
            <a:ext cx="339253" cy="298169"/>
            <a:chOff x="4467200" y="877100"/>
            <a:chExt cx="481825" cy="423475"/>
          </a:xfrm>
          <a:solidFill>
            <a:srgbClr val="FFC000"/>
          </a:solidFill>
        </p:grpSpPr>
        <p:sp>
          <p:nvSpPr>
            <p:cNvPr id="9291" name="Google Shape;9291;p72"/>
            <p:cNvSpPr/>
            <p:nvPr/>
          </p:nvSpPr>
          <p:spPr>
            <a:xfrm>
              <a:off x="4467200" y="1018225"/>
              <a:ext cx="481825" cy="282350"/>
            </a:xfrm>
            <a:custGeom>
              <a:avLst/>
              <a:gdLst/>
              <a:ahLst/>
              <a:cxnLst/>
              <a:rect l="l" t="t" r="r" b="b"/>
              <a:pathLst>
                <a:path w="19273" h="11294" extrusionOk="0">
                  <a:moveTo>
                    <a:pt x="10723" y="2257"/>
                  </a:moveTo>
                  <a:cubicBezTo>
                    <a:pt x="11013" y="2257"/>
                    <a:pt x="11292" y="2483"/>
                    <a:pt x="11292" y="2823"/>
                  </a:cubicBezTo>
                  <a:cubicBezTo>
                    <a:pt x="11292" y="3136"/>
                    <a:pt x="11039" y="3389"/>
                    <a:pt x="10729" y="3389"/>
                  </a:cubicBezTo>
                  <a:cubicBezTo>
                    <a:pt x="10223" y="3389"/>
                    <a:pt x="9973" y="2781"/>
                    <a:pt x="10329" y="2423"/>
                  </a:cubicBezTo>
                  <a:cubicBezTo>
                    <a:pt x="10443" y="2308"/>
                    <a:pt x="10585" y="2257"/>
                    <a:pt x="10723" y="2257"/>
                  </a:cubicBezTo>
                  <a:close/>
                  <a:moveTo>
                    <a:pt x="14755" y="3389"/>
                  </a:moveTo>
                  <a:lnTo>
                    <a:pt x="14755" y="7906"/>
                  </a:lnTo>
                  <a:lnTo>
                    <a:pt x="13551" y="7906"/>
                  </a:lnTo>
                  <a:lnTo>
                    <a:pt x="13551" y="3389"/>
                  </a:lnTo>
                  <a:close/>
                  <a:moveTo>
                    <a:pt x="5083" y="2822"/>
                  </a:moveTo>
                  <a:cubicBezTo>
                    <a:pt x="5189" y="2822"/>
                    <a:pt x="5297" y="2853"/>
                    <a:pt x="5396" y="2920"/>
                  </a:cubicBezTo>
                  <a:lnTo>
                    <a:pt x="8784" y="5178"/>
                  </a:lnTo>
                  <a:cubicBezTo>
                    <a:pt x="9118" y="5401"/>
                    <a:pt x="9118" y="5892"/>
                    <a:pt x="8784" y="6117"/>
                  </a:cubicBezTo>
                  <a:lnTo>
                    <a:pt x="5396" y="8376"/>
                  </a:lnTo>
                  <a:cubicBezTo>
                    <a:pt x="5297" y="8442"/>
                    <a:pt x="5189" y="8472"/>
                    <a:pt x="5084" y="8472"/>
                  </a:cubicBezTo>
                  <a:cubicBezTo>
                    <a:pt x="4790" y="8472"/>
                    <a:pt x="4517" y="8239"/>
                    <a:pt x="4517" y="7906"/>
                  </a:cubicBezTo>
                  <a:lnTo>
                    <a:pt x="4517" y="3389"/>
                  </a:lnTo>
                  <a:cubicBezTo>
                    <a:pt x="4517" y="3057"/>
                    <a:pt x="4789" y="2822"/>
                    <a:pt x="5083" y="2822"/>
                  </a:cubicBezTo>
                  <a:close/>
                  <a:moveTo>
                    <a:pt x="18711" y="1"/>
                  </a:moveTo>
                  <a:cubicBezTo>
                    <a:pt x="18601" y="1"/>
                    <a:pt x="18491" y="33"/>
                    <a:pt x="18396" y="95"/>
                  </a:cubicBezTo>
                  <a:lnTo>
                    <a:pt x="15150" y="2260"/>
                  </a:lnTo>
                  <a:lnTo>
                    <a:pt x="13551" y="2260"/>
                  </a:lnTo>
                  <a:lnTo>
                    <a:pt x="13551" y="1694"/>
                  </a:lnTo>
                  <a:cubicBezTo>
                    <a:pt x="13548" y="926"/>
                    <a:pt x="13027" y="255"/>
                    <a:pt x="12283" y="62"/>
                  </a:cubicBezTo>
                  <a:cubicBezTo>
                    <a:pt x="11527" y="774"/>
                    <a:pt x="10560" y="1128"/>
                    <a:pt x="9594" y="1128"/>
                  </a:cubicBezTo>
                  <a:cubicBezTo>
                    <a:pt x="8599" y="1128"/>
                    <a:pt x="7604" y="752"/>
                    <a:pt x="6842" y="2"/>
                  </a:cubicBezTo>
                  <a:lnTo>
                    <a:pt x="6712" y="2"/>
                  </a:lnTo>
                  <a:cubicBezTo>
                    <a:pt x="5950" y="753"/>
                    <a:pt x="4955" y="1131"/>
                    <a:pt x="3959" y="1131"/>
                  </a:cubicBezTo>
                  <a:cubicBezTo>
                    <a:pt x="2993" y="1131"/>
                    <a:pt x="2026" y="775"/>
                    <a:pt x="1271" y="62"/>
                  </a:cubicBezTo>
                  <a:cubicBezTo>
                    <a:pt x="524" y="255"/>
                    <a:pt x="3" y="923"/>
                    <a:pt x="0" y="1694"/>
                  </a:cubicBezTo>
                  <a:lnTo>
                    <a:pt x="0" y="9598"/>
                  </a:lnTo>
                  <a:cubicBezTo>
                    <a:pt x="0" y="10535"/>
                    <a:pt x="759" y="11291"/>
                    <a:pt x="1696" y="11294"/>
                  </a:cubicBezTo>
                  <a:lnTo>
                    <a:pt x="11859" y="11294"/>
                  </a:lnTo>
                  <a:cubicBezTo>
                    <a:pt x="12792" y="11294"/>
                    <a:pt x="13551" y="10535"/>
                    <a:pt x="13551" y="9598"/>
                  </a:cubicBezTo>
                  <a:lnTo>
                    <a:pt x="13551" y="9035"/>
                  </a:lnTo>
                  <a:lnTo>
                    <a:pt x="15150" y="9035"/>
                  </a:lnTo>
                  <a:lnTo>
                    <a:pt x="18396" y="11197"/>
                  </a:lnTo>
                  <a:cubicBezTo>
                    <a:pt x="18494" y="11263"/>
                    <a:pt x="18602" y="11293"/>
                    <a:pt x="18707" y="11293"/>
                  </a:cubicBezTo>
                  <a:cubicBezTo>
                    <a:pt x="19000" y="11293"/>
                    <a:pt x="19272" y="11060"/>
                    <a:pt x="19272" y="10728"/>
                  </a:cubicBezTo>
                  <a:lnTo>
                    <a:pt x="19272" y="565"/>
                  </a:lnTo>
                  <a:cubicBezTo>
                    <a:pt x="19272" y="357"/>
                    <a:pt x="19158" y="164"/>
                    <a:pt x="18977" y="68"/>
                  </a:cubicBezTo>
                  <a:cubicBezTo>
                    <a:pt x="18894" y="23"/>
                    <a:pt x="18802" y="1"/>
                    <a:pt x="187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92" name="Google Shape;9292;p72"/>
            <p:cNvSpPr/>
            <p:nvPr/>
          </p:nvSpPr>
          <p:spPr>
            <a:xfrm>
              <a:off x="4608425" y="1129300"/>
              <a:ext cx="45125" cy="60175"/>
            </a:xfrm>
            <a:custGeom>
              <a:avLst/>
              <a:gdLst/>
              <a:ahLst/>
              <a:cxnLst/>
              <a:rect l="l" t="t" r="r" b="b"/>
              <a:pathLst>
                <a:path w="1805" h="2407" extrusionOk="0">
                  <a:moveTo>
                    <a:pt x="0" y="0"/>
                  </a:moveTo>
                  <a:lnTo>
                    <a:pt x="0" y="2406"/>
                  </a:lnTo>
                  <a:lnTo>
                    <a:pt x="1804" y="120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93" name="Google Shape;9293;p72"/>
            <p:cNvSpPr/>
            <p:nvPr/>
          </p:nvSpPr>
          <p:spPr>
            <a:xfrm>
              <a:off x="449550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0" y="1262"/>
                    <a:pt x="0" y="2822"/>
                  </a:cubicBezTo>
                  <a:cubicBezTo>
                    <a:pt x="0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94" name="Google Shape;9294;p72"/>
            <p:cNvSpPr/>
            <p:nvPr/>
          </p:nvSpPr>
          <p:spPr>
            <a:xfrm>
              <a:off x="463665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1" y="1262"/>
                    <a:pt x="1" y="2822"/>
                  </a:cubicBezTo>
                  <a:cubicBezTo>
                    <a:pt x="1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95" name="Google Shape;9295;p72"/>
          <p:cNvGrpSpPr/>
          <p:nvPr/>
        </p:nvGrpSpPr>
        <p:grpSpPr>
          <a:xfrm>
            <a:off x="3752140" y="2711232"/>
            <a:ext cx="354778" cy="339271"/>
            <a:chOff x="5045500" y="842250"/>
            <a:chExt cx="503875" cy="481850"/>
          </a:xfrm>
          <a:solidFill>
            <a:srgbClr val="FFC000"/>
          </a:solidFill>
        </p:grpSpPr>
        <p:sp>
          <p:nvSpPr>
            <p:cNvPr id="9296" name="Google Shape;9296;p72"/>
            <p:cNvSpPr/>
            <p:nvPr/>
          </p:nvSpPr>
          <p:spPr>
            <a:xfrm>
              <a:off x="5045500" y="842250"/>
              <a:ext cx="503875" cy="481850"/>
            </a:xfrm>
            <a:custGeom>
              <a:avLst/>
              <a:gdLst/>
              <a:ahLst/>
              <a:cxnLst/>
              <a:rect l="l" t="t" r="r" b="b"/>
              <a:pathLst>
                <a:path w="20155" h="19274" extrusionOk="0">
                  <a:moveTo>
                    <a:pt x="12103" y="1130"/>
                  </a:moveTo>
                  <a:cubicBezTo>
                    <a:pt x="13694" y="1130"/>
                    <a:pt x="15284" y="1735"/>
                    <a:pt x="16496" y="2945"/>
                  </a:cubicBezTo>
                  <a:cubicBezTo>
                    <a:pt x="18917" y="5366"/>
                    <a:pt x="18917" y="9305"/>
                    <a:pt x="16496" y="11729"/>
                  </a:cubicBezTo>
                  <a:cubicBezTo>
                    <a:pt x="15286" y="12940"/>
                    <a:pt x="13695" y="13545"/>
                    <a:pt x="12104" y="13545"/>
                  </a:cubicBezTo>
                  <a:cubicBezTo>
                    <a:pt x="10514" y="13545"/>
                    <a:pt x="8923" y="12940"/>
                    <a:pt x="7712" y="11729"/>
                  </a:cubicBezTo>
                  <a:cubicBezTo>
                    <a:pt x="5288" y="9305"/>
                    <a:pt x="5288" y="5369"/>
                    <a:pt x="7712" y="2945"/>
                  </a:cubicBezTo>
                  <a:cubicBezTo>
                    <a:pt x="8923" y="1735"/>
                    <a:pt x="10513" y="1130"/>
                    <a:pt x="12103" y="1130"/>
                  </a:cubicBezTo>
                  <a:close/>
                  <a:moveTo>
                    <a:pt x="4918" y="13726"/>
                  </a:moveTo>
                  <a:lnTo>
                    <a:pt x="5716" y="14524"/>
                  </a:lnTo>
                  <a:lnTo>
                    <a:pt x="4918" y="15322"/>
                  </a:lnTo>
                  <a:lnTo>
                    <a:pt x="4120" y="14524"/>
                  </a:lnTo>
                  <a:lnTo>
                    <a:pt x="4918" y="13726"/>
                  </a:lnTo>
                  <a:close/>
                  <a:moveTo>
                    <a:pt x="12106" y="1"/>
                  </a:moveTo>
                  <a:cubicBezTo>
                    <a:pt x="10226" y="1"/>
                    <a:pt x="8345" y="717"/>
                    <a:pt x="6914" y="2147"/>
                  </a:cubicBezTo>
                  <a:cubicBezTo>
                    <a:pt x="4725" y="4333"/>
                    <a:pt x="4240" y="7516"/>
                    <a:pt x="5315" y="10133"/>
                  </a:cubicBezTo>
                  <a:lnTo>
                    <a:pt x="4518" y="10931"/>
                  </a:lnTo>
                  <a:cubicBezTo>
                    <a:pt x="4009" y="11434"/>
                    <a:pt x="3876" y="12208"/>
                    <a:pt x="4192" y="12852"/>
                  </a:cubicBezTo>
                  <a:lnTo>
                    <a:pt x="663" y="16382"/>
                  </a:lnTo>
                  <a:cubicBezTo>
                    <a:pt x="1" y="17044"/>
                    <a:pt x="1" y="18116"/>
                    <a:pt x="663" y="18778"/>
                  </a:cubicBezTo>
                  <a:cubicBezTo>
                    <a:pt x="994" y="19108"/>
                    <a:pt x="1428" y="19273"/>
                    <a:pt x="1862" y="19273"/>
                  </a:cubicBezTo>
                  <a:cubicBezTo>
                    <a:pt x="2295" y="19273"/>
                    <a:pt x="2729" y="19108"/>
                    <a:pt x="3060" y="18778"/>
                  </a:cubicBezTo>
                  <a:lnTo>
                    <a:pt x="6586" y="15249"/>
                  </a:lnTo>
                  <a:cubicBezTo>
                    <a:pt x="6820" y="15363"/>
                    <a:pt x="7071" y="15418"/>
                    <a:pt x="7320" y="15418"/>
                  </a:cubicBezTo>
                  <a:cubicBezTo>
                    <a:pt x="7757" y="15418"/>
                    <a:pt x="8188" y="15247"/>
                    <a:pt x="8510" y="14921"/>
                  </a:cubicBezTo>
                  <a:lnTo>
                    <a:pt x="9308" y="14126"/>
                  </a:lnTo>
                  <a:cubicBezTo>
                    <a:pt x="10192" y="14489"/>
                    <a:pt x="11145" y="14675"/>
                    <a:pt x="12104" y="14675"/>
                  </a:cubicBezTo>
                  <a:cubicBezTo>
                    <a:pt x="13962" y="14675"/>
                    <a:pt x="15843" y="13979"/>
                    <a:pt x="17294" y="12527"/>
                  </a:cubicBezTo>
                  <a:cubicBezTo>
                    <a:pt x="20155" y="9666"/>
                    <a:pt x="20155" y="5008"/>
                    <a:pt x="17294" y="2147"/>
                  </a:cubicBezTo>
                  <a:cubicBezTo>
                    <a:pt x="15864" y="716"/>
                    <a:pt x="13985" y="1"/>
                    <a:pt x="121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97" name="Google Shape;9297;p72"/>
            <p:cNvSpPr/>
            <p:nvPr/>
          </p:nvSpPr>
          <p:spPr>
            <a:xfrm>
              <a:off x="5221050" y="898625"/>
              <a:ext cx="254100" cy="254100"/>
            </a:xfrm>
            <a:custGeom>
              <a:avLst/>
              <a:gdLst/>
              <a:ahLst/>
              <a:cxnLst/>
              <a:rect l="l" t="t" r="r" b="b"/>
              <a:pathLst>
                <a:path w="10164" h="10164" extrusionOk="0">
                  <a:moveTo>
                    <a:pt x="5081" y="1"/>
                  </a:moveTo>
                  <a:cubicBezTo>
                    <a:pt x="2274" y="1"/>
                    <a:pt x="1" y="2274"/>
                    <a:pt x="1" y="5081"/>
                  </a:cubicBezTo>
                  <a:cubicBezTo>
                    <a:pt x="1" y="7887"/>
                    <a:pt x="2274" y="10164"/>
                    <a:pt x="5081" y="10164"/>
                  </a:cubicBezTo>
                  <a:cubicBezTo>
                    <a:pt x="7887" y="10164"/>
                    <a:pt x="10164" y="7887"/>
                    <a:pt x="10164" y="5081"/>
                  </a:cubicBezTo>
                  <a:cubicBezTo>
                    <a:pt x="10164" y="2274"/>
                    <a:pt x="7887" y="1"/>
                    <a:pt x="50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98" name="Google Shape;9298;p72"/>
          <p:cNvGrpSpPr/>
          <p:nvPr/>
        </p:nvGrpSpPr>
        <p:grpSpPr>
          <a:xfrm>
            <a:off x="4174987" y="2737451"/>
            <a:ext cx="336965" cy="286833"/>
            <a:chOff x="5645200" y="879425"/>
            <a:chExt cx="478575" cy="407375"/>
          </a:xfrm>
          <a:solidFill>
            <a:srgbClr val="FFC000"/>
          </a:solidFill>
        </p:grpSpPr>
        <p:sp>
          <p:nvSpPr>
            <p:cNvPr id="9299" name="Google Shape;9299;p72"/>
            <p:cNvSpPr/>
            <p:nvPr/>
          </p:nvSpPr>
          <p:spPr>
            <a:xfrm>
              <a:off x="6004200" y="1075025"/>
              <a:ext cx="86075" cy="93450"/>
            </a:xfrm>
            <a:custGeom>
              <a:avLst/>
              <a:gdLst/>
              <a:ahLst/>
              <a:cxnLst/>
              <a:rect l="l" t="t" r="r" b="b"/>
              <a:pathLst>
                <a:path w="3443" h="3738" extrusionOk="0">
                  <a:moveTo>
                    <a:pt x="1" y="0"/>
                  </a:moveTo>
                  <a:lnTo>
                    <a:pt x="1" y="3737"/>
                  </a:lnTo>
                  <a:lnTo>
                    <a:pt x="1907" y="3737"/>
                  </a:lnTo>
                  <a:cubicBezTo>
                    <a:pt x="2157" y="3737"/>
                    <a:pt x="2377" y="3574"/>
                    <a:pt x="2449" y="3334"/>
                  </a:cubicBezTo>
                  <a:lnTo>
                    <a:pt x="344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00" name="Google Shape;9300;p72"/>
            <p:cNvSpPr/>
            <p:nvPr/>
          </p:nvSpPr>
          <p:spPr>
            <a:xfrm>
              <a:off x="5880900" y="953275"/>
              <a:ext cx="95100" cy="93525"/>
            </a:xfrm>
            <a:custGeom>
              <a:avLst/>
              <a:gdLst/>
              <a:ahLst/>
              <a:cxnLst/>
              <a:rect l="l" t="t" r="r" b="b"/>
              <a:pathLst>
                <a:path w="3804" h="3741" extrusionOk="0">
                  <a:moveTo>
                    <a:pt x="0" y="1"/>
                  </a:moveTo>
                  <a:lnTo>
                    <a:pt x="0" y="3741"/>
                  </a:lnTo>
                  <a:lnTo>
                    <a:pt x="3804" y="3741"/>
                  </a:lnTo>
                  <a:lnTo>
                    <a:pt x="38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01" name="Google Shape;9301;p72"/>
            <p:cNvSpPr/>
            <p:nvPr/>
          </p:nvSpPr>
          <p:spPr>
            <a:xfrm>
              <a:off x="6004200" y="953275"/>
              <a:ext cx="119575" cy="93525"/>
            </a:xfrm>
            <a:custGeom>
              <a:avLst/>
              <a:gdLst/>
              <a:ahLst/>
              <a:cxnLst/>
              <a:rect l="l" t="t" r="r" b="b"/>
              <a:pathLst>
                <a:path w="4783" h="3741" extrusionOk="0">
                  <a:moveTo>
                    <a:pt x="1" y="1"/>
                  </a:moveTo>
                  <a:lnTo>
                    <a:pt x="1" y="3741"/>
                  </a:lnTo>
                  <a:lnTo>
                    <a:pt x="3777" y="3741"/>
                  </a:lnTo>
                  <a:lnTo>
                    <a:pt x="4674" y="727"/>
                  </a:lnTo>
                  <a:cubicBezTo>
                    <a:pt x="4783" y="365"/>
                    <a:pt x="4512" y="1"/>
                    <a:pt x="4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02" name="Google Shape;9302;p72"/>
            <p:cNvSpPr/>
            <p:nvPr/>
          </p:nvSpPr>
          <p:spPr>
            <a:xfrm>
              <a:off x="5880900" y="1075025"/>
              <a:ext cx="95100" cy="93450"/>
            </a:xfrm>
            <a:custGeom>
              <a:avLst/>
              <a:gdLst/>
              <a:ahLst/>
              <a:cxnLst/>
              <a:rect l="l" t="t" r="r" b="b"/>
              <a:pathLst>
                <a:path w="3804" h="3738" extrusionOk="0">
                  <a:moveTo>
                    <a:pt x="0" y="0"/>
                  </a:moveTo>
                  <a:lnTo>
                    <a:pt x="0" y="3737"/>
                  </a:lnTo>
                  <a:lnTo>
                    <a:pt x="3804" y="3737"/>
                  </a:lnTo>
                  <a:lnTo>
                    <a:pt x="3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03" name="Google Shape;9303;p72"/>
            <p:cNvSpPr/>
            <p:nvPr/>
          </p:nvSpPr>
          <p:spPr>
            <a:xfrm>
              <a:off x="5645200" y="879425"/>
              <a:ext cx="207500" cy="167375"/>
            </a:xfrm>
            <a:custGeom>
              <a:avLst/>
              <a:gdLst/>
              <a:ahLst/>
              <a:cxnLst/>
              <a:rect l="l" t="t" r="r" b="b"/>
              <a:pathLst>
                <a:path w="8300" h="6695" extrusionOk="0">
                  <a:moveTo>
                    <a:pt x="563" y="1"/>
                  </a:moveTo>
                  <a:cubicBezTo>
                    <a:pt x="253" y="1"/>
                    <a:pt x="0" y="254"/>
                    <a:pt x="0" y="564"/>
                  </a:cubicBezTo>
                  <a:cubicBezTo>
                    <a:pt x="0" y="877"/>
                    <a:pt x="253" y="1130"/>
                    <a:pt x="563" y="1130"/>
                  </a:cubicBezTo>
                  <a:lnTo>
                    <a:pt x="2403" y="1130"/>
                  </a:lnTo>
                  <a:lnTo>
                    <a:pt x="3159" y="3672"/>
                  </a:lnTo>
                  <a:cubicBezTo>
                    <a:pt x="3162" y="3678"/>
                    <a:pt x="3162" y="3687"/>
                    <a:pt x="3165" y="3696"/>
                  </a:cubicBezTo>
                  <a:lnTo>
                    <a:pt x="4059" y="6695"/>
                  </a:lnTo>
                  <a:lnTo>
                    <a:pt x="8299" y="6695"/>
                  </a:lnTo>
                  <a:lnTo>
                    <a:pt x="8299" y="2955"/>
                  </a:lnTo>
                  <a:lnTo>
                    <a:pt x="4123" y="2955"/>
                  </a:lnTo>
                  <a:lnTo>
                    <a:pt x="3364" y="404"/>
                  </a:lnTo>
                  <a:cubicBezTo>
                    <a:pt x="3295" y="163"/>
                    <a:pt x="307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04" name="Google Shape;9304;p72"/>
            <p:cNvSpPr/>
            <p:nvPr/>
          </p:nvSpPr>
          <p:spPr>
            <a:xfrm>
              <a:off x="5722500" y="1075025"/>
              <a:ext cx="370875" cy="211775"/>
            </a:xfrm>
            <a:custGeom>
              <a:avLst/>
              <a:gdLst/>
              <a:ahLst/>
              <a:cxnLst/>
              <a:rect l="l" t="t" r="r" b="b"/>
              <a:pathLst>
                <a:path w="14835" h="8471" extrusionOk="0">
                  <a:moveTo>
                    <a:pt x="1305" y="0"/>
                  </a:moveTo>
                  <a:lnTo>
                    <a:pt x="2082" y="2614"/>
                  </a:lnTo>
                  <a:cubicBezTo>
                    <a:pt x="901" y="2701"/>
                    <a:pt x="1" y="3704"/>
                    <a:pt x="40" y="4887"/>
                  </a:cubicBezTo>
                  <a:cubicBezTo>
                    <a:pt x="82" y="6071"/>
                    <a:pt x="1049" y="7010"/>
                    <a:pt x="2232" y="7019"/>
                  </a:cubicBezTo>
                  <a:lnTo>
                    <a:pt x="2795" y="7019"/>
                  </a:lnTo>
                  <a:cubicBezTo>
                    <a:pt x="3045" y="7878"/>
                    <a:pt x="3834" y="8471"/>
                    <a:pt x="4731" y="8471"/>
                  </a:cubicBezTo>
                  <a:cubicBezTo>
                    <a:pt x="5629" y="8471"/>
                    <a:pt x="6418" y="7878"/>
                    <a:pt x="6671" y="7019"/>
                  </a:cubicBezTo>
                  <a:lnTo>
                    <a:pt x="9667" y="7019"/>
                  </a:lnTo>
                  <a:cubicBezTo>
                    <a:pt x="9917" y="7878"/>
                    <a:pt x="10709" y="8471"/>
                    <a:pt x="11606" y="8471"/>
                  </a:cubicBezTo>
                  <a:cubicBezTo>
                    <a:pt x="12500" y="8471"/>
                    <a:pt x="13292" y="7878"/>
                    <a:pt x="13542" y="7019"/>
                  </a:cubicBezTo>
                  <a:lnTo>
                    <a:pt x="14271" y="7019"/>
                  </a:lnTo>
                  <a:cubicBezTo>
                    <a:pt x="14581" y="7019"/>
                    <a:pt x="14834" y="6766"/>
                    <a:pt x="14834" y="6453"/>
                  </a:cubicBezTo>
                  <a:cubicBezTo>
                    <a:pt x="14834" y="6140"/>
                    <a:pt x="14581" y="5890"/>
                    <a:pt x="14271" y="5890"/>
                  </a:cubicBezTo>
                  <a:lnTo>
                    <a:pt x="13542" y="5890"/>
                  </a:lnTo>
                  <a:cubicBezTo>
                    <a:pt x="13292" y="5029"/>
                    <a:pt x="12500" y="4436"/>
                    <a:pt x="11606" y="4436"/>
                  </a:cubicBezTo>
                  <a:cubicBezTo>
                    <a:pt x="10709" y="4436"/>
                    <a:pt x="9917" y="5029"/>
                    <a:pt x="9667" y="5890"/>
                  </a:cubicBezTo>
                  <a:lnTo>
                    <a:pt x="6671" y="5890"/>
                  </a:lnTo>
                  <a:cubicBezTo>
                    <a:pt x="6418" y="5029"/>
                    <a:pt x="5629" y="4436"/>
                    <a:pt x="4731" y="4436"/>
                  </a:cubicBezTo>
                  <a:cubicBezTo>
                    <a:pt x="3834" y="4436"/>
                    <a:pt x="3045" y="5029"/>
                    <a:pt x="2792" y="5890"/>
                  </a:cubicBezTo>
                  <a:lnTo>
                    <a:pt x="2232" y="5890"/>
                  </a:lnTo>
                  <a:cubicBezTo>
                    <a:pt x="1639" y="5890"/>
                    <a:pt x="1157" y="5408"/>
                    <a:pt x="1157" y="4815"/>
                  </a:cubicBezTo>
                  <a:cubicBezTo>
                    <a:pt x="1157" y="4219"/>
                    <a:pt x="1639" y="3737"/>
                    <a:pt x="2232" y="3737"/>
                  </a:cubicBezTo>
                  <a:lnTo>
                    <a:pt x="5207" y="3737"/>
                  </a:lnTo>
                  <a:lnTo>
                    <a:pt x="5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05" name="Google Shape;9305;p72"/>
          <p:cNvGrpSpPr/>
          <p:nvPr/>
        </p:nvGrpSpPr>
        <p:grpSpPr>
          <a:xfrm>
            <a:off x="4611062" y="2711241"/>
            <a:ext cx="298186" cy="339253"/>
            <a:chOff x="6264525" y="842250"/>
            <a:chExt cx="423500" cy="481825"/>
          </a:xfrm>
          <a:solidFill>
            <a:srgbClr val="FFC000"/>
          </a:solidFill>
        </p:grpSpPr>
        <p:sp>
          <p:nvSpPr>
            <p:cNvPr id="9306" name="Google Shape;9306;p72"/>
            <p:cNvSpPr/>
            <p:nvPr/>
          </p:nvSpPr>
          <p:spPr>
            <a:xfrm>
              <a:off x="6264525" y="1033450"/>
              <a:ext cx="135300" cy="266450"/>
            </a:xfrm>
            <a:custGeom>
              <a:avLst/>
              <a:gdLst/>
              <a:ahLst/>
              <a:cxnLst/>
              <a:rect l="l" t="t" r="r" b="b"/>
              <a:pathLst>
                <a:path w="5412" h="10658" extrusionOk="0">
                  <a:moveTo>
                    <a:pt x="1" y="1"/>
                  </a:moveTo>
                  <a:lnTo>
                    <a:pt x="1" y="9932"/>
                  </a:lnTo>
                  <a:cubicBezTo>
                    <a:pt x="1" y="10182"/>
                    <a:pt x="61" y="10429"/>
                    <a:pt x="169" y="10658"/>
                  </a:cubicBezTo>
                  <a:lnTo>
                    <a:pt x="5412" y="5415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07" name="Google Shape;9307;p72"/>
            <p:cNvSpPr/>
            <p:nvPr/>
          </p:nvSpPr>
          <p:spPr>
            <a:xfrm>
              <a:off x="6552700" y="1033450"/>
              <a:ext cx="135325" cy="266450"/>
            </a:xfrm>
            <a:custGeom>
              <a:avLst/>
              <a:gdLst/>
              <a:ahLst/>
              <a:cxnLst/>
              <a:rect l="l" t="t" r="r" b="b"/>
              <a:pathLst>
                <a:path w="5413" h="10658" extrusionOk="0">
                  <a:moveTo>
                    <a:pt x="5412" y="1"/>
                  </a:moveTo>
                  <a:lnTo>
                    <a:pt x="1" y="5415"/>
                  </a:lnTo>
                  <a:lnTo>
                    <a:pt x="5243" y="10658"/>
                  </a:lnTo>
                  <a:cubicBezTo>
                    <a:pt x="5352" y="10429"/>
                    <a:pt x="5412" y="10182"/>
                    <a:pt x="5412" y="9932"/>
                  </a:cubicBezTo>
                  <a:lnTo>
                    <a:pt x="54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08" name="Google Shape;9308;p72"/>
            <p:cNvSpPr/>
            <p:nvPr/>
          </p:nvSpPr>
          <p:spPr>
            <a:xfrm>
              <a:off x="6462150" y="985275"/>
              <a:ext cx="28025" cy="28250"/>
            </a:xfrm>
            <a:custGeom>
              <a:avLst/>
              <a:gdLst/>
              <a:ahLst/>
              <a:cxnLst/>
              <a:rect l="l" t="t" r="r" b="b"/>
              <a:pathLst>
                <a:path w="1121" h="113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955" y="1130"/>
                    <a:pt x="1060" y="862"/>
                    <a:pt x="1120" y="528"/>
                  </a:cubicBezTo>
                  <a:cubicBezTo>
                    <a:pt x="1102" y="233"/>
                    <a:pt x="862" y="4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09" name="Google Shape;9309;p72"/>
            <p:cNvSpPr/>
            <p:nvPr/>
          </p:nvSpPr>
          <p:spPr>
            <a:xfrm>
              <a:off x="6288775" y="1182900"/>
              <a:ext cx="375075" cy="141175"/>
            </a:xfrm>
            <a:custGeom>
              <a:avLst/>
              <a:gdLst/>
              <a:ahLst/>
              <a:cxnLst/>
              <a:rect l="l" t="t" r="r" b="b"/>
              <a:pathLst>
                <a:path w="15003" h="5647" extrusionOk="0">
                  <a:moveTo>
                    <a:pt x="5475" y="0"/>
                  </a:moveTo>
                  <a:lnTo>
                    <a:pt x="0" y="5478"/>
                  </a:lnTo>
                  <a:cubicBezTo>
                    <a:pt x="226" y="5586"/>
                    <a:pt x="473" y="5646"/>
                    <a:pt x="726" y="5646"/>
                  </a:cubicBezTo>
                  <a:lnTo>
                    <a:pt x="14277" y="5646"/>
                  </a:lnTo>
                  <a:cubicBezTo>
                    <a:pt x="14527" y="5646"/>
                    <a:pt x="14774" y="5586"/>
                    <a:pt x="15002" y="5478"/>
                  </a:cubicBezTo>
                  <a:lnTo>
                    <a:pt x="95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10" name="Google Shape;9310;p72"/>
            <p:cNvSpPr/>
            <p:nvPr/>
          </p:nvSpPr>
          <p:spPr>
            <a:xfrm>
              <a:off x="6278675" y="965325"/>
              <a:ext cx="42350" cy="84725"/>
            </a:xfrm>
            <a:custGeom>
              <a:avLst/>
              <a:gdLst/>
              <a:ahLst/>
              <a:cxnLst/>
              <a:rect l="l" t="t" r="r" b="b"/>
              <a:pathLst>
                <a:path w="1694" h="3389" extrusionOk="0">
                  <a:moveTo>
                    <a:pt x="1693" y="1"/>
                  </a:moveTo>
                  <a:lnTo>
                    <a:pt x="1" y="1693"/>
                  </a:lnTo>
                  <a:lnTo>
                    <a:pt x="1693" y="3388"/>
                  </a:lnTo>
                  <a:lnTo>
                    <a:pt x="16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11" name="Google Shape;9311;p72"/>
            <p:cNvSpPr/>
            <p:nvPr/>
          </p:nvSpPr>
          <p:spPr>
            <a:xfrm>
              <a:off x="6631525" y="965325"/>
              <a:ext cx="42400" cy="84725"/>
            </a:xfrm>
            <a:custGeom>
              <a:avLst/>
              <a:gdLst/>
              <a:ahLst/>
              <a:cxnLst/>
              <a:rect l="l" t="t" r="r" b="b"/>
              <a:pathLst>
                <a:path w="1696" h="3389" extrusionOk="0">
                  <a:moveTo>
                    <a:pt x="1" y="1"/>
                  </a:moveTo>
                  <a:lnTo>
                    <a:pt x="1" y="3388"/>
                  </a:lnTo>
                  <a:lnTo>
                    <a:pt x="1696" y="1693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12" name="Google Shape;9312;p72"/>
            <p:cNvSpPr/>
            <p:nvPr/>
          </p:nvSpPr>
          <p:spPr>
            <a:xfrm>
              <a:off x="6349225" y="842250"/>
              <a:ext cx="254100" cy="312425"/>
            </a:xfrm>
            <a:custGeom>
              <a:avLst/>
              <a:gdLst/>
              <a:ahLst/>
              <a:cxnLst/>
              <a:rect l="l" t="t" r="r" b="b"/>
              <a:pathLst>
                <a:path w="10164" h="12497" extrusionOk="0">
                  <a:moveTo>
                    <a:pt x="5081" y="2333"/>
                  </a:moveTo>
                  <a:cubicBezTo>
                    <a:pt x="5779" y="2333"/>
                    <a:pt x="6477" y="2518"/>
                    <a:pt x="7098" y="2885"/>
                  </a:cubicBezTo>
                  <a:cubicBezTo>
                    <a:pt x="8299" y="3596"/>
                    <a:pt x="9034" y="4891"/>
                    <a:pt x="9034" y="6288"/>
                  </a:cubicBezTo>
                  <a:cubicBezTo>
                    <a:pt x="9034" y="7293"/>
                    <a:pt x="8207" y="7981"/>
                    <a:pt x="7335" y="7981"/>
                  </a:cubicBezTo>
                  <a:cubicBezTo>
                    <a:pt x="6947" y="7981"/>
                    <a:pt x="6550" y="7845"/>
                    <a:pt x="6213" y="7540"/>
                  </a:cubicBezTo>
                  <a:cubicBezTo>
                    <a:pt x="5894" y="7824"/>
                    <a:pt x="5492" y="7968"/>
                    <a:pt x="5089" y="7968"/>
                  </a:cubicBezTo>
                  <a:cubicBezTo>
                    <a:pt x="4739" y="7968"/>
                    <a:pt x="4388" y="7860"/>
                    <a:pt x="4090" y="7640"/>
                  </a:cubicBezTo>
                  <a:cubicBezTo>
                    <a:pt x="3448" y="7170"/>
                    <a:pt x="3222" y="6315"/>
                    <a:pt x="3551" y="5589"/>
                  </a:cubicBezTo>
                  <a:cubicBezTo>
                    <a:pt x="3826" y="4973"/>
                    <a:pt x="4435" y="4593"/>
                    <a:pt x="5087" y="4593"/>
                  </a:cubicBezTo>
                  <a:cubicBezTo>
                    <a:pt x="5205" y="4593"/>
                    <a:pt x="5325" y="4606"/>
                    <a:pt x="5445" y="4632"/>
                  </a:cubicBezTo>
                  <a:cubicBezTo>
                    <a:pt x="6225" y="4800"/>
                    <a:pt x="6779" y="5490"/>
                    <a:pt x="6776" y="6288"/>
                  </a:cubicBezTo>
                  <a:cubicBezTo>
                    <a:pt x="6776" y="6660"/>
                    <a:pt x="7058" y="6846"/>
                    <a:pt x="7340" y="6846"/>
                  </a:cubicBezTo>
                  <a:cubicBezTo>
                    <a:pt x="7623" y="6846"/>
                    <a:pt x="7905" y="6660"/>
                    <a:pt x="7905" y="6288"/>
                  </a:cubicBezTo>
                  <a:cubicBezTo>
                    <a:pt x="7905" y="5288"/>
                    <a:pt x="7378" y="4367"/>
                    <a:pt x="6520" y="3858"/>
                  </a:cubicBezTo>
                  <a:cubicBezTo>
                    <a:pt x="6076" y="3595"/>
                    <a:pt x="5578" y="3463"/>
                    <a:pt x="5080" y="3463"/>
                  </a:cubicBezTo>
                  <a:cubicBezTo>
                    <a:pt x="4614" y="3463"/>
                    <a:pt x="4147" y="3578"/>
                    <a:pt x="3725" y="3810"/>
                  </a:cubicBezTo>
                  <a:cubicBezTo>
                    <a:pt x="2849" y="4288"/>
                    <a:pt x="2295" y="5195"/>
                    <a:pt x="2262" y="6191"/>
                  </a:cubicBezTo>
                  <a:cubicBezTo>
                    <a:pt x="2226" y="7188"/>
                    <a:pt x="2723" y="8128"/>
                    <a:pt x="3563" y="8667"/>
                  </a:cubicBezTo>
                  <a:cubicBezTo>
                    <a:pt x="4023" y="8960"/>
                    <a:pt x="4541" y="9107"/>
                    <a:pt x="5077" y="9107"/>
                  </a:cubicBezTo>
                  <a:cubicBezTo>
                    <a:pt x="5519" y="9107"/>
                    <a:pt x="5973" y="9007"/>
                    <a:pt x="6414" y="8805"/>
                  </a:cubicBezTo>
                  <a:cubicBezTo>
                    <a:pt x="6502" y="8765"/>
                    <a:pt x="6585" y="8746"/>
                    <a:pt x="6664" y="8746"/>
                  </a:cubicBezTo>
                  <a:cubicBezTo>
                    <a:pt x="7191" y="8746"/>
                    <a:pt x="7476" y="9559"/>
                    <a:pt x="6884" y="9832"/>
                  </a:cubicBezTo>
                  <a:cubicBezTo>
                    <a:pt x="6300" y="10100"/>
                    <a:pt x="5685" y="10239"/>
                    <a:pt x="5077" y="10239"/>
                  </a:cubicBezTo>
                  <a:cubicBezTo>
                    <a:pt x="4340" y="10239"/>
                    <a:pt x="3611" y="10036"/>
                    <a:pt x="2954" y="9615"/>
                  </a:cubicBezTo>
                  <a:cubicBezTo>
                    <a:pt x="1777" y="8865"/>
                    <a:pt x="1084" y="7546"/>
                    <a:pt x="1133" y="6152"/>
                  </a:cubicBezTo>
                  <a:cubicBezTo>
                    <a:pt x="1178" y="4755"/>
                    <a:pt x="1958" y="3490"/>
                    <a:pt x="3183" y="2819"/>
                  </a:cubicBezTo>
                  <a:cubicBezTo>
                    <a:pt x="3775" y="2494"/>
                    <a:pt x="4429" y="2333"/>
                    <a:pt x="5081" y="2333"/>
                  </a:cubicBezTo>
                  <a:close/>
                  <a:moveTo>
                    <a:pt x="618" y="0"/>
                  </a:moveTo>
                  <a:cubicBezTo>
                    <a:pt x="277" y="0"/>
                    <a:pt x="0" y="277"/>
                    <a:pt x="0" y="618"/>
                  </a:cubicBezTo>
                  <a:lnTo>
                    <a:pt x="0" y="9441"/>
                  </a:lnTo>
                  <a:lnTo>
                    <a:pt x="3057" y="12497"/>
                  </a:lnTo>
                  <a:lnTo>
                    <a:pt x="7107" y="12497"/>
                  </a:lnTo>
                  <a:lnTo>
                    <a:pt x="10163" y="9441"/>
                  </a:lnTo>
                  <a:lnTo>
                    <a:pt x="10163" y="723"/>
                  </a:lnTo>
                  <a:cubicBezTo>
                    <a:pt x="10163" y="326"/>
                    <a:pt x="9838" y="0"/>
                    <a:pt x="9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13" name="Google Shape;9313;p72"/>
          <p:cNvGrpSpPr/>
          <p:nvPr/>
        </p:nvGrpSpPr>
        <p:grpSpPr>
          <a:xfrm>
            <a:off x="829350" y="3125895"/>
            <a:ext cx="339253" cy="339253"/>
            <a:chOff x="900750" y="1436075"/>
            <a:chExt cx="481825" cy="481825"/>
          </a:xfrm>
          <a:solidFill>
            <a:srgbClr val="FFC000"/>
          </a:solidFill>
        </p:grpSpPr>
        <p:sp>
          <p:nvSpPr>
            <p:cNvPr id="9314" name="Google Shape;9314;p72"/>
            <p:cNvSpPr/>
            <p:nvPr/>
          </p:nvSpPr>
          <p:spPr>
            <a:xfrm>
              <a:off x="900750" y="1627500"/>
              <a:ext cx="481825" cy="290400"/>
            </a:xfrm>
            <a:custGeom>
              <a:avLst/>
              <a:gdLst/>
              <a:ahLst/>
              <a:cxnLst/>
              <a:rect l="l" t="t" r="r" b="b"/>
              <a:pathLst>
                <a:path w="19273" h="11616" extrusionOk="0">
                  <a:moveTo>
                    <a:pt x="0" y="1"/>
                  </a:moveTo>
                  <a:lnTo>
                    <a:pt x="0" y="9920"/>
                  </a:lnTo>
                  <a:cubicBezTo>
                    <a:pt x="0" y="10856"/>
                    <a:pt x="759" y="11612"/>
                    <a:pt x="1696" y="11615"/>
                  </a:cubicBezTo>
                  <a:lnTo>
                    <a:pt x="17580" y="11615"/>
                  </a:lnTo>
                  <a:cubicBezTo>
                    <a:pt x="18513" y="11612"/>
                    <a:pt x="19272" y="10856"/>
                    <a:pt x="19272" y="9920"/>
                  </a:cubicBezTo>
                  <a:lnTo>
                    <a:pt x="19272" y="1"/>
                  </a:lnTo>
                  <a:lnTo>
                    <a:pt x="9977" y="6948"/>
                  </a:lnTo>
                  <a:cubicBezTo>
                    <a:pt x="9877" y="7020"/>
                    <a:pt x="9760" y="7059"/>
                    <a:pt x="9636" y="7059"/>
                  </a:cubicBezTo>
                  <a:cubicBezTo>
                    <a:pt x="9513" y="7059"/>
                    <a:pt x="9395" y="7020"/>
                    <a:pt x="9299" y="6948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15" name="Google Shape;9315;p72"/>
            <p:cNvSpPr/>
            <p:nvPr/>
          </p:nvSpPr>
          <p:spPr>
            <a:xfrm>
              <a:off x="129695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0" y="0"/>
                  </a:moveTo>
                  <a:lnTo>
                    <a:pt x="0" y="4234"/>
                  </a:lnTo>
                  <a:lnTo>
                    <a:pt x="2861" y="2117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16" name="Google Shape;9316;p72"/>
            <p:cNvSpPr/>
            <p:nvPr/>
          </p:nvSpPr>
          <p:spPr>
            <a:xfrm>
              <a:off x="91490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2861" y="0"/>
                  </a:moveTo>
                  <a:lnTo>
                    <a:pt x="0" y="2117"/>
                  </a:lnTo>
                  <a:lnTo>
                    <a:pt x="2861" y="4234"/>
                  </a:lnTo>
                  <a:lnTo>
                    <a:pt x="286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17" name="Google Shape;9317;p72"/>
            <p:cNvSpPr/>
            <p:nvPr/>
          </p:nvSpPr>
          <p:spPr>
            <a:xfrm>
              <a:off x="1014650" y="1436075"/>
              <a:ext cx="254100" cy="336150"/>
            </a:xfrm>
            <a:custGeom>
              <a:avLst/>
              <a:gdLst/>
              <a:ahLst/>
              <a:cxnLst/>
              <a:rect l="l" t="t" r="r" b="b"/>
              <a:pathLst>
                <a:path w="10164" h="13446" extrusionOk="0">
                  <a:moveTo>
                    <a:pt x="8468" y="3424"/>
                  </a:moveTo>
                  <a:cubicBezTo>
                    <a:pt x="8781" y="3424"/>
                    <a:pt x="9031" y="3677"/>
                    <a:pt x="9031" y="3990"/>
                  </a:cubicBezTo>
                  <a:cubicBezTo>
                    <a:pt x="9031" y="4300"/>
                    <a:pt x="8781" y="4553"/>
                    <a:pt x="8468" y="4553"/>
                  </a:cubicBezTo>
                  <a:lnTo>
                    <a:pt x="1693" y="4553"/>
                  </a:lnTo>
                  <a:cubicBezTo>
                    <a:pt x="1379" y="4553"/>
                    <a:pt x="1130" y="4300"/>
                    <a:pt x="1130" y="3990"/>
                  </a:cubicBezTo>
                  <a:cubicBezTo>
                    <a:pt x="1130" y="3677"/>
                    <a:pt x="1379" y="3424"/>
                    <a:pt x="1693" y="3424"/>
                  </a:cubicBezTo>
                  <a:close/>
                  <a:moveTo>
                    <a:pt x="8468" y="5682"/>
                  </a:moveTo>
                  <a:cubicBezTo>
                    <a:pt x="8781" y="5682"/>
                    <a:pt x="9031" y="5935"/>
                    <a:pt x="9031" y="6248"/>
                  </a:cubicBezTo>
                  <a:cubicBezTo>
                    <a:pt x="9031" y="6559"/>
                    <a:pt x="8781" y="6812"/>
                    <a:pt x="8468" y="6812"/>
                  </a:cubicBezTo>
                  <a:lnTo>
                    <a:pt x="1693" y="6812"/>
                  </a:lnTo>
                  <a:cubicBezTo>
                    <a:pt x="1379" y="6812"/>
                    <a:pt x="1130" y="6559"/>
                    <a:pt x="1130" y="6248"/>
                  </a:cubicBezTo>
                  <a:cubicBezTo>
                    <a:pt x="1130" y="5935"/>
                    <a:pt x="1379" y="5682"/>
                    <a:pt x="1693" y="5682"/>
                  </a:cubicBezTo>
                  <a:close/>
                  <a:moveTo>
                    <a:pt x="5080" y="7941"/>
                  </a:moveTo>
                  <a:cubicBezTo>
                    <a:pt x="5393" y="7941"/>
                    <a:pt x="5643" y="8194"/>
                    <a:pt x="5643" y="8507"/>
                  </a:cubicBezTo>
                  <a:cubicBezTo>
                    <a:pt x="5643" y="8817"/>
                    <a:pt x="5393" y="9070"/>
                    <a:pt x="5080" y="9070"/>
                  </a:cubicBezTo>
                  <a:lnTo>
                    <a:pt x="1693" y="9070"/>
                  </a:lnTo>
                  <a:cubicBezTo>
                    <a:pt x="1379" y="9070"/>
                    <a:pt x="1130" y="8817"/>
                    <a:pt x="1130" y="8507"/>
                  </a:cubicBezTo>
                  <a:cubicBezTo>
                    <a:pt x="1130" y="8194"/>
                    <a:pt x="1379" y="7941"/>
                    <a:pt x="1693" y="7941"/>
                  </a:cubicBezTo>
                  <a:close/>
                  <a:moveTo>
                    <a:pt x="563" y="0"/>
                  </a:moveTo>
                  <a:cubicBezTo>
                    <a:pt x="250" y="0"/>
                    <a:pt x="0" y="250"/>
                    <a:pt x="0" y="563"/>
                  </a:cubicBezTo>
                  <a:lnTo>
                    <a:pt x="0" y="9636"/>
                  </a:lnTo>
                  <a:lnTo>
                    <a:pt x="5080" y="13445"/>
                  </a:lnTo>
                  <a:lnTo>
                    <a:pt x="10163" y="9636"/>
                  </a:lnTo>
                  <a:lnTo>
                    <a:pt x="10163" y="563"/>
                  </a:lnTo>
                  <a:cubicBezTo>
                    <a:pt x="10163" y="250"/>
                    <a:pt x="9910" y="0"/>
                    <a:pt x="9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18" name="Google Shape;9318;p72"/>
          <p:cNvGrpSpPr/>
          <p:nvPr/>
        </p:nvGrpSpPr>
        <p:grpSpPr>
          <a:xfrm>
            <a:off x="1247198" y="3186183"/>
            <a:ext cx="339253" cy="218676"/>
            <a:chOff x="1492675" y="1520750"/>
            <a:chExt cx="481825" cy="310575"/>
          </a:xfrm>
          <a:solidFill>
            <a:srgbClr val="FFC000"/>
          </a:solidFill>
        </p:grpSpPr>
        <p:sp>
          <p:nvSpPr>
            <p:cNvPr id="9319" name="Google Shape;9319;p72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20" name="Google Shape;9320;p72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21" name="Google Shape;9321;p72"/>
          <p:cNvGrpSpPr/>
          <p:nvPr/>
        </p:nvGrpSpPr>
        <p:grpSpPr>
          <a:xfrm>
            <a:off x="1654995" y="3125877"/>
            <a:ext cx="352332" cy="339288"/>
            <a:chOff x="2071000" y="1435025"/>
            <a:chExt cx="500400" cy="481875"/>
          </a:xfrm>
          <a:solidFill>
            <a:srgbClr val="FFC000"/>
          </a:solidFill>
        </p:grpSpPr>
        <p:sp>
          <p:nvSpPr>
            <p:cNvPr id="9322" name="Google Shape;9322;p72"/>
            <p:cNvSpPr/>
            <p:nvPr/>
          </p:nvSpPr>
          <p:spPr>
            <a:xfrm>
              <a:off x="2425125" y="1718700"/>
              <a:ext cx="146275" cy="141750"/>
            </a:xfrm>
            <a:custGeom>
              <a:avLst/>
              <a:gdLst/>
              <a:ahLst/>
              <a:cxnLst/>
              <a:rect l="l" t="t" r="r" b="b"/>
              <a:pathLst>
                <a:path w="5851" h="5670" extrusionOk="0">
                  <a:moveTo>
                    <a:pt x="1598" y="0"/>
                  </a:moveTo>
                  <a:cubicBezTo>
                    <a:pt x="1159" y="0"/>
                    <a:pt x="720" y="160"/>
                    <a:pt x="401" y="481"/>
                  </a:cubicBezTo>
                  <a:lnTo>
                    <a:pt x="0" y="879"/>
                  </a:lnTo>
                  <a:lnTo>
                    <a:pt x="4791" y="5669"/>
                  </a:lnTo>
                  <a:lnTo>
                    <a:pt x="5191" y="5272"/>
                  </a:lnTo>
                  <a:cubicBezTo>
                    <a:pt x="5851" y="4610"/>
                    <a:pt x="5851" y="3538"/>
                    <a:pt x="5191" y="2875"/>
                  </a:cubicBezTo>
                  <a:lnTo>
                    <a:pt x="2795" y="481"/>
                  </a:lnTo>
                  <a:cubicBezTo>
                    <a:pt x="2475" y="160"/>
                    <a:pt x="2036" y="0"/>
                    <a:pt x="15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23" name="Google Shape;9323;p72"/>
            <p:cNvSpPr/>
            <p:nvPr/>
          </p:nvSpPr>
          <p:spPr>
            <a:xfrm>
              <a:off x="2071000" y="1477850"/>
              <a:ext cx="453125" cy="439050"/>
            </a:xfrm>
            <a:custGeom>
              <a:avLst/>
              <a:gdLst/>
              <a:ahLst/>
              <a:cxnLst/>
              <a:rect l="l" t="t" r="r" b="b"/>
              <a:pathLst>
                <a:path w="18125" h="17562" extrusionOk="0">
                  <a:moveTo>
                    <a:pt x="2057" y="0"/>
                  </a:moveTo>
                  <a:cubicBezTo>
                    <a:pt x="0" y="2397"/>
                    <a:pt x="81" y="6008"/>
                    <a:pt x="2352" y="8278"/>
                  </a:cubicBezTo>
                  <a:lnTo>
                    <a:pt x="9847" y="15776"/>
                  </a:lnTo>
                  <a:cubicBezTo>
                    <a:pt x="11008" y="16937"/>
                    <a:pt x="12564" y="17561"/>
                    <a:pt x="14149" y="17561"/>
                  </a:cubicBezTo>
                  <a:cubicBezTo>
                    <a:pt x="15535" y="17561"/>
                    <a:pt x="16943" y="17083"/>
                    <a:pt x="18125" y="16068"/>
                  </a:cubicBezTo>
                  <a:lnTo>
                    <a:pt x="13346" y="11289"/>
                  </a:lnTo>
                  <a:cubicBezTo>
                    <a:pt x="13108" y="11473"/>
                    <a:pt x="12823" y="11568"/>
                    <a:pt x="12540" y="11568"/>
                  </a:cubicBezTo>
                  <a:cubicBezTo>
                    <a:pt x="12221" y="11568"/>
                    <a:pt x="11904" y="11448"/>
                    <a:pt x="11660" y="11202"/>
                  </a:cubicBezTo>
                  <a:lnTo>
                    <a:pt x="6926" y="6465"/>
                  </a:lnTo>
                  <a:cubicBezTo>
                    <a:pt x="6462" y="6002"/>
                    <a:pt x="6447" y="5282"/>
                    <a:pt x="6839" y="4779"/>
                  </a:cubicBezTo>
                  <a:lnTo>
                    <a:pt x="205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24" name="Google Shape;9324;p72"/>
            <p:cNvSpPr/>
            <p:nvPr/>
          </p:nvSpPr>
          <p:spPr>
            <a:xfrm>
              <a:off x="2141600" y="1435025"/>
              <a:ext cx="146300" cy="141850"/>
            </a:xfrm>
            <a:custGeom>
              <a:avLst/>
              <a:gdLst/>
              <a:ahLst/>
              <a:cxnLst/>
              <a:rect l="l" t="t" r="r" b="b"/>
              <a:pathLst>
                <a:path w="5852" h="5674" extrusionOk="0">
                  <a:moveTo>
                    <a:pt x="1597" y="1"/>
                  </a:moveTo>
                  <a:cubicBezTo>
                    <a:pt x="1158" y="1"/>
                    <a:pt x="719" y="161"/>
                    <a:pt x="398" y="482"/>
                  </a:cubicBezTo>
                  <a:lnTo>
                    <a:pt x="1" y="882"/>
                  </a:lnTo>
                  <a:lnTo>
                    <a:pt x="4792" y="5673"/>
                  </a:lnTo>
                  <a:lnTo>
                    <a:pt x="5189" y="5273"/>
                  </a:lnTo>
                  <a:cubicBezTo>
                    <a:pt x="5852" y="4610"/>
                    <a:pt x="5852" y="3538"/>
                    <a:pt x="5189" y="2879"/>
                  </a:cubicBezTo>
                  <a:lnTo>
                    <a:pt x="2795" y="482"/>
                  </a:lnTo>
                  <a:cubicBezTo>
                    <a:pt x="2474" y="161"/>
                    <a:pt x="2036" y="1"/>
                    <a:pt x="1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25" name="Google Shape;9325;p72"/>
          <p:cNvGrpSpPr/>
          <p:nvPr/>
        </p:nvGrpSpPr>
        <p:grpSpPr>
          <a:xfrm>
            <a:off x="2083159" y="3146709"/>
            <a:ext cx="351874" cy="297623"/>
            <a:chOff x="2678350" y="1464650"/>
            <a:chExt cx="499750" cy="422700"/>
          </a:xfrm>
          <a:solidFill>
            <a:srgbClr val="FFC000"/>
          </a:solidFill>
        </p:grpSpPr>
        <p:sp>
          <p:nvSpPr>
            <p:cNvPr id="9326" name="Google Shape;9326;p72"/>
            <p:cNvSpPr/>
            <p:nvPr/>
          </p:nvSpPr>
          <p:spPr>
            <a:xfrm>
              <a:off x="3081050" y="1542700"/>
              <a:ext cx="97050" cy="267350"/>
            </a:xfrm>
            <a:custGeom>
              <a:avLst/>
              <a:gdLst/>
              <a:ahLst/>
              <a:cxnLst/>
              <a:rect l="l" t="t" r="r" b="b"/>
              <a:pathLst>
                <a:path w="3882" h="10694" extrusionOk="0">
                  <a:moveTo>
                    <a:pt x="618" y="0"/>
                  </a:moveTo>
                  <a:cubicBezTo>
                    <a:pt x="474" y="0"/>
                    <a:pt x="329" y="55"/>
                    <a:pt x="220" y="165"/>
                  </a:cubicBezTo>
                  <a:cubicBezTo>
                    <a:pt x="3" y="384"/>
                    <a:pt x="0" y="737"/>
                    <a:pt x="214" y="957"/>
                  </a:cubicBezTo>
                  <a:cubicBezTo>
                    <a:pt x="2650" y="3375"/>
                    <a:pt x="2650" y="7316"/>
                    <a:pt x="214" y="9737"/>
                  </a:cubicBezTo>
                  <a:cubicBezTo>
                    <a:pt x="0" y="9957"/>
                    <a:pt x="3" y="10310"/>
                    <a:pt x="220" y="10526"/>
                  </a:cubicBezTo>
                  <a:cubicBezTo>
                    <a:pt x="330" y="10638"/>
                    <a:pt x="475" y="10693"/>
                    <a:pt x="620" y="10693"/>
                  </a:cubicBezTo>
                  <a:cubicBezTo>
                    <a:pt x="761" y="10693"/>
                    <a:pt x="902" y="10641"/>
                    <a:pt x="1012" y="10535"/>
                  </a:cubicBezTo>
                  <a:cubicBezTo>
                    <a:pt x="3882" y="7672"/>
                    <a:pt x="3882" y="3022"/>
                    <a:pt x="1012" y="159"/>
                  </a:cubicBezTo>
                  <a:cubicBezTo>
                    <a:pt x="902" y="53"/>
                    <a:pt x="760" y="0"/>
                    <a:pt x="6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27" name="Google Shape;9327;p72"/>
            <p:cNvSpPr/>
            <p:nvPr/>
          </p:nvSpPr>
          <p:spPr>
            <a:xfrm>
              <a:off x="3041000" y="1582600"/>
              <a:ext cx="75075" cy="187725"/>
            </a:xfrm>
            <a:custGeom>
              <a:avLst/>
              <a:gdLst/>
              <a:ahLst/>
              <a:cxnLst/>
              <a:rect l="l" t="t" r="r" b="b"/>
              <a:pathLst>
                <a:path w="3003" h="7509" extrusionOk="0">
                  <a:moveTo>
                    <a:pt x="626" y="0"/>
                  </a:moveTo>
                  <a:cubicBezTo>
                    <a:pt x="482" y="0"/>
                    <a:pt x="337" y="55"/>
                    <a:pt x="226" y="165"/>
                  </a:cubicBezTo>
                  <a:cubicBezTo>
                    <a:pt x="9" y="381"/>
                    <a:pt x="6" y="734"/>
                    <a:pt x="220" y="957"/>
                  </a:cubicBezTo>
                  <a:cubicBezTo>
                    <a:pt x="1774" y="2495"/>
                    <a:pt x="1774" y="5007"/>
                    <a:pt x="220" y="6545"/>
                  </a:cubicBezTo>
                  <a:cubicBezTo>
                    <a:pt x="0" y="6765"/>
                    <a:pt x="0" y="7124"/>
                    <a:pt x="220" y="7343"/>
                  </a:cubicBezTo>
                  <a:cubicBezTo>
                    <a:pt x="330" y="7453"/>
                    <a:pt x="474" y="7508"/>
                    <a:pt x="619" y="7508"/>
                  </a:cubicBezTo>
                  <a:cubicBezTo>
                    <a:pt x="763" y="7508"/>
                    <a:pt x="908" y="7453"/>
                    <a:pt x="1018" y="7343"/>
                  </a:cubicBezTo>
                  <a:cubicBezTo>
                    <a:pt x="3002" y="5359"/>
                    <a:pt x="3002" y="2143"/>
                    <a:pt x="1018" y="159"/>
                  </a:cubicBezTo>
                  <a:cubicBezTo>
                    <a:pt x="909" y="53"/>
                    <a:pt x="768" y="0"/>
                    <a:pt x="6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28" name="Google Shape;9328;p72"/>
            <p:cNvSpPr/>
            <p:nvPr/>
          </p:nvSpPr>
          <p:spPr>
            <a:xfrm>
              <a:off x="2678350" y="1464650"/>
              <a:ext cx="339700" cy="422700"/>
            </a:xfrm>
            <a:custGeom>
              <a:avLst/>
              <a:gdLst/>
              <a:ahLst/>
              <a:cxnLst/>
              <a:rect l="l" t="t" r="r" b="b"/>
              <a:pathLst>
                <a:path w="13588" h="16908" extrusionOk="0">
                  <a:moveTo>
                    <a:pt x="5683" y="5632"/>
                  </a:moveTo>
                  <a:lnTo>
                    <a:pt x="5683" y="11278"/>
                  </a:lnTo>
                  <a:lnTo>
                    <a:pt x="3952" y="11278"/>
                  </a:lnTo>
                  <a:cubicBezTo>
                    <a:pt x="3638" y="11278"/>
                    <a:pt x="3389" y="11026"/>
                    <a:pt x="3389" y="10712"/>
                  </a:cubicBezTo>
                  <a:lnTo>
                    <a:pt x="3389" y="6195"/>
                  </a:lnTo>
                  <a:cubicBezTo>
                    <a:pt x="3389" y="5882"/>
                    <a:pt x="3638" y="5632"/>
                    <a:pt x="3952" y="5632"/>
                  </a:cubicBezTo>
                  <a:close/>
                  <a:moveTo>
                    <a:pt x="11895" y="1115"/>
                  </a:moveTo>
                  <a:cubicBezTo>
                    <a:pt x="12206" y="1115"/>
                    <a:pt x="12458" y="1365"/>
                    <a:pt x="12458" y="1679"/>
                  </a:cubicBezTo>
                  <a:lnTo>
                    <a:pt x="12458" y="15229"/>
                  </a:lnTo>
                  <a:cubicBezTo>
                    <a:pt x="12458" y="15542"/>
                    <a:pt x="12206" y="15792"/>
                    <a:pt x="11895" y="15792"/>
                  </a:cubicBezTo>
                  <a:cubicBezTo>
                    <a:pt x="11582" y="15792"/>
                    <a:pt x="11329" y="15542"/>
                    <a:pt x="11329" y="15229"/>
                  </a:cubicBezTo>
                  <a:lnTo>
                    <a:pt x="11329" y="1679"/>
                  </a:lnTo>
                  <a:cubicBezTo>
                    <a:pt x="11329" y="1365"/>
                    <a:pt x="11582" y="1115"/>
                    <a:pt x="11895" y="1115"/>
                  </a:cubicBezTo>
                  <a:close/>
                  <a:moveTo>
                    <a:pt x="11892" y="0"/>
                  </a:moveTo>
                  <a:cubicBezTo>
                    <a:pt x="11090" y="0"/>
                    <a:pt x="10386" y="570"/>
                    <a:pt x="10230" y="1374"/>
                  </a:cubicBezTo>
                  <a:lnTo>
                    <a:pt x="6060" y="4503"/>
                  </a:lnTo>
                  <a:lnTo>
                    <a:pt x="3952" y="4503"/>
                  </a:lnTo>
                  <a:cubicBezTo>
                    <a:pt x="3235" y="4503"/>
                    <a:pt x="2600" y="4955"/>
                    <a:pt x="2362" y="5632"/>
                  </a:cubicBezTo>
                  <a:lnTo>
                    <a:pt x="1693" y="5632"/>
                  </a:lnTo>
                  <a:cubicBezTo>
                    <a:pt x="757" y="5632"/>
                    <a:pt x="1" y="6388"/>
                    <a:pt x="1" y="7325"/>
                  </a:cubicBezTo>
                  <a:lnTo>
                    <a:pt x="1" y="9583"/>
                  </a:lnTo>
                  <a:cubicBezTo>
                    <a:pt x="1" y="10520"/>
                    <a:pt x="757" y="11275"/>
                    <a:pt x="1693" y="11278"/>
                  </a:cubicBezTo>
                  <a:lnTo>
                    <a:pt x="2362" y="11278"/>
                  </a:lnTo>
                  <a:cubicBezTo>
                    <a:pt x="2600" y="11953"/>
                    <a:pt x="3235" y="12405"/>
                    <a:pt x="3952" y="12408"/>
                  </a:cubicBezTo>
                  <a:lnTo>
                    <a:pt x="6060" y="12408"/>
                  </a:lnTo>
                  <a:lnTo>
                    <a:pt x="10230" y="15533"/>
                  </a:lnTo>
                  <a:cubicBezTo>
                    <a:pt x="10386" y="16336"/>
                    <a:pt x="11087" y="16908"/>
                    <a:pt x="11888" y="16908"/>
                  </a:cubicBezTo>
                  <a:cubicBezTo>
                    <a:pt x="11940" y="16908"/>
                    <a:pt x="11993" y="16905"/>
                    <a:pt x="12046" y="16900"/>
                  </a:cubicBezTo>
                  <a:cubicBezTo>
                    <a:pt x="12913" y="16822"/>
                    <a:pt x="13582" y="16099"/>
                    <a:pt x="13588" y="15229"/>
                  </a:cubicBezTo>
                  <a:lnTo>
                    <a:pt x="13588" y="1679"/>
                  </a:lnTo>
                  <a:cubicBezTo>
                    <a:pt x="13579" y="808"/>
                    <a:pt x="12913" y="86"/>
                    <a:pt x="12046" y="7"/>
                  </a:cubicBezTo>
                  <a:cubicBezTo>
                    <a:pt x="11994" y="3"/>
                    <a:pt x="11943" y="0"/>
                    <a:pt x="11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29" name="Google Shape;9329;p72"/>
          <p:cNvGrpSpPr/>
          <p:nvPr/>
        </p:nvGrpSpPr>
        <p:grpSpPr>
          <a:xfrm>
            <a:off x="2506692" y="3125895"/>
            <a:ext cx="339253" cy="339253"/>
            <a:chOff x="3271200" y="1435075"/>
            <a:chExt cx="481825" cy="481825"/>
          </a:xfrm>
          <a:solidFill>
            <a:srgbClr val="FFC000"/>
          </a:solidFill>
        </p:grpSpPr>
        <p:sp>
          <p:nvSpPr>
            <p:cNvPr id="9330" name="Google Shape;9330;p72"/>
            <p:cNvSpPr/>
            <p:nvPr/>
          </p:nvSpPr>
          <p:spPr>
            <a:xfrm>
              <a:off x="3271200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597" y="2259"/>
                  </a:moveTo>
                  <a:cubicBezTo>
                    <a:pt x="13635" y="2259"/>
                    <a:pt x="17014" y="5545"/>
                    <a:pt x="17014" y="9601"/>
                  </a:cubicBezTo>
                  <a:cubicBezTo>
                    <a:pt x="17014" y="13636"/>
                    <a:pt x="13654" y="17014"/>
                    <a:pt x="9597" y="17014"/>
                  </a:cubicBezTo>
                  <a:cubicBezTo>
                    <a:pt x="5562" y="17014"/>
                    <a:pt x="2259" y="13654"/>
                    <a:pt x="2259" y="9601"/>
                  </a:cubicBezTo>
                  <a:cubicBezTo>
                    <a:pt x="2259" y="5563"/>
                    <a:pt x="5541" y="2259"/>
                    <a:pt x="9597" y="2259"/>
                  </a:cubicBezTo>
                  <a:close/>
                  <a:moveTo>
                    <a:pt x="9597" y="1"/>
                  </a:moveTo>
                  <a:cubicBezTo>
                    <a:pt x="4304" y="1"/>
                    <a:pt x="0" y="4307"/>
                    <a:pt x="0" y="9601"/>
                  </a:cubicBezTo>
                  <a:cubicBezTo>
                    <a:pt x="0" y="14892"/>
                    <a:pt x="4304" y="19273"/>
                    <a:pt x="9597" y="19273"/>
                  </a:cubicBezTo>
                  <a:cubicBezTo>
                    <a:pt x="14891" y="19273"/>
                    <a:pt x="19272" y="14892"/>
                    <a:pt x="19272" y="9601"/>
                  </a:cubicBezTo>
                  <a:cubicBezTo>
                    <a:pt x="19272" y="4307"/>
                    <a:pt x="14891" y="1"/>
                    <a:pt x="9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31" name="Google Shape;9331;p72"/>
            <p:cNvSpPr/>
            <p:nvPr/>
          </p:nvSpPr>
          <p:spPr>
            <a:xfrm>
              <a:off x="3356575" y="1520525"/>
              <a:ext cx="311000" cy="311025"/>
            </a:xfrm>
            <a:custGeom>
              <a:avLst/>
              <a:gdLst/>
              <a:ahLst/>
              <a:cxnLst/>
              <a:rect l="l" t="t" r="r" b="b"/>
              <a:pathLst>
                <a:path w="12440" h="12441" extrusionOk="0">
                  <a:moveTo>
                    <a:pt x="8516" y="3359"/>
                  </a:moveTo>
                  <a:cubicBezTo>
                    <a:pt x="8661" y="3359"/>
                    <a:pt x="8805" y="3414"/>
                    <a:pt x="8917" y="3524"/>
                  </a:cubicBezTo>
                  <a:cubicBezTo>
                    <a:pt x="9136" y="3744"/>
                    <a:pt x="9136" y="4102"/>
                    <a:pt x="8917" y="4322"/>
                  </a:cubicBezTo>
                  <a:lnTo>
                    <a:pt x="7056" y="6183"/>
                  </a:lnTo>
                  <a:lnTo>
                    <a:pt x="8917" y="8041"/>
                  </a:lnTo>
                  <a:cubicBezTo>
                    <a:pt x="9326" y="8453"/>
                    <a:pt x="8939" y="9009"/>
                    <a:pt x="8502" y="9009"/>
                  </a:cubicBezTo>
                  <a:cubicBezTo>
                    <a:pt x="8371" y="9009"/>
                    <a:pt x="8235" y="8959"/>
                    <a:pt x="8116" y="8839"/>
                  </a:cubicBezTo>
                  <a:lnTo>
                    <a:pt x="5857" y="6580"/>
                  </a:lnTo>
                  <a:cubicBezTo>
                    <a:pt x="5637" y="6360"/>
                    <a:pt x="5637" y="6002"/>
                    <a:pt x="5857" y="5782"/>
                  </a:cubicBezTo>
                  <a:lnTo>
                    <a:pt x="8116" y="3524"/>
                  </a:lnTo>
                  <a:cubicBezTo>
                    <a:pt x="8227" y="3414"/>
                    <a:pt x="8372" y="3359"/>
                    <a:pt x="8516" y="3359"/>
                  </a:cubicBezTo>
                  <a:close/>
                  <a:moveTo>
                    <a:pt x="5619" y="1"/>
                  </a:moveTo>
                  <a:cubicBezTo>
                    <a:pt x="4367" y="112"/>
                    <a:pt x="3177" y="606"/>
                    <a:pt x="2214" y="1413"/>
                  </a:cubicBezTo>
                  <a:lnTo>
                    <a:pt x="2590" y="1789"/>
                  </a:lnTo>
                  <a:cubicBezTo>
                    <a:pt x="3002" y="2199"/>
                    <a:pt x="2615" y="2757"/>
                    <a:pt x="2178" y="2757"/>
                  </a:cubicBezTo>
                  <a:cubicBezTo>
                    <a:pt x="2047" y="2757"/>
                    <a:pt x="1912" y="2707"/>
                    <a:pt x="1792" y="2587"/>
                  </a:cubicBezTo>
                  <a:lnTo>
                    <a:pt x="1416" y="2211"/>
                  </a:lnTo>
                  <a:cubicBezTo>
                    <a:pt x="609" y="3175"/>
                    <a:pt x="118" y="4364"/>
                    <a:pt x="3" y="5617"/>
                  </a:cubicBezTo>
                  <a:lnTo>
                    <a:pt x="536" y="5617"/>
                  </a:lnTo>
                  <a:cubicBezTo>
                    <a:pt x="1280" y="5617"/>
                    <a:pt x="1283" y="6746"/>
                    <a:pt x="536" y="6746"/>
                  </a:cubicBezTo>
                  <a:lnTo>
                    <a:pt x="0" y="6746"/>
                  </a:lnTo>
                  <a:cubicBezTo>
                    <a:pt x="118" y="8035"/>
                    <a:pt x="627" y="9287"/>
                    <a:pt x="1413" y="10227"/>
                  </a:cubicBezTo>
                  <a:lnTo>
                    <a:pt x="1789" y="9850"/>
                  </a:lnTo>
                  <a:cubicBezTo>
                    <a:pt x="1910" y="9730"/>
                    <a:pt x="2045" y="9679"/>
                    <a:pt x="2176" y="9679"/>
                  </a:cubicBezTo>
                  <a:cubicBezTo>
                    <a:pt x="2613" y="9679"/>
                    <a:pt x="2995" y="10244"/>
                    <a:pt x="2587" y="10651"/>
                  </a:cubicBezTo>
                  <a:lnTo>
                    <a:pt x="2211" y="11028"/>
                  </a:lnTo>
                  <a:cubicBezTo>
                    <a:pt x="3174" y="11832"/>
                    <a:pt x="4364" y="12326"/>
                    <a:pt x="5616" y="12440"/>
                  </a:cubicBezTo>
                  <a:lnTo>
                    <a:pt x="5616" y="11904"/>
                  </a:lnTo>
                  <a:cubicBezTo>
                    <a:pt x="5616" y="11530"/>
                    <a:pt x="5899" y="11343"/>
                    <a:pt x="6182" y="11343"/>
                  </a:cubicBezTo>
                  <a:cubicBezTo>
                    <a:pt x="6464" y="11343"/>
                    <a:pt x="6745" y="11530"/>
                    <a:pt x="6745" y="11904"/>
                  </a:cubicBezTo>
                  <a:lnTo>
                    <a:pt x="6745" y="12440"/>
                  </a:lnTo>
                  <a:cubicBezTo>
                    <a:pt x="8034" y="12323"/>
                    <a:pt x="9287" y="11811"/>
                    <a:pt x="10226" y="11028"/>
                  </a:cubicBezTo>
                  <a:lnTo>
                    <a:pt x="9850" y="10651"/>
                  </a:lnTo>
                  <a:cubicBezTo>
                    <a:pt x="9445" y="10246"/>
                    <a:pt x="9822" y="9678"/>
                    <a:pt x="10259" y="9678"/>
                  </a:cubicBezTo>
                  <a:cubicBezTo>
                    <a:pt x="10390" y="9678"/>
                    <a:pt x="10526" y="9729"/>
                    <a:pt x="10648" y="9850"/>
                  </a:cubicBezTo>
                  <a:lnTo>
                    <a:pt x="11024" y="10227"/>
                  </a:lnTo>
                  <a:cubicBezTo>
                    <a:pt x="11810" y="9287"/>
                    <a:pt x="12319" y="8035"/>
                    <a:pt x="12437" y="6746"/>
                  </a:cubicBezTo>
                  <a:lnTo>
                    <a:pt x="11904" y="6746"/>
                  </a:lnTo>
                  <a:cubicBezTo>
                    <a:pt x="11160" y="6746"/>
                    <a:pt x="11157" y="5617"/>
                    <a:pt x="11904" y="5617"/>
                  </a:cubicBezTo>
                  <a:lnTo>
                    <a:pt x="12440" y="5617"/>
                  </a:lnTo>
                  <a:cubicBezTo>
                    <a:pt x="12325" y="4364"/>
                    <a:pt x="11834" y="3175"/>
                    <a:pt x="11027" y="2211"/>
                  </a:cubicBezTo>
                  <a:lnTo>
                    <a:pt x="10651" y="2587"/>
                  </a:lnTo>
                  <a:cubicBezTo>
                    <a:pt x="10529" y="2709"/>
                    <a:pt x="10392" y="2760"/>
                    <a:pt x="10261" y="2760"/>
                  </a:cubicBezTo>
                  <a:cubicBezTo>
                    <a:pt x="9823" y="2760"/>
                    <a:pt x="9443" y="2197"/>
                    <a:pt x="9853" y="1789"/>
                  </a:cubicBezTo>
                  <a:lnTo>
                    <a:pt x="10232" y="1413"/>
                  </a:lnTo>
                  <a:cubicBezTo>
                    <a:pt x="9290" y="627"/>
                    <a:pt x="8037" y="115"/>
                    <a:pt x="6748" y="1"/>
                  </a:cubicBezTo>
                  <a:lnTo>
                    <a:pt x="6748" y="537"/>
                  </a:lnTo>
                  <a:cubicBezTo>
                    <a:pt x="6748" y="909"/>
                    <a:pt x="6466" y="1096"/>
                    <a:pt x="6183" y="1096"/>
                  </a:cubicBezTo>
                  <a:cubicBezTo>
                    <a:pt x="5901" y="1096"/>
                    <a:pt x="5619" y="910"/>
                    <a:pt x="5619" y="537"/>
                  </a:cubicBezTo>
                  <a:lnTo>
                    <a:pt x="56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32" name="Google Shape;9332;p72"/>
          <p:cNvGrpSpPr/>
          <p:nvPr/>
        </p:nvGrpSpPr>
        <p:grpSpPr>
          <a:xfrm>
            <a:off x="2917165" y="3125877"/>
            <a:ext cx="343442" cy="339288"/>
            <a:chOff x="3858100" y="1435075"/>
            <a:chExt cx="487775" cy="481875"/>
          </a:xfrm>
          <a:solidFill>
            <a:srgbClr val="FFC000"/>
          </a:solidFill>
        </p:grpSpPr>
        <p:sp>
          <p:nvSpPr>
            <p:cNvPr id="9333" name="Google Shape;9333;p72"/>
            <p:cNvSpPr/>
            <p:nvPr/>
          </p:nvSpPr>
          <p:spPr>
            <a:xfrm>
              <a:off x="3858100" y="1868750"/>
              <a:ext cx="55575" cy="48200"/>
            </a:xfrm>
            <a:custGeom>
              <a:avLst/>
              <a:gdLst/>
              <a:ahLst/>
              <a:cxnLst/>
              <a:rect l="l" t="t" r="r" b="b"/>
              <a:pathLst>
                <a:path w="2223" h="1928" extrusionOk="0">
                  <a:moveTo>
                    <a:pt x="1600" y="0"/>
                  </a:moveTo>
                  <a:cubicBezTo>
                    <a:pt x="1460" y="0"/>
                    <a:pt x="1319" y="53"/>
                    <a:pt x="1211" y="158"/>
                  </a:cubicBezTo>
                  <a:lnTo>
                    <a:pt x="413" y="959"/>
                  </a:lnTo>
                  <a:cubicBezTo>
                    <a:pt x="0" y="1369"/>
                    <a:pt x="388" y="1927"/>
                    <a:pt x="825" y="1927"/>
                  </a:cubicBezTo>
                  <a:cubicBezTo>
                    <a:pt x="956" y="1927"/>
                    <a:pt x="1091" y="1877"/>
                    <a:pt x="1211" y="1757"/>
                  </a:cubicBezTo>
                  <a:lnTo>
                    <a:pt x="2009" y="959"/>
                  </a:lnTo>
                  <a:cubicBezTo>
                    <a:pt x="2222" y="736"/>
                    <a:pt x="2219" y="384"/>
                    <a:pt x="2000" y="167"/>
                  </a:cubicBezTo>
                  <a:cubicBezTo>
                    <a:pt x="1890" y="56"/>
                    <a:pt x="1745" y="0"/>
                    <a:pt x="16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34" name="Google Shape;9334;p72"/>
            <p:cNvSpPr/>
            <p:nvPr/>
          </p:nvSpPr>
          <p:spPr>
            <a:xfrm>
              <a:off x="3917950" y="1808500"/>
              <a:ext cx="60350" cy="48525"/>
            </a:xfrm>
            <a:custGeom>
              <a:avLst/>
              <a:gdLst/>
              <a:ahLst/>
              <a:cxnLst/>
              <a:rect l="l" t="t" r="r" b="b"/>
              <a:pathLst>
                <a:path w="2414" h="1941" extrusionOk="0">
                  <a:moveTo>
                    <a:pt x="1601" y="1"/>
                  </a:moveTo>
                  <a:cubicBezTo>
                    <a:pt x="1470" y="1"/>
                    <a:pt x="1333" y="52"/>
                    <a:pt x="1211" y="174"/>
                  </a:cubicBezTo>
                  <a:lnTo>
                    <a:pt x="413" y="972"/>
                  </a:lnTo>
                  <a:cubicBezTo>
                    <a:pt x="1" y="1384"/>
                    <a:pt x="388" y="1941"/>
                    <a:pt x="824" y="1941"/>
                  </a:cubicBezTo>
                  <a:cubicBezTo>
                    <a:pt x="955" y="1941"/>
                    <a:pt x="1091" y="1890"/>
                    <a:pt x="1211" y="1770"/>
                  </a:cubicBezTo>
                  <a:lnTo>
                    <a:pt x="2009" y="972"/>
                  </a:lnTo>
                  <a:cubicBezTo>
                    <a:pt x="2414" y="569"/>
                    <a:pt x="2037" y="1"/>
                    <a:pt x="16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35" name="Google Shape;9335;p72"/>
            <p:cNvSpPr/>
            <p:nvPr/>
          </p:nvSpPr>
          <p:spPr>
            <a:xfrm>
              <a:off x="3876450" y="1435075"/>
              <a:ext cx="450375" cy="251250"/>
            </a:xfrm>
            <a:custGeom>
              <a:avLst/>
              <a:gdLst/>
              <a:ahLst/>
              <a:cxnLst/>
              <a:rect l="l" t="t" r="r" b="b"/>
              <a:pathLst>
                <a:path w="18015" h="10050" extrusionOk="0">
                  <a:moveTo>
                    <a:pt x="18014" y="1"/>
                  </a:moveTo>
                  <a:lnTo>
                    <a:pt x="561" y="4762"/>
                  </a:lnTo>
                  <a:cubicBezTo>
                    <a:pt x="121" y="4882"/>
                    <a:pt x="1" y="5448"/>
                    <a:pt x="350" y="5740"/>
                  </a:cubicBezTo>
                  <a:lnTo>
                    <a:pt x="5584" y="10049"/>
                  </a:lnTo>
                  <a:lnTo>
                    <a:pt x="180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36" name="Google Shape;9336;p72"/>
            <p:cNvSpPr/>
            <p:nvPr/>
          </p:nvSpPr>
          <p:spPr>
            <a:xfrm>
              <a:off x="4094925" y="1456025"/>
              <a:ext cx="250950" cy="445250"/>
            </a:xfrm>
            <a:custGeom>
              <a:avLst/>
              <a:gdLst/>
              <a:ahLst/>
              <a:cxnLst/>
              <a:rect l="l" t="t" r="r" b="b"/>
              <a:pathLst>
                <a:path w="10038" h="17810" extrusionOk="0">
                  <a:moveTo>
                    <a:pt x="10037" y="0"/>
                  </a:moveTo>
                  <a:cubicBezTo>
                    <a:pt x="9890" y="120"/>
                    <a:pt x="118" y="12226"/>
                    <a:pt x="1" y="12370"/>
                  </a:cubicBezTo>
                  <a:lnTo>
                    <a:pt x="4313" y="17604"/>
                  </a:lnTo>
                  <a:cubicBezTo>
                    <a:pt x="4428" y="17744"/>
                    <a:pt x="4587" y="17809"/>
                    <a:pt x="4745" y="17809"/>
                  </a:cubicBezTo>
                  <a:cubicBezTo>
                    <a:pt x="4985" y="17809"/>
                    <a:pt x="5222" y="17659"/>
                    <a:pt x="5294" y="17390"/>
                  </a:cubicBezTo>
                  <a:lnTo>
                    <a:pt x="1003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37" name="Google Shape;9337;p72"/>
            <p:cNvSpPr/>
            <p:nvPr/>
          </p:nvSpPr>
          <p:spPr>
            <a:xfrm>
              <a:off x="3993575" y="1542825"/>
              <a:ext cx="245025" cy="242525"/>
            </a:xfrm>
            <a:custGeom>
              <a:avLst/>
              <a:gdLst/>
              <a:ahLst/>
              <a:cxnLst/>
              <a:rect l="l" t="t" r="r" b="b"/>
              <a:pathLst>
                <a:path w="9801" h="9701" extrusionOk="0">
                  <a:moveTo>
                    <a:pt x="9800" y="0"/>
                  </a:moveTo>
                  <a:lnTo>
                    <a:pt x="646" y="7399"/>
                  </a:lnTo>
                  <a:lnTo>
                    <a:pt x="125" y="8955"/>
                  </a:lnTo>
                  <a:cubicBezTo>
                    <a:pt x="1" y="9338"/>
                    <a:pt x="298" y="9700"/>
                    <a:pt x="659" y="9700"/>
                  </a:cubicBezTo>
                  <a:cubicBezTo>
                    <a:pt x="719" y="9700"/>
                    <a:pt x="780" y="9690"/>
                    <a:pt x="842" y="9669"/>
                  </a:cubicBezTo>
                  <a:lnTo>
                    <a:pt x="2398" y="9151"/>
                  </a:lnTo>
                  <a:lnTo>
                    <a:pt x="98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38" name="Google Shape;9338;p72"/>
          <p:cNvGrpSpPr/>
          <p:nvPr/>
        </p:nvGrpSpPr>
        <p:grpSpPr>
          <a:xfrm>
            <a:off x="3337249" y="3125895"/>
            <a:ext cx="339253" cy="339253"/>
            <a:chOff x="4456875" y="1435075"/>
            <a:chExt cx="481825" cy="481825"/>
          </a:xfrm>
          <a:solidFill>
            <a:srgbClr val="FFC000"/>
          </a:solidFill>
        </p:grpSpPr>
        <p:sp>
          <p:nvSpPr>
            <p:cNvPr id="9339" name="Google Shape;9339;p72"/>
            <p:cNvSpPr/>
            <p:nvPr/>
          </p:nvSpPr>
          <p:spPr>
            <a:xfrm>
              <a:off x="4624975" y="1465275"/>
              <a:ext cx="56650" cy="86000"/>
            </a:xfrm>
            <a:custGeom>
              <a:avLst/>
              <a:gdLst/>
              <a:ahLst/>
              <a:cxnLst/>
              <a:rect l="l" t="t" r="r" b="b"/>
              <a:pathLst>
                <a:path w="2266" h="3440" extrusionOk="0">
                  <a:moveTo>
                    <a:pt x="2265" y="0"/>
                  </a:moveTo>
                  <a:cubicBezTo>
                    <a:pt x="1413" y="283"/>
                    <a:pt x="618" y="1196"/>
                    <a:pt x="1" y="2575"/>
                  </a:cubicBezTo>
                  <a:cubicBezTo>
                    <a:pt x="263" y="2801"/>
                    <a:pt x="449" y="3105"/>
                    <a:pt x="534" y="3439"/>
                  </a:cubicBezTo>
                  <a:cubicBezTo>
                    <a:pt x="1106" y="3364"/>
                    <a:pt x="1672" y="3322"/>
                    <a:pt x="2265" y="3304"/>
                  </a:cubicBezTo>
                  <a:lnTo>
                    <a:pt x="226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40" name="Google Shape;9340;p72"/>
            <p:cNvSpPr/>
            <p:nvPr/>
          </p:nvSpPr>
          <p:spPr>
            <a:xfrm>
              <a:off x="4615275" y="1797425"/>
              <a:ext cx="66350" cy="89375"/>
            </a:xfrm>
            <a:custGeom>
              <a:avLst/>
              <a:gdLst/>
              <a:ahLst/>
              <a:cxnLst/>
              <a:rect l="l" t="t" r="r" b="b"/>
              <a:pathLst>
                <a:path w="2654" h="3575" extrusionOk="0">
                  <a:moveTo>
                    <a:pt x="0" y="0"/>
                  </a:moveTo>
                  <a:lnTo>
                    <a:pt x="0" y="0"/>
                  </a:lnTo>
                  <a:cubicBezTo>
                    <a:pt x="618" y="1882"/>
                    <a:pt x="1563" y="3225"/>
                    <a:pt x="2653" y="3574"/>
                  </a:cubicBezTo>
                  <a:lnTo>
                    <a:pt x="2653" y="1316"/>
                  </a:lnTo>
                  <a:cubicBezTo>
                    <a:pt x="2153" y="1135"/>
                    <a:pt x="1768" y="726"/>
                    <a:pt x="1620" y="217"/>
                  </a:cubicBezTo>
                  <a:cubicBezTo>
                    <a:pt x="1057" y="169"/>
                    <a:pt x="518" y="9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41" name="Google Shape;9341;p72"/>
            <p:cNvSpPr/>
            <p:nvPr/>
          </p:nvSpPr>
          <p:spPr>
            <a:xfrm>
              <a:off x="4583125" y="15472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3" y="1"/>
                    <a:pt x="1" y="254"/>
                    <a:pt x="1" y="567"/>
                  </a:cubicBezTo>
                  <a:cubicBezTo>
                    <a:pt x="1" y="880"/>
                    <a:pt x="253" y="1130"/>
                    <a:pt x="567" y="1130"/>
                  </a:cubicBezTo>
                  <a:cubicBezTo>
                    <a:pt x="880" y="1130"/>
                    <a:pt x="1130" y="880"/>
                    <a:pt x="1130" y="567"/>
                  </a:cubicBezTo>
                  <a:cubicBezTo>
                    <a:pt x="1130" y="254"/>
                    <a:pt x="880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42" name="Google Shape;9342;p72"/>
            <p:cNvSpPr/>
            <p:nvPr/>
          </p:nvSpPr>
          <p:spPr>
            <a:xfrm>
              <a:off x="4597950" y="1576075"/>
              <a:ext cx="83675" cy="87525"/>
            </a:xfrm>
            <a:custGeom>
              <a:avLst/>
              <a:gdLst/>
              <a:ahLst/>
              <a:cxnLst/>
              <a:rect l="l" t="t" r="r" b="b"/>
              <a:pathLst>
                <a:path w="3347" h="3501" extrusionOk="0">
                  <a:moveTo>
                    <a:pt x="3346" y="1"/>
                  </a:moveTo>
                  <a:cubicBezTo>
                    <a:pt x="2723" y="19"/>
                    <a:pt x="2103" y="73"/>
                    <a:pt x="1485" y="161"/>
                  </a:cubicBezTo>
                  <a:cubicBezTo>
                    <a:pt x="1241" y="654"/>
                    <a:pt x="772" y="998"/>
                    <a:pt x="230" y="1082"/>
                  </a:cubicBezTo>
                  <a:cubicBezTo>
                    <a:pt x="100" y="1817"/>
                    <a:pt x="25" y="2714"/>
                    <a:pt x="1" y="3500"/>
                  </a:cubicBezTo>
                  <a:lnTo>
                    <a:pt x="3346" y="3500"/>
                  </a:lnTo>
                  <a:lnTo>
                    <a:pt x="3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43" name="Google Shape;9343;p72"/>
            <p:cNvSpPr/>
            <p:nvPr/>
          </p:nvSpPr>
          <p:spPr>
            <a:xfrm>
              <a:off x="4597650" y="1692175"/>
              <a:ext cx="83975" cy="82450"/>
            </a:xfrm>
            <a:custGeom>
              <a:avLst/>
              <a:gdLst/>
              <a:ahLst/>
              <a:cxnLst/>
              <a:rect l="l" t="t" r="r" b="b"/>
              <a:pathLst>
                <a:path w="3359" h="3298" extrusionOk="0">
                  <a:moveTo>
                    <a:pt x="1" y="0"/>
                  </a:moveTo>
                  <a:cubicBezTo>
                    <a:pt x="31" y="1003"/>
                    <a:pt x="154" y="2006"/>
                    <a:pt x="371" y="2987"/>
                  </a:cubicBezTo>
                  <a:cubicBezTo>
                    <a:pt x="1031" y="3135"/>
                    <a:pt x="1699" y="3237"/>
                    <a:pt x="2371" y="3298"/>
                  </a:cubicBezTo>
                  <a:cubicBezTo>
                    <a:pt x="2548" y="2855"/>
                    <a:pt x="2910" y="2509"/>
                    <a:pt x="3358" y="2346"/>
                  </a:cubicBezTo>
                  <a:lnTo>
                    <a:pt x="33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44" name="Google Shape;9344;p72"/>
            <p:cNvSpPr/>
            <p:nvPr/>
          </p:nvSpPr>
          <p:spPr>
            <a:xfrm>
              <a:off x="4798050" y="1663575"/>
              <a:ext cx="28475" cy="28250"/>
            </a:xfrm>
            <a:custGeom>
              <a:avLst/>
              <a:gdLst/>
              <a:ahLst/>
              <a:cxnLst/>
              <a:rect l="l" t="t" r="r" b="b"/>
              <a:pathLst>
                <a:path w="1139" h="1130" extrusionOk="0">
                  <a:moveTo>
                    <a:pt x="564" y="0"/>
                  </a:moveTo>
                  <a:cubicBezTo>
                    <a:pt x="254" y="0"/>
                    <a:pt x="1" y="253"/>
                    <a:pt x="1" y="566"/>
                  </a:cubicBezTo>
                  <a:cubicBezTo>
                    <a:pt x="4" y="876"/>
                    <a:pt x="257" y="1129"/>
                    <a:pt x="567" y="1129"/>
                  </a:cubicBezTo>
                  <a:lnTo>
                    <a:pt x="573" y="1129"/>
                  </a:lnTo>
                  <a:cubicBezTo>
                    <a:pt x="886" y="1129"/>
                    <a:pt x="1139" y="876"/>
                    <a:pt x="1139" y="563"/>
                  </a:cubicBezTo>
                  <a:cubicBezTo>
                    <a:pt x="1139" y="253"/>
                    <a:pt x="886" y="0"/>
                    <a:pt x="5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45" name="Google Shape;9345;p72"/>
            <p:cNvSpPr/>
            <p:nvPr/>
          </p:nvSpPr>
          <p:spPr>
            <a:xfrm>
              <a:off x="4710200" y="1435075"/>
              <a:ext cx="228500" cy="228525"/>
            </a:xfrm>
            <a:custGeom>
              <a:avLst/>
              <a:gdLst/>
              <a:ahLst/>
              <a:cxnLst/>
              <a:rect l="l" t="t" r="r" b="b"/>
              <a:pathLst>
                <a:path w="9140" h="9141" extrusionOk="0">
                  <a:moveTo>
                    <a:pt x="1" y="1"/>
                  </a:moveTo>
                  <a:lnTo>
                    <a:pt x="1" y="34"/>
                  </a:lnTo>
                  <a:cubicBezTo>
                    <a:pt x="1729" y="377"/>
                    <a:pt x="3313" y="2283"/>
                    <a:pt x="4075" y="5069"/>
                  </a:cubicBezTo>
                  <a:cubicBezTo>
                    <a:pt x="6833" y="5828"/>
                    <a:pt x="8763" y="7406"/>
                    <a:pt x="9107" y="9140"/>
                  </a:cubicBezTo>
                  <a:lnTo>
                    <a:pt x="9140" y="9140"/>
                  </a:lnTo>
                  <a:cubicBezTo>
                    <a:pt x="8854" y="4298"/>
                    <a:pt x="4843" y="284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46" name="Google Shape;9346;p72"/>
            <p:cNvSpPr/>
            <p:nvPr/>
          </p:nvSpPr>
          <p:spPr>
            <a:xfrm>
              <a:off x="4819200" y="1593475"/>
              <a:ext cx="89400" cy="70125"/>
            </a:xfrm>
            <a:custGeom>
              <a:avLst/>
              <a:gdLst/>
              <a:ahLst/>
              <a:cxnLst/>
              <a:rect l="l" t="t" r="r" b="b"/>
              <a:pathLst>
                <a:path w="3576" h="2805" extrusionOk="0">
                  <a:moveTo>
                    <a:pt x="1" y="1"/>
                  </a:moveTo>
                  <a:cubicBezTo>
                    <a:pt x="94" y="519"/>
                    <a:pt x="166" y="1061"/>
                    <a:pt x="215" y="1621"/>
                  </a:cubicBezTo>
                  <a:cubicBezTo>
                    <a:pt x="727" y="1777"/>
                    <a:pt x="1136" y="2301"/>
                    <a:pt x="1317" y="2804"/>
                  </a:cubicBezTo>
                  <a:lnTo>
                    <a:pt x="3575" y="2804"/>
                  </a:lnTo>
                  <a:cubicBezTo>
                    <a:pt x="3223" y="1711"/>
                    <a:pt x="1883" y="62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47" name="Google Shape;9347;p72"/>
            <p:cNvSpPr/>
            <p:nvPr/>
          </p:nvSpPr>
          <p:spPr>
            <a:xfrm>
              <a:off x="4819200" y="1692175"/>
              <a:ext cx="89475" cy="66275"/>
            </a:xfrm>
            <a:custGeom>
              <a:avLst/>
              <a:gdLst/>
              <a:ahLst/>
              <a:cxnLst/>
              <a:rect l="l" t="t" r="r" b="b"/>
              <a:pathLst>
                <a:path w="3579" h="2651" extrusionOk="0">
                  <a:moveTo>
                    <a:pt x="1317" y="0"/>
                  </a:moveTo>
                  <a:cubicBezTo>
                    <a:pt x="1133" y="500"/>
                    <a:pt x="727" y="883"/>
                    <a:pt x="215" y="1033"/>
                  </a:cubicBezTo>
                  <a:cubicBezTo>
                    <a:pt x="166" y="1593"/>
                    <a:pt x="94" y="2132"/>
                    <a:pt x="1" y="2650"/>
                  </a:cubicBezTo>
                  <a:cubicBezTo>
                    <a:pt x="1889" y="2030"/>
                    <a:pt x="3223" y="1078"/>
                    <a:pt x="35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48" name="Google Shape;9348;p72"/>
            <p:cNvSpPr/>
            <p:nvPr/>
          </p:nvSpPr>
          <p:spPr>
            <a:xfrm>
              <a:off x="4456875" y="1691800"/>
              <a:ext cx="225125" cy="225100"/>
            </a:xfrm>
            <a:custGeom>
              <a:avLst/>
              <a:gdLst/>
              <a:ahLst/>
              <a:cxnLst/>
              <a:rect l="l" t="t" r="r" b="b"/>
              <a:pathLst>
                <a:path w="9005" h="9004" extrusionOk="0">
                  <a:moveTo>
                    <a:pt x="1" y="0"/>
                  </a:moveTo>
                  <a:cubicBezTo>
                    <a:pt x="284" y="4839"/>
                    <a:pt x="4162" y="8721"/>
                    <a:pt x="9004" y="9004"/>
                  </a:cubicBezTo>
                  <a:lnTo>
                    <a:pt x="9004" y="8974"/>
                  </a:lnTo>
                  <a:cubicBezTo>
                    <a:pt x="7273" y="8628"/>
                    <a:pt x="5827" y="6697"/>
                    <a:pt x="5066" y="3942"/>
                  </a:cubicBezTo>
                  <a:cubicBezTo>
                    <a:pt x="2283" y="3180"/>
                    <a:pt x="377" y="1726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49" name="Google Shape;9349;p72"/>
            <p:cNvSpPr/>
            <p:nvPr/>
          </p:nvSpPr>
          <p:spPr>
            <a:xfrm>
              <a:off x="4487000" y="1595125"/>
              <a:ext cx="88925" cy="68475"/>
            </a:xfrm>
            <a:custGeom>
              <a:avLst/>
              <a:gdLst/>
              <a:ahLst/>
              <a:cxnLst/>
              <a:rect l="l" t="t" r="r" b="b"/>
              <a:pathLst>
                <a:path w="3557" h="2739" extrusionOk="0">
                  <a:moveTo>
                    <a:pt x="3397" y="1"/>
                  </a:moveTo>
                  <a:cubicBezTo>
                    <a:pt x="1569" y="636"/>
                    <a:pt x="337" y="1720"/>
                    <a:pt x="0" y="2738"/>
                  </a:cubicBezTo>
                  <a:lnTo>
                    <a:pt x="3313" y="2738"/>
                  </a:lnTo>
                  <a:cubicBezTo>
                    <a:pt x="3337" y="1880"/>
                    <a:pt x="3418" y="913"/>
                    <a:pt x="3556" y="106"/>
                  </a:cubicBezTo>
                  <a:cubicBezTo>
                    <a:pt x="3502" y="73"/>
                    <a:pt x="3448" y="37"/>
                    <a:pt x="33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50" name="Google Shape;9350;p72"/>
            <p:cNvSpPr/>
            <p:nvPr/>
          </p:nvSpPr>
          <p:spPr>
            <a:xfrm>
              <a:off x="4486925" y="1692175"/>
              <a:ext cx="89450" cy="66350"/>
            </a:xfrm>
            <a:custGeom>
              <a:avLst/>
              <a:gdLst/>
              <a:ahLst/>
              <a:cxnLst/>
              <a:rect l="l" t="t" r="r" b="b"/>
              <a:pathLst>
                <a:path w="3578" h="2654" extrusionOk="0">
                  <a:moveTo>
                    <a:pt x="0" y="0"/>
                  </a:moveTo>
                  <a:cubicBezTo>
                    <a:pt x="352" y="1078"/>
                    <a:pt x="1689" y="2030"/>
                    <a:pt x="3578" y="2653"/>
                  </a:cubicBezTo>
                  <a:cubicBezTo>
                    <a:pt x="3418" y="1777"/>
                    <a:pt x="3325" y="889"/>
                    <a:pt x="33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51" name="Google Shape;9351;p72"/>
            <p:cNvSpPr/>
            <p:nvPr/>
          </p:nvSpPr>
          <p:spPr>
            <a:xfrm>
              <a:off x="4456875" y="1435075"/>
              <a:ext cx="225125" cy="228525"/>
            </a:xfrm>
            <a:custGeom>
              <a:avLst/>
              <a:gdLst/>
              <a:ahLst/>
              <a:cxnLst/>
              <a:rect l="l" t="t" r="r" b="b"/>
              <a:pathLst>
                <a:path w="9005" h="9141" extrusionOk="0">
                  <a:moveTo>
                    <a:pt x="9004" y="1"/>
                  </a:moveTo>
                  <a:cubicBezTo>
                    <a:pt x="4162" y="284"/>
                    <a:pt x="284" y="4298"/>
                    <a:pt x="1" y="9140"/>
                  </a:cubicBezTo>
                  <a:lnTo>
                    <a:pt x="37" y="9140"/>
                  </a:lnTo>
                  <a:cubicBezTo>
                    <a:pt x="329" y="7686"/>
                    <a:pt x="1747" y="6267"/>
                    <a:pt x="3969" y="5433"/>
                  </a:cubicBezTo>
                  <a:cubicBezTo>
                    <a:pt x="3715" y="4375"/>
                    <a:pt x="4516" y="3361"/>
                    <a:pt x="5602" y="3361"/>
                  </a:cubicBezTo>
                  <a:cubicBezTo>
                    <a:pt x="5607" y="3361"/>
                    <a:pt x="5612" y="3361"/>
                    <a:pt x="5617" y="3361"/>
                  </a:cubicBezTo>
                  <a:cubicBezTo>
                    <a:pt x="5638" y="3361"/>
                    <a:pt x="5656" y="3364"/>
                    <a:pt x="5677" y="3367"/>
                  </a:cubicBezTo>
                  <a:cubicBezTo>
                    <a:pt x="6511" y="1476"/>
                    <a:pt x="7688" y="293"/>
                    <a:pt x="9004" y="31"/>
                  </a:cubicBezTo>
                  <a:lnTo>
                    <a:pt x="90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52" name="Google Shape;9352;p72"/>
            <p:cNvSpPr/>
            <p:nvPr/>
          </p:nvSpPr>
          <p:spPr>
            <a:xfrm>
              <a:off x="4710200" y="1691800"/>
              <a:ext cx="228500" cy="225100"/>
            </a:xfrm>
            <a:custGeom>
              <a:avLst/>
              <a:gdLst/>
              <a:ahLst/>
              <a:cxnLst/>
              <a:rect l="l" t="t" r="r" b="b"/>
              <a:pathLst>
                <a:path w="9140" h="9004" extrusionOk="0">
                  <a:moveTo>
                    <a:pt x="9107" y="0"/>
                  </a:moveTo>
                  <a:cubicBezTo>
                    <a:pt x="8760" y="1726"/>
                    <a:pt x="6857" y="3177"/>
                    <a:pt x="4075" y="3942"/>
                  </a:cubicBezTo>
                  <a:cubicBezTo>
                    <a:pt x="3313" y="6721"/>
                    <a:pt x="1729" y="8628"/>
                    <a:pt x="1" y="8971"/>
                  </a:cubicBezTo>
                  <a:lnTo>
                    <a:pt x="1" y="9004"/>
                  </a:lnTo>
                  <a:cubicBezTo>
                    <a:pt x="4843" y="8721"/>
                    <a:pt x="8854" y="4839"/>
                    <a:pt x="91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53" name="Google Shape;9353;p72"/>
            <p:cNvSpPr/>
            <p:nvPr/>
          </p:nvSpPr>
          <p:spPr>
            <a:xfrm>
              <a:off x="4710200" y="14652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1" y="0"/>
                  </a:moveTo>
                  <a:lnTo>
                    <a:pt x="1" y="3298"/>
                  </a:lnTo>
                  <a:cubicBezTo>
                    <a:pt x="937" y="3328"/>
                    <a:pt x="1961" y="3421"/>
                    <a:pt x="2801" y="3575"/>
                  </a:cubicBezTo>
                  <a:cubicBezTo>
                    <a:pt x="2181" y="1687"/>
                    <a:pt x="1082" y="35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54" name="Google Shape;9354;p72"/>
            <p:cNvSpPr/>
            <p:nvPr/>
          </p:nvSpPr>
          <p:spPr>
            <a:xfrm>
              <a:off x="4710200" y="1575850"/>
              <a:ext cx="86150" cy="87750"/>
            </a:xfrm>
            <a:custGeom>
              <a:avLst/>
              <a:gdLst/>
              <a:ahLst/>
              <a:cxnLst/>
              <a:rect l="l" t="t" r="r" b="b"/>
              <a:pathLst>
                <a:path w="3446" h="3510" extrusionOk="0">
                  <a:moveTo>
                    <a:pt x="1" y="1"/>
                  </a:moveTo>
                  <a:lnTo>
                    <a:pt x="1" y="3509"/>
                  </a:lnTo>
                  <a:lnTo>
                    <a:pt x="2494" y="3509"/>
                  </a:lnTo>
                  <a:cubicBezTo>
                    <a:pt x="2656" y="3054"/>
                    <a:pt x="3003" y="2554"/>
                    <a:pt x="3445" y="2374"/>
                  </a:cubicBezTo>
                  <a:cubicBezTo>
                    <a:pt x="3385" y="1702"/>
                    <a:pt x="3283" y="1034"/>
                    <a:pt x="3135" y="374"/>
                  </a:cubicBezTo>
                  <a:cubicBezTo>
                    <a:pt x="2208" y="167"/>
                    <a:pt x="1063" y="3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55" name="Google Shape;9355;p72"/>
            <p:cNvSpPr/>
            <p:nvPr/>
          </p:nvSpPr>
          <p:spPr>
            <a:xfrm>
              <a:off x="4710200" y="17975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2801" y="0"/>
                  </a:moveTo>
                  <a:lnTo>
                    <a:pt x="2801" y="0"/>
                  </a:lnTo>
                  <a:cubicBezTo>
                    <a:pt x="2283" y="93"/>
                    <a:pt x="1609" y="166"/>
                    <a:pt x="1048" y="214"/>
                  </a:cubicBezTo>
                  <a:cubicBezTo>
                    <a:pt x="892" y="726"/>
                    <a:pt x="503" y="1135"/>
                    <a:pt x="1" y="1316"/>
                  </a:cubicBezTo>
                  <a:lnTo>
                    <a:pt x="1" y="3574"/>
                  </a:lnTo>
                  <a:cubicBezTo>
                    <a:pt x="1082" y="3222"/>
                    <a:pt x="2181" y="1885"/>
                    <a:pt x="2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56" name="Google Shape;9356;p72"/>
            <p:cNvSpPr/>
            <p:nvPr/>
          </p:nvSpPr>
          <p:spPr>
            <a:xfrm>
              <a:off x="4681975" y="1776400"/>
              <a:ext cx="28250" cy="28350"/>
            </a:xfrm>
            <a:custGeom>
              <a:avLst/>
              <a:gdLst/>
              <a:ahLst/>
              <a:cxnLst/>
              <a:rect l="l" t="t" r="r" b="b"/>
              <a:pathLst>
                <a:path w="1130" h="1134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567"/>
                  </a:lnTo>
                  <a:cubicBezTo>
                    <a:pt x="0" y="567"/>
                    <a:pt x="0" y="570"/>
                    <a:pt x="0" y="570"/>
                  </a:cubicBezTo>
                  <a:cubicBezTo>
                    <a:pt x="0" y="880"/>
                    <a:pt x="253" y="1133"/>
                    <a:pt x="566" y="1133"/>
                  </a:cubicBezTo>
                  <a:cubicBezTo>
                    <a:pt x="877" y="1133"/>
                    <a:pt x="1130" y="880"/>
                    <a:pt x="1130" y="570"/>
                  </a:cubicBezTo>
                  <a:cubicBezTo>
                    <a:pt x="1130" y="570"/>
                    <a:pt x="1130" y="567"/>
                    <a:pt x="1130" y="567"/>
                  </a:cubicBezTo>
                  <a:lnTo>
                    <a:pt x="1130" y="564"/>
                  </a:ln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57" name="Google Shape;9357;p72"/>
            <p:cNvSpPr/>
            <p:nvPr/>
          </p:nvSpPr>
          <p:spPr>
            <a:xfrm>
              <a:off x="4710200" y="1692175"/>
              <a:ext cx="86150" cy="82450"/>
            </a:xfrm>
            <a:custGeom>
              <a:avLst/>
              <a:gdLst/>
              <a:ahLst/>
              <a:cxnLst/>
              <a:rect l="l" t="t" r="r" b="b"/>
              <a:pathLst>
                <a:path w="3446" h="3298" extrusionOk="0">
                  <a:moveTo>
                    <a:pt x="1" y="0"/>
                  </a:moveTo>
                  <a:lnTo>
                    <a:pt x="1" y="2346"/>
                  </a:lnTo>
                  <a:cubicBezTo>
                    <a:pt x="455" y="2506"/>
                    <a:pt x="820" y="2852"/>
                    <a:pt x="1003" y="3298"/>
                  </a:cubicBezTo>
                  <a:cubicBezTo>
                    <a:pt x="1702" y="3234"/>
                    <a:pt x="2506" y="3129"/>
                    <a:pt x="3135" y="2987"/>
                  </a:cubicBezTo>
                  <a:cubicBezTo>
                    <a:pt x="3283" y="2328"/>
                    <a:pt x="3385" y="1660"/>
                    <a:pt x="3445" y="985"/>
                  </a:cubicBezTo>
                  <a:cubicBezTo>
                    <a:pt x="3003" y="807"/>
                    <a:pt x="2656" y="449"/>
                    <a:pt x="24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58" name="Google Shape;9358;p72"/>
          <p:cNvGrpSpPr/>
          <p:nvPr/>
        </p:nvGrpSpPr>
        <p:grpSpPr>
          <a:xfrm>
            <a:off x="3758239" y="3125886"/>
            <a:ext cx="342580" cy="339271"/>
            <a:chOff x="5049725" y="1435050"/>
            <a:chExt cx="486550" cy="481850"/>
          </a:xfrm>
          <a:solidFill>
            <a:srgbClr val="FFC000"/>
          </a:solidFill>
        </p:grpSpPr>
        <p:sp>
          <p:nvSpPr>
            <p:cNvPr id="9359" name="Google Shape;9359;p72"/>
            <p:cNvSpPr/>
            <p:nvPr/>
          </p:nvSpPr>
          <p:spPr>
            <a:xfrm>
              <a:off x="5136300" y="1519775"/>
              <a:ext cx="310550" cy="310550"/>
            </a:xfrm>
            <a:custGeom>
              <a:avLst/>
              <a:gdLst/>
              <a:ahLst/>
              <a:cxnLst/>
              <a:rect l="l" t="t" r="r" b="b"/>
              <a:pathLst>
                <a:path w="12422" h="12422" extrusionOk="0">
                  <a:moveTo>
                    <a:pt x="6209" y="1"/>
                  </a:moveTo>
                  <a:cubicBezTo>
                    <a:pt x="2786" y="1"/>
                    <a:pt x="0" y="2786"/>
                    <a:pt x="0" y="6213"/>
                  </a:cubicBezTo>
                  <a:cubicBezTo>
                    <a:pt x="0" y="9637"/>
                    <a:pt x="2786" y="12422"/>
                    <a:pt x="6209" y="12422"/>
                  </a:cubicBezTo>
                  <a:cubicBezTo>
                    <a:pt x="9636" y="12422"/>
                    <a:pt x="12422" y="9637"/>
                    <a:pt x="12422" y="6213"/>
                  </a:cubicBezTo>
                  <a:cubicBezTo>
                    <a:pt x="12422" y="5219"/>
                    <a:pt x="12160" y="4258"/>
                    <a:pt x="11711" y="3388"/>
                  </a:cubicBezTo>
                  <a:lnTo>
                    <a:pt x="11428" y="3388"/>
                  </a:lnTo>
                  <a:lnTo>
                    <a:pt x="10780" y="4036"/>
                  </a:lnTo>
                  <a:cubicBezTo>
                    <a:pt x="11112" y="4713"/>
                    <a:pt x="11286" y="5457"/>
                    <a:pt x="11292" y="6213"/>
                  </a:cubicBezTo>
                  <a:cubicBezTo>
                    <a:pt x="11292" y="9013"/>
                    <a:pt x="9010" y="11293"/>
                    <a:pt x="6209" y="11293"/>
                  </a:cubicBezTo>
                  <a:cubicBezTo>
                    <a:pt x="3409" y="11293"/>
                    <a:pt x="1129" y="9013"/>
                    <a:pt x="1129" y="6213"/>
                  </a:cubicBezTo>
                  <a:cubicBezTo>
                    <a:pt x="1129" y="3409"/>
                    <a:pt x="3409" y="1130"/>
                    <a:pt x="6209" y="1130"/>
                  </a:cubicBezTo>
                  <a:cubicBezTo>
                    <a:pt x="6965" y="1133"/>
                    <a:pt x="7709" y="1307"/>
                    <a:pt x="8387" y="1639"/>
                  </a:cubicBezTo>
                  <a:lnTo>
                    <a:pt x="9034" y="994"/>
                  </a:lnTo>
                  <a:lnTo>
                    <a:pt x="9034" y="708"/>
                  </a:lnTo>
                  <a:cubicBezTo>
                    <a:pt x="8164" y="260"/>
                    <a:pt x="7203" y="1"/>
                    <a:pt x="6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60" name="Google Shape;9360;p72"/>
            <p:cNvSpPr/>
            <p:nvPr/>
          </p:nvSpPr>
          <p:spPr>
            <a:xfrm>
              <a:off x="5184925" y="157625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4" y="0"/>
                  </a:moveTo>
                  <a:cubicBezTo>
                    <a:pt x="2665" y="0"/>
                    <a:pt x="1226" y="964"/>
                    <a:pt x="612" y="2439"/>
                  </a:cubicBezTo>
                  <a:cubicBezTo>
                    <a:pt x="0" y="3918"/>
                    <a:pt x="341" y="5616"/>
                    <a:pt x="1470" y="6748"/>
                  </a:cubicBezTo>
                  <a:cubicBezTo>
                    <a:pt x="2225" y="7503"/>
                    <a:pt x="3236" y="7904"/>
                    <a:pt x="4264" y="7904"/>
                  </a:cubicBezTo>
                  <a:cubicBezTo>
                    <a:pt x="4774" y="7904"/>
                    <a:pt x="5287" y="7806"/>
                    <a:pt x="5776" y="7603"/>
                  </a:cubicBezTo>
                  <a:cubicBezTo>
                    <a:pt x="7255" y="6992"/>
                    <a:pt x="8218" y="5550"/>
                    <a:pt x="8218" y="3954"/>
                  </a:cubicBezTo>
                  <a:cubicBezTo>
                    <a:pt x="8212" y="3502"/>
                    <a:pt x="8131" y="3059"/>
                    <a:pt x="7974" y="2638"/>
                  </a:cubicBezTo>
                  <a:lnTo>
                    <a:pt x="7050" y="3565"/>
                  </a:lnTo>
                  <a:cubicBezTo>
                    <a:pt x="7071" y="3692"/>
                    <a:pt x="7083" y="3821"/>
                    <a:pt x="7089" y="3954"/>
                  </a:cubicBezTo>
                  <a:cubicBezTo>
                    <a:pt x="7089" y="5095"/>
                    <a:pt x="6399" y="6125"/>
                    <a:pt x="5345" y="6562"/>
                  </a:cubicBezTo>
                  <a:cubicBezTo>
                    <a:pt x="4996" y="6706"/>
                    <a:pt x="4629" y="6776"/>
                    <a:pt x="4265" y="6776"/>
                  </a:cubicBezTo>
                  <a:cubicBezTo>
                    <a:pt x="3530" y="6776"/>
                    <a:pt x="2808" y="6489"/>
                    <a:pt x="2268" y="5947"/>
                  </a:cubicBezTo>
                  <a:cubicBezTo>
                    <a:pt x="1461" y="5140"/>
                    <a:pt x="1220" y="3927"/>
                    <a:pt x="1657" y="2873"/>
                  </a:cubicBezTo>
                  <a:cubicBezTo>
                    <a:pt x="2093" y="1816"/>
                    <a:pt x="3123" y="1129"/>
                    <a:pt x="4264" y="1129"/>
                  </a:cubicBezTo>
                  <a:cubicBezTo>
                    <a:pt x="4394" y="1132"/>
                    <a:pt x="4523" y="1144"/>
                    <a:pt x="4653" y="1168"/>
                  </a:cubicBezTo>
                  <a:lnTo>
                    <a:pt x="5580" y="241"/>
                  </a:lnTo>
                  <a:cubicBezTo>
                    <a:pt x="5159" y="84"/>
                    <a:pt x="4713" y="3"/>
                    <a:pt x="42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61" name="Google Shape;9361;p72"/>
            <p:cNvSpPr/>
            <p:nvPr/>
          </p:nvSpPr>
          <p:spPr>
            <a:xfrm>
              <a:off x="5049725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72" y="1"/>
                  </a:moveTo>
                  <a:cubicBezTo>
                    <a:pt x="4379" y="1"/>
                    <a:pt x="0" y="4307"/>
                    <a:pt x="0" y="9601"/>
                  </a:cubicBezTo>
                  <a:cubicBezTo>
                    <a:pt x="0" y="14892"/>
                    <a:pt x="4379" y="19273"/>
                    <a:pt x="9672" y="19273"/>
                  </a:cubicBezTo>
                  <a:cubicBezTo>
                    <a:pt x="14966" y="19273"/>
                    <a:pt x="19272" y="14892"/>
                    <a:pt x="19272" y="9601"/>
                  </a:cubicBezTo>
                  <a:cubicBezTo>
                    <a:pt x="19269" y="8204"/>
                    <a:pt x="18962" y="6821"/>
                    <a:pt x="18369" y="5557"/>
                  </a:cubicBezTo>
                  <a:lnTo>
                    <a:pt x="17646" y="6279"/>
                  </a:lnTo>
                  <a:cubicBezTo>
                    <a:pt x="17327" y="6599"/>
                    <a:pt x="16896" y="6776"/>
                    <a:pt x="16448" y="6776"/>
                  </a:cubicBezTo>
                  <a:lnTo>
                    <a:pt x="16430" y="6776"/>
                  </a:lnTo>
                  <a:cubicBezTo>
                    <a:pt x="16809" y="7671"/>
                    <a:pt x="17008" y="8628"/>
                    <a:pt x="17014" y="9601"/>
                  </a:cubicBezTo>
                  <a:cubicBezTo>
                    <a:pt x="17014" y="13648"/>
                    <a:pt x="13720" y="16939"/>
                    <a:pt x="9672" y="16939"/>
                  </a:cubicBezTo>
                  <a:cubicBezTo>
                    <a:pt x="5625" y="16939"/>
                    <a:pt x="2334" y="13648"/>
                    <a:pt x="2334" y="9601"/>
                  </a:cubicBezTo>
                  <a:cubicBezTo>
                    <a:pt x="2334" y="5554"/>
                    <a:pt x="5625" y="2259"/>
                    <a:pt x="9672" y="2259"/>
                  </a:cubicBezTo>
                  <a:cubicBezTo>
                    <a:pt x="10642" y="2265"/>
                    <a:pt x="11603" y="2464"/>
                    <a:pt x="12497" y="2844"/>
                  </a:cubicBezTo>
                  <a:lnTo>
                    <a:pt x="12497" y="2825"/>
                  </a:lnTo>
                  <a:cubicBezTo>
                    <a:pt x="12494" y="2374"/>
                    <a:pt x="12672" y="1943"/>
                    <a:pt x="12991" y="1627"/>
                  </a:cubicBezTo>
                  <a:lnTo>
                    <a:pt x="13713" y="904"/>
                  </a:lnTo>
                  <a:cubicBezTo>
                    <a:pt x="12449" y="311"/>
                    <a:pt x="11070" y="4"/>
                    <a:pt x="96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62" name="Google Shape;9362;p72"/>
            <p:cNvSpPr/>
            <p:nvPr/>
          </p:nvSpPr>
          <p:spPr>
            <a:xfrm>
              <a:off x="5245825" y="1435050"/>
              <a:ext cx="290450" cy="282350"/>
            </a:xfrm>
            <a:custGeom>
              <a:avLst/>
              <a:gdLst/>
              <a:ahLst/>
              <a:cxnLst/>
              <a:rect l="l" t="t" r="r" b="b"/>
              <a:pathLst>
                <a:path w="11618" h="11294" extrusionOk="0">
                  <a:moveTo>
                    <a:pt x="8601" y="1"/>
                  </a:moveTo>
                  <a:cubicBezTo>
                    <a:pt x="8461" y="1"/>
                    <a:pt x="8319" y="52"/>
                    <a:pt x="8203" y="168"/>
                  </a:cubicBezTo>
                  <a:lnTo>
                    <a:pt x="5945" y="2426"/>
                  </a:lnTo>
                  <a:cubicBezTo>
                    <a:pt x="5839" y="2531"/>
                    <a:pt x="5779" y="2676"/>
                    <a:pt x="5782" y="2826"/>
                  </a:cubicBezTo>
                  <a:lnTo>
                    <a:pt x="5782" y="4850"/>
                  </a:lnTo>
                  <a:lnTo>
                    <a:pt x="2554" y="8075"/>
                  </a:lnTo>
                  <a:cubicBezTo>
                    <a:pt x="2328" y="7967"/>
                    <a:pt x="2081" y="7906"/>
                    <a:pt x="1828" y="7906"/>
                  </a:cubicBezTo>
                  <a:cubicBezTo>
                    <a:pt x="1142" y="7906"/>
                    <a:pt x="525" y="8319"/>
                    <a:pt x="263" y="8951"/>
                  </a:cubicBezTo>
                  <a:cubicBezTo>
                    <a:pt x="1" y="9584"/>
                    <a:pt x="145" y="10312"/>
                    <a:pt x="630" y="10797"/>
                  </a:cubicBezTo>
                  <a:cubicBezTo>
                    <a:pt x="954" y="11122"/>
                    <a:pt x="1388" y="11294"/>
                    <a:pt x="1828" y="11294"/>
                  </a:cubicBezTo>
                  <a:cubicBezTo>
                    <a:pt x="2046" y="11294"/>
                    <a:pt x="2266" y="11251"/>
                    <a:pt x="2476" y="11165"/>
                  </a:cubicBezTo>
                  <a:cubicBezTo>
                    <a:pt x="3108" y="10903"/>
                    <a:pt x="3524" y="10285"/>
                    <a:pt x="3524" y="9602"/>
                  </a:cubicBezTo>
                  <a:cubicBezTo>
                    <a:pt x="3521" y="9349"/>
                    <a:pt x="3463" y="9102"/>
                    <a:pt x="3352" y="8876"/>
                  </a:cubicBezTo>
                  <a:lnTo>
                    <a:pt x="6580" y="5648"/>
                  </a:lnTo>
                  <a:lnTo>
                    <a:pt x="8604" y="5648"/>
                  </a:lnTo>
                  <a:cubicBezTo>
                    <a:pt x="8754" y="5648"/>
                    <a:pt x="8896" y="5588"/>
                    <a:pt x="9004" y="5482"/>
                  </a:cubicBezTo>
                  <a:lnTo>
                    <a:pt x="11263" y="3224"/>
                  </a:lnTo>
                  <a:cubicBezTo>
                    <a:pt x="11618" y="2869"/>
                    <a:pt x="11365" y="2260"/>
                    <a:pt x="10862" y="2260"/>
                  </a:cubicBezTo>
                  <a:lnTo>
                    <a:pt x="9170" y="2260"/>
                  </a:lnTo>
                  <a:lnTo>
                    <a:pt x="9170" y="568"/>
                  </a:lnTo>
                  <a:cubicBezTo>
                    <a:pt x="9170" y="226"/>
                    <a:pt x="8892" y="1"/>
                    <a:pt x="86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63" name="Google Shape;9363;p72"/>
          <p:cNvGrpSpPr/>
          <p:nvPr/>
        </p:nvGrpSpPr>
        <p:grpSpPr>
          <a:xfrm>
            <a:off x="4173790" y="3125895"/>
            <a:ext cx="339359" cy="339253"/>
            <a:chOff x="5642475" y="1435075"/>
            <a:chExt cx="481975" cy="481825"/>
          </a:xfrm>
          <a:solidFill>
            <a:srgbClr val="FFC000"/>
          </a:solidFill>
        </p:grpSpPr>
        <p:sp>
          <p:nvSpPr>
            <p:cNvPr id="9364" name="Google Shape;9364;p72"/>
            <p:cNvSpPr/>
            <p:nvPr/>
          </p:nvSpPr>
          <p:spPr>
            <a:xfrm>
              <a:off x="5642475" y="1435075"/>
              <a:ext cx="481975" cy="340675"/>
            </a:xfrm>
            <a:custGeom>
              <a:avLst/>
              <a:gdLst/>
              <a:ahLst/>
              <a:cxnLst/>
              <a:rect l="l" t="t" r="r" b="b"/>
              <a:pathLst>
                <a:path w="19279" h="13627" extrusionOk="0">
                  <a:moveTo>
                    <a:pt x="2262" y="2259"/>
                  </a:moveTo>
                  <a:cubicBezTo>
                    <a:pt x="2883" y="2259"/>
                    <a:pt x="3428" y="2765"/>
                    <a:pt x="3428" y="3389"/>
                  </a:cubicBezTo>
                  <a:lnTo>
                    <a:pt x="3428" y="7342"/>
                  </a:lnTo>
                  <a:cubicBezTo>
                    <a:pt x="3428" y="7366"/>
                    <a:pt x="3434" y="7394"/>
                    <a:pt x="3434" y="7418"/>
                  </a:cubicBezTo>
                  <a:lnTo>
                    <a:pt x="1636" y="6246"/>
                  </a:lnTo>
                  <a:cubicBezTo>
                    <a:pt x="1320" y="6035"/>
                    <a:pt x="1130" y="5683"/>
                    <a:pt x="1133" y="5304"/>
                  </a:cubicBezTo>
                  <a:lnTo>
                    <a:pt x="1133" y="3389"/>
                  </a:lnTo>
                  <a:cubicBezTo>
                    <a:pt x="1133" y="2765"/>
                    <a:pt x="1636" y="2259"/>
                    <a:pt x="2262" y="2259"/>
                  </a:cubicBezTo>
                  <a:close/>
                  <a:moveTo>
                    <a:pt x="17017" y="2259"/>
                  </a:moveTo>
                  <a:cubicBezTo>
                    <a:pt x="17641" y="2259"/>
                    <a:pt x="18147" y="2765"/>
                    <a:pt x="18147" y="3389"/>
                  </a:cubicBezTo>
                  <a:lnTo>
                    <a:pt x="18147" y="5307"/>
                  </a:lnTo>
                  <a:cubicBezTo>
                    <a:pt x="18147" y="5683"/>
                    <a:pt x="17957" y="6035"/>
                    <a:pt x="17644" y="6246"/>
                  </a:cubicBezTo>
                  <a:lnTo>
                    <a:pt x="15843" y="7421"/>
                  </a:lnTo>
                  <a:cubicBezTo>
                    <a:pt x="15843" y="7394"/>
                    <a:pt x="15849" y="7369"/>
                    <a:pt x="15849" y="7342"/>
                  </a:cubicBezTo>
                  <a:lnTo>
                    <a:pt x="15849" y="3389"/>
                  </a:lnTo>
                  <a:cubicBezTo>
                    <a:pt x="15849" y="2765"/>
                    <a:pt x="16394" y="2259"/>
                    <a:pt x="17017" y="2259"/>
                  </a:cubicBezTo>
                  <a:close/>
                  <a:moveTo>
                    <a:pt x="9638" y="2284"/>
                  </a:moveTo>
                  <a:cubicBezTo>
                    <a:pt x="9845" y="2284"/>
                    <a:pt x="10051" y="2381"/>
                    <a:pt x="10146" y="2576"/>
                  </a:cubicBezTo>
                  <a:lnTo>
                    <a:pt x="10883" y="4069"/>
                  </a:lnTo>
                  <a:lnTo>
                    <a:pt x="12534" y="4310"/>
                  </a:lnTo>
                  <a:cubicBezTo>
                    <a:pt x="12994" y="4376"/>
                    <a:pt x="13181" y="4945"/>
                    <a:pt x="12847" y="5274"/>
                  </a:cubicBezTo>
                  <a:lnTo>
                    <a:pt x="11651" y="6439"/>
                  </a:lnTo>
                  <a:lnTo>
                    <a:pt x="11934" y="8080"/>
                  </a:lnTo>
                  <a:cubicBezTo>
                    <a:pt x="11996" y="8445"/>
                    <a:pt x="11705" y="8742"/>
                    <a:pt x="11376" y="8742"/>
                  </a:cubicBezTo>
                  <a:cubicBezTo>
                    <a:pt x="11290" y="8742"/>
                    <a:pt x="11201" y="8721"/>
                    <a:pt x="11115" y="8676"/>
                  </a:cubicBezTo>
                  <a:lnTo>
                    <a:pt x="9637" y="7899"/>
                  </a:lnTo>
                  <a:lnTo>
                    <a:pt x="8161" y="8676"/>
                  </a:lnTo>
                  <a:cubicBezTo>
                    <a:pt x="8076" y="8721"/>
                    <a:pt x="7987" y="8742"/>
                    <a:pt x="7900" y="8742"/>
                  </a:cubicBezTo>
                  <a:cubicBezTo>
                    <a:pt x="7571" y="8742"/>
                    <a:pt x="7280" y="8445"/>
                    <a:pt x="7342" y="8080"/>
                  </a:cubicBezTo>
                  <a:lnTo>
                    <a:pt x="7625" y="6439"/>
                  </a:lnTo>
                  <a:lnTo>
                    <a:pt x="6430" y="5271"/>
                  </a:lnTo>
                  <a:cubicBezTo>
                    <a:pt x="6279" y="5120"/>
                    <a:pt x="6222" y="4897"/>
                    <a:pt x="6288" y="4692"/>
                  </a:cubicBezTo>
                  <a:cubicBezTo>
                    <a:pt x="6355" y="4488"/>
                    <a:pt x="6532" y="4340"/>
                    <a:pt x="6743" y="4310"/>
                  </a:cubicBezTo>
                  <a:lnTo>
                    <a:pt x="8393" y="4069"/>
                  </a:lnTo>
                  <a:lnTo>
                    <a:pt x="9131" y="2576"/>
                  </a:lnTo>
                  <a:cubicBezTo>
                    <a:pt x="9226" y="2381"/>
                    <a:pt x="9432" y="2284"/>
                    <a:pt x="9638" y="2284"/>
                  </a:cubicBezTo>
                  <a:close/>
                  <a:moveTo>
                    <a:pt x="3994" y="1"/>
                  </a:moveTo>
                  <a:cubicBezTo>
                    <a:pt x="3681" y="1"/>
                    <a:pt x="3428" y="254"/>
                    <a:pt x="3428" y="567"/>
                  </a:cubicBezTo>
                  <a:lnTo>
                    <a:pt x="3428" y="1443"/>
                  </a:lnTo>
                  <a:cubicBezTo>
                    <a:pt x="3072" y="1242"/>
                    <a:pt x="2669" y="1133"/>
                    <a:pt x="2262" y="1130"/>
                  </a:cubicBezTo>
                  <a:cubicBezTo>
                    <a:pt x="1013" y="1130"/>
                    <a:pt x="4" y="2142"/>
                    <a:pt x="4" y="3389"/>
                  </a:cubicBezTo>
                  <a:lnTo>
                    <a:pt x="4" y="5307"/>
                  </a:lnTo>
                  <a:cubicBezTo>
                    <a:pt x="1" y="6060"/>
                    <a:pt x="380" y="6767"/>
                    <a:pt x="1010" y="7186"/>
                  </a:cubicBezTo>
                  <a:lnTo>
                    <a:pt x="3681" y="8941"/>
                  </a:lnTo>
                  <a:cubicBezTo>
                    <a:pt x="3690" y="8947"/>
                    <a:pt x="3702" y="8944"/>
                    <a:pt x="3714" y="8950"/>
                  </a:cubicBezTo>
                  <a:cubicBezTo>
                    <a:pt x="4129" y="10107"/>
                    <a:pt x="5006" y="11037"/>
                    <a:pt x="6297" y="11642"/>
                  </a:cubicBezTo>
                  <a:cubicBezTo>
                    <a:pt x="7137" y="12034"/>
                    <a:pt x="7692" y="12817"/>
                    <a:pt x="7866" y="13627"/>
                  </a:cubicBezTo>
                  <a:lnTo>
                    <a:pt x="11386" y="13627"/>
                  </a:lnTo>
                  <a:cubicBezTo>
                    <a:pt x="11504" y="12844"/>
                    <a:pt x="11949" y="12067"/>
                    <a:pt x="12648" y="11676"/>
                  </a:cubicBezTo>
                  <a:cubicBezTo>
                    <a:pt x="14003" y="10908"/>
                    <a:pt x="15027" y="10101"/>
                    <a:pt x="15521" y="8965"/>
                  </a:cubicBezTo>
                  <a:cubicBezTo>
                    <a:pt x="15545" y="8953"/>
                    <a:pt x="15575" y="8956"/>
                    <a:pt x="15599" y="8941"/>
                  </a:cubicBezTo>
                  <a:lnTo>
                    <a:pt x="18273" y="7186"/>
                  </a:lnTo>
                  <a:cubicBezTo>
                    <a:pt x="18899" y="6767"/>
                    <a:pt x="19279" y="6063"/>
                    <a:pt x="19279" y="5307"/>
                  </a:cubicBezTo>
                  <a:lnTo>
                    <a:pt x="19279" y="3389"/>
                  </a:lnTo>
                  <a:cubicBezTo>
                    <a:pt x="19276" y="2142"/>
                    <a:pt x="18267" y="1130"/>
                    <a:pt x="17020" y="1130"/>
                  </a:cubicBezTo>
                  <a:cubicBezTo>
                    <a:pt x="16611" y="1133"/>
                    <a:pt x="16207" y="1242"/>
                    <a:pt x="15852" y="1443"/>
                  </a:cubicBezTo>
                  <a:lnTo>
                    <a:pt x="15852" y="567"/>
                  </a:lnTo>
                  <a:cubicBezTo>
                    <a:pt x="15852" y="254"/>
                    <a:pt x="15599" y="1"/>
                    <a:pt x="152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65" name="Google Shape;9365;p72"/>
            <p:cNvSpPr/>
            <p:nvPr/>
          </p:nvSpPr>
          <p:spPr>
            <a:xfrm>
              <a:off x="5756375" y="1803975"/>
              <a:ext cx="254100" cy="112925"/>
            </a:xfrm>
            <a:custGeom>
              <a:avLst/>
              <a:gdLst/>
              <a:ahLst/>
              <a:cxnLst/>
              <a:rect l="l" t="t" r="r" b="b"/>
              <a:pathLst>
                <a:path w="10164" h="4517" extrusionOk="0">
                  <a:moveTo>
                    <a:pt x="2259" y="0"/>
                  </a:moveTo>
                  <a:cubicBezTo>
                    <a:pt x="1636" y="0"/>
                    <a:pt x="1130" y="506"/>
                    <a:pt x="1130" y="1129"/>
                  </a:cubicBezTo>
                  <a:lnTo>
                    <a:pt x="1130" y="1695"/>
                  </a:lnTo>
                  <a:lnTo>
                    <a:pt x="2825" y="1695"/>
                  </a:lnTo>
                  <a:cubicBezTo>
                    <a:pt x="3136" y="1695"/>
                    <a:pt x="3389" y="1945"/>
                    <a:pt x="3389" y="2258"/>
                  </a:cubicBezTo>
                  <a:cubicBezTo>
                    <a:pt x="3389" y="2572"/>
                    <a:pt x="3136" y="2825"/>
                    <a:pt x="2825" y="2825"/>
                  </a:cubicBezTo>
                  <a:lnTo>
                    <a:pt x="567" y="2825"/>
                  </a:lnTo>
                  <a:cubicBezTo>
                    <a:pt x="254" y="2825"/>
                    <a:pt x="1" y="3075"/>
                    <a:pt x="1" y="3388"/>
                  </a:cubicBezTo>
                  <a:lnTo>
                    <a:pt x="1" y="3954"/>
                  </a:lnTo>
                  <a:cubicBezTo>
                    <a:pt x="1" y="4264"/>
                    <a:pt x="254" y="4517"/>
                    <a:pt x="567" y="4517"/>
                  </a:cubicBezTo>
                  <a:lnTo>
                    <a:pt x="9601" y="4517"/>
                  </a:lnTo>
                  <a:cubicBezTo>
                    <a:pt x="9911" y="4517"/>
                    <a:pt x="10164" y="4264"/>
                    <a:pt x="10164" y="3954"/>
                  </a:cubicBezTo>
                  <a:lnTo>
                    <a:pt x="10164" y="3388"/>
                  </a:lnTo>
                  <a:cubicBezTo>
                    <a:pt x="10164" y="3075"/>
                    <a:pt x="9911" y="2825"/>
                    <a:pt x="9601" y="2825"/>
                  </a:cubicBezTo>
                  <a:lnTo>
                    <a:pt x="7342" y="2825"/>
                  </a:lnTo>
                  <a:cubicBezTo>
                    <a:pt x="7029" y="2825"/>
                    <a:pt x="6776" y="2572"/>
                    <a:pt x="6776" y="2258"/>
                  </a:cubicBezTo>
                  <a:cubicBezTo>
                    <a:pt x="6776" y="1945"/>
                    <a:pt x="7029" y="1695"/>
                    <a:pt x="7342" y="1695"/>
                  </a:cubicBezTo>
                  <a:lnTo>
                    <a:pt x="9035" y="1695"/>
                  </a:lnTo>
                  <a:lnTo>
                    <a:pt x="9035" y="1129"/>
                  </a:lnTo>
                  <a:cubicBezTo>
                    <a:pt x="9035" y="506"/>
                    <a:pt x="8529" y="0"/>
                    <a:pt x="79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66" name="Google Shape;9366;p72"/>
            <p:cNvSpPr/>
            <p:nvPr/>
          </p:nvSpPr>
          <p:spPr>
            <a:xfrm>
              <a:off x="5843400" y="1537550"/>
              <a:ext cx="79975" cy="76125"/>
            </a:xfrm>
            <a:custGeom>
              <a:avLst/>
              <a:gdLst/>
              <a:ahLst/>
              <a:cxnLst/>
              <a:rect l="l" t="t" r="r" b="b"/>
              <a:pathLst>
                <a:path w="3199" h="3045" extrusionOk="0">
                  <a:moveTo>
                    <a:pt x="1603" y="0"/>
                  </a:moveTo>
                  <a:lnTo>
                    <a:pt x="1238" y="738"/>
                  </a:lnTo>
                  <a:cubicBezTo>
                    <a:pt x="1157" y="904"/>
                    <a:pt x="998" y="1018"/>
                    <a:pt x="814" y="1045"/>
                  </a:cubicBezTo>
                  <a:lnTo>
                    <a:pt x="1" y="1163"/>
                  </a:lnTo>
                  <a:lnTo>
                    <a:pt x="588" y="1735"/>
                  </a:lnTo>
                  <a:cubicBezTo>
                    <a:pt x="721" y="1864"/>
                    <a:pt x="784" y="2051"/>
                    <a:pt x="751" y="2235"/>
                  </a:cubicBezTo>
                  <a:lnTo>
                    <a:pt x="612" y="3045"/>
                  </a:lnTo>
                  <a:lnTo>
                    <a:pt x="1338" y="2662"/>
                  </a:lnTo>
                  <a:cubicBezTo>
                    <a:pt x="1421" y="2619"/>
                    <a:pt x="1511" y="2597"/>
                    <a:pt x="1601" y="2597"/>
                  </a:cubicBezTo>
                  <a:cubicBezTo>
                    <a:pt x="1691" y="2597"/>
                    <a:pt x="1781" y="2619"/>
                    <a:pt x="1862" y="2662"/>
                  </a:cubicBezTo>
                  <a:lnTo>
                    <a:pt x="2588" y="3045"/>
                  </a:lnTo>
                  <a:lnTo>
                    <a:pt x="2452" y="2235"/>
                  </a:lnTo>
                  <a:cubicBezTo>
                    <a:pt x="2419" y="2051"/>
                    <a:pt x="2479" y="1864"/>
                    <a:pt x="2612" y="1735"/>
                  </a:cubicBezTo>
                  <a:lnTo>
                    <a:pt x="3199" y="1163"/>
                  </a:lnTo>
                  <a:lnTo>
                    <a:pt x="2389" y="1045"/>
                  </a:lnTo>
                  <a:cubicBezTo>
                    <a:pt x="2205" y="1018"/>
                    <a:pt x="2045" y="904"/>
                    <a:pt x="1964" y="735"/>
                  </a:cubicBezTo>
                  <a:lnTo>
                    <a:pt x="16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67" name="Google Shape;9367;p72"/>
          <p:cNvGrpSpPr/>
          <p:nvPr/>
        </p:nvGrpSpPr>
        <p:grpSpPr>
          <a:xfrm>
            <a:off x="4588276" y="3125886"/>
            <a:ext cx="343759" cy="339271"/>
            <a:chOff x="6232000" y="1435050"/>
            <a:chExt cx="488225" cy="481850"/>
          </a:xfrm>
          <a:solidFill>
            <a:srgbClr val="FFC000"/>
          </a:solidFill>
        </p:grpSpPr>
        <p:sp>
          <p:nvSpPr>
            <p:cNvPr id="9368" name="Google Shape;9368;p72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69" name="Google Shape;9369;p72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70" name="Google Shape;9370;p72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71" name="Google Shape;9371;p72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72" name="Google Shape;9372;p72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73" name="Google Shape;9373;p72"/>
          <p:cNvGrpSpPr/>
          <p:nvPr/>
        </p:nvGrpSpPr>
        <p:grpSpPr>
          <a:xfrm>
            <a:off x="849012" y="3539545"/>
            <a:ext cx="299929" cy="337792"/>
            <a:chOff x="924450" y="2028975"/>
            <a:chExt cx="425975" cy="479750"/>
          </a:xfrm>
          <a:solidFill>
            <a:srgbClr val="FFC000"/>
          </a:solidFill>
        </p:grpSpPr>
        <p:sp>
          <p:nvSpPr>
            <p:cNvPr id="9374" name="Google Shape;9374;p72"/>
            <p:cNvSpPr/>
            <p:nvPr/>
          </p:nvSpPr>
          <p:spPr>
            <a:xfrm>
              <a:off x="1035500" y="2028975"/>
              <a:ext cx="314925" cy="153075"/>
            </a:xfrm>
            <a:custGeom>
              <a:avLst/>
              <a:gdLst/>
              <a:ahLst/>
              <a:cxnLst/>
              <a:rect l="l" t="t" r="r" b="b"/>
              <a:pathLst>
                <a:path w="12597" h="6123" extrusionOk="0">
                  <a:moveTo>
                    <a:pt x="12036" y="0"/>
                  </a:moveTo>
                  <a:cubicBezTo>
                    <a:pt x="11993" y="0"/>
                    <a:pt x="11948" y="5"/>
                    <a:pt x="11904" y="16"/>
                  </a:cubicBezTo>
                  <a:lnTo>
                    <a:pt x="437" y="2696"/>
                  </a:lnTo>
                  <a:cubicBezTo>
                    <a:pt x="181" y="2753"/>
                    <a:pt x="0" y="2982"/>
                    <a:pt x="0" y="3244"/>
                  </a:cubicBezTo>
                  <a:lnTo>
                    <a:pt x="0" y="6123"/>
                  </a:lnTo>
                  <a:lnTo>
                    <a:pt x="12596" y="3181"/>
                  </a:lnTo>
                  <a:lnTo>
                    <a:pt x="12596" y="564"/>
                  </a:lnTo>
                  <a:cubicBezTo>
                    <a:pt x="12596" y="245"/>
                    <a:pt x="12338" y="0"/>
                    <a:pt x="120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75" name="Google Shape;9375;p72"/>
            <p:cNvSpPr/>
            <p:nvPr/>
          </p:nvSpPr>
          <p:spPr>
            <a:xfrm>
              <a:off x="1212475" y="2137450"/>
              <a:ext cx="137950" cy="304275"/>
            </a:xfrm>
            <a:custGeom>
              <a:avLst/>
              <a:gdLst/>
              <a:ahLst/>
              <a:cxnLst/>
              <a:rect l="l" t="t" r="r" b="b"/>
              <a:pathLst>
                <a:path w="5518" h="12171" extrusionOk="0">
                  <a:moveTo>
                    <a:pt x="5517" y="1"/>
                  </a:moveTo>
                  <a:lnTo>
                    <a:pt x="4388" y="266"/>
                  </a:lnTo>
                  <a:lnTo>
                    <a:pt x="4388" y="7345"/>
                  </a:lnTo>
                  <a:cubicBezTo>
                    <a:pt x="3943" y="7029"/>
                    <a:pt x="3410" y="6861"/>
                    <a:pt x="2865" y="6861"/>
                  </a:cubicBezTo>
                  <a:cubicBezTo>
                    <a:pt x="1790" y="6861"/>
                    <a:pt x="823" y="7508"/>
                    <a:pt x="410" y="8499"/>
                  </a:cubicBezTo>
                  <a:cubicBezTo>
                    <a:pt x="1" y="9492"/>
                    <a:pt x="227" y="10634"/>
                    <a:pt x="986" y="11392"/>
                  </a:cubicBezTo>
                  <a:cubicBezTo>
                    <a:pt x="1495" y="11900"/>
                    <a:pt x="2174" y="12170"/>
                    <a:pt x="2865" y="12170"/>
                  </a:cubicBezTo>
                  <a:cubicBezTo>
                    <a:pt x="3207" y="12170"/>
                    <a:pt x="3551" y="12104"/>
                    <a:pt x="3879" y="11968"/>
                  </a:cubicBezTo>
                  <a:cubicBezTo>
                    <a:pt x="4873" y="11558"/>
                    <a:pt x="5517" y="10588"/>
                    <a:pt x="5517" y="9516"/>
                  </a:cubicBezTo>
                  <a:lnTo>
                    <a:pt x="551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76" name="Google Shape;9376;p72"/>
            <p:cNvSpPr/>
            <p:nvPr/>
          </p:nvSpPr>
          <p:spPr>
            <a:xfrm>
              <a:off x="924450" y="2204450"/>
              <a:ext cx="139300" cy="304275"/>
            </a:xfrm>
            <a:custGeom>
              <a:avLst/>
              <a:gdLst/>
              <a:ahLst/>
              <a:cxnLst/>
              <a:rect l="l" t="t" r="r" b="b"/>
              <a:pathLst>
                <a:path w="5572" h="12171" extrusionOk="0">
                  <a:moveTo>
                    <a:pt x="5572" y="1"/>
                  </a:moveTo>
                  <a:lnTo>
                    <a:pt x="4442" y="263"/>
                  </a:lnTo>
                  <a:lnTo>
                    <a:pt x="4442" y="7345"/>
                  </a:lnTo>
                  <a:cubicBezTo>
                    <a:pt x="3982" y="7023"/>
                    <a:pt x="3449" y="6864"/>
                    <a:pt x="2917" y="6864"/>
                  </a:cubicBezTo>
                  <a:cubicBezTo>
                    <a:pt x="2291" y="6864"/>
                    <a:pt x="1668" y="7085"/>
                    <a:pt x="1169" y="7520"/>
                  </a:cubicBezTo>
                  <a:cubicBezTo>
                    <a:pt x="251" y="8327"/>
                    <a:pt x="1" y="9655"/>
                    <a:pt x="564" y="10742"/>
                  </a:cubicBezTo>
                  <a:cubicBezTo>
                    <a:pt x="1030" y="11634"/>
                    <a:pt x="1946" y="12171"/>
                    <a:pt x="2916" y="12171"/>
                  </a:cubicBezTo>
                  <a:cubicBezTo>
                    <a:pt x="3126" y="12171"/>
                    <a:pt x="3338" y="12146"/>
                    <a:pt x="3548" y="12094"/>
                  </a:cubicBezTo>
                  <a:cubicBezTo>
                    <a:pt x="4738" y="11802"/>
                    <a:pt x="5572" y="10739"/>
                    <a:pt x="5572" y="9516"/>
                  </a:cubicBezTo>
                  <a:lnTo>
                    <a:pt x="55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77" name="Google Shape;9377;p72"/>
          <p:cNvGrpSpPr/>
          <p:nvPr/>
        </p:nvGrpSpPr>
        <p:grpSpPr>
          <a:xfrm>
            <a:off x="1661509" y="3559347"/>
            <a:ext cx="339306" cy="298186"/>
            <a:chOff x="2085450" y="2057100"/>
            <a:chExt cx="481900" cy="423500"/>
          </a:xfrm>
          <a:solidFill>
            <a:srgbClr val="FFC000"/>
          </a:solidFill>
        </p:grpSpPr>
        <p:sp>
          <p:nvSpPr>
            <p:cNvPr id="9378" name="Google Shape;9378;p72"/>
            <p:cNvSpPr/>
            <p:nvPr/>
          </p:nvSpPr>
          <p:spPr>
            <a:xfrm>
              <a:off x="2085450" y="2061650"/>
              <a:ext cx="141250" cy="418950"/>
            </a:xfrm>
            <a:custGeom>
              <a:avLst/>
              <a:gdLst/>
              <a:ahLst/>
              <a:cxnLst/>
              <a:rect l="l" t="t" r="r" b="b"/>
              <a:pathLst>
                <a:path w="5650" h="16758" extrusionOk="0">
                  <a:moveTo>
                    <a:pt x="4305" y="6452"/>
                  </a:moveTo>
                  <a:cubicBezTo>
                    <a:pt x="4736" y="6452"/>
                    <a:pt x="5115" y="6999"/>
                    <a:pt x="4728" y="7411"/>
                  </a:cubicBezTo>
                  <a:cubicBezTo>
                    <a:pt x="4520" y="7631"/>
                    <a:pt x="4352" y="7887"/>
                    <a:pt x="4228" y="8164"/>
                  </a:cubicBezTo>
                  <a:cubicBezTo>
                    <a:pt x="4120" y="8402"/>
                    <a:pt x="3927" y="8502"/>
                    <a:pt x="3732" y="8502"/>
                  </a:cubicBezTo>
                  <a:cubicBezTo>
                    <a:pt x="3367" y="8502"/>
                    <a:pt x="2999" y="8150"/>
                    <a:pt x="3195" y="7703"/>
                  </a:cubicBezTo>
                  <a:cubicBezTo>
                    <a:pt x="3373" y="7312"/>
                    <a:pt x="3611" y="6951"/>
                    <a:pt x="3903" y="6637"/>
                  </a:cubicBezTo>
                  <a:cubicBezTo>
                    <a:pt x="4027" y="6506"/>
                    <a:pt x="4169" y="6452"/>
                    <a:pt x="4305" y="6452"/>
                  </a:cubicBezTo>
                  <a:close/>
                  <a:moveTo>
                    <a:pt x="2983" y="9449"/>
                  </a:moveTo>
                  <a:cubicBezTo>
                    <a:pt x="3331" y="9449"/>
                    <a:pt x="3684" y="9752"/>
                    <a:pt x="3539" y="10191"/>
                  </a:cubicBezTo>
                  <a:lnTo>
                    <a:pt x="3361" y="10727"/>
                  </a:lnTo>
                  <a:cubicBezTo>
                    <a:pt x="3270" y="10997"/>
                    <a:pt x="3059" y="11113"/>
                    <a:pt x="2845" y="11113"/>
                  </a:cubicBezTo>
                  <a:cubicBezTo>
                    <a:pt x="2498" y="11113"/>
                    <a:pt x="2143" y="10808"/>
                    <a:pt x="2289" y="10368"/>
                  </a:cubicBezTo>
                  <a:lnTo>
                    <a:pt x="2467" y="9832"/>
                  </a:lnTo>
                  <a:cubicBezTo>
                    <a:pt x="2558" y="9564"/>
                    <a:pt x="2770" y="9449"/>
                    <a:pt x="2983" y="9449"/>
                  </a:cubicBezTo>
                  <a:close/>
                  <a:moveTo>
                    <a:pt x="5649" y="1"/>
                  </a:moveTo>
                  <a:lnTo>
                    <a:pt x="356" y="2117"/>
                  </a:lnTo>
                  <a:cubicBezTo>
                    <a:pt x="142" y="2202"/>
                    <a:pt x="3" y="2410"/>
                    <a:pt x="3" y="2641"/>
                  </a:cubicBezTo>
                  <a:lnTo>
                    <a:pt x="3" y="16192"/>
                  </a:lnTo>
                  <a:cubicBezTo>
                    <a:pt x="1" y="16516"/>
                    <a:pt x="265" y="16758"/>
                    <a:pt x="564" y="16758"/>
                  </a:cubicBezTo>
                  <a:cubicBezTo>
                    <a:pt x="634" y="16758"/>
                    <a:pt x="706" y="16745"/>
                    <a:pt x="777" y="16716"/>
                  </a:cubicBezTo>
                  <a:lnTo>
                    <a:pt x="5649" y="14768"/>
                  </a:lnTo>
                  <a:lnTo>
                    <a:pt x="56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79" name="Google Shape;9379;p72"/>
            <p:cNvSpPr/>
            <p:nvPr/>
          </p:nvSpPr>
          <p:spPr>
            <a:xfrm>
              <a:off x="2254900" y="2061050"/>
              <a:ext cx="143050" cy="415650"/>
            </a:xfrm>
            <a:custGeom>
              <a:avLst/>
              <a:gdLst/>
              <a:ahLst/>
              <a:cxnLst/>
              <a:rect l="l" t="t" r="r" b="b"/>
              <a:pathLst>
                <a:path w="5722" h="16626" extrusionOk="0">
                  <a:moveTo>
                    <a:pt x="2504" y="6585"/>
                  </a:moveTo>
                  <a:cubicBezTo>
                    <a:pt x="2647" y="6585"/>
                    <a:pt x="2794" y="6645"/>
                    <a:pt x="2916" y="6788"/>
                  </a:cubicBezTo>
                  <a:cubicBezTo>
                    <a:pt x="3153" y="7068"/>
                    <a:pt x="3349" y="7378"/>
                    <a:pt x="3500" y="7709"/>
                  </a:cubicBezTo>
                  <a:cubicBezTo>
                    <a:pt x="3766" y="8258"/>
                    <a:pt x="3464" y="8654"/>
                    <a:pt x="3096" y="8654"/>
                  </a:cubicBezTo>
                  <a:cubicBezTo>
                    <a:pt x="2878" y="8654"/>
                    <a:pt x="2636" y="8515"/>
                    <a:pt x="2476" y="8185"/>
                  </a:cubicBezTo>
                  <a:cubicBezTo>
                    <a:pt x="2367" y="7947"/>
                    <a:pt x="2226" y="7724"/>
                    <a:pt x="2057" y="7523"/>
                  </a:cubicBezTo>
                  <a:cubicBezTo>
                    <a:pt x="1694" y="7098"/>
                    <a:pt x="2083" y="6585"/>
                    <a:pt x="2504" y="6585"/>
                  </a:cubicBezTo>
                  <a:close/>
                  <a:moveTo>
                    <a:pt x="1" y="0"/>
                  </a:moveTo>
                  <a:lnTo>
                    <a:pt x="1" y="5475"/>
                  </a:lnTo>
                  <a:cubicBezTo>
                    <a:pt x="217" y="5475"/>
                    <a:pt x="434" y="5496"/>
                    <a:pt x="648" y="5532"/>
                  </a:cubicBezTo>
                  <a:cubicBezTo>
                    <a:pt x="1334" y="5657"/>
                    <a:pt x="1201" y="6655"/>
                    <a:pt x="564" y="6655"/>
                  </a:cubicBezTo>
                  <a:cubicBezTo>
                    <a:pt x="525" y="6655"/>
                    <a:pt x="483" y="6651"/>
                    <a:pt x="440" y="6643"/>
                  </a:cubicBezTo>
                  <a:cubicBezTo>
                    <a:pt x="296" y="6622"/>
                    <a:pt x="148" y="6610"/>
                    <a:pt x="1" y="6604"/>
                  </a:cubicBezTo>
                  <a:lnTo>
                    <a:pt x="1" y="14744"/>
                  </a:lnTo>
                  <a:lnTo>
                    <a:pt x="5722" y="16626"/>
                  </a:lnTo>
                  <a:lnTo>
                    <a:pt x="5722" y="10395"/>
                  </a:lnTo>
                  <a:cubicBezTo>
                    <a:pt x="5704" y="10397"/>
                    <a:pt x="5684" y="10397"/>
                    <a:pt x="5661" y="10397"/>
                  </a:cubicBezTo>
                  <a:cubicBezTo>
                    <a:pt x="5400" y="10397"/>
                    <a:pt x="4871" y="10299"/>
                    <a:pt x="4388" y="10085"/>
                  </a:cubicBezTo>
                  <a:cubicBezTo>
                    <a:pt x="3793" y="9819"/>
                    <a:pt x="4068" y="8997"/>
                    <a:pt x="4603" y="8997"/>
                  </a:cubicBezTo>
                  <a:cubicBezTo>
                    <a:pt x="4680" y="8997"/>
                    <a:pt x="4763" y="9014"/>
                    <a:pt x="4849" y="9052"/>
                  </a:cubicBezTo>
                  <a:cubicBezTo>
                    <a:pt x="5123" y="9176"/>
                    <a:pt x="5418" y="9251"/>
                    <a:pt x="5722" y="9275"/>
                  </a:cubicBezTo>
                  <a:lnTo>
                    <a:pt x="5722" y="1882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80" name="Google Shape;9380;p72"/>
            <p:cNvSpPr/>
            <p:nvPr/>
          </p:nvSpPr>
          <p:spPr>
            <a:xfrm>
              <a:off x="2426175" y="2057100"/>
              <a:ext cx="141175" cy="418925"/>
            </a:xfrm>
            <a:custGeom>
              <a:avLst/>
              <a:gdLst/>
              <a:ahLst/>
              <a:cxnLst/>
              <a:rect l="l" t="t" r="r" b="b"/>
              <a:pathLst>
                <a:path w="5647" h="16757" extrusionOk="0">
                  <a:moveTo>
                    <a:pt x="2800" y="5647"/>
                  </a:moveTo>
                  <a:cubicBezTo>
                    <a:pt x="3154" y="5647"/>
                    <a:pt x="3516" y="5968"/>
                    <a:pt x="3349" y="6410"/>
                  </a:cubicBezTo>
                  <a:lnTo>
                    <a:pt x="3153" y="6937"/>
                  </a:lnTo>
                  <a:cubicBezTo>
                    <a:pt x="3055" y="7196"/>
                    <a:pt x="2850" y="7305"/>
                    <a:pt x="2643" y="7305"/>
                  </a:cubicBezTo>
                  <a:cubicBezTo>
                    <a:pt x="2288" y="7305"/>
                    <a:pt x="1929" y="6984"/>
                    <a:pt x="2096" y="6539"/>
                  </a:cubicBezTo>
                  <a:lnTo>
                    <a:pt x="2295" y="6012"/>
                  </a:lnTo>
                  <a:cubicBezTo>
                    <a:pt x="2390" y="5755"/>
                    <a:pt x="2594" y="5647"/>
                    <a:pt x="2800" y="5647"/>
                  </a:cubicBezTo>
                  <a:close/>
                  <a:moveTo>
                    <a:pt x="1700" y="8178"/>
                  </a:moveTo>
                  <a:cubicBezTo>
                    <a:pt x="2108" y="8178"/>
                    <a:pt x="2500" y="8655"/>
                    <a:pt x="2168" y="9090"/>
                  </a:cubicBezTo>
                  <a:cubicBezTo>
                    <a:pt x="1906" y="9433"/>
                    <a:pt x="1587" y="9725"/>
                    <a:pt x="1226" y="9960"/>
                  </a:cubicBezTo>
                  <a:cubicBezTo>
                    <a:pt x="1118" y="10030"/>
                    <a:pt x="1011" y="10060"/>
                    <a:pt x="911" y="10060"/>
                  </a:cubicBezTo>
                  <a:cubicBezTo>
                    <a:pt x="424" y="10060"/>
                    <a:pt x="97" y="9344"/>
                    <a:pt x="612" y="9012"/>
                  </a:cubicBezTo>
                  <a:cubicBezTo>
                    <a:pt x="867" y="8849"/>
                    <a:pt x="1090" y="8641"/>
                    <a:pt x="1274" y="8403"/>
                  </a:cubicBezTo>
                  <a:cubicBezTo>
                    <a:pt x="1394" y="8244"/>
                    <a:pt x="1548" y="8178"/>
                    <a:pt x="1700" y="8178"/>
                  </a:cubicBezTo>
                  <a:close/>
                  <a:moveTo>
                    <a:pt x="5080" y="0"/>
                  </a:moveTo>
                  <a:cubicBezTo>
                    <a:pt x="5010" y="0"/>
                    <a:pt x="4939" y="13"/>
                    <a:pt x="4869" y="41"/>
                  </a:cubicBezTo>
                  <a:lnTo>
                    <a:pt x="0" y="1989"/>
                  </a:lnTo>
                  <a:lnTo>
                    <a:pt x="0" y="16756"/>
                  </a:lnTo>
                  <a:lnTo>
                    <a:pt x="5291" y="14640"/>
                  </a:lnTo>
                  <a:cubicBezTo>
                    <a:pt x="5505" y="14555"/>
                    <a:pt x="5646" y="14347"/>
                    <a:pt x="5646" y="14116"/>
                  </a:cubicBezTo>
                  <a:lnTo>
                    <a:pt x="5646" y="565"/>
                  </a:lnTo>
                  <a:cubicBezTo>
                    <a:pt x="5644" y="240"/>
                    <a:pt x="5378" y="0"/>
                    <a:pt x="5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81" name="Google Shape;9381;p72"/>
          <p:cNvGrpSpPr/>
          <p:nvPr/>
        </p:nvGrpSpPr>
        <p:grpSpPr>
          <a:xfrm>
            <a:off x="2089442" y="3582592"/>
            <a:ext cx="339306" cy="251698"/>
            <a:chOff x="2678275" y="2090100"/>
            <a:chExt cx="481900" cy="357475"/>
          </a:xfrm>
          <a:solidFill>
            <a:srgbClr val="FFC000"/>
          </a:solidFill>
        </p:grpSpPr>
        <p:sp>
          <p:nvSpPr>
            <p:cNvPr id="9382" name="Google Shape;9382;p72"/>
            <p:cNvSpPr/>
            <p:nvPr/>
          </p:nvSpPr>
          <p:spPr>
            <a:xfrm>
              <a:off x="289945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3" y="1"/>
                  </a:moveTo>
                  <a:cubicBezTo>
                    <a:pt x="356" y="1"/>
                    <a:pt x="1" y="353"/>
                    <a:pt x="1" y="790"/>
                  </a:cubicBezTo>
                  <a:cubicBezTo>
                    <a:pt x="1" y="1226"/>
                    <a:pt x="356" y="1581"/>
                    <a:pt x="793" y="1581"/>
                  </a:cubicBezTo>
                  <a:cubicBezTo>
                    <a:pt x="1227" y="1581"/>
                    <a:pt x="1582" y="1226"/>
                    <a:pt x="1582" y="790"/>
                  </a:cubicBezTo>
                  <a:cubicBezTo>
                    <a:pt x="1582" y="353"/>
                    <a:pt x="1227" y="1"/>
                    <a:pt x="7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83" name="Google Shape;9383;p72"/>
            <p:cNvSpPr/>
            <p:nvPr/>
          </p:nvSpPr>
          <p:spPr>
            <a:xfrm>
              <a:off x="30924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0" y="1"/>
                  </a:moveTo>
                  <a:cubicBezTo>
                    <a:pt x="353" y="1"/>
                    <a:pt x="1" y="353"/>
                    <a:pt x="1" y="790"/>
                  </a:cubicBezTo>
                  <a:cubicBezTo>
                    <a:pt x="1" y="1226"/>
                    <a:pt x="353" y="1581"/>
                    <a:pt x="790" y="1581"/>
                  </a:cubicBezTo>
                  <a:cubicBezTo>
                    <a:pt x="1226" y="1581"/>
                    <a:pt x="1582" y="1226"/>
                    <a:pt x="1582" y="790"/>
                  </a:cubicBezTo>
                  <a:cubicBezTo>
                    <a:pt x="1582" y="353"/>
                    <a:pt x="1226" y="1"/>
                    <a:pt x="7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84" name="Google Shape;9384;p72"/>
            <p:cNvSpPr/>
            <p:nvPr/>
          </p:nvSpPr>
          <p:spPr>
            <a:xfrm>
              <a:off x="2678350" y="2389425"/>
              <a:ext cx="481825" cy="58150"/>
            </a:xfrm>
            <a:custGeom>
              <a:avLst/>
              <a:gdLst/>
              <a:ahLst/>
              <a:cxnLst/>
              <a:rect l="l" t="t" r="r" b="b"/>
              <a:pathLst>
                <a:path w="19273" h="2326" extrusionOk="0">
                  <a:moveTo>
                    <a:pt x="1" y="1"/>
                  </a:moveTo>
                  <a:lnTo>
                    <a:pt x="1" y="1759"/>
                  </a:lnTo>
                  <a:cubicBezTo>
                    <a:pt x="1" y="2072"/>
                    <a:pt x="251" y="2325"/>
                    <a:pt x="564" y="2325"/>
                  </a:cubicBezTo>
                  <a:lnTo>
                    <a:pt x="18707" y="2325"/>
                  </a:lnTo>
                  <a:cubicBezTo>
                    <a:pt x="19020" y="2325"/>
                    <a:pt x="19273" y="2072"/>
                    <a:pt x="19273" y="1759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85" name="Google Shape;9385;p72"/>
            <p:cNvSpPr/>
            <p:nvPr/>
          </p:nvSpPr>
          <p:spPr>
            <a:xfrm>
              <a:off x="27066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89" y="1"/>
                  </a:moveTo>
                  <a:cubicBezTo>
                    <a:pt x="352" y="1"/>
                    <a:pt x="0" y="353"/>
                    <a:pt x="0" y="790"/>
                  </a:cubicBezTo>
                  <a:cubicBezTo>
                    <a:pt x="0" y="1226"/>
                    <a:pt x="352" y="1581"/>
                    <a:pt x="789" y="1581"/>
                  </a:cubicBezTo>
                  <a:cubicBezTo>
                    <a:pt x="1226" y="1581"/>
                    <a:pt x="1581" y="1226"/>
                    <a:pt x="1581" y="790"/>
                  </a:cubicBezTo>
                  <a:cubicBezTo>
                    <a:pt x="1581" y="353"/>
                    <a:pt x="1226" y="1"/>
                    <a:pt x="7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86" name="Google Shape;9386;p72"/>
            <p:cNvSpPr/>
            <p:nvPr/>
          </p:nvSpPr>
          <p:spPr>
            <a:xfrm>
              <a:off x="2678275" y="2090100"/>
              <a:ext cx="481900" cy="271125"/>
            </a:xfrm>
            <a:custGeom>
              <a:avLst/>
              <a:gdLst/>
              <a:ahLst/>
              <a:cxnLst/>
              <a:rect l="l" t="t" r="r" b="b"/>
              <a:pathLst>
                <a:path w="19276" h="10845" extrusionOk="0">
                  <a:moveTo>
                    <a:pt x="9638" y="5229"/>
                  </a:moveTo>
                  <a:cubicBezTo>
                    <a:pt x="9885" y="5229"/>
                    <a:pt x="10134" y="5277"/>
                    <a:pt x="10372" y="5376"/>
                  </a:cubicBezTo>
                  <a:cubicBezTo>
                    <a:pt x="11091" y="5674"/>
                    <a:pt x="11558" y="6373"/>
                    <a:pt x="11558" y="7150"/>
                  </a:cubicBezTo>
                  <a:cubicBezTo>
                    <a:pt x="11558" y="8209"/>
                    <a:pt x="10697" y="9068"/>
                    <a:pt x="9640" y="9071"/>
                  </a:cubicBezTo>
                  <a:cubicBezTo>
                    <a:pt x="8863" y="9071"/>
                    <a:pt x="8161" y="8601"/>
                    <a:pt x="7866" y="7884"/>
                  </a:cubicBezTo>
                  <a:cubicBezTo>
                    <a:pt x="7568" y="7168"/>
                    <a:pt x="7731" y="6343"/>
                    <a:pt x="8282" y="5791"/>
                  </a:cubicBezTo>
                  <a:cubicBezTo>
                    <a:pt x="8648" y="5425"/>
                    <a:pt x="9139" y="5229"/>
                    <a:pt x="9638" y="5229"/>
                  </a:cubicBezTo>
                  <a:close/>
                  <a:moveTo>
                    <a:pt x="571" y="1"/>
                  </a:moveTo>
                  <a:cubicBezTo>
                    <a:pt x="281" y="1"/>
                    <a:pt x="3" y="226"/>
                    <a:pt x="1" y="567"/>
                  </a:cubicBezTo>
                  <a:lnTo>
                    <a:pt x="1" y="7150"/>
                  </a:lnTo>
                  <a:cubicBezTo>
                    <a:pt x="1" y="6373"/>
                    <a:pt x="471" y="5674"/>
                    <a:pt x="1187" y="5376"/>
                  </a:cubicBezTo>
                  <a:cubicBezTo>
                    <a:pt x="1425" y="5277"/>
                    <a:pt x="1674" y="5229"/>
                    <a:pt x="1921" y="5229"/>
                  </a:cubicBezTo>
                  <a:cubicBezTo>
                    <a:pt x="2420" y="5229"/>
                    <a:pt x="2912" y="5425"/>
                    <a:pt x="3280" y="5791"/>
                  </a:cubicBezTo>
                  <a:cubicBezTo>
                    <a:pt x="3828" y="6343"/>
                    <a:pt x="3994" y="7168"/>
                    <a:pt x="3696" y="7884"/>
                  </a:cubicBezTo>
                  <a:cubicBezTo>
                    <a:pt x="3398" y="8601"/>
                    <a:pt x="2699" y="9071"/>
                    <a:pt x="1922" y="9071"/>
                  </a:cubicBezTo>
                  <a:cubicBezTo>
                    <a:pt x="862" y="9068"/>
                    <a:pt x="4" y="8209"/>
                    <a:pt x="1" y="7150"/>
                  </a:cubicBezTo>
                  <a:lnTo>
                    <a:pt x="1" y="10844"/>
                  </a:lnTo>
                  <a:lnTo>
                    <a:pt x="19276" y="10844"/>
                  </a:lnTo>
                  <a:lnTo>
                    <a:pt x="19276" y="7150"/>
                  </a:lnTo>
                  <a:cubicBezTo>
                    <a:pt x="19276" y="7926"/>
                    <a:pt x="18806" y="8625"/>
                    <a:pt x="18089" y="8923"/>
                  </a:cubicBezTo>
                  <a:cubicBezTo>
                    <a:pt x="17852" y="9022"/>
                    <a:pt x="17603" y="9070"/>
                    <a:pt x="17356" y="9070"/>
                  </a:cubicBezTo>
                  <a:cubicBezTo>
                    <a:pt x="16857" y="9070"/>
                    <a:pt x="16365" y="8874"/>
                    <a:pt x="15997" y="8508"/>
                  </a:cubicBezTo>
                  <a:cubicBezTo>
                    <a:pt x="15449" y="7957"/>
                    <a:pt x="15283" y="7131"/>
                    <a:pt x="15581" y="6415"/>
                  </a:cubicBezTo>
                  <a:cubicBezTo>
                    <a:pt x="15879" y="5698"/>
                    <a:pt x="16578" y="5231"/>
                    <a:pt x="17355" y="5231"/>
                  </a:cubicBezTo>
                  <a:cubicBezTo>
                    <a:pt x="18415" y="5231"/>
                    <a:pt x="19273" y="6090"/>
                    <a:pt x="19276" y="7150"/>
                  </a:cubicBezTo>
                  <a:lnTo>
                    <a:pt x="19276" y="567"/>
                  </a:lnTo>
                  <a:cubicBezTo>
                    <a:pt x="19276" y="341"/>
                    <a:pt x="19137" y="133"/>
                    <a:pt x="18927" y="46"/>
                  </a:cubicBezTo>
                  <a:cubicBezTo>
                    <a:pt x="18857" y="17"/>
                    <a:pt x="18783" y="2"/>
                    <a:pt x="18709" y="2"/>
                  </a:cubicBezTo>
                  <a:cubicBezTo>
                    <a:pt x="18564" y="2"/>
                    <a:pt x="18420" y="58"/>
                    <a:pt x="18312" y="166"/>
                  </a:cubicBezTo>
                  <a:lnTo>
                    <a:pt x="14783" y="3641"/>
                  </a:lnTo>
                  <a:lnTo>
                    <a:pt x="9971" y="112"/>
                  </a:lnTo>
                  <a:cubicBezTo>
                    <a:pt x="9871" y="38"/>
                    <a:pt x="9754" y="1"/>
                    <a:pt x="9636" y="1"/>
                  </a:cubicBezTo>
                  <a:cubicBezTo>
                    <a:pt x="9517" y="1"/>
                    <a:pt x="9397" y="39"/>
                    <a:pt x="9297" y="115"/>
                  </a:cubicBezTo>
                  <a:lnTo>
                    <a:pt x="4656" y="3641"/>
                  </a:lnTo>
                  <a:lnTo>
                    <a:pt x="952" y="154"/>
                  </a:lnTo>
                  <a:cubicBezTo>
                    <a:pt x="840" y="48"/>
                    <a:pt x="704" y="1"/>
                    <a:pt x="5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87" name="Google Shape;9387;p72"/>
          <p:cNvGrpSpPr/>
          <p:nvPr/>
        </p:nvGrpSpPr>
        <p:grpSpPr>
          <a:xfrm>
            <a:off x="2566646" y="3594790"/>
            <a:ext cx="219345" cy="227301"/>
            <a:chOff x="3357325" y="2093500"/>
            <a:chExt cx="311525" cy="322825"/>
          </a:xfrm>
          <a:solidFill>
            <a:srgbClr val="FFC000"/>
          </a:solidFill>
        </p:grpSpPr>
        <p:sp>
          <p:nvSpPr>
            <p:cNvPr id="9388" name="Google Shape;9388;p72"/>
            <p:cNvSpPr/>
            <p:nvPr/>
          </p:nvSpPr>
          <p:spPr>
            <a:xfrm>
              <a:off x="3357325" y="2210550"/>
              <a:ext cx="85700" cy="205775"/>
            </a:xfrm>
            <a:custGeom>
              <a:avLst/>
              <a:gdLst/>
              <a:ahLst/>
              <a:cxnLst/>
              <a:rect l="l" t="t" r="r" b="b"/>
              <a:pathLst>
                <a:path w="3428" h="8231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7664"/>
                  </a:lnTo>
                  <a:cubicBezTo>
                    <a:pt x="0" y="7978"/>
                    <a:pt x="253" y="8231"/>
                    <a:pt x="566" y="8231"/>
                  </a:cubicBezTo>
                  <a:lnTo>
                    <a:pt x="2861" y="8231"/>
                  </a:lnTo>
                  <a:cubicBezTo>
                    <a:pt x="3174" y="8231"/>
                    <a:pt x="3427" y="7978"/>
                    <a:pt x="3427" y="7664"/>
                  </a:cubicBezTo>
                  <a:lnTo>
                    <a:pt x="3427" y="564"/>
                  </a:lnTo>
                  <a:cubicBezTo>
                    <a:pt x="3427" y="251"/>
                    <a:pt x="3174" y="1"/>
                    <a:pt x="2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89" name="Google Shape;9389;p72"/>
            <p:cNvSpPr/>
            <p:nvPr/>
          </p:nvSpPr>
          <p:spPr>
            <a:xfrm>
              <a:off x="3471225" y="2152075"/>
              <a:ext cx="84725" cy="264250"/>
            </a:xfrm>
            <a:custGeom>
              <a:avLst/>
              <a:gdLst/>
              <a:ahLst/>
              <a:cxnLst/>
              <a:rect l="l" t="t" r="r" b="b"/>
              <a:pathLst>
                <a:path w="3389" h="10570" extrusionOk="0">
                  <a:moveTo>
                    <a:pt x="563" y="0"/>
                  </a:moveTo>
                  <a:cubicBezTo>
                    <a:pt x="253" y="0"/>
                    <a:pt x="0" y="250"/>
                    <a:pt x="0" y="563"/>
                  </a:cubicBezTo>
                  <a:lnTo>
                    <a:pt x="0" y="10003"/>
                  </a:lnTo>
                  <a:cubicBezTo>
                    <a:pt x="0" y="10317"/>
                    <a:pt x="253" y="10570"/>
                    <a:pt x="563" y="10570"/>
                  </a:cubicBezTo>
                  <a:lnTo>
                    <a:pt x="2822" y="10570"/>
                  </a:lnTo>
                  <a:cubicBezTo>
                    <a:pt x="3135" y="10570"/>
                    <a:pt x="3388" y="10317"/>
                    <a:pt x="3388" y="10003"/>
                  </a:cubicBezTo>
                  <a:lnTo>
                    <a:pt x="3388" y="563"/>
                  </a:lnTo>
                  <a:cubicBezTo>
                    <a:pt x="3388" y="250"/>
                    <a:pt x="3135" y="0"/>
                    <a:pt x="2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90" name="Google Shape;9390;p72"/>
            <p:cNvSpPr/>
            <p:nvPr/>
          </p:nvSpPr>
          <p:spPr>
            <a:xfrm>
              <a:off x="3584150" y="2093500"/>
              <a:ext cx="84700" cy="322825"/>
            </a:xfrm>
            <a:custGeom>
              <a:avLst/>
              <a:gdLst/>
              <a:ahLst/>
              <a:cxnLst/>
              <a:rect l="l" t="t" r="r" b="b"/>
              <a:pathLst>
                <a:path w="3388" h="12913" extrusionOk="0">
                  <a:moveTo>
                    <a:pt x="563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2346"/>
                  </a:lnTo>
                  <a:cubicBezTo>
                    <a:pt x="0" y="12660"/>
                    <a:pt x="253" y="12913"/>
                    <a:pt x="563" y="12913"/>
                  </a:cubicBezTo>
                  <a:lnTo>
                    <a:pt x="2822" y="12913"/>
                  </a:lnTo>
                  <a:cubicBezTo>
                    <a:pt x="3135" y="12913"/>
                    <a:pt x="3388" y="12660"/>
                    <a:pt x="3388" y="12346"/>
                  </a:cubicBezTo>
                  <a:lnTo>
                    <a:pt x="3388" y="566"/>
                  </a:lnTo>
                  <a:cubicBezTo>
                    <a:pt x="3388" y="253"/>
                    <a:pt x="3135" y="0"/>
                    <a:pt x="2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391" name="Google Shape;9391;p72"/>
          <p:cNvSpPr/>
          <p:nvPr/>
        </p:nvSpPr>
        <p:spPr>
          <a:xfrm>
            <a:off x="2921919" y="3550464"/>
            <a:ext cx="333673" cy="315824"/>
          </a:xfrm>
          <a:custGeom>
            <a:avLst/>
            <a:gdLst/>
            <a:ahLst/>
            <a:cxnLst/>
            <a:rect l="l" t="t" r="r" b="b"/>
            <a:pathLst>
              <a:path w="18956" h="17942" extrusionOk="0">
                <a:moveTo>
                  <a:pt x="6270" y="9375"/>
                </a:moveTo>
                <a:lnTo>
                  <a:pt x="6267" y="16812"/>
                </a:lnTo>
                <a:lnTo>
                  <a:pt x="1130" y="16812"/>
                </a:lnTo>
                <a:lnTo>
                  <a:pt x="1130" y="13545"/>
                </a:lnTo>
                <a:lnTo>
                  <a:pt x="6270" y="9375"/>
                </a:lnTo>
                <a:close/>
                <a:moveTo>
                  <a:pt x="7399" y="9116"/>
                </a:moveTo>
                <a:lnTo>
                  <a:pt x="12103" y="11534"/>
                </a:lnTo>
                <a:lnTo>
                  <a:pt x="12100" y="16812"/>
                </a:lnTo>
                <a:lnTo>
                  <a:pt x="7399" y="16812"/>
                </a:lnTo>
                <a:lnTo>
                  <a:pt x="7399" y="9116"/>
                </a:lnTo>
                <a:close/>
                <a:moveTo>
                  <a:pt x="564" y="1"/>
                </a:moveTo>
                <a:cubicBezTo>
                  <a:pt x="251" y="1"/>
                  <a:pt x="1" y="254"/>
                  <a:pt x="1" y="564"/>
                </a:cubicBezTo>
                <a:lnTo>
                  <a:pt x="1" y="13274"/>
                </a:lnTo>
                <a:lnTo>
                  <a:pt x="1" y="17376"/>
                </a:lnTo>
                <a:cubicBezTo>
                  <a:pt x="1" y="17689"/>
                  <a:pt x="251" y="17942"/>
                  <a:pt x="564" y="17942"/>
                </a:cubicBezTo>
                <a:lnTo>
                  <a:pt x="18324" y="17942"/>
                </a:lnTo>
                <a:cubicBezTo>
                  <a:pt x="18637" y="17942"/>
                  <a:pt x="18890" y="17689"/>
                  <a:pt x="18890" y="17376"/>
                </a:cubicBezTo>
                <a:cubicBezTo>
                  <a:pt x="18890" y="17062"/>
                  <a:pt x="18637" y="16812"/>
                  <a:pt x="18324" y="16812"/>
                </a:cubicBezTo>
                <a:lnTo>
                  <a:pt x="13232" y="16812"/>
                </a:lnTo>
                <a:lnTo>
                  <a:pt x="13232" y="11425"/>
                </a:lnTo>
                <a:lnTo>
                  <a:pt x="16210" y="8444"/>
                </a:lnTo>
                <a:lnTo>
                  <a:pt x="17400" y="9634"/>
                </a:lnTo>
                <a:cubicBezTo>
                  <a:pt x="17514" y="9748"/>
                  <a:pt x="17656" y="9799"/>
                  <a:pt x="17796" y="9799"/>
                </a:cubicBezTo>
                <a:cubicBezTo>
                  <a:pt x="18059" y="9799"/>
                  <a:pt x="18314" y="9616"/>
                  <a:pt x="18357" y="9317"/>
                </a:cubicBezTo>
                <a:lnTo>
                  <a:pt x="18905" y="5592"/>
                </a:lnTo>
                <a:cubicBezTo>
                  <a:pt x="18955" y="5247"/>
                  <a:pt x="18683" y="4948"/>
                  <a:pt x="18347" y="4948"/>
                </a:cubicBezTo>
                <a:cubicBezTo>
                  <a:pt x="18320" y="4948"/>
                  <a:pt x="18292" y="4950"/>
                  <a:pt x="18264" y="4954"/>
                </a:cubicBezTo>
                <a:lnTo>
                  <a:pt x="14539" y="5502"/>
                </a:lnTo>
                <a:cubicBezTo>
                  <a:pt x="14078" y="5568"/>
                  <a:pt x="13895" y="6132"/>
                  <a:pt x="14223" y="6460"/>
                </a:cubicBezTo>
                <a:lnTo>
                  <a:pt x="15412" y="7649"/>
                </a:lnTo>
                <a:lnTo>
                  <a:pt x="12558" y="10501"/>
                </a:lnTo>
                <a:lnTo>
                  <a:pt x="7092" y="7688"/>
                </a:lnTo>
                <a:lnTo>
                  <a:pt x="7059" y="7673"/>
                </a:lnTo>
                <a:lnTo>
                  <a:pt x="7044" y="7667"/>
                </a:lnTo>
                <a:cubicBezTo>
                  <a:pt x="7032" y="7661"/>
                  <a:pt x="7020" y="7658"/>
                  <a:pt x="7008" y="7655"/>
                </a:cubicBezTo>
                <a:cubicBezTo>
                  <a:pt x="7002" y="7652"/>
                  <a:pt x="6996" y="7649"/>
                  <a:pt x="6990" y="7649"/>
                </a:cubicBezTo>
                <a:lnTo>
                  <a:pt x="6957" y="7640"/>
                </a:lnTo>
                <a:lnTo>
                  <a:pt x="6942" y="7637"/>
                </a:lnTo>
                <a:cubicBezTo>
                  <a:pt x="6926" y="7634"/>
                  <a:pt x="6908" y="7631"/>
                  <a:pt x="6893" y="7628"/>
                </a:cubicBezTo>
                <a:lnTo>
                  <a:pt x="6770" y="7628"/>
                </a:lnTo>
                <a:cubicBezTo>
                  <a:pt x="6758" y="7631"/>
                  <a:pt x="6743" y="7634"/>
                  <a:pt x="6728" y="7637"/>
                </a:cubicBezTo>
                <a:lnTo>
                  <a:pt x="6710" y="7640"/>
                </a:lnTo>
                <a:lnTo>
                  <a:pt x="6680" y="7649"/>
                </a:lnTo>
                <a:lnTo>
                  <a:pt x="6658" y="7652"/>
                </a:lnTo>
                <a:cubicBezTo>
                  <a:pt x="6646" y="7658"/>
                  <a:pt x="6631" y="7664"/>
                  <a:pt x="6616" y="7670"/>
                </a:cubicBezTo>
                <a:cubicBezTo>
                  <a:pt x="6610" y="7670"/>
                  <a:pt x="6607" y="7673"/>
                  <a:pt x="6601" y="7676"/>
                </a:cubicBezTo>
                <a:cubicBezTo>
                  <a:pt x="6595" y="7679"/>
                  <a:pt x="6583" y="7685"/>
                  <a:pt x="6574" y="7688"/>
                </a:cubicBezTo>
                <a:lnTo>
                  <a:pt x="6556" y="7700"/>
                </a:lnTo>
                <a:cubicBezTo>
                  <a:pt x="6547" y="7703"/>
                  <a:pt x="6538" y="7709"/>
                  <a:pt x="6529" y="7715"/>
                </a:cubicBezTo>
                <a:lnTo>
                  <a:pt x="6514" y="7724"/>
                </a:lnTo>
                <a:cubicBezTo>
                  <a:pt x="6502" y="7733"/>
                  <a:pt x="6490" y="7743"/>
                  <a:pt x="6475" y="7752"/>
                </a:cubicBezTo>
                <a:lnTo>
                  <a:pt x="6475" y="7755"/>
                </a:lnTo>
                <a:lnTo>
                  <a:pt x="1130" y="12091"/>
                </a:lnTo>
                <a:lnTo>
                  <a:pt x="1130" y="564"/>
                </a:lnTo>
                <a:cubicBezTo>
                  <a:pt x="1130" y="254"/>
                  <a:pt x="877" y="1"/>
                  <a:pt x="564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392" name="Google Shape;9392;p72"/>
          <p:cNvGrpSpPr/>
          <p:nvPr/>
        </p:nvGrpSpPr>
        <p:grpSpPr>
          <a:xfrm>
            <a:off x="3360836" y="3538814"/>
            <a:ext cx="292078" cy="339253"/>
            <a:chOff x="4492800" y="2027925"/>
            <a:chExt cx="414825" cy="481825"/>
          </a:xfrm>
          <a:solidFill>
            <a:srgbClr val="FFC000"/>
          </a:solidFill>
        </p:grpSpPr>
        <p:sp>
          <p:nvSpPr>
            <p:cNvPr id="9393" name="Google Shape;9393;p72"/>
            <p:cNvSpPr/>
            <p:nvPr/>
          </p:nvSpPr>
          <p:spPr>
            <a:xfrm>
              <a:off x="4492800" y="2027925"/>
              <a:ext cx="54600" cy="481825"/>
            </a:xfrm>
            <a:custGeom>
              <a:avLst/>
              <a:gdLst/>
              <a:ahLst/>
              <a:cxnLst/>
              <a:rect l="l" t="t" r="r" b="b"/>
              <a:pathLst>
                <a:path w="2184" h="19273" extrusionOk="0">
                  <a:moveTo>
                    <a:pt x="912" y="1"/>
                  </a:moveTo>
                  <a:cubicBezTo>
                    <a:pt x="407" y="1"/>
                    <a:pt x="0" y="407"/>
                    <a:pt x="0" y="913"/>
                  </a:cubicBezTo>
                  <a:lnTo>
                    <a:pt x="0" y="18360"/>
                  </a:lnTo>
                  <a:cubicBezTo>
                    <a:pt x="0" y="18866"/>
                    <a:pt x="407" y="19273"/>
                    <a:pt x="912" y="19273"/>
                  </a:cubicBezTo>
                  <a:lnTo>
                    <a:pt x="1271" y="19273"/>
                  </a:lnTo>
                  <a:cubicBezTo>
                    <a:pt x="1777" y="19273"/>
                    <a:pt x="2183" y="18866"/>
                    <a:pt x="2183" y="18360"/>
                  </a:cubicBezTo>
                  <a:lnTo>
                    <a:pt x="2183" y="913"/>
                  </a:lnTo>
                  <a:cubicBezTo>
                    <a:pt x="2183" y="407"/>
                    <a:pt x="1777" y="1"/>
                    <a:pt x="12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94" name="Google Shape;9394;p72"/>
            <p:cNvSpPr/>
            <p:nvPr/>
          </p:nvSpPr>
          <p:spPr>
            <a:xfrm>
              <a:off x="4575600" y="2051425"/>
              <a:ext cx="332025" cy="262450"/>
            </a:xfrm>
            <a:custGeom>
              <a:avLst/>
              <a:gdLst/>
              <a:ahLst/>
              <a:cxnLst/>
              <a:rect l="l" t="t" r="r" b="b"/>
              <a:pathLst>
                <a:path w="13281" h="10498" extrusionOk="0">
                  <a:moveTo>
                    <a:pt x="0" y="0"/>
                  </a:moveTo>
                  <a:lnTo>
                    <a:pt x="0" y="10497"/>
                  </a:lnTo>
                  <a:lnTo>
                    <a:pt x="12485" y="10497"/>
                  </a:lnTo>
                  <a:cubicBezTo>
                    <a:pt x="13006" y="10494"/>
                    <a:pt x="13280" y="9874"/>
                    <a:pt x="12925" y="9488"/>
                  </a:cubicBezTo>
                  <a:lnTo>
                    <a:pt x="9010" y="5249"/>
                  </a:lnTo>
                  <a:lnTo>
                    <a:pt x="12925" y="1006"/>
                  </a:lnTo>
                  <a:cubicBezTo>
                    <a:pt x="13280" y="620"/>
                    <a:pt x="13006" y="0"/>
                    <a:pt x="124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95" name="Google Shape;9395;p72"/>
          <p:cNvGrpSpPr/>
          <p:nvPr/>
        </p:nvGrpSpPr>
        <p:grpSpPr>
          <a:xfrm>
            <a:off x="3759928" y="3538805"/>
            <a:ext cx="339200" cy="339271"/>
            <a:chOff x="5049725" y="2027900"/>
            <a:chExt cx="481750" cy="481850"/>
          </a:xfrm>
          <a:solidFill>
            <a:srgbClr val="FFC000"/>
          </a:solidFill>
        </p:grpSpPr>
        <p:sp>
          <p:nvSpPr>
            <p:cNvPr id="9396" name="Google Shape;9396;p72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97" name="Google Shape;9397;p72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98" name="Google Shape;9398;p72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99" name="Google Shape;9399;p72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00" name="Google Shape;9400;p72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01" name="Google Shape;9401;p72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02" name="Google Shape;9402;p72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03" name="Google Shape;9403;p72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04" name="Google Shape;9404;p72"/>
          <p:cNvGrpSpPr/>
          <p:nvPr/>
        </p:nvGrpSpPr>
        <p:grpSpPr>
          <a:xfrm>
            <a:off x="4233524" y="3538893"/>
            <a:ext cx="219890" cy="339095"/>
            <a:chOff x="5726350" y="2028150"/>
            <a:chExt cx="312300" cy="481600"/>
          </a:xfrm>
          <a:solidFill>
            <a:srgbClr val="FFC000"/>
          </a:solidFill>
        </p:grpSpPr>
        <p:sp>
          <p:nvSpPr>
            <p:cNvPr id="9405" name="Google Shape;9405;p72"/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06" name="Google Shape;9406;p72"/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07" name="Google Shape;9407;p72"/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08" name="Google Shape;9408;p72"/>
          <p:cNvGrpSpPr/>
          <p:nvPr/>
        </p:nvGrpSpPr>
        <p:grpSpPr>
          <a:xfrm>
            <a:off x="4593715" y="3542000"/>
            <a:ext cx="332881" cy="332881"/>
            <a:chOff x="6239925" y="2032450"/>
            <a:chExt cx="472775" cy="472775"/>
          </a:xfrm>
          <a:solidFill>
            <a:srgbClr val="FFC000"/>
          </a:solidFill>
        </p:grpSpPr>
        <p:sp>
          <p:nvSpPr>
            <p:cNvPr id="9409" name="Google Shape;9409;p72"/>
            <p:cNvSpPr/>
            <p:nvPr/>
          </p:nvSpPr>
          <p:spPr>
            <a:xfrm>
              <a:off x="6239925" y="2032450"/>
              <a:ext cx="472775" cy="472775"/>
            </a:xfrm>
            <a:custGeom>
              <a:avLst/>
              <a:gdLst/>
              <a:ahLst/>
              <a:cxnLst/>
              <a:rect l="l" t="t" r="r" b="b"/>
              <a:pathLst>
                <a:path w="18911" h="18911" extrusionOk="0">
                  <a:moveTo>
                    <a:pt x="9455" y="2466"/>
                  </a:moveTo>
                  <a:cubicBezTo>
                    <a:pt x="13307" y="2466"/>
                    <a:pt x="16442" y="5601"/>
                    <a:pt x="16442" y="9456"/>
                  </a:cubicBezTo>
                  <a:cubicBezTo>
                    <a:pt x="16442" y="13310"/>
                    <a:pt x="13307" y="16445"/>
                    <a:pt x="9455" y="16445"/>
                  </a:cubicBezTo>
                  <a:cubicBezTo>
                    <a:pt x="5601" y="16445"/>
                    <a:pt x="2466" y="13310"/>
                    <a:pt x="2466" y="9456"/>
                  </a:cubicBezTo>
                  <a:cubicBezTo>
                    <a:pt x="2466" y="5601"/>
                    <a:pt x="5601" y="2466"/>
                    <a:pt x="9455" y="2466"/>
                  </a:cubicBezTo>
                  <a:close/>
                  <a:moveTo>
                    <a:pt x="9455" y="0"/>
                  </a:moveTo>
                  <a:cubicBezTo>
                    <a:pt x="4228" y="0"/>
                    <a:pt x="0" y="4228"/>
                    <a:pt x="0" y="9456"/>
                  </a:cubicBezTo>
                  <a:cubicBezTo>
                    <a:pt x="0" y="14683"/>
                    <a:pt x="4228" y="18911"/>
                    <a:pt x="9455" y="18911"/>
                  </a:cubicBezTo>
                  <a:cubicBezTo>
                    <a:pt x="14680" y="18911"/>
                    <a:pt x="18911" y="14683"/>
                    <a:pt x="18911" y="9456"/>
                  </a:cubicBezTo>
                  <a:cubicBezTo>
                    <a:pt x="18911" y="4231"/>
                    <a:pt x="14680" y="0"/>
                    <a:pt x="94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10" name="Google Shape;9410;p72"/>
            <p:cNvSpPr/>
            <p:nvPr/>
          </p:nvSpPr>
          <p:spPr>
            <a:xfrm>
              <a:off x="6329800" y="2122325"/>
              <a:ext cx="292950" cy="293025"/>
            </a:xfrm>
            <a:custGeom>
              <a:avLst/>
              <a:gdLst/>
              <a:ahLst/>
              <a:cxnLst/>
              <a:rect l="l" t="t" r="r" b="b"/>
              <a:pathLst>
                <a:path w="11718" h="11721" extrusionOk="0">
                  <a:moveTo>
                    <a:pt x="5860" y="1043"/>
                  </a:moveTo>
                  <a:cubicBezTo>
                    <a:pt x="6171" y="1043"/>
                    <a:pt x="6424" y="1295"/>
                    <a:pt x="6424" y="1609"/>
                  </a:cubicBezTo>
                  <a:lnTo>
                    <a:pt x="6424" y="2542"/>
                  </a:lnTo>
                  <a:cubicBezTo>
                    <a:pt x="7264" y="2792"/>
                    <a:pt x="7839" y="3566"/>
                    <a:pt x="7842" y="4442"/>
                  </a:cubicBezTo>
                  <a:cubicBezTo>
                    <a:pt x="7842" y="4755"/>
                    <a:pt x="7589" y="5008"/>
                    <a:pt x="7276" y="5008"/>
                  </a:cubicBezTo>
                  <a:cubicBezTo>
                    <a:pt x="6966" y="5008"/>
                    <a:pt x="6713" y="4755"/>
                    <a:pt x="6713" y="4442"/>
                  </a:cubicBezTo>
                  <a:cubicBezTo>
                    <a:pt x="6713" y="3929"/>
                    <a:pt x="6292" y="3588"/>
                    <a:pt x="5853" y="3588"/>
                  </a:cubicBezTo>
                  <a:cubicBezTo>
                    <a:pt x="5644" y="3588"/>
                    <a:pt x="5429" y="3666"/>
                    <a:pt x="5255" y="3840"/>
                  </a:cubicBezTo>
                  <a:cubicBezTo>
                    <a:pt x="4719" y="4376"/>
                    <a:pt x="5099" y="5297"/>
                    <a:pt x="5860" y="5297"/>
                  </a:cubicBezTo>
                  <a:cubicBezTo>
                    <a:pt x="5862" y="5297"/>
                    <a:pt x="5865" y="5297"/>
                    <a:pt x="5867" y="5297"/>
                  </a:cubicBezTo>
                  <a:cubicBezTo>
                    <a:pt x="6849" y="5297"/>
                    <a:pt x="7680" y="6019"/>
                    <a:pt x="7821" y="6993"/>
                  </a:cubicBezTo>
                  <a:cubicBezTo>
                    <a:pt x="7962" y="7968"/>
                    <a:pt x="7369" y="8899"/>
                    <a:pt x="6424" y="9179"/>
                  </a:cubicBezTo>
                  <a:lnTo>
                    <a:pt x="6424" y="10115"/>
                  </a:lnTo>
                  <a:cubicBezTo>
                    <a:pt x="6424" y="10426"/>
                    <a:pt x="6171" y="10679"/>
                    <a:pt x="5860" y="10679"/>
                  </a:cubicBezTo>
                  <a:cubicBezTo>
                    <a:pt x="5547" y="10679"/>
                    <a:pt x="5294" y="10426"/>
                    <a:pt x="5294" y="10115"/>
                  </a:cubicBezTo>
                  <a:lnTo>
                    <a:pt x="5294" y="9179"/>
                  </a:lnTo>
                  <a:cubicBezTo>
                    <a:pt x="4454" y="8929"/>
                    <a:pt x="3879" y="8155"/>
                    <a:pt x="3876" y="7279"/>
                  </a:cubicBezTo>
                  <a:cubicBezTo>
                    <a:pt x="3876" y="6966"/>
                    <a:pt x="4129" y="6713"/>
                    <a:pt x="4442" y="6713"/>
                  </a:cubicBezTo>
                  <a:cubicBezTo>
                    <a:pt x="4752" y="6713"/>
                    <a:pt x="5005" y="6966"/>
                    <a:pt x="5005" y="7279"/>
                  </a:cubicBezTo>
                  <a:cubicBezTo>
                    <a:pt x="5005" y="7792"/>
                    <a:pt x="5426" y="8133"/>
                    <a:pt x="5865" y="8133"/>
                  </a:cubicBezTo>
                  <a:cubicBezTo>
                    <a:pt x="6074" y="8133"/>
                    <a:pt x="6288" y="8055"/>
                    <a:pt x="6463" y="7881"/>
                  </a:cubicBezTo>
                  <a:cubicBezTo>
                    <a:pt x="6999" y="7345"/>
                    <a:pt x="6619" y="6427"/>
                    <a:pt x="5860" y="6427"/>
                  </a:cubicBezTo>
                  <a:cubicBezTo>
                    <a:pt x="4873" y="6427"/>
                    <a:pt x="4039" y="5704"/>
                    <a:pt x="3897" y="4728"/>
                  </a:cubicBezTo>
                  <a:cubicBezTo>
                    <a:pt x="3756" y="3753"/>
                    <a:pt x="4349" y="2822"/>
                    <a:pt x="5294" y="2542"/>
                  </a:cubicBezTo>
                  <a:lnTo>
                    <a:pt x="5294" y="1609"/>
                  </a:lnTo>
                  <a:cubicBezTo>
                    <a:pt x="5294" y="1295"/>
                    <a:pt x="5547" y="1043"/>
                    <a:pt x="5860" y="1043"/>
                  </a:cubicBezTo>
                  <a:close/>
                  <a:moveTo>
                    <a:pt x="5860" y="1"/>
                  </a:moveTo>
                  <a:cubicBezTo>
                    <a:pt x="2629" y="1"/>
                    <a:pt x="1" y="2629"/>
                    <a:pt x="1" y="5861"/>
                  </a:cubicBezTo>
                  <a:cubicBezTo>
                    <a:pt x="1" y="9092"/>
                    <a:pt x="2629" y="11720"/>
                    <a:pt x="5860" y="11720"/>
                  </a:cubicBezTo>
                  <a:cubicBezTo>
                    <a:pt x="9088" y="11720"/>
                    <a:pt x="11717" y="9092"/>
                    <a:pt x="11717" y="5861"/>
                  </a:cubicBezTo>
                  <a:cubicBezTo>
                    <a:pt x="11717" y="2629"/>
                    <a:pt x="9088" y="1"/>
                    <a:pt x="58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11" name="Google Shape;9411;p72"/>
          <p:cNvGrpSpPr/>
          <p:nvPr/>
        </p:nvGrpSpPr>
        <p:grpSpPr>
          <a:xfrm>
            <a:off x="5042807" y="2364092"/>
            <a:ext cx="334641" cy="185425"/>
            <a:chOff x="903075" y="2730000"/>
            <a:chExt cx="475275" cy="263350"/>
          </a:xfrm>
          <a:solidFill>
            <a:srgbClr val="FFC000"/>
          </a:solidFill>
        </p:grpSpPr>
        <p:sp>
          <p:nvSpPr>
            <p:cNvPr id="9412" name="Google Shape;9412;p72"/>
            <p:cNvSpPr/>
            <p:nvPr/>
          </p:nvSpPr>
          <p:spPr>
            <a:xfrm>
              <a:off x="986725" y="2807325"/>
              <a:ext cx="308000" cy="108800"/>
            </a:xfrm>
            <a:custGeom>
              <a:avLst/>
              <a:gdLst/>
              <a:ahLst/>
              <a:cxnLst/>
              <a:rect l="l" t="t" r="r" b="b"/>
              <a:pathLst>
                <a:path w="12320" h="4352" extrusionOk="0">
                  <a:moveTo>
                    <a:pt x="6161" y="482"/>
                  </a:moveTo>
                  <a:cubicBezTo>
                    <a:pt x="6845" y="482"/>
                    <a:pt x="7462" y="894"/>
                    <a:pt x="7724" y="1527"/>
                  </a:cubicBezTo>
                  <a:cubicBezTo>
                    <a:pt x="7986" y="2159"/>
                    <a:pt x="7838" y="2888"/>
                    <a:pt x="7357" y="3370"/>
                  </a:cubicBezTo>
                  <a:cubicBezTo>
                    <a:pt x="7032" y="3694"/>
                    <a:pt x="6599" y="3866"/>
                    <a:pt x="6158" y="3866"/>
                  </a:cubicBezTo>
                  <a:cubicBezTo>
                    <a:pt x="5940" y="3866"/>
                    <a:pt x="5720" y="3824"/>
                    <a:pt x="5511" y="3737"/>
                  </a:cubicBezTo>
                  <a:cubicBezTo>
                    <a:pt x="4881" y="3475"/>
                    <a:pt x="4469" y="2858"/>
                    <a:pt x="4469" y="2174"/>
                  </a:cubicBezTo>
                  <a:cubicBezTo>
                    <a:pt x="4469" y="1241"/>
                    <a:pt x="5225" y="482"/>
                    <a:pt x="6161" y="482"/>
                  </a:cubicBezTo>
                  <a:close/>
                  <a:moveTo>
                    <a:pt x="1418" y="0"/>
                  </a:moveTo>
                  <a:cubicBezTo>
                    <a:pt x="1220" y="684"/>
                    <a:pt x="684" y="1220"/>
                    <a:pt x="0" y="1415"/>
                  </a:cubicBezTo>
                  <a:lnTo>
                    <a:pt x="0" y="2933"/>
                  </a:lnTo>
                  <a:cubicBezTo>
                    <a:pt x="684" y="3129"/>
                    <a:pt x="1220" y="3665"/>
                    <a:pt x="1418" y="4351"/>
                  </a:cubicBezTo>
                  <a:lnTo>
                    <a:pt x="10904" y="4351"/>
                  </a:lnTo>
                  <a:cubicBezTo>
                    <a:pt x="11100" y="3665"/>
                    <a:pt x="11636" y="3129"/>
                    <a:pt x="12319" y="2933"/>
                  </a:cubicBezTo>
                  <a:lnTo>
                    <a:pt x="12319" y="1415"/>
                  </a:lnTo>
                  <a:cubicBezTo>
                    <a:pt x="11636" y="1220"/>
                    <a:pt x="11100" y="684"/>
                    <a:pt x="109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13" name="Google Shape;9413;p72"/>
            <p:cNvSpPr/>
            <p:nvPr/>
          </p:nvSpPr>
          <p:spPr>
            <a:xfrm>
              <a:off x="1126675" y="2847600"/>
              <a:ext cx="28100" cy="28175"/>
            </a:xfrm>
            <a:custGeom>
              <a:avLst/>
              <a:gdLst/>
              <a:ahLst/>
              <a:cxnLst/>
              <a:rect l="l" t="t" r="r" b="b"/>
              <a:pathLst>
                <a:path w="1124" h="1127" extrusionOk="0">
                  <a:moveTo>
                    <a:pt x="563" y="0"/>
                  </a:moveTo>
                  <a:cubicBezTo>
                    <a:pt x="250" y="0"/>
                    <a:pt x="0" y="253"/>
                    <a:pt x="0" y="563"/>
                  </a:cubicBezTo>
                  <a:cubicBezTo>
                    <a:pt x="0" y="873"/>
                    <a:pt x="250" y="1126"/>
                    <a:pt x="563" y="1126"/>
                  </a:cubicBezTo>
                  <a:cubicBezTo>
                    <a:pt x="873" y="1126"/>
                    <a:pt x="1123" y="873"/>
                    <a:pt x="1123" y="563"/>
                  </a:cubicBezTo>
                  <a:cubicBezTo>
                    <a:pt x="1123" y="253"/>
                    <a:pt x="873" y="0"/>
                    <a:pt x="5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14" name="Google Shape;9414;p72"/>
            <p:cNvSpPr/>
            <p:nvPr/>
          </p:nvSpPr>
          <p:spPr>
            <a:xfrm>
              <a:off x="903075" y="2730000"/>
              <a:ext cx="475275" cy="263350"/>
            </a:xfrm>
            <a:custGeom>
              <a:avLst/>
              <a:gdLst/>
              <a:ahLst/>
              <a:cxnLst/>
              <a:rect l="l" t="t" r="r" b="b"/>
              <a:pathLst>
                <a:path w="19011" h="10534" extrusionOk="0">
                  <a:moveTo>
                    <a:pt x="14735" y="1964"/>
                  </a:moveTo>
                  <a:cubicBezTo>
                    <a:pt x="15045" y="1964"/>
                    <a:pt x="15298" y="2217"/>
                    <a:pt x="15298" y="2530"/>
                  </a:cubicBezTo>
                  <a:cubicBezTo>
                    <a:pt x="15298" y="3042"/>
                    <a:pt x="15716" y="3460"/>
                    <a:pt x="16231" y="3460"/>
                  </a:cubicBezTo>
                  <a:cubicBezTo>
                    <a:pt x="16541" y="3460"/>
                    <a:pt x="16794" y="3713"/>
                    <a:pt x="16794" y="4026"/>
                  </a:cubicBezTo>
                  <a:lnTo>
                    <a:pt x="16794" y="6511"/>
                  </a:lnTo>
                  <a:cubicBezTo>
                    <a:pt x="16794" y="6821"/>
                    <a:pt x="16541" y="7074"/>
                    <a:pt x="16231" y="7074"/>
                  </a:cubicBezTo>
                  <a:cubicBezTo>
                    <a:pt x="15716" y="7074"/>
                    <a:pt x="15298" y="7492"/>
                    <a:pt x="15298" y="8007"/>
                  </a:cubicBezTo>
                  <a:cubicBezTo>
                    <a:pt x="15298" y="8318"/>
                    <a:pt x="15045" y="8570"/>
                    <a:pt x="14735" y="8570"/>
                  </a:cubicBezTo>
                  <a:lnTo>
                    <a:pt x="4277" y="8570"/>
                  </a:lnTo>
                  <a:cubicBezTo>
                    <a:pt x="3966" y="8570"/>
                    <a:pt x="3714" y="8318"/>
                    <a:pt x="3714" y="8007"/>
                  </a:cubicBezTo>
                  <a:cubicBezTo>
                    <a:pt x="3714" y="7492"/>
                    <a:pt x="3295" y="7074"/>
                    <a:pt x="2783" y="7074"/>
                  </a:cubicBezTo>
                  <a:cubicBezTo>
                    <a:pt x="2470" y="7074"/>
                    <a:pt x="2217" y="6821"/>
                    <a:pt x="2217" y="6511"/>
                  </a:cubicBezTo>
                  <a:lnTo>
                    <a:pt x="2217" y="4026"/>
                  </a:lnTo>
                  <a:cubicBezTo>
                    <a:pt x="2217" y="3713"/>
                    <a:pt x="2470" y="3460"/>
                    <a:pt x="2783" y="3460"/>
                  </a:cubicBezTo>
                  <a:cubicBezTo>
                    <a:pt x="3295" y="3460"/>
                    <a:pt x="3714" y="3042"/>
                    <a:pt x="3714" y="2530"/>
                  </a:cubicBezTo>
                  <a:cubicBezTo>
                    <a:pt x="3714" y="2217"/>
                    <a:pt x="3966" y="1964"/>
                    <a:pt x="4277" y="1964"/>
                  </a:cubicBezTo>
                  <a:close/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lnTo>
                    <a:pt x="1" y="9968"/>
                  </a:lnTo>
                  <a:cubicBezTo>
                    <a:pt x="1" y="10281"/>
                    <a:pt x="254" y="10534"/>
                    <a:pt x="567" y="10534"/>
                  </a:cubicBezTo>
                  <a:lnTo>
                    <a:pt x="18445" y="10534"/>
                  </a:lnTo>
                  <a:cubicBezTo>
                    <a:pt x="18758" y="10534"/>
                    <a:pt x="19011" y="10281"/>
                    <a:pt x="19011" y="9968"/>
                  </a:cubicBezTo>
                  <a:lnTo>
                    <a:pt x="19011" y="567"/>
                  </a:lnTo>
                  <a:cubicBezTo>
                    <a:pt x="19011" y="253"/>
                    <a:pt x="18758" y="0"/>
                    <a:pt x="184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15" name="Google Shape;9415;p72"/>
          <p:cNvGrpSpPr/>
          <p:nvPr/>
        </p:nvGrpSpPr>
        <p:grpSpPr>
          <a:xfrm>
            <a:off x="1247198" y="3538814"/>
            <a:ext cx="339253" cy="339253"/>
            <a:chOff x="1492675" y="2027925"/>
            <a:chExt cx="481825" cy="481825"/>
          </a:xfrm>
          <a:solidFill>
            <a:srgbClr val="FFC000"/>
          </a:solidFill>
        </p:grpSpPr>
        <p:sp>
          <p:nvSpPr>
            <p:cNvPr id="9416" name="Google Shape;9416;p72"/>
            <p:cNvSpPr/>
            <p:nvPr/>
          </p:nvSpPr>
          <p:spPr>
            <a:xfrm>
              <a:off x="1719425" y="21700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17" name="Google Shape;9417;p72"/>
            <p:cNvSpPr/>
            <p:nvPr/>
          </p:nvSpPr>
          <p:spPr>
            <a:xfrm>
              <a:off x="183235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3" y="0"/>
                    <a:pt x="0" y="250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18" name="Google Shape;9418;p72"/>
            <p:cNvSpPr/>
            <p:nvPr/>
          </p:nvSpPr>
          <p:spPr>
            <a:xfrm>
              <a:off x="160650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4" y="0"/>
                    <a:pt x="1" y="250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19" name="Google Shape;9419;p72"/>
            <p:cNvSpPr/>
            <p:nvPr/>
          </p:nvSpPr>
          <p:spPr>
            <a:xfrm>
              <a:off x="1492675" y="2425025"/>
              <a:ext cx="481825" cy="84725"/>
            </a:xfrm>
            <a:custGeom>
              <a:avLst/>
              <a:gdLst/>
              <a:ahLst/>
              <a:cxnLst/>
              <a:rect l="l" t="t" r="r" b="b"/>
              <a:pathLst>
                <a:path w="19273" h="3389" extrusionOk="0">
                  <a:moveTo>
                    <a:pt x="1" y="1"/>
                  </a:moveTo>
                  <a:lnTo>
                    <a:pt x="1" y="1696"/>
                  </a:lnTo>
                  <a:cubicBezTo>
                    <a:pt x="1" y="2630"/>
                    <a:pt x="757" y="3389"/>
                    <a:pt x="1693" y="3389"/>
                  </a:cubicBezTo>
                  <a:lnTo>
                    <a:pt x="17577" y="3389"/>
                  </a:lnTo>
                  <a:cubicBezTo>
                    <a:pt x="18514" y="3389"/>
                    <a:pt x="19270" y="2630"/>
                    <a:pt x="19273" y="1696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20" name="Google Shape;9420;p72"/>
            <p:cNvSpPr/>
            <p:nvPr/>
          </p:nvSpPr>
          <p:spPr>
            <a:xfrm>
              <a:off x="1492675" y="2027925"/>
              <a:ext cx="481825" cy="368000"/>
            </a:xfrm>
            <a:custGeom>
              <a:avLst/>
              <a:gdLst/>
              <a:ahLst/>
              <a:cxnLst/>
              <a:rect l="l" t="t" r="r" b="b"/>
              <a:pathLst>
                <a:path w="19273" h="14720" extrusionOk="0">
                  <a:moveTo>
                    <a:pt x="5120" y="2259"/>
                  </a:moveTo>
                  <a:cubicBezTo>
                    <a:pt x="5430" y="2259"/>
                    <a:pt x="5683" y="2512"/>
                    <a:pt x="5683" y="2825"/>
                  </a:cubicBezTo>
                  <a:lnTo>
                    <a:pt x="5683" y="8047"/>
                  </a:lnTo>
                  <a:cubicBezTo>
                    <a:pt x="6360" y="8281"/>
                    <a:pt x="6812" y="8920"/>
                    <a:pt x="6812" y="9637"/>
                  </a:cubicBezTo>
                  <a:cubicBezTo>
                    <a:pt x="6812" y="10353"/>
                    <a:pt x="6360" y="10992"/>
                    <a:pt x="5683" y="11226"/>
                  </a:cubicBezTo>
                  <a:lnTo>
                    <a:pt x="5683" y="13024"/>
                  </a:lnTo>
                  <a:cubicBezTo>
                    <a:pt x="5683" y="13337"/>
                    <a:pt x="5430" y="13587"/>
                    <a:pt x="5120" y="13587"/>
                  </a:cubicBezTo>
                  <a:cubicBezTo>
                    <a:pt x="4807" y="13587"/>
                    <a:pt x="4554" y="13337"/>
                    <a:pt x="4554" y="13024"/>
                  </a:cubicBezTo>
                  <a:lnTo>
                    <a:pt x="4554" y="11226"/>
                  </a:lnTo>
                  <a:cubicBezTo>
                    <a:pt x="3876" y="10992"/>
                    <a:pt x="3425" y="10353"/>
                    <a:pt x="3425" y="9637"/>
                  </a:cubicBezTo>
                  <a:cubicBezTo>
                    <a:pt x="3425" y="8920"/>
                    <a:pt x="3876" y="8281"/>
                    <a:pt x="4554" y="8047"/>
                  </a:cubicBezTo>
                  <a:lnTo>
                    <a:pt x="4554" y="2825"/>
                  </a:lnTo>
                  <a:cubicBezTo>
                    <a:pt x="4554" y="2512"/>
                    <a:pt x="4807" y="2259"/>
                    <a:pt x="5120" y="2259"/>
                  </a:cubicBezTo>
                  <a:close/>
                  <a:moveTo>
                    <a:pt x="9637" y="2259"/>
                  </a:moveTo>
                  <a:cubicBezTo>
                    <a:pt x="9947" y="2259"/>
                    <a:pt x="10200" y="2512"/>
                    <a:pt x="10200" y="2825"/>
                  </a:cubicBezTo>
                  <a:lnTo>
                    <a:pt x="10200" y="4659"/>
                  </a:lnTo>
                  <a:cubicBezTo>
                    <a:pt x="10877" y="4894"/>
                    <a:pt x="11329" y="5532"/>
                    <a:pt x="11329" y="6249"/>
                  </a:cubicBezTo>
                  <a:cubicBezTo>
                    <a:pt x="11329" y="6966"/>
                    <a:pt x="10877" y="7604"/>
                    <a:pt x="10200" y="7839"/>
                  </a:cubicBezTo>
                  <a:lnTo>
                    <a:pt x="10200" y="13024"/>
                  </a:lnTo>
                  <a:cubicBezTo>
                    <a:pt x="10200" y="13337"/>
                    <a:pt x="9947" y="13587"/>
                    <a:pt x="9637" y="13587"/>
                  </a:cubicBezTo>
                  <a:cubicBezTo>
                    <a:pt x="9324" y="13587"/>
                    <a:pt x="9071" y="13337"/>
                    <a:pt x="9071" y="13024"/>
                  </a:cubicBezTo>
                  <a:lnTo>
                    <a:pt x="9071" y="7839"/>
                  </a:lnTo>
                  <a:cubicBezTo>
                    <a:pt x="8393" y="7604"/>
                    <a:pt x="7941" y="6966"/>
                    <a:pt x="7941" y="6249"/>
                  </a:cubicBezTo>
                  <a:cubicBezTo>
                    <a:pt x="7941" y="5532"/>
                    <a:pt x="8393" y="4894"/>
                    <a:pt x="9071" y="4659"/>
                  </a:cubicBezTo>
                  <a:lnTo>
                    <a:pt x="9071" y="2825"/>
                  </a:lnTo>
                  <a:cubicBezTo>
                    <a:pt x="9071" y="2512"/>
                    <a:pt x="9324" y="2259"/>
                    <a:pt x="9637" y="2259"/>
                  </a:cubicBezTo>
                  <a:close/>
                  <a:moveTo>
                    <a:pt x="14154" y="2259"/>
                  </a:moveTo>
                  <a:cubicBezTo>
                    <a:pt x="14464" y="2259"/>
                    <a:pt x="14717" y="2512"/>
                    <a:pt x="14717" y="2825"/>
                  </a:cubicBezTo>
                  <a:lnTo>
                    <a:pt x="14717" y="8047"/>
                  </a:lnTo>
                  <a:cubicBezTo>
                    <a:pt x="15394" y="8281"/>
                    <a:pt x="15846" y="8920"/>
                    <a:pt x="15846" y="9637"/>
                  </a:cubicBezTo>
                  <a:cubicBezTo>
                    <a:pt x="15846" y="10353"/>
                    <a:pt x="15394" y="10992"/>
                    <a:pt x="14717" y="11226"/>
                  </a:cubicBezTo>
                  <a:lnTo>
                    <a:pt x="14717" y="13024"/>
                  </a:lnTo>
                  <a:cubicBezTo>
                    <a:pt x="14717" y="13337"/>
                    <a:pt x="14464" y="13587"/>
                    <a:pt x="14154" y="13587"/>
                  </a:cubicBezTo>
                  <a:cubicBezTo>
                    <a:pt x="13840" y="13587"/>
                    <a:pt x="13587" y="13337"/>
                    <a:pt x="13587" y="13024"/>
                  </a:cubicBezTo>
                  <a:lnTo>
                    <a:pt x="13587" y="11226"/>
                  </a:lnTo>
                  <a:cubicBezTo>
                    <a:pt x="12910" y="10992"/>
                    <a:pt x="12458" y="10353"/>
                    <a:pt x="12458" y="9637"/>
                  </a:cubicBezTo>
                  <a:cubicBezTo>
                    <a:pt x="12458" y="8920"/>
                    <a:pt x="12910" y="8281"/>
                    <a:pt x="13587" y="8047"/>
                  </a:cubicBezTo>
                  <a:lnTo>
                    <a:pt x="13587" y="2825"/>
                  </a:lnTo>
                  <a:cubicBezTo>
                    <a:pt x="13587" y="2512"/>
                    <a:pt x="13840" y="2259"/>
                    <a:pt x="14154" y="2259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4720"/>
                  </a:lnTo>
                  <a:lnTo>
                    <a:pt x="19273" y="14720"/>
                  </a:lnTo>
                  <a:lnTo>
                    <a:pt x="19273" y="1696"/>
                  </a:lnTo>
                  <a:cubicBezTo>
                    <a:pt x="19270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21" name="Google Shape;9421;p72"/>
          <p:cNvGrpSpPr/>
          <p:nvPr/>
        </p:nvGrpSpPr>
        <p:grpSpPr>
          <a:xfrm>
            <a:off x="5473575" y="2287178"/>
            <a:ext cx="339253" cy="339253"/>
            <a:chOff x="1492675" y="2620775"/>
            <a:chExt cx="481825" cy="481825"/>
          </a:xfrm>
          <a:solidFill>
            <a:srgbClr val="FFC000"/>
          </a:solidFill>
        </p:grpSpPr>
        <p:sp>
          <p:nvSpPr>
            <p:cNvPr id="9422" name="Google Shape;9422;p72"/>
            <p:cNvSpPr/>
            <p:nvPr/>
          </p:nvSpPr>
          <p:spPr>
            <a:xfrm>
              <a:off x="1677125" y="2620775"/>
              <a:ext cx="112950" cy="113850"/>
            </a:xfrm>
            <a:custGeom>
              <a:avLst/>
              <a:gdLst/>
              <a:ahLst/>
              <a:cxnLst/>
              <a:rect l="l" t="t" r="r" b="b"/>
              <a:pathLst>
                <a:path w="4518" h="4554" extrusionOk="0">
                  <a:moveTo>
                    <a:pt x="2259" y="0"/>
                  </a:moveTo>
                  <a:cubicBezTo>
                    <a:pt x="1009" y="0"/>
                    <a:pt x="0" y="1048"/>
                    <a:pt x="0" y="2298"/>
                  </a:cubicBezTo>
                  <a:cubicBezTo>
                    <a:pt x="0" y="3544"/>
                    <a:pt x="1009" y="4553"/>
                    <a:pt x="2259" y="4553"/>
                  </a:cubicBezTo>
                  <a:cubicBezTo>
                    <a:pt x="3505" y="4553"/>
                    <a:pt x="4517" y="3544"/>
                    <a:pt x="4517" y="2298"/>
                  </a:cubicBezTo>
                  <a:cubicBezTo>
                    <a:pt x="4517" y="1048"/>
                    <a:pt x="3505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23" name="Google Shape;9423;p72"/>
            <p:cNvSpPr/>
            <p:nvPr/>
          </p:nvSpPr>
          <p:spPr>
            <a:xfrm>
              <a:off x="1492675" y="2734675"/>
              <a:ext cx="481825" cy="367925"/>
            </a:xfrm>
            <a:custGeom>
              <a:avLst/>
              <a:gdLst/>
              <a:ahLst/>
              <a:cxnLst/>
              <a:rect l="l" t="t" r="r" b="b"/>
              <a:pathLst>
                <a:path w="19273" h="14717" extrusionOk="0">
                  <a:moveTo>
                    <a:pt x="5120" y="4517"/>
                  </a:moveTo>
                  <a:cubicBezTo>
                    <a:pt x="5623" y="4517"/>
                    <a:pt x="5873" y="5122"/>
                    <a:pt x="5517" y="5481"/>
                  </a:cubicBezTo>
                  <a:cubicBezTo>
                    <a:pt x="5403" y="5595"/>
                    <a:pt x="5262" y="5647"/>
                    <a:pt x="5123" y="5647"/>
                  </a:cubicBezTo>
                  <a:cubicBezTo>
                    <a:pt x="4833" y="5647"/>
                    <a:pt x="4554" y="5421"/>
                    <a:pt x="4554" y="5080"/>
                  </a:cubicBezTo>
                  <a:cubicBezTo>
                    <a:pt x="4554" y="4767"/>
                    <a:pt x="4807" y="4517"/>
                    <a:pt x="5120" y="4517"/>
                  </a:cubicBezTo>
                  <a:close/>
                  <a:moveTo>
                    <a:pt x="3991" y="0"/>
                  </a:moveTo>
                  <a:cubicBezTo>
                    <a:pt x="3677" y="0"/>
                    <a:pt x="3425" y="250"/>
                    <a:pt x="3425" y="563"/>
                  </a:cubicBezTo>
                  <a:lnTo>
                    <a:pt x="3425" y="2572"/>
                  </a:lnTo>
                  <a:cubicBezTo>
                    <a:pt x="2455" y="3367"/>
                    <a:pt x="1750" y="4439"/>
                    <a:pt x="1401" y="5646"/>
                  </a:cubicBezTo>
                  <a:lnTo>
                    <a:pt x="564" y="5646"/>
                  </a:lnTo>
                  <a:cubicBezTo>
                    <a:pt x="251" y="5646"/>
                    <a:pt x="1" y="5896"/>
                    <a:pt x="1" y="6209"/>
                  </a:cubicBezTo>
                  <a:lnTo>
                    <a:pt x="1" y="9597"/>
                  </a:lnTo>
                  <a:cubicBezTo>
                    <a:pt x="1" y="9910"/>
                    <a:pt x="251" y="10163"/>
                    <a:pt x="564" y="10163"/>
                  </a:cubicBezTo>
                  <a:lnTo>
                    <a:pt x="1850" y="10163"/>
                  </a:lnTo>
                  <a:cubicBezTo>
                    <a:pt x="2446" y="11322"/>
                    <a:pt x="3391" y="12265"/>
                    <a:pt x="4554" y="12858"/>
                  </a:cubicBezTo>
                  <a:lnTo>
                    <a:pt x="4554" y="14153"/>
                  </a:lnTo>
                  <a:cubicBezTo>
                    <a:pt x="4554" y="14463"/>
                    <a:pt x="4807" y="14716"/>
                    <a:pt x="5120" y="14716"/>
                  </a:cubicBezTo>
                  <a:lnTo>
                    <a:pt x="7378" y="14716"/>
                  </a:lnTo>
                  <a:cubicBezTo>
                    <a:pt x="7688" y="14716"/>
                    <a:pt x="7941" y="14463"/>
                    <a:pt x="7941" y="14153"/>
                  </a:cubicBezTo>
                  <a:lnTo>
                    <a:pt x="7941" y="13551"/>
                  </a:lnTo>
                  <a:lnTo>
                    <a:pt x="11329" y="13551"/>
                  </a:lnTo>
                  <a:lnTo>
                    <a:pt x="11329" y="14153"/>
                  </a:lnTo>
                  <a:cubicBezTo>
                    <a:pt x="11329" y="14463"/>
                    <a:pt x="11582" y="14716"/>
                    <a:pt x="11895" y="14716"/>
                  </a:cubicBezTo>
                  <a:lnTo>
                    <a:pt x="14154" y="14716"/>
                  </a:lnTo>
                  <a:cubicBezTo>
                    <a:pt x="14464" y="14716"/>
                    <a:pt x="14717" y="14463"/>
                    <a:pt x="14717" y="14153"/>
                  </a:cubicBezTo>
                  <a:lnTo>
                    <a:pt x="14717" y="12864"/>
                  </a:lnTo>
                  <a:cubicBezTo>
                    <a:pt x="16647" y="11880"/>
                    <a:pt x="17945" y="9958"/>
                    <a:pt x="18107" y="7808"/>
                  </a:cubicBezTo>
                  <a:cubicBezTo>
                    <a:pt x="18800" y="7582"/>
                    <a:pt x="19270" y="6938"/>
                    <a:pt x="19273" y="6209"/>
                  </a:cubicBezTo>
                  <a:lnTo>
                    <a:pt x="19273" y="5080"/>
                  </a:lnTo>
                  <a:cubicBezTo>
                    <a:pt x="19273" y="4767"/>
                    <a:pt x="19020" y="4517"/>
                    <a:pt x="18707" y="4517"/>
                  </a:cubicBezTo>
                  <a:cubicBezTo>
                    <a:pt x="18393" y="4517"/>
                    <a:pt x="18144" y="4767"/>
                    <a:pt x="18144" y="5080"/>
                  </a:cubicBezTo>
                  <a:lnTo>
                    <a:pt x="18144" y="6209"/>
                  </a:lnTo>
                  <a:cubicBezTo>
                    <a:pt x="18141" y="6300"/>
                    <a:pt x="18116" y="6387"/>
                    <a:pt x="18074" y="6465"/>
                  </a:cubicBezTo>
                  <a:cubicBezTo>
                    <a:pt x="17647" y="3454"/>
                    <a:pt x="15021" y="1129"/>
                    <a:pt x="11895" y="1129"/>
                  </a:cubicBezTo>
                  <a:lnTo>
                    <a:pt x="7378" y="1129"/>
                  </a:lnTo>
                  <a:cubicBezTo>
                    <a:pt x="7020" y="1129"/>
                    <a:pt x="6665" y="1166"/>
                    <a:pt x="6315" y="1232"/>
                  </a:cubicBezTo>
                  <a:cubicBezTo>
                    <a:pt x="5788" y="464"/>
                    <a:pt x="4921" y="3"/>
                    <a:pt x="39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424" name="Google Shape;9424;p72"/>
          <p:cNvSpPr/>
          <p:nvPr/>
        </p:nvSpPr>
        <p:spPr>
          <a:xfrm>
            <a:off x="5873522" y="2287094"/>
            <a:ext cx="352508" cy="339253"/>
          </a:xfrm>
          <a:custGeom>
            <a:avLst/>
            <a:gdLst/>
            <a:ahLst/>
            <a:cxnLst/>
            <a:rect l="l" t="t" r="r" b="b"/>
            <a:pathLst>
              <a:path w="20026" h="19273" extrusionOk="0">
                <a:moveTo>
                  <a:pt x="14841" y="2901"/>
                </a:moveTo>
                <a:cubicBezTo>
                  <a:pt x="15282" y="2901"/>
                  <a:pt x="15717" y="3074"/>
                  <a:pt x="16042" y="3397"/>
                </a:cubicBezTo>
                <a:cubicBezTo>
                  <a:pt x="16704" y="4059"/>
                  <a:pt x="16704" y="5131"/>
                  <a:pt x="16042" y="5794"/>
                </a:cubicBezTo>
                <a:cubicBezTo>
                  <a:pt x="15717" y="6118"/>
                  <a:pt x="15284" y="6290"/>
                  <a:pt x="14843" y="6290"/>
                </a:cubicBezTo>
                <a:cubicBezTo>
                  <a:pt x="14625" y="6290"/>
                  <a:pt x="14405" y="6248"/>
                  <a:pt x="14196" y="6161"/>
                </a:cubicBezTo>
                <a:cubicBezTo>
                  <a:pt x="13563" y="5899"/>
                  <a:pt x="13151" y="5282"/>
                  <a:pt x="13151" y="4595"/>
                </a:cubicBezTo>
                <a:cubicBezTo>
                  <a:pt x="13151" y="3912"/>
                  <a:pt x="13563" y="3294"/>
                  <a:pt x="14196" y="3029"/>
                </a:cubicBezTo>
                <a:cubicBezTo>
                  <a:pt x="14404" y="2943"/>
                  <a:pt x="14623" y="2901"/>
                  <a:pt x="14841" y="2901"/>
                </a:cubicBezTo>
                <a:close/>
                <a:moveTo>
                  <a:pt x="10859" y="4837"/>
                </a:moveTo>
                <a:cubicBezTo>
                  <a:pt x="11001" y="4837"/>
                  <a:pt x="11142" y="4890"/>
                  <a:pt x="11251" y="4996"/>
                </a:cubicBezTo>
                <a:lnTo>
                  <a:pt x="12049" y="5794"/>
                </a:lnTo>
                <a:cubicBezTo>
                  <a:pt x="12269" y="6014"/>
                  <a:pt x="12269" y="6372"/>
                  <a:pt x="12049" y="6592"/>
                </a:cubicBezTo>
                <a:cubicBezTo>
                  <a:pt x="11939" y="6702"/>
                  <a:pt x="11794" y="6757"/>
                  <a:pt x="11650" y="6757"/>
                </a:cubicBezTo>
                <a:cubicBezTo>
                  <a:pt x="11505" y="6757"/>
                  <a:pt x="11361" y="6702"/>
                  <a:pt x="11251" y="6592"/>
                </a:cubicBezTo>
                <a:lnTo>
                  <a:pt x="10453" y="5794"/>
                </a:lnTo>
                <a:cubicBezTo>
                  <a:pt x="10239" y="5571"/>
                  <a:pt x="10242" y="5219"/>
                  <a:pt x="10459" y="5002"/>
                </a:cubicBezTo>
                <a:cubicBezTo>
                  <a:pt x="10570" y="4892"/>
                  <a:pt x="10715" y="4837"/>
                  <a:pt x="10859" y="4837"/>
                </a:cubicBezTo>
                <a:close/>
                <a:moveTo>
                  <a:pt x="13255" y="7232"/>
                </a:moveTo>
                <a:cubicBezTo>
                  <a:pt x="13396" y="7232"/>
                  <a:pt x="13538" y="7284"/>
                  <a:pt x="13648" y="7390"/>
                </a:cubicBezTo>
                <a:lnTo>
                  <a:pt x="14446" y="8188"/>
                </a:lnTo>
                <a:cubicBezTo>
                  <a:pt x="14665" y="8411"/>
                  <a:pt x="14665" y="8766"/>
                  <a:pt x="14446" y="8989"/>
                </a:cubicBezTo>
                <a:cubicBezTo>
                  <a:pt x="14336" y="9099"/>
                  <a:pt x="14191" y="9154"/>
                  <a:pt x="14047" y="9154"/>
                </a:cubicBezTo>
                <a:cubicBezTo>
                  <a:pt x="13902" y="9154"/>
                  <a:pt x="13758" y="9099"/>
                  <a:pt x="13648" y="8989"/>
                </a:cubicBezTo>
                <a:lnTo>
                  <a:pt x="12850" y="8188"/>
                </a:lnTo>
                <a:cubicBezTo>
                  <a:pt x="12633" y="7968"/>
                  <a:pt x="12636" y="7616"/>
                  <a:pt x="12856" y="7399"/>
                </a:cubicBezTo>
                <a:cubicBezTo>
                  <a:pt x="12966" y="7287"/>
                  <a:pt x="13110" y="7232"/>
                  <a:pt x="13255" y="7232"/>
                </a:cubicBezTo>
                <a:close/>
                <a:moveTo>
                  <a:pt x="10846" y="8029"/>
                </a:moveTo>
                <a:cubicBezTo>
                  <a:pt x="10991" y="8029"/>
                  <a:pt x="11135" y="8084"/>
                  <a:pt x="11245" y="8194"/>
                </a:cubicBezTo>
                <a:cubicBezTo>
                  <a:pt x="11462" y="8411"/>
                  <a:pt x="11465" y="8763"/>
                  <a:pt x="11251" y="8986"/>
                </a:cubicBezTo>
                <a:lnTo>
                  <a:pt x="11251" y="8989"/>
                </a:lnTo>
                <a:lnTo>
                  <a:pt x="10778" y="9461"/>
                </a:lnTo>
                <a:cubicBezTo>
                  <a:pt x="11088" y="10106"/>
                  <a:pt x="10959" y="10874"/>
                  <a:pt x="10453" y="11383"/>
                </a:cubicBezTo>
                <a:cubicBezTo>
                  <a:pt x="10343" y="11493"/>
                  <a:pt x="10198" y="11548"/>
                  <a:pt x="10054" y="11548"/>
                </a:cubicBezTo>
                <a:cubicBezTo>
                  <a:pt x="9909" y="11548"/>
                  <a:pt x="9765" y="11493"/>
                  <a:pt x="9655" y="11383"/>
                </a:cubicBezTo>
                <a:cubicBezTo>
                  <a:pt x="9435" y="11163"/>
                  <a:pt x="9435" y="10804"/>
                  <a:pt x="9655" y="10585"/>
                </a:cubicBezTo>
                <a:cubicBezTo>
                  <a:pt x="10010" y="10229"/>
                  <a:pt x="9757" y="9621"/>
                  <a:pt x="9254" y="9621"/>
                </a:cubicBezTo>
                <a:cubicBezTo>
                  <a:pt x="8751" y="9621"/>
                  <a:pt x="8498" y="10229"/>
                  <a:pt x="8857" y="10585"/>
                </a:cubicBezTo>
                <a:cubicBezTo>
                  <a:pt x="9441" y="11166"/>
                  <a:pt x="9519" y="12084"/>
                  <a:pt x="9043" y="12756"/>
                </a:cubicBezTo>
                <a:cubicBezTo>
                  <a:pt x="8717" y="13218"/>
                  <a:pt x="8196" y="13472"/>
                  <a:pt x="7661" y="13472"/>
                </a:cubicBezTo>
                <a:cubicBezTo>
                  <a:pt x="7415" y="13472"/>
                  <a:pt x="7167" y="13419"/>
                  <a:pt x="6933" y="13307"/>
                </a:cubicBezTo>
                <a:lnTo>
                  <a:pt x="6460" y="13777"/>
                </a:lnTo>
                <a:cubicBezTo>
                  <a:pt x="6351" y="13882"/>
                  <a:pt x="6210" y="13935"/>
                  <a:pt x="6068" y="13935"/>
                </a:cubicBezTo>
                <a:cubicBezTo>
                  <a:pt x="5924" y="13935"/>
                  <a:pt x="5779" y="13880"/>
                  <a:pt x="5668" y="13771"/>
                </a:cubicBezTo>
                <a:cubicBezTo>
                  <a:pt x="5451" y="13551"/>
                  <a:pt x="5448" y="13198"/>
                  <a:pt x="5662" y="12979"/>
                </a:cubicBezTo>
                <a:lnTo>
                  <a:pt x="6135" y="12506"/>
                </a:lnTo>
                <a:cubicBezTo>
                  <a:pt x="5824" y="11861"/>
                  <a:pt x="5957" y="11091"/>
                  <a:pt x="6460" y="10582"/>
                </a:cubicBezTo>
                <a:cubicBezTo>
                  <a:pt x="6570" y="10476"/>
                  <a:pt x="6711" y="10424"/>
                  <a:pt x="6852" y="10424"/>
                </a:cubicBezTo>
                <a:cubicBezTo>
                  <a:pt x="6997" y="10424"/>
                  <a:pt x="7142" y="10479"/>
                  <a:pt x="7252" y="10591"/>
                </a:cubicBezTo>
                <a:cubicBezTo>
                  <a:pt x="7469" y="10808"/>
                  <a:pt x="7472" y="11160"/>
                  <a:pt x="7258" y="11383"/>
                </a:cubicBezTo>
                <a:cubicBezTo>
                  <a:pt x="6902" y="11738"/>
                  <a:pt x="7155" y="12346"/>
                  <a:pt x="7658" y="12346"/>
                </a:cubicBezTo>
                <a:cubicBezTo>
                  <a:pt x="8161" y="12346"/>
                  <a:pt x="8414" y="11738"/>
                  <a:pt x="8059" y="11383"/>
                </a:cubicBezTo>
                <a:cubicBezTo>
                  <a:pt x="7475" y="10798"/>
                  <a:pt x="7393" y="9883"/>
                  <a:pt x="7869" y="9209"/>
                </a:cubicBezTo>
                <a:cubicBezTo>
                  <a:pt x="8195" y="8749"/>
                  <a:pt x="8716" y="8495"/>
                  <a:pt x="9251" y="8495"/>
                </a:cubicBezTo>
                <a:cubicBezTo>
                  <a:pt x="9497" y="8495"/>
                  <a:pt x="9746" y="8549"/>
                  <a:pt x="9980" y="8660"/>
                </a:cubicBezTo>
                <a:lnTo>
                  <a:pt x="10453" y="8188"/>
                </a:lnTo>
                <a:cubicBezTo>
                  <a:pt x="10563" y="8082"/>
                  <a:pt x="10705" y="8029"/>
                  <a:pt x="10846" y="8029"/>
                </a:cubicBezTo>
                <a:close/>
                <a:moveTo>
                  <a:pt x="13208" y="0"/>
                </a:moveTo>
                <a:cubicBezTo>
                  <a:pt x="11632" y="0"/>
                  <a:pt x="10059" y="597"/>
                  <a:pt x="8857" y="1801"/>
                </a:cubicBezTo>
                <a:lnTo>
                  <a:pt x="8456" y="2201"/>
                </a:lnTo>
                <a:lnTo>
                  <a:pt x="9655" y="3397"/>
                </a:lnTo>
                <a:cubicBezTo>
                  <a:pt x="9869" y="3620"/>
                  <a:pt x="9866" y="3972"/>
                  <a:pt x="9646" y="4189"/>
                </a:cubicBezTo>
                <a:cubicBezTo>
                  <a:pt x="9536" y="4300"/>
                  <a:pt x="9391" y="4356"/>
                  <a:pt x="9246" y="4356"/>
                </a:cubicBezTo>
                <a:cubicBezTo>
                  <a:pt x="9106" y="4356"/>
                  <a:pt x="8965" y="4303"/>
                  <a:pt x="8857" y="4198"/>
                </a:cubicBezTo>
                <a:lnTo>
                  <a:pt x="7658" y="2999"/>
                </a:lnTo>
                <a:lnTo>
                  <a:pt x="663" y="9994"/>
                </a:lnTo>
                <a:cubicBezTo>
                  <a:pt x="1" y="10654"/>
                  <a:pt x="1" y="11726"/>
                  <a:pt x="663" y="12388"/>
                </a:cubicBezTo>
                <a:lnTo>
                  <a:pt x="7053" y="18775"/>
                </a:lnTo>
                <a:cubicBezTo>
                  <a:pt x="7383" y="19107"/>
                  <a:pt x="7816" y="19272"/>
                  <a:pt x="8249" y="19272"/>
                </a:cubicBezTo>
                <a:cubicBezTo>
                  <a:pt x="8682" y="19272"/>
                  <a:pt x="9116" y="19107"/>
                  <a:pt x="9447" y="18775"/>
                </a:cubicBezTo>
                <a:lnTo>
                  <a:pt x="16442" y="11783"/>
                </a:lnTo>
                <a:lnTo>
                  <a:pt x="15244" y="10585"/>
                </a:lnTo>
                <a:cubicBezTo>
                  <a:pt x="15030" y="10362"/>
                  <a:pt x="15033" y="10010"/>
                  <a:pt x="15250" y="9793"/>
                </a:cubicBezTo>
                <a:cubicBezTo>
                  <a:pt x="15361" y="9683"/>
                  <a:pt x="15506" y="9628"/>
                  <a:pt x="15650" y="9628"/>
                </a:cubicBezTo>
                <a:cubicBezTo>
                  <a:pt x="15792" y="9628"/>
                  <a:pt x="15933" y="9681"/>
                  <a:pt x="16042" y="9787"/>
                </a:cubicBezTo>
                <a:lnTo>
                  <a:pt x="17240" y="10982"/>
                </a:lnTo>
                <a:lnTo>
                  <a:pt x="17641" y="10585"/>
                </a:lnTo>
                <a:cubicBezTo>
                  <a:pt x="19923" y="8299"/>
                  <a:pt x="20025" y="4677"/>
                  <a:pt x="17999" y="2240"/>
                </a:cubicBezTo>
                <a:lnTo>
                  <a:pt x="19237" y="1003"/>
                </a:lnTo>
                <a:cubicBezTo>
                  <a:pt x="19456" y="783"/>
                  <a:pt x="19456" y="425"/>
                  <a:pt x="19237" y="205"/>
                </a:cubicBezTo>
                <a:cubicBezTo>
                  <a:pt x="19127" y="95"/>
                  <a:pt x="18982" y="40"/>
                  <a:pt x="18838" y="40"/>
                </a:cubicBezTo>
                <a:cubicBezTo>
                  <a:pt x="18693" y="40"/>
                  <a:pt x="18548" y="95"/>
                  <a:pt x="18439" y="205"/>
                </a:cubicBezTo>
                <a:lnTo>
                  <a:pt x="17198" y="1443"/>
                </a:lnTo>
                <a:cubicBezTo>
                  <a:pt x="16045" y="483"/>
                  <a:pt x="14625" y="0"/>
                  <a:pt x="13208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425" name="Google Shape;9425;p72"/>
          <p:cNvGrpSpPr/>
          <p:nvPr/>
        </p:nvGrpSpPr>
        <p:grpSpPr>
          <a:xfrm>
            <a:off x="6297328" y="2303161"/>
            <a:ext cx="333585" cy="307287"/>
            <a:chOff x="2682350" y="2643425"/>
            <a:chExt cx="473775" cy="436425"/>
          </a:xfrm>
          <a:solidFill>
            <a:srgbClr val="FFC000"/>
          </a:solidFill>
        </p:grpSpPr>
        <p:sp>
          <p:nvSpPr>
            <p:cNvPr id="9426" name="Google Shape;9426;p72"/>
            <p:cNvSpPr/>
            <p:nvPr/>
          </p:nvSpPr>
          <p:spPr>
            <a:xfrm>
              <a:off x="2682350" y="2725775"/>
              <a:ext cx="70175" cy="73425"/>
            </a:xfrm>
            <a:custGeom>
              <a:avLst/>
              <a:gdLst/>
              <a:ahLst/>
              <a:cxnLst/>
              <a:rect l="l" t="t" r="r" b="b"/>
              <a:pathLst>
                <a:path w="2807" h="2937" extrusionOk="0">
                  <a:moveTo>
                    <a:pt x="1130" y="1"/>
                  </a:moveTo>
                  <a:cubicBezTo>
                    <a:pt x="506" y="1"/>
                    <a:pt x="1" y="504"/>
                    <a:pt x="1" y="1130"/>
                  </a:cubicBezTo>
                  <a:lnTo>
                    <a:pt x="1" y="2937"/>
                  </a:lnTo>
                  <a:lnTo>
                    <a:pt x="1991" y="2937"/>
                  </a:lnTo>
                  <a:cubicBezTo>
                    <a:pt x="2443" y="2937"/>
                    <a:pt x="2807" y="2572"/>
                    <a:pt x="2807" y="2124"/>
                  </a:cubicBezTo>
                  <a:lnTo>
                    <a:pt x="28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27" name="Google Shape;9427;p72"/>
            <p:cNvSpPr/>
            <p:nvPr/>
          </p:nvSpPr>
          <p:spPr>
            <a:xfrm>
              <a:off x="2682350" y="3006350"/>
              <a:ext cx="70175" cy="73500"/>
            </a:xfrm>
            <a:custGeom>
              <a:avLst/>
              <a:gdLst/>
              <a:ahLst/>
              <a:cxnLst/>
              <a:rect l="l" t="t" r="r" b="b"/>
              <a:pathLst>
                <a:path w="2807" h="2940" extrusionOk="0">
                  <a:moveTo>
                    <a:pt x="1" y="1"/>
                  </a:moveTo>
                  <a:lnTo>
                    <a:pt x="1" y="1811"/>
                  </a:lnTo>
                  <a:cubicBezTo>
                    <a:pt x="1" y="2434"/>
                    <a:pt x="506" y="2940"/>
                    <a:pt x="1130" y="2940"/>
                  </a:cubicBezTo>
                  <a:lnTo>
                    <a:pt x="2807" y="2940"/>
                  </a:lnTo>
                  <a:lnTo>
                    <a:pt x="2807" y="817"/>
                  </a:lnTo>
                  <a:cubicBezTo>
                    <a:pt x="2807" y="365"/>
                    <a:pt x="2443" y="4"/>
                    <a:pt x="19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28" name="Google Shape;9428;p72"/>
            <p:cNvSpPr/>
            <p:nvPr/>
          </p:nvSpPr>
          <p:spPr>
            <a:xfrm>
              <a:off x="3085925" y="272570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1" y="1"/>
                  </a:moveTo>
                  <a:lnTo>
                    <a:pt x="1" y="2127"/>
                  </a:lnTo>
                  <a:cubicBezTo>
                    <a:pt x="1" y="2575"/>
                    <a:pt x="365" y="2940"/>
                    <a:pt x="817" y="2940"/>
                  </a:cubicBezTo>
                  <a:lnTo>
                    <a:pt x="2807" y="2940"/>
                  </a:lnTo>
                  <a:lnTo>
                    <a:pt x="2807" y="1130"/>
                  </a:lnTo>
                  <a:cubicBezTo>
                    <a:pt x="2807" y="507"/>
                    <a:pt x="2301" y="1"/>
                    <a:pt x="16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29" name="Google Shape;9429;p72"/>
            <p:cNvSpPr/>
            <p:nvPr/>
          </p:nvSpPr>
          <p:spPr>
            <a:xfrm>
              <a:off x="2825150" y="2843075"/>
              <a:ext cx="180700" cy="107375"/>
            </a:xfrm>
            <a:custGeom>
              <a:avLst/>
              <a:gdLst/>
              <a:ahLst/>
              <a:cxnLst/>
              <a:rect l="l" t="t" r="r" b="b"/>
              <a:pathLst>
                <a:path w="7228" h="4295" extrusionOk="0">
                  <a:moveTo>
                    <a:pt x="5024" y="714"/>
                  </a:moveTo>
                  <a:cubicBezTo>
                    <a:pt x="5337" y="714"/>
                    <a:pt x="5590" y="967"/>
                    <a:pt x="5590" y="1277"/>
                  </a:cubicBezTo>
                  <a:cubicBezTo>
                    <a:pt x="5590" y="1590"/>
                    <a:pt x="5337" y="1843"/>
                    <a:pt x="5024" y="1843"/>
                  </a:cubicBezTo>
                  <a:lnTo>
                    <a:pt x="2503" y="1843"/>
                  </a:lnTo>
                  <a:cubicBezTo>
                    <a:pt x="2190" y="1843"/>
                    <a:pt x="1937" y="1590"/>
                    <a:pt x="1937" y="1277"/>
                  </a:cubicBezTo>
                  <a:cubicBezTo>
                    <a:pt x="1937" y="967"/>
                    <a:pt x="2190" y="714"/>
                    <a:pt x="2503" y="714"/>
                  </a:cubicBezTo>
                  <a:close/>
                  <a:moveTo>
                    <a:pt x="6078" y="2452"/>
                  </a:moveTo>
                  <a:cubicBezTo>
                    <a:pt x="6391" y="2452"/>
                    <a:pt x="6644" y="2704"/>
                    <a:pt x="6644" y="3018"/>
                  </a:cubicBezTo>
                  <a:cubicBezTo>
                    <a:pt x="6644" y="3328"/>
                    <a:pt x="6391" y="3581"/>
                    <a:pt x="6078" y="3581"/>
                  </a:cubicBezTo>
                  <a:lnTo>
                    <a:pt x="1449" y="3581"/>
                  </a:lnTo>
                  <a:cubicBezTo>
                    <a:pt x="1136" y="3581"/>
                    <a:pt x="883" y="3328"/>
                    <a:pt x="883" y="3018"/>
                  </a:cubicBezTo>
                  <a:cubicBezTo>
                    <a:pt x="883" y="2704"/>
                    <a:pt x="1136" y="2452"/>
                    <a:pt x="1449" y="2452"/>
                  </a:cubicBezTo>
                  <a:close/>
                  <a:moveTo>
                    <a:pt x="1" y="0"/>
                  </a:moveTo>
                  <a:lnTo>
                    <a:pt x="1" y="4294"/>
                  </a:lnTo>
                  <a:lnTo>
                    <a:pt x="7228" y="4294"/>
                  </a:lnTo>
                  <a:lnTo>
                    <a:pt x="72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30" name="Google Shape;9430;p72"/>
            <p:cNvSpPr/>
            <p:nvPr/>
          </p:nvSpPr>
          <p:spPr>
            <a:xfrm>
              <a:off x="2682350" y="2725700"/>
              <a:ext cx="473775" cy="354150"/>
            </a:xfrm>
            <a:custGeom>
              <a:avLst/>
              <a:gdLst/>
              <a:ahLst/>
              <a:cxnLst/>
              <a:rect l="l" t="t" r="r" b="b"/>
              <a:pathLst>
                <a:path w="18951" h="14166" extrusionOk="0">
                  <a:moveTo>
                    <a:pt x="13503" y="3566"/>
                  </a:moveTo>
                  <a:cubicBezTo>
                    <a:pt x="13816" y="3566"/>
                    <a:pt x="14069" y="3819"/>
                    <a:pt x="14069" y="4129"/>
                  </a:cubicBezTo>
                  <a:lnTo>
                    <a:pt x="14069" y="9556"/>
                  </a:lnTo>
                  <a:cubicBezTo>
                    <a:pt x="14069" y="9866"/>
                    <a:pt x="13816" y="10119"/>
                    <a:pt x="13503" y="10119"/>
                  </a:cubicBezTo>
                  <a:lnTo>
                    <a:pt x="5147" y="10119"/>
                  </a:lnTo>
                  <a:cubicBezTo>
                    <a:pt x="4834" y="10119"/>
                    <a:pt x="4584" y="9866"/>
                    <a:pt x="4584" y="9556"/>
                  </a:cubicBezTo>
                  <a:lnTo>
                    <a:pt x="4584" y="4129"/>
                  </a:lnTo>
                  <a:cubicBezTo>
                    <a:pt x="4584" y="3819"/>
                    <a:pt x="4834" y="3566"/>
                    <a:pt x="5147" y="3566"/>
                  </a:cubicBezTo>
                  <a:close/>
                  <a:moveTo>
                    <a:pt x="3936" y="1"/>
                  </a:moveTo>
                  <a:lnTo>
                    <a:pt x="3936" y="2127"/>
                  </a:lnTo>
                  <a:cubicBezTo>
                    <a:pt x="3933" y="3199"/>
                    <a:pt x="3066" y="4069"/>
                    <a:pt x="1991" y="4069"/>
                  </a:cubicBezTo>
                  <a:lnTo>
                    <a:pt x="1" y="4069"/>
                  </a:lnTo>
                  <a:lnTo>
                    <a:pt x="1" y="10098"/>
                  </a:lnTo>
                  <a:lnTo>
                    <a:pt x="1991" y="10098"/>
                  </a:lnTo>
                  <a:cubicBezTo>
                    <a:pt x="3066" y="10101"/>
                    <a:pt x="3933" y="10968"/>
                    <a:pt x="3936" y="12043"/>
                  </a:cubicBezTo>
                  <a:lnTo>
                    <a:pt x="3936" y="14166"/>
                  </a:lnTo>
                  <a:lnTo>
                    <a:pt x="15015" y="14166"/>
                  </a:lnTo>
                  <a:lnTo>
                    <a:pt x="15015" y="12043"/>
                  </a:lnTo>
                  <a:cubicBezTo>
                    <a:pt x="15018" y="10968"/>
                    <a:pt x="15885" y="10101"/>
                    <a:pt x="16960" y="10098"/>
                  </a:cubicBezTo>
                  <a:lnTo>
                    <a:pt x="18950" y="10098"/>
                  </a:lnTo>
                  <a:lnTo>
                    <a:pt x="18950" y="4069"/>
                  </a:lnTo>
                  <a:lnTo>
                    <a:pt x="16960" y="4069"/>
                  </a:lnTo>
                  <a:cubicBezTo>
                    <a:pt x="15885" y="4069"/>
                    <a:pt x="15018" y="3199"/>
                    <a:pt x="15015" y="2127"/>
                  </a:cubicBezTo>
                  <a:lnTo>
                    <a:pt x="1501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31" name="Google Shape;9431;p72"/>
            <p:cNvSpPr/>
            <p:nvPr/>
          </p:nvSpPr>
          <p:spPr>
            <a:xfrm>
              <a:off x="3085925" y="300635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817" y="1"/>
                  </a:moveTo>
                  <a:cubicBezTo>
                    <a:pt x="365" y="4"/>
                    <a:pt x="1" y="365"/>
                    <a:pt x="1" y="817"/>
                  </a:cubicBezTo>
                  <a:lnTo>
                    <a:pt x="1" y="2940"/>
                  </a:lnTo>
                  <a:lnTo>
                    <a:pt x="1678" y="2940"/>
                  </a:lnTo>
                  <a:cubicBezTo>
                    <a:pt x="2301" y="2940"/>
                    <a:pt x="2807" y="2434"/>
                    <a:pt x="2807" y="1811"/>
                  </a:cubicBezTo>
                  <a:lnTo>
                    <a:pt x="28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32" name="Google Shape;9432;p72"/>
            <p:cNvSpPr/>
            <p:nvPr/>
          </p:nvSpPr>
          <p:spPr>
            <a:xfrm>
              <a:off x="2825450" y="2643425"/>
              <a:ext cx="187550" cy="54075"/>
            </a:xfrm>
            <a:custGeom>
              <a:avLst/>
              <a:gdLst/>
              <a:ahLst/>
              <a:cxnLst/>
              <a:rect l="l" t="t" r="r" b="b"/>
              <a:pathLst>
                <a:path w="7502" h="2163" extrusionOk="0">
                  <a:moveTo>
                    <a:pt x="1862" y="1"/>
                  </a:moveTo>
                  <a:cubicBezTo>
                    <a:pt x="835" y="4"/>
                    <a:pt x="1" y="835"/>
                    <a:pt x="1" y="1861"/>
                  </a:cubicBezTo>
                  <a:lnTo>
                    <a:pt x="1" y="2163"/>
                  </a:lnTo>
                  <a:lnTo>
                    <a:pt x="1130" y="2163"/>
                  </a:lnTo>
                  <a:lnTo>
                    <a:pt x="1130" y="1861"/>
                  </a:lnTo>
                  <a:cubicBezTo>
                    <a:pt x="1130" y="1458"/>
                    <a:pt x="1458" y="1133"/>
                    <a:pt x="1862" y="1130"/>
                  </a:cubicBezTo>
                  <a:lnTo>
                    <a:pt x="5641" y="1130"/>
                  </a:lnTo>
                  <a:cubicBezTo>
                    <a:pt x="6044" y="1133"/>
                    <a:pt x="6373" y="1458"/>
                    <a:pt x="6373" y="1861"/>
                  </a:cubicBezTo>
                  <a:lnTo>
                    <a:pt x="6373" y="2163"/>
                  </a:lnTo>
                  <a:lnTo>
                    <a:pt x="7502" y="2163"/>
                  </a:lnTo>
                  <a:lnTo>
                    <a:pt x="7502" y="1861"/>
                  </a:lnTo>
                  <a:cubicBezTo>
                    <a:pt x="7502" y="835"/>
                    <a:pt x="6668" y="4"/>
                    <a:pt x="5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33" name="Google Shape;9433;p72"/>
          <p:cNvGrpSpPr/>
          <p:nvPr/>
        </p:nvGrpSpPr>
        <p:grpSpPr>
          <a:xfrm>
            <a:off x="6762818" y="2287178"/>
            <a:ext cx="238531" cy="339253"/>
            <a:chOff x="3342725" y="2620775"/>
            <a:chExt cx="338775" cy="481825"/>
          </a:xfrm>
          <a:solidFill>
            <a:srgbClr val="FFC000"/>
          </a:solidFill>
        </p:grpSpPr>
        <p:sp>
          <p:nvSpPr>
            <p:cNvPr id="9434" name="Google Shape;9434;p72"/>
            <p:cNvSpPr/>
            <p:nvPr/>
          </p:nvSpPr>
          <p:spPr>
            <a:xfrm>
              <a:off x="3342725" y="2620775"/>
              <a:ext cx="338775" cy="56475"/>
            </a:xfrm>
            <a:custGeom>
              <a:avLst/>
              <a:gdLst/>
              <a:ahLst/>
              <a:cxnLst/>
              <a:rect l="l" t="t" r="r" b="b"/>
              <a:pathLst>
                <a:path w="13551" h="2259" extrusionOk="0">
                  <a:moveTo>
                    <a:pt x="1693" y="0"/>
                  </a:moveTo>
                  <a:cubicBezTo>
                    <a:pt x="756" y="0"/>
                    <a:pt x="0" y="759"/>
                    <a:pt x="0" y="1695"/>
                  </a:cubicBezTo>
                  <a:lnTo>
                    <a:pt x="0" y="2259"/>
                  </a:lnTo>
                  <a:lnTo>
                    <a:pt x="13551" y="2259"/>
                  </a:lnTo>
                  <a:lnTo>
                    <a:pt x="13551" y="1695"/>
                  </a:lnTo>
                  <a:cubicBezTo>
                    <a:pt x="13548" y="759"/>
                    <a:pt x="12792" y="0"/>
                    <a:pt x="11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35" name="Google Shape;9435;p72"/>
            <p:cNvSpPr/>
            <p:nvPr/>
          </p:nvSpPr>
          <p:spPr>
            <a:xfrm>
              <a:off x="3342725" y="2705450"/>
              <a:ext cx="338775" cy="284225"/>
            </a:xfrm>
            <a:custGeom>
              <a:avLst/>
              <a:gdLst/>
              <a:ahLst/>
              <a:cxnLst/>
              <a:rect l="l" t="t" r="r" b="b"/>
              <a:pathLst>
                <a:path w="13551" h="11369" extrusionOk="0">
                  <a:moveTo>
                    <a:pt x="0" y="1"/>
                  </a:moveTo>
                  <a:lnTo>
                    <a:pt x="0" y="11368"/>
                  </a:lnTo>
                  <a:lnTo>
                    <a:pt x="13551" y="11368"/>
                  </a:lnTo>
                  <a:lnTo>
                    <a:pt x="135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36" name="Google Shape;9436;p72"/>
            <p:cNvSpPr/>
            <p:nvPr/>
          </p:nvSpPr>
          <p:spPr>
            <a:xfrm>
              <a:off x="3342725" y="3017875"/>
              <a:ext cx="338775" cy="84725"/>
            </a:xfrm>
            <a:custGeom>
              <a:avLst/>
              <a:gdLst/>
              <a:ahLst/>
              <a:cxnLst/>
              <a:rect l="l" t="t" r="r" b="b"/>
              <a:pathLst>
                <a:path w="13551" h="3389" extrusionOk="0">
                  <a:moveTo>
                    <a:pt x="8224" y="1205"/>
                  </a:moveTo>
                  <a:cubicBezTo>
                    <a:pt x="8534" y="1205"/>
                    <a:pt x="8787" y="1458"/>
                    <a:pt x="8787" y="1771"/>
                  </a:cubicBezTo>
                  <a:cubicBezTo>
                    <a:pt x="8787" y="2081"/>
                    <a:pt x="8534" y="2334"/>
                    <a:pt x="8224" y="2334"/>
                  </a:cubicBezTo>
                  <a:lnTo>
                    <a:pt x="5324" y="2334"/>
                  </a:lnTo>
                  <a:cubicBezTo>
                    <a:pt x="5014" y="2334"/>
                    <a:pt x="4761" y="2081"/>
                    <a:pt x="4761" y="1771"/>
                  </a:cubicBezTo>
                  <a:cubicBezTo>
                    <a:pt x="4761" y="1458"/>
                    <a:pt x="5014" y="1205"/>
                    <a:pt x="5324" y="1205"/>
                  </a:cubicBezTo>
                  <a:close/>
                  <a:moveTo>
                    <a:pt x="0" y="0"/>
                  </a:moveTo>
                  <a:lnTo>
                    <a:pt x="0" y="1696"/>
                  </a:lnTo>
                  <a:cubicBezTo>
                    <a:pt x="0" y="2629"/>
                    <a:pt x="756" y="3388"/>
                    <a:pt x="1693" y="3388"/>
                  </a:cubicBezTo>
                  <a:lnTo>
                    <a:pt x="11855" y="3388"/>
                  </a:lnTo>
                  <a:cubicBezTo>
                    <a:pt x="12792" y="3388"/>
                    <a:pt x="13548" y="2629"/>
                    <a:pt x="13551" y="1696"/>
                  </a:cubicBezTo>
                  <a:lnTo>
                    <a:pt x="135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37" name="Google Shape;9437;p72"/>
          <p:cNvGrpSpPr/>
          <p:nvPr/>
        </p:nvGrpSpPr>
        <p:grpSpPr>
          <a:xfrm>
            <a:off x="7156568" y="2287178"/>
            <a:ext cx="278296" cy="339253"/>
            <a:chOff x="3907325" y="2620775"/>
            <a:chExt cx="395250" cy="481825"/>
          </a:xfrm>
          <a:solidFill>
            <a:srgbClr val="FFC000"/>
          </a:solidFill>
        </p:grpSpPr>
        <p:sp>
          <p:nvSpPr>
            <p:cNvPr id="9438" name="Google Shape;9438;p72"/>
            <p:cNvSpPr/>
            <p:nvPr/>
          </p:nvSpPr>
          <p:spPr>
            <a:xfrm>
              <a:off x="3907325" y="3016975"/>
              <a:ext cx="74550" cy="56475"/>
            </a:xfrm>
            <a:custGeom>
              <a:avLst/>
              <a:gdLst/>
              <a:ahLst/>
              <a:cxnLst/>
              <a:rect l="l" t="t" r="r" b="b"/>
              <a:pathLst>
                <a:path w="2982" h="2259" extrusionOk="0">
                  <a:moveTo>
                    <a:pt x="1" y="0"/>
                  </a:moveTo>
                  <a:lnTo>
                    <a:pt x="1" y="563"/>
                  </a:lnTo>
                  <a:cubicBezTo>
                    <a:pt x="1" y="1500"/>
                    <a:pt x="756" y="2256"/>
                    <a:pt x="1693" y="2259"/>
                  </a:cubicBezTo>
                  <a:lnTo>
                    <a:pt x="2982" y="2259"/>
                  </a:lnTo>
                  <a:cubicBezTo>
                    <a:pt x="2711" y="1527"/>
                    <a:pt x="2515" y="768"/>
                    <a:pt x="24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39" name="Google Shape;9439;p72"/>
            <p:cNvSpPr/>
            <p:nvPr/>
          </p:nvSpPr>
          <p:spPr>
            <a:xfrm>
              <a:off x="3907325" y="2705450"/>
              <a:ext cx="282325" cy="283325"/>
            </a:xfrm>
            <a:custGeom>
              <a:avLst/>
              <a:gdLst/>
              <a:ahLst/>
              <a:cxnLst/>
              <a:rect l="l" t="t" r="r" b="b"/>
              <a:pathLst>
                <a:path w="11293" h="11333" extrusionOk="0">
                  <a:moveTo>
                    <a:pt x="1" y="1"/>
                  </a:moveTo>
                  <a:lnTo>
                    <a:pt x="1" y="11332"/>
                  </a:lnTo>
                  <a:lnTo>
                    <a:pt x="2283" y="11332"/>
                  </a:lnTo>
                  <a:cubicBezTo>
                    <a:pt x="2274" y="11142"/>
                    <a:pt x="2259" y="10956"/>
                    <a:pt x="2259" y="10766"/>
                  </a:cubicBezTo>
                  <a:lnTo>
                    <a:pt x="2259" y="9637"/>
                  </a:lnTo>
                  <a:cubicBezTo>
                    <a:pt x="2259" y="8396"/>
                    <a:pt x="2834" y="7249"/>
                    <a:pt x="3834" y="6490"/>
                  </a:cubicBezTo>
                  <a:lnTo>
                    <a:pt x="4517" y="5975"/>
                  </a:lnTo>
                  <a:lnTo>
                    <a:pt x="4517" y="3145"/>
                  </a:lnTo>
                  <a:cubicBezTo>
                    <a:pt x="4517" y="2051"/>
                    <a:pt x="5400" y="1169"/>
                    <a:pt x="6493" y="1169"/>
                  </a:cubicBezTo>
                  <a:cubicBezTo>
                    <a:pt x="7583" y="1169"/>
                    <a:pt x="8468" y="2051"/>
                    <a:pt x="8468" y="3145"/>
                  </a:cubicBezTo>
                  <a:lnTo>
                    <a:pt x="8468" y="3617"/>
                  </a:lnTo>
                  <a:cubicBezTo>
                    <a:pt x="8743" y="3487"/>
                    <a:pt x="9031" y="3426"/>
                    <a:pt x="9314" y="3426"/>
                  </a:cubicBezTo>
                  <a:cubicBezTo>
                    <a:pt x="10141" y="3426"/>
                    <a:pt x="10923" y="3949"/>
                    <a:pt x="11196" y="4795"/>
                  </a:cubicBezTo>
                  <a:cubicBezTo>
                    <a:pt x="11226" y="4780"/>
                    <a:pt x="11260" y="4771"/>
                    <a:pt x="11293" y="4759"/>
                  </a:cubicBezTo>
                  <a:lnTo>
                    <a:pt x="112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40" name="Google Shape;9440;p72"/>
            <p:cNvSpPr/>
            <p:nvPr/>
          </p:nvSpPr>
          <p:spPr>
            <a:xfrm>
              <a:off x="3907325" y="2620775"/>
              <a:ext cx="282325" cy="56475"/>
            </a:xfrm>
            <a:custGeom>
              <a:avLst/>
              <a:gdLst/>
              <a:ahLst/>
              <a:cxnLst/>
              <a:rect l="l" t="t" r="r" b="b"/>
              <a:pathLst>
                <a:path w="11293" h="2259" extrusionOk="0">
                  <a:moveTo>
                    <a:pt x="1693" y="0"/>
                  </a:moveTo>
                  <a:cubicBezTo>
                    <a:pt x="756" y="0"/>
                    <a:pt x="1" y="759"/>
                    <a:pt x="1" y="1695"/>
                  </a:cubicBezTo>
                  <a:lnTo>
                    <a:pt x="1" y="2259"/>
                  </a:lnTo>
                  <a:lnTo>
                    <a:pt x="11293" y="2259"/>
                  </a:lnTo>
                  <a:lnTo>
                    <a:pt x="11293" y="1695"/>
                  </a:lnTo>
                  <a:cubicBezTo>
                    <a:pt x="11290" y="759"/>
                    <a:pt x="10534" y="0"/>
                    <a:pt x="9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41" name="Google Shape;9441;p72"/>
            <p:cNvSpPr/>
            <p:nvPr/>
          </p:nvSpPr>
          <p:spPr>
            <a:xfrm>
              <a:off x="3992025" y="2762900"/>
              <a:ext cx="310550" cy="339700"/>
            </a:xfrm>
            <a:custGeom>
              <a:avLst/>
              <a:gdLst/>
              <a:ahLst/>
              <a:cxnLst/>
              <a:rect l="l" t="t" r="r" b="b"/>
              <a:pathLst>
                <a:path w="12422" h="13588" extrusionOk="0">
                  <a:moveTo>
                    <a:pt x="3105" y="0"/>
                  </a:moveTo>
                  <a:cubicBezTo>
                    <a:pt x="2635" y="0"/>
                    <a:pt x="2259" y="377"/>
                    <a:pt x="2259" y="847"/>
                  </a:cubicBezTo>
                  <a:lnTo>
                    <a:pt x="2259" y="8468"/>
                  </a:lnTo>
                  <a:cubicBezTo>
                    <a:pt x="2259" y="8781"/>
                    <a:pt x="2006" y="9031"/>
                    <a:pt x="1693" y="9031"/>
                  </a:cubicBezTo>
                  <a:cubicBezTo>
                    <a:pt x="1379" y="9031"/>
                    <a:pt x="1129" y="8781"/>
                    <a:pt x="1129" y="8468"/>
                  </a:cubicBezTo>
                  <a:lnTo>
                    <a:pt x="1129" y="5095"/>
                  </a:lnTo>
                  <a:cubicBezTo>
                    <a:pt x="419" y="5622"/>
                    <a:pt x="0" y="6453"/>
                    <a:pt x="0" y="7339"/>
                  </a:cubicBezTo>
                  <a:lnTo>
                    <a:pt x="0" y="8468"/>
                  </a:lnTo>
                  <a:cubicBezTo>
                    <a:pt x="0" y="10052"/>
                    <a:pt x="368" y="11615"/>
                    <a:pt x="1069" y="13036"/>
                  </a:cubicBezTo>
                  <a:cubicBezTo>
                    <a:pt x="1223" y="13346"/>
                    <a:pt x="1322" y="13587"/>
                    <a:pt x="1693" y="13587"/>
                  </a:cubicBezTo>
                  <a:lnTo>
                    <a:pt x="10726" y="13587"/>
                  </a:lnTo>
                  <a:cubicBezTo>
                    <a:pt x="11097" y="13587"/>
                    <a:pt x="11196" y="13346"/>
                    <a:pt x="11350" y="13036"/>
                  </a:cubicBezTo>
                  <a:cubicBezTo>
                    <a:pt x="12051" y="11615"/>
                    <a:pt x="12419" y="10052"/>
                    <a:pt x="12422" y="8468"/>
                  </a:cubicBezTo>
                  <a:lnTo>
                    <a:pt x="12422" y="5363"/>
                  </a:lnTo>
                  <a:cubicBezTo>
                    <a:pt x="12422" y="4894"/>
                    <a:pt x="12042" y="4517"/>
                    <a:pt x="11572" y="4517"/>
                  </a:cubicBezTo>
                  <a:cubicBezTo>
                    <a:pt x="11106" y="4517"/>
                    <a:pt x="10726" y="4894"/>
                    <a:pt x="10726" y="5363"/>
                  </a:cubicBezTo>
                  <a:lnTo>
                    <a:pt x="10726" y="7339"/>
                  </a:lnTo>
                  <a:cubicBezTo>
                    <a:pt x="10726" y="7652"/>
                    <a:pt x="10473" y="7902"/>
                    <a:pt x="10163" y="7902"/>
                  </a:cubicBezTo>
                  <a:cubicBezTo>
                    <a:pt x="9850" y="7902"/>
                    <a:pt x="9597" y="7652"/>
                    <a:pt x="9597" y="7339"/>
                  </a:cubicBezTo>
                  <a:lnTo>
                    <a:pt x="9597" y="6297"/>
                  </a:lnTo>
                  <a:lnTo>
                    <a:pt x="9597" y="4234"/>
                  </a:lnTo>
                  <a:cubicBezTo>
                    <a:pt x="9597" y="3764"/>
                    <a:pt x="9218" y="3388"/>
                    <a:pt x="8751" y="3388"/>
                  </a:cubicBezTo>
                  <a:cubicBezTo>
                    <a:pt x="8281" y="3388"/>
                    <a:pt x="7905" y="3764"/>
                    <a:pt x="7905" y="4234"/>
                  </a:cubicBezTo>
                  <a:lnTo>
                    <a:pt x="7905" y="6210"/>
                  </a:lnTo>
                  <a:cubicBezTo>
                    <a:pt x="7905" y="6523"/>
                    <a:pt x="7652" y="6773"/>
                    <a:pt x="7339" y="6773"/>
                  </a:cubicBezTo>
                  <a:cubicBezTo>
                    <a:pt x="7025" y="6773"/>
                    <a:pt x="6776" y="6523"/>
                    <a:pt x="6776" y="6210"/>
                  </a:cubicBezTo>
                  <a:lnTo>
                    <a:pt x="6776" y="3105"/>
                  </a:lnTo>
                  <a:cubicBezTo>
                    <a:pt x="6776" y="2635"/>
                    <a:pt x="6396" y="2259"/>
                    <a:pt x="5926" y="2259"/>
                  </a:cubicBezTo>
                  <a:cubicBezTo>
                    <a:pt x="5460" y="2259"/>
                    <a:pt x="5080" y="2635"/>
                    <a:pt x="5080" y="3105"/>
                  </a:cubicBezTo>
                  <a:lnTo>
                    <a:pt x="5080" y="6210"/>
                  </a:lnTo>
                  <a:cubicBezTo>
                    <a:pt x="5080" y="6523"/>
                    <a:pt x="4827" y="6773"/>
                    <a:pt x="4517" y="6773"/>
                  </a:cubicBezTo>
                  <a:cubicBezTo>
                    <a:pt x="4204" y="6773"/>
                    <a:pt x="3951" y="6523"/>
                    <a:pt x="3951" y="6210"/>
                  </a:cubicBezTo>
                  <a:lnTo>
                    <a:pt x="3951" y="847"/>
                  </a:lnTo>
                  <a:cubicBezTo>
                    <a:pt x="3951" y="377"/>
                    <a:pt x="3572" y="0"/>
                    <a:pt x="31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42" name="Google Shape;9442;p72"/>
          <p:cNvGrpSpPr/>
          <p:nvPr/>
        </p:nvGrpSpPr>
        <p:grpSpPr>
          <a:xfrm>
            <a:off x="7549755" y="2297783"/>
            <a:ext cx="339253" cy="318042"/>
            <a:chOff x="4456875" y="2635825"/>
            <a:chExt cx="481825" cy="451700"/>
          </a:xfrm>
          <a:solidFill>
            <a:srgbClr val="FFC000"/>
          </a:solidFill>
        </p:grpSpPr>
        <p:sp>
          <p:nvSpPr>
            <p:cNvPr id="9443" name="Google Shape;9443;p72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44" name="Google Shape;9444;p72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45" name="Google Shape;9445;p72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46" name="Google Shape;9446;p72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47" name="Google Shape;9447;p72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48" name="Google Shape;9448;p72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49" name="Google Shape;9449;p72"/>
          <p:cNvGrpSpPr/>
          <p:nvPr/>
        </p:nvGrpSpPr>
        <p:grpSpPr>
          <a:xfrm>
            <a:off x="7974679" y="2297783"/>
            <a:ext cx="339253" cy="318042"/>
            <a:chOff x="5049725" y="2635825"/>
            <a:chExt cx="481825" cy="451700"/>
          </a:xfrm>
          <a:solidFill>
            <a:srgbClr val="FFC000"/>
          </a:solidFill>
        </p:grpSpPr>
        <p:sp>
          <p:nvSpPr>
            <p:cNvPr id="9450" name="Google Shape;9450;p72"/>
            <p:cNvSpPr/>
            <p:nvPr/>
          </p:nvSpPr>
          <p:spPr>
            <a:xfrm>
              <a:off x="5135325" y="3031050"/>
              <a:ext cx="310550" cy="56475"/>
            </a:xfrm>
            <a:custGeom>
              <a:avLst/>
              <a:gdLst/>
              <a:ahLst/>
              <a:cxnLst/>
              <a:rect l="l" t="t" r="r" b="b"/>
              <a:pathLst>
                <a:path w="12422" h="2259" extrusionOk="0">
                  <a:moveTo>
                    <a:pt x="2791" y="0"/>
                  </a:moveTo>
                  <a:lnTo>
                    <a:pt x="2415" y="1130"/>
                  </a:lnTo>
                  <a:lnTo>
                    <a:pt x="566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6" y="2259"/>
                  </a:cubicBezTo>
                  <a:lnTo>
                    <a:pt x="11858" y="2259"/>
                  </a:lnTo>
                  <a:cubicBezTo>
                    <a:pt x="12169" y="2259"/>
                    <a:pt x="12421" y="2006"/>
                    <a:pt x="12421" y="1696"/>
                  </a:cubicBezTo>
                  <a:cubicBezTo>
                    <a:pt x="12421" y="1383"/>
                    <a:pt x="12169" y="1130"/>
                    <a:pt x="11858" y="1130"/>
                  </a:cubicBezTo>
                  <a:lnTo>
                    <a:pt x="10006" y="1130"/>
                  </a:lnTo>
                  <a:lnTo>
                    <a:pt x="9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51" name="Google Shape;9451;p72"/>
            <p:cNvSpPr/>
            <p:nvPr/>
          </p:nvSpPr>
          <p:spPr>
            <a:xfrm>
              <a:off x="5049725" y="2946350"/>
              <a:ext cx="481825" cy="56500"/>
            </a:xfrm>
            <a:custGeom>
              <a:avLst/>
              <a:gdLst/>
              <a:ahLst/>
              <a:cxnLst/>
              <a:rect l="l" t="t" r="r" b="b"/>
              <a:pathLst>
                <a:path w="19273" h="2260" extrusionOk="0">
                  <a:moveTo>
                    <a:pt x="0" y="1"/>
                  </a:moveTo>
                  <a:lnTo>
                    <a:pt x="0" y="567"/>
                  </a:lnTo>
                  <a:cubicBezTo>
                    <a:pt x="0" y="1500"/>
                    <a:pt x="756" y="2259"/>
                    <a:pt x="1693" y="2259"/>
                  </a:cubicBezTo>
                  <a:lnTo>
                    <a:pt x="17577" y="2259"/>
                  </a:lnTo>
                  <a:cubicBezTo>
                    <a:pt x="18513" y="2259"/>
                    <a:pt x="19269" y="1500"/>
                    <a:pt x="19272" y="567"/>
                  </a:cubicBezTo>
                  <a:lnTo>
                    <a:pt x="192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52" name="Google Shape;9452;p72"/>
            <p:cNvSpPr/>
            <p:nvPr/>
          </p:nvSpPr>
          <p:spPr>
            <a:xfrm>
              <a:off x="504972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0" y="759"/>
                    <a:pt x="0" y="1696"/>
                  </a:cubicBezTo>
                  <a:lnTo>
                    <a:pt x="0" y="11293"/>
                  </a:lnTo>
                  <a:lnTo>
                    <a:pt x="19272" y="11293"/>
                  </a:lnTo>
                  <a:lnTo>
                    <a:pt x="19272" y="1696"/>
                  </a:lnTo>
                  <a:cubicBezTo>
                    <a:pt x="19269" y="759"/>
                    <a:pt x="18513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53" name="Google Shape;9453;p72"/>
          <p:cNvGrpSpPr/>
          <p:nvPr/>
        </p:nvGrpSpPr>
        <p:grpSpPr>
          <a:xfrm>
            <a:off x="2375386" y="3952243"/>
            <a:ext cx="338566" cy="338373"/>
            <a:chOff x="5643000" y="2621375"/>
            <a:chExt cx="480850" cy="480575"/>
          </a:xfrm>
          <a:solidFill>
            <a:srgbClr val="FFC000"/>
          </a:solidFill>
        </p:grpSpPr>
        <p:sp>
          <p:nvSpPr>
            <p:cNvPr id="9454" name="Google Shape;9454;p72"/>
            <p:cNvSpPr/>
            <p:nvPr/>
          </p:nvSpPr>
          <p:spPr>
            <a:xfrm>
              <a:off x="5837150" y="2812950"/>
              <a:ext cx="92625" cy="88125"/>
            </a:xfrm>
            <a:custGeom>
              <a:avLst/>
              <a:gdLst/>
              <a:ahLst/>
              <a:cxnLst/>
              <a:rect l="l" t="t" r="r" b="b"/>
              <a:pathLst>
                <a:path w="3705" h="3525" extrusionOk="0">
                  <a:moveTo>
                    <a:pt x="1853" y="1"/>
                  </a:moveTo>
                  <a:lnTo>
                    <a:pt x="1" y="1347"/>
                  </a:lnTo>
                  <a:lnTo>
                    <a:pt x="706" y="3524"/>
                  </a:lnTo>
                  <a:lnTo>
                    <a:pt x="2997" y="3524"/>
                  </a:lnTo>
                  <a:lnTo>
                    <a:pt x="3705" y="1347"/>
                  </a:lnTo>
                  <a:lnTo>
                    <a:pt x="1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55" name="Google Shape;9455;p72"/>
            <p:cNvSpPr/>
            <p:nvPr/>
          </p:nvSpPr>
          <p:spPr>
            <a:xfrm>
              <a:off x="5643000" y="2631975"/>
              <a:ext cx="480850" cy="469975"/>
            </a:xfrm>
            <a:custGeom>
              <a:avLst/>
              <a:gdLst/>
              <a:ahLst/>
              <a:cxnLst/>
              <a:rect l="l" t="t" r="r" b="b"/>
              <a:pathLst>
                <a:path w="19234" h="18799" extrusionOk="0">
                  <a:moveTo>
                    <a:pt x="9617" y="5978"/>
                  </a:moveTo>
                  <a:cubicBezTo>
                    <a:pt x="9734" y="5978"/>
                    <a:pt x="9851" y="6014"/>
                    <a:pt x="9950" y="6087"/>
                  </a:cubicBezTo>
                  <a:lnTo>
                    <a:pt x="12464" y="7914"/>
                  </a:lnTo>
                  <a:cubicBezTo>
                    <a:pt x="12663" y="8059"/>
                    <a:pt x="12745" y="8312"/>
                    <a:pt x="12669" y="8547"/>
                  </a:cubicBezTo>
                  <a:lnTo>
                    <a:pt x="11709" y="11504"/>
                  </a:lnTo>
                  <a:cubicBezTo>
                    <a:pt x="11633" y="11736"/>
                    <a:pt x="11417" y="11892"/>
                    <a:pt x="11173" y="11892"/>
                  </a:cubicBezTo>
                  <a:lnTo>
                    <a:pt x="8062" y="11892"/>
                  </a:lnTo>
                  <a:cubicBezTo>
                    <a:pt x="7818" y="11892"/>
                    <a:pt x="7601" y="11736"/>
                    <a:pt x="7526" y="11504"/>
                  </a:cubicBezTo>
                  <a:lnTo>
                    <a:pt x="6565" y="8547"/>
                  </a:lnTo>
                  <a:cubicBezTo>
                    <a:pt x="6490" y="8312"/>
                    <a:pt x="6571" y="8059"/>
                    <a:pt x="6770" y="7914"/>
                  </a:cubicBezTo>
                  <a:lnTo>
                    <a:pt x="9285" y="6087"/>
                  </a:lnTo>
                  <a:cubicBezTo>
                    <a:pt x="9384" y="6014"/>
                    <a:pt x="9501" y="5978"/>
                    <a:pt x="9617" y="5978"/>
                  </a:cubicBezTo>
                  <a:close/>
                  <a:moveTo>
                    <a:pt x="6785" y="1"/>
                  </a:moveTo>
                  <a:lnTo>
                    <a:pt x="6785" y="1"/>
                  </a:lnTo>
                  <a:cubicBezTo>
                    <a:pt x="5289" y="462"/>
                    <a:pt x="3928" y="1284"/>
                    <a:pt x="2822" y="2395"/>
                  </a:cubicBezTo>
                  <a:cubicBezTo>
                    <a:pt x="2431" y="2783"/>
                    <a:pt x="2076" y="3208"/>
                    <a:pt x="1756" y="3656"/>
                  </a:cubicBezTo>
                  <a:lnTo>
                    <a:pt x="3072" y="3834"/>
                  </a:lnTo>
                  <a:cubicBezTo>
                    <a:pt x="3289" y="3864"/>
                    <a:pt x="3467" y="4015"/>
                    <a:pt x="3533" y="4220"/>
                  </a:cubicBezTo>
                  <a:lnTo>
                    <a:pt x="4497" y="7177"/>
                  </a:lnTo>
                  <a:cubicBezTo>
                    <a:pt x="4572" y="7408"/>
                    <a:pt x="4488" y="7664"/>
                    <a:pt x="4289" y="7809"/>
                  </a:cubicBezTo>
                  <a:lnTo>
                    <a:pt x="1775" y="9637"/>
                  </a:lnTo>
                  <a:cubicBezTo>
                    <a:pt x="1677" y="9708"/>
                    <a:pt x="1560" y="9743"/>
                    <a:pt x="1444" y="9743"/>
                  </a:cubicBezTo>
                  <a:cubicBezTo>
                    <a:pt x="1351" y="9743"/>
                    <a:pt x="1259" y="9721"/>
                    <a:pt x="1175" y="9676"/>
                  </a:cubicBezTo>
                  <a:lnTo>
                    <a:pt x="7" y="9047"/>
                  </a:lnTo>
                  <a:cubicBezTo>
                    <a:pt x="7" y="9092"/>
                    <a:pt x="7" y="9140"/>
                    <a:pt x="7" y="9188"/>
                  </a:cubicBezTo>
                  <a:cubicBezTo>
                    <a:pt x="1" y="11269"/>
                    <a:pt x="675" y="13292"/>
                    <a:pt x="1925" y="14955"/>
                  </a:cubicBezTo>
                  <a:lnTo>
                    <a:pt x="2500" y="13756"/>
                  </a:lnTo>
                  <a:cubicBezTo>
                    <a:pt x="2594" y="13560"/>
                    <a:pt x="2792" y="13437"/>
                    <a:pt x="3009" y="13437"/>
                  </a:cubicBezTo>
                  <a:lnTo>
                    <a:pt x="6120" y="13437"/>
                  </a:lnTo>
                  <a:cubicBezTo>
                    <a:pt x="6364" y="13437"/>
                    <a:pt x="6580" y="13594"/>
                    <a:pt x="6656" y="13828"/>
                  </a:cubicBezTo>
                  <a:lnTo>
                    <a:pt x="7616" y="16786"/>
                  </a:lnTo>
                  <a:cubicBezTo>
                    <a:pt x="7683" y="16990"/>
                    <a:pt x="7625" y="17216"/>
                    <a:pt x="7469" y="17367"/>
                  </a:cubicBezTo>
                  <a:lnTo>
                    <a:pt x="6508" y="18288"/>
                  </a:lnTo>
                  <a:cubicBezTo>
                    <a:pt x="7515" y="18628"/>
                    <a:pt x="8566" y="18799"/>
                    <a:pt x="9616" y="18799"/>
                  </a:cubicBezTo>
                  <a:cubicBezTo>
                    <a:pt x="10667" y="18799"/>
                    <a:pt x="11718" y="18628"/>
                    <a:pt x="12726" y="18288"/>
                  </a:cubicBezTo>
                  <a:lnTo>
                    <a:pt x="11763" y="17367"/>
                  </a:lnTo>
                  <a:cubicBezTo>
                    <a:pt x="11606" y="17216"/>
                    <a:pt x="11549" y="16990"/>
                    <a:pt x="11615" y="16786"/>
                  </a:cubicBezTo>
                  <a:lnTo>
                    <a:pt x="12576" y="13828"/>
                  </a:lnTo>
                  <a:cubicBezTo>
                    <a:pt x="12651" y="13594"/>
                    <a:pt x="12868" y="13437"/>
                    <a:pt x="13115" y="13437"/>
                  </a:cubicBezTo>
                  <a:lnTo>
                    <a:pt x="16223" y="13437"/>
                  </a:lnTo>
                  <a:cubicBezTo>
                    <a:pt x="16439" y="13437"/>
                    <a:pt x="16638" y="13560"/>
                    <a:pt x="16731" y="13756"/>
                  </a:cubicBezTo>
                  <a:lnTo>
                    <a:pt x="17307" y="14955"/>
                  </a:lnTo>
                  <a:cubicBezTo>
                    <a:pt x="18559" y="13292"/>
                    <a:pt x="19234" y="11269"/>
                    <a:pt x="19228" y="9188"/>
                  </a:cubicBezTo>
                  <a:cubicBezTo>
                    <a:pt x="19228" y="9140"/>
                    <a:pt x="19228" y="9092"/>
                    <a:pt x="19225" y="9044"/>
                  </a:cubicBezTo>
                  <a:lnTo>
                    <a:pt x="18059" y="9673"/>
                  </a:lnTo>
                  <a:cubicBezTo>
                    <a:pt x="17975" y="9719"/>
                    <a:pt x="17883" y="9742"/>
                    <a:pt x="17791" y="9742"/>
                  </a:cubicBezTo>
                  <a:cubicBezTo>
                    <a:pt x="17674" y="9742"/>
                    <a:pt x="17557" y="9705"/>
                    <a:pt x="17457" y="9634"/>
                  </a:cubicBezTo>
                  <a:lnTo>
                    <a:pt x="14943" y="7806"/>
                  </a:lnTo>
                  <a:cubicBezTo>
                    <a:pt x="14744" y="7661"/>
                    <a:pt x="14663" y="7408"/>
                    <a:pt x="14738" y="7174"/>
                  </a:cubicBezTo>
                  <a:lnTo>
                    <a:pt x="15702" y="4220"/>
                  </a:lnTo>
                  <a:cubicBezTo>
                    <a:pt x="15768" y="4012"/>
                    <a:pt x="15945" y="3864"/>
                    <a:pt x="16162" y="3834"/>
                  </a:cubicBezTo>
                  <a:lnTo>
                    <a:pt x="17478" y="3656"/>
                  </a:lnTo>
                  <a:cubicBezTo>
                    <a:pt x="17162" y="3208"/>
                    <a:pt x="16804" y="2783"/>
                    <a:pt x="16415" y="2395"/>
                  </a:cubicBezTo>
                  <a:cubicBezTo>
                    <a:pt x="15307" y="1284"/>
                    <a:pt x="13946" y="462"/>
                    <a:pt x="12449" y="1"/>
                  </a:cubicBezTo>
                  <a:lnTo>
                    <a:pt x="12449" y="1"/>
                  </a:lnTo>
                  <a:lnTo>
                    <a:pt x="12690" y="1311"/>
                  </a:lnTo>
                  <a:cubicBezTo>
                    <a:pt x="12726" y="1524"/>
                    <a:pt x="12642" y="1741"/>
                    <a:pt x="12464" y="1868"/>
                  </a:cubicBezTo>
                  <a:lnTo>
                    <a:pt x="9950" y="3696"/>
                  </a:lnTo>
                  <a:cubicBezTo>
                    <a:pt x="9851" y="3768"/>
                    <a:pt x="9734" y="3804"/>
                    <a:pt x="9618" y="3804"/>
                  </a:cubicBezTo>
                  <a:cubicBezTo>
                    <a:pt x="9501" y="3804"/>
                    <a:pt x="9385" y="3768"/>
                    <a:pt x="9288" y="3696"/>
                  </a:cubicBezTo>
                  <a:lnTo>
                    <a:pt x="6770" y="1868"/>
                  </a:lnTo>
                  <a:cubicBezTo>
                    <a:pt x="6596" y="1741"/>
                    <a:pt x="6508" y="1524"/>
                    <a:pt x="6547" y="1311"/>
                  </a:cubicBezTo>
                  <a:lnTo>
                    <a:pt x="67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56" name="Google Shape;9456;p72"/>
            <p:cNvSpPr/>
            <p:nvPr/>
          </p:nvSpPr>
          <p:spPr>
            <a:xfrm>
              <a:off x="6041550" y="2749725"/>
              <a:ext cx="79750" cy="95025"/>
            </a:xfrm>
            <a:custGeom>
              <a:avLst/>
              <a:gdLst/>
              <a:ahLst/>
              <a:cxnLst/>
              <a:rect l="l" t="t" r="r" b="b"/>
              <a:pathLst>
                <a:path w="3190" h="3801" extrusionOk="0">
                  <a:moveTo>
                    <a:pt x="2184" y="0"/>
                  </a:moveTo>
                  <a:lnTo>
                    <a:pt x="723" y="196"/>
                  </a:lnTo>
                  <a:lnTo>
                    <a:pt x="0" y="2424"/>
                  </a:lnTo>
                  <a:lnTo>
                    <a:pt x="1895" y="3801"/>
                  </a:lnTo>
                  <a:lnTo>
                    <a:pt x="3189" y="3102"/>
                  </a:lnTo>
                  <a:cubicBezTo>
                    <a:pt x="3036" y="2018"/>
                    <a:pt x="2696" y="967"/>
                    <a:pt x="21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57" name="Google Shape;9457;p72"/>
            <p:cNvSpPr/>
            <p:nvPr/>
          </p:nvSpPr>
          <p:spPr>
            <a:xfrm>
              <a:off x="5963025" y="2996125"/>
              <a:ext cx="92625" cy="81175"/>
            </a:xfrm>
            <a:custGeom>
              <a:avLst/>
              <a:gdLst/>
              <a:ahLst/>
              <a:cxnLst/>
              <a:rect l="l" t="t" r="r" b="b"/>
              <a:pathLst>
                <a:path w="3705" h="3247" extrusionOk="0">
                  <a:moveTo>
                    <a:pt x="723" y="0"/>
                  </a:moveTo>
                  <a:lnTo>
                    <a:pt x="1" y="2229"/>
                  </a:lnTo>
                  <a:lnTo>
                    <a:pt x="1067" y="3246"/>
                  </a:lnTo>
                  <a:cubicBezTo>
                    <a:pt x="2009" y="2780"/>
                    <a:pt x="2870" y="2162"/>
                    <a:pt x="3614" y="1416"/>
                  </a:cubicBezTo>
                  <a:cubicBezTo>
                    <a:pt x="3644" y="1388"/>
                    <a:pt x="3674" y="1355"/>
                    <a:pt x="3705" y="1325"/>
                  </a:cubicBezTo>
                  <a:lnTo>
                    <a:pt x="306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58" name="Google Shape;9458;p72"/>
            <p:cNvSpPr/>
            <p:nvPr/>
          </p:nvSpPr>
          <p:spPr>
            <a:xfrm>
              <a:off x="5711225" y="2996200"/>
              <a:ext cx="92600" cy="81100"/>
            </a:xfrm>
            <a:custGeom>
              <a:avLst/>
              <a:gdLst/>
              <a:ahLst/>
              <a:cxnLst/>
              <a:rect l="l" t="t" r="r" b="b"/>
              <a:pathLst>
                <a:path w="3704" h="3244" extrusionOk="0">
                  <a:moveTo>
                    <a:pt x="635" y="0"/>
                  </a:moveTo>
                  <a:lnTo>
                    <a:pt x="0" y="1322"/>
                  </a:lnTo>
                  <a:cubicBezTo>
                    <a:pt x="30" y="1355"/>
                    <a:pt x="60" y="1385"/>
                    <a:pt x="93" y="1416"/>
                  </a:cubicBezTo>
                  <a:cubicBezTo>
                    <a:pt x="834" y="2162"/>
                    <a:pt x="1695" y="2780"/>
                    <a:pt x="2638" y="3243"/>
                  </a:cubicBezTo>
                  <a:lnTo>
                    <a:pt x="3704" y="2229"/>
                  </a:lnTo>
                  <a:lnTo>
                    <a:pt x="29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59" name="Google Shape;9459;p72"/>
            <p:cNvSpPr/>
            <p:nvPr/>
          </p:nvSpPr>
          <p:spPr>
            <a:xfrm>
              <a:off x="5645575" y="2749725"/>
              <a:ext cx="79825" cy="95100"/>
            </a:xfrm>
            <a:custGeom>
              <a:avLst/>
              <a:gdLst/>
              <a:ahLst/>
              <a:cxnLst/>
              <a:rect l="l" t="t" r="r" b="b"/>
              <a:pathLst>
                <a:path w="3193" h="3804" extrusionOk="0">
                  <a:moveTo>
                    <a:pt x="1009" y="0"/>
                  </a:moveTo>
                  <a:cubicBezTo>
                    <a:pt x="497" y="967"/>
                    <a:pt x="154" y="2018"/>
                    <a:pt x="0" y="3105"/>
                  </a:cubicBezTo>
                  <a:lnTo>
                    <a:pt x="1295" y="3804"/>
                  </a:lnTo>
                  <a:lnTo>
                    <a:pt x="3192" y="2424"/>
                  </a:lnTo>
                  <a:lnTo>
                    <a:pt x="2467" y="196"/>
                  </a:lnTo>
                  <a:lnTo>
                    <a:pt x="10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60" name="Google Shape;9460;p72"/>
            <p:cNvSpPr/>
            <p:nvPr/>
          </p:nvSpPr>
          <p:spPr>
            <a:xfrm>
              <a:off x="5836025" y="2621375"/>
              <a:ext cx="94800" cy="74100"/>
            </a:xfrm>
            <a:custGeom>
              <a:avLst/>
              <a:gdLst/>
              <a:ahLst/>
              <a:cxnLst/>
              <a:rect l="l" t="t" r="r" b="b"/>
              <a:pathLst>
                <a:path w="3792" h="2964" extrusionOk="0">
                  <a:moveTo>
                    <a:pt x="1897" y="1"/>
                  </a:moveTo>
                  <a:cubicBezTo>
                    <a:pt x="1351" y="1"/>
                    <a:pt x="805" y="47"/>
                    <a:pt x="266" y="139"/>
                  </a:cubicBezTo>
                  <a:lnTo>
                    <a:pt x="1" y="1587"/>
                  </a:lnTo>
                  <a:lnTo>
                    <a:pt x="1898" y="2963"/>
                  </a:lnTo>
                  <a:lnTo>
                    <a:pt x="3792" y="1587"/>
                  </a:lnTo>
                  <a:lnTo>
                    <a:pt x="3530" y="139"/>
                  </a:lnTo>
                  <a:cubicBezTo>
                    <a:pt x="2989" y="47"/>
                    <a:pt x="2443" y="1"/>
                    <a:pt x="18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61" name="Google Shape;9461;p72"/>
          <p:cNvGrpSpPr/>
          <p:nvPr/>
        </p:nvGrpSpPr>
        <p:grpSpPr>
          <a:xfrm>
            <a:off x="4192782" y="3951803"/>
            <a:ext cx="339359" cy="339253"/>
            <a:chOff x="6235250" y="2620775"/>
            <a:chExt cx="481975" cy="481825"/>
          </a:xfrm>
          <a:solidFill>
            <a:srgbClr val="FFC000"/>
          </a:solidFill>
        </p:grpSpPr>
        <p:sp>
          <p:nvSpPr>
            <p:cNvPr id="9462" name="Google Shape;9462;p72"/>
            <p:cNvSpPr/>
            <p:nvPr/>
          </p:nvSpPr>
          <p:spPr>
            <a:xfrm>
              <a:off x="6405675" y="2620775"/>
              <a:ext cx="28275" cy="56475"/>
            </a:xfrm>
            <a:custGeom>
              <a:avLst/>
              <a:gdLst/>
              <a:ahLst/>
              <a:cxnLst/>
              <a:rect l="l" t="t" r="r" b="b"/>
              <a:pathLst>
                <a:path w="1131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63" name="Google Shape;9463;p72"/>
            <p:cNvSpPr/>
            <p:nvPr/>
          </p:nvSpPr>
          <p:spPr>
            <a:xfrm>
              <a:off x="6518600" y="2620775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64" name="Google Shape;9464;p72"/>
            <p:cNvSpPr/>
            <p:nvPr/>
          </p:nvSpPr>
          <p:spPr>
            <a:xfrm>
              <a:off x="66033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7" y="2259"/>
                  </a:cubicBezTo>
                  <a:cubicBezTo>
                    <a:pt x="877" y="2259"/>
                    <a:pt x="1130" y="2006"/>
                    <a:pt x="1130" y="1696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65" name="Google Shape;9465;p72"/>
            <p:cNvSpPr/>
            <p:nvPr/>
          </p:nvSpPr>
          <p:spPr>
            <a:xfrm>
              <a:off x="63210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6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6" y="2259"/>
                  </a:cubicBezTo>
                  <a:cubicBezTo>
                    <a:pt x="876" y="2259"/>
                    <a:pt x="1129" y="2006"/>
                    <a:pt x="1129" y="1696"/>
                  </a:cubicBezTo>
                  <a:lnTo>
                    <a:pt x="1129" y="566"/>
                  </a:lnTo>
                  <a:cubicBezTo>
                    <a:pt x="1129" y="253"/>
                    <a:pt x="876" y="0"/>
                    <a:pt x="5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66" name="Google Shape;9466;p72"/>
            <p:cNvSpPr/>
            <p:nvPr/>
          </p:nvSpPr>
          <p:spPr>
            <a:xfrm>
              <a:off x="6235250" y="2677225"/>
              <a:ext cx="481975" cy="425375"/>
            </a:xfrm>
            <a:custGeom>
              <a:avLst/>
              <a:gdLst/>
              <a:ahLst/>
              <a:cxnLst/>
              <a:rect l="l" t="t" r="r" b="b"/>
              <a:pathLst>
                <a:path w="19279" h="17015" extrusionOk="0">
                  <a:moveTo>
                    <a:pt x="9639" y="1"/>
                  </a:moveTo>
                  <a:cubicBezTo>
                    <a:pt x="9326" y="1"/>
                    <a:pt x="9073" y="254"/>
                    <a:pt x="9073" y="567"/>
                  </a:cubicBezTo>
                  <a:lnTo>
                    <a:pt x="9073" y="1202"/>
                  </a:lnTo>
                  <a:cubicBezTo>
                    <a:pt x="7920" y="1470"/>
                    <a:pt x="6872" y="2548"/>
                    <a:pt x="6252" y="4156"/>
                  </a:cubicBezTo>
                  <a:cubicBezTo>
                    <a:pt x="6164" y="4380"/>
                    <a:pt x="5952" y="4518"/>
                    <a:pt x="5726" y="4518"/>
                  </a:cubicBezTo>
                  <a:cubicBezTo>
                    <a:pt x="5658" y="4518"/>
                    <a:pt x="5588" y="4505"/>
                    <a:pt x="5520" y="4478"/>
                  </a:cubicBezTo>
                  <a:cubicBezTo>
                    <a:pt x="5231" y="4367"/>
                    <a:pt x="5083" y="4042"/>
                    <a:pt x="5198" y="3750"/>
                  </a:cubicBezTo>
                  <a:cubicBezTo>
                    <a:pt x="5532" y="2876"/>
                    <a:pt x="5987" y="2130"/>
                    <a:pt x="6517" y="1536"/>
                  </a:cubicBezTo>
                  <a:lnTo>
                    <a:pt x="6517" y="1536"/>
                  </a:lnTo>
                  <a:cubicBezTo>
                    <a:pt x="2753" y="2527"/>
                    <a:pt x="0" y="5258"/>
                    <a:pt x="0" y="8468"/>
                  </a:cubicBezTo>
                  <a:lnTo>
                    <a:pt x="0" y="9034"/>
                  </a:lnTo>
                  <a:cubicBezTo>
                    <a:pt x="0" y="9347"/>
                    <a:pt x="253" y="9597"/>
                    <a:pt x="564" y="9597"/>
                  </a:cubicBezTo>
                  <a:cubicBezTo>
                    <a:pt x="877" y="9597"/>
                    <a:pt x="1130" y="9347"/>
                    <a:pt x="1130" y="9034"/>
                  </a:cubicBezTo>
                  <a:cubicBezTo>
                    <a:pt x="1130" y="8423"/>
                    <a:pt x="1904" y="7905"/>
                    <a:pt x="2822" y="7905"/>
                  </a:cubicBezTo>
                  <a:cubicBezTo>
                    <a:pt x="3740" y="7905"/>
                    <a:pt x="4553" y="8423"/>
                    <a:pt x="4553" y="9034"/>
                  </a:cubicBezTo>
                  <a:cubicBezTo>
                    <a:pt x="4553" y="9347"/>
                    <a:pt x="4806" y="9597"/>
                    <a:pt x="5120" y="9597"/>
                  </a:cubicBezTo>
                  <a:cubicBezTo>
                    <a:pt x="5430" y="9597"/>
                    <a:pt x="5683" y="9347"/>
                    <a:pt x="5683" y="9034"/>
                  </a:cubicBezTo>
                  <a:cubicBezTo>
                    <a:pt x="5683" y="8423"/>
                    <a:pt x="6460" y="7905"/>
                    <a:pt x="7378" y="7905"/>
                  </a:cubicBezTo>
                  <a:cubicBezTo>
                    <a:pt x="8296" y="7905"/>
                    <a:pt x="9070" y="8423"/>
                    <a:pt x="9070" y="9034"/>
                  </a:cubicBezTo>
                  <a:lnTo>
                    <a:pt x="9070" y="14756"/>
                  </a:lnTo>
                  <a:cubicBezTo>
                    <a:pt x="9070" y="15379"/>
                    <a:pt x="8564" y="15885"/>
                    <a:pt x="7941" y="15885"/>
                  </a:cubicBezTo>
                  <a:cubicBezTo>
                    <a:pt x="7318" y="15885"/>
                    <a:pt x="6812" y="15379"/>
                    <a:pt x="6812" y="14756"/>
                  </a:cubicBezTo>
                  <a:lnTo>
                    <a:pt x="6812" y="14190"/>
                  </a:lnTo>
                  <a:cubicBezTo>
                    <a:pt x="6812" y="13879"/>
                    <a:pt x="6559" y="13626"/>
                    <a:pt x="6249" y="13626"/>
                  </a:cubicBezTo>
                  <a:cubicBezTo>
                    <a:pt x="5936" y="13626"/>
                    <a:pt x="5683" y="13879"/>
                    <a:pt x="5683" y="14190"/>
                  </a:cubicBezTo>
                  <a:lnTo>
                    <a:pt x="5683" y="14756"/>
                  </a:lnTo>
                  <a:cubicBezTo>
                    <a:pt x="5683" y="16002"/>
                    <a:pt x="6694" y="17014"/>
                    <a:pt x="7941" y="17014"/>
                  </a:cubicBezTo>
                  <a:cubicBezTo>
                    <a:pt x="9188" y="17014"/>
                    <a:pt x="10200" y="16002"/>
                    <a:pt x="10200" y="14756"/>
                  </a:cubicBezTo>
                  <a:lnTo>
                    <a:pt x="10200" y="9034"/>
                  </a:lnTo>
                  <a:cubicBezTo>
                    <a:pt x="10200" y="8423"/>
                    <a:pt x="10976" y="7905"/>
                    <a:pt x="11895" y="7905"/>
                  </a:cubicBezTo>
                  <a:cubicBezTo>
                    <a:pt x="12813" y="7905"/>
                    <a:pt x="13587" y="8423"/>
                    <a:pt x="13587" y="9034"/>
                  </a:cubicBezTo>
                  <a:cubicBezTo>
                    <a:pt x="13587" y="9347"/>
                    <a:pt x="13840" y="9597"/>
                    <a:pt x="14153" y="9597"/>
                  </a:cubicBezTo>
                  <a:cubicBezTo>
                    <a:pt x="14463" y="9597"/>
                    <a:pt x="14716" y="9347"/>
                    <a:pt x="14716" y="9034"/>
                  </a:cubicBezTo>
                  <a:cubicBezTo>
                    <a:pt x="14716" y="8423"/>
                    <a:pt x="15529" y="7905"/>
                    <a:pt x="16448" y="7905"/>
                  </a:cubicBezTo>
                  <a:cubicBezTo>
                    <a:pt x="17366" y="7905"/>
                    <a:pt x="18143" y="8423"/>
                    <a:pt x="18143" y="9034"/>
                  </a:cubicBezTo>
                  <a:cubicBezTo>
                    <a:pt x="18143" y="9347"/>
                    <a:pt x="18396" y="9597"/>
                    <a:pt x="18706" y="9597"/>
                  </a:cubicBezTo>
                  <a:cubicBezTo>
                    <a:pt x="19019" y="9597"/>
                    <a:pt x="19272" y="9347"/>
                    <a:pt x="19272" y="9034"/>
                  </a:cubicBezTo>
                  <a:lnTo>
                    <a:pt x="19272" y="8471"/>
                  </a:lnTo>
                  <a:cubicBezTo>
                    <a:pt x="19278" y="5258"/>
                    <a:pt x="16523" y="2527"/>
                    <a:pt x="12759" y="1536"/>
                  </a:cubicBezTo>
                  <a:lnTo>
                    <a:pt x="12759" y="1536"/>
                  </a:lnTo>
                  <a:cubicBezTo>
                    <a:pt x="13292" y="2130"/>
                    <a:pt x="13744" y="2876"/>
                    <a:pt x="14081" y="3750"/>
                  </a:cubicBezTo>
                  <a:cubicBezTo>
                    <a:pt x="14192" y="4042"/>
                    <a:pt x="14048" y="4367"/>
                    <a:pt x="13756" y="4478"/>
                  </a:cubicBezTo>
                  <a:cubicBezTo>
                    <a:pt x="13688" y="4505"/>
                    <a:pt x="13618" y="4518"/>
                    <a:pt x="13550" y="4518"/>
                  </a:cubicBezTo>
                  <a:cubicBezTo>
                    <a:pt x="13324" y="4518"/>
                    <a:pt x="13113" y="4380"/>
                    <a:pt x="13027" y="4156"/>
                  </a:cubicBezTo>
                  <a:cubicBezTo>
                    <a:pt x="12407" y="2548"/>
                    <a:pt x="11359" y="1470"/>
                    <a:pt x="10203" y="1202"/>
                  </a:cubicBezTo>
                  <a:lnTo>
                    <a:pt x="10203" y="567"/>
                  </a:lnTo>
                  <a:cubicBezTo>
                    <a:pt x="10203" y="254"/>
                    <a:pt x="9950" y="1"/>
                    <a:pt x="96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467" name="Google Shape;9467;p72"/>
          <p:cNvSpPr/>
          <p:nvPr/>
        </p:nvSpPr>
        <p:spPr>
          <a:xfrm>
            <a:off x="5037584" y="2720693"/>
            <a:ext cx="345027" cy="320295"/>
          </a:xfrm>
          <a:custGeom>
            <a:avLst/>
            <a:gdLst/>
            <a:ahLst/>
            <a:cxnLst/>
            <a:rect l="l" t="t" r="r" b="b"/>
            <a:pathLst>
              <a:path w="19601" h="18196" extrusionOk="0">
                <a:moveTo>
                  <a:pt x="9798" y="0"/>
                </a:moveTo>
                <a:cubicBezTo>
                  <a:pt x="9597" y="0"/>
                  <a:pt x="9397" y="104"/>
                  <a:pt x="9293" y="312"/>
                </a:cubicBezTo>
                <a:lnTo>
                  <a:pt x="6619" y="5666"/>
                </a:lnTo>
                <a:lnTo>
                  <a:pt x="648" y="6524"/>
                </a:lnTo>
                <a:cubicBezTo>
                  <a:pt x="184" y="6590"/>
                  <a:pt x="1" y="7163"/>
                  <a:pt x="338" y="7488"/>
                </a:cubicBezTo>
                <a:lnTo>
                  <a:pt x="4659" y="11652"/>
                </a:lnTo>
                <a:lnTo>
                  <a:pt x="3638" y="17530"/>
                </a:lnTo>
                <a:cubicBezTo>
                  <a:pt x="3574" y="17898"/>
                  <a:pt x="3865" y="18195"/>
                  <a:pt x="4195" y="18195"/>
                </a:cubicBezTo>
                <a:cubicBezTo>
                  <a:pt x="4281" y="18195"/>
                  <a:pt x="4371" y="18175"/>
                  <a:pt x="4457" y="18129"/>
                </a:cubicBezTo>
                <a:lnTo>
                  <a:pt x="9802" y="15350"/>
                </a:lnTo>
                <a:lnTo>
                  <a:pt x="15147" y="18129"/>
                </a:lnTo>
                <a:cubicBezTo>
                  <a:pt x="15233" y="18175"/>
                  <a:pt x="15322" y="18195"/>
                  <a:pt x="15408" y="18195"/>
                </a:cubicBezTo>
                <a:cubicBezTo>
                  <a:pt x="15736" y="18195"/>
                  <a:pt x="16025" y="17898"/>
                  <a:pt x="15963" y="17533"/>
                </a:cubicBezTo>
                <a:lnTo>
                  <a:pt x="14942" y="11652"/>
                </a:lnTo>
                <a:lnTo>
                  <a:pt x="19263" y="7491"/>
                </a:lnTo>
                <a:cubicBezTo>
                  <a:pt x="19601" y="7163"/>
                  <a:pt x="19417" y="6590"/>
                  <a:pt x="18950" y="6524"/>
                </a:cubicBezTo>
                <a:lnTo>
                  <a:pt x="12976" y="5666"/>
                </a:lnTo>
                <a:lnTo>
                  <a:pt x="10302" y="312"/>
                </a:lnTo>
                <a:cubicBezTo>
                  <a:pt x="10198" y="104"/>
                  <a:pt x="9998" y="0"/>
                  <a:pt x="9798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468" name="Google Shape;9468;p72"/>
          <p:cNvGrpSpPr/>
          <p:nvPr/>
        </p:nvGrpSpPr>
        <p:grpSpPr>
          <a:xfrm>
            <a:off x="5472652" y="2711317"/>
            <a:ext cx="341101" cy="339253"/>
            <a:chOff x="1535000" y="3223325"/>
            <a:chExt cx="484450" cy="481825"/>
          </a:xfrm>
          <a:solidFill>
            <a:srgbClr val="FFC000"/>
          </a:solidFill>
        </p:grpSpPr>
        <p:sp>
          <p:nvSpPr>
            <p:cNvPr id="9469" name="Google Shape;9469;p72"/>
            <p:cNvSpPr/>
            <p:nvPr/>
          </p:nvSpPr>
          <p:spPr>
            <a:xfrm>
              <a:off x="1760150" y="3308225"/>
              <a:ext cx="143825" cy="140600"/>
            </a:xfrm>
            <a:custGeom>
              <a:avLst/>
              <a:gdLst/>
              <a:ahLst/>
              <a:cxnLst/>
              <a:rect l="l" t="t" r="r" b="b"/>
              <a:pathLst>
                <a:path w="5753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4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629" y="3208"/>
                    <a:pt x="5752" y="3012"/>
                    <a:pt x="5752" y="2798"/>
                  </a:cubicBezTo>
                  <a:cubicBezTo>
                    <a:pt x="5752" y="2585"/>
                    <a:pt x="5632" y="2389"/>
                    <a:pt x="5439" y="2295"/>
                  </a:cubicBezTo>
                  <a:lnTo>
                    <a:pt x="4102" y="1627"/>
                  </a:lnTo>
                  <a:lnTo>
                    <a:pt x="3434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70" name="Google Shape;9470;p72"/>
            <p:cNvSpPr/>
            <p:nvPr/>
          </p:nvSpPr>
          <p:spPr>
            <a:xfrm>
              <a:off x="1873075" y="3421150"/>
              <a:ext cx="146375" cy="140600"/>
            </a:xfrm>
            <a:custGeom>
              <a:avLst/>
              <a:gdLst/>
              <a:ahLst/>
              <a:cxnLst/>
              <a:rect l="l" t="t" r="r" b="b"/>
              <a:pathLst>
                <a:path w="5855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3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854" y="3096"/>
                    <a:pt x="5854" y="2503"/>
                    <a:pt x="5439" y="2295"/>
                  </a:cubicBezTo>
                  <a:lnTo>
                    <a:pt x="4102" y="1627"/>
                  </a:lnTo>
                  <a:lnTo>
                    <a:pt x="3433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71" name="Google Shape;9471;p72"/>
            <p:cNvSpPr/>
            <p:nvPr/>
          </p:nvSpPr>
          <p:spPr>
            <a:xfrm>
              <a:off x="1535000" y="3223325"/>
              <a:ext cx="406450" cy="481825"/>
            </a:xfrm>
            <a:custGeom>
              <a:avLst/>
              <a:gdLst/>
              <a:ahLst/>
              <a:cxnLst/>
              <a:rect l="l" t="t" r="r" b="b"/>
              <a:pathLst>
                <a:path w="16258" h="19273" extrusionOk="0">
                  <a:moveTo>
                    <a:pt x="9660" y="0"/>
                  </a:moveTo>
                  <a:cubicBezTo>
                    <a:pt x="4399" y="0"/>
                    <a:pt x="0" y="4351"/>
                    <a:pt x="0" y="9636"/>
                  </a:cubicBezTo>
                  <a:cubicBezTo>
                    <a:pt x="0" y="14927"/>
                    <a:pt x="4381" y="19272"/>
                    <a:pt x="9675" y="19272"/>
                  </a:cubicBezTo>
                  <a:cubicBezTo>
                    <a:pt x="12012" y="19269"/>
                    <a:pt x="14270" y="18411"/>
                    <a:pt x="16023" y="16860"/>
                  </a:cubicBezTo>
                  <a:cubicBezTo>
                    <a:pt x="16195" y="16707"/>
                    <a:pt x="16258" y="16463"/>
                    <a:pt x="16176" y="16243"/>
                  </a:cubicBezTo>
                  <a:cubicBezTo>
                    <a:pt x="16098" y="16026"/>
                    <a:pt x="15893" y="15879"/>
                    <a:pt x="15662" y="15872"/>
                  </a:cubicBezTo>
                  <a:cubicBezTo>
                    <a:pt x="11352" y="15752"/>
                    <a:pt x="7980" y="12250"/>
                    <a:pt x="7980" y="7941"/>
                  </a:cubicBezTo>
                  <a:cubicBezTo>
                    <a:pt x="7974" y="5207"/>
                    <a:pt x="9380" y="2662"/>
                    <a:pt x="11696" y="1211"/>
                  </a:cubicBezTo>
                  <a:cubicBezTo>
                    <a:pt x="12129" y="937"/>
                    <a:pt x="12006" y="274"/>
                    <a:pt x="11503" y="178"/>
                  </a:cubicBezTo>
                  <a:cubicBezTo>
                    <a:pt x="10881" y="58"/>
                    <a:pt x="10265" y="0"/>
                    <a:pt x="96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72" name="Google Shape;9472;p72"/>
          <p:cNvGrpSpPr/>
          <p:nvPr/>
        </p:nvGrpSpPr>
        <p:grpSpPr>
          <a:xfrm>
            <a:off x="5880219" y="2746618"/>
            <a:ext cx="339253" cy="268649"/>
            <a:chOff x="2085525" y="3263750"/>
            <a:chExt cx="481825" cy="381550"/>
          </a:xfrm>
          <a:solidFill>
            <a:srgbClr val="FFC000"/>
          </a:solidFill>
        </p:grpSpPr>
        <p:sp>
          <p:nvSpPr>
            <p:cNvPr id="9473" name="Google Shape;9473;p72"/>
            <p:cNvSpPr/>
            <p:nvPr/>
          </p:nvSpPr>
          <p:spPr>
            <a:xfrm>
              <a:off x="2320325" y="3263750"/>
              <a:ext cx="227825" cy="141025"/>
            </a:xfrm>
            <a:custGeom>
              <a:avLst/>
              <a:gdLst/>
              <a:ahLst/>
              <a:cxnLst/>
              <a:rect l="l" t="t" r="r" b="b"/>
              <a:pathLst>
                <a:path w="9113" h="5641" extrusionOk="0">
                  <a:moveTo>
                    <a:pt x="4066" y="0"/>
                  </a:moveTo>
                  <a:cubicBezTo>
                    <a:pt x="2283" y="3"/>
                    <a:pt x="675" y="1081"/>
                    <a:pt x="0" y="2731"/>
                  </a:cubicBezTo>
                  <a:cubicBezTo>
                    <a:pt x="1527" y="2939"/>
                    <a:pt x="2912" y="3734"/>
                    <a:pt x="3861" y="4948"/>
                  </a:cubicBezTo>
                  <a:cubicBezTo>
                    <a:pt x="4331" y="4823"/>
                    <a:pt x="4810" y="4761"/>
                    <a:pt x="5287" y="4761"/>
                  </a:cubicBezTo>
                  <a:cubicBezTo>
                    <a:pt x="6338" y="4761"/>
                    <a:pt x="7378" y="5060"/>
                    <a:pt x="8281" y="5640"/>
                  </a:cubicBezTo>
                  <a:cubicBezTo>
                    <a:pt x="9112" y="2825"/>
                    <a:pt x="7002" y="0"/>
                    <a:pt x="40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74" name="Google Shape;9474;p72"/>
            <p:cNvSpPr/>
            <p:nvPr/>
          </p:nvSpPr>
          <p:spPr>
            <a:xfrm>
              <a:off x="2085525" y="3355200"/>
              <a:ext cx="481825" cy="290100"/>
            </a:xfrm>
            <a:custGeom>
              <a:avLst/>
              <a:gdLst/>
              <a:ahLst/>
              <a:cxnLst/>
              <a:rect l="l" t="t" r="r" b="b"/>
              <a:pathLst>
                <a:path w="19273" h="11604" extrusionOk="0">
                  <a:moveTo>
                    <a:pt x="8620" y="1"/>
                  </a:moveTo>
                  <a:cubicBezTo>
                    <a:pt x="8610" y="1"/>
                    <a:pt x="8599" y="1"/>
                    <a:pt x="8588" y="1"/>
                  </a:cubicBezTo>
                  <a:cubicBezTo>
                    <a:pt x="7468" y="4"/>
                    <a:pt x="6384" y="407"/>
                    <a:pt x="5535" y="1139"/>
                  </a:cubicBezTo>
                  <a:cubicBezTo>
                    <a:pt x="4818" y="1756"/>
                    <a:pt x="4288" y="2563"/>
                    <a:pt x="4005" y="3470"/>
                  </a:cubicBezTo>
                  <a:lnTo>
                    <a:pt x="3891" y="3470"/>
                  </a:lnTo>
                  <a:cubicBezTo>
                    <a:pt x="1747" y="3470"/>
                    <a:pt x="0" y="5295"/>
                    <a:pt x="0" y="7538"/>
                  </a:cubicBezTo>
                  <a:cubicBezTo>
                    <a:pt x="0" y="9781"/>
                    <a:pt x="1744" y="11603"/>
                    <a:pt x="3891" y="11603"/>
                  </a:cubicBezTo>
                  <a:lnTo>
                    <a:pt x="14798" y="11603"/>
                  </a:lnTo>
                  <a:cubicBezTo>
                    <a:pt x="17264" y="11603"/>
                    <a:pt x="19272" y="9504"/>
                    <a:pt x="19272" y="6924"/>
                  </a:cubicBezTo>
                  <a:cubicBezTo>
                    <a:pt x="19272" y="6044"/>
                    <a:pt x="19034" y="5180"/>
                    <a:pt x="18583" y="4427"/>
                  </a:cubicBezTo>
                  <a:cubicBezTo>
                    <a:pt x="18152" y="3705"/>
                    <a:pt x="17529" y="3118"/>
                    <a:pt x="16782" y="2726"/>
                  </a:cubicBezTo>
                  <a:cubicBezTo>
                    <a:pt x="16161" y="2403"/>
                    <a:pt x="15480" y="2241"/>
                    <a:pt x="14799" y="2241"/>
                  </a:cubicBezTo>
                  <a:cubicBezTo>
                    <a:pt x="14135" y="2241"/>
                    <a:pt x="13471" y="2394"/>
                    <a:pt x="12861" y="2702"/>
                  </a:cubicBezTo>
                  <a:cubicBezTo>
                    <a:pt x="12232" y="1443"/>
                    <a:pt x="11118" y="513"/>
                    <a:pt x="9784" y="157"/>
                  </a:cubicBezTo>
                  <a:cubicBezTo>
                    <a:pt x="9403" y="55"/>
                    <a:pt x="9013" y="1"/>
                    <a:pt x="8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475" name="Google Shape;9475;p72"/>
          <p:cNvSpPr/>
          <p:nvPr/>
        </p:nvSpPr>
        <p:spPr>
          <a:xfrm>
            <a:off x="6294404" y="2778690"/>
            <a:ext cx="339253" cy="204295"/>
          </a:xfrm>
          <a:custGeom>
            <a:avLst/>
            <a:gdLst/>
            <a:ahLst/>
            <a:cxnLst/>
            <a:rect l="l" t="t" r="r" b="b"/>
            <a:pathLst>
              <a:path w="19273" h="11606" extrusionOk="0">
                <a:moveTo>
                  <a:pt x="8589" y="0"/>
                </a:moveTo>
                <a:cubicBezTo>
                  <a:pt x="7469" y="3"/>
                  <a:pt x="6385" y="407"/>
                  <a:pt x="5536" y="1138"/>
                </a:cubicBezTo>
                <a:cubicBezTo>
                  <a:pt x="4819" y="1759"/>
                  <a:pt x="4289" y="2566"/>
                  <a:pt x="4006" y="3469"/>
                </a:cubicBezTo>
                <a:lnTo>
                  <a:pt x="3891" y="3469"/>
                </a:lnTo>
                <a:cubicBezTo>
                  <a:pt x="1747" y="3469"/>
                  <a:pt x="1" y="5294"/>
                  <a:pt x="1" y="7537"/>
                </a:cubicBezTo>
                <a:cubicBezTo>
                  <a:pt x="1" y="9781"/>
                  <a:pt x="1744" y="11605"/>
                  <a:pt x="3891" y="11605"/>
                </a:cubicBezTo>
                <a:lnTo>
                  <a:pt x="14798" y="11605"/>
                </a:lnTo>
                <a:cubicBezTo>
                  <a:pt x="17264" y="11605"/>
                  <a:pt x="19273" y="9507"/>
                  <a:pt x="19273" y="6923"/>
                </a:cubicBezTo>
                <a:cubicBezTo>
                  <a:pt x="19273" y="6044"/>
                  <a:pt x="19035" y="5182"/>
                  <a:pt x="18583" y="4430"/>
                </a:cubicBezTo>
                <a:cubicBezTo>
                  <a:pt x="18153" y="3707"/>
                  <a:pt x="17529" y="3117"/>
                  <a:pt x="16783" y="2728"/>
                </a:cubicBezTo>
                <a:cubicBezTo>
                  <a:pt x="16161" y="2404"/>
                  <a:pt x="15479" y="2243"/>
                  <a:pt x="14797" y="2243"/>
                </a:cubicBezTo>
                <a:cubicBezTo>
                  <a:pt x="14134" y="2243"/>
                  <a:pt x="13470" y="2395"/>
                  <a:pt x="12862" y="2701"/>
                </a:cubicBezTo>
                <a:cubicBezTo>
                  <a:pt x="12233" y="1442"/>
                  <a:pt x="11118" y="512"/>
                  <a:pt x="9784" y="157"/>
                </a:cubicBezTo>
                <a:cubicBezTo>
                  <a:pt x="9393" y="54"/>
                  <a:pt x="8992" y="0"/>
                  <a:pt x="858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476" name="Google Shape;9476;p72"/>
          <p:cNvGrpSpPr/>
          <p:nvPr/>
        </p:nvGrpSpPr>
        <p:grpSpPr>
          <a:xfrm>
            <a:off x="6711982" y="2711308"/>
            <a:ext cx="340204" cy="339271"/>
            <a:chOff x="3270450" y="3213625"/>
            <a:chExt cx="483175" cy="481850"/>
          </a:xfrm>
          <a:solidFill>
            <a:srgbClr val="FFC000"/>
          </a:solidFill>
        </p:grpSpPr>
        <p:sp>
          <p:nvSpPr>
            <p:cNvPr id="9477" name="Google Shape;9477;p72"/>
            <p:cNvSpPr/>
            <p:nvPr/>
          </p:nvSpPr>
          <p:spPr>
            <a:xfrm>
              <a:off x="3392550" y="3335025"/>
              <a:ext cx="239050" cy="239050"/>
            </a:xfrm>
            <a:custGeom>
              <a:avLst/>
              <a:gdLst/>
              <a:ahLst/>
              <a:cxnLst/>
              <a:rect l="l" t="t" r="r" b="b"/>
              <a:pathLst>
                <a:path w="9562" h="9562" extrusionOk="0">
                  <a:moveTo>
                    <a:pt x="4782" y="1"/>
                  </a:moveTo>
                  <a:cubicBezTo>
                    <a:pt x="2142" y="1"/>
                    <a:pt x="1" y="2139"/>
                    <a:pt x="1" y="4780"/>
                  </a:cubicBezTo>
                  <a:cubicBezTo>
                    <a:pt x="1" y="7421"/>
                    <a:pt x="2142" y="9562"/>
                    <a:pt x="4782" y="9562"/>
                  </a:cubicBezTo>
                  <a:cubicBezTo>
                    <a:pt x="7420" y="9562"/>
                    <a:pt x="9561" y="7421"/>
                    <a:pt x="9561" y="4780"/>
                  </a:cubicBezTo>
                  <a:cubicBezTo>
                    <a:pt x="9561" y="2139"/>
                    <a:pt x="7420" y="1"/>
                    <a:pt x="4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78" name="Google Shape;9478;p72"/>
            <p:cNvSpPr/>
            <p:nvPr/>
          </p:nvSpPr>
          <p:spPr>
            <a:xfrm>
              <a:off x="3270450" y="3213625"/>
              <a:ext cx="483175" cy="481850"/>
            </a:xfrm>
            <a:custGeom>
              <a:avLst/>
              <a:gdLst/>
              <a:ahLst/>
              <a:cxnLst/>
              <a:rect l="l" t="t" r="r" b="b"/>
              <a:pathLst>
                <a:path w="19327" h="19274" extrusionOk="0">
                  <a:moveTo>
                    <a:pt x="9666" y="3728"/>
                  </a:moveTo>
                  <a:cubicBezTo>
                    <a:pt x="12925" y="3728"/>
                    <a:pt x="15575" y="6378"/>
                    <a:pt x="15575" y="9636"/>
                  </a:cubicBezTo>
                  <a:cubicBezTo>
                    <a:pt x="15575" y="12894"/>
                    <a:pt x="12925" y="15547"/>
                    <a:pt x="9666" y="15547"/>
                  </a:cubicBezTo>
                  <a:cubicBezTo>
                    <a:pt x="6405" y="15547"/>
                    <a:pt x="3755" y="12894"/>
                    <a:pt x="3755" y="9636"/>
                  </a:cubicBezTo>
                  <a:cubicBezTo>
                    <a:pt x="3755" y="6378"/>
                    <a:pt x="6405" y="3728"/>
                    <a:pt x="9666" y="3728"/>
                  </a:cubicBezTo>
                  <a:close/>
                  <a:moveTo>
                    <a:pt x="9665" y="0"/>
                  </a:moveTo>
                  <a:cubicBezTo>
                    <a:pt x="9575" y="0"/>
                    <a:pt x="9484" y="22"/>
                    <a:pt x="9402" y="66"/>
                  </a:cubicBezTo>
                  <a:lnTo>
                    <a:pt x="7532" y="1054"/>
                  </a:lnTo>
                  <a:lnTo>
                    <a:pt x="5418" y="1054"/>
                  </a:lnTo>
                  <a:cubicBezTo>
                    <a:pt x="5231" y="1054"/>
                    <a:pt x="5056" y="1144"/>
                    <a:pt x="4954" y="1301"/>
                  </a:cubicBezTo>
                  <a:lnTo>
                    <a:pt x="3752" y="3053"/>
                  </a:lnTo>
                  <a:lnTo>
                    <a:pt x="1879" y="4041"/>
                  </a:lnTo>
                  <a:cubicBezTo>
                    <a:pt x="1717" y="4128"/>
                    <a:pt x="1605" y="4288"/>
                    <a:pt x="1584" y="4474"/>
                  </a:cubicBezTo>
                  <a:lnTo>
                    <a:pt x="1328" y="6588"/>
                  </a:lnTo>
                  <a:lnTo>
                    <a:pt x="127" y="8341"/>
                  </a:lnTo>
                  <a:cubicBezTo>
                    <a:pt x="24" y="8491"/>
                    <a:pt x="0" y="8687"/>
                    <a:pt x="67" y="8859"/>
                  </a:cubicBezTo>
                  <a:lnTo>
                    <a:pt x="816" y="10852"/>
                  </a:lnTo>
                  <a:lnTo>
                    <a:pt x="560" y="12966"/>
                  </a:lnTo>
                  <a:cubicBezTo>
                    <a:pt x="536" y="13150"/>
                    <a:pt x="606" y="13334"/>
                    <a:pt x="744" y="13457"/>
                  </a:cubicBezTo>
                  <a:lnTo>
                    <a:pt x="2325" y="14869"/>
                  </a:lnTo>
                  <a:lnTo>
                    <a:pt x="3075" y="16860"/>
                  </a:lnTo>
                  <a:cubicBezTo>
                    <a:pt x="3141" y="17034"/>
                    <a:pt x="3289" y="17164"/>
                    <a:pt x="3466" y="17209"/>
                  </a:cubicBezTo>
                  <a:lnTo>
                    <a:pt x="5520" y="17718"/>
                  </a:lnTo>
                  <a:lnTo>
                    <a:pt x="7101" y="19130"/>
                  </a:lnTo>
                  <a:cubicBezTo>
                    <a:pt x="7205" y="19223"/>
                    <a:pt x="7340" y="19273"/>
                    <a:pt x="7477" y="19273"/>
                  </a:cubicBezTo>
                  <a:cubicBezTo>
                    <a:pt x="7523" y="19273"/>
                    <a:pt x="7568" y="19268"/>
                    <a:pt x="7613" y="19257"/>
                  </a:cubicBezTo>
                  <a:lnTo>
                    <a:pt x="9666" y="18745"/>
                  </a:lnTo>
                  <a:lnTo>
                    <a:pt x="11717" y="19254"/>
                  </a:lnTo>
                  <a:cubicBezTo>
                    <a:pt x="11759" y="19266"/>
                    <a:pt x="11807" y="19272"/>
                    <a:pt x="11853" y="19272"/>
                  </a:cubicBezTo>
                  <a:cubicBezTo>
                    <a:pt x="11991" y="19272"/>
                    <a:pt x="12124" y="19221"/>
                    <a:pt x="12229" y="19127"/>
                  </a:cubicBezTo>
                  <a:lnTo>
                    <a:pt x="13810" y="17715"/>
                  </a:lnTo>
                  <a:lnTo>
                    <a:pt x="15861" y="17206"/>
                  </a:lnTo>
                  <a:cubicBezTo>
                    <a:pt x="16041" y="17161"/>
                    <a:pt x="16186" y="17031"/>
                    <a:pt x="16252" y="16857"/>
                  </a:cubicBezTo>
                  <a:lnTo>
                    <a:pt x="17002" y="14866"/>
                  </a:lnTo>
                  <a:lnTo>
                    <a:pt x="18583" y="13454"/>
                  </a:lnTo>
                  <a:cubicBezTo>
                    <a:pt x="18721" y="13331"/>
                    <a:pt x="18791" y="13147"/>
                    <a:pt x="18766" y="12963"/>
                  </a:cubicBezTo>
                  <a:lnTo>
                    <a:pt x="18514" y="10849"/>
                  </a:lnTo>
                  <a:lnTo>
                    <a:pt x="19263" y="8856"/>
                  </a:lnTo>
                  <a:cubicBezTo>
                    <a:pt x="19327" y="8684"/>
                    <a:pt x="19306" y="8491"/>
                    <a:pt x="19200" y="8338"/>
                  </a:cubicBezTo>
                  <a:lnTo>
                    <a:pt x="18002" y="6588"/>
                  </a:lnTo>
                  <a:lnTo>
                    <a:pt x="17746" y="4471"/>
                  </a:lnTo>
                  <a:cubicBezTo>
                    <a:pt x="17725" y="4288"/>
                    <a:pt x="17613" y="4128"/>
                    <a:pt x="17451" y="4041"/>
                  </a:cubicBezTo>
                  <a:lnTo>
                    <a:pt x="15578" y="3050"/>
                  </a:lnTo>
                  <a:lnTo>
                    <a:pt x="14379" y="1298"/>
                  </a:lnTo>
                  <a:cubicBezTo>
                    <a:pt x="14274" y="1144"/>
                    <a:pt x="14099" y="1054"/>
                    <a:pt x="13912" y="1054"/>
                  </a:cubicBezTo>
                  <a:lnTo>
                    <a:pt x="11798" y="1054"/>
                  </a:lnTo>
                  <a:lnTo>
                    <a:pt x="9928" y="66"/>
                  </a:lnTo>
                  <a:cubicBezTo>
                    <a:pt x="9846" y="22"/>
                    <a:pt x="9755" y="0"/>
                    <a:pt x="96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79" name="Google Shape;9479;p72"/>
          <p:cNvGrpSpPr/>
          <p:nvPr/>
        </p:nvGrpSpPr>
        <p:grpSpPr>
          <a:xfrm>
            <a:off x="7211250" y="2711317"/>
            <a:ext cx="168931" cy="339253"/>
            <a:chOff x="3984950" y="3213600"/>
            <a:chExt cx="239925" cy="481825"/>
          </a:xfrm>
          <a:solidFill>
            <a:srgbClr val="FFC000"/>
          </a:solidFill>
        </p:grpSpPr>
        <p:sp>
          <p:nvSpPr>
            <p:cNvPr id="9480" name="Google Shape;9480;p72"/>
            <p:cNvSpPr/>
            <p:nvPr/>
          </p:nvSpPr>
          <p:spPr>
            <a:xfrm>
              <a:off x="3984950" y="3213600"/>
              <a:ext cx="239925" cy="481825"/>
            </a:xfrm>
            <a:custGeom>
              <a:avLst/>
              <a:gdLst/>
              <a:ahLst/>
              <a:cxnLst/>
              <a:rect l="l" t="t" r="r" b="b"/>
              <a:pathLst>
                <a:path w="9597" h="19273" extrusionOk="0">
                  <a:moveTo>
                    <a:pt x="4800" y="3355"/>
                  </a:moveTo>
                  <a:cubicBezTo>
                    <a:pt x="5110" y="3355"/>
                    <a:pt x="5363" y="3608"/>
                    <a:pt x="5363" y="3918"/>
                  </a:cubicBezTo>
                  <a:lnTo>
                    <a:pt x="5363" y="12121"/>
                  </a:lnTo>
                  <a:cubicBezTo>
                    <a:pt x="6556" y="12407"/>
                    <a:pt x="7345" y="13542"/>
                    <a:pt x="7203" y="14759"/>
                  </a:cubicBezTo>
                  <a:cubicBezTo>
                    <a:pt x="7059" y="15978"/>
                    <a:pt x="6026" y="16897"/>
                    <a:pt x="4800" y="16897"/>
                  </a:cubicBezTo>
                  <a:cubicBezTo>
                    <a:pt x="3571" y="16897"/>
                    <a:pt x="2539" y="15978"/>
                    <a:pt x="2394" y="14759"/>
                  </a:cubicBezTo>
                  <a:cubicBezTo>
                    <a:pt x="2253" y="13542"/>
                    <a:pt x="3042" y="12407"/>
                    <a:pt x="4234" y="12121"/>
                  </a:cubicBezTo>
                  <a:lnTo>
                    <a:pt x="4234" y="3918"/>
                  </a:lnTo>
                  <a:cubicBezTo>
                    <a:pt x="4234" y="3608"/>
                    <a:pt x="4487" y="3355"/>
                    <a:pt x="4800" y="3355"/>
                  </a:cubicBezTo>
                  <a:close/>
                  <a:moveTo>
                    <a:pt x="4800" y="1"/>
                  </a:moveTo>
                  <a:cubicBezTo>
                    <a:pt x="3219" y="1"/>
                    <a:pt x="1939" y="1281"/>
                    <a:pt x="1939" y="2861"/>
                  </a:cubicBezTo>
                  <a:lnTo>
                    <a:pt x="1939" y="10567"/>
                  </a:lnTo>
                  <a:cubicBezTo>
                    <a:pt x="723" y="11501"/>
                    <a:pt x="9" y="12943"/>
                    <a:pt x="0" y="14476"/>
                  </a:cubicBezTo>
                  <a:cubicBezTo>
                    <a:pt x="0" y="17123"/>
                    <a:pt x="2150" y="19273"/>
                    <a:pt x="4800" y="19273"/>
                  </a:cubicBezTo>
                  <a:cubicBezTo>
                    <a:pt x="7450" y="19273"/>
                    <a:pt x="9597" y="17123"/>
                    <a:pt x="9597" y="14476"/>
                  </a:cubicBezTo>
                  <a:cubicBezTo>
                    <a:pt x="9597" y="13651"/>
                    <a:pt x="9395" y="12844"/>
                    <a:pt x="9007" y="12118"/>
                  </a:cubicBezTo>
                  <a:cubicBezTo>
                    <a:pt x="8679" y="11510"/>
                    <a:pt x="8221" y="10980"/>
                    <a:pt x="7664" y="10567"/>
                  </a:cubicBezTo>
                  <a:lnTo>
                    <a:pt x="7661" y="2861"/>
                  </a:lnTo>
                  <a:cubicBezTo>
                    <a:pt x="7661" y="1281"/>
                    <a:pt x="6378" y="1"/>
                    <a:pt x="48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81" name="Google Shape;9481;p72"/>
            <p:cNvSpPr/>
            <p:nvPr/>
          </p:nvSpPr>
          <p:spPr>
            <a:xfrm>
              <a:off x="4072650" y="3543175"/>
              <a:ext cx="64525" cy="64625"/>
            </a:xfrm>
            <a:custGeom>
              <a:avLst/>
              <a:gdLst/>
              <a:ahLst/>
              <a:cxnLst/>
              <a:rect l="l" t="t" r="r" b="b"/>
              <a:pathLst>
                <a:path w="2581" h="2585" extrusionOk="0">
                  <a:moveTo>
                    <a:pt x="1292" y="1"/>
                  </a:moveTo>
                  <a:cubicBezTo>
                    <a:pt x="578" y="1"/>
                    <a:pt x="0" y="579"/>
                    <a:pt x="0" y="1293"/>
                  </a:cubicBezTo>
                  <a:cubicBezTo>
                    <a:pt x="0" y="2006"/>
                    <a:pt x="578" y="2585"/>
                    <a:pt x="1292" y="2585"/>
                  </a:cubicBezTo>
                  <a:cubicBezTo>
                    <a:pt x="2003" y="2585"/>
                    <a:pt x="2581" y="2006"/>
                    <a:pt x="2581" y="1293"/>
                  </a:cubicBezTo>
                  <a:cubicBezTo>
                    <a:pt x="2581" y="579"/>
                    <a:pt x="2003" y="1"/>
                    <a:pt x="12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482" name="Google Shape;9482;p72"/>
          <p:cNvSpPr/>
          <p:nvPr/>
        </p:nvSpPr>
        <p:spPr>
          <a:xfrm>
            <a:off x="7549578" y="2711214"/>
            <a:ext cx="339306" cy="339253"/>
          </a:xfrm>
          <a:custGeom>
            <a:avLst/>
            <a:gdLst/>
            <a:ahLst/>
            <a:cxnLst/>
            <a:rect l="l" t="t" r="r" b="b"/>
            <a:pathLst>
              <a:path w="19276" h="19273" extrusionOk="0">
                <a:moveTo>
                  <a:pt x="9640" y="5686"/>
                </a:moveTo>
                <a:cubicBezTo>
                  <a:pt x="11236" y="5686"/>
                  <a:pt x="12678" y="6647"/>
                  <a:pt x="13289" y="8125"/>
                </a:cubicBezTo>
                <a:cubicBezTo>
                  <a:pt x="13901" y="9601"/>
                  <a:pt x="13563" y="11302"/>
                  <a:pt x="12434" y="12431"/>
                </a:cubicBezTo>
                <a:cubicBezTo>
                  <a:pt x="11676" y="13187"/>
                  <a:pt x="10664" y="13590"/>
                  <a:pt x="9635" y="13590"/>
                </a:cubicBezTo>
                <a:cubicBezTo>
                  <a:pt x="9126" y="13590"/>
                  <a:pt x="8614" y="13491"/>
                  <a:pt x="8125" y="13289"/>
                </a:cubicBezTo>
                <a:cubicBezTo>
                  <a:pt x="6649" y="12675"/>
                  <a:pt x="5686" y="11236"/>
                  <a:pt x="5686" y="9637"/>
                </a:cubicBezTo>
                <a:cubicBezTo>
                  <a:pt x="5689" y="7454"/>
                  <a:pt x="7457" y="5686"/>
                  <a:pt x="9640" y="5686"/>
                </a:cubicBezTo>
                <a:close/>
                <a:moveTo>
                  <a:pt x="9640" y="1"/>
                </a:moveTo>
                <a:cubicBezTo>
                  <a:pt x="8297" y="1"/>
                  <a:pt x="7068" y="748"/>
                  <a:pt x="6451" y="1940"/>
                </a:cubicBezTo>
                <a:cubicBezTo>
                  <a:pt x="6093" y="1826"/>
                  <a:pt x="5726" y="1771"/>
                  <a:pt x="5363" y="1771"/>
                </a:cubicBezTo>
                <a:cubicBezTo>
                  <a:pt x="4425" y="1771"/>
                  <a:pt x="3509" y="2139"/>
                  <a:pt x="2825" y="2822"/>
                </a:cubicBezTo>
                <a:cubicBezTo>
                  <a:pt x="1877" y="3771"/>
                  <a:pt x="1536" y="5168"/>
                  <a:pt x="1940" y="6448"/>
                </a:cubicBezTo>
                <a:cubicBezTo>
                  <a:pt x="750" y="7065"/>
                  <a:pt x="1" y="8297"/>
                  <a:pt x="1" y="9637"/>
                </a:cubicBezTo>
                <a:cubicBezTo>
                  <a:pt x="1" y="10977"/>
                  <a:pt x="750" y="12208"/>
                  <a:pt x="1940" y="12826"/>
                </a:cubicBezTo>
                <a:cubicBezTo>
                  <a:pt x="1536" y="14105"/>
                  <a:pt x="1877" y="15503"/>
                  <a:pt x="2825" y="16451"/>
                </a:cubicBezTo>
                <a:cubicBezTo>
                  <a:pt x="3510" y="17136"/>
                  <a:pt x="4428" y="17504"/>
                  <a:pt x="5367" y="17504"/>
                </a:cubicBezTo>
                <a:cubicBezTo>
                  <a:pt x="5729" y="17504"/>
                  <a:pt x="6095" y="17449"/>
                  <a:pt x="6451" y="17337"/>
                </a:cubicBezTo>
                <a:cubicBezTo>
                  <a:pt x="7068" y="18526"/>
                  <a:pt x="8297" y="19273"/>
                  <a:pt x="9640" y="19273"/>
                </a:cubicBezTo>
                <a:cubicBezTo>
                  <a:pt x="10980" y="19273"/>
                  <a:pt x="12208" y="18526"/>
                  <a:pt x="12826" y="17337"/>
                </a:cubicBezTo>
                <a:cubicBezTo>
                  <a:pt x="13182" y="17449"/>
                  <a:pt x="13547" y="17504"/>
                  <a:pt x="13909" y="17504"/>
                </a:cubicBezTo>
                <a:cubicBezTo>
                  <a:pt x="14848" y="17504"/>
                  <a:pt x="15767" y="17136"/>
                  <a:pt x="16451" y="16451"/>
                </a:cubicBezTo>
                <a:cubicBezTo>
                  <a:pt x="17400" y="15503"/>
                  <a:pt x="17740" y="14105"/>
                  <a:pt x="17336" y="12826"/>
                </a:cubicBezTo>
                <a:cubicBezTo>
                  <a:pt x="18526" y="12208"/>
                  <a:pt x="19276" y="10977"/>
                  <a:pt x="19276" y="9637"/>
                </a:cubicBezTo>
                <a:cubicBezTo>
                  <a:pt x="19276" y="8297"/>
                  <a:pt x="18526" y="7065"/>
                  <a:pt x="17336" y="6448"/>
                </a:cubicBezTo>
                <a:cubicBezTo>
                  <a:pt x="17740" y="5168"/>
                  <a:pt x="17400" y="3771"/>
                  <a:pt x="16451" y="2822"/>
                </a:cubicBezTo>
                <a:cubicBezTo>
                  <a:pt x="15768" y="2139"/>
                  <a:pt x="14851" y="1771"/>
                  <a:pt x="13914" y="1771"/>
                </a:cubicBezTo>
                <a:cubicBezTo>
                  <a:pt x="13550" y="1771"/>
                  <a:pt x="13183" y="1826"/>
                  <a:pt x="12826" y="1940"/>
                </a:cubicBezTo>
                <a:cubicBezTo>
                  <a:pt x="12208" y="748"/>
                  <a:pt x="10980" y="1"/>
                  <a:pt x="9640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9483" name="Google Shape;9483;p72"/>
          <p:cNvSpPr/>
          <p:nvPr/>
        </p:nvSpPr>
        <p:spPr>
          <a:xfrm>
            <a:off x="7974508" y="2731069"/>
            <a:ext cx="339253" cy="299542"/>
          </a:xfrm>
          <a:custGeom>
            <a:avLst/>
            <a:gdLst/>
            <a:ahLst/>
            <a:cxnLst/>
            <a:rect l="l" t="t" r="r" b="b"/>
            <a:pathLst>
              <a:path w="19273" h="17017" extrusionOk="0">
                <a:moveTo>
                  <a:pt x="5119" y="1"/>
                </a:moveTo>
                <a:cubicBezTo>
                  <a:pt x="2198" y="1"/>
                  <a:pt x="0" y="2389"/>
                  <a:pt x="0" y="5554"/>
                </a:cubicBezTo>
                <a:cubicBezTo>
                  <a:pt x="0" y="8974"/>
                  <a:pt x="2744" y="11311"/>
                  <a:pt x="6902" y="14855"/>
                </a:cubicBezTo>
                <a:cubicBezTo>
                  <a:pt x="7607" y="15458"/>
                  <a:pt x="8408" y="16138"/>
                  <a:pt x="9239" y="16867"/>
                </a:cubicBezTo>
                <a:cubicBezTo>
                  <a:pt x="9352" y="16966"/>
                  <a:pt x="9493" y="17016"/>
                  <a:pt x="9635" y="17016"/>
                </a:cubicBezTo>
                <a:cubicBezTo>
                  <a:pt x="9776" y="17016"/>
                  <a:pt x="9918" y="16966"/>
                  <a:pt x="10031" y="16867"/>
                </a:cubicBezTo>
                <a:cubicBezTo>
                  <a:pt x="10862" y="16138"/>
                  <a:pt x="11663" y="15458"/>
                  <a:pt x="12370" y="14855"/>
                </a:cubicBezTo>
                <a:cubicBezTo>
                  <a:pt x="16526" y="11314"/>
                  <a:pt x="19272" y="8974"/>
                  <a:pt x="19272" y="5554"/>
                </a:cubicBezTo>
                <a:cubicBezTo>
                  <a:pt x="19272" y="2389"/>
                  <a:pt x="17071" y="1"/>
                  <a:pt x="14153" y="1"/>
                </a:cubicBezTo>
                <a:cubicBezTo>
                  <a:pt x="13105" y="1"/>
                  <a:pt x="12148" y="332"/>
                  <a:pt x="11301" y="986"/>
                </a:cubicBezTo>
                <a:cubicBezTo>
                  <a:pt x="10491" y="1612"/>
                  <a:pt x="9952" y="2410"/>
                  <a:pt x="9636" y="2991"/>
                </a:cubicBezTo>
                <a:cubicBezTo>
                  <a:pt x="9317" y="2410"/>
                  <a:pt x="8778" y="1612"/>
                  <a:pt x="7968" y="986"/>
                </a:cubicBezTo>
                <a:cubicBezTo>
                  <a:pt x="7122" y="332"/>
                  <a:pt x="6164" y="1"/>
                  <a:pt x="5119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484" name="Google Shape;9484;p72"/>
          <p:cNvGrpSpPr/>
          <p:nvPr/>
        </p:nvGrpSpPr>
        <p:grpSpPr>
          <a:xfrm>
            <a:off x="1874281" y="3981487"/>
            <a:ext cx="355218" cy="279880"/>
            <a:chOff x="5629975" y="3255775"/>
            <a:chExt cx="504500" cy="397500"/>
          </a:xfrm>
          <a:solidFill>
            <a:srgbClr val="FFC000"/>
          </a:solidFill>
        </p:grpSpPr>
        <p:sp>
          <p:nvSpPr>
            <p:cNvPr id="9485" name="Google Shape;9485;p72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86" name="Google Shape;9486;p72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87" name="Google Shape;9487;p72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88" name="Google Shape;9488;p72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89" name="Google Shape;9489;p72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90" name="Google Shape;9490;p72"/>
          <p:cNvGrpSpPr/>
          <p:nvPr/>
        </p:nvGrpSpPr>
        <p:grpSpPr>
          <a:xfrm>
            <a:off x="3755839" y="3981593"/>
            <a:ext cx="340256" cy="279669"/>
            <a:chOff x="6234950" y="3255925"/>
            <a:chExt cx="483250" cy="397200"/>
          </a:xfrm>
          <a:solidFill>
            <a:srgbClr val="FFC000"/>
          </a:solidFill>
        </p:grpSpPr>
        <p:sp>
          <p:nvSpPr>
            <p:cNvPr id="9491" name="Google Shape;9491;p72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92" name="Google Shape;9492;p72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93" name="Google Shape;9493;p72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94" name="Google Shape;9494;p72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95" name="Google Shape;9495;p72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96" name="Google Shape;9496;p72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97" name="Google Shape;9497;p72"/>
          <p:cNvGrpSpPr/>
          <p:nvPr/>
        </p:nvGrpSpPr>
        <p:grpSpPr>
          <a:xfrm>
            <a:off x="5051107" y="3125970"/>
            <a:ext cx="318042" cy="339253"/>
            <a:chOff x="914900" y="3806450"/>
            <a:chExt cx="451700" cy="481825"/>
          </a:xfrm>
          <a:solidFill>
            <a:srgbClr val="FFC000"/>
          </a:solidFill>
        </p:grpSpPr>
        <p:sp>
          <p:nvSpPr>
            <p:cNvPr id="9498" name="Google Shape;9498;p72"/>
            <p:cNvSpPr/>
            <p:nvPr/>
          </p:nvSpPr>
          <p:spPr>
            <a:xfrm>
              <a:off x="914900" y="4174425"/>
              <a:ext cx="423400" cy="113850"/>
            </a:xfrm>
            <a:custGeom>
              <a:avLst/>
              <a:gdLst/>
              <a:ahLst/>
              <a:cxnLst/>
              <a:rect l="l" t="t" r="r" b="b"/>
              <a:pathLst>
                <a:path w="16936" h="4554" extrusionOk="0">
                  <a:moveTo>
                    <a:pt x="564" y="0"/>
                  </a:moveTo>
                  <a:cubicBezTo>
                    <a:pt x="250" y="0"/>
                    <a:pt x="0" y="250"/>
                    <a:pt x="0" y="563"/>
                  </a:cubicBezTo>
                  <a:cubicBezTo>
                    <a:pt x="0" y="877"/>
                    <a:pt x="250" y="1130"/>
                    <a:pt x="564" y="1130"/>
                  </a:cubicBezTo>
                  <a:lnTo>
                    <a:pt x="2259" y="1130"/>
                  </a:lnTo>
                  <a:lnTo>
                    <a:pt x="2259" y="2861"/>
                  </a:lnTo>
                  <a:cubicBezTo>
                    <a:pt x="2259" y="3795"/>
                    <a:pt x="3015" y="4553"/>
                    <a:pt x="3951" y="4553"/>
                  </a:cubicBezTo>
                  <a:cubicBezTo>
                    <a:pt x="4264" y="4553"/>
                    <a:pt x="4517" y="4300"/>
                    <a:pt x="4517" y="3990"/>
                  </a:cubicBezTo>
                  <a:lnTo>
                    <a:pt x="4517" y="1130"/>
                  </a:lnTo>
                  <a:lnTo>
                    <a:pt x="5646" y="1130"/>
                  </a:lnTo>
                  <a:lnTo>
                    <a:pt x="5646" y="1693"/>
                  </a:lnTo>
                  <a:cubicBezTo>
                    <a:pt x="5646" y="2629"/>
                    <a:pt x="6402" y="3424"/>
                    <a:pt x="7339" y="3424"/>
                  </a:cubicBezTo>
                  <a:cubicBezTo>
                    <a:pt x="7652" y="3424"/>
                    <a:pt x="7905" y="3171"/>
                    <a:pt x="7905" y="2861"/>
                  </a:cubicBezTo>
                  <a:lnTo>
                    <a:pt x="7905" y="1130"/>
                  </a:lnTo>
                  <a:lnTo>
                    <a:pt x="9034" y="1130"/>
                  </a:lnTo>
                  <a:lnTo>
                    <a:pt x="9034" y="3990"/>
                  </a:lnTo>
                  <a:cubicBezTo>
                    <a:pt x="9034" y="4300"/>
                    <a:pt x="9284" y="4553"/>
                    <a:pt x="9597" y="4553"/>
                  </a:cubicBezTo>
                  <a:cubicBezTo>
                    <a:pt x="9910" y="4553"/>
                    <a:pt x="10163" y="4300"/>
                    <a:pt x="10163" y="3990"/>
                  </a:cubicBezTo>
                  <a:lnTo>
                    <a:pt x="10163" y="1130"/>
                  </a:lnTo>
                  <a:lnTo>
                    <a:pt x="16373" y="1130"/>
                  </a:lnTo>
                  <a:cubicBezTo>
                    <a:pt x="16686" y="1130"/>
                    <a:pt x="16936" y="877"/>
                    <a:pt x="16936" y="563"/>
                  </a:cubicBezTo>
                  <a:cubicBezTo>
                    <a:pt x="16936" y="250"/>
                    <a:pt x="16686" y="0"/>
                    <a:pt x="163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99" name="Google Shape;9499;p72"/>
            <p:cNvSpPr/>
            <p:nvPr/>
          </p:nvSpPr>
          <p:spPr>
            <a:xfrm>
              <a:off x="971350" y="3806450"/>
              <a:ext cx="254100" cy="339775"/>
            </a:xfrm>
            <a:custGeom>
              <a:avLst/>
              <a:gdLst/>
              <a:ahLst/>
              <a:cxnLst/>
              <a:rect l="l" t="t" r="r" b="b"/>
              <a:pathLst>
                <a:path w="10164" h="13591" extrusionOk="0">
                  <a:moveTo>
                    <a:pt x="7563" y="2032"/>
                  </a:moveTo>
                  <a:cubicBezTo>
                    <a:pt x="7853" y="2032"/>
                    <a:pt x="8131" y="2256"/>
                    <a:pt x="8131" y="2596"/>
                  </a:cubicBezTo>
                  <a:cubicBezTo>
                    <a:pt x="8131" y="2937"/>
                    <a:pt x="7852" y="3163"/>
                    <a:pt x="7562" y="3163"/>
                  </a:cubicBezTo>
                  <a:cubicBezTo>
                    <a:pt x="7423" y="3163"/>
                    <a:pt x="7282" y="3111"/>
                    <a:pt x="7168" y="2997"/>
                  </a:cubicBezTo>
                  <a:cubicBezTo>
                    <a:pt x="6945" y="2777"/>
                    <a:pt x="6945" y="2418"/>
                    <a:pt x="7168" y="2199"/>
                  </a:cubicBezTo>
                  <a:cubicBezTo>
                    <a:pt x="7283" y="2083"/>
                    <a:pt x="7425" y="2032"/>
                    <a:pt x="7563" y="2032"/>
                  </a:cubicBezTo>
                  <a:close/>
                  <a:moveTo>
                    <a:pt x="7339" y="0"/>
                  </a:moveTo>
                  <a:cubicBezTo>
                    <a:pt x="5412" y="0"/>
                    <a:pt x="3759" y="1087"/>
                    <a:pt x="2901" y="2668"/>
                  </a:cubicBezTo>
                  <a:cubicBezTo>
                    <a:pt x="2852" y="2674"/>
                    <a:pt x="2804" y="2686"/>
                    <a:pt x="2762" y="2704"/>
                  </a:cubicBezTo>
                  <a:cubicBezTo>
                    <a:pt x="2602" y="2782"/>
                    <a:pt x="2431" y="2819"/>
                    <a:pt x="2260" y="2819"/>
                  </a:cubicBezTo>
                  <a:cubicBezTo>
                    <a:pt x="1967" y="2819"/>
                    <a:pt x="1678" y="2707"/>
                    <a:pt x="1458" y="2494"/>
                  </a:cubicBezTo>
                  <a:cubicBezTo>
                    <a:pt x="1247" y="2280"/>
                    <a:pt x="1127" y="1994"/>
                    <a:pt x="1130" y="1696"/>
                  </a:cubicBezTo>
                  <a:cubicBezTo>
                    <a:pt x="1130" y="1395"/>
                    <a:pt x="1247" y="1178"/>
                    <a:pt x="1458" y="964"/>
                  </a:cubicBezTo>
                  <a:cubicBezTo>
                    <a:pt x="1681" y="744"/>
                    <a:pt x="1681" y="386"/>
                    <a:pt x="1458" y="166"/>
                  </a:cubicBezTo>
                  <a:cubicBezTo>
                    <a:pt x="1348" y="56"/>
                    <a:pt x="1204" y="1"/>
                    <a:pt x="1059" y="1"/>
                  </a:cubicBezTo>
                  <a:cubicBezTo>
                    <a:pt x="915" y="1"/>
                    <a:pt x="770" y="56"/>
                    <a:pt x="660" y="166"/>
                  </a:cubicBezTo>
                  <a:cubicBezTo>
                    <a:pt x="236" y="594"/>
                    <a:pt x="1" y="1093"/>
                    <a:pt x="1" y="1696"/>
                  </a:cubicBezTo>
                  <a:cubicBezTo>
                    <a:pt x="1" y="2942"/>
                    <a:pt x="1010" y="3954"/>
                    <a:pt x="2259" y="3954"/>
                  </a:cubicBezTo>
                  <a:cubicBezTo>
                    <a:pt x="2307" y="3954"/>
                    <a:pt x="2353" y="3939"/>
                    <a:pt x="2401" y="3936"/>
                  </a:cubicBezTo>
                  <a:lnTo>
                    <a:pt x="2401" y="3936"/>
                  </a:lnTo>
                  <a:cubicBezTo>
                    <a:pt x="2319" y="4282"/>
                    <a:pt x="2274" y="4635"/>
                    <a:pt x="2265" y="4990"/>
                  </a:cubicBezTo>
                  <a:cubicBezTo>
                    <a:pt x="2976" y="4680"/>
                    <a:pt x="3741" y="4517"/>
                    <a:pt x="4518" y="4517"/>
                  </a:cubicBezTo>
                  <a:lnTo>
                    <a:pt x="5081" y="4517"/>
                  </a:lnTo>
                  <a:cubicBezTo>
                    <a:pt x="6017" y="4517"/>
                    <a:pt x="6773" y="5276"/>
                    <a:pt x="6776" y="6213"/>
                  </a:cubicBezTo>
                  <a:lnTo>
                    <a:pt x="6776" y="9073"/>
                  </a:lnTo>
                  <a:cubicBezTo>
                    <a:pt x="6776" y="10925"/>
                    <a:pt x="5864" y="12557"/>
                    <a:pt x="4482" y="13590"/>
                  </a:cubicBezTo>
                  <a:lnTo>
                    <a:pt x="6210" y="13590"/>
                  </a:lnTo>
                  <a:cubicBezTo>
                    <a:pt x="8393" y="13590"/>
                    <a:pt x="10164" y="11820"/>
                    <a:pt x="10164" y="9636"/>
                  </a:cubicBezTo>
                  <a:lnTo>
                    <a:pt x="1016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00" name="Google Shape;9500;p72"/>
            <p:cNvSpPr/>
            <p:nvPr/>
          </p:nvSpPr>
          <p:spPr>
            <a:xfrm>
              <a:off x="971350" y="3947600"/>
              <a:ext cx="141175" cy="198625"/>
            </a:xfrm>
            <a:custGeom>
              <a:avLst/>
              <a:gdLst/>
              <a:ahLst/>
              <a:cxnLst/>
              <a:rect l="l" t="t" r="r" b="b"/>
              <a:pathLst>
                <a:path w="5647" h="7945" extrusionOk="0">
                  <a:moveTo>
                    <a:pt x="4518" y="0"/>
                  </a:moveTo>
                  <a:cubicBezTo>
                    <a:pt x="2021" y="0"/>
                    <a:pt x="1" y="2060"/>
                    <a:pt x="1" y="4556"/>
                  </a:cubicBezTo>
                  <a:lnTo>
                    <a:pt x="1" y="6815"/>
                  </a:lnTo>
                  <a:cubicBezTo>
                    <a:pt x="934" y="6812"/>
                    <a:pt x="1693" y="6056"/>
                    <a:pt x="1693" y="5120"/>
                  </a:cubicBezTo>
                  <a:cubicBezTo>
                    <a:pt x="1693" y="4806"/>
                    <a:pt x="1946" y="4556"/>
                    <a:pt x="2259" y="4556"/>
                  </a:cubicBezTo>
                  <a:cubicBezTo>
                    <a:pt x="2569" y="4556"/>
                    <a:pt x="2822" y="4806"/>
                    <a:pt x="2822" y="5120"/>
                  </a:cubicBezTo>
                  <a:cubicBezTo>
                    <a:pt x="2822" y="6547"/>
                    <a:pt x="1753" y="7718"/>
                    <a:pt x="377" y="7905"/>
                  </a:cubicBezTo>
                  <a:cubicBezTo>
                    <a:pt x="434" y="7929"/>
                    <a:pt x="501" y="7941"/>
                    <a:pt x="564" y="7944"/>
                  </a:cubicBezTo>
                  <a:lnTo>
                    <a:pt x="1130" y="7944"/>
                  </a:lnTo>
                  <a:cubicBezTo>
                    <a:pt x="3623" y="7944"/>
                    <a:pt x="5647" y="5921"/>
                    <a:pt x="5647" y="3427"/>
                  </a:cubicBezTo>
                  <a:lnTo>
                    <a:pt x="5647" y="567"/>
                  </a:lnTo>
                  <a:cubicBezTo>
                    <a:pt x="5647" y="253"/>
                    <a:pt x="5394" y="0"/>
                    <a:pt x="50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01" name="Google Shape;9501;p72"/>
            <p:cNvSpPr/>
            <p:nvPr/>
          </p:nvSpPr>
          <p:spPr>
            <a:xfrm>
              <a:off x="1253675" y="3806450"/>
              <a:ext cx="112925" cy="90350"/>
            </a:xfrm>
            <a:custGeom>
              <a:avLst/>
              <a:gdLst/>
              <a:ahLst/>
              <a:cxnLst/>
              <a:rect l="l" t="t" r="r" b="b"/>
              <a:pathLst>
                <a:path w="4517" h="3614" extrusionOk="0">
                  <a:moveTo>
                    <a:pt x="0" y="0"/>
                  </a:moveTo>
                  <a:lnTo>
                    <a:pt x="0" y="1696"/>
                  </a:lnTo>
                  <a:cubicBezTo>
                    <a:pt x="142" y="1685"/>
                    <a:pt x="428" y="1669"/>
                    <a:pt x="771" y="1669"/>
                  </a:cubicBezTo>
                  <a:cubicBezTo>
                    <a:pt x="1415" y="1669"/>
                    <a:pt x="2264" y="1726"/>
                    <a:pt x="2749" y="1988"/>
                  </a:cubicBezTo>
                  <a:cubicBezTo>
                    <a:pt x="3355" y="2313"/>
                    <a:pt x="4062" y="3078"/>
                    <a:pt x="4517" y="3614"/>
                  </a:cubicBezTo>
                  <a:lnTo>
                    <a:pt x="4517" y="2259"/>
                  </a:lnTo>
                  <a:cubicBezTo>
                    <a:pt x="4517" y="1012"/>
                    <a:pt x="3505" y="0"/>
                    <a:pt x="22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02" name="Google Shape;9502;p72"/>
            <p:cNvSpPr/>
            <p:nvPr/>
          </p:nvSpPr>
          <p:spPr>
            <a:xfrm>
              <a:off x="1253600" y="3876425"/>
              <a:ext cx="95025" cy="42975"/>
            </a:xfrm>
            <a:custGeom>
              <a:avLst/>
              <a:gdLst/>
              <a:ahLst/>
              <a:cxnLst/>
              <a:rect l="l" t="t" r="r" b="b"/>
              <a:pathLst>
                <a:path w="3801" h="1719" extrusionOk="0">
                  <a:moveTo>
                    <a:pt x="726" y="0"/>
                  </a:moveTo>
                  <a:cubicBezTo>
                    <a:pt x="478" y="0"/>
                    <a:pt x="239" y="9"/>
                    <a:pt x="42" y="23"/>
                  </a:cubicBezTo>
                  <a:lnTo>
                    <a:pt x="0" y="23"/>
                  </a:lnTo>
                  <a:lnTo>
                    <a:pt x="3" y="1718"/>
                  </a:lnTo>
                  <a:lnTo>
                    <a:pt x="3800" y="1718"/>
                  </a:lnTo>
                  <a:cubicBezTo>
                    <a:pt x="3379" y="1203"/>
                    <a:pt x="2692" y="438"/>
                    <a:pt x="2219" y="182"/>
                  </a:cubicBezTo>
                  <a:cubicBezTo>
                    <a:pt x="1969" y="49"/>
                    <a:pt x="1321" y="0"/>
                    <a:pt x="7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03" name="Google Shape;9503;p72"/>
          <p:cNvGrpSpPr/>
          <p:nvPr/>
        </p:nvGrpSpPr>
        <p:grpSpPr>
          <a:xfrm>
            <a:off x="5470028" y="3125785"/>
            <a:ext cx="346347" cy="339623"/>
            <a:chOff x="1490050" y="3805975"/>
            <a:chExt cx="491900" cy="482350"/>
          </a:xfrm>
          <a:solidFill>
            <a:srgbClr val="FFC000"/>
          </a:solidFill>
        </p:grpSpPr>
        <p:sp>
          <p:nvSpPr>
            <p:cNvPr id="9504" name="Google Shape;9504;p72"/>
            <p:cNvSpPr/>
            <p:nvPr/>
          </p:nvSpPr>
          <p:spPr>
            <a:xfrm>
              <a:off x="1541775" y="3877050"/>
              <a:ext cx="302500" cy="277225"/>
            </a:xfrm>
            <a:custGeom>
              <a:avLst/>
              <a:gdLst/>
              <a:ahLst/>
              <a:cxnLst/>
              <a:rect l="l" t="t" r="r" b="b"/>
              <a:pathLst>
                <a:path w="12100" h="11089" extrusionOk="0">
                  <a:moveTo>
                    <a:pt x="10512" y="1"/>
                  </a:moveTo>
                  <a:lnTo>
                    <a:pt x="0" y="10513"/>
                  </a:lnTo>
                  <a:cubicBezTo>
                    <a:pt x="207" y="10475"/>
                    <a:pt x="415" y="10456"/>
                    <a:pt x="622" y="10456"/>
                  </a:cubicBezTo>
                  <a:cubicBezTo>
                    <a:pt x="1327" y="10456"/>
                    <a:pt x="2020" y="10674"/>
                    <a:pt x="2602" y="11088"/>
                  </a:cubicBezTo>
                  <a:lnTo>
                    <a:pt x="12099" y="1588"/>
                  </a:lnTo>
                  <a:lnTo>
                    <a:pt x="105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05" name="Google Shape;9505;p72"/>
            <p:cNvSpPr/>
            <p:nvPr/>
          </p:nvSpPr>
          <p:spPr>
            <a:xfrm>
              <a:off x="1824450" y="3805975"/>
              <a:ext cx="157500" cy="150525"/>
            </a:xfrm>
            <a:custGeom>
              <a:avLst/>
              <a:gdLst/>
              <a:ahLst/>
              <a:cxnLst/>
              <a:rect l="l" t="t" r="r" b="b"/>
              <a:pathLst>
                <a:path w="6300" h="6021" extrusionOk="0">
                  <a:moveTo>
                    <a:pt x="3211" y="0"/>
                  </a:moveTo>
                  <a:cubicBezTo>
                    <a:pt x="2484" y="0"/>
                    <a:pt x="1758" y="281"/>
                    <a:pt x="1208" y="841"/>
                  </a:cubicBezTo>
                  <a:lnTo>
                    <a:pt x="0" y="2049"/>
                  </a:lnTo>
                  <a:lnTo>
                    <a:pt x="3972" y="6021"/>
                  </a:lnTo>
                  <a:lnTo>
                    <a:pt x="5180" y="4813"/>
                  </a:lnTo>
                  <a:cubicBezTo>
                    <a:pt x="6294" y="3717"/>
                    <a:pt x="6300" y="1925"/>
                    <a:pt x="5198" y="823"/>
                  </a:cubicBezTo>
                  <a:cubicBezTo>
                    <a:pt x="4649" y="274"/>
                    <a:pt x="3930" y="0"/>
                    <a:pt x="32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06" name="Google Shape;9506;p72"/>
            <p:cNvSpPr/>
            <p:nvPr/>
          </p:nvSpPr>
          <p:spPr>
            <a:xfrm>
              <a:off x="1626675" y="3936600"/>
              <a:ext cx="277225" cy="302600"/>
            </a:xfrm>
            <a:custGeom>
              <a:avLst/>
              <a:gdLst/>
              <a:ahLst/>
              <a:cxnLst/>
              <a:rect l="l" t="t" r="r" b="b"/>
              <a:pathLst>
                <a:path w="11089" h="12104" extrusionOk="0">
                  <a:moveTo>
                    <a:pt x="9501" y="1"/>
                  </a:moveTo>
                  <a:lnTo>
                    <a:pt x="1" y="9501"/>
                  </a:lnTo>
                  <a:cubicBezTo>
                    <a:pt x="537" y="10254"/>
                    <a:pt x="745" y="11194"/>
                    <a:pt x="576" y="12103"/>
                  </a:cubicBezTo>
                  <a:lnTo>
                    <a:pt x="11088" y="1591"/>
                  </a:lnTo>
                  <a:lnTo>
                    <a:pt x="950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07" name="Google Shape;9507;p72"/>
            <p:cNvSpPr/>
            <p:nvPr/>
          </p:nvSpPr>
          <p:spPr>
            <a:xfrm>
              <a:off x="1490050" y="4166500"/>
              <a:ext cx="129950" cy="121825"/>
            </a:xfrm>
            <a:custGeom>
              <a:avLst/>
              <a:gdLst/>
              <a:ahLst/>
              <a:cxnLst/>
              <a:rect l="l" t="t" r="r" b="b"/>
              <a:pathLst>
                <a:path w="5198" h="4873" extrusionOk="0">
                  <a:moveTo>
                    <a:pt x="2693" y="0"/>
                  </a:moveTo>
                  <a:cubicBezTo>
                    <a:pt x="2243" y="0"/>
                    <a:pt x="1790" y="133"/>
                    <a:pt x="1398" y="405"/>
                  </a:cubicBezTo>
                  <a:lnTo>
                    <a:pt x="1398" y="402"/>
                  </a:lnTo>
                  <a:lnTo>
                    <a:pt x="741" y="2446"/>
                  </a:lnTo>
                  <a:lnTo>
                    <a:pt x="139" y="4118"/>
                  </a:lnTo>
                  <a:cubicBezTo>
                    <a:pt x="0" y="4500"/>
                    <a:pt x="295" y="4872"/>
                    <a:pt x="664" y="4872"/>
                  </a:cubicBezTo>
                  <a:cubicBezTo>
                    <a:pt x="727" y="4872"/>
                    <a:pt x="793" y="4861"/>
                    <a:pt x="859" y="4837"/>
                  </a:cubicBezTo>
                  <a:lnTo>
                    <a:pt x="2530" y="4235"/>
                  </a:lnTo>
                  <a:lnTo>
                    <a:pt x="4574" y="3579"/>
                  </a:lnTo>
                  <a:cubicBezTo>
                    <a:pt x="5198" y="2672"/>
                    <a:pt x="5086" y="1450"/>
                    <a:pt x="4306" y="670"/>
                  </a:cubicBezTo>
                  <a:cubicBezTo>
                    <a:pt x="3866" y="228"/>
                    <a:pt x="3282" y="0"/>
                    <a:pt x="2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08" name="Google Shape;9508;p72"/>
          <p:cNvGrpSpPr/>
          <p:nvPr/>
        </p:nvGrpSpPr>
        <p:grpSpPr>
          <a:xfrm>
            <a:off x="5893896" y="3125970"/>
            <a:ext cx="311899" cy="339253"/>
            <a:chOff x="2104275" y="3806450"/>
            <a:chExt cx="442975" cy="481825"/>
          </a:xfrm>
          <a:solidFill>
            <a:srgbClr val="FFC000"/>
          </a:solidFill>
        </p:grpSpPr>
        <p:sp>
          <p:nvSpPr>
            <p:cNvPr id="9509" name="Google Shape;9509;p72"/>
            <p:cNvSpPr/>
            <p:nvPr/>
          </p:nvSpPr>
          <p:spPr>
            <a:xfrm>
              <a:off x="2104275" y="3806450"/>
              <a:ext cx="442975" cy="481825"/>
            </a:xfrm>
            <a:custGeom>
              <a:avLst/>
              <a:gdLst/>
              <a:ahLst/>
              <a:cxnLst/>
              <a:rect l="l" t="t" r="r" b="b"/>
              <a:pathLst>
                <a:path w="17719" h="19273" extrusionOk="0">
                  <a:moveTo>
                    <a:pt x="8889" y="1130"/>
                  </a:moveTo>
                  <a:cubicBezTo>
                    <a:pt x="9660" y="1130"/>
                    <a:pt x="10482" y="2382"/>
                    <a:pt x="11039" y="4343"/>
                  </a:cubicBezTo>
                  <a:cubicBezTo>
                    <a:pt x="10308" y="4586"/>
                    <a:pt x="9594" y="4870"/>
                    <a:pt x="8895" y="5192"/>
                  </a:cubicBezTo>
                  <a:cubicBezTo>
                    <a:pt x="8194" y="4864"/>
                    <a:pt x="7474" y="4577"/>
                    <a:pt x="6742" y="4331"/>
                  </a:cubicBezTo>
                  <a:cubicBezTo>
                    <a:pt x="7302" y="2379"/>
                    <a:pt x="8121" y="1130"/>
                    <a:pt x="8889" y="1130"/>
                  </a:cubicBezTo>
                  <a:close/>
                  <a:moveTo>
                    <a:pt x="6471" y="5445"/>
                  </a:moveTo>
                  <a:cubicBezTo>
                    <a:pt x="6830" y="5565"/>
                    <a:pt x="7200" y="5704"/>
                    <a:pt x="7570" y="5854"/>
                  </a:cubicBezTo>
                  <a:cubicBezTo>
                    <a:pt x="6571" y="6393"/>
                    <a:pt x="6878" y="6243"/>
                    <a:pt x="6273" y="6616"/>
                  </a:cubicBezTo>
                  <a:cubicBezTo>
                    <a:pt x="6330" y="6210"/>
                    <a:pt x="6396" y="5815"/>
                    <a:pt x="6471" y="5445"/>
                  </a:cubicBezTo>
                  <a:close/>
                  <a:moveTo>
                    <a:pt x="11307" y="5445"/>
                  </a:moveTo>
                  <a:cubicBezTo>
                    <a:pt x="11386" y="5815"/>
                    <a:pt x="11449" y="6210"/>
                    <a:pt x="11506" y="6616"/>
                  </a:cubicBezTo>
                  <a:cubicBezTo>
                    <a:pt x="10895" y="6240"/>
                    <a:pt x="11220" y="6399"/>
                    <a:pt x="10208" y="5854"/>
                  </a:cubicBezTo>
                  <a:cubicBezTo>
                    <a:pt x="10582" y="5704"/>
                    <a:pt x="10949" y="5565"/>
                    <a:pt x="11307" y="5445"/>
                  </a:cubicBezTo>
                  <a:close/>
                  <a:moveTo>
                    <a:pt x="13999" y="4845"/>
                  </a:moveTo>
                  <a:cubicBezTo>
                    <a:pt x="14142" y="5686"/>
                    <a:pt x="14870" y="6249"/>
                    <a:pt x="15661" y="6249"/>
                  </a:cubicBezTo>
                  <a:cubicBezTo>
                    <a:pt x="15873" y="6249"/>
                    <a:pt x="16089" y="6209"/>
                    <a:pt x="16300" y="6122"/>
                  </a:cubicBezTo>
                  <a:lnTo>
                    <a:pt x="16300" y="6122"/>
                  </a:lnTo>
                  <a:cubicBezTo>
                    <a:pt x="16201" y="6676"/>
                    <a:pt x="15821" y="7384"/>
                    <a:pt x="15183" y="8158"/>
                  </a:cubicBezTo>
                  <a:cubicBezTo>
                    <a:pt x="14993" y="8390"/>
                    <a:pt x="14761" y="8625"/>
                    <a:pt x="14535" y="8856"/>
                  </a:cubicBezTo>
                  <a:cubicBezTo>
                    <a:pt x="13963" y="8345"/>
                    <a:pt x="13361" y="7866"/>
                    <a:pt x="12735" y="7423"/>
                  </a:cubicBezTo>
                  <a:cubicBezTo>
                    <a:pt x="12662" y="6652"/>
                    <a:pt x="12551" y="5884"/>
                    <a:pt x="12394" y="5125"/>
                  </a:cubicBezTo>
                  <a:cubicBezTo>
                    <a:pt x="12921" y="4990"/>
                    <a:pt x="13457" y="4897"/>
                    <a:pt x="13999" y="4845"/>
                  </a:cubicBezTo>
                  <a:close/>
                  <a:moveTo>
                    <a:pt x="3779" y="4845"/>
                  </a:moveTo>
                  <a:cubicBezTo>
                    <a:pt x="4321" y="4897"/>
                    <a:pt x="4857" y="4990"/>
                    <a:pt x="5384" y="5129"/>
                  </a:cubicBezTo>
                  <a:cubicBezTo>
                    <a:pt x="5231" y="5887"/>
                    <a:pt x="5116" y="6652"/>
                    <a:pt x="5047" y="7423"/>
                  </a:cubicBezTo>
                  <a:cubicBezTo>
                    <a:pt x="4421" y="7869"/>
                    <a:pt x="3818" y="8348"/>
                    <a:pt x="3246" y="8859"/>
                  </a:cubicBezTo>
                  <a:cubicBezTo>
                    <a:pt x="3020" y="8625"/>
                    <a:pt x="2789" y="8393"/>
                    <a:pt x="2599" y="8161"/>
                  </a:cubicBezTo>
                  <a:cubicBezTo>
                    <a:pt x="1963" y="7387"/>
                    <a:pt x="1584" y="6685"/>
                    <a:pt x="1485" y="6125"/>
                  </a:cubicBezTo>
                  <a:lnTo>
                    <a:pt x="1485" y="6125"/>
                  </a:lnTo>
                  <a:cubicBezTo>
                    <a:pt x="1683" y="6207"/>
                    <a:pt x="1897" y="6249"/>
                    <a:pt x="2114" y="6249"/>
                  </a:cubicBezTo>
                  <a:cubicBezTo>
                    <a:pt x="2936" y="6246"/>
                    <a:pt x="3638" y="5655"/>
                    <a:pt x="3779" y="4845"/>
                  </a:cubicBezTo>
                  <a:close/>
                  <a:moveTo>
                    <a:pt x="4951" y="8893"/>
                  </a:moveTo>
                  <a:lnTo>
                    <a:pt x="4951" y="8893"/>
                  </a:lnTo>
                  <a:cubicBezTo>
                    <a:pt x="4945" y="9143"/>
                    <a:pt x="4939" y="9389"/>
                    <a:pt x="4939" y="9636"/>
                  </a:cubicBezTo>
                  <a:cubicBezTo>
                    <a:pt x="4939" y="9882"/>
                    <a:pt x="4945" y="10128"/>
                    <a:pt x="4951" y="10377"/>
                  </a:cubicBezTo>
                  <a:lnTo>
                    <a:pt x="4951" y="10377"/>
                  </a:lnTo>
                  <a:cubicBezTo>
                    <a:pt x="4637" y="10133"/>
                    <a:pt x="4348" y="9886"/>
                    <a:pt x="4065" y="9636"/>
                  </a:cubicBezTo>
                  <a:cubicBezTo>
                    <a:pt x="4348" y="9386"/>
                    <a:pt x="4637" y="9139"/>
                    <a:pt x="4951" y="8893"/>
                  </a:cubicBezTo>
                  <a:close/>
                  <a:moveTo>
                    <a:pt x="12828" y="8896"/>
                  </a:moveTo>
                  <a:lnTo>
                    <a:pt x="12828" y="8896"/>
                  </a:lnTo>
                  <a:cubicBezTo>
                    <a:pt x="13144" y="9139"/>
                    <a:pt x="13430" y="9386"/>
                    <a:pt x="13713" y="9636"/>
                  </a:cubicBezTo>
                  <a:cubicBezTo>
                    <a:pt x="13433" y="9886"/>
                    <a:pt x="13144" y="10133"/>
                    <a:pt x="12828" y="10380"/>
                  </a:cubicBezTo>
                  <a:cubicBezTo>
                    <a:pt x="12837" y="10130"/>
                    <a:pt x="12843" y="9883"/>
                    <a:pt x="12843" y="9636"/>
                  </a:cubicBezTo>
                  <a:cubicBezTo>
                    <a:pt x="12843" y="9389"/>
                    <a:pt x="12837" y="9143"/>
                    <a:pt x="12828" y="8896"/>
                  </a:cubicBezTo>
                  <a:close/>
                  <a:moveTo>
                    <a:pt x="8889" y="6447"/>
                  </a:moveTo>
                  <a:cubicBezTo>
                    <a:pt x="9850" y="6908"/>
                    <a:pt x="10774" y="7441"/>
                    <a:pt x="11657" y="8040"/>
                  </a:cubicBezTo>
                  <a:cubicBezTo>
                    <a:pt x="11693" y="8555"/>
                    <a:pt x="11714" y="9088"/>
                    <a:pt x="11714" y="9636"/>
                  </a:cubicBezTo>
                  <a:cubicBezTo>
                    <a:pt x="11714" y="10187"/>
                    <a:pt x="11693" y="10717"/>
                    <a:pt x="11657" y="11232"/>
                  </a:cubicBezTo>
                  <a:cubicBezTo>
                    <a:pt x="10774" y="11832"/>
                    <a:pt x="9853" y="12365"/>
                    <a:pt x="8895" y="12828"/>
                  </a:cubicBezTo>
                  <a:cubicBezTo>
                    <a:pt x="7932" y="12368"/>
                    <a:pt x="7007" y="11832"/>
                    <a:pt x="6125" y="11232"/>
                  </a:cubicBezTo>
                  <a:cubicBezTo>
                    <a:pt x="6086" y="10717"/>
                    <a:pt x="6068" y="10187"/>
                    <a:pt x="6068" y="9636"/>
                  </a:cubicBezTo>
                  <a:cubicBezTo>
                    <a:pt x="6068" y="9088"/>
                    <a:pt x="6089" y="8555"/>
                    <a:pt x="6125" y="8040"/>
                  </a:cubicBezTo>
                  <a:cubicBezTo>
                    <a:pt x="7004" y="7441"/>
                    <a:pt x="7929" y="6908"/>
                    <a:pt x="8889" y="6447"/>
                  </a:cubicBezTo>
                  <a:close/>
                  <a:moveTo>
                    <a:pt x="6273" y="12657"/>
                  </a:moveTo>
                  <a:lnTo>
                    <a:pt x="6273" y="12657"/>
                  </a:lnTo>
                  <a:cubicBezTo>
                    <a:pt x="6878" y="13033"/>
                    <a:pt x="6571" y="12879"/>
                    <a:pt x="7570" y="13418"/>
                  </a:cubicBezTo>
                  <a:cubicBezTo>
                    <a:pt x="7194" y="13569"/>
                    <a:pt x="6827" y="13708"/>
                    <a:pt x="6471" y="13828"/>
                  </a:cubicBezTo>
                  <a:cubicBezTo>
                    <a:pt x="6393" y="13455"/>
                    <a:pt x="6330" y="13063"/>
                    <a:pt x="6273" y="12657"/>
                  </a:cubicBezTo>
                  <a:close/>
                  <a:moveTo>
                    <a:pt x="11506" y="12657"/>
                  </a:moveTo>
                  <a:cubicBezTo>
                    <a:pt x="11449" y="13063"/>
                    <a:pt x="11386" y="13458"/>
                    <a:pt x="11307" y="13828"/>
                  </a:cubicBezTo>
                  <a:cubicBezTo>
                    <a:pt x="10949" y="13711"/>
                    <a:pt x="10582" y="13569"/>
                    <a:pt x="10208" y="13418"/>
                  </a:cubicBezTo>
                  <a:cubicBezTo>
                    <a:pt x="11181" y="12898"/>
                    <a:pt x="10937" y="13009"/>
                    <a:pt x="11506" y="12657"/>
                  </a:cubicBezTo>
                  <a:close/>
                  <a:moveTo>
                    <a:pt x="14535" y="10416"/>
                  </a:moveTo>
                  <a:cubicBezTo>
                    <a:pt x="14761" y="10648"/>
                    <a:pt x="14993" y="10883"/>
                    <a:pt x="15183" y="11115"/>
                  </a:cubicBezTo>
                  <a:cubicBezTo>
                    <a:pt x="15818" y="11886"/>
                    <a:pt x="16198" y="12590"/>
                    <a:pt x="16294" y="13147"/>
                  </a:cubicBezTo>
                  <a:cubicBezTo>
                    <a:pt x="16095" y="13066"/>
                    <a:pt x="15881" y="13024"/>
                    <a:pt x="15665" y="13024"/>
                  </a:cubicBezTo>
                  <a:cubicBezTo>
                    <a:pt x="14843" y="13024"/>
                    <a:pt x="14141" y="13617"/>
                    <a:pt x="13999" y="14424"/>
                  </a:cubicBezTo>
                  <a:cubicBezTo>
                    <a:pt x="13457" y="14376"/>
                    <a:pt x="12921" y="14280"/>
                    <a:pt x="12394" y="14144"/>
                  </a:cubicBezTo>
                  <a:cubicBezTo>
                    <a:pt x="12551" y="13385"/>
                    <a:pt x="12662" y="12620"/>
                    <a:pt x="12735" y="11850"/>
                  </a:cubicBezTo>
                  <a:cubicBezTo>
                    <a:pt x="13361" y="11407"/>
                    <a:pt x="13963" y="10928"/>
                    <a:pt x="14535" y="10416"/>
                  </a:cubicBezTo>
                  <a:close/>
                  <a:moveTo>
                    <a:pt x="3243" y="10416"/>
                  </a:moveTo>
                  <a:cubicBezTo>
                    <a:pt x="3815" y="10928"/>
                    <a:pt x="4418" y="11407"/>
                    <a:pt x="5044" y="11850"/>
                  </a:cubicBezTo>
                  <a:cubicBezTo>
                    <a:pt x="5116" y="12620"/>
                    <a:pt x="5228" y="13385"/>
                    <a:pt x="5384" y="14144"/>
                  </a:cubicBezTo>
                  <a:cubicBezTo>
                    <a:pt x="4554" y="14353"/>
                    <a:pt x="3815" y="14456"/>
                    <a:pt x="3207" y="14456"/>
                  </a:cubicBezTo>
                  <a:cubicBezTo>
                    <a:pt x="2366" y="14456"/>
                    <a:pt x="1778" y="14258"/>
                    <a:pt x="1554" y="13870"/>
                  </a:cubicBezTo>
                  <a:cubicBezTo>
                    <a:pt x="1238" y="13322"/>
                    <a:pt x="1626" y="12292"/>
                    <a:pt x="2596" y="11115"/>
                  </a:cubicBezTo>
                  <a:cubicBezTo>
                    <a:pt x="2786" y="10883"/>
                    <a:pt x="3020" y="10648"/>
                    <a:pt x="3243" y="10416"/>
                  </a:cubicBezTo>
                  <a:close/>
                  <a:moveTo>
                    <a:pt x="8889" y="14081"/>
                  </a:moveTo>
                  <a:cubicBezTo>
                    <a:pt x="9588" y="14403"/>
                    <a:pt x="10308" y="14689"/>
                    <a:pt x="11039" y="14933"/>
                  </a:cubicBezTo>
                  <a:cubicBezTo>
                    <a:pt x="10482" y="16890"/>
                    <a:pt x="9660" y="18143"/>
                    <a:pt x="8889" y="18143"/>
                  </a:cubicBezTo>
                  <a:cubicBezTo>
                    <a:pt x="8118" y="18143"/>
                    <a:pt x="7296" y="16887"/>
                    <a:pt x="6739" y="14924"/>
                  </a:cubicBezTo>
                  <a:cubicBezTo>
                    <a:pt x="7471" y="14683"/>
                    <a:pt x="8188" y="14400"/>
                    <a:pt x="8889" y="14081"/>
                  </a:cubicBezTo>
                  <a:close/>
                  <a:moveTo>
                    <a:pt x="8889" y="0"/>
                  </a:moveTo>
                  <a:cubicBezTo>
                    <a:pt x="7396" y="0"/>
                    <a:pt x="6312" y="1708"/>
                    <a:pt x="5658" y="4014"/>
                  </a:cubicBezTo>
                  <a:cubicBezTo>
                    <a:pt x="4902" y="3825"/>
                    <a:pt x="4201" y="3719"/>
                    <a:pt x="3568" y="3698"/>
                  </a:cubicBezTo>
                  <a:cubicBezTo>
                    <a:pt x="3260" y="3171"/>
                    <a:pt x="2700" y="2861"/>
                    <a:pt x="2111" y="2861"/>
                  </a:cubicBezTo>
                  <a:cubicBezTo>
                    <a:pt x="1963" y="2861"/>
                    <a:pt x="1813" y="2881"/>
                    <a:pt x="1665" y="2921"/>
                  </a:cubicBezTo>
                  <a:cubicBezTo>
                    <a:pt x="928" y="3123"/>
                    <a:pt x="419" y="3792"/>
                    <a:pt x="422" y="4556"/>
                  </a:cubicBezTo>
                  <a:cubicBezTo>
                    <a:pt x="422" y="4716"/>
                    <a:pt x="449" y="4876"/>
                    <a:pt x="497" y="5026"/>
                  </a:cubicBezTo>
                  <a:cubicBezTo>
                    <a:pt x="63" y="6017"/>
                    <a:pt x="485" y="7372"/>
                    <a:pt x="1726" y="8878"/>
                  </a:cubicBezTo>
                  <a:cubicBezTo>
                    <a:pt x="1933" y="9130"/>
                    <a:pt x="2183" y="9383"/>
                    <a:pt x="2430" y="9636"/>
                  </a:cubicBezTo>
                  <a:cubicBezTo>
                    <a:pt x="2183" y="9892"/>
                    <a:pt x="1933" y="10145"/>
                    <a:pt x="1726" y="10398"/>
                  </a:cubicBezTo>
                  <a:cubicBezTo>
                    <a:pt x="407" y="12000"/>
                    <a:pt x="0" y="13434"/>
                    <a:pt x="578" y="14436"/>
                  </a:cubicBezTo>
                  <a:cubicBezTo>
                    <a:pt x="1045" y="15246"/>
                    <a:pt x="2003" y="15593"/>
                    <a:pt x="3225" y="15593"/>
                  </a:cubicBezTo>
                  <a:cubicBezTo>
                    <a:pt x="3954" y="15593"/>
                    <a:pt x="4782" y="15460"/>
                    <a:pt x="5652" y="15240"/>
                  </a:cubicBezTo>
                  <a:cubicBezTo>
                    <a:pt x="6306" y="17556"/>
                    <a:pt x="7396" y="19272"/>
                    <a:pt x="8889" y="19272"/>
                  </a:cubicBezTo>
                  <a:cubicBezTo>
                    <a:pt x="10383" y="19272"/>
                    <a:pt x="11473" y="17559"/>
                    <a:pt x="12126" y="15246"/>
                  </a:cubicBezTo>
                  <a:cubicBezTo>
                    <a:pt x="12810" y="15424"/>
                    <a:pt x="13509" y="15532"/>
                    <a:pt x="14210" y="15572"/>
                  </a:cubicBezTo>
                  <a:cubicBezTo>
                    <a:pt x="14519" y="16101"/>
                    <a:pt x="15083" y="16413"/>
                    <a:pt x="15674" y="16413"/>
                  </a:cubicBezTo>
                  <a:cubicBezTo>
                    <a:pt x="15820" y="16413"/>
                    <a:pt x="15968" y="16394"/>
                    <a:pt x="16113" y="16354"/>
                  </a:cubicBezTo>
                  <a:cubicBezTo>
                    <a:pt x="16851" y="16153"/>
                    <a:pt x="17363" y="15484"/>
                    <a:pt x="17360" y="14719"/>
                  </a:cubicBezTo>
                  <a:cubicBezTo>
                    <a:pt x="17357" y="14560"/>
                    <a:pt x="17333" y="14400"/>
                    <a:pt x="17285" y="14247"/>
                  </a:cubicBezTo>
                  <a:cubicBezTo>
                    <a:pt x="17718" y="13256"/>
                    <a:pt x="17297" y="11904"/>
                    <a:pt x="16056" y="10398"/>
                  </a:cubicBezTo>
                  <a:cubicBezTo>
                    <a:pt x="15848" y="10142"/>
                    <a:pt x="15595" y="9889"/>
                    <a:pt x="15351" y="9636"/>
                  </a:cubicBezTo>
                  <a:cubicBezTo>
                    <a:pt x="15595" y="9383"/>
                    <a:pt x="15848" y="9130"/>
                    <a:pt x="16056" y="8878"/>
                  </a:cubicBezTo>
                  <a:cubicBezTo>
                    <a:pt x="17261" y="7414"/>
                    <a:pt x="17694" y="6095"/>
                    <a:pt x="17279" y="5044"/>
                  </a:cubicBezTo>
                  <a:cubicBezTo>
                    <a:pt x="17330" y="4885"/>
                    <a:pt x="17357" y="4722"/>
                    <a:pt x="17360" y="4556"/>
                  </a:cubicBezTo>
                  <a:cubicBezTo>
                    <a:pt x="17363" y="3792"/>
                    <a:pt x="16851" y="3120"/>
                    <a:pt x="16113" y="2918"/>
                  </a:cubicBezTo>
                  <a:cubicBezTo>
                    <a:pt x="15967" y="2879"/>
                    <a:pt x="15819" y="2860"/>
                    <a:pt x="15673" y="2860"/>
                  </a:cubicBezTo>
                  <a:cubicBezTo>
                    <a:pt x="15080" y="2860"/>
                    <a:pt x="14517" y="3173"/>
                    <a:pt x="14210" y="3704"/>
                  </a:cubicBezTo>
                  <a:cubicBezTo>
                    <a:pt x="13506" y="3743"/>
                    <a:pt x="12810" y="3852"/>
                    <a:pt x="12126" y="4029"/>
                  </a:cubicBezTo>
                  <a:cubicBezTo>
                    <a:pt x="11473" y="1714"/>
                    <a:pt x="10383" y="0"/>
                    <a:pt x="88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10" name="Google Shape;9510;p72"/>
            <p:cNvSpPr/>
            <p:nvPr/>
          </p:nvSpPr>
          <p:spPr>
            <a:xfrm>
              <a:off x="2284200" y="4005050"/>
              <a:ext cx="84700" cy="84700"/>
            </a:xfrm>
            <a:custGeom>
              <a:avLst/>
              <a:gdLst/>
              <a:ahLst/>
              <a:cxnLst/>
              <a:rect l="l" t="t" r="r" b="b"/>
              <a:pathLst>
                <a:path w="3388" h="3388" extrusionOk="0">
                  <a:moveTo>
                    <a:pt x="1692" y="0"/>
                  </a:moveTo>
                  <a:cubicBezTo>
                    <a:pt x="756" y="0"/>
                    <a:pt x="0" y="756"/>
                    <a:pt x="0" y="1692"/>
                  </a:cubicBezTo>
                  <a:cubicBezTo>
                    <a:pt x="0" y="2629"/>
                    <a:pt x="756" y="3388"/>
                    <a:pt x="1692" y="3388"/>
                  </a:cubicBezTo>
                  <a:cubicBezTo>
                    <a:pt x="2629" y="3388"/>
                    <a:pt x="3388" y="2629"/>
                    <a:pt x="3388" y="1692"/>
                  </a:cubicBezTo>
                  <a:cubicBezTo>
                    <a:pt x="3388" y="756"/>
                    <a:pt x="2629" y="0"/>
                    <a:pt x="16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11" name="Google Shape;9511;p72"/>
          <p:cNvGrpSpPr/>
          <p:nvPr/>
        </p:nvGrpSpPr>
        <p:grpSpPr>
          <a:xfrm>
            <a:off x="6317413" y="3125970"/>
            <a:ext cx="293416" cy="339253"/>
            <a:chOff x="2710875" y="3806450"/>
            <a:chExt cx="416725" cy="481825"/>
          </a:xfrm>
          <a:solidFill>
            <a:srgbClr val="FFC000"/>
          </a:solidFill>
        </p:grpSpPr>
        <p:sp>
          <p:nvSpPr>
            <p:cNvPr id="9512" name="Google Shape;9512;p72"/>
            <p:cNvSpPr/>
            <p:nvPr/>
          </p:nvSpPr>
          <p:spPr>
            <a:xfrm>
              <a:off x="2710875" y="4144450"/>
              <a:ext cx="416725" cy="143825"/>
            </a:xfrm>
            <a:custGeom>
              <a:avLst/>
              <a:gdLst/>
              <a:ahLst/>
              <a:cxnLst/>
              <a:rect l="l" t="t" r="r" b="b"/>
              <a:pathLst>
                <a:path w="16669" h="5753" extrusionOk="0">
                  <a:moveTo>
                    <a:pt x="2313" y="1"/>
                  </a:moveTo>
                  <a:lnTo>
                    <a:pt x="260" y="3590"/>
                  </a:lnTo>
                  <a:cubicBezTo>
                    <a:pt x="1" y="4039"/>
                    <a:pt x="1" y="4590"/>
                    <a:pt x="266" y="5036"/>
                  </a:cubicBezTo>
                  <a:cubicBezTo>
                    <a:pt x="517" y="5479"/>
                    <a:pt x="986" y="5752"/>
                    <a:pt x="1495" y="5752"/>
                  </a:cubicBezTo>
                  <a:cubicBezTo>
                    <a:pt x="1498" y="5752"/>
                    <a:pt x="1501" y="5752"/>
                    <a:pt x="1503" y="5752"/>
                  </a:cubicBezTo>
                  <a:lnTo>
                    <a:pt x="15165" y="5752"/>
                  </a:lnTo>
                  <a:cubicBezTo>
                    <a:pt x="15168" y="5752"/>
                    <a:pt x="15171" y="5752"/>
                    <a:pt x="15174" y="5752"/>
                  </a:cubicBezTo>
                  <a:cubicBezTo>
                    <a:pt x="15682" y="5752"/>
                    <a:pt x="16151" y="5479"/>
                    <a:pt x="16403" y="5036"/>
                  </a:cubicBezTo>
                  <a:cubicBezTo>
                    <a:pt x="16668" y="4590"/>
                    <a:pt x="16668" y="4039"/>
                    <a:pt x="16409" y="3590"/>
                  </a:cubicBezTo>
                  <a:lnTo>
                    <a:pt x="143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13" name="Google Shape;9513;p72"/>
            <p:cNvSpPr/>
            <p:nvPr/>
          </p:nvSpPr>
          <p:spPr>
            <a:xfrm>
              <a:off x="2784800" y="3806450"/>
              <a:ext cx="268850" cy="309800"/>
            </a:xfrm>
            <a:custGeom>
              <a:avLst/>
              <a:gdLst/>
              <a:ahLst/>
              <a:cxnLst/>
              <a:rect l="l" t="t" r="r" b="b"/>
              <a:pathLst>
                <a:path w="10754" h="12392" extrusionOk="0">
                  <a:moveTo>
                    <a:pt x="5379" y="8113"/>
                  </a:moveTo>
                  <a:cubicBezTo>
                    <a:pt x="5882" y="8113"/>
                    <a:pt x="6132" y="8721"/>
                    <a:pt x="5776" y="9076"/>
                  </a:cubicBezTo>
                  <a:cubicBezTo>
                    <a:pt x="5661" y="9192"/>
                    <a:pt x="5519" y="9244"/>
                    <a:pt x="5380" y="9244"/>
                  </a:cubicBezTo>
                  <a:cubicBezTo>
                    <a:pt x="5091" y="9244"/>
                    <a:pt x="4813" y="9019"/>
                    <a:pt x="4813" y="8679"/>
                  </a:cubicBezTo>
                  <a:cubicBezTo>
                    <a:pt x="4813" y="8366"/>
                    <a:pt x="5066" y="8113"/>
                    <a:pt x="5379" y="8113"/>
                  </a:cubicBezTo>
                  <a:close/>
                  <a:moveTo>
                    <a:pt x="4280" y="9989"/>
                  </a:moveTo>
                  <a:cubicBezTo>
                    <a:pt x="4783" y="9989"/>
                    <a:pt x="5036" y="10597"/>
                    <a:pt x="4680" y="10952"/>
                  </a:cubicBezTo>
                  <a:cubicBezTo>
                    <a:pt x="4566" y="11067"/>
                    <a:pt x="4425" y="11118"/>
                    <a:pt x="4286" y="11118"/>
                  </a:cubicBezTo>
                  <a:cubicBezTo>
                    <a:pt x="3996" y="11118"/>
                    <a:pt x="3717" y="10892"/>
                    <a:pt x="3717" y="10552"/>
                  </a:cubicBezTo>
                  <a:cubicBezTo>
                    <a:pt x="3717" y="10242"/>
                    <a:pt x="3970" y="9989"/>
                    <a:pt x="4280" y="9989"/>
                  </a:cubicBezTo>
                  <a:close/>
                  <a:moveTo>
                    <a:pt x="6475" y="9989"/>
                  </a:moveTo>
                  <a:cubicBezTo>
                    <a:pt x="6978" y="9989"/>
                    <a:pt x="7231" y="10597"/>
                    <a:pt x="6875" y="10952"/>
                  </a:cubicBezTo>
                  <a:cubicBezTo>
                    <a:pt x="6761" y="11067"/>
                    <a:pt x="6620" y="11118"/>
                    <a:pt x="6481" y="11118"/>
                  </a:cubicBezTo>
                  <a:cubicBezTo>
                    <a:pt x="6191" y="11118"/>
                    <a:pt x="5912" y="10892"/>
                    <a:pt x="5912" y="10552"/>
                  </a:cubicBezTo>
                  <a:cubicBezTo>
                    <a:pt x="5912" y="10242"/>
                    <a:pt x="6162" y="9989"/>
                    <a:pt x="6475" y="9989"/>
                  </a:cubicBezTo>
                  <a:close/>
                  <a:moveTo>
                    <a:pt x="1744" y="0"/>
                  </a:moveTo>
                  <a:cubicBezTo>
                    <a:pt x="1434" y="0"/>
                    <a:pt x="1181" y="253"/>
                    <a:pt x="1181" y="566"/>
                  </a:cubicBezTo>
                  <a:cubicBezTo>
                    <a:pt x="1181" y="877"/>
                    <a:pt x="1434" y="1130"/>
                    <a:pt x="1744" y="1130"/>
                  </a:cubicBezTo>
                  <a:lnTo>
                    <a:pt x="2259" y="1130"/>
                  </a:lnTo>
                  <a:lnTo>
                    <a:pt x="2259" y="8444"/>
                  </a:lnTo>
                  <a:lnTo>
                    <a:pt x="1" y="12392"/>
                  </a:lnTo>
                  <a:lnTo>
                    <a:pt x="10754" y="12392"/>
                  </a:lnTo>
                  <a:lnTo>
                    <a:pt x="8496" y="8444"/>
                  </a:lnTo>
                  <a:lnTo>
                    <a:pt x="8496" y="1130"/>
                  </a:lnTo>
                  <a:lnTo>
                    <a:pt x="9010" y="1130"/>
                  </a:lnTo>
                  <a:cubicBezTo>
                    <a:pt x="9321" y="1130"/>
                    <a:pt x="9574" y="877"/>
                    <a:pt x="9574" y="566"/>
                  </a:cubicBezTo>
                  <a:cubicBezTo>
                    <a:pt x="9574" y="253"/>
                    <a:pt x="9321" y="0"/>
                    <a:pt x="90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14" name="Google Shape;9514;p72"/>
          <p:cNvGrpSpPr/>
          <p:nvPr/>
        </p:nvGrpSpPr>
        <p:grpSpPr>
          <a:xfrm>
            <a:off x="6712457" y="3166412"/>
            <a:ext cx="339253" cy="258369"/>
            <a:chOff x="3271200" y="3863875"/>
            <a:chExt cx="481825" cy="366950"/>
          </a:xfrm>
          <a:solidFill>
            <a:srgbClr val="FFC000"/>
          </a:solidFill>
        </p:grpSpPr>
        <p:sp>
          <p:nvSpPr>
            <p:cNvPr id="9515" name="Google Shape;9515;p72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16" name="Google Shape;9516;p72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17" name="Google Shape;9517;p72"/>
          <p:cNvGrpSpPr/>
          <p:nvPr/>
        </p:nvGrpSpPr>
        <p:grpSpPr>
          <a:xfrm>
            <a:off x="7147952" y="3126199"/>
            <a:ext cx="295528" cy="338795"/>
            <a:chOff x="3895050" y="3806775"/>
            <a:chExt cx="419725" cy="481175"/>
          </a:xfrm>
          <a:solidFill>
            <a:srgbClr val="FFC000"/>
          </a:solidFill>
        </p:grpSpPr>
        <p:sp>
          <p:nvSpPr>
            <p:cNvPr id="9518" name="Google Shape;9518;p72"/>
            <p:cNvSpPr/>
            <p:nvPr/>
          </p:nvSpPr>
          <p:spPr>
            <a:xfrm>
              <a:off x="3895050" y="3942650"/>
              <a:ext cx="419725" cy="345300"/>
            </a:xfrm>
            <a:custGeom>
              <a:avLst/>
              <a:gdLst/>
              <a:ahLst/>
              <a:cxnLst/>
              <a:rect l="l" t="t" r="r" b="b"/>
              <a:pathLst>
                <a:path w="16789" h="13812" extrusionOk="0">
                  <a:moveTo>
                    <a:pt x="4448" y="1"/>
                  </a:moveTo>
                  <a:cubicBezTo>
                    <a:pt x="4233" y="1"/>
                    <a:pt x="4016" y="18"/>
                    <a:pt x="3801" y="54"/>
                  </a:cubicBezTo>
                  <a:cubicBezTo>
                    <a:pt x="1545" y="418"/>
                    <a:pt x="1" y="2604"/>
                    <a:pt x="356" y="4929"/>
                  </a:cubicBezTo>
                  <a:cubicBezTo>
                    <a:pt x="994" y="9100"/>
                    <a:pt x="2205" y="11942"/>
                    <a:pt x="3858" y="13147"/>
                  </a:cubicBezTo>
                  <a:cubicBezTo>
                    <a:pt x="4470" y="13592"/>
                    <a:pt x="5129" y="13811"/>
                    <a:pt x="5863" y="13811"/>
                  </a:cubicBezTo>
                  <a:cubicBezTo>
                    <a:pt x="6071" y="13811"/>
                    <a:pt x="6286" y="13793"/>
                    <a:pt x="6508" y="13758"/>
                  </a:cubicBezTo>
                  <a:cubicBezTo>
                    <a:pt x="7125" y="13659"/>
                    <a:pt x="7610" y="13406"/>
                    <a:pt x="7999" y="12987"/>
                  </a:cubicBezTo>
                  <a:lnTo>
                    <a:pt x="8396" y="12557"/>
                  </a:lnTo>
                  <a:lnTo>
                    <a:pt x="8791" y="12987"/>
                  </a:lnTo>
                  <a:cubicBezTo>
                    <a:pt x="9179" y="13406"/>
                    <a:pt x="9667" y="13659"/>
                    <a:pt x="10281" y="13758"/>
                  </a:cubicBezTo>
                  <a:cubicBezTo>
                    <a:pt x="10503" y="13793"/>
                    <a:pt x="10718" y="13811"/>
                    <a:pt x="10927" y="13811"/>
                  </a:cubicBezTo>
                  <a:cubicBezTo>
                    <a:pt x="11660" y="13811"/>
                    <a:pt x="12319" y="13592"/>
                    <a:pt x="12931" y="13147"/>
                  </a:cubicBezTo>
                  <a:cubicBezTo>
                    <a:pt x="14587" y="11942"/>
                    <a:pt x="15795" y="9100"/>
                    <a:pt x="16433" y="4929"/>
                  </a:cubicBezTo>
                  <a:cubicBezTo>
                    <a:pt x="16788" y="2604"/>
                    <a:pt x="15244" y="418"/>
                    <a:pt x="12988" y="54"/>
                  </a:cubicBezTo>
                  <a:cubicBezTo>
                    <a:pt x="12773" y="18"/>
                    <a:pt x="12556" y="1"/>
                    <a:pt x="12341" y="1"/>
                  </a:cubicBezTo>
                  <a:cubicBezTo>
                    <a:pt x="11461" y="1"/>
                    <a:pt x="10599" y="293"/>
                    <a:pt x="9893" y="840"/>
                  </a:cubicBezTo>
                  <a:cubicBezTo>
                    <a:pt x="9601" y="1063"/>
                    <a:pt x="9263" y="1216"/>
                    <a:pt x="8905" y="1292"/>
                  </a:cubicBezTo>
                  <a:cubicBezTo>
                    <a:pt x="8736" y="1326"/>
                    <a:pt x="8567" y="1343"/>
                    <a:pt x="8397" y="1343"/>
                  </a:cubicBezTo>
                  <a:cubicBezTo>
                    <a:pt x="8296" y="1343"/>
                    <a:pt x="8196" y="1337"/>
                    <a:pt x="8095" y="1325"/>
                  </a:cubicBezTo>
                  <a:cubicBezTo>
                    <a:pt x="7658" y="1273"/>
                    <a:pt x="7246" y="1105"/>
                    <a:pt x="6896" y="840"/>
                  </a:cubicBezTo>
                  <a:cubicBezTo>
                    <a:pt x="6190" y="293"/>
                    <a:pt x="5328" y="1"/>
                    <a:pt x="44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19" name="Google Shape;9519;p72"/>
            <p:cNvSpPr/>
            <p:nvPr/>
          </p:nvSpPr>
          <p:spPr>
            <a:xfrm>
              <a:off x="4016325" y="3806775"/>
              <a:ext cx="199225" cy="142475"/>
            </a:xfrm>
            <a:custGeom>
              <a:avLst/>
              <a:gdLst/>
              <a:ahLst/>
              <a:cxnLst/>
              <a:rect l="l" t="t" r="r" b="b"/>
              <a:pathLst>
                <a:path w="7969" h="5699" extrusionOk="0">
                  <a:moveTo>
                    <a:pt x="1350" y="0"/>
                  </a:moveTo>
                  <a:cubicBezTo>
                    <a:pt x="1132" y="0"/>
                    <a:pt x="925" y="129"/>
                    <a:pt x="832" y="343"/>
                  </a:cubicBezTo>
                  <a:cubicBezTo>
                    <a:pt x="799" y="424"/>
                    <a:pt x="1" y="2330"/>
                    <a:pt x="678" y="4101"/>
                  </a:cubicBezTo>
                  <a:cubicBezTo>
                    <a:pt x="736" y="4242"/>
                    <a:pt x="796" y="4381"/>
                    <a:pt x="868" y="4516"/>
                  </a:cubicBezTo>
                  <a:cubicBezTo>
                    <a:pt x="1534" y="4691"/>
                    <a:pt x="2157" y="4995"/>
                    <a:pt x="2702" y="5414"/>
                  </a:cubicBezTo>
                  <a:cubicBezTo>
                    <a:pt x="2950" y="5603"/>
                    <a:pt x="3247" y="5698"/>
                    <a:pt x="3544" y="5698"/>
                  </a:cubicBezTo>
                  <a:cubicBezTo>
                    <a:pt x="3840" y="5698"/>
                    <a:pt x="4137" y="5603"/>
                    <a:pt x="4385" y="5414"/>
                  </a:cubicBezTo>
                  <a:cubicBezTo>
                    <a:pt x="4442" y="5368"/>
                    <a:pt x="4503" y="5326"/>
                    <a:pt x="4563" y="5284"/>
                  </a:cubicBezTo>
                  <a:cubicBezTo>
                    <a:pt x="4870" y="4592"/>
                    <a:pt x="5355" y="3968"/>
                    <a:pt x="6020" y="3417"/>
                  </a:cubicBezTo>
                  <a:cubicBezTo>
                    <a:pt x="6478" y="3035"/>
                    <a:pt x="6987" y="2722"/>
                    <a:pt x="7532" y="2484"/>
                  </a:cubicBezTo>
                  <a:cubicBezTo>
                    <a:pt x="7824" y="2372"/>
                    <a:pt x="7969" y="2044"/>
                    <a:pt x="7854" y="1752"/>
                  </a:cubicBezTo>
                  <a:cubicBezTo>
                    <a:pt x="7768" y="1529"/>
                    <a:pt x="7554" y="1392"/>
                    <a:pt x="7327" y="1392"/>
                  </a:cubicBezTo>
                  <a:cubicBezTo>
                    <a:pt x="7260" y="1392"/>
                    <a:pt x="7192" y="1404"/>
                    <a:pt x="7125" y="1430"/>
                  </a:cubicBezTo>
                  <a:lnTo>
                    <a:pt x="7125" y="1433"/>
                  </a:lnTo>
                  <a:cubicBezTo>
                    <a:pt x="7089" y="1445"/>
                    <a:pt x="6243" y="1776"/>
                    <a:pt x="5334" y="2520"/>
                  </a:cubicBezTo>
                  <a:cubicBezTo>
                    <a:pt x="4997" y="2794"/>
                    <a:pt x="4689" y="3098"/>
                    <a:pt x="4412" y="3429"/>
                  </a:cubicBezTo>
                  <a:cubicBezTo>
                    <a:pt x="4367" y="3194"/>
                    <a:pt x="4301" y="2965"/>
                    <a:pt x="4217" y="2743"/>
                  </a:cubicBezTo>
                  <a:cubicBezTo>
                    <a:pt x="3536" y="972"/>
                    <a:pt x="1669" y="90"/>
                    <a:pt x="1588" y="54"/>
                  </a:cubicBezTo>
                  <a:cubicBezTo>
                    <a:pt x="1511" y="17"/>
                    <a:pt x="1430" y="0"/>
                    <a:pt x="13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20" name="Google Shape;9520;p72"/>
          <p:cNvGrpSpPr/>
          <p:nvPr/>
        </p:nvGrpSpPr>
        <p:grpSpPr>
          <a:xfrm>
            <a:off x="7551234" y="3125979"/>
            <a:ext cx="336296" cy="339235"/>
            <a:chOff x="4464775" y="3806475"/>
            <a:chExt cx="477625" cy="481800"/>
          </a:xfrm>
          <a:solidFill>
            <a:srgbClr val="FFC000"/>
          </a:solidFill>
        </p:grpSpPr>
        <p:sp>
          <p:nvSpPr>
            <p:cNvPr id="9521" name="Google Shape;9521;p72"/>
            <p:cNvSpPr/>
            <p:nvPr/>
          </p:nvSpPr>
          <p:spPr>
            <a:xfrm>
              <a:off x="4726375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3" y="1"/>
                  </a:moveTo>
                  <a:cubicBezTo>
                    <a:pt x="978" y="1"/>
                    <a:pt x="823" y="64"/>
                    <a:pt x="712" y="189"/>
                  </a:cubicBezTo>
                  <a:cubicBezTo>
                    <a:pt x="504" y="421"/>
                    <a:pt x="522" y="776"/>
                    <a:pt x="754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4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4" y="5501"/>
                  </a:cubicBezTo>
                  <a:cubicBezTo>
                    <a:pt x="861" y="5597"/>
                    <a:pt x="995" y="5644"/>
                    <a:pt x="1128" y="5644"/>
                  </a:cubicBezTo>
                  <a:cubicBezTo>
                    <a:pt x="1283" y="5644"/>
                    <a:pt x="1437" y="5580"/>
                    <a:pt x="1549" y="5456"/>
                  </a:cubicBezTo>
                  <a:cubicBezTo>
                    <a:pt x="1757" y="5224"/>
                    <a:pt x="1735" y="4869"/>
                    <a:pt x="1507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7" y="3242"/>
                  </a:cubicBezTo>
                  <a:cubicBezTo>
                    <a:pt x="1585" y="3173"/>
                    <a:pt x="2259" y="2544"/>
                    <a:pt x="2259" y="1692"/>
                  </a:cubicBezTo>
                  <a:cubicBezTo>
                    <a:pt x="2259" y="842"/>
                    <a:pt x="1585" y="213"/>
                    <a:pt x="1507" y="144"/>
                  </a:cubicBezTo>
                  <a:cubicBezTo>
                    <a:pt x="1399" y="48"/>
                    <a:pt x="1266" y="1"/>
                    <a:pt x="11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22" name="Google Shape;9522;p72"/>
            <p:cNvSpPr/>
            <p:nvPr/>
          </p:nvSpPr>
          <p:spPr>
            <a:xfrm>
              <a:off x="4641700" y="3806475"/>
              <a:ext cx="56475" cy="141125"/>
            </a:xfrm>
            <a:custGeom>
              <a:avLst/>
              <a:gdLst/>
              <a:ahLst/>
              <a:cxnLst/>
              <a:rect l="l" t="t" r="r" b="b"/>
              <a:pathLst>
                <a:path w="2259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3" y="421"/>
                    <a:pt x="521" y="776"/>
                    <a:pt x="753" y="984"/>
                  </a:cubicBezTo>
                  <a:cubicBezTo>
                    <a:pt x="831" y="1056"/>
                    <a:pt x="1130" y="1385"/>
                    <a:pt x="1130" y="1695"/>
                  </a:cubicBezTo>
                  <a:cubicBezTo>
                    <a:pt x="1130" y="1990"/>
                    <a:pt x="849" y="2315"/>
                    <a:pt x="753" y="2402"/>
                  </a:cubicBezTo>
                  <a:cubicBezTo>
                    <a:pt x="678" y="2472"/>
                    <a:pt x="0" y="3101"/>
                    <a:pt x="0" y="3953"/>
                  </a:cubicBezTo>
                  <a:cubicBezTo>
                    <a:pt x="0" y="4802"/>
                    <a:pt x="675" y="5432"/>
                    <a:pt x="753" y="5501"/>
                  </a:cubicBezTo>
                  <a:cubicBezTo>
                    <a:pt x="860" y="5597"/>
                    <a:pt x="994" y="5644"/>
                    <a:pt x="1127" y="5644"/>
                  </a:cubicBezTo>
                  <a:cubicBezTo>
                    <a:pt x="1282" y="5644"/>
                    <a:pt x="1436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1" y="3173"/>
                    <a:pt x="2259" y="2544"/>
                    <a:pt x="2259" y="1692"/>
                  </a:cubicBezTo>
                  <a:cubicBezTo>
                    <a:pt x="2259" y="842"/>
                    <a:pt x="1581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23" name="Google Shape;9523;p72"/>
            <p:cNvSpPr/>
            <p:nvPr/>
          </p:nvSpPr>
          <p:spPr>
            <a:xfrm>
              <a:off x="4557000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4" y="421"/>
                    <a:pt x="522" y="776"/>
                    <a:pt x="753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3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3" y="5501"/>
                  </a:cubicBezTo>
                  <a:cubicBezTo>
                    <a:pt x="861" y="5597"/>
                    <a:pt x="994" y="5644"/>
                    <a:pt x="1127" y="5644"/>
                  </a:cubicBezTo>
                  <a:cubicBezTo>
                    <a:pt x="1282" y="5644"/>
                    <a:pt x="1437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2" y="3173"/>
                    <a:pt x="2259" y="2544"/>
                    <a:pt x="2259" y="1692"/>
                  </a:cubicBezTo>
                  <a:cubicBezTo>
                    <a:pt x="2259" y="842"/>
                    <a:pt x="1582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24" name="Google Shape;9524;p72"/>
            <p:cNvSpPr/>
            <p:nvPr/>
          </p:nvSpPr>
          <p:spPr>
            <a:xfrm>
              <a:off x="4464775" y="4230875"/>
              <a:ext cx="395250" cy="57400"/>
            </a:xfrm>
            <a:custGeom>
              <a:avLst/>
              <a:gdLst/>
              <a:ahLst/>
              <a:cxnLst/>
              <a:rect l="l" t="t" r="r" b="b"/>
              <a:pathLst>
                <a:path w="15810" h="2296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910" y="1130"/>
                  </a:lnTo>
                  <a:lnTo>
                    <a:pt x="2006" y="1359"/>
                  </a:lnTo>
                  <a:cubicBezTo>
                    <a:pt x="2291" y="1932"/>
                    <a:pt x="2875" y="2295"/>
                    <a:pt x="3516" y="2295"/>
                  </a:cubicBezTo>
                  <a:cubicBezTo>
                    <a:pt x="3519" y="2295"/>
                    <a:pt x="3521" y="2295"/>
                    <a:pt x="3524" y="2295"/>
                  </a:cubicBezTo>
                  <a:lnTo>
                    <a:pt x="12290" y="2295"/>
                  </a:lnTo>
                  <a:cubicBezTo>
                    <a:pt x="12292" y="2295"/>
                    <a:pt x="12295" y="2295"/>
                    <a:pt x="12298" y="2295"/>
                  </a:cubicBezTo>
                  <a:cubicBezTo>
                    <a:pt x="12936" y="2295"/>
                    <a:pt x="13520" y="1932"/>
                    <a:pt x="13804" y="1359"/>
                  </a:cubicBezTo>
                  <a:lnTo>
                    <a:pt x="13901" y="1130"/>
                  </a:lnTo>
                  <a:lnTo>
                    <a:pt x="15247" y="1130"/>
                  </a:lnTo>
                  <a:cubicBezTo>
                    <a:pt x="15557" y="1130"/>
                    <a:pt x="15810" y="877"/>
                    <a:pt x="15810" y="564"/>
                  </a:cubicBezTo>
                  <a:cubicBezTo>
                    <a:pt x="15810" y="251"/>
                    <a:pt x="15557" y="1"/>
                    <a:pt x="15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25" name="Google Shape;9525;p72"/>
            <p:cNvSpPr/>
            <p:nvPr/>
          </p:nvSpPr>
          <p:spPr>
            <a:xfrm>
              <a:off x="4840675" y="4007300"/>
              <a:ext cx="101725" cy="166025"/>
            </a:xfrm>
            <a:custGeom>
              <a:avLst/>
              <a:gdLst/>
              <a:ahLst/>
              <a:cxnLst/>
              <a:rect l="l" t="t" r="r" b="b"/>
              <a:pathLst>
                <a:path w="4069" h="6641" extrusionOk="0">
                  <a:moveTo>
                    <a:pt x="1870" y="0"/>
                  </a:moveTo>
                  <a:cubicBezTo>
                    <a:pt x="1852" y="380"/>
                    <a:pt x="1837" y="759"/>
                    <a:pt x="1795" y="1130"/>
                  </a:cubicBezTo>
                  <a:cubicBezTo>
                    <a:pt x="1927" y="1181"/>
                    <a:pt x="2048" y="1256"/>
                    <a:pt x="2150" y="1355"/>
                  </a:cubicBezTo>
                  <a:cubicBezTo>
                    <a:pt x="2800" y="2006"/>
                    <a:pt x="2433" y="3469"/>
                    <a:pt x="1352" y="4550"/>
                  </a:cubicBezTo>
                  <a:cubicBezTo>
                    <a:pt x="1177" y="4722"/>
                    <a:pt x="991" y="4879"/>
                    <a:pt x="792" y="5017"/>
                  </a:cubicBezTo>
                  <a:cubicBezTo>
                    <a:pt x="566" y="5577"/>
                    <a:pt x="301" y="6119"/>
                    <a:pt x="0" y="6640"/>
                  </a:cubicBezTo>
                  <a:cubicBezTo>
                    <a:pt x="747" y="6429"/>
                    <a:pt x="1506" y="5993"/>
                    <a:pt x="2150" y="5348"/>
                  </a:cubicBezTo>
                  <a:cubicBezTo>
                    <a:pt x="3716" y="3782"/>
                    <a:pt x="4068" y="1678"/>
                    <a:pt x="2948" y="557"/>
                  </a:cubicBezTo>
                  <a:cubicBezTo>
                    <a:pt x="2656" y="268"/>
                    <a:pt x="2280" y="97"/>
                    <a:pt x="1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26" name="Google Shape;9526;p72"/>
            <p:cNvSpPr/>
            <p:nvPr/>
          </p:nvSpPr>
          <p:spPr>
            <a:xfrm>
              <a:off x="4464775" y="3976800"/>
              <a:ext cx="395250" cy="225875"/>
            </a:xfrm>
            <a:custGeom>
              <a:avLst/>
              <a:gdLst/>
              <a:ahLst/>
              <a:cxnLst/>
              <a:rect l="l" t="t" r="r" b="b"/>
              <a:pathLst>
                <a:path w="15810" h="9035" extrusionOk="0">
                  <a:moveTo>
                    <a:pt x="564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3930"/>
                    <a:pt x="1157" y="7026"/>
                    <a:pt x="3075" y="9035"/>
                  </a:cubicBezTo>
                  <a:lnTo>
                    <a:pt x="12735" y="9035"/>
                  </a:lnTo>
                  <a:cubicBezTo>
                    <a:pt x="14654" y="7026"/>
                    <a:pt x="15810" y="3930"/>
                    <a:pt x="15810" y="564"/>
                  </a:cubicBezTo>
                  <a:cubicBezTo>
                    <a:pt x="15810" y="251"/>
                    <a:pt x="15557" y="1"/>
                    <a:pt x="15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27" name="Google Shape;9527;p72"/>
          <p:cNvGrpSpPr/>
          <p:nvPr/>
        </p:nvGrpSpPr>
        <p:grpSpPr>
          <a:xfrm>
            <a:off x="7974679" y="3125970"/>
            <a:ext cx="339253" cy="339253"/>
            <a:chOff x="5049725" y="3806450"/>
            <a:chExt cx="481825" cy="481825"/>
          </a:xfrm>
          <a:solidFill>
            <a:srgbClr val="FFC000"/>
          </a:solidFill>
        </p:grpSpPr>
        <p:sp>
          <p:nvSpPr>
            <p:cNvPr id="9528" name="Google Shape;9528;p72"/>
            <p:cNvSpPr/>
            <p:nvPr/>
          </p:nvSpPr>
          <p:spPr>
            <a:xfrm>
              <a:off x="536115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29" name="Google Shape;9529;p72"/>
            <p:cNvSpPr/>
            <p:nvPr/>
          </p:nvSpPr>
          <p:spPr>
            <a:xfrm>
              <a:off x="519177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30" name="Google Shape;9530;p72"/>
            <p:cNvSpPr/>
            <p:nvPr/>
          </p:nvSpPr>
          <p:spPr>
            <a:xfrm>
              <a:off x="504972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0" y="8901"/>
                    <a:pt x="6686" y="9073"/>
                    <a:pt x="6246" y="9073"/>
                  </a:cubicBezTo>
                  <a:cubicBezTo>
                    <a:pt x="6028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3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0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9636" y="10196"/>
                  </a:moveTo>
                  <a:cubicBezTo>
                    <a:pt x="11955" y="10196"/>
                    <a:pt x="13981" y="11765"/>
                    <a:pt x="14557" y="14012"/>
                  </a:cubicBezTo>
                  <a:cubicBezTo>
                    <a:pt x="14635" y="14316"/>
                    <a:pt x="14454" y="14623"/>
                    <a:pt x="14153" y="14701"/>
                  </a:cubicBezTo>
                  <a:cubicBezTo>
                    <a:pt x="14107" y="14713"/>
                    <a:pt x="14060" y="14718"/>
                    <a:pt x="14014" y="14718"/>
                  </a:cubicBezTo>
                  <a:cubicBezTo>
                    <a:pt x="13760" y="14718"/>
                    <a:pt x="13530" y="14550"/>
                    <a:pt x="13464" y="14295"/>
                  </a:cubicBezTo>
                  <a:cubicBezTo>
                    <a:pt x="13015" y="12548"/>
                    <a:pt x="11440" y="11326"/>
                    <a:pt x="9636" y="11326"/>
                  </a:cubicBezTo>
                  <a:cubicBezTo>
                    <a:pt x="7833" y="11326"/>
                    <a:pt x="6258" y="12548"/>
                    <a:pt x="5809" y="14295"/>
                  </a:cubicBezTo>
                  <a:cubicBezTo>
                    <a:pt x="5743" y="14550"/>
                    <a:pt x="5512" y="14718"/>
                    <a:pt x="5260" y="14718"/>
                  </a:cubicBezTo>
                  <a:cubicBezTo>
                    <a:pt x="5215" y="14718"/>
                    <a:pt x="5169" y="14713"/>
                    <a:pt x="5122" y="14701"/>
                  </a:cubicBezTo>
                  <a:cubicBezTo>
                    <a:pt x="4818" y="14623"/>
                    <a:pt x="4638" y="14316"/>
                    <a:pt x="4716" y="14012"/>
                  </a:cubicBezTo>
                  <a:cubicBezTo>
                    <a:pt x="5291" y="11765"/>
                    <a:pt x="7318" y="10196"/>
                    <a:pt x="9636" y="10196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27" y="0"/>
                    <a:pt x="9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31" name="Google Shape;9531;p72"/>
          <p:cNvGrpSpPr/>
          <p:nvPr/>
        </p:nvGrpSpPr>
        <p:grpSpPr>
          <a:xfrm>
            <a:off x="1461983" y="3951798"/>
            <a:ext cx="339253" cy="339253"/>
            <a:chOff x="5651375" y="3806450"/>
            <a:chExt cx="481825" cy="481825"/>
          </a:xfrm>
          <a:solidFill>
            <a:srgbClr val="FFC000"/>
          </a:solidFill>
        </p:grpSpPr>
        <p:sp>
          <p:nvSpPr>
            <p:cNvPr id="9532" name="Google Shape;9532;p72"/>
            <p:cNvSpPr/>
            <p:nvPr/>
          </p:nvSpPr>
          <p:spPr>
            <a:xfrm>
              <a:off x="579342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33" name="Google Shape;9533;p72"/>
            <p:cNvSpPr/>
            <p:nvPr/>
          </p:nvSpPr>
          <p:spPr>
            <a:xfrm>
              <a:off x="5794475" y="4089725"/>
              <a:ext cx="195600" cy="84725"/>
            </a:xfrm>
            <a:custGeom>
              <a:avLst/>
              <a:gdLst/>
              <a:ahLst/>
              <a:cxnLst/>
              <a:rect l="l" t="t" r="r" b="b"/>
              <a:pathLst>
                <a:path w="7824" h="3389" extrusionOk="0">
                  <a:moveTo>
                    <a:pt x="1" y="1"/>
                  </a:moveTo>
                  <a:cubicBezTo>
                    <a:pt x="284" y="1943"/>
                    <a:pt x="1949" y="3385"/>
                    <a:pt x="3912" y="3388"/>
                  </a:cubicBezTo>
                  <a:cubicBezTo>
                    <a:pt x="5875" y="3385"/>
                    <a:pt x="7541" y="1943"/>
                    <a:pt x="78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34" name="Google Shape;9534;p72"/>
            <p:cNvSpPr/>
            <p:nvPr/>
          </p:nvSpPr>
          <p:spPr>
            <a:xfrm>
              <a:off x="565137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2" y="8901"/>
                    <a:pt x="6689" y="9073"/>
                    <a:pt x="6248" y="9073"/>
                  </a:cubicBezTo>
                  <a:cubicBezTo>
                    <a:pt x="6029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6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3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14153" y="10202"/>
                  </a:moveTo>
                  <a:cubicBezTo>
                    <a:pt x="14463" y="10202"/>
                    <a:pt x="14716" y="10452"/>
                    <a:pt x="14716" y="10766"/>
                  </a:cubicBezTo>
                  <a:cubicBezTo>
                    <a:pt x="14716" y="13566"/>
                    <a:pt x="12437" y="15849"/>
                    <a:pt x="9636" y="15849"/>
                  </a:cubicBezTo>
                  <a:cubicBezTo>
                    <a:pt x="6833" y="15849"/>
                    <a:pt x="4553" y="13566"/>
                    <a:pt x="4553" y="10766"/>
                  </a:cubicBezTo>
                  <a:cubicBezTo>
                    <a:pt x="4553" y="10452"/>
                    <a:pt x="4806" y="10202"/>
                    <a:pt x="5119" y="10202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30" y="0"/>
                    <a:pt x="9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35" name="Google Shape;9535;p72"/>
            <p:cNvSpPr/>
            <p:nvPr/>
          </p:nvSpPr>
          <p:spPr>
            <a:xfrm>
              <a:off x="596280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36" name="Google Shape;9536;p72"/>
          <p:cNvGrpSpPr/>
          <p:nvPr/>
        </p:nvGrpSpPr>
        <p:grpSpPr>
          <a:xfrm>
            <a:off x="3360663" y="3953787"/>
            <a:ext cx="298503" cy="335275"/>
            <a:chOff x="6264300" y="3809300"/>
            <a:chExt cx="423950" cy="476175"/>
          </a:xfrm>
          <a:solidFill>
            <a:srgbClr val="FFC000"/>
          </a:solidFill>
        </p:grpSpPr>
        <p:sp>
          <p:nvSpPr>
            <p:cNvPr id="9537" name="Google Shape;9537;p72"/>
            <p:cNvSpPr/>
            <p:nvPr/>
          </p:nvSpPr>
          <p:spPr>
            <a:xfrm>
              <a:off x="6346200" y="4002825"/>
              <a:ext cx="66950" cy="63225"/>
            </a:xfrm>
            <a:custGeom>
              <a:avLst/>
              <a:gdLst/>
              <a:ahLst/>
              <a:cxnLst/>
              <a:rect l="l" t="t" r="r" b="b"/>
              <a:pathLst>
                <a:path w="2678" h="2529" extrusionOk="0">
                  <a:moveTo>
                    <a:pt x="1365" y="1"/>
                  </a:moveTo>
                  <a:cubicBezTo>
                    <a:pt x="1058" y="1"/>
                    <a:pt x="751" y="118"/>
                    <a:pt x="516" y="351"/>
                  </a:cubicBezTo>
                  <a:cubicBezTo>
                    <a:pt x="272" y="598"/>
                    <a:pt x="88" y="992"/>
                    <a:pt x="46" y="1381"/>
                  </a:cubicBezTo>
                  <a:cubicBezTo>
                    <a:pt x="1" y="1757"/>
                    <a:pt x="88" y="2085"/>
                    <a:pt x="281" y="2281"/>
                  </a:cubicBezTo>
                  <a:cubicBezTo>
                    <a:pt x="454" y="2453"/>
                    <a:pt x="709" y="2528"/>
                    <a:pt x="985" y="2528"/>
                  </a:cubicBezTo>
                  <a:cubicBezTo>
                    <a:pt x="1425" y="2528"/>
                    <a:pt x="1917" y="2337"/>
                    <a:pt x="2211" y="2043"/>
                  </a:cubicBezTo>
                  <a:cubicBezTo>
                    <a:pt x="2678" y="1577"/>
                    <a:pt x="2678" y="818"/>
                    <a:pt x="2211" y="351"/>
                  </a:cubicBezTo>
                  <a:cubicBezTo>
                    <a:pt x="1978" y="118"/>
                    <a:pt x="1671" y="1"/>
                    <a:pt x="13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38" name="Google Shape;9538;p72"/>
            <p:cNvSpPr/>
            <p:nvPr/>
          </p:nvSpPr>
          <p:spPr>
            <a:xfrm>
              <a:off x="6539375" y="4002825"/>
              <a:ext cx="66950" cy="63200"/>
            </a:xfrm>
            <a:custGeom>
              <a:avLst/>
              <a:gdLst/>
              <a:ahLst/>
              <a:cxnLst/>
              <a:rect l="l" t="t" r="r" b="b"/>
              <a:pathLst>
                <a:path w="2678" h="2528" extrusionOk="0">
                  <a:moveTo>
                    <a:pt x="1314" y="1"/>
                  </a:moveTo>
                  <a:cubicBezTo>
                    <a:pt x="1007" y="1"/>
                    <a:pt x="701" y="118"/>
                    <a:pt x="468" y="351"/>
                  </a:cubicBezTo>
                  <a:cubicBezTo>
                    <a:pt x="1" y="818"/>
                    <a:pt x="1" y="1577"/>
                    <a:pt x="468" y="2043"/>
                  </a:cubicBezTo>
                  <a:cubicBezTo>
                    <a:pt x="761" y="2337"/>
                    <a:pt x="1252" y="2528"/>
                    <a:pt x="1691" y="2528"/>
                  </a:cubicBezTo>
                  <a:cubicBezTo>
                    <a:pt x="1968" y="2528"/>
                    <a:pt x="2224" y="2452"/>
                    <a:pt x="2398" y="2278"/>
                  </a:cubicBezTo>
                  <a:cubicBezTo>
                    <a:pt x="2591" y="2085"/>
                    <a:pt x="2678" y="1757"/>
                    <a:pt x="2633" y="1381"/>
                  </a:cubicBezTo>
                  <a:cubicBezTo>
                    <a:pt x="2588" y="992"/>
                    <a:pt x="2407" y="598"/>
                    <a:pt x="2160" y="351"/>
                  </a:cubicBezTo>
                  <a:cubicBezTo>
                    <a:pt x="1927" y="118"/>
                    <a:pt x="1620" y="1"/>
                    <a:pt x="13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39" name="Google Shape;9539;p72"/>
            <p:cNvSpPr/>
            <p:nvPr/>
          </p:nvSpPr>
          <p:spPr>
            <a:xfrm>
              <a:off x="6264300" y="3809300"/>
              <a:ext cx="423950" cy="476175"/>
            </a:xfrm>
            <a:custGeom>
              <a:avLst/>
              <a:gdLst/>
              <a:ahLst/>
              <a:cxnLst/>
              <a:rect l="l" t="t" r="r" b="b"/>
              <a:pathLst>
                <a:path w="16958" h="19047" extrusionOk="0">
                  <a:moveTo>
                    <a:pt x="4662" y="6571"/>
                  </a:moveTo>
                  <a:cubicBezTo>
                    <a:pt x="5263" y="6571"/>
                    <a:pt x="5864" y="6799"/>
                    <a:pt x="6324" y="7258"/>
                  </a:cubicBezTo>
                  <a:cubicBezTo>
                    <a:pt x="7249" y="8182"/>
                    <a:pt x="7240" y="9685"/>
                    <a:pt x="6303" y="10600"/>
                  </a:cubicBezTo>
                  <a:lnTo>
                    <a:pt x="6300" y="10600"/>
                  </a:lnTo>
                  <a:cubicBezTo>
                    <a:pt x="5791" y="11109"/>
                    <a:pt x="5014" y="11422"/>
                    <a:pt x="4268" y="11422"/>
                  </a:cubicBezTo>
                  <a:cubicBezTo>
                    <a:pt x="3705" y="11422"/>
                    <a:pt x="3154" y="11245"/>
                    <a:pt x="2744" y="10835"/>
                  </a:cubicBezTo>
                  <a:cubicBezTo>
                    <a:pt x="2301" y="10393"/>
                    <a:pt x="2094" y="9718"/>
                    <a:pt x="2181" y="8992"/>
                  </a:cubicBezTo>
                  <a:cubicBezTo>
                    <a:pt x="2256" y="8336"/>
                    <a:pt x="2548" y="7713"/>
                    <a:pt x="2982" y="7279"/>
                  </a:cubicBezTo>
                  <a:cubicBezTo>
                    <a:pt x="3442" y="6807"/>
                    <a:pt x="4052" y="6571"/>
                    <a:pt x="4662" y="6571"/>
                  </a:cubicBezTo>
                  <a:close/>
                  <a:moveTo>
                    <a:pt x="12317" y="6589"/>
                  </a:moveTo>
                  <a:cubicBezTo>
                    <a:pt x="12918" y="6589"/>
                    <a:pt x="13520" y="6818"/>
                    <a:pt x="13979" y="7276"/>
                  </a:cubicBezTo>
                  <a:cubicBezTo>
                    <a:pt x="14873" y="8173"/>
                    <a:pt x="15165" y="9884"/>
                    <a:pt x="14214" y="10835"/>
                  </a:cubicBezTo>
                  <a:cubicBezTo>
                    <a:pt x="13804" y="11245"/>
                    <a:pt x="13256" y="11422"/>
                    <a:pt x="12690" y="11422"/>
                  </a:cubicBezTo>
                  <a:cubicBezTo>
                    <a:pt x="11943" y="11422"/>
                    <a:pt x="11166" y="11109"/>
                    <a:pt x="10658" y="10600"/>
                  </a:cubicBezTo>
                  <a:cubicBezTo>
                    <a:pt x="9739" y="9682"/>
                    <a:pt x="9739" y="8194"/>
                    <a:pt x="10658" y="7276"/>
                  </a:cubicBezTo>
                  <a:cubicBezTo>
                    <a:pt x="11115" y="6818"/>
                    <a:pt x="11716" y="6589"/>
                    <a:pt x="12317" y="6589"/>
                  </a:cubicBezTo>
                  <a:close/>
                  <a:moveTo>
                    <a:pt x="8479" y="10841"/>
                  </a:moveTo>
                  <a:cubicBezTo>
                    <a:pt x="8669" y="10841"/>
                    <a:pt x="8858" y="10933"/>
                    <a:pt x="8971" y="11118"/>
                  </a:cubicBezTo>
                  <a:lnTo>
                    <a:pt x="10266" y="13238"/>
                  </a:lnTo>
                  <a:cubicBezTo>
                    <a:pt x="10435" y="13509"/>
                    <a:pt x="10347" y="13865"/>
                    <a:pt x="10076" y="14030"/>
                  </a:cubicBezTo>
                  <a:lnTo>
                    <a:pt x="10073" y="14030"/>
                  </a:lnTo>
                  <a:cubicBezTo>
                    <a:pt x="9980" y="14087"/>
                    <a:pt x="9877" y="14114"/>
                    <a:pt x="9775" y="14114"/>
                  </a:cubicBezTo>
                  <a:cubicBezTo>
                    <a:pt x="9582" y="14114"/>
                    <a:pt x="9393" y="14016"/>
                    <a:pt x="9284" y="13840"/>
                  </a:cubicBezTo>
                  <a:lnTo>
                    <a:pt x="8480" y="12522"/>
                  </a:lnTo>
                  <a:lnTo>
                    <a:pt x="7673" y="13840"/>
                  </a:lnTo>
                  <a:cubicBezTo>
                    <a:pt x="7565" y="14018"/>
                    <a:pt x="7376" y="14115"/>
                    <a:pt x="7182" y="14115"/>
                  </a:cubicBezTo>
                  <a:cubicBezTo>
                    <a:pt x="7079" y="14115"/>
                    <a:pt x="6975" y="14088"/>
                    <a:pt x="6881" y="14030"/>
                  </a:cubicBezTo>
                  <a:cubicBezTo>
                    <a:pt x="6610" y="13862"/>
                    <a:pt x="6526" y="13509"/>
                    <a:pt x="6692" y="13238"/>
                  </a:cubicBezTo>
                  <a:lnTo>
                    <a:pt x="7987" y="11118"/>
                  </a:lnTo>
                  <a:cubicBezTo>
                    <a:pt x="8100" y="10933"/>
                    <a:pt x="8289" y="10841"/>
                    <a:pt x="8479" y="10841"/>
                  </a:cubicBezTo>
                  <a:close/>
                  <a:moveTo>
                    <a:pt x="8474" y="1"/>
                  </a:moveTo>
                  <a:cubicBezTo>
                    <a:pt x="3801" y="1"/>
                    <a:pt x="1" y="3840"/>
                    <a:pt x="1" y="8553"/>
                  </a:cubicBezTo>
                  <a:lnTo>
                    <a:pt x="1" y="11856"/>
                  </a:lnTo>
                  <a:cubicBezTo>
                    <a:pt x="1" y="12883"/>
                    <a:pt x="449" y="13862"/>
                    <a:pt x="1229" y="14530"/>
                  </a:cubicBezTo>
                  <a:lnTo>
                    <a:pt x="2934" y="16000"/>
                  </a:lnTo>
                  <a:lnTo>
                    <a:pt x="2934" y="18472"/>
                  </a:lnTo>
                  <a:cubicBezTo>
                    <a:pt x="2934" y="18788"/>
                    <a:pt x="3193" y="19047"/>
                    <a:pt x="3512" y="19047"/>
                  </a:cubicBezTo>
                  <a:lnTo>
                    <a:pt x="5183" y="19047"/>
                  </a:lnTo>
                  <a:lnTo>
                    <a:pt x="5183" y="16536"/>
                  </a:lnTo>
                  <a:cubicBezTo>
                    <a:pt x="5192" y="16222"/>
                    <a:pt x="5448" y="15975"/>
                    <a:pt x="5761" y="15975"/>
                  </a:cubicBezTo>
                  <a:cubicBezTo>
                    <a:pt x="6071" y="15975"/>
                    <a:pt x="6327" y="16222"/>
                    <a:pt x="6336" y="16536"/>
                  </a:cubicBezTo>
                  <a:lnTo>
                    <a:pt x="6336" y="19047"/>
                  </a:lnTo>
                  <a:lnTo>
                    <a:pt x="7905" y="19047"/>
                  </a:lnTo>
                  <a:lnTo>
                    <a:pt x="7905" y="16536"/>
                  </a:lnTo>
                  <a:cubicBezTo>
                    <a:pt x="7905" y="16219"/>
                    <a:pt x="8161" y="15960"/>
                    <a:pt x="8480" y="15960"/>
                  </a:cubicBezTo>
                  <a:cubicBezTo>
                    <a:pt x="8797" y="15960"/>
                    <a:pt x="9056" y="16219"/>
                    <a:pt x="9056" y="16536"/>
                  </a:cubicBezTo>
                  <a:lnTo>
                    <a:pt x="9056" y="19047"/>
                  </a:lnTo>
                  <a:lnTo>
                    <a:pt x="10624" y="19047"/>
                  </a:lnTo>
                  <a:lnTo>
                    <a:pt x="10624" y="16536"/>
                  </a:lnTo>
                  <a:cubicBezTo>
                    <a:pt x="10630" y="16222"/>
                    <a:pt x="10886" y="15975"/>
                    <a:pt x="11200" y="15975"/>
                  </a:cubicBezTo>
                  <a:cubicBezTo>
                    <a:pt x="11513" y="15975"/>
                    <a:pt x="11766" y="16222"/>
                    <a:pt x="11775" y="16536"/>
                  </a:cubicBezTo>
                  <a:lnTo>
                    <a:pt x="11775" y="19047"/>
                  </a:lnTo>
                  <a:lnTo>
                    <a:pt x="13449" y="19047"/>
                  </a:lnTo>
                  <a:cubicBezTo>
                    <a:pt x="13765" y="19044"/>
                    <a:pt x="14024" y="18788"/>
                    <a:pt x="14024" y="18469"/>
                  </a:cubicBezTo>
                  <a:lnTo>
                    <a:pt x="14024" y="15997"/>
                  </a:lnTo>
                  <a:lnTo>
                    <a:pt x="15729" y="14530"/>
                  </a:lnTo>
                  <a:cubicBezTo>
                    <a:pt x="16508" y="13859"/>
                    <a:pt x="16957" y="12883"/>
                    <a:pt x="16957" y="11853"/>
                  </a:cubicBezTo>
                  <a:lnTo>
                    <a:pt x="16957" y="8462"/>
                  </a:lnTo>
                  <a:cubicBezTo>
                    <a:pt x="16948" y="3786"/>
                    <a:pt x="13154" y="1"/>
                    <a:pt x="84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40" name="Google Shape;9540;p72"/>
          <p:cNvGrpSpPr/>
          <p:nvPr/>
        </p:nvGrpSpPr>
        <p:grpSpPr>
          <a:xfrm>
            <a:off x="5039841" y="3538881"/>
            <a:ext cx="340573" cy="339271"/>
            <a:chOff x="898875" y="4399275"/>
            <a:chExt cx="483700" cy="481850"/>
          </a:xfrm>
          <a:solidFill>
            <a:srgbClr val="FFC000"/>
          </a:solidFill>
        </p:grpSpPr>
        <p:sp>
          <p:nvSpPr>
            <p:cNvPr id="9541" name="Google Shape;9541;p72"/>
            <p:cNvSpPr/>
            <p:nvPr/>
          </p:nvSpPr>
          <p:spPr>
            <a:xfrm>
              <a:off x="992750" y="4642900"/>
              <a:ext cx="145300" cy="144100"/>
            </a:xfrm>
            <a:custGeom>
              <a:avLst/>
              <a:gdLst/>
              <a:ahLst/>
              <a:cxnLst/>
              <a:rect l="l" t="t" r="r" b="b"/>
              <a:pathLst>
                <a:path w="5812" h="5764" extrusionOk="0">
                  <a:moveTo>
                    <a:pt x="994" y="0"/>
                  </a:moveTo>
                  <a:lnTo>
                    <a:pt x="988" y="12"/>
                  </a:lnTo>
                  <a:cubicBezTo>
                    <a:pt x="988" y="9"/>
                    <a:pt x="991" y="6"/>
                    <a:pt x="991" y="3"/>
                  </a:cubicBezTo>
                  <a:lnTo>
                    <a:pt x="991" y="3"/>
                  </a:lnTo>
                  <a:lnTo>
                    <a:pt x="979" y="27"/>
                  </a:lnTo>
                  <a:lnTo>
                    <a:pt x="108" y="1759"/>
                  </a:lnTo>
                  <a:cubicBezTo>
                    <a:pt x="0" y="1976"/>
                    <a:pt x="42" y="2241"/>
                    <a:pt x="214" y="2415"/>
                  </a:cubicBezTo>
                  <a:lnTo>
                    <a:pt x="3397" y="5598"/>
                  </a:lnTo>
                  <a:cubicBezTo>
                    <a:pt x="3506" y="5707"/>
                    <a:pt x="3649" y="5763"/>
                    <a:pt x="3795" y="5763"/>
                  </a:cubicBezTo>
                  <a:cubicBezTo>
                    <a:pt x="3883" y="5763"/>
                    <a:pt x="3971" y="5743"/>
                    <a:pt x="4053" y="5701"/>
                  </a:cubicBezTo>
                  <a:lnTo>
                    <a:pt x="5797" y="4827"/>
                  </a:lnTo>
                  <a:lnTo>
                    <a:pt x="5800" y="4824"/>
                  </a:lnTo>
                  <a:lnTo>
                    <a:pt x="5812" y="4818"/>
                  </a:lnTo>
                  <a:lnTo>
                    <a:pt x="9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42" name="Google Shape;9542;p72"/>
            <p:cNvSpPr/>
            <p:nvPr/>
          </p:nvSpPr>
          <p:spPr>
            <a:xfrm>
              <a:off x="1138025" y="4763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43" name="Google Shape;9543;p72"/>
            <p:cNvSpPr/>
            <p:nvPr/>
          </p:nvSpPr>
          <p:spPr>
            <a:xfrm>
              <a:off x="1269550" y="4399275"/>
              <a:ext cx="113025" cy="112125"/>
            </a:xfrm>
            <a:custGeom>
              <a:avLst/>
              <a:gdLst/>
              <a:ahLst/>
              <a:cxnLst/>
              <a:rect l="l" t="t" r="r" b="b"/>
              <a:pathLst>
                <a:path w="4521" h="4485" extrusionOk="0">
                  <a:moveTo>
                    <a:pt x="3066" y="1"/>
                  </a:moveTo>
                  <a:cubicBezTo>
                    <a:pt x="1947" y="1"/>
                    <a:pt x="938" y="82"/>
                    <a:pt x="0" y="239"/>
                  </a:cubicBezTo>
                  <a:lnTo>
                    <a:pt x="9" y="895"/>
                  </a:lnTo>
                  <a:cubicBezTo>
                    <a:pt x="34" y="2862"/>
                    <a:pt x="1623" y="4452"/>
                    <a:pt x="3590" y="4476"/>
                  </a:cubicBezTo>
                  <a:lnTo>
                    <a:pt x="4243" y="4485"/>
                  </a:lnTo>
                  <a:cubicBezTo>
                    <a:pt x="4439" y="3313"/>
                    <a:pt x="4520" y="2028"/>
                    <a:pt x="4469" y="561"/>
                  </a:cubicBezTo>
                  <a:cubicBezTo>
                    <a:pt x="4457" y="266"/>
                    <a:pt x="4219" y="28"/>
                    <a:pt x="3924" y="16"/>
                  </a:cubicBezTo>
                  <a:cubicBezTo>
                    <a:pt x="3631" y="6"/>
                    <a:pt x="3345" y="1"/>
                    <a:pt x="30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44" name="Google Shape;9544;p72"/>
            <p:cNvSpPr/>
            <p:nvPr/>
          </p:nvSpPr>
          <p:spPr>
            <a:xfrm>
              <a:off x="1161975" y="4531175"/>
              <a:ext cx="91400" cy="84350"/>
            </a:xfrm>
            <a:custGeom>
              <a:avLst/>
              <a:gdLst/>
              <a:ahLst/>
              <a:cxnLst/>
              <a:rect l="l" t="t" r="r" b="b"/>
              <a:pathLst>
                <a:path w="3656" h="3374" extrusionOk="0">
                  <a:moveTo>
                    <a:pt x="1821" y="1"/>
                  </a:moveTo>
                  <a:cubicBezTo>
                    <a:pt x="1137" y="1"/>
                    <a:pt x="523" y="415"/>
                    <a:pt x="262" y="1046"/>
                  </a:cubicBezTo>
                  <a:cubicBezTo>
                    <a:pt x="0" y="1678"/>
                    <a:pt x="145" y="2410"/>
                    <a:pt x="633" y="2894"/>
                  </a:cubicBezTo>
                  <a:cubicBezTo>
                    <a:pt x="952" y="3214"/>
                    <a:pt x="1391" y="3373"/>
                    <a:pt x="1830" y="3373"/>
                  </a:cubicBezTo>
                  <a:cubicBezTo>
                    <a:pt x="2269" y="3373"/>
                    <a:pt x="2707" y="3214"/>
                    <a:pt x="3027" y="2894"/>
                  </a:cubicBezTo>
                  <a:cubicBezTo>
                    <a:pt x="3511" y="2410"/>
                    <a:pt x="3656" y="1681"/>
                    <a:pt x="3394" y="1046"/>
                  </a:cubicBezTo>
                  <a:cubicBezTo>
                    <a:pt x="3132" y="413"/>
                    <a:pt x="2515" y="1"/>
                    <a:pt x="1828" y="1"/>
                  </a:cubicBezTo>
                  <a:cubicBezTo>
                    <a:pt x="1826" y="1"/>
                    <a:pt x="1823" y="1"/>
                    <a:pt x="18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45" name="Google Shape;9545;p72"/>
            <p:cNvSpPr/>
            <p:nvPr/>
          </p:nvSpPr>
          <p:spPr>
            <a:xfrm>
              <a:off x="1031050" y="4411100"/>
              <a:ext cx="338650" cy="338725"/>
            </a:xfrm>
            <a:custGeom>
              <a:avLst/>
              <a:gdLst/>
              <a:ahLst/>
              <a:cxnLst/>
              <a:rect l="l" t="t" r="r" b="b"/>
              <a:pathLst>
                <a:path w="13546" h="13549" extrusionOk="0">
                  <a:moveTo>
                    <a:pt x="7066" y="3673"/>
                  </a:moveTo>
                  <a:cubicBezTo>
                    <a:pt x="7800" y="3673"/>
                    <a:pt x="8522" y="3960"/>
                    <a:pt x="9062" y="4500"/>
                  </a:cubicBezTo>
                  <a:cubicBezTo>
                    <a:pt x="10170" y="5602"/>
                    <a:pt x="10170" y="7393"/>
                    <a:pt x="9062" y="8492"/>
                  </a:cubicBezTo>
                  <a:cubicBezTo>
                    <a:pt x="8522" y="9032"/>
                    <a:pt x="7800" y="9319"/>
                    <a:pt x="7066" y="9319"/>
                  </a:cubicBezTo>
                  <a:cubicBezTo>
                    <a:pt x="6702" y="9319"/>
                    <a:pt x="6334" y="9248"/>
                    <a:pt x="5984" y="9104"/>
                  </a:cubicBezTo>
                  <a:cubicBezTo>
                    <a:pt x="4930" y="8667"/>
                    <a:pt x="4244" y="7637"/>
                    <a:pt x="4244" y="6496"/>
                  </a:cubicBezTo>
                  <a:cubicBezTo>
                    <a:pt x="4244" y="5355"/>
                    <a:pt x="4930" y="4325"/>
                    <a:pt x="5984" y="3888"/>
                  </a:cubicBezTo>
                  <a:cubicBezTo>
                    <a:pt x="6334" y="3744"/>
                    <a:pt x="6702" y="3673"/>
                    <a:pt x="7066" y="3673"/>
                  </a:cubicBezTo>
                  <a:close/>
                  <a:moveTo>
                    <a:pt x="3868" y="9124"/>
                  </a:moveTo>
                  <a:cubicBezTo>
                    <a:pt x="4006" y="9124"/>
                    <a:pt x="4147" y="9176"/>
                    <a:pt x="4262" y="9290"/>
                  </a:cubicBezTo>
                  <a:cubicBezTo>
                    <a:pt x="4481" y="9510"/>
                    <a:pt x="4481" y="9869"/>
                    <a:pt x="4262" y="10088"/>
                  </a:cubicBezTo>
                  <a:cubicBezTo>
                    <a:pt x="4147" y="10204"/>
                    <a:pt x="4005" y="10255"/>
                    <a:pt x="3866" y="10255"/>
                  </a:cubicBezTo>
                  <a:cubicBezTo>
                    <a:pt x="3576" y="10255"/>
                    <a:pt x="3298" y="10031"/>
                    <a:pt x="3298" y="9691"/>
                  </a:cubicBezTo>
                  <a:cubicBezTo>
                    <a:pt x="3298" y="9350"/>
                    <a:pt x="3577" y="9124"/>
                    <a:pt x="3868" y="9124"/>
                  </a:cubicBezTo>
                  <a:close/>
                  <a:moveTo>
                    <a:pt x="8414" y="1"/>
                  </a:moveTo>
                  <a:cubicBezTo>
                    <a:pt x="6466" y="507"/>
                    <a:pt x="4888" y="1425"/>
                    <a:pt x="3518" y="2846"/>
                  </a:cubicBezTo>
                  <a:cubicBezTo>
                    <a:pt x="2169" y="4244"/>
                    <a:pt x="1000" y="6282"/>
                    <a:pt x="1" y="8212"/>
                  </a:cubicBezTo>
                  <a:lnTo>
                    <a:pt x="5337" y="13548"/>
                  </a:lnTo>
                  <a:cubicBezTo>
                    <a:pt x="7267" y="12549"/>
                    <a:pt x="9309" y="11380"/>
                    <a:pt x="10706" y="10031"/>
                  </a:cubicBezTo>
                  <a:cubicBezTo>
                    <a:pt x="12124" y="8664"/>
                    <a:pt x="13039" y="7086"/>
                    <a:pt x="13545" y="5138"/>
                  </a:cubicBezTo>
                  <a:lnTo>
                    <a:pt x="13112" y="5129"/>
                  </a:lnTo>
                  <a:cubicBezTo>
                    <a:pt x="10534" y="5099"/>
                    <a:pt x="8453" y="3015"/>
                    <a:pt x="8420" y="440"/>
                  </a:cubicBezTo>
                  <a:lnTo>
                    <a:pt x="84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46" name="Google Shape;9546;p72"/>
            <p:cNvSpPr/>
            <p:nvPr/>
          </p:nvSpPr>
          <p:spPr>
            <a:xfrm>
              <a:off x="1130500" y="4740450"/>
              <a:ext cx="108950" cy="111250"/>
            </a:xfrm>
            <a:custGeom>
              <a:avLst/>
              <a:gdLst/>
              <a:ahLst/>
              <a:cxnLst/>
              <a:rect l="l" t="t" r="r" b="b"/>
              <a:pathLst>
                <a:path w="4358" h="4450" extrusionOk="0">
                  <a:moveTo>
                    <a:pt x="4358" y="1"/>
                  </a:moveTo>
                  <a:lnTo>
                    <a:pt x="4358" y="1"/>
                  </a:lnTo>
                  <a:cubicBezTo>
                    <a:pt x="2906" y="877"/>
                    <a:pt x="1437" y="1609"/>
                    <a:pt x="1" y="2332"/>
                  </a:cubicBezTo>
                  <a:cubicBezTo>
                    <a:pt x="58" y="3090"/>
                    <a:pt x="112" y="3789"/>
                    <a:pt x="118" y="3882"/>
                  </a:cubicBezTo>
                  <a:cubicBezTo>
                    <a:pt x="118" y="4211"/>
                    <a:pt x="387" y="4450"/>
                    <a:pt x="683" y="4450"/>
                  </a:cubicBezTo>
                  <a:cubicBezTo>
                    <a:pt x="767" y="4450"/>
                    <a:pt x="854" y="4430"/>
                    <a:pt x="937" y="4388"/>
                  </a:cubicBezTo>
                  <a:cubicBezTo>
                    <a:pt x="1039" y="4295"/>
                    <a:pt x="3858" y="3208"/>
                    <a:pt x="4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47" name="Google Shape;9547;p72"/>
            <p:cNvSpPr/>
            <p:nvPr/>
          </p:nvSpPr>
          <p:spPr>
            <a:xfrm>
              <a:off x="927325" y="4539825"/>
              <a:ext cx="114150" cy="109800"/>
            </a:xfrm>
            <a:custGeom>
              <a:avLst/>
              <a:gdLst/>
              <a:ahLst/>
              <a:cxnLst/>
              <a:rect l="l" t="t" r="r" b="b"/>
              <a:pathLst>
                <a:path w="4566" h="4392" extrusionOk="0">
                  <a:moveTo>
                    <a:pt x="4565" y="1"/>
                  </a:moveTo>
                  <a:lnTo>
                    <a:pt x="4565" y="1"/>
                  </a:lnTo>
                  <a:cubicBezTo>
                    <a:pt x="1268" y="459"/>
                    <a:pt x="184" y="3334"/>
                    <a:pt x="91" y="3437"/>
                  </a:cubicBezTo>
                  <a:cubicBezTo>
                    <a:pt x="0" y="3611"/>
                    <a:pt x="9" y="3822"/>
                    <a:pt x="112" y="3988"/>
                  </a:cubicBezTo>
                  <a:cubicBezTo>
                    <a:pt x="295" y="4286"/>
                    <a:pt x="606" y="4232"/>
                    <a:pt x="723" y="4256"/>
                  </a:cubicBezTo>
                  <a:lnTo>
                    <a:pt x="2214" y="4391"/>
                  </a:lnTo>
                  <a:cubicBezTo>
                    <a:pt x="2945" y="2928"/>
                    <a:pt x="3680" y="1458"/>
                    <a:pt x="45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48" name="Google Shape;9548;p72"/>
            <p:cNvSpPr/>
            <p:nvPr/>
          </p:nvSpPr>
          <p:spPr>
            <a:xfrm>
              <a:off x="898875" y="4711550"/>
              <a:ext cx="170825" cy="169575"/>
            </a:xfrm>
            <a:custGeom>
              <a:avLst/>
              <a:gdLst/>
              <a:ahLst/>
              <a:cxnLst/>
              <a:rect l="l" t="t" r="r" b="b"/>
              <a:pathLst>
                <a:path w="6833" h="6783" extrusionOk="0">
                  <a:moveTo>
                    <a:pt x="2846" y="1"/>
                  </a:moveTo>
                  <a:cubicBezTo>
                    <a:pt x="1747" y="1052"/>
                    <a:pt x="503" y="4602"/>
                    <a:pt x="63" y="6050"/>
                  </a:cubicBezTo>
                  <a:cubicBezTo>
                    <a:pt x="0" y="6252"/>
                    <a:pt x="54" y="6469"/>
                    <a:pt x="202" y="6616"/>
                  </a:cubicBezTo>
                  <a:cubicBezTo>
                    <a:pt x="309" y="6724"/>
                    <a:pt x="454" y="6782"/>
                    <a:pt x="602" y="6782"/>
                  </a:cubicBezTo>
                  <a:cubicBezTo>
                    <a:pt x="656" y="6782"/>
                    <a:pt x="711" y="6774"/>
                    <a:pt x="765" y="6758"/>
                  </a:cubicBezTo>
                  <a:cubicBezTo>
                    <a:pt x="2225" y="6318"/>
                    <a:pt x="5782" y="5084"/>
                    <a:pt x="6833" y="3981"/>
                  </a:cubicBezTo>
                  <a:cubicBezTo>
                    <a:pt x="6655" y="3900"/>
                    <a:pt x="6492" y="3789"/>
                    <a:pt x="6354" y="3650"/>
                  </a:cubicBezTo>
                  <a:lnTo>
                    <a:pt x="5167" y="2464"/>
                  </a:lnTo>
                  <a:lnTo>
                    <a:pt x="4767" y="2861"/>
                  </a:lnTo>
                  <a:cubicBezTo>
                    <a:pt x="4658" y="2967"/>
                    <a:pt x="4517" y="3020"/>
                    <a:pt x="4375" y="3020"/>
                  </a:cubicBezTo>
                  <a:cubicBezTo>
                    <a:pt x="4231" y="3020"/>
                    <a:pt x="4086" y="2965"/>
                    <a:pt x="3975" y="2855"/>
                  </a:cubicBezTo>
                  <a:cubicBezTo>
                    <a:pt x="3758" y="2638"/>
                    <a:pt x="3755" y="2286"/>
                    <a:pt x="3969" y="2063"/>
                  </a:cubicBezTo>
                  <a:lnTo>
                    <a:pt x="4369" y="1663"/>
                  </a:lnTo>
                  <a:lnTo>
                    <a:pt x="3171" y="464"/>
                  </a:lnTo>
                  <a:cubicBezTo>
                    <a:pt x="3035" y="329"/>
                    <a:pt x="2927" y="172"/>
                    <a:pt x="28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49" name="Google Shape;9549;p72"/>
          <p:cNvGrpSpPr/>
          <p:nvPr/>
        </p:nvGrpSpPr>
        <p:grpSpPr>
          <a:xfrm>
            <a:off x="5473575" y="3554133"/>
            <a:ext cx="339253" cy="308765"/>
            <a:chOff x="1492675" y="4420975"/>
            <a:chExt cx="481825" cy="438525"/>
          </a:xfrm>
          <a:solidFill>
            <a:srgbClr val="FFC000"/>
          </a:solidFill>
        </p:grpSpPr>
        <p:sp>
          <p:nvSpPr>
            <p:cNvPr id="9550" name="Google Shape;9550;p72"/>
            <p:cNvSpPr/>
            <p:nvPr/>
          </p:nvSpPr>
          <p:spPr>
            <a:xfrm>
              <a:off x="1841375" y="4649825"/>
              <a:ext cx="43325" cy="43300"/>
            </a:xfrm>
            <a:custGeom>
              <a:avLst/>
              <a:gdLst/>
              <a:ahLst/>
              <a:cxnLst/>
              <a:rect l="l" t="t" r="r" b="b"/>
              <a:pathLst>
                <a:path w="1733" h="1732" extrusionOk="0">
                  <a:moveTo>
                    <a:pt x="868" y="0"/>
                  </a:moveTo>
                  <a:cubicBezTo>
                    <a:pt x="389" y="0"/>
                    <a:pt x="1" y="386"/>
                    <a:pt x="1" y="865"/>
                  </a:cubicBezTo>
                  <a:cubicBezTo>
                    <a:pt x="1" y="1343"/>
                    <a:pt x="389" y="1732"/>
                    <a:pt x="868" y="1732"/>
                  </a:cubicBezTo>
                  <a:cubicBezTo>
                    <a:pt x="1347" y="1732"/>
                    <a:pt x="1732" y="1343"/>
                    <a:pt x="1732" y="865"/>
                  </a:cubicBezTo>
                  <a:cubicBezTo>
                    <a:pt x="1732" y="386"/>
                    <a:pt x="1347" y="0"/>
                    <a:pt x="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51" name="Google Shape;9551;p72"/>
            <p:cNvSpPr/>
            <p:nvPr/>
          </p:nvSpPr>
          <p:spPr>
            <a:xfrm>
              <a:off x="1582425" y="4649825"/>
              <a:ext cx="43300" cy="43300"/>
            </a:xfrm>
            <a:custGeom>
              <a:avLst/>
              <a:gdLst/>
              <a:ahLst/>
              <a:cxnLst/>
              <a:rect l="l" t="t" r="r" b="b"/>
              <a:pathLst>
                <a:path w="1732" h="1732" extrusionOk="0">
                  <a:moveTo>
                    <a:pt x="864" y="0"/>
                  </a:moveTo>
                  <a:cubicBezTo>
                    <a:pt x="386" y="0"/>
                    <a:pt x="0" y="386"/>
                    <a:pt x="0" y="865"/>
                  </a:cubicBezTo>
                  <a:cubicBezTo>
                    <a:pt x="0" y="1343"/>
                    <a:pt x="386" y="1732"/>
                    <a:pt x="864" y="1732"/>
                  </a:cubicBezTo>
                  <a:cubicBezTo>
                    <a:pt x="1343" y="1732"/>
                    <a:pt x="1732" y="1343"/>
                    <a:pt x="1732" y="865"/>
                  </a:cubicBezTo>
                  <a:cubicBezTo>
                    <a:pt x="1732" y="386"/>
                    <a:pt x="1343" y="0"/>
                    <a:pt x="8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52" name="Google Shape;9552;p72"/>
            <p:cNvSpPr/>
            <p:nvPr/>
          </p:nvSpPr>
          <p:spPr>
            <a:xfrm>
              <a:off x="1492675" y="4420975"/>
              <a:ext cx="481825" cy="356475"/>
            </a:xfrm>
            <a:custGeom>
              <a:avLst/>
              <a:gdLst/>
              <a:ahLst/>
              <a:cxnLst/>
              <a:rect l="l" t="t" r="r" b="b"/>
              <a:pathLst>
                <a:path w="19273" h="14259" extrusionOk="0">
                  <a:moveTo>
                    <a:pt x="12783" y="1126"/>
                  </a:moveTo>
                  <a:cubicBezTo>
                    <a:pt x="14322" y="1126"/>
                    <a:pt x="15629" y="2382"/>
                    <a:pt x="15822" y="4047"/>
                  </a:cubicBezTo>
                  <a:cubicBezTo>
                    <a:pt x="15825" y="4065"/>
                    <a:pt x="15828" y="4083"/>
                    <a:pt x="15831" y="4099"/>
                  </a:cubicBezTo>
                  <a:lnTo>
                    <a:pt x="16198" y="5854"/>
                  </a:lnTo>
                  <a:lnTo>
                    <a:pt x="9381" y="5854"/>
                  </a:lnTo>
                  <a:lnTo>
                    <a:pt x="11672" y="4099"/>
                  </a:lnTo>
                  <a:cubicBezTo>
                    <a:pt x="11925" y="3909"/>
                    <a:pt x="11973" y="3550"/>
                    <a:pt x="11784" y="3301"/>
                  </a:cubicBezTo>
                  <a:cubicBezTo>
                    <a:pt x="11672" y="3157"/>
                    <a:pt x="11504" y="3082"/>
                    <a:pt x="11334" y="3082"/>
                  </a:cubicBezTo>
                  <a:cubicBezTo>
                    <a:pt x="11212" y="3082"/>
                    <a:pt x="11089" y="3121"/>
                    <a:pt x="10986" y="3201"/>
                  </a:cubicBezTo>
                  <a:lnTo>
                    <a:pt x="7598" y="5800"/>
                  </a:lnTo>
                  <a:cubicBezTo>
                    <a:pt x="7577" y="5818"/>
                    <a:pt x="7556" y="5836"/>
                    <a:pt x="7535" y="5854"/>
                  </a:cubicBezTo>
                  <a:lnTo>
                    <a:pt x="3072" y="5854"/>
                  </a:lnTo>
                  <a:lnTo>
                    <a:pt x="3440" y="4099"/>
                  </a:lnTo>
                  <a:cubicBezTo>
                    <a:pt x="3446" y="4083"/>
                    <a:pt x="3446" y="4065"/>
                    <a:pt x="3449" y="4047"/>
                  </a:cubicBezTo>
                  <a:cubicBezTo>
                    <a:pt x="3641" y="2382"/>
                    <a:pt x="4948" y="1126"/>
                    <a:pt x="6490" y="1126"/>
                  </a:cubicBezTo>
                  <a:close/>
                  <a:moveTo>
                    <a:pt x="11404" y="9606"/>
                  </a:moveTo>
                  <a:cubicBezTo>
                    <a:pt x="11718" y="9606"/>
                    <a:pt x="11967" y="9856"/>
                    <a:pt x="11967" y="10169"/>
                  </a:cubicBezTo>
                  <a:cubicBezTo>
                    <a:pt x="11967" y="10482"/>
                    <a:pt x="11718" y="10735"/>
                    <a:pt x="11404" y="10735"/>
                  </a:cubicBezTo>
                  <a:lnTo>
                    <a:pt x="7755" y="10735"/>
                  </a:lnTo>
                  <a:cubicBezTo>
                    <a:pt x="7442" y="10735"/>
                    <a:pt x="7189" y="10482"/>
                    <a:pt x="7189" y="10169"/>
                  </a:cubicBezTo>
                  <a:cubicBezTo>
                    <a:pt x="7189" y="9856"/>
                    <a:pt x="7442" y="9606"/>
                    <a:pt x="7755" y="9606"/>
                  </a:cubicBezTo>
                  <a:close/>
                  <a:moveTo>
                    <a:pt x="4457" y="8025"/>
                  </a:moveTo>
                  <a:cubicBezTo>
                    <a:pt x="5264" y="8025"/>
                    <a:pt x="5990" y="8510"/>
                    <a:pt x="6300" y="9254"/>
                  </a:cubicBezTo>
                  <a:cubicBezTo>
                    <a:pt x="6607" y="10001"/>
                    <a:pt x="6439" y="10859"/>
                    <a:pt x="5867" y="11428"/>
                  </a:cubicBezTo>
                  <a:cubicBezTo>
                    <a:pt x="5486" y="11811"/>
                    <a:pt x="4976" y="12014"/>
                    <a:pt x="4456" y="12014"/>
                  </a:cubicBezTo>
                  <a:cubicBezTo>
                    <a:pt x="4199" y="12014"/>
                    <a:pt x="3940" y="11964"/>
                    <a:pt x="3693" y="11862"/>
                  </a:cubicBezTo>
                  <a:cubicBezTo>
                    <a:pt x="2949" y="11554"/>
                    <a:pt x="2461" y="10826"/>
                    <a:pt x="2461" y="10019"/>
                  </a:cubicBezTo>
                  <a:cubicBezTo>
                    <a:pt x="2464" y="8920"/>
                    <a:pt x="3355" y="8025"/>
                    <a:pt x="4454" y="8025"/>
                  </a:cubicBezTo>
                  <a:close/>
                  <a:moveTo>
                    <a:pt x="14816" y="8025"/>
                  </a:moveTo>
                  <a:cubicBezTo>
                    <a:pt x="15915" y="8025"/>
                    <a:pt x="16810" y="8917"/>
                    <a:pt x="16810" y="10019"/>
                  </a:cubicBezTo>
                  <a:cubicBezTo>
                    <a:pt x="16810" y="10826"/>
                    <a:pt x="16325" y="11554"/>
                    <a:pt x="15578" y="11862"/>
                  </a:cubicBezTo>
                  <a:cubicBezTo>
                    <a:pt x="15332" y="11964"/>
                    <a:pt x="15073" y="12014"/>
                    <a:pt x="14816" y="12014"/>
                  </a:cubicBezTo>
                  <a:cubicBezTo>
                    <a:pt x="14297" y="12014"/>
                    <a:pt x="13786" y="11811"/>
                    <a:pt x="13404" y="11428"/>
                  </a:cubicBezTo>
                  <a:cubicBezTo>
                    <a:pt x="12835" y="10859"/>
                    <a:pt x="12663" y="10001"/>
                    <a:pt x="12973" y="9254"/>
                  </a:cubicBezTo>
                  <a:cubicBezTo>
                    <a:pt x="13280" y="8510"/>
                    <a:pt x="14009" y="8025"/>
                    <a:pt x="14816" y="8025"/>
                  </a:cubicBezTo>
                  <a:close/>
                  <a:moveTo>
                    <a:pt x="6490" y="0"/>
                  </a:moveTo>
                  <a:cubicBezTo>
                    <a:pt x="4385" y="0"/>
                    <a:pt x="2599" y="1671"/>
                    <a:pt x="2331" y="3894"/>
                  </a:cubicBezTo>
                  <a:lnTo>
                    <a:pt x="1907" y="5917"/>
                  </a:lnTo>
                  <a:cubicBezTo>
                    <a:pt x="799" y="6143"/>
                    <a:pt x="1" y="7119"/>
                    <a:pt x="1" y="8251"/>
                  </a:cubicBezTo>
                  <a:lnTo>
                    <a:pt x="1" y="11877"/>
                  </a:lnTo>
                  <a:cubicBezTo>
                    <a:pt x="1" y="13192"/>
                    <a:pt x="1064" y="14255"/>
                    <a:pt x="2380" y="14258"/>
                  </a:cubicBezTo>
                  <a:lnTo>
                    <a:pt x="16894" y="14258"/>
                  </a:lnTo>
                  <a:cubicBezTo>
                    <a:pt x="18207" y="14255"/>
                    <a:pt x="19270" y="13192"/>
                    <a:pt x="19273" y="11880"/>
                  </a:cubicBezTo>
                  <a:lnTo>
                    <a:pt x="19273" y="8251"/>
                  </a:lnTo>
                  <a:cubicBezTo>
                    <a:pt x="19270" y="7119"/>
                    <a:pt x="18472" y="6143"/>
                    <a:pt x="17364" y="5917"/>
                  </a:cubicBezTo>
                  <a:lnTo>
                    <a:pt x="16939" y="3894"/>
                  </a:lnTo>
                  <a:cubicBezTo>
                    <a:pt x="16671" y="1671"/>
                    <a:pt x="14885" y="0"/>
                    <a:pt x="127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53" name="Google Shape;9553;p72"/>
            <p:cNvSpPr/>
            <p:nvPr/>
          </p:nvSpPr>
          <p:spPr>
            <a:xfrm>
              <a:off x="154687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54" name="Google Shape;9554;p72"/>
            <p:cNvSpPr/>
            <p:nvPr/>
          </p:nvSpPr>
          <p:spPr>
            <a:xfrm>
              <a:off x="180132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55" name="Google Shape;9555;p72"/>
          <p:cNvGrpSpPr/>
          <p:nvPr/>
        </p:nvGrpSpPr>
        <p:grpSpPr>
          <a:xfrm>
            <a:off x="5878556" y="3539558"/>
            <a:ext cx="342580" cy="337915"/>
            <a:chOff x="2084100" y="4400250"/>
            <a:chExt cx="486550" cy="479925"/>
          </a:xfrm>
          <a:solidFill>
            <a:srgbClr val="FFC000"/>
          </a:solidFill>
        </p:grpSpPr>
        <p:sp>
          <p:nvSpPr>
            <p:cNvPr id="9556" name="Google Shape;9556;p72"/>
            <p:cNvSpPr/>
            <p:nvPr/>
          </p:nvSpPr>
          <p:spPr>
            <a:xfrm>
              <a:off x="2084100" y="4652250"/>
              <a:ext cx="105325" cy="90050"/>
            </a:xfrm>
            <a:custGeom>
              <a:avLst/>
              <a:gdLst/>
              <a:ahLst/>
              <a:cxnLst/>
              <a:rect l="l" t="t" r="r" b="b"/>
              <a:pathLst>
                <a:path w="4213" h="3602" extrusionOk="0">
                  <a:moveTo>
                    <a:pt x="2260" y="1"/>
                  </a:moveTo>
                  <a:cubicBezTo>
                    <a:pt x="2109" y="1"/>
                    <a:pt x="1966" y="60"/>
                    <a:pt x="1858" y="168"/>
                  </a:cubicBezTo>
                  <a:lnTo>
                    <a:pt x="259" y="1764"/>
                  </a:lnTo>
                  <a:cubicBezTo>
                    <a:pt x="0" y="2023"/>
                    <a:pt x="54" y="2457"/>
                    <a:pt x="367" y="2647"/>
                  </a:cubicBezTo>
                  <a:lnTo>
                    <a:pt x="1957" y="3601"/>
                  </a:lnTo>
                  <a:cubicBezTo>
                    <a:pt x="2078" y="3228"/>
                    <a:pt x="2274" y="2885"/>
                    <a:pt x="2533" y="2592"/>
                  </a:cubicBezTo>
                  <a:lnTo>
                    <a:pt x="4213" y="274"/>
                  </a:lnTo>
                  <a:lnTo>
                    <a:pt x="2337" y="6"/>
                  </a:lnTo>
                  <a:cubicBezTo>
                    <a:pt x="2311" y="2"/>
                    <a:pt x="2285" y="1"/>
                    <a:pt x="2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57" name="Google Shape;9557;p72"/>
            <p:cNvSpPr/>
            <p:nvPr/>
          </p:nvSpPr>
          <p:spPr>
            <a:xfrm>
              <a:off x="2372575" y="4644175"/>
              <a:ext cx="175875" cy="226275"/>
            </a:xfrm>
            <a:custGeom>
              <a:avLst/>
              <a:gdLst/>
              <a:ahLst/>
              <a:cxnLst/>
              <a:rect l="l" t="t" r="r" b="b"/>
              <a:pathLst>
                <a:path w="7035" h="9051" extrusionOk="0">
                  <a:moveTo>
                    <a:pt x="4469" y="1"/>
                  </a:moveTo>
                  <a:cubicBezTo>
                    <a:pt x="3981" y="467"/>
                    <a:pt x="3466" y="901"/>
                    <a:pt x="2927" y="1304"/>
                  </a:cubicBezTo>
                  <a:lnTo>
                    <a:pt x="0" y="3436"/>
                  </a:lnTo>
                  <a:lnTo>
                    <a:pt x="3406" y="8787"/>
                  </a:lnTo>
                  <a:cubicBezTo>
                    <a:pt x="3514" y="8960"/>
                    <a:pt x="3697" y="9050"/>
                    <a:pt x="3882" y="9050"/>
                  </a:cubicBezTo>
                  <a:cubicBezTo>
                    <a:pt x="4025" y="9050"/>
                    <a:pt x="4170" y="8996"/>
                    <a:pt x="4282" y="8884"/>
                  </a:cubicBezTo>
                  <a:cubicBezTo>
                    <a:pt x="5818" y="7348"/>
                    <a:pt x="5990" y="7173"/>
                    <a:pt x="6821" y="6345"/>
                  </a:cubicBezTo>
                  <a:cubicBezTo>
                    <a:pt x="7034" y="6125"/>
                    <a:pt x="7031" y="5773"/>
                    <a:pt x="6812" y="5553"/>
                  </a:cubicBezTo>
                  <a:cubicBezTo>
                    <a:pt x="6702" y="5444"/>
                    <a:pt x="6558" y="5389"/>
                    <a:pt x="6413" y="5389"/>
                  </a:cubicBezTo>
                  <a:cubicBezTo>
                    <a:pt x="6272" y="5389"/>
                    <a:pt x="6130" y="5441"/>
                    <a:pt x="6020" y="5547"/>
                  </a:cubicBezTo>
                  <a:lnTo>
                    <a:pt x="5800" y="5767"/>
                  </a:lnTo>
                  <a:lnTo>
                    <a:pt x="5201" y="3174"/>
                  </a:lnTo>
                  <a:lnTo>
                    <a:pt x="5920" y="2455"/>
                  </a:lnTo>
                  <a:cubicBezTo>
                    <a:pt x="6134" y="2232"/>
                    <a:pt x="6131" y="1880"/>
                    <a:pt x="5914" y="1663"/>
                  </a:cubicBezTo>
                  <a:cubicBezTo>
                    <a:pt x="5804" y="1551"/>
                    <a:pt x="5660" y="1496"/>
                    <a:pt x="5515" y="1496"/>
                  </a:cubicBezTo>
                  <a:cubicBezTo>
                    <a:pt x="5374" y="1496"/>
                    <a:pt x="5232" y="1548"/>
                    <a:pt x="5122" y="1654"/>
                  </a:cubicBezTo>
                  <a:lnTo>
                    <a:pt x="4903" y="1877"/>
                  </a:lnTo>
                  <a:lnTo>
                    <a:pt x="44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58" name="Google Shape;9558;p72"/>
            <p:cNvSpPr/>
            <p:nvPr/>
          </p:nvSpPr>
          <p:spPr>
            <a:xfrm>
              <a:off x="2093950" y="4419400"/>
              <a:ext cx="228500" cy="174750"/>
            </a:xfrm>
            <a:custGeom>
              <a:avLst/>
              <a:gdLst/>
              <a:ahLst/>
              <a:cxnLst/>
              <a:rect l="l" t="t" r="r" b="b"/>
              <a:pathLst>
                <a:path w="9140" h="6990" extrusionOk="0">
                  <a:moveTo>
                    <a:pt x="3194" y="1"/>
                  </a:moveTo>
                  <a:cubicBezTo>
                    <a:pt x="3049" y="1"/>
                    <a:pt x="2905" y="56"/>
                    <a:pt x="2795" y="166"/>
                  </a:cubicBezTo>
                  <a:lnTo>
                    <a:pt x="257" y="2704"/>
                  </a:lnTo>
                  <a:cubicBezTo>
                    <a:pt x="1" y="2960"/>
                    <a:pt x="46" y="3385"/>
                    <a:pt x="350" y="3580"/>
                  </a:cubicBezTo>
                  <a:lnTo>
                    <a:pt x="5707" y="6989"/>
                  </a:lnTo>
                  <a:lnTo>
                    <a:pt x="7824" y="4071"/>
                  </a:lnTo>
                  <a:cubicBezTo>
                    <a:pt x="8230" y="3526"/>
                    <a:pt x="8670" y="3008"/>
                    <a:pt x="9140" y="2517"/>
                  </a:cubicBezTo>
                  <a:lnTo>
                    <a:pt x="7264" y="2084"/>
                  </a:lnTo>
                  <a:lnTo>
                    <a:pt x="7484" y="1864"/>
                  </a:lnTo>
                  <a:cubicBezTo>
                    <a:pt x="7697" y="1641"/>
                    <a:pt x="7694" y="1289"/>
                    <a:pt x="7478" y="1072"/>
                  </a:cubicBezTo>
                  <a:cubicBezTo>
                    <a:pt x="7368" y="961"/>
                    <a:pt x="7223" y="905"/>
                    <a:pt x="7078" y="905"/>
                  </a:cubicBezTo>
                  <a:cubicBezTo>
                    <a:pt x="6937" y="905"/>
                    <a:pt x="6795" y="958"/>
                    <a:pt x="6686" y="1063"/>
                  </a:cubicBezTo>
                  <a:lnTo>
                    <a:pt x="5966" y="1786"/>
                  </a:lnTo>
                  <a:lnTo>
                    <a:pt x="3370" y="1186"/>
                  </a:lnTo>
                  <a:lnTo>
                    <a:pt x="3593" y="964"/>
                  </a:lnTo>
                  <a:cubicBezTo>
                    <a:pt x="3813" y="744"/>
                    <a:pt x="3813" y="385"/>
                    <a:pt x="3593" y="166"/>
                  </a:cubicBezTo>
                  <a:cubicBezTo>
                    <a:pt x="3483" y="56"/>
                    <a:pt x="3339" y="1"/>
                    <a:pt x="31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59" name="Google Shape;9559;p72"/>
            <p:cNvSpPr/>
            <p:nvPr/>
          </p:nvSpPr>
          <p:spPr>
            <a:xfrm>
              <a:off x="2224425" y="4777500"/>
              <a:ext cx="90425" cy="102675"/>
            </a:xfrm>
            <a:custGeom>
              <a:avLst/>
              <a:gdLst/>
              <a:ahLst/>
              <a:cxnLst/>
              <a:rect l="l" t="t" r="r" b="b"/>
              <a:pathLst>
                <a:path w="3617" h="4107" extrusionOk="0">
                  <a:moveTo>
                    <a:pt x="3324" y="0"/>
                  </a:moveTo>
                  <a:lnTo>
                    <a:pt x="846" y="1804"/>
                  </a:lnTo>
                  <a:cubicBezTo>
                    <a:pt x="638" y="1994"/>
                    <a:pt x="340" y="2144"/>
                    <a:pt x="0" y="2250"/>
                  </a:cubicBezTo>
                  <a:lnTo>
                    <a:pt x="949" y="3831"/>
                  </a:lnTo>
                  <a:cubicBezTo>
                    <a:pt x="1057" y="4011"/>
                    <a:pt x="1245" y="4106"/>
                    <a:pt x="1435" y="4106"/>
                  </a:cubicBezTo>
                  <a:cubicBezTo>
                    <a:pt x="1578" y="4106"/>
                    <a:pt x="1723" y="4052"/>
                    <a:pt x="1834" y="3939"/>
                  </a:cubicBezTo>
                  <a:lnTo>
                    <a:pt x="3430" y="2343"/>
                  </a:lnTo>
                  <a:cubicBezTo>
                    <a:pt x="3556" y="2217"/>
                    <a:pt x="3617" y="2039"/>
                    <a:pt x="3589" y="1864"/>
                  </a:cubicBezTo>
                  <a:lnTo>
                    <a:pt x="332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60" name="Google Shape;9560;p72"/>
            <p:cNvSpPr/>
            <p:nvPr/>
          </p:nvSpPr>
          <p:spPr>
            <a:xfrm>
              <a:off x="2454100" y="4400250"/>
              <a:ext cx="116550" cy="107300"/>
            </a:xfrm>
            <a:custGeom>
              <a:avLst/>
              <a:gdLst/>
              <a:ahLst/>
              <a:cxnLst/>
              <a:rect l="l" t="t" r="r" b="b"/>
              <a:pathLst>
                <a:path w="4662" h="4292" extrusionOk="0">
                  <a:moveTo>
                    <a:pt x="2188" y="0"/>
                  </a:moveTo>
                  <a:cubicBezTo>
                    <a:pt x="1911" y="0"/>
                    <a:pt x="1630" y="51"/>
                    <a:pt x="1361" y="155"/>
                  </a:cubicBezTo>
                  <a:cubicBezTo>
                    <a:pt x="1015" y="287"/>
                    <a:pt x="675" y="432"/>
                    <a:pt x="341" y="588"/>
                  </a:cubicBezTo>
                  <a:cubicBezTo>
                    <a:pt x="0" y="1600"/>
                    <a:pt x="265" y="2717"/>
                    <a:pt x="1021" y="3470"/>
                  </a:cubicBezTo>
                  <a:cubicBezTo>
                    <a:pt x="1558" y="4004"/>
                    <a:pt x="2275" y="4291"/>
                    <a:pt x="3007" y="4291"/>
                  </a:cubicBezTo>
                  <a:cubicBezTo>
                    <a:pt x="3307" y="4291"/>
                    <a:pt x="3609" y="4243"/>
                    <a:pt x="3903" y="4145"/>
                  </a:cubicBezTo>
                  <a:cubicBezTo>
                    <a:pt x="4060" y="3813"/>
                    <a:pt x="4204" y="3473"/>
                    <a:pt x="4337" y="3130"/>
                  </a:cubicBezTo>
                  <a:cubicBezTo>
                    <a:pt x="4662" y="2281"/>
                    <a:pt x="4457" y="1320"/>
                    <a:pt x="3816" y="676"/>
                  </a:cubicBezTo>
                  <a:cubicBezTo>
                    <a:pt x="3375" y="235"/>
                    <a:pt x="2787" y="0"/>
                    <a:pt x="21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61" name="Google Shape;9561;p72"/>
            <p:cNvSpPr/>
            <p:nvPr/>
          </p:nvSpPr>
          <p:spPr>
            <a:xfrm>
              <a:off x="2152975" y="4431500"/>
              <a:ext cx="381925" cy="377725"/>
            </a:xfrm>
            <a:custGeom>
              <a:avLst/>
              <a:gdLst/>
              <a:ahLst/>
              <a:cxnLst/>
              <a:rect l="l" t="t" r="r" b="b"/>
              <a:pathLst>
                <a:path w="15277" h="15109" extrusionOk="0">
                  <a:moveTo>
                    <a:pt x="11062" y="3658"/>
                  </a:moveTo>
                  <a:cubicBezTo>
                    <a:pt x="11207" y="3658"/>
                    <a:pt x="11353" y="3714"/>
                    <a:pt x="11464" y="3825"/>
                  </a:cubicBezTo>
                  <a:cubicBezTo>
                    <a:pt x="11681" y="4042"/>
                    <a:pt x="11684" y="4394"/>
                    <a:pt x="11470" y="4617"/>
                  </a:cubicBezTo>
                  <a:lnTo>
                    <a:pt x="9076" y="7011"/>
                  </a:lnTo>
                  <a:cubicBezTo>
                    <a:pt x="8965" y="7122"/>
                    <a:pt x="8820" y="7178"/>
                    <a:pt x="8675" y="7178"/>
                  </a:cubicBezTo>
                  <a:cubicBezTo>
                    <a:pt x="8530" y="7178"/>
                    <a:pt x="8385" y="7122"/>
                    <a:pt x="8275" y="7011"/>
                  </a:cubicBezTo>
                  <a:cubicBezTo>
                    <a:pt x="8055" y="6791"/>
                    <a:pt x="8055" y="6433"/>
                    <a:pt x="8275" y="6213"/>
                  </a:cubicBezTo>
                  <a:lnTo>
                    <a:pt x="10672" y="3816"/>
                  </a:lnTo>
                  <a:cubicBezTo>
                    <a:pt x="10781" y="3711"/>
                    <a:pt x="10921" y="3658"/>
                    <a:pt x="11062" y="3658"/>
                  </a:cubicBezTo>
                  <a:close/>
                  <a:moveTo>
                    <a:pt x="11136" y="1"/>
                  </a:moveTo>
                  <a:lnTo>
                    <a:pt x="11136" y="1"/>
                  </a:lnTo>
                  <a:cubicBezTo>
                    <a:pt x="9278" y="1079"/>
                    <a:pt x="7658" y="2524"/>
                    <a:pt x="6378" y="4253"/>
                  </a:cubicBezTo>
                  <a:lnTo>
                    <a:pt x="624" y="12169"/>
                  </a:lnTo>
                  <a:cubicBezTo>
                    <a:pt x="0" y="12877"/>
                    <a:pt x="15" y="13979"/>
                    <a:pt x="660" y="14623"/>
                  </a:cubicBezTo>
                  <a:cubicBezTo>
                    <a:pt x="992" y="14957"/>
                    <a:pt x="1464" y="15108"/>
                    <a:pt x="1921" y="15108"/>
                  </a:cubicBezTo>
                  <a:cubicBezTo>
                    <a:pt x="2351" y="15108"/>
                    <a:pt x="2767" y="14974"/>
                    <a:pt x="3039" y="14732"/>
                  </a:cubicBezTo>
                  <a:lnTo>
                    <a:pt x="11037" y="8905"/>
                  </a:lnTo>
                  <a:cubicBezTo>
                    <a:pt x="12759" y="7628"/>
                    <a:pt x="14201" y="6014"/>
                    <a:pt x="15276" y="4162"/>
                  </a:cubicBezTo>
                  <a:lnTo>
                    <a:pt x="15276" y="4162"/>
                  </a:lnTo>
                  <a:cubicBezTo>
                    <a:pt x="15201" y="4166"/>
                    <a:pt x="15126" y="4168"/>
                    <a:pt x="15052" y="4168"/>
                  </a:cubicBezTo>
                  <a:cubicBezTo>
                    <a:pt x="13942" y="4168"/>
                    <a:pt x="12979" y="3729"/>
                    <a:pt x="12265" y="3018"/>
                  </a:cubicBezTo>
                  <a:cubicBezTo>
                    <a:pt x="11446" y="2199"/>
                    <a:pt x="11076" y="1091"/>
                    <a:pt x="11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62" name="Google Shape;9562;p72"/>
          <p:cNvGrpSpPr/>
          <p:nvPr/>
        </p:nvGrpSpPr>
        <p:grpSpPr>
          <a:xfrm>
            <a:off x="6315036" y="3538907"/>
            <a:ext cx="298169" cy="339218"/>
            <a:chOff x="2707950" y="4399325"/>
            <a:chExt cx="423475" cy="481775"/>
          </a:xfrm>
          <a:solidFill>
            <a:srgbClr val="FFC000"/>
          </a:solidFill>
        </p:grpSpPr>
        <p:sp>
          <p:nvSpPr>
            <p:cNvPr id="9563" name="Google Shape;9563;p72"/>
            <p:cNvSpPr/>
            <p:nvPr/>
          </p:nvSpPr>
          <p:spPr>
            <a:xfrm>
              <a:off x="2905550" y="4515000"/>
              <a:ext cx="28275" cy="366100"/>
            </a:xfrm>
            <a:custGeom>
              <a:avLst/>
              <a:gdLst/>
              <a:ahLst/>
              <a:cxnLst/>
              <a:rect l="l" t="t" r="r" b="b"/>
              <a:pathLst>
                <a:path w="1131" h="14644" extrusionOk="0">
                  <a:moveTo>
                    <a:pt x="1" y="0"/>
                  </a:moveTo>
                  <a:lnTo>
                    <a:pt x="1" y="14644"/>
                  </a:lnTo>
                  <a:lnTo>
                    <a:pt x="1130" y="14644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64" name="Google Shape;9564;p72"/>
            <p:cNvSpPr/>
            <p:nvPr/>
          </p:nvSpPr>
          <p:spPr>
            <a:xfrm>
              <a:off x="296202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0" y="0"/>
                  </a:moveTo>
                  <a:lnTo>
                    <a:pt x="0" y="1169"/>
                  </a:lnTo>
                  <a:lnTo>
                    <a:pt x="5646" y="1169"/>
                  </a:lnTo>
                  <a:lnTo>
                    <a:pt x="56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65" name="Google Shape;9565;p72"/>
            <p:cNvSpPr/>
            <p:nvPr/>
          </p:nvSpPr>
          <p:spPr>
            <a:xfrm>
              <a:off x="296202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0" y="0"/>
                  </a:moveTo>
                  <a:lnTo>
                    <a:pt x="0" y="4517"/>
                  </a:lnTo>
                  <a:lnTo>
                    <a:pt x="3951" y="4517"/>
                  </a:lnTo>
                  <a:cubicBezTo>
                    <a:pt x="4888" y="4517"/>
                    <a:pt x="5646" y="3758"/>
                    <a:pt x="5646" y="2825"/>
                  </a:cubicBezTo>
                  <a:lnTo>
                    <a:pt x="56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66" name="Google Shape;9566;p72"/>
            <p:cNvSpPr/>
            <p:nvPr/>
          </p:nvSpPr>
          <p:spPr>
            <a:xfrm>
              <a:off x="273617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1" y="0"/>
                  </a:moveTo>
                  <a:lnTo>
                    <a:pt x="1" y="1169"/>
                  </a:lnTo>
                  <a:lnTo>
                    <a:pt x="5647" y="1169"/>
                  </a:lnTo>
                  <a:lnTo>
                    <a:pt x="56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67" name="Google Shape;9567;p72"/>
            <p:cNvSpPr/>
            <p:nvPr/>
          </p:nvSpPr>
          <p:spPr>
            <a:xfrm>
              <a:off x="273617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1" y="0"/>
                  </a:moveTo>
                  <a:lnTo>
                    <a:pt x="1" y="2825"/>
                  </a:lnTo>
                  <a:cubicBezTo>
                    <a:pt x="1" y="3758"/>
                    <a:pt x="759" y="4517"/>
                    <a:pt x="1693" y="4517"/>
                  </a:cubicBezTo>
                  <a:lnTo>
                    <a:pt x="5647" y="4517"/>
                  </a:lnTo>
                  <a:lnTo>
                    <a:pt x="56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68" name="Google Shape;9568;p72"/>
            <p:cNvSpPr/>
            <p:nvPr/>
          </p:nvSpPr>
          <p:spPr>
            <a:xfrm>
              <a:off x="2707950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1693" y="0"/>
                  </a:moveTo>
                  <a:cubicBezTo>
                    <a:pt x="759" y="0"/>
                    <a:pt x="0" y="756"/>
                    <a:pt x="0" y="1693"/>
                  </a:cubicBezTo>
                  <a:lnTo>
                    <a:pt x="0" y="2747"/>
                  </a:lnTo>
                  <a:cubicBezTo>
                    <a:pt x="0" y="3060"/>
                    <a:pt x="253" y="3313"/>
                    <a:pt x="563" y="3313"/>
                  </a:cubicBezTo>
                  <a:lnTo>
                    <a:pt x="6776" y="3313"/>
                  </a:lnTo>
                  <a:lnTo>
                    <a:pt x="677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69" name="Google Shape;9569;p72"/>
            <p:cNvSpPr/>
            <p:nvPr/>
          </p:nvSpPr>
          <p:spPr>
            <a:xfrm>
              <a:off x="273617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1" y="1"/>
                  </a:moveTo>
                  <a:lnTo>
                    <a:pt x="1" y="2259"/>
                  </a:lnTo>
                  <a:lnTo>
                    <a:pt x="5647" y="2259"/>
                  </a:lnTo>
                  <a:lnTo>
                    <a:pt x="5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70" name="Google Shape;9570;p72"/>
            <p:cNvSpPr/>
            <p:nvPr/>
          </p:nvSpPr>
          <p:spPr>
            <a:xfrm>
              <a:off x="2850525" y="4430375"/>
              <a:ext cx="138325" cy="56500"/>
            </a:xfrm>
            <a:custGeom>
              <a:avLst/>
              <a:gdLst/>
              <a:ahLst/>
              <a:cxnLst/>
              <a:rect l="l" t="t" r="r" b="b"/>
              <a:pathLst>
                <a:path w="5533" h="2260" extrusionOk="0">
                  <a:moveTo>
                    <a:pt x="2765" y="1"/>
                  </a:moveTo>
                  <a:cubicBezTo>
                    <a:pt x="1500" y="1"/>
                    <a:pt x="275" y="916"/>
                    <a:pt x="1" y="2259"/>
                  </a:cubicBezTo>
                  <a:lnTo>
                    <a:pt x="5532" y="2259"/>
                  </a:lnTo>
                  <a:cubicBezTo>
                    <a:pt x="5258" y="910"/>
                    <a:pt x="4030" y="1"/>
                    <a:pt x="27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71" name="Google Shape;9571;p72"/>
            <p:cNvSpPr/>
            <p:nvPr/>
          </p:nvSpPr>
          <p:spPr>
            <a:xfrm>
              <a:off x="2974300" y="4399350"/>
              <a:ext cx="129650" cy="87525"/>
            </a:xfrm>
            <a:custGeom>
              <a:avLst/>
              <a:gdLst/>
              <a:ahLst/>
              <a:cxnLst/>
              <a:rect l="l" t="t" r="r" b="b"/>
              <a:pathLst>
                <a:path w="5186" h="3501" extrusionOk="0">
                  <a:moveTo>
                    <a:pt x="2058" y="0"/>
                  </a:moveTo>
                  <a:cubicBezTo>
                    <a:pt x="1374" y="0"/>
                    <a:pt x="670" y="239"/>
                    <a:pt x="0" y="775"/>
                  </a:cubicBezTo>
                  <a:cubicBezTo>
                    <a:pt x="931" y="1398"/>
                    <a:pt x="1554" y="2389"/>
                    <a:pt x="1714" y="3500"/>
                  </a:cubicBezTo>
                  <a:lnTo>
                    <a:pt x="4397" y="3500"/>
                  </a:lnTo>
                  <a:cubicBezTo>
                    <a:pt x="4842" y="3497"/>
                    <a:pt x="5185" y="3109"/>
                    <a:pt x="5131" y="2666"/>
                  </a:cubicBezTo>
                  <a:cubicBezTo>
                    <a:pt x="5128" y="2639"/>
                    <a:pt x="5125" y="2609"/>
                    <a:pt x="5119" y="2579"/>
                  </a:cubicBezTo>
                  <a:cubicBezTo>
                    <a:pt x="4936" y="1482"/>
                    <a:pt x="4207" y="609"/>
                    <a:pt x="3171" y="212"/>
                  </a:cubicBezTo>
                  <a:cubicBezTo>
                    <a:pt x="2813" y="74"/>
                    <a:pt x="2438" y="0"/>
                    <a:pt x="20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72" name="Google Shape;9572;p72"/>
            <p:cNvSpPr/>
            <p:nvPr/>
          </p:nvSpPr>
          <p:spPr>
            <a:xfrm>
              <a:off x="2735425" y="4399325"/>
              <a:ext cx="129650" cy="87475"/>
            </a:xfrm>
            <a:custGeom>
              <a:avLst/>
              <a:gdLst/>
              <a:ahLst/>
              <a:cxnLst/>
              <a:rect l="l" t="t" r="r" b="b"/>
              <a:pathLst>
                <a:path w="5186" h="3499" extrusionOk="0">
                  <a:moveTo>
                    <a:pt x="3150" y="0"/>
                  </a:moveTo>
                  <a:cubicBezTo>
                    <a:pt x="2765" y="0"/>
                    <a:pt x="2385" y="77"/>
                    <a:pt x="2015" y="219"/>
                  </a:cubicBezTo>
                  <a:cubicBezTo>
                    <a:pt x="979" y="616"/>
                    <a:pt x="250" y="1483"/>
                    <a:pt x="67" y="2580"/>
                  </a:cubicBezTo>
                  <a:cubicBezTo>
                    <a:pt x="64" y="2610"/>
                    <a:pt x="58" y="2637"/>
                    <a:pt x="55" y="2667"/>
                  </a:cubicBezTo>
                  <a:cubicBezTo>
                    <a:pt x="0" y="3110"/>
                    <a:pt x="344" y="3498"/>
                    <a:pt x="789" y="3498"/>
                  </a:cubicBezTo>
                  <a:lnTo>
                    <a:pt x="3475" y="3498"/>
                  </a:lnTo>
                  <a:cubicBezTo>
                    <a:pt x="3632" y="2390"/>
                    <a:pt x="4255" y="1399"/>
                    <a:pt x="5186" y="776"/>
                  </a:cubicBezTo>
                  <a:cubicBezTo>
                    <a:pt x="4510" y="236"/>
                    <a:pt x="3823" y="0"/>
                    <a:pt x="31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73" name="Google Shape;9573;p72"/>
            <p:cNvSpPr/>
            <p:nvPr/>
          </p:nvSpPr>
          <p:spPr>
            <a:xfrm>
              <a:off x="2962025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0" y="0"/>
                  </a:moveTo>
                  <a:lnTo>
                    <a:pt x="0" y="3313"/>
                  </a:lnTo>
                  <a:lnTo>
                    <a:pt x="6209" y="3313"/>
                  </a:lnTo>
                  <a:cubicBezTo>
                    <a:pt x="6523" y="3313"/>
                    <a:pt x="6776" y="3060"/>
                    <a:pt x="6776" y="2747"/>
                  </a:cubicBezTo>
                  <a:lnTo>
                    <a:pt x="6776" y="1693"/>
                  </a:lnTo>
                  <a:cubicBezTo>
                    <a:pt x="6776" y="756"/>
                    <a:pt x="6017" y="0"/>
                    <a:pt x="5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74" name="Google Shape;9574;p72"/>
            <p:cNvSpPr/>
            <p:nvPr/>
          </p:nvSpPr>
          <p:spPr>
            <a:xfrm>
              <a:off x="296202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0" y="1"/>
                  </a:moveTo>
                  <a:lnTo>
                    <a:pt x="0" y="2259"/>
                  </a:lnTo>
                  <a:lnTo>
                    <a:pt x="5646" y="2259"/>
                  </a:lnTo>
                  <a:lnTo>
                    <a:pt x="56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75" name="Google Shape;9575;p72"/>
          <p:cNvGrpSpPr/>
          <p:nvPr/>
        </p:nvGrpSpPr>
        <p:grpSpPr>
          <a:xfrm>
            <a:off x="6744555" y="3538881"/>
            <a:ext cx="275057" cy="339271"/>
            <a:chOff x="3330525" y="4399275"/>
            <a:chExt cx="390650" cy="481850"/>
          </a:xfrm>
          <a:solidFill>
            <a:srgbClr val="FFC000"/>
          </a:solidFill>
        </p:grpSpPr>
        <p:sp>
          <p:nvSpPr>
            <p:cNvPr id="9576" name="Google Shape;9576;p72"/>
            <p:cNvSpPr/>
            <p:nvPr/>
          </p:nvSpPr>
          <p:spPr>
            <a:xfrm>
              <a:off x="3543950" y="4648550"/>
              <a:ext cx="78450" cy="95775"/>
            </a:xfrm>
            <a:custGeom>
              <a:avLst/>
              <a:gdLst/>
              <a:ahLst/>
              <a:cxnLst/>
              <a:rect l="l" t="t" r="r" b="b"/>
              <a:pathLst>
                <a:path w="3138" h="3831" extrusionOk="0">
                  <a:moveTo>
                    <a:pt x="2677" y="0"/>
                  </a:moveTo>
                  <a:cubicBezTo>
                    <a:pt x="2298" y="356"/>
                    <a:pt x="1861" y="648"/>
                    <a:pt x="1388" y="858"/>
                  </a:cubicBezTo>
                  <a:lnTo>
                    <a:pt x="0" y="2948"/>
                  </a:lnTo>
                  <a:lnTo>
                    <a:pt x="880" y="3831"/>
                  </a:lnTo>
                  <a:lnTo>
                    <a:pt x="3138" y="443"/>
                  </a:lnTo>
                  <a:lnTo>
                    <a:pt x="26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77" name="Google Shape;9577;p72"/>
            <p:cNvSpPr/>
            <p:nvPr/>
          </p:nvSpPr>
          <p:spPr>
            <a:xfrm>
              <a:off x="3427250" y="4456050"/>
              <a:ext cx="197650" cy="197175"/>
            </a:xfrm>
            <a:custGeom>
              <a:avLst/>
              <a:gdLst/>
              <a:ahLst/>
              <a:cxnLst/>
              <a:rect l="l" t="t" r="r" b="b"/>
              <a:pathLst>
                <a:path w="7906" h="7887" extrusionOk="0">
                  <a:moveTo>
                    <a:pt x="7520" y="0"/>
                  </a:moveTo>
                  <a:cubicBezTo>
                    <a:pt x="6863" y="1374"/>
                    <a:pt x="5475" y="2247"/>
                    <a:pt x="3952" y="2247"/>
                  </a:cubicBezTo>
                  <a:lnTo>
                    <a:pt x="1" y="2247"/>
                  </a:lnTo>
                  <a:lnTo>
                    <a:pt x="1" y="3942"/>
                  </a:lnTo>
                  <a:cubicBezTo>
                    <a:pt x="1" y="5698"/>
                    <a:pt x="1154" y="7137"/>
                    <a:pt x="2587" y="7643"/>
                  </a:cubicBezTo>
                  <a:lnTo>
                    <a:pt x="2597" y="7643"/>
                  </a:lnTo>
                  <a:cubicBezTo>
                    <a:pt x="3006" y="7806"/>
                    <a:pt x="3480" y="7887"/>
                    <a:pt x="3953" y="7887"/>
                  </a:cubicBezTo>
                  <a:cubicBezTo>
                    <a:pt x="4426" y="7887"/>
                    <a:pt x="4899" y="7806"/>
                    <a:pt x="5307" y="7643"/>
                  </a:cubicBezTo>
                  <a:lnTo>
                    <a:pt x="5319" y="7643"/>
                  </a:lnTo>
                  <a:cubicBezTo>
                    <a:pt x="6451" y="7306"/>
                    <a:pt x="7905" y="5848"/>
                    <a:pt x="7905" y="3942"/>
                  </a:cubicBezTo>
                  <a:lnTo>
                    <a:pt x="7905" y="1684"/>
                  </a:lnTo>
                  <a:cubicBezTo>
                    <a:pt x="7905" y="1100"/>
                    <a:pt x="7776" y="524"/>
                    <a:pt x="75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78" name="Google Shape;9578;p72"/>
            <p:cNvSpPr/>
            <p:nvPr/>
          </p:nvSpPr>
          <p:spPr>
            <a:xfrm>
              <a:off x="3428150" y="4399275"/>
              <a:ext cx="166925" cy="84725"/>
            </a:xfrm>
            <a:custGeom>
              <a:avLst/>
              <a:gdLst/>
              <a:ahLst/>
              <a:cxnLst/>
              <a:rect l="l" t="t" r="r" b="b"/>
              <a:pathLst>
                <a:path w="6677" h="3389" extrusionOk="0">
                  <a:moveTo>
                    <a:pt x="3921" y="1"/>
                  </a:moveTo>
                  <a:cubicBezTo>
                    <a:pt x="3917" y="1"/>
                    <a:pt x="3913" y="1"/>
                    <a:pt x="3910" y="1"/>
                  </a:cubicBezTo>
                  <a:cubicBezTo>
                    <a:pt x="1946" y="4"/>
                    <a:pt x="284" y="1446"/>
                    <a:pt x="1" y="3389"/>
                  </a:cubicBezTo>
                  <a:lnTo>
                    <a:pt x="3910" y="3389"/>
                  </a:lnTo>
                  <a:cubicBezTo>
                    <a:pt x="5247" y="3389"/>
                    <a:pt x="6403" y="2452"/>
                    <a:pt x="6677" y="1142"/>
                  </a:cubicBezTo>
                  <a:cubicBezTo>
                    <a:pt x="5945" y="410"/>
                    <a:pt x="4953" y="1"/>
                    <a:pt x="39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79" name="Google Shape;9579;p72"/>
            <p:cNvSpPr/>
            <p:nvPr/>
          </p:nvSpPr>
          <p:spPr>
            <a:xfrm>
              <a:off x="3330525" y="4674000"/>
              <a:ext cx="181225" cy="207125"/>
            </a:xfrm>
            <a:custGeom>
              <a:avLst/>
              <a:gdLst/>
              <a:ahLst/>
              <a:cxnLst/>
              <a:rect l="l" t="t" r="r" b="b"/>
              <a:pathLst>
                <a:path w="7249" h="8285" extrusionOk="0">
                  <a:moveTo>
                    <a:pt x="2972" y="0"/>
                  </a:moveTo>
                  <a:lnTo>
                    <a:pt x="1455" y="440"/>
                  </a:lnTo>
                  <a:cubicBezTo>
                    <a:pt x="542" y="744"/>
                    <a:pt x="0" y="1716"/>
                    <a:pt x="235" y="2620"/>
                  </a:cubicBezTo>
                  <a:lnTo>
                    <a:pt x="1229" y="7832"/>
                  </a:lnTo>
                  <a:cubicBezTo>
                    <a:pt x="1289" y="8091"/>
                    <a:pt x="1518" y="8278"/>
                    <a:pt x="1783" y="8284"/>
                  </a:cubicBezTo>
                  <a:cubicBezTo>
                    <a:pt x="1787" y="8284"/>
                    <a:pt x="1792" y="8285"/>
                    <a:pt x="1796" y="8285"/>
                  </a:cubicBezTo>
                  <a:cubicBezTo>
                    <a:pt x="1816" y="8285"/>
                    <a:pt x="1835" y="8279"/>
                    <a:pt x="1852" y="8272"/>
                  </a:cubicBezTo>
                  <a:cubicBezTo>
                    <a:pt x="1861" y="8284"/>
                    <a:pt x="1861" y="8284"/>
                    <a:pt x="1873" y="8284"/>
                  </a:cubicBezTo>
                  <a:lnTo>
                    <a:pt x="7248" y="8284"/>
                  </a:lnTo>
                  <a:lnTo>
                    <a:pt x="7248" y="3364"/>
                  </a:lnTo>
                  <a:lnTo>
                    <a:pt x="6514" y="4086"/>
                  </a:lnTo>
                  <a:cubicBezTo>
                    <a:pt x="6410" y="4202"/>
                    <a:pt x="6270" y="4259"/>
                    <a:pt x="6126" y="4259"/>
                  </a:cubicBezTo>
                  <a:cubicBezTo>
                    <a:pt x="5952" y="4259"/>
                    <a:pt x="5772" y="4175"/>
                    <a:pt x="5646" y="4008"/>
                  </a:cubicBezTo>
                  <a:lnTo>
                    <a:pt x="297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80" name="Google Shape;9580;p72"/>
            <p:cNvSpPr/>
            <p:nvPr/>
          </p:nvSpPr>
          <p:spPr>
            <a:xfrm>
              <a:off x="3540175" y="4674000"/>
              <a:ext cx="181000" cy="207100"/>
            </a:xfrm>
            <a:custGeom>
              <a:avLst/>
              <a:gdLst/>
              <a:ahLst/>
              <a:cxnLst/>
              <a:rect l="l" t="t" r="r" b="b"/>
              <a:pathLst>
                <a:path w="7240" h="8284" extrusionOk="0">
                  <a:moveTo>
                    <a:pt x="3951" y="4821"/>
                  </a:moveTo>
                  <a:cubicBezTo>
                    <a:pt x="4701" y="4821"/>
                    <a:pt x="4701" y="5950"/>
                    <a:pt x="3951" y="5950"/>
                  </a:cubicBezTo>
                  <a:lnTo>
                    <a:pt x="2822" y="5950"/>
                  </a:lnTo>
                  <a:cubicBezTo>
                    <a:pt x="2075" y="5950"/>
                    <a:pt x="2075" y="4821"/>
                    <a:pt x="2822" y="4821"/>
                  </a:cubicBezTo>
                  <a:close/>
                  <a:moveTo>
                    <a:pt x="4280" y="0"/>
                  </a:moveTo>
                  <a:lnTo>
                    <a:pt x="1603" y="4008"/>
                  </a:lnTo>
                  <a:cubicBezTo>
                    <a:pt x="1476" y="4178"/>
                    <a:pt x="1297" y="4257"/>
                    <a:pt x="1126" y="4257"/>
                  </a:cubicBezTo>
                  <a:cubicBezTo>
                    <a:pt x="977" y="4257"/>
                    <a:pt x="834" y="4197"/>
                    <a:pt x="735" y="4086"/>
                  </a:cubicBezTo>
                  <a:lnTo>
                    <a:pt x="1" y="3364"/>
                  </a:lnTo>
                  <a:lnTo>
                    <a:pt x="1" y="8284"/>
                  </a:lnTo>
                  <a:lnTo>
                    <a:pt x="5454" y="8284"/>
                  </a:lnTo>
                  <a:cubicBezTo>
                    <a:pt x="5722" y="8284"/>
                    <a:pt x="5954" y="8094"/>
                    <a:pt x="6008" y="7832"/>
                  </a:cubicBezTo>
                  <a:lnTo>
                    <a:pt x="7002" y="2653"/>
                  </a:lnTo>
                  <a:cubicBezTo>
                    <a:pt x="7240" y="1716"/>
                    <a:pt x="6707" y="744"/>
                    <a:pt x="5770" y="428"/>
                  </a:cubicBezTo>
                  <a:lnTo>
                    <a:pt x="42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81" name="Google Shape;9581;p72"/>
            <p:cNvSpPr/>
            <p:nvPr/>
          </p:nvSpPr>
          <p:spPr>
            <a:xfrm>
              <a:off x="3429975" y="4648850"/>
              <a:ext cx="78225" cy="95400"/>
            </a:xfrm>
            <a:custGeom>
              <a:avLst/>
              <a:gdLst/>
              <a:ahLst/>
              <a:cxnLst/>
              <a:rect l="l" t="t" r="r" b="b"/>
              <a:pathLst>
                <a:path w="3129" h="3816" extrusionOk="0">
                  <a:moveTo>
                    <a:pt x="452" y="0"/>
                  </a:moveTo>
                  <a:lnTo>
                    <a:pt x="0" y="440"/>
                  </a:lnTo>
                  <a:lnTo>
                    <a:pt x="2247" y="3816"/>
                  </a:lnTo>
                  <a:lnTo>
                    <a:pt x="3129" y="2936"/>
                  </a:lnTo>
                  <a:lnTo>
                    <a:pt x="1741" y="846"/>
                  </a:lnTo>
                  <a:cubicBezTo>
                    <a:pt x="1268" y="636"/>
                    <a:pt x="834" y="350"/>
                    <a:pt x="4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82" name="Google Shape;9582;p72"/>
            <p:cNvSpPr/>
            <p:nvPr/>
          </p:nvSpPr>
          <p:spPr>
            <a:xfrm>
              <a:off x="3514200" y="4681000"/>
              <a:ext cx="23150" cy="17550"/>
            </a:xfrm>
            <a:custGeom>
              <a:avLst/>
              <a:gdLst/>
              <a:ahLst/>
              <a:cxnLst/>
              <a:rect l="l" t="t" r="r" b="b"/>
              <a:pathLst>
                <a:path w="926" h="702" extrusionOk="0">
                  <a:moveTo>
                    <a:pt x="1" y="0"/>
                  </a:moveTo>
                  <a:lnTo>
                    <a:pt x="465" y="702"/>
                  </a:lnTo>
                  <a:lnTo>
                    <a:pt x="925" y="0"/>
                  </a:lnTo>
                  <a:lnTo>
                    <a:pt x="916" y="0"/>
                  </a:lnTo>
                  <a:cubicBezTo>
                    <a:pt x="769" y="12"/>
                    <a:pt x="609" y="24"/>
                    <a:pt x="465" y="24"/>
                  </a:cubicBezTo>
                  <a:cubicBezTo>
                    <a:pt x="317" y="24"/>
                    <a:pt x="157" y="1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83" name="Google Shape;9583;p72"/>
          <p:cNvGrpSpPr/>
          <p:nvPr/>
        </p:nvGrpSpPr>
        <p:grpSpPr>
          <a:xfrm>
            <a:off x="7169084" y="3538890"/>
            <a:ext cx="253265" cy="339253"/>
            <a:chOff x="3938800" y="4399275"/>
            <a:chExt cx="359700" cy="481825"/>
          </a:xfrm>
          <a:solidFill>
            <a:srgbClr val="FFC000"/>
          </a:solidFill>
        </p:grpSpPr>
        <p:sp>
          <p:nvSpPr>
            <p:cNvPr id="9584" name="Google Shape;9584;p72"/>
            <p:cNvSpPr/>
            <p:nvPr/>
          </p:nvSpPr>
          <p:spPr>
            <a:xfrm>
              <a:off x="4022650" y="4427525"/>
              <a:ext cx="166625" cy="84700"/>
            </a:xfrm>
            <a:custGeom>
              <a:avLst/>
              <a:gdLst/>
              <a:ahLst/>
              <a:cxnLst/>
              <a:rect l="l" t="t" r="r" b="b"/>
              <a:pathLst>
                <a:path w="6665" h="3388" extrusionOk="0">
                  <a:moveTo>
                    <a:pt x="3909" y="0"/>
                  </a:moveTo>
                  <a:cubicBezTo>
                    <a:pt x="1946" y="3"/>
                    <a:pt x="284" y="1446"/>
                    <a:pt x="1" y="3388"/>
                  </a:cubicBezTo>
                  <a:lnTo>
                    <a:pt x="3909" y="3388"/>
                  </a:lnTo>
                  <a:cubicBezTo>
                    <a:pt x="4807" y="3385"/>
                    <a:pt x="5647" y="2957"/>
                    <a:pt x="6180" y="2235"/>
                  </a:cubicBezTo>
                  <a:cubicBezTo>
                    <a:pt x="6421" y="1909"/>
                    <a:pt x="6589" y="1530"/>
                    <a:pt x="6665" y="1129"/>
                  </a:cubicBezTo>
                  <a:cubicBezTo>
                    <a:pt x="6135" y="602"/>
                    <a:pt x="5463" y="241"/>
                    <a:pt x="4734" y="91"/>
                  </a:cubicBezTo>
                  <a:cubicBezTo>
                    <a:pt x="4463" y="30"/>
                    <a:pt x="4186" y="0"/>
                    <a:pt x="39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85" name="Google Shape;9585;p72"/>
            <p:cNvSpPr/>
            <p:nvPr/>
          </p:nvSpPr>
          <p:spPr>
            <a:xfrm>
              <a:off x="4021450" y="4484275"/>
              <a:ext cx="197650" cy="199225"/>
            </a:xfrm>
            <a:custGeom>
              <a:avLst/>
              <a:gdLst/>
              <a:ahLst/>
              <a:cxnLst/>
              <a:rect l="l" t="t" r="r" b="b"/>
              <a:pathLst>
                <a:path w="7906" h="7969" extrusionOk="0">
                  <a:moveTo>
                    <a:pt x="7526" y="1"/>
                  </a:moveTo>
                  <a:cubicBezTo>
                    <a:pt x="7420" y="223"/>
                    <a:pt x="7291" y="434"/>
                    <a:pt x="7140" y="633"/>
                  </a:cubicBezTo>
                  <a:cubicBezTo>
                    <a:pt x="6396" y="1648"/>
                    <a:pt x="5216" y="2247"/>
                    <a:pt x="3957" y="2247"/>
                  </a:cubicBezTo>
                  <a:lnTo>
                    <a:pt x="4" y="2247"/>
                  </a:lnTo>
                  <a:lnTo>
                    <a:pt x="4" y="4018"/>
                  </a:lnTo>
                  <a:cubicBezTo>
                    <a:pt x="1" y="4635"/>
                    <a:pt x="148" y="5243"/>
                    <a:pt x="434" y="5788"/>
                  </a:cubicBezTo>
                  <a:lnTo>
                    <a:pt x="434" y="5800"/>
                  </a:lnTo>
                  <a:cubicBezTo>
                    <a:pt x="615" y="6159"/>
                    <a:pt x="850" y="6487"/>
                    <a:pt x="1133" y="6773"/>
                  </a:cubicBezTo>
                  <a:lnTo>
                    <a:pt x="1202" y="6839"/>
                  </a:lnTo>
                  <a:cubicBezTo>
                    <a:pt x="1967" y="7592"/>
                    <a:pt x="2962" y="7968"/>
                    <a:pt x="3958" y="7968"/>
                  </a:cubicBezTo>
                  <a:cubicBezTo>
                    <a:pt x="4959" y="7968"/>
                    <a:pt x="5959" y="7588"/>
                    <a:pt x="6725" y="6827"/>
                  </a:cubicBezTo>
                  <a:lnTo>
                    <a:pt x="6758" y="6794"/>
                  </a:lnTo>
                  <a:cubicBezTo>
                    <a:pt x="6972" y="6583"/>
                    <a:pt x="7158" y="6342"/>
                    <a:pt x="7312" y="6083"/>
                  </a:cubicBezTo>
                  <a:lnTo>
                    <a:pt x="7321" y="6083"/>
                  </a:lnTo>
                  <a:cubicBezTo>
                    <a:pt x="7703" y="5463"/>
                    <a:pt x="7905" y="4746"/>
                    <a:pt x="7902" y="4018"/>
                  </a:cubicBezTo>
                  <a:lnTo>
                    <a:pt x="7902" y="1684"/>
                  </a:lnTo>
                  <a:cubicBezTo>
                    <a:pt x="7902" y="1407"/>
                    <a:pt x="7875" y="1130"/>
                    <a:pt x="7818" y="859"/>
                  </a:cubicBezTo>
                  <a:cubicBezTo>
                    <a:pt x="7764" y="561"/>
                    <a:pt x="7664" y="272"/>
                    <a:pt x="75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86" name="Google Shape;9586;p72"/>
            <p:cNvSpPr/>
            <p:nvPr/>
          </p:nvSpPr>
          <p:spPr>
            <a:xfrm>
              <a:off x="4054050" y="4692500"/>
              <a:ext cx="132975" cy="47450"/>
            </a:xfrm>
            <a:custGeom>
              <a:avLst/>
              <a:gdLst/>
              <a:ahLst/>
              <a:cxnLst/>
              <a:rect l="l" t="t" r="r" b="b"/>
              <a:pathLst>
                <a:path w="5319" h="1898" extrusionOk="0">
                  <a:moveTo>
                    <a:pt x="5318" y="1"/>
                  </a:moveTo>
                  <a:lnTo>
                    <a:pt x="5318" y="1"/>
                  </a:lnTo>
                  <a:cubicBezTo>
                    <a:pt x="4550" y="498"/>
                    <a:pt x="3635" y="769"/>
                    <a:pt x="2653" y="769"/>
                  </a:cubicBezTo>
                  <a:cubicBezTo>
                    <a:pt x="2648" y="769"/>
                    <a:pt x="2643" y="769"/>
                    <a:pt x="2637" y="769"/>
                  </a:cubicBezTo>
                  <a:cubicBezTo>
                    <a:pt x="1703" y="769"/>
                    <a:pt x="791" y="507"/>
                    <a:pt x="0" y="13"/>
                  </a:cubicBezTo>
                  <a:lnTo>
                    <a:pt x="0" y="13"/>
                  </a:lnTo>
                  <a:cubicBezTo>
                    <a:pt x="82" y="272"/>
                    <a:pt x="202" y="516"/>
                    <a:pt x="362" y="736"/>
                  </a:cubicBezTo>
                  <a:cubicBezTo>
                    <a:pt x="898" y="1464"/>
                    <a:pt x="1747" y="1895"/>
                    <a:pt x="2653" y="1898"/>
                  </a:cubicBezTo>
                  <a:cubicBezTo>
                    <a:pt x="2660" y="1898"/>
                    <a:pt x="2667" y="1898"/>
                    <a:pt x="2674" y="1898"/>
                  </a:cubicBezTo>
                  <a:cubicBezTo>
                    <a:pt x="3870" y="1898"/>
                    <a:pt x="4935" y="1135"/>
                    <a:pt x="53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87" name="Google Shape;9587;p72"/>
            <p:cNvSpPr/>
            <p:nvPr/>
          </p:nvSpPr>
          <p:spPr>
            <a:xfrm>
              <a:off x="4163275" y="4399275"/>
              <a:ext cx="84275" cy="84200"/>
            </a:xfrm>
            <a:custGeom>
              <a:avLst/>
              <a:gdLst/>
              <a:ahLst/>
              <a:cxnLst/>
              <a:rect l="l" t="t" r="r" b="b"/>
              <a:pathLst>
                <a:path w="3371" h="3368" extrusionOk="0">
                  <a:moveTo>
                    <a:pt x="1090" y="1"/>
                  </a:moveTo>
                  <a:cubicBezTo>
                    <a:pt x="707" y="1"/>
                    <a:pt x="330" y="106"/>
                    <a:pt x="1" y="305"/>
                  </a:cubicBezTo>
                  <a:cubicBezTo>
                    <a:pt x="338" y="420"/>
                    <a:pt x="660" y="573"/>
                    <a:pt x="961" y="769"/>
                  </a:cubicBezTo>
                  <a:lnTo>
                    <a:pt x="961" y="781"/>
                  </a:lnTo>
                  <a:cubicBezTo>
                    <a:pt x="1443" y="1070"/>
                    <a:pt x="1874" y="1446"/>
                    <a:pt x="2226" y="1886"/>
                  </a:cubicBezTo>
                  <a:cubicBezTo>
                    <a:pt x="2587" y="2329"/>
                    <a:pt x="2871" y="2829"/>
                    <a:pt x="3060" y="3368"/>
                  </a:cubicBezTo>
                  <a:cubicBezTo>
                    <a:pt x="3262" y="3033"/>
                    <a:pt x="3370" y="2651"/>
                    <a:pt x="3364" y="2259"/>
                  </a:cubicBezTo>
                  <a:cubicBezTo>
                    <a:pt x="3361" y="1236"/>
                    <a:pt x="2672" y="341"/>
                    <a:pt x="1684" y="79"/>
                  </a:cubicBezTo>
                  <a:cubicBezTo>
                    <a:pt x="1615" y="58"/>
                    <a:pt x="1543" y="46"/>
                    <a:pt x="1467" y="46"/>
                  </a:cubicBezTo>
                  <a:cubicBezTo>
                    <a:pt x="1344" y="34"/>
                    <a:pt x="1232" y="1"/>
                    <a:pt x="1106" y="1"/>
                  </a:cubicBezTo>
                  <a:cubicBezTo>
                    <a:pt x="1101" y="1"/>
                    <a:pt x="1095" y="1"/>
                    <a:pt x="10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88" name="Google Shape;9588;p72"/>
            <p:cNvSpPr/>
            <p:nvPr/>
          </p:nvSpPr>
          <p:spPr>
            <a:xfrm>
              <a:off x="3938800" y="4692800"/>
              <a:ext cx="359700" cy="188300"/>
            </a:xfrm>
            <a:custGeom>
              <a:avLst/>
              <a:gdLst/>
              <a:ahLst/>
              <a:cxnLst/>
              <a:rect l="l" t="t" r="r" b="b"/>
              <a:pathLst>
                <a:path w="14388" h="7532" extrusionOk="0">
                  <a:moveTo>
                    <a:pt x="11160" y="4144"/>
                  </a:moveTo>
                  <a:cubicBezTo>
                    <a:pt x="11470" y="4144"/>
                    <a:pt x="11723" y="4397"/>
                    <a:pt x="11723" y="4710"/>
                  </a:cubicBezTo>
                  <a:cubicBezTo>
                    <a:pt x="11723" y="5021"/>
                    <a:pt x="11470" y="5274"/>
                    <a:pt x="11160" y="5274"/>
                  </a:cubicBezTo>
                  <a:lnTo>
                    <a:pt x="10031" y="5274"/>
                  </a:lnTo>
                  <a:cubicBezTo>
                    <a:pt x="9718" y="5274"/>
                    <a:pt x="9465" y="5021"/>
                    <a:pt x="9465" y="4710"/>
                  </a:cubicBezTo>
                  <a:cubicBezTo>
                    <a:pt x="9465" y="4397"/>
                    <a:pt x="9718" y="4144"/>
                    <a:pt x="10031" y="4144"/>
                  </a:cubicBezTo>
                  <a:close/>
                  <a:moveTo>
                    <a:pt x="3379" y="1"/>
                  </a:moveTo>
                  <a:lnTo>
                    <a:pt x="2385" y="248"/>
                  </a:lnTo>
                  <a:cubicBezTo>
                    <a:pt x="922" y="615"/>
                    <a:pt x="0" y="2067"/>
                    <a:pt x="295" y="3545"/>
                  </a:cubicBezTo>
                  <a:lnTo>
                    <a:pt x="1006" y="7080"/>
                  </a:lnTo>
                  <a:cubicBezTo>
                    <a:pt x="1060" y="7342"/>
                    <a:pt x="1292" y="7532"/>
                    <a:pt x="1560" y="7532"/>
                  </a:cubicBezTo>
                  <a:lnTo>
                    <a:pt x="12831" y="7532"/>
                  </a:lnTo>
                  <a:cubicBezTo>
                    <a:pt x="12833" y="7532"/>
                    <a:pt x="12835" y="7532"/>
                    <a:pt x="12837" y="7532"/>
                  </a:cubicBezTo>
                  <a:cubicBezTo>
                    <a:pt x="13103" y="7532"/>
                    <a:pt x="13331" y="7343"/>
                    <a:pt x="13382" y="7080"/>
                  </a:cubicBezTo>
                  <a:lnTo>
                    <a:pt x="14096" y="3545"/>
                  </a:lnTo>
                  <a:cubicBezTo>
                    <a:pt x="14388" y="2070"/>
                    <a:pt x="13476" y="621"/>
                    <a:pt x="12018" y="248"/>
                  </a:cubicBezTo>
                  <a:lnTo>
                    <a:pt x="11046" y="13"/>
                  </a:lnTo>
                  <a:cubicBezTo>
                    <a:pt x="10678" y="1506"/>
                    <a:pt x="9474" y="2648"/>
                    <a:pt x="7965" y="2943"/>
                  </a:cubicBezTo>
                  <a:cubicBezTo>
                    <a:pt x="7714" y="2991"/>
                    <a:pt x="7463" y="3015"/>
                    <a:pt x="7214" y="3015"/>
                  </a:cubicBezTo>
                  <a:cubicBezTo>
                    <a:pt x="5960" y="3015"/>
                    <a:pt x="4762" y="2417"/>
                    <a:pt x="4011" y="1377"/>
                  </a:cubicBezTo>
                  <a:cubicBezTo>
                    <a:pt x="3707" y="967"/>
                    <a:pt x="3493" y="498"/>
                    <a:pt x="3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89" name="Google Shape;9589;p72"/>
          <p:cNvGrpSpPr/>
          <p:nvPr/>
        </p:nvGrpSpPr>
        <p:grpSpPr>
          <a:xfrm>
            <a:off x="7639862" y="3538890"/>
            <a:ext cx="159039" cy="339253"/>
            <a:chOff x="4584850" y="4399275"/>
            <a:chExt cx="225875" cy="481825"/>
          </a:xfrm>
          <a:solidFill>
            <a:srgbClr val="FFC000"/>
          </a:solidFill>
        </p:grpSpPr>
        <p:sp>
          <p:nvSpPr>
            <p:cNvPr id="9590" name="Google Shape;9590;p72"/>
            <p:cNvSpPr/>
            <p:nvPr/>
          </p:nvSpPr>
          <p:spPr>
            <a:xfrm>
              <a:off x="4655400" y="4399275"/>
              <a:ext cx="84700" cy="84725"/>
            </a:xfrm>
            <a:custGeom>
              <a:avLst/>
              <a:gdLst/>
              <a:ahLst/>
              <a:cxnLst/>
              <a:rect l="l" t="t" r="r" b="b"/>
              <a:pathLst>
                <a:path w="3388" h="3389" extrusionOk="0">
                  <a:moveTo>
                    <a:pt x="1696" y="1"/>
                  </a:moveTo>
                  <a:cubicBezTo>
                    <a:pt x="759" y="1"/>
                    <a:pt x="0" y="760"/>
                    <a:pt x="0" y="1696"/>
                  </a:cubicBezTo>
                  <a:cubicBezTo>
                    <a:pt x="0" y="2630"/>
                    <a:pt x="759" y="3389"/>
                    <a:pt x="1696" y="3389"/>
                  </a:cubicBezTo>
                  <a:cubicBezTo>
                    <a:pt x="2629" y="3389"/>
                    <a:pt x="3388" y="2630"/>
                    <a:pt x="3388" y="1696"/>
                  </a:cubicBezTo>
                  <a:cubicBezTo>
                    <a:pt x="3388" y="760"/>
                    <a:pt x="2629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91" name="Google Shape;9591;p72"/>
            <p:cNvSpPr/>
            <p:nvPr/>
          </p:nvSpPr>
          <p:spPr>
            <a:xfrm>
              <a:off x="4584850" y="4512200"/>
              <a:ext cx="225875" cy="368900"/>
            </a:xfrm>
            <a:custGeom>
              <a:avLst/>
              <a:gdLst/>
              <a:ahLst/>
              <a:cxnLst/>
              <a:rect l="l" t="t" r="r" b="b"/>
              <a:pathLst>
                <a:path w="9035" h="14756" extrusionOk="0">
                  <a:moveTo>
                    <a:pt x="2259" y="1"/>
                  </a:moveTo>
                  <a:cubicBezTo>
                    <a:pt x="1013" y="1"/>
                    <a:pt x="1" y="1052"/>
                    <a:pt x="1" y="2298"/>
                  </a:cubicBezTo>
                  <a:lnTo>
                    <a:pt x="1" y="5686"/>
                  </a:lnTo>
                  <a:cubicBezTo>
                    <a:pt x="1" y="6280"/>
                    <a:pt x="414" y="6792"/>
                    <a:pt x="1106" y="6792"/>
                  </a:cubicBezTo>
                  <a:cubicBezTo>
                    <a:pt x="1284" y="6792"/>
                    <a:pt x="1480" y="6758"/>
                    <a:pt x="1693" y="6683"/>
                  </a:cubicBezTo>
                  <a:lnTo>
                    <a:pt x="1693" y="13627"/>
                  </a:lnTo>
                  <a:cubicBezTo>
                    <a:pt x="1693" y="14250"/>
                    <a:pt x="2199" y="14756"/>
                    <a:pt x="2822" y="14756"/>
                  </a:cubicBezTo>
                  <a:cubicBezTo>
                    <a:pt x="3446" y="14756"/>
                    <a:pt x="3952" y="14250"/>
                    <a:pt x="3952" y="13627"/>
                  </a:cubicBezTo>
                  <a:lnTo>
                    <a:pt x="3952" y="9637"/>
                  </a:lnTo>
                  <a:cubicBezTo>
                    <a:pt x="3952" y="9324"/>
                    <a:pt x="4204" y="9074"/>
                    <a:pt x="4518" y="9074"/>
                  </a:cubicBezTo>
                  <a:cubicBezTo>
                    <a:pt x="4828" y="9074"/>
                    <a:pt x="5081" y="9324"/>
                    <a:pt x="5081" y="9637"/>
                  </a:cubicBezTo>
                  <a:lnTo>
                    <a:pt x="5081" y="13627"/>
                  </a:lnTo>
                  <a:cubicBezTo>
                    <a:pt x="5081" y="14250"/>
                    <a:pt x="5587" y="14756"/>
                    <a:pt x="6210" y="14756"/>
                  </a:cubicBezTo>
                  <a:cubicBezTo>
                    <a:pt x="6833" y="14756"/>
                    <a:pt x="7339" y="14250"/>
                    <a:pt x="7339" y="13627"/>
                  </a:cubicBezTo>
                  <a:lnTo>
                    <a:pt x="7339" y="6683"/>
                  </a:lnTo>
                  <a:cubicBezTo>
                    <a:pt x="7552" y="6758"/>
                    <a:pt x="7749" y="6792"/>
                    <a:pt x="7927" y="6792"/>
                  </a:cubicBezTo>
                  <a:cubicBezTo>
                    <a:pt x="8619" y="6792"/>
                    <a:pt x="9035" y="6280"/>
                    <a:pt x="9035" y="5686"/>
                  </a:cubicBezTo>
                  <a:lnTo>
                    <a:pt x="9035" y="2298"/>
                  </a:lnTo>
                  <a:cubicBezTo>
                    <a:pt x="9035" y="1052"/>
                    <a:pt x="8020" y="1"/>
                    <a:pt x="67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592" name="Google Shape;9592;p72"/>
          <p:cNvSpPr/>
          <p:nvPr/>
        </p:nvSpPr>
        <p:spPr>
          <a:xfrm>
            <a:off x="7957998" y="3538820"/>
            <a:ext cx="372275" cy="339112"/>
          </a:xfrm>
          <a:custGeom>
            <a:avLst/>
            <a:gdLst/>
            <a:ahLst/>
            <a:cxnLst/>
            <a:rect l="l" t="t" r="r" b="b"/>
            <a:pathLst>
              <a:path w="21149" h="19265" extrusionOk="0">
                <a:moveTo>
                  <a:pt x="10580" y="3417"/>
                </a:moveTo>
                <a:cubicBezTo>
                  <a:pt x="12186" y="3417"/>
                  <a:pt x="13773" y="4040"/>
                  <a:pt x="14967" y="5236"/>
                </a:cubicBezTo>
                <a:cubicBezTo>
                  <a:pt x="16933" y="7199"/>
                  <a:pt x="17352" y="10231"/>
                  <a:pt x="15997" y="12655"/>
                </a:cubicBezTo>
                <a:lnTo>
                  <a:pt x="7550" y="4209"/>
                </a:lnTo>
                <a:cubicBezTo>
                  <a:pt x="8500" y="3676"/>
                  <a:pt x="9544" y="3417"/>
                  <a:pt x="10580" y="3417"/>
                </a:cubicBezTo>
                <a:close/>
                <a:moveTo>
                  <a:pt x="5156" y="6603"/>
                </a:moveTo>
                <a:lnTo>
                  <a:pt x="13600" y="15049"/>
                </a:lnTo>
                <a:cubicBezTo>
                  <a:pt x="12650" y="15584"/>
                  <a:pt x="11607" y="15844"/>
                  <a:pt x="10570" y="15844"/>
                </a:cubicBezTo>
                <a:cubicBezTo>
                  <a:pt x="8964" y="15844"/>
                  <a:pt x="7375" y="15218"/>
                  <a:pt x="6183" y="14019"/>
                </a:cubicBezTo>
                <a:cubicBezTo>
                  <a:pt x="4210" y="12059"/>
                  <a:pt x="3789" y="9024"/>
                  <a:pt x="5156" y="6603"/>
                </a:cubicBezTo>
                <a:close/>
                <a:moveTo>
                  <a:pt x="10574" y="0"/>
                </a:moveTo>
                <a:cubicBezTo>
                  <a:pt x="8127" y="0"/>
                  <a:pt x="5681" y="948"/>
                  <a:pt x="3789" y="2842"/>
                </a:cubicBezTo>
                <a:cubicBezTo>
                  <a:pt x="1" y="6630"/>
                  <a:pt x="1" y="12628"/>
                  <a:pt x="3789" y="16413"/>
                </a:cubicBezTo>
                <a:cubicBezTo>
                  <a:pt x="5662" y="18289"/>
                  <a:pt x="8113" y="19265"/>
                  <a:pt x="10576" y="19265"/>
                </a:cubicBezTo>
                <a:cubicBezTo>
                  <a:pt x="13036" y="19265"/>
                  <a:pt x="15488" y="18289"/>
                  <a:pt x="17361" y="16413"/>
                </a:cubicBezTo>
                <a:cubicBezTo>
                  <a:pt x="21149" y="12625"/>
                  <a:pt x="21149" y="6630"/>
                  <a:pt x="17361" y="2842"/>
                </a:cubicBezTo>
                <a:cubicBezTo>
                  <a:pt x="15467" y="948"/>
                  <a:pt x="13020" y="0"/>
                  <a:pt x="1057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593" name="Google Shape;9593;p72"/>
          <p:cNvGrpSpPr/>
          <p:nvPr/>
        </p:nvGrpSpPr>
        <p:grpSpPr>
          <a:xfrm>
            <a:off x="1049680" y="3951795"/>
            <a:ext cx="339253" cy="339253"/>
            <a:chOff x="5642550" y="4399275"/>
            <a:chExt cx="481825" cy="481825"/>
          </a:xfrm>
          <a:solidFill>
            <a:srgbClr val="FFC000"/>
          </a:solidFill>
        </p:grpSpPr>
        <p:sp>
          <p:nvSpPr>
            <p:cNvPr id="9594" name="Google Shape;9594;p72"/>
            <p:cNvSpPr/>
            <p:nvPr/>
          </p:nvSpPr>
          <p:spPr>
            <a:xfrm>
              <a:off x="5642550" y="43992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7945"/>
                  </a:moveTo>
                  <a:cubicBezTo>
                    <a:pt x="15593" y="7945"/>
                    <a:pt x="15846" y="8195"/>
                    <a:pt x="15846" y="8508"/>
                  </a:cubicBezTo>
                  <a:lnTo>
                    <a:pt x="15846" y="10766"/>
                  </a:lnTo>
                  <a:cubicBezTo>
                    <a:pt x="15846" y="11079"/>
                    <a:pt x="15593" y="11332"/>
                    <a:pt x="15283" y="11332"/>
                  </a:cubicBezTo>
                  <a:lnTo>
                    <a:pt x="3991" y="11332"/>
                  </a:lnTo>
                  <a:cubicBezTo>
                    <a:pt x="3678" y="11332"/>
                    <a:pt x="3425" y="11079"/>
                    <a:pt x="3425" y="10766"/>
                  </a:cubicBezTo>
                  <a:lnTo>
                    <a:pt x="3425" y="8508"/>
                  </a:lnTo>
                  <a:cubicBezTo>
                    <a:pt x="3425" y="8195"/>
                    <a:pt x="3678" y="7945"/>
                    <a:pt x="3991" y="7945"/>
                  </a:cubicBezTo>
                  <a:close/>
                  <a:moveTo>
                    <a:pt x="9637" y="1"/>
                  </a:moveTo>
                  <a:cubicBezTo>
                    <a:pt x="4331" y="1"/>
                    <a:pt x="1" y="4331"/>
                    <a:pt x="1" y="9637"/>
                  </a:cubicBezTo>
                  <a:cubicBezTo>
                    <a:pt x="1" y="14946"/>
                    <a:pt x="4328" y="19273"/>
                    <a:pt x="9637" y="19273"/>
                  </a:cubicBezTo>
                  <a:cubicBezTo>
                    <a:pt x="14943" y="19273"/>
                    <a:pt x="19273" y="14946"/>
                    <a:pt x="19273" y="9637"/>
                  </a:cubicBezTo>
                  <a:cubicBezTo>
                    <a:pt x="19273" y="4331"/>
                    <a:pt x="14943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95" name="Google Shape;9595;p72"/>
            <p:cNvSpPr/>
            <p:nvPr/>
          </p:nvSpPr>
          <p:spPr>
            <a:xfrm>
              <a:off x="5756375" y="4626100"/>
              <a:ext cx="254100" cy="28275"/>
            </a:xfrm>
            <a:custGeom>
              <a:avLst/>
              <a:gdLst/>
              <a:ahLst/>
              <a:cxnLst/>
              <a:rect l="l" t="t" r="r" b="b"/>
              <a:pathLst>
                <a:path w="10164" h="1131" extrusionOk="0">
                  <a:moveTo>
                    <a:pt x="1" y="1"/>
                  </a:moveTo>
                  <a:lnTo>
                    <a:pt x="1" y="1130"/>
                  </a:lnTo>
                  <a:lnTo>
                    <a:pt x="10164" y="1130"/>
                  </a:lnTo>
                  <a:lnTo>
                    <a:pt x="1016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96" name="Google Shape;9596;p72"/>
          <p:cNvGrpSpPr/>
          <p:nvPr/>
        </p:nvGrpSpPr>
        <p:grpSpPr>
          <a:xfrm>
            <a:off x="2859815" y="3963703"/>
            <a:ext cx="363316" cy="315437"/>
            <a:chOff x="6218300" y="4416175"/>
            <a:chExt cx="516000" cy="448000"/>
          </a:xfrm>
          <a:solidFill>
            <a:srgbClr val="FFC000"/>
          </a:solidFill>
        </p:grpSpPr>
        <p:sp>
          <p:nvSpPr>
            <p:cNvPr id="9597" name="Google Shape;9597;p72"/>
            <p:cNvSpPr/>
            <p:nvPr/>
          </p:nvSpPr>
          <p:spPr>
            <a:xfrm>
              <a:off x="6462150" y="4525375"/>
              <a:ext cx="28250" cy="141250"/>
            </a:xfrm>
            <a:custGeom>
              <a:avLst/>
              <a:gdLst/>
              <a:ahLst/>
              <a:cxnLst/>
              <a:rect l="l" t="t" r="r" b="b"/>
              <a:pathLst>
                <a:path w="1130" h="565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lnTo>
                    <a:pt x="0" y="5087"/>
                  </a:lnTo>
                  <a:cubicBezTo>
                    <a:pt x="0" y="5397"/>
                    <a:pt x="253" y="5650"/>
                    <a:pt x="566" y="5650"/>
                  </a:cubicBezTo>
                  <a:cubicBezTo>
                    <a:pt x="877" y="5650"/>
                    <a:pt x="1130" y="5397"/>
                    <a:pt x="1130" y="5087"/>
                  </a:cubicBezTo>
                  <a:lnTo>
                    <a:pt x="1130" y="567"/>
                  </a:lnTo>
                  <a:cubicBezTo>
                    <a:pt x="1130" y="254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98" name="Google Shape;9598;p72"/>
            <p:cNvSpPr/>
            <p:nvPr/>
          </p:nvSpPr>
          <p:spPr>
            <a:xfrm>
              <a:off x="6218300" y="4416175"/>
              <a:ext cx="516000" cy="448000"/>
            </a:xfrm>
            <a:custGeom>
              <a:avLst/>
              <a:gdLst/>
              <a:ahLst/>
              <a:cxnLst/>
              <a:rect l="l" t="t" r="r" b="b"/>
              <a:pathLst>
                <a:path w="20640" h="17920" extrusionOk="0">
                  <a:moveTo>
                    <a:pt x="10320" y="3240"/>
                  </a:moveTo>
                  <a:cubicBezTo>
                    <a:pt x="11254" y="3240"/>
                    <a:pt x="12013" y="3998"/>
                    <a:pt x="12013" y="4935"/>
                  </a:cubicBezTo>
                  <a:lnTo>
                    <a:pt x="12013" y="9452"/>
                  </a:lnTo>
                  <a:cubicBezTo>
                    <a:pt x="12013" y="10385"/>
                    <a:pt x="11254" y="11144"/>
                    <a:pt x="10320" y="11144"/>
                  </a:cubicBezTo>
                  <a:cubicBezTo>
                    <a:pt x="9384" y="11144"/>
                    <a:pt x="8625" y="10385"/>
                    <a:pt x="8625" y="9452"/>
                  </a:cubicBezTo>
                  <a:lnTo>
                    <a:pt x="8625" y="4935"/>
                  </a:lnTo>
                  <a:cubicBezTo>
                    <a:pt x="8625" y="3998"/>
                    <a:pt x="9384" y="3240"/>
                    <a:pt x="10320" y="3240"/>
                  </a:cubicBezTo>
                  <a:close/>
                  <a:moveTo>
                    <a:pt x="10320" y="12274"/>
                  </a:moveTo>
                  <a:cubicBezTo>
                    <a:pt x="10538" y="12274"/>
                    <a:pt x="10758" y="12316"/>
                    <a:pt x="10968" y="12403"/>
                  </a:cubicBezTo>
                  <a:cubicBezTo>
                    <a:pt x="11600" y="12665"/>
                    <a:pt x="12013" y="13282"/>
                    <a:pt x="12013" y="13969"/>
                  </a:cubicBezTo>
                  <a:cubicBezTo>
                    <a:pt x="12013" y="14902"/>
                    <a:pt x="11254" y="15661"/>
                    <a:pt x="10320" y="15661"/>
                  </a:cubicBezTo>
                  <a:cubicBezTo>
                    <a:pt x="9634" y="15661"/>
                    <a:pt x="9017" y="15248"/>
                    <a:pt x="8755" y="14616"/>
                  </a:cubicBezTo>
                  <a:cubicBezTo>
                    <a:pt x="8493" y="13984"/>
                    <a:pt x="8637" y="13255"/>
                    <a:pt x="9122" y="12770"/>
                  </a:cubicBezTo>
                  <a:cubicBezTo>
                    <a:pt x="9446" y="12446"/>
                    <a:pt x="9880" y="12274"/>
                    <a:pt x="10320" y="12274"/>
                  </a:cubicBezTo>
                  <a:close/>
                  <a:moveTo>
                    <a:pt x="10319" y="1"/>
                  </a:moveTo>
                  <a:cubicBezTo>
                    <a:pt x="9352" y="1"/>
                    <a:pt x="8386" y="487"/>
                    <a:pt x="7848" y="1460"/>
                  </a:cubicBezTo>
                  <a:lnTo>
                    <a:pt x="1040" y="13731"/>
                  </a:lnTo>
                  <a:cubicBezTo>
                    <a:pt x="1" y="15613"/>
                    <a:pt x="1359" y="17919"/>
                    <a:pt x="3509" y="17919"/>
                  </a:cubicBezTo>
                  <a:lnTo>
                    <a:pt x="17129" y="17919"/>
                  </a:lnTo>
                  <a:cubicBezTo>
                    <a:pt x="19279" y="17919"/>
                    <a:pt x="20640" y="15616"/>
                    <a:pt x="19598" y="13731"/>
                  </a:cubicBezTo>
                  <a:lnTo>
                    <a:pt x="12790" y="1460"/>
                  </a:lnTo>
                  <a:cubicBezTo>
                    <a:pt x="12252" y="487"/>
                    <a:pt x="11286" y="1"/>
                    <a:pt x="103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99" name="Google Shape;9599;p72"/>
            <p:cNvSpPr/>
            <p:nvPr/>
          </p:nvSpPr>
          <p:spPr>
            <a:xfrm>
              <a:off x="6462150" y="47512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7"/>
                  </a:cubicBezTo>
                  <a:cubicBezTo>
                    <a:pt x="1130" y="253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00" name="Google Shape;9600;p72"/>
          <p:cNvGrpSpPr/>
          <p:nvPr/>
        </p:nvGrpSpPr>
        <p:grpSpPr>
          <a:xfrm>
            <a:off x="5918879" y="3951792"/>
            <a:ext cx="339253" cy="339253"/>
            <a:chOff x="899850" y="4992125"/>
            <a:chExt cx="481825" cy="481825"/>
          </a:xfrm>
          <a:solidFill>
            <a:srgbClr val="FFC000"/>
          </a:solidFill>
        </p:grpSpPr>
        <p:sp>
          <p:nvSpPr>
            <p:cNvPr id="9601" name="Google Shape;9601;p72"/>
            <p:cNvSpPr/>
            <p:nvPr/>
          </p:nvSpPr>
          <p:spPr>
            <a:xfrm>
              <a:off x="1126600" y="536010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0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6" y="1130"/>
                    <a:pt x="1129" y="877"/>
                    <a:pt x="1129" y="564"/>
                  </a:cubicBezTo>
                  <a:cubicBezTo>
                    <a:pt x="1129" y="250"/>
                    <a:pt x="876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02" name="Google Shape;9602;p72"/>
            <p:cNvSpPr/>
            <p:nvPr/>
          </p:nvSpPr>
          <p:spPr>
            <a:xfrm>
              <a:off x="1056050" y="5079900"/>
              <a:ext cx="169400" cy="194950"/>
            </a:xfrm>
            <a:custGeom>
              <a:avLst/>
              <a:gdLst/>
              <a:ahLst/>
              <a:cxnLst/>
              <a:rect l="l" t="t" r="r" b="b"/>
              <a:pathLst>
                <a:path w="6776" h="7798" extrusionOk="0">
                  <a:moveTo>
                    <a:pt x="3417" y="1"/>
                  </a:moveTo>
                  <a:cubicBezTo>
                    <a:pt x="1713" y="1"/>
                    <a:pt x="0" y="1115"/>
                    <a:pt x="0" y="3304"/>
                  </a:cubicBezTo>
                  <a:cubicBezTo>
                    <a:pt x="0" y="3614"/>
                    <a:pt x="250" y="3867"/>
                    <a:pt x="564" y="3867"/>
                  </a:cubicBezTo>
                  <a:cubicBezTo>
                    <a:pt x="877" y="3867"/>
                    <a:pt x="1130" y="3614"/>
                    <a:pt x="1130" y="3304"/>
                  </a:cubicBezTo>
                  <a:cubicBezTo>
                    <a:pt x="1130" y="2069"/>
                    <a:pt x="2111" y="1061"/>
                    <a:pt x="3388" y="1061"/>
                  </a:cubicBezTo>
                  <a:cubicBezTo>
                    <a:pt x="4665" y="1061"/>
                    <a:pt x="5647" y="2066"/>
                    <a:pt x="5647" y="3304"/>
                  </a:cubicBezTo>
                  <a:cubicBezTo>
                    <a:pt x="5647" y="4147"/>
                    <a:pt x="5174" y="4921"/>
                    <a:pt x="4424" y="5310"/>
                  </a:cubicBezTo>
                  <a:cubicBezTo>
                    <a:pt x="3617" y="5728"/>
                    <a:pt x="3108" y="6336"/>
                    <a:pt x="2912" y="7116"/>
                  </a:cubicBezTo>
                  <a:cubicBezTo>
                    <a:pt x="2870" y="7285"/>
                    <a:pt x="2906" y="7466"/>
                    <a:pt x="3015" y="7601"/>
                  </a:cubicBezTo>
                  <a:cubicBezTo>
                    <a:pt x="3118" y="7736"/>
                    <a:pt x="3277" y="7798"/>
                    <a:pt x="3439" y="7798"/>
                  </a:cubicBezTo>
                  <a:cubicBezTo>
                    <a:pt x="3686" y="7798"/>
                    <a:pt x="3938" y="7652"/>
                    <a:pt x="4005" y="7399"/>
                  </a:cubicBezTo>
                  <a:cubicBezTo>
                    <a:pt x="4129" y="6936"/>
                    <a:pt x="4445" y="6568"/>
                    <a:pt x="4945" y="6312"/>
                  </a:cubicBezTo>
                  <a:cubicBezTo>
                    <a:pt x="6071" y="5728"/>
                    <a:pt x="6776" y="4569"/>
                    <a:pt x="6776" y="3304"/>
                  </a:cubicBezTo>
                  <a:cubicBezTo>
                    <a:pt x="6776" y="1090"/>
                    <a:pt x="5101" y="1"/>
                    <a:pt x="3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03" name="Google Shape;9603;p72"/>
            <p:cNvSpPr/>
            <p:nvPr/>
          </p:nvSpPr>
          <p:spPr>
            <a:xfrm>
              <a:off x="8998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2334"/>
                  </a:moveTo>
                  <a:cubicBezTo>
                    <a:pt x="12223" y="2334"/>
                    <a:pt x="14153" y="4367"/>
                    <a:pt x="14153" y="6815"/>
                  </a:cubicBezTo>
                  <a:cubicBezTo>
                    <a:pt x="14153" y="8501"/>
                    <a:pt x="13214" y="10049"/>
                    <a:pt x="11714" y="10826"/>
                  </a:cubicBezTo>
                  <a:cubicBezTo>
                    <a:pt x="11401" y="10986"/>
                    <a:pt x="11362" y="11142"/>
                    <a:pt x="11344" y="11202"/>
                  </a:cubicBezTo>
                  <a:cubicBezTo>
                    <a:pt x="11141" y="11958"/>
                    <a:pt x="10458" y="12455"/>
                    <a:pt x="9710" y="12455"/>
                  </a:cubicBezTo>
                  <a:cubicBezTo>
                    <a:pt x="9569" y="12455"/>
                    <a:pt x="9426" y="12438"/>
                    <a:pt x="9284" y="12401"/>
                  </a:cubicBezTo>
                  <a:cubicBezTo>
                    <a:pt x="8383" y="12169"/>
                    <a:pt x="7841" y="11254"/>
                    <a:pt x="8064" y="10353"/>
                  </a:cubicBezTo>
                  <a:cubicBezTo>
                    <a:pt x="8338" y="9260"/>
                    <a:pt x="9061" y="8384"/>
                    <a:pt x="10154" y="7818"/>
                  </a:cubicBezTo>
                  <a:cubicBezTo>
                    <a:pt x="10832" y="7465"/>
                    <a:pt x="10973" y="6556"/>
                    <a:pt x="10434" y="6017"/>
                  </a:cubicBezTo>
                  <a:cubicBezTo>
                    <a:pt x="10219" y="5801"/>
                    <a:pt x="9934" y="5700"/>
                    <a:pt x="9650" y="5700"/>
                  </a:cubicBezTo>
                  <a:cubicBezTo>
                    <a:pt x="9078" y="5700"/>
                    <a:pt x="8507" y="6109"/>
                    <a:pt x="8507" y="6815"/>
                  </a:cubicBezTo>
                  <a:cubicBezTo>
                    <a:pt x="8507" y="7749"/>
                    <a:pt x="7748" y="8507"/>
                    <a:pt x="6812" y="8507"/>
                  </a:cubicBezTo>
                  <a:cubicBezTo>
                    <a:pt x="5875" y="8507"/>
                    <a:pt x="5119" y="7749"/>
                    <a:pt x="5119" y="6815"/>
                  </a:cubicBezTo>
                  <a:cubicBezTo>
                    <a:pt x="5119" y="4388"/>
                    <a:pt x="7028" y="2334"/>
                    <a:pt x="9636" y="2334"/>
                  </a:cubicBezTo>
                  <a:close/>
                  <a:moveTo>
                    <a:pt x="9636" y="13588"/>
                  </a:moveTo>
                  <a:cubicBezTo>
                    <a:pt x="9854" y="13588"/>
                    <a:pt x="10074" y="13630"/>
                    <a:pt x="10284" y="13717"/>
                  </a:cubicBezTo>
                  <a:cubicBezTo>
                    <a:pt x="10916" y="13979"/>
                    <a:pt x="11328" y="14596"/>
                    <a:pt x="11328" y="15283"/>
                  </a:cubicBezTo>
                  <a:cubicBezTo>
                    <a:pt x="11328" y="16219"/>
                    <a:pt x="10570" y="16975"/>
                    <a:pt x="9636" y="16978"/>
                  </a:cubicBezTo>
                  <a:cubicBezTo>
                    <a:pt x="8950" y="16978"/>
                    <a:pt x="8332" y="16562"/>
                    <a:pt x="8070" y="15930"/>
                  </a:cubicBezTo>
                  <a:cubicBezTo>
                    <a:pt x="7808" y="15298"/>
                    <a:pt x="7953" y="14569"/>
                    <a:pt x="8438" y="14084"/>
                  </a:cubicBezTo>
                  <a:cubicBezTo>
                    <a:pt x="8762" y="13760"/>
                    <a:pt x="9195" y="13588"/>
                    <a:pt x="9636" y="13588"/>
                  </a:cubicBezTo>
                  <a:close/>
                  <a:moveTo>
                    <a:pt x="9636" y="1"/>
                  </a:moveTo>
                  <a:cubicBezTo>
                    <a:pt x="4330" y="1"/>
                    <a:pt x="0" y="4331"/>
                    <a:pt x="0" y="9637"/>
                  </a:cubicBezTo>
                  <a:cubicBezTo>
                    <a:pt x="0" y="14945"/>
                    <a:pt x="4330" y="19273"/>
                    <a:pt x="9636" y="19273"/>
                  </a:cubicBezTo>
                  <a:cubicBezTo>
                    <a:pt x="14939" y="19273"/>
                    <a:pt x="19272" y="14945"/>
                    <a:pt x="19272" y="9637"/>
                  </a:cubicBezTo>
                  <a:cubicBezTo>
                    <a:pt x="19272" y="4331"/>
                    <a:pt x="14942" y="1"/>
                    <a:pt x="96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04" name="Google Shape;9604;p72"/>
          <p:cNvGrpSpPr/>
          <p:nvPr/>
        </p:nvGrpSpPr>
        <p:grpSpPr>
          <a:xfrm>
            <a:off x="5461708" y="3951792"/>
            <a:ext cx="339253" cy="339253"/>
            <a:chOff x="1492675" y="4992125"/>
            <a:chExt cx="481825" cy="481825"/>
          </a:xfrm>
          <a:solidFill>
            <a:srgbClr val="FFC000"/>
          </a:solidFill>
        </p:grpSpPr>
        <p:sp>
          <p:nvSpPr>
            <p:cNvPr id="9605" name="Google Shape;9605;p72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06" name="Google Shape;9606;p72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07" name="Google Shape;9607;p72"/>
          <p:cNvGrpSpPr/>
          <p:nvPr/>
        </p:nvGrpSpPr>
        <p:grpSpPr>
          <a:xfrm>
            <a:off x="5004462" y="3951792"/>
            <a:ext cx="339253" cy="339253"/>
            <a:chOff x="2085525" y="4992125"/>
            <a:chExt cx="481825" cy="481825"/>
          </a:xfrm>
          <a:solidFill>
            <a:srgbClr val="FFC000"/>
          </a:solidFill>
        </p:grpSpPr>
        <p:sp>
          <p:nvSpPr>
            <p:cNvPr id="9608" name="Google Shape;9608;p72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09" name="Google Shape;9609;p72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10" name="Google Shape;9610;p72"/>
          <p:cNvGrpSpPr/>
          <p:nvPr/>
        </p:nvGrpSpPr>
        <p:grpSpPr>
          <a:xfrm>
            <a:off x="6833221" y="3951792"/>
            <a:ext cx="339253" cy="339253"/>
            <a:chOff x="2678350" y="4992125"/>
            <a:chExt cx="481825" cy="481825"/>
          </a:xfrm>
          <a:solidFill>
            <a:srgbClr val="FFC000"/>
          </a:solidFill>
        </p:grpSpPr>
        <p:sp>
          <p:nvSpPr>
            <p:cNvPr id="9611" name="Google Shape;9611;p72"/>
            <p:cNvSpPr/>
            <p:nvPr/>
          </p:nvSpPr>
          <p:spPr>
            <a:xfrm>
              <a:off x="2975725" y="5079150"/>
              <a:ext cx="56475" cy="309125"/>
            </a:xfrm>
            <a:custGeom>
              <a:avLst/>
              <a:gdLst/>
              <a:ahLst/>
              <a:cxnLst/>
              <a:rect l="l" t="t" r="r" b="b"/>
              <a:pathLst>
                <a:path w="2259" h="12365" extrusionOk="0">
                  <a:moveTo>
                    <a:pt x="2259" y="1"/>
                  </a:moveTo>
                  <a:cubicBezTo>
                    <a:pt x="943" y="272"/>
                    <a:pt x="0" y="1428"/>
                    <a:pt x="0" y="2768"/>
                  </a:cubicBezTo>
                  <a:lnTo>
                    <a:pt x="0" y="6722"/>
                  </a:lnTo>
                  <a:lnTo>
                    <a:pt x="563" y="6722"/>
                  </a:lnTo>
                  <a:cubicBezTo>
                    <a:pt x="877" y="6722"/>
                    <a:pt x="1130" y="6972"/>
                    <a:pt x="1130" y="7285"/>
                  </a:cubicBezTo>
                  <a:lnTo>
                    <a:pt x="1130" y="11802"/>
                  </a:lnTo>
                  <a:cubicBezTo>
                    <a:pt x="1130" y="12115"/>
                    <a:pt x="1379" y="12365"/>
                    <a:pt x="1693" y="12365"/>
                  </a:cubicBezTo>
                  <a:cubicBezTo>
                    <a:pt x="2006" y="12365"/>
                    <a:pt x="2259" y="12115"/>
                    <a:pt x="2259" y="11802"/>
                  </a:cubicBezTo>
                  <a:lnTo>
                    <a:pt x="22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12" name="Google Shape;9612;p72"/>
            <p:cNvSpPr/>
            <p:nvPr/>
          </p:nvSpPr>
          <p:spPr>
            <a:xfrm>
              <a:off x="2806350" y="5162500"/>
              <a:ext cx="84700" cy="225775"/>
            </a:xfrm>
            <a:custGeom>
              <a:avLst/>
              <a:gdLst/>
              <a:ahLst/>
              <a:cxnLst/>
              <a:rect l="l" t="t" r="r" b="b"/>
              <a:pathLst>
                <a:path w="3388" h="9031" extrusionOk="0">
                  <a:moveTo>
                    <a:pt x="0" y="0"/>
                  </a:moveTo>
                  <a:lnTo>
                    <a:pt x="0" y="563"/>
                  </a:lnTo>
                  <a:cubicBezTo>
                    <a:pt x="0" y="876"/>
                    <a:pt x="250" y="1129"/>
                    <a:pt x="563" y="1129"/>
                  </a:cubicBezTo>
                  <a:cubicBezTo>
                    <a:pt x="876" y="1129"/>
                    <a:pt x="1129" y="1379"/>
                    <a:pt x="1129" y="1692"/>
                  </a:cubicBezTo>
                  <a:lnTo>
                    <a:pt x="1129" y="8468"/>
                  </a:lnTo>
                  <a:cubicBezTo>
                    <a:pt x="1129" y="8781"/>
                    <a:pt x="1379" y="9031"/>
                    <a:pt x="1692" y="9031"/>
                  </a:cubicBezTo>
                  <a:cubicBezTo>
                    <a:pt x="2006" y="9031"/>
                    <a:pt x="2258" y="8781"/>
                    <a:pt x="2258" y="8468"/>
                  </a:cubicBezTo>
                  <a:lnTo>
                    <a:pt x="2258" y="1692"/>
                  </a:lnTo>
                  <a:cubicBezTo>
                    <a:pt x="2258" y="1379"/>
                    <a:pt x="2508" y="1129"/>
                    <a:pt x="2822" y="1129"/>
                  </a:cubicBezTo>
                  <a:cubicBezTo>
                    <a:pt x="3135" y="1129"/>
                    <a:pt x="3388" y="876"/>
                    <a:pt x="3388" y="563"/>
                  </a:cubicBezTo>
                  <a:lnTo>
                    <a:pt x="338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13" name="Google Shape;9613;p72"/>
            <p:cNvSpPr/>
            <p:nvPr/>
          </p:nvSpPr>
          <p:spPr>
            <a:xfrm>
              <a:off x="26783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071" y="2298"/>
                  </a:moveTo>
                  <a:cubicBezTo>
                    <a:pt x="9384" y="2298"/>
                    <a:pt x="9637" y="2548"/>
                    <a:pt x="9637" y="2861"/>
                  </a:cubicBezTo>
                  <a:lnTo>
                    <a:pt x="9637" y="6249"/>
                  </a:lnTo>
                  <a:lnTo>
                    <a:pt x="9637" y="7378"/>
                  </a:lnTo>
                  <a:cubicBezTo>
                    <a:pt x="9634" y="8095"/>
                    <a:pt x="9182" y="8736"/>
                    <a:pt x="8508" y="8977"/>
                  </a:cubicBezTo>
                  <a:lnTo>
                    <a:pt x="8508" y="15283"/>
                  </a:lnTo>
                  <a:cubicBezTo>
                    <a:pt x="8508" y="16219"/>
                    <a:pt x="7749" y="16975"/>
                    <a:pt x="6812" y="16975"/>
                  </a:cubicBezTo>
                  <a:cubicBezTo>
                    <a:pt x="5876" y="16975"/>
                    <a:pt x="5120" y="16219"/>
                    <a:pt x="5120" y="15283"/>
                  </a:cubicBezTo>
                  <a:lnTo>
                    <a:pt x="5120" y="8977"/>
                  </a:lnTo>
                  <a:cubicBezTo>
                    <a:pt x="4443" y="8736"/>
                    <a:pt x="3991" y="8095"/>
                    <a:pt x="3991" y="7378"/>
                  </a:cubicBezTo>
                  <a:lnTo>
                    <a:pt x="3991" y="2861"/>
                  </a:lnTo>
                  <a:cubicBezTo>
                    <a:pt x="3991" y="2548"/>
                    <a:pt x="4241" y="2298"/>
                    <a:pt x="4554" y="2298"/>
                  </a:cubicBezTo>
                  <a:cubicBezTo>
                    <a:pt x="4867" y="2298"/>
                    <a:pt x="5120" y="2548"/>
                    <a:pt x="5120" y="2861"/>
                  </a:cubicBezTo>
                  <a:lnTo>
                    <a:pt x="5120" y="5686"/>
                  </a:lnTo>
                  <a:lnTo>
                    <a:pt x="6249" y="5686"/>
                  </a:lnTo>
                  <a:lnTo>
                    <a:pt x="6249" y="2861"/>
                  </a:lnTo>
                  <a:cubicBezTo>
                    <a:pt x="6249" y="2548"/>
                    <a:pt x="6499" y="2298"/>
                    <a:pt x="6812" y="2298"/>
                  </a:cubicBezTo>
                  <a:cubicBezTo>
                    <a:pt x="7126" y="2298"/>
                    <a:pt x="7378" y="2548"/>
                    <a:pt x="7378" y="2861"/>
                  </a:cubicBezTo>
                  <a:lnTo>
                    <a:pt x="7378" y="5686"/>
                  </a:lnTo>
                  <a:lnTo>
                    <a:pt x="8508" y="5686"/>
                  </a:lnTo>
                  <a:lnTo>
                    <a:pt x="8508" y="2861"/>
                  </a:lnTo>
                  <a:cubicBezTo>
                    <a:pt x="8508" y="2548"/>
                    <a:pt x="8758" y="2298"/>
                    <a:pt x="9071" y="2298"/>
                  </a:cubicBezTo>
                  <a:close/>
                  <a:moveTo>
                    <a:pt x="14717" y="2298"/>
                  </a:moveTo>
                  <a:cubicBezTo>
                    <a:pt x="15030" y="2298"/>
                    <a:pt x="15283" y="2548"/>
                    <a:pt x="15283" y="2861"/>
                  </a:cubicBezTo>
                  <a:lnTo>
                    <a:pt x="15283" y="15283"/>
                  </a:lnTo>
                  <a:cubicBezTo>
                    <a:pt x="15283" y="16219"/>
                    <a:pt x="14524" y="16975"/>
                    <a:pt x="13588" y="16975"/>
                  </a:cubicBezTo>
                  <a:cubicBezTo>
                    <a:pt x="12651" y="16975"/>
                    <a:pt x="11895" y="16219"/>
                    <a:pt x="11895" y="15283"/>
                  </a:cubicBezTo>
                  <a:lnTo>
                    <a:pt x="11895" y="11332"/>
                  </a:lnTo>
                  <a:lnTo>
                    <a:pt x="11329" y="11332"/>
                  </a:lnTo>
                  <a:cubicBezTo>
                    <a:pt x="11016" y="11332"/>
                    <a:pt x="10766" y="11079"/>
                    <a:pt x="10766" y="10766"/>
                  </a:cubicBezTo>
                  <a:lnTo>
                    <a:pt x="10766" y="6249"/>
                  </a:lnTo>
                  <a:cubicBezTo>
                    <a:pt x="10766" y="4066"/>
                    <a:pt x="12534" y="2298"/>
                    <a:pt x="14717" y="2298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7580"/>
                  </a:lnTo>
                  <a:cubicBezTo>
                    <a:pt x="1" y="18514"/>
                    <a:pt x="757" y="19273"/>
                    <a:pt x="1693" y="19273"/>
                  </a:cubicBezTo>
                  <a:lnTo>
                    <a:pt x="17578" y="19273"/>
                  </a:lnTo>
                  <a:cubicBezTo>
                    <a:pt x="18514" y="19273"/>
                    <a:pt x="19270" y="18514"/>
                    <a:pt x="19273" y="17580"/>
                  </a:cubicBezTo>
                  <a:lnTo>
                    <a:pt x="19273" y="1696"/>
                  </a:lnTo>
                  <a:cubicBezTo>
                    <a:pt x="19270" y="759"/>
                    <a:pt x="18514" y="1"/>
                    <a:pt x="175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14" name="Google Shape;9614;p72"/>
          <p:cNvGrpSpPr/>
          <p:nvPr/>
        </p:nvGrpSpPr>
        <p:grpSpPr>
          <a:xfrm>
            <a:off x="4628816" y="3951792"/>
            <a:ext cx="339253" cy="339253"/>
            <a:chOff x="3271200" y="4992125"/>
            <a:chExt cx="481825" cy="481825"/>
          </a:xfrm>
          <a:solidFill>
            <a:srgbClr val="FFC000"/>
          </a:solidFill>
        </p:grpSpPr>
        <p:sp>
          <p:nvSpPr>
            <p:cNvPr id="9615" name="Google Shape;9615;p72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16" name="Google Shape;9616;p72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17" name="Google Shape;9617;p72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18" name="Google Shape;9618;p72"/>
          <p:cNvGrpSpPr/>
          <p:nvPr/>
        </p:nvGrpSpPr>
        <p:grpSpPr>
          <a:xfrm>
            <a:off x="7290263" y="3952822"/>
            <a:ext cx="339411" cy="337193"/>
            <a:chOff x="3863900" y="4993625"/>
            <a:chExt cx="482050" cy="478900"/>
          </a:xfrm>
          <a:solidFill>
            <a:srgbClr val="FFC000"/>
          </a:solidFill>
        </p:grpSpPr>
        <p:sp>
          <p:nvSpPr>
            <p:cNvPr id="9619" name="Google Shape;9619;p72"/>
            <p:cNvSpPr/>
            <p:nvPr/>
          </p:nvSpPr>
          <p:spPr>
            <a:xfrm>
              <a:off x="3877525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20" name="Google Shape;9620;p72"/>
            <p:cNvSpPr/>
            <p:nvPr/>
          </p:nvSpPr>
          <p:spPr>
            <a:xfrm>
              <a:off x="4113750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6" y="2202"/>
                  </a:lnTo>
                  <a:lnTo>
                    <a:pt x="4836" y="4680"/>
                  </a:lnTo>
                  <a:cubicBezTo>
                    <a:pt x="4836" y="4993"/>
                    <a:pt x="4584" y="5246"/>
                    <a:pt x="4270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0" y="4593"/>
                  </a:lnTo>
                  <a:lnTo>
                    <a:pt x="0" y="13566"/>
                  </a:lnTo>
                  <a:cubicBezTo>
                    <a:pt x="12" y="13560"/>
                    <a:pt x="24" y="13557"/>
                    <a:pt x="37" y="13551"/>
                  </a:cubicBezTo>
                  <a:lnTo>
                    <a:pt x="8552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21" name="Google Shape;9621;p72"/>
            <p:cNvSpPr/>
            <p:nvPr/>
          </p:nvSpPr>
          <p:spPr>
            <a:xfrm>
              <a:off x="3998800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3" y="1"/>
                    <a:pt x="3623" y="51"/>
                    <a:pt x="3430" y="151"/>
                  </a:cubicBezTo>
                  <a:lnTo>
                    <a:pt x="0" y="1970"/>
                  </a:lnTo>
                  <a:lnTo>
                    <a:pt x="9013" y="6740"/>
                  </a:lnTo>
                  <a:lnTo>
                    <a:pt x="13364" y="4587"/>
                  </a:lnTo>
                  <a:cubicBezTo>
                    <a:pt x="13298" y="4536"/>
                    <a:pt x="13226" y="4491"/>
                    <a:pt x="13150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6" y="1"/>
                    <a:pt x="4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22" name="Google Shape;9622;p72"/>
            <p:cNvSpPr/>
            <p:nvPr/>
          </p:nvSpPr>
          <p:spPr>
            <a:xfrm>
              <a:off x="3863900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23" name="Google Shape;9623;p72"/>
          <p:cNvGrpSpPr/>
          <p:nvPr/>
        </p:nvGrpSpPr>
        <p:grpSpPr>
          <a:xfrm>
            <a:off x="7747437" y="3952822"/>
            <a:ext cx="339411" cy="337193"/>
            <a:chOff x="4456725" y="4993625"/>
            <a:chExt cx="482050" cy="478900"/>
          </a:xfrm>
          <a:solidFill>
            <a:srgbClr val="FFC000"/>
          </a:solidFill>
        </p:grpSpPr>
        <p:sp>
          <p:nvSpPr>
            <p:cNvPr id="9624" name="Google Shape;9624;p72"/>
            <p:cNvSpPr/>
            <p:nvPr/>
          </p:nvSpPr>
          <p:spPr>
            <a:xfrm>
              <a:off x="447035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2" y="1913"/>
                    <a:pt x="1" y="1952"/>
                  </a:cubicBezTo>
                  <a:lnTo>
                    <a:pt x="8893" y="6589"/>
                  </a:lnTo>
                  <a:lnTo>
                    <a:pt x="12618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25" name="Google Shape;9625;p72"/>
            <p:cNvSpPr/>
            <p:nvPr/>
          </p:nvSpPr>
          <p:spPr>
            <a:xfrm>
              <a:off x="470657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5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8" y="5246"/>
                    <a:pt x="3708" y="4993"/>
                    <a:pt x="3708" y="4680"/>
                  </a:cubicBezTo>
                  <a:lnTo>
                    <a:pt x="3708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5" y="9010"/>
                    <a:pt x="9288" y="8550"/>
                    <a:pt x="9288" y="8047"/>
                  </a:cubicBezTo>
                  <a:lnTo>
                    <a:pt x="9288" y="52"/>
                  </a:lnTo>
                  <a:cubicBezTo>
                    <a:pt x="9288" y="34"/>
                    <a:pt x="9288" y="19"/>
                    <a:pt x="92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26" name="Google Shape;9626;p72"/>
            <p:cNvSpPr/>
            <p:nvPr/>
          </p:nvSpPr>
          <p:spPr>
            <a:xfrm>
              <a:off x="4591625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4" y="1"/>
                    <a:pt x="3623" y="51"/>
                    <a:pt x="3431" y="151"/>
                  </a:cubicBezTo>
                  <a:lnTo>
                    <a:pt x="1" y="1970"/>
                  </a:lnTo>
                  <a:lnTo>
                    <a:pt x="9013" y="6740"/>
                  </a:lnTo>
                  <a:lnTo>
                    <a:pt x="13365" y="4587"/>
                  </a:lnTo>
                  <a:cubicBezTo>
                    <a:pt x="13298" y="4536"/>
                    <a:pt x="13226" y="4491"/>
                    <a:pt x="13151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7" y="1"/>
                    <a:pt x="4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27" name="Google Shape;9627;p72"/>
            <p:cNvSpPr/>
            <p:nvPr/>
          </p:nvSpPr>
          <p:spPr>
            <a:xfrm>
              <a:off x="445672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3277" y="4449"/>
                  </a:moveTo>
                  <a:cubicBezTo>
                    <a:pt x="3465" y="4449"/>
                    <a:pt x="3649" y="4542"/>
                    <a:pt x="3756" y="4713"/>
                  </a:cubicBezTo>
                  <a:lnTo>
                    <a:pt x="4632" y="6104"/>
                  </a:lnTo>
                  <a:lnTo>
                    <a:pt x="5559" y="5719"/>
                  </a:lnTo>
                  <a:cubicBezTo>
                    <a:pt x="5634" y="5686"/>
                    <a:pt x="5712" y="5670"/>
                    <a:pt x="5788" y="5670"/>
                  </a:cubicBezTo>
                  <a:cubicBezTo>
                    <a:pt x="6008" y="5670"/>
                    <a:pt x="6217" y="5800"/>
                    <a:pt x="6306" y="6017"/>
                  </a:cubicBezTo>
                  <a:cubicBezTo>
                    <a:pt x="6430" y="6309"/>
                    <a:pt x="6288" y="6643"/>
                    <a:pt x="5993" y="6761"/>
                  </a:cubicBezTo>
                  <a:lnTo>
                    <a:pt x="5243" y="7074"/>
                  </a:lnTo>
                  <a:lnTo>
                    <a:pt x="6032" y="8324"/>
                  </a:lnTo>
                  <a:cubicBezTo>
                    <a:pt x="6198" y="8586"/>
                    <a:pt x="6116" y="8935"/>
                    <a:pt x="5855" y="9101"/>
                  </a:cubicBezTo>
                  <a:cubicBezTo>
                    <a:pt x="5761" y="9160"/>
                    <a:pt x="5656" y="9189"/>
                    <a:pt x="5553" y="9189"/>
                  </a:cubicBezTo>
                  <a:cubicBezTo>
                    <a:pt x="5365" y="9189"/>
                    <a:pt x="5181" y="9095"/>
                    <a:pt x="5075" y="8926"/>
                  </a:cubicBezTo>
                  <a:lnTo>
                    <a:pt x="4186" y="7514"/>
                  </a:lnTo>
                  <a:lnTo>
                    <a:pt x="3310" y="7881"/>
                  </a:lnTo>
                  <a:cubicBezTo>
                    <a:pt x="3241" y="7908"/>
                    <a:pt x="3168" y="7923"/>
                    <a:pt x="3093" y="7923"/>
                  </a:cubicBezTo>
                  <a:cubicBezTo>
                    <a:pt x="2825" y="7923"/>
                    <a:pt x="2593" y="7733"/>
                    <a:pt x="2539" y="7471"/>
                  </a:cubicBezTo>
                  <a:cubicBezTo>
                    <a:pt x="2488" y="7206"/>
                    <a:pt x="2626" y="6941"/>
                    <a:pt x="2876" y="6839"/>
                  </a:cubicBezTo>
                  <a:lnTo>
                    <a:pt x="3575" y="6547"/>
                  </a:lnTo>
                  <a:lnTo>
                    <a:pt x="2801" y="5315"/>
                  </a:lnTo>
                  <a:cubicBezTo>
                    <a:pt x="2632" y="5050"/>
                    <a:pt x="2714" y="4701"/>
                    <a:pt x="2976" y="4535"/>
                  </a:cubicBezTo>
                  <a:cubicBezTo>
                    <a:pt x="3070" y="4477"/>
                    <a:pt x="3174" y="4449"/>
                    <a:pt x="3277" y="4449"/>
                  </a:cubicBezTo>
                  <a:close/>
                  <a:moveTo>
                    <a:pt x="7" y="1"/>
                  </a:moveTo>
                  <a:cubicBezTo>
                    <a:pt x="4" y="25"/>
                    <a:pt x="1" y="52"/>
                    <a:pt x="1" y="76"/>
                  </a:cubicBezTo>
                  <a:lnTo>
                    <a:pt x="1" y="8095"/>
                  </a:lnTo>
                  <a:cubicBezTo>
                    <a:pt x="1" y="8589"/>
                    <a:pt x="275" y="9043"/>
                    <a:pt x="714" y="9269"/>
                  </a:cubicBezTo>
                  <a:lnTo>
                    <a:pt x="8821" y="13572"/>
                  </a:lnTo>
                  <a:lnTo>
                    <a:pt x="8827" y="13575"/>
                  </a:lnTo>
                  <a:lnTo>
                    <a:pt x="8866" y="13596"/>
                  </a:lnTo>
                  <a:lnTo>
                    <a:pt x="8866" y="4620"/>
                  </a:lnTo>
                  <a:lnTo>
                    <a:pt x="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28" name="Google Shape;9628;p72"/>
          <p:cNvGrpSpPr/>
          <p:nvPr/>
        </p:nvGrpSpPr>
        <p:grpSpPr>
          <a:xfrm>
            <a:off x="6376030" y="3952813"/>
            <a:ext cx="339411" cy="337211"/>
            <a:chOff x="5049575" y="4993600"/>
            <a:chExt cx="482050" cy="478925"/>
          </a:xfrm>
          <a:solidFill>
            <a:srgbClr val="FFC000"/>
          </a:solidFill>
        </p:grpSpPr>
        <p:sp>
          <p:nvSpPr>
            <p:cNvPr id="9629" name="Google Shape;9629;p72"/>
            <p:cNvSpPr/>
            <p:nvPr/>
          </p:nvSpPr>
          <p:spPr>
            <a:xfrm>
              <a:off x="506320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30" name="Google Shape;9630;p72"/>
            <p:cNvSpPr/>
            <p:nvPr/>
          </p:nvSpPr>
          <p:spPr>
            <a:xfrm>
              <a:off x="529942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31" name="Google Shape;9631;p72"/>
            <p:cNvSpPr/>
            <p:nvPr/>
          </p:nvSpPr>
          <p:spPr>
            <a:xfrm>
              <a:off x="5184475" y="4993600"/>
              <a:ext cx="334125" cy="168525"/>
            </a:xfrm>
            <a:custGeom>
              <a:avLst/>
              <a:gdLst/>
              <a:ahLst/>
              <a:cxnLst/>
              <a:rect l="l" t="t" r="r" b="b"/>
              <a:pathLst>
                <a:path w="13365" h="6741" extrusionOk="0">
                  <a:moveTo>
                    <a:pt x="4040" y="0"/>
                  </a:moveTo>
                  <a:cubicBezTo>
                    <a:pt x="3830" y="0"/>
                    <a:pt x="3621" y="50"/>
                    <a:pt x="3430" y="149"/>
                  </a:cubicBezTo>
                  <a:lnTo>
                    <a:pt x="0" y="1971"/>
                  </a:lnTo>
                  <a:lnTo>
                    <a:pt x="9013" y="6741"/>
                  </a:lnTo>
                  <a:lnTo>
                    <a:pt x="13364" y="4588"/>
                  </a:lnTo>
                  <a:cubicBezTo>
                    <a:pt x="13298" y="4537"/>
                    <a:pt x="13226" y="4492"/>
                    <a:pt x="13151" y="4455"/>
                  </a:cubicBezTo>
                  <a:lnTo>
                    <a:pt x="4638" y="140"/>
                  </a:lnTo>
                  <a:lnTo>
                    <a:pt x="4635" y="140"/>
                  </a:lnTo>
                  <a:cubicBezTo>
                    <a:pt x="4446" y="47"/>
                    <a:pt x="4243" y="0"/>
                    <a:pt x="4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32" name="Google Shape;9632;p72"/>
            <p:cNvSpPr/>
            <p:nvPr/>
          </p:nvSpPr>
          <p:spPr>
            <a:xfrm>
              <a:off x="504957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5803" y="5648"/>
                  </a:moveTo>
                  <a:cubicBezTo>
                    <a:pt x="5997" y="5648"/>
                    <a:pt x="6186" y="5748"/>
                    <a:pt x="6291" y="5927"/>
                  </a:cubicBezTo>
                  <a:cubicBezTo>
                    <a:pt x="6450" y="6195"/>
                    <a:pt x="6360" y="6541"/>
                    <a:pt x="6092" y="6701"/>
                  </a:cubicBezTo>
                  <a:lnTo>
                    <a:pt x="3843" y="8016"/>
                  </a:lnTo>
                  <a:lnTo>
                    <a:pt x="3834" y="8023"/>
                  </a:lnTo>
                  <a:lnTo>
                    <a:pt x="3831" y="8026"/>
                  </a:lnTo>
                  <a:lnTo>
                    <a:pt x="3818" y="8029"/>
                  </a:lnTo>
                  <a:cubicBezTo>
                    <a:pt x="3812" y="8032"/>
                    <a:pt x="3806" y="8035"/>
                    <a:pt x="3800" y="8038"/>
                  </a:cubicBezTo>
                  <a:lnTo>
                    <a:pt x="3785" y="8047"/>
                  </a:lnTo>
                  <a:lnTo>
                    <a:pt x="3767" y="8053"/>
                  </a:lnTo>
                  <a:lnTo>
                    <a:pt x="3752" y="8059"/>
                  </a:lnTo>
                  <a:lnTo>
                    <a:pt x="3734" y="8065"/>
                  </a:lnTo>
                  <a:lnTo>
                    <a:pt x="3716" y="8071"/>
                  </a:lnTo>
                  <a:lnTo>
                    <a:pt x="3698" y="8077"/>
                  </a:lnTo>
                  <a:cubicBezTo>
                    <a:pt x="3692" y="8077"/>
                    <a:pt x="3686" y="8080"/>
                    <a:pt x="3680" y="8080"/>
                  </a:cubicBezTo>
                  <a:cubicBezTo>
                    <a:pt x="3671" y="8083"/>
                    <a:pt x="3668" y="8083"/>
                    <a:pt x="3665" y="8083"/>
                  </a:cubicBezTo>
                  <a:lnTo>
                    <a:pt x="3641" y="8089"/>
                  </a:lnTo>
                  <a:lnTo>
                    <a:pt x="3629" y="8089"/>
                  </a:lnTo>
                  <a:cubicBezTo>
                    <a:pt x="3620" y="8089"/>
                    <a:pt x="3611" y="8092"/>
                    <a:pt x="3602" y="8092"/>
                  </a:cubicBezTo>
                  <a:lnTo>
                    <a:pt x="3484" y="8092"/>
                  </a:lnTo>
                  <a:lnTo>
                    <a:pt x="3466" y="8089"/>
                  </a:lnTo>
                  <a:cubicBezTo>
                    <a:pt x="3460" y="8089"/>
                    <a:pt x="3454" y="8086"/>
                    <a:pt x="3448" y="8086"/>
                  </a:cubicBezTo>
                  <a:cubicBezTo>
                    <a:pt x="3442" y="8083"/>
                    <a:pt x="3436" y="8083"/>
                    <a:pt x="3433" y="8080"/>
                  </a:cubicBezTo>
                  <a:lnTo>
                    <a:pt x="3412" y="8077"/>
                  </a:lnTo>
                  <a:cubicBezTo>
                    <a:pt x="3406" y="8077"/>
                    <a:pt x="3403" y="8074"/>
                    <a:pt x="3397" y="8071"/>
                  </a:cubicBezTo>
                  <a:lnTo>
                    <a:pt x="3376" y="8065"/>
                  </a:lnTo>
                  <a:lnTo>
                    <a:pt x="3361" y="8062"/>
                  </a:lnTo>
                  <a:lnTo>
                    <a:pt x="3343" y="8053"/>
                  </a:lnTo>
                  <a:lnTo>
                    <a:pt x="3328" y="8047"/>
                  </a:lnTo>
                  <a:lnTo>
                    <a:pt x="3310" y="8038"/>
                  </a:lnTo>
                  <a:lnTo>
                    <a:pt x="3295" y="8032"/>
                  </a:lnTo>
                  <a:cubicBezTo>
                    <a:pt x="3289" y="8029"/>
                    <a:pt x="3282" y="8026"/>
                    <a:pt x="3276" y="8019"/>
                  </a:cubicBezTo>
                  <a:lnTo>
                    <a:pt x="3261" y="8013"/>
                  </a:lnTo>
                  <a:lnTo>
                    <a:pt x="3246" y="8001"/>
                  </a:lnTo>
                  <a:cubicBezTo>
                    <a:pt x="3240" y="7998"/>
                    <a:pt x="3237" y="7995"/>
                    <a:pt x="3231" y="7992"/>
                  </a:cubicBezTo>
                  <a:lnTo>
                    <a:pt x="3216" y="7980"/>
                  </a:lnTo>
                  <a:cubicBezTo>
                    <a:pt x="3210" y="7977"/>
                    <a:pt x="3207" y="7974"/>
                    <a:pt x="3201" y="7968"/>
                  </a:cubicBezTo>
                  <a:cubicBezTo>
                    <a:pt x="3198" y="7965"/>
                    <a:pt x="3192" y="7962"/>
                    <a:pt x="3186" y="7956"/>
                  </a:cubicBezTo>
                  <a:lnTo>
                    <a:pt x="3174" y="7944"/>
                  </a:lnTo>
                  <a:lnTo>
                    <a:pt x="3159" y="7932"/>
                  </a:lnTo>
                  <a:lnTo>
                    <a:pt x="3147" y="7917"/>
                  </a:lnTo>
                  <a:cubicBezTo>
                    <a:pt x="3141" y="7914"/>
                    <a:pt x="3138" y="7908"/>
                    <a:pt x="3135" y="7905"/>
                  </a:cubicBezTo>
                  <a:lnTo>
                    <a:pt x="3120" y="7890"/>
                  </a:lnTo>
                  <a:lnTo>
                    <a:pt x="3111" y="7875"/>
                  </a:lnTo>
                  <a:cubicBezTo>
                    <a:pt x="3105" y="7869"/>
                    <a:pt x="3102" y="7863"/>
                    <a:pt x="3096" y="7857"/>
                  </a:cubicBezTo>
                  <a:lnTo>
                    <a:pt x="3087" y="7845"/>
                  </a:lnTo>
                  <a:lnTo>
                    <a:pt x="3075" y="7827"/>
                  </a:lnTo>
                  <a:lnTo>
                    <a:pt x="3069" y="7815"/>
                  </a:lnTo>
                  <a:lnTo>
                    <a:pt x="3069" y="7812"/>
                  </a:lnTo>
                  <a:lnTo>
                    <a:pt x="3063" y="7803"/>
                  </a:lnTo>
                  <a:lnTo>
                    <a:pt x="2415" y="6631"/>
                  </a:lnTo>
                  <a:cubicBezTo>
                    <a:pt x="2265" y="6357"/>
                    <a:pt x="2367" y="6014"/>
                    <a:pt x="2641" y="5863"/>
                  </a:cubicBezTo>
                  <a:lnTo>
                    <a:pt x="2635" y="5863"/>
                  </a:lnTo>
                  <a:cubicBezTo>
                    <a:pt x="2722" y="5816"/>
                    <a:pt x="2815" y="5793"/>
                    <a:pt x="2908" y="5793"/>
                  </a:cubicBezTo>
                  <a:cubicBezTo>
                    <a:pt x="3107" y="5793"/>
                    <a:pt x="3300" y="5899"/>
                    <a:pt x="3403" y="6086"/>
                  </a:cubicBezTo>
                  <a:lnTo>
                    <a:pt x="3770" y="6752"/>
                  </a:lnTo>
                  <a:lnTo>
                    <a:pt x="5520" y="5725"/>
                  </a:lnTo>
                  <a:cubicBezTo>
                    <a:pt x="5609" y="5673"/>
                    <a:pt x="5707" y="5648"/>
                    <a:pt x="5803" y="5648"/>
                  </a:cubicBezTo>
                  <a:close/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8" name="Google Shape;9998;p74"/>
          <p:cNvSpPr txBox="1">
            <a:spLocks noGrp="1"/>
          </p:cNvSpPr>
          <p:nvPr>
            <p:ph type="title" idx="4294967295"/>
          </p:nvPr>
        </p:nvSpPr>
        <p:spPr>
          <a:xfrm>
            <a:off x="849675" y="94377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Business Icons</a:t>
            </a:r>
            <a:endParaRPr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99" name="Google Shape;9999;p74"/>
          <p:cNvSpPr txBox="1">
            <a:spLocks noGrp="1"/>
          </p:cNvSpPr>
          <p:nvPr>
            <p:ph type="title" idx="4294967295"/>
          </p:nvPr>
        </p:nvSpPr>
        <p:spPr>
          <a:xfrm>
            <a:off x="4858400" y="94377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Teamwork Icons</a:t>
            </a:r>
            <a:endParaRPr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00" name="Google Shape;10000;p74"/>
          <p:cNvSpPr/>
          <p:nvPr/>
        </p:nvSpPr>
        <p:spPr>
          <a:xfrm>
            <a:off x="849879" y="1532849"/>
            <a:ext cx="367261" cy="366364"/>
          </a:xfrm>
          <a:custGeom>
            <a:avLst/>
            <a:gdLst/>
            <a:ahLst/>
            <a:cxnLst/>
            <a:rect l="l" t="t" r="r" b="b"/>
            <a:pathLst>
              <a:path w="12697" h="12666" extrusionOk="0">
                <a:moveTo>
                  <a:pt x="6301" y="1356"/>
                </a:moveTo>
                <a:cubicBezTo>
                  <a:pt x="6522" y="1356"/>
                  <a:pt x="6711" y="1576"/>
                  <a:pt x="6711" y="1797"/>
                </a:cubicBezTo>
                <a:lnTo>
                  <a:pt x="6711" y="2269"/>
                </a:lnTo>
                <a:cubicBezTo>
                  <a:pt x="7656" y="2458"/>
                  <a:pt x="8349" y="3309"/>
                  <a:pt x="8349" y="4285"/>
                </a:cubicBezTo>
                <a:cubicBezTo>
                  <a:pt x="8349" y="4538"/>
                  <a:pt x="8160" y="4727"/>
                  <a:pt x="7971" y="4727"/>
                </a:cubicBezTo>
                <a:cubicBezTo>
                  <a:pt x="7719" y="4727"/>
                  <a:pt x="7530" y="4538"/>
                  <a:pt x="7530" y="4285"/>
                </a:cubicBezTo>
                <a:cubicBezTo>
                  <a:pt x="7530" y="3624"/>
                  <a:pt x="6994" y="3057"/>
                  <a:pt x="6301" y="3057"/>
                </a:cubicBezTo>
                <a:cubicBezTo>
                  <a:pt x="5640" y="3057"/>
                  <a:pt x="5073" y="3624"/>
                  <a:pt x="5073" y="4285"/>
                </a:cubicBezTo>
                <a:cubicBezTo>
                  <a:pt x="5073" y="4947"/>
                  <a:pt x="5829" y="5483"/>
                  <a:pt x="6585" y="6018"/>
                </a:cubicBezTo>
                <a:cubicBezTo>
                  <a:pt x="7435" y="6648"/>
                  <a:pt x="8412" y="7310"/>
                  <a:pt x="8412" y="8413"/>
                </a:cubicBezTo>
                <a:cubicBezTo>
                  <a:pt x="8412" y="9421"/>
                  <a:pt x="7687" y="10271"/>
                  <a:pt x="6742" y="10429"/>
                </a:cubicBezTo>
                <a:lnTo>
                  <a:pt x="6742" y="10901"/>
                </a:lnTo>
                <a:cubicBezTo>
                  <a:pt x="6742" y="11154"/>
                  <a:pt x="6553" y="11311"/>
                  <a:pt x="6364" y="11311"/>
                </a:cubicBezTo>
                <a:cubicBezTo>
                  <a:pt x="6144" y="11311"/>
                  <a:pt x="5955" y="11091"/>
                  <a:pt x="5955" y="10901"/>
                </a:cubicBezTo>
                <a:lnTo>
                  <a:pt x="5955" y="10429"/>
                </a:lnTo>
                <a:cubicBezTo>
                  <a:pt x="5010" y="10240"/>
                  <a:pt x="4316" y="9421"/>
                  <a:pt x="4316" y="8413"/>
                </a:cubicBezTo>
                <a:cubicBezTo>
                  <a:pt x="4316" y="8192"/>
                  <a:pt x="4505" y="8035"/>
                  <a:pt x="4694" y="8035"/>
                </a:cubicBezTo>
                <a:cubicBezTo>
                  <a:pt x="4884" y="8035"/>
                  <a:pt x="5136" y="8224"/>
                  <a:pt x="5136" y="8413"/>
                </a:cubicBezTo>
                <a:cubicBezTo>
                  <a:pt x="5136" y="9106"/>
                  <a:pt x="5671" y="9641"/>
                  <a:pt x="6364" y="9641"/>
                </a:cubicBezTo>
                <a:cubicBezTo>
                  <a:pt x="7026" y="9641"/>
                  <a:pt x="7561" y="9106"/>
                  <a:pt x="7561" y="8413"/>
                </a:cubicBezTo>
                <a:cubicBezTo>
                  <a:pt x="7561" y="7751"/>
                  <a:pt x="6868" y="7247"/>
                  <a:pt x="6081" y="6680"/>
                </a:cubicBezTo>
                <a:cubicBezTo>
                  <a:pt x="5199" y="6050"/>
                  <a:pt x="4253" y="5388"/>
                  <a:pt x="4253" y="4285"/>
                </a:cubicBezTo>
                <a:cubicBezTo>
                  <a:pt x="4253" y="3309"/>
                  <a:pt x="4978" y="2427"/>
                  <a:pt x="5923" y="2269"/>
                </a:cubicBezTo>
                <a:lnTo>
                  <a:pt x="5923" y="1797"/>
                </a:lnTo>
                <a:cubicBezTo>
                  <a:pt x="5923" y="1576"/>
                  <a:pt x="6112" y="1356"/>
                  <a:pt x="6301" y="1356"/>
                </a:cubicBezTo>
                <a:close/>
                <a:moveTo>
                  <a:pt x="6333" y="1"/>
                </a:moveTo>
                <a:cubicBezTo>
                  <a:pt x="2836" y="1"/>
                  <a:pt x="0" y="2836"/>
                  <a:pt x="0" y="6333"/>
                </a:cubicBezTo>
                <a:cubicBezTo>
                  <a:pt x="0" y="9830"/>
                  <a:pt x="2836" y="12666"/>
                  <a:pt x="6333" y="12666"/>
                </a:cubicBezTo>
                <a:cubicBezTo>
                  <a:pt x="9861" y="12666"/>
                  <a:pt x="12697" y="9830"/>
                  <a:pt x="12697" y="6333"/>
                </a:cubicBezTo>
                <a:cubicBezTo>
                  <a:pt x="12697" y="2836"/>
                  <a:pt x="9861" y="1"/>
                  <a:pt x="6333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01" name="Google Shape;10001;p74"/>
          <p:cNvGrpSpPr/>
          <p:nvPr/>
        </p:nvGrpSpPr>
        <p:grpSpPr>
          <a:xfrm>
            <a:off x="850004" y="1975418"/>
            <a:ext cx="367261" cy="367261"/>
            <a:chOff x="-65145700" y="3727425"/>
            <a:chExt cx="317425" cy="317425"/>
          </a:xfrm>
          <a:solidFill>
            <a:srgbClr val="FFC000"/>
          </a:solidFill>
        </p:grpSpPr>
        <p:sp>
          <p:nvSpPr>
            <p:cNvPr id="10002" name="Google Shape;10002;p74"/>
            <p:cNvSpPr/>
            <p:nvPr/>
          </p:nvSpPr>
          <p:spPr>
            <a:xfrm>
              <a:off x="-65145700" y="3769150"/>
              <a:ext cx="275675" cy="275700"/>
            </a:xfrm>
            <a:custGeom>
              <a:avLst/>
              <a:gdLst/>
              <a:ahLst/>
              <a:cxnLst/>
              <a:rect l="l" t="t" r="r" b="b"/>
              <a:pathLst>
                <a:path w="11027" h="11028" extrusionOk="0">
                  <a:moveTo>
                    <a:pt x="5514" y="1"/>
                  </a:moveTo>
                  <a:cubicBezTo>
                    <a:pt x="2489" y="1"/>
                    <a:pt x="0" y="2458"/>
                    <a:pt x="0" y="5514"/>
                  </a:cubicBezTo>
                  <a:cubicBezTo>
                    <a:pt x="0" y="8539"/>
                    <a:pt x="2489" y="11027"/>
                    <a:pt x="5514" y="11027"/>
                  </a:cubicBezTo>
                  <a:cubicBezTo>
                    <a:pt x="8538" y="11027"/>
                    <a:pt x="11027" y="8539"/>
                    <a:pt x="11027" y="5514"/>
                  </a:cubicBezTo>
                  <a:cubicBezTo>
                    <a:pt x="11027" y="5294"/>
                    <a:pt x="10869" y="5105"/>
                    <a:pt x="10649" y="5105"/>
                  </a:cubicBezTo>
                  <a:lnTo>
                    <a:pt x="5955" y="5105"/>
                  </a:lnTo>
                  <a:lnTo>
                    <a:pt x="5955" y="410"/>
                  </a:lnTo>
                  <a:cubicBezTo>
                    <a:pt x="5955" y="190"/>
                    <a:pt x="5766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3" name="Google Shape;10003;p74"/>
            <p:cNvSpPr/>
            <p:nvPr/>
          </p:nvSpPr>
          <p:spPr>
            <a:xfrm>
              <a:off x="-64977150" y="3727425"/>
              <a:ext cx="148875" cy="147300"/>
            </a:xfrm>
            <a:custGeom>
              <a:avLst/>
              <a:gdLst/>
              <a:ahLst/>
              <a:cxnLst/>
              <a:rect l="l" t="t" r="r" b="b"/>
              <a:pathLst>
                <a:path w="5955" h="5892" extrusionOk="0">
                  <a:moveTo>
                    <a:pt x="441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5513"/>
                  </a:lnTo>
                  <a:cubicBezTo>
                    <a:pt x="0" y="5702"/>
                    <a:pt x="189" y="5891"/>
                    <a:pt x="441" y="5891"/>
                  </a:cubicBezTo>
                  <a:lnTo>
                    <a:pt x="5514" y="5891"/>
                  </a:lnTo>
                  <a:cubicBezTo>
                    <a:pt x="5734" y="5891"/>
                    <a:pt x="5955" y="5702"/>
                    <a:pt x="5955" y="5513"/>
                  </a:cubicBezTo>
                  <a:cubicBezTo>
                    <a:pt x="5955" y="2489"/>
                    <a:pt x="3466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04" name="Google Shape;10004;p74"/>
          <p:cNvGrpSpPr/>
          <p:nvPr/>
        </p:nvGrpSpPr>
        <p:grpSpPr>
          <a:xfrm>
            <a:off x="853201" y="2404333"/>
            <a:ext cx="360868" cy="367261"/>
            <a:chOff x="-65144125" y="4094450"/>
            <a:chExt cx="311900" cy="317425"/>
          </a:xfrm>
          <a:solidFill>
            <a:srgbClr val="FFC000"/>
          </a:solidFill>
        </p:grpSpPr>
        <p:sp>
          <p:nvSpPr>
            <p:cNvPr id="10005" name="Google Shape;10005;p74"/>
            <p:cNvSpPr/>
            <p:nvPr/>
          </p:nvSpPr>
          <p:spPr>
            <a:xfrm>
              <a:off x="-65079550" y="4183450"/>
              <a:ext cx="185900" cy="185900"/>
            </a:xfrm>
            <a:custGeom>
              <a:avLst/>
              <a:gdLst/>
              <a:ahLst/>
              <a:cxnLst/>
              <a:rect l="l" t="t" r="r" b="b"/>
              <a:pathLst>
                <a:path w="7436" h="7436" extrusionOk="0">
                  <a:moveTo>
                    <a:pt x="3687" y="0"/>
                  </a:moveTo>
                  <a:cubicBezTo>
                    <a:pt x="1639" y="0"/>
                    <a:pt x="1" y="1639"/>
                    <a:pt x="1" y="3686"/>
                  </a:cubicBezTo>
                  <a:cubicBezTo>
                    <a:pt x="1" y="5734"/>
                    <a:pt x="1639" y="7435"/>
                    <a:pt x="3687" y="7435"/>
                  </a:cubicBezTo>
                  <a:cubicBezTo>
                    <a:pt x="5735" y="7435"/>
                    <a:pt x="7436" y="5797"/>
                    <a:pt x="7436" y="3686"/>
                  </a:cubicBezTo>
                  <a:cubicBezTo>
                    <a:pt x="7436" y="3466"/>
                    <a:pt x="7247" y="3308"/>
                    <a:pt x="7058" y="3308"/>
                  </a:cubicBezTo>
                  <a:lnTo>
                    <a:pt x="4096" y="3308"/>
                  </a:lnTo>
                  <a:lnTo>
                    <a:pt x="4096" y="378"/>
                  </a:lnTo>
                  <a:cubicBezTo>
                    <a:pt x="4096" y="158"/>
                    <a:pt x="3907" y="0"/>
                    <a:pt x="36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6" name="Google Shape;10006;p74"/>
            <p:cNvSpPr/>
            <p:nvPr/>
          </p:nvSpPr>
          <p:spPr>
            <a:xfrm>
              <a:off x="-65039375" y="4094450"/>
              <a:ext cx="104775" cy="19700"/>
            </a:xfrm>
            <a:custGeom>
              <a:avLst/>
              <a:gdLst/>
              <a:ahLst/>
              <a:cxnLst/>
              <a:rect l="l" t="t" r="r" b="b"/>
              <a:pathLst>
                <a:path w="4191" h="788" extrusionOk="0">
                  <a:moveTo>
                    <a:pt x="473" y="0"/>
                  </a:moveTo>
                  <a:cubicBezTo>
                    <a:pt x="252" y="0"/>
                    <a:pt x="32" y="221"/>
                    <a:pt x="32" y="410"/>
                  </a:cubicBezTo>
                  <a:cubicBezTo>
                    <a:pt x="0" y="599"/>
                    <a:pt x="158" y="756"/>
                    <a:pt x="347" y="788"/>
                  </a:cubicBezTo>
                  <a:lnTo>
                    <a:pt x="3813" y="788"/>
                  </a:lnTo>
                  <a:cubicBezTo>
                    <a:pt x="4033" y="756"/>
                    <a:pt x="4191" y="599"/>
                    <a:pt x="4191" y="410"/>
                  </a:cubicBezTo>
                  <a:cubicBezTo>
                    <a:pt x="4191" y="158"/>
                    <a:pt x="3970" y="0"/>
                    <a:pt x="37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7" name="Google Shape;10007;p74"/>
            <p:cNvSpPr/>
            <p:nvPr/>
          </p:nvSpPr>
          <p:spPr>
            <a:xfrm>
              <a:off x="-65144125" y="4121025"/>
              <a:ext cx="311900" cy="290850"/>
            </a:xfrm>
            <a:custGeom>
              <a:avLst/>
              <a:gdLst/>
              <a:ahLst/>
              <a:cxnLst/>
              <a:rect l="l" t="t" r="r" b="b"/>
              <a:pathLst>
                <a:path w="12476" h="11634" extrusionOk="0">
                  <a:moveTo>
                    <a:pt x="6321" y="1678"/>
                  </a:moveTo>
                  <a:cubicBezTo>
                    <a:pt x="7437" y="1678"/>
                    <a:pt x="8570" y="2088"/>
                    <a:pt x="9483" y="3001"/>
                  </a:cubicBezTo>
                  <a:cubicBezTo>
                    <a:pt x="10334" y="3884"/>
                    <a:pt x="10806" y="5018"/>
                    <a:pt x="10806" y="6246"/>
                  </a:cubicBezTo>
                  <a:cubicBezTo>
                    <a:pt x="10806" y="8767"/>
                    <a:pt x="8759" y="10815"/>
                    <a:pt x="6238" y="10815"/>
                  </a:cubicBezTo>
                  <a:cubicBezTo>
                    <a:pt x="3718" y="10815"/>
                    <a:pt x="1702" y="8767"/>
                    <a:pt x="1702" y="6246"/>
                  </a:cubicBezTo>
                  <a:cubicBezTo>
                    <a:pt x="1702" y="3492"/>
                    <a:pt x="3974" y="1678"/>
                    <a:pt x="6321" y="1678"/>
                  </a:cubicBezTo>
                  <a:close/>
                  <a:moveTo>
                    <a:pt x="1367" y="1"/>
                  </a:moveTo>
                  <a:cubicBezTo>
                    <a:pt x="1048" y="1"/>
                    <a:pt x="725" y="119"/>
                    <a:pt x="473" y="355"/>
                  </a:cubicBezTo>
                  <a:cubicBezTo>
                    <a:pt x="0" y="828"/>
                    <a:pt x="0" y="1615"/>
                    <a:pt x="473" y="2119"/>
                  </a:cubicBezTo>
                  <a:cubicBezTo>
                    <a:pt x="696" y="2363"/>
                    <a:pt x="997" y="2488"/>
                    <a:pt x="1327" y="2488"/>
                  </a:cubicBezTo>
                  <a:cubicBezTo>
                    <a:pt x="1509" y="2488"/>
                    <a:pt x="1700" y="2450"/>
                    <a:pt x="1891" y="2371"/>
                  </a:cubicBezTo>
                  <a:lnTo>
                    <a:pt x="2237" y="2718"/>
                  </a:lnTo>
                  <a:cubicBezTo>
                    <a:pt x="1386" y="3695"/>
                    <a:pt x="914" y="4923"/>
                    <a:pt x="914" y="6215"/>
                  </a:cubicBezTo>
                  <a:cubicBezTo>
                    <a:pt x="914" y="9176"/>
                    <a:pt x="3340" y="11634"/>
                    <a:pt x="6301" y="11634"/>
                  </a:cubicBezTo>
                  <a:cubicBezTo>
                    <a:pt x="9231" y="11634"/>
                    <a:pt x="11689" y="9208"/>
                    <a:pt x="11689" y="6215"/>
                  </a:cubicBezTo>
                  <a:cubicBezTo>
                    <a:pt x="11689" y="4923"/>
                    <a:pt x="11216" y="3695"/>
                    <a:pt x="10365" y="2718"/>
                  </a:cubicBezTo>
                  <a:lnTo>
                    <a:pt x="10743" y="2371"/>
                  </a:lnTo>
                  <a:cubicBezTo>
                    <a:pt x="10901" y="2466"/>
                    <a:pt x="11059" y="2497"/>
                    <a:pt x="11248" y="2497"/>
                  </a:cubicBezTo>
                  <a:cubicBezTo>
                    <a:pt x="11909" y="2497"/>
                    <a:pt x="12476" y="1930"/>
                    <a:pt x="12476" y="1269"/>
                  </a:cubicBezTo>
                  <a:cubicBezTo>
                    <a:pt x="12476" y="607"/>
                    <a:pt x="11909" y="8"/>
                    <a:pt x="11248" y="8"/>
                  </a:cubicBezTo>
                  <a:cubicBezTo>
                    <a:pt x="10586" y="8"/>
                    <a:pt x="10019" y="544"/>
                    <a:pt x="10019" y="1269"/>
                  </a:cubicBezTo>
                  <a:cubicBezTo>
                    <a:pt x="10019" y="1458"/>
                    <a:pt x="10050" y="1615"/>
                    <a:pt x="10145" y="1773"/>
                  </a:cubicBezTo>
                  <a:lnTo>
                    <a:pt x="9798" y="2119"/>
                  </a:lnTo>
                  <a:cubicBezTo>
                    <a:pt x="9137" y="1584"/>
                    <a:pt x="8381" y="1206"/>
                    <a:pt x="7561" y="985"/>
                  </a:cubicBezTo>
                  <a:lnTo>
                    <a:pt x="7561" y="544"/>
                  </a:lnTo>
                  <a:lnTo>
                    <a:pt x="5073" y="544"/>
                  </a:lnTo>
                  <a:lnTo>
                    <a:pt x="5073" y="985"/>
                  </a:lnTo>
                  <a:cubicBezTo>
                    <a:pt x="4222" y="1206"/>
                    <a:pt x="3434" y="1584"/>
                    <a:pt x="2836" y="2119"/>
                  </a:cubicBezTo>
                  <a:lnTo>
                    <a:pt x="2458" y="1773"/>
                  </a:lnTo>
                  <a:cubicBezTo>
                    <a:pt x="2710" y="1269"/>
                    <a:pt x="2584" y="733"/>
                    <a:pt x="2237" y="355"/>
                  </a:cubicBezTo>
                  <a:cubicBezTo>
                    <a:pt x="2001" y="119"/>
                    <a:pt x="1686" y="1"/>
                    <a:pt x="13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08" name="Google Shape;10008;p74"/>
          <p:cNvSpPr/>
          <p:nvPr/>
        </p:nvSpPr>
        <p:spPr>
          <a:xfrm>
            <a:off x="3057429" y="1531476"/>
            <a:ext cx="369083" cy="369112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09" name="Google Shape;10009;p74"/>
          <p:cNvGrpSpPr/>
          <p:nvPr/>
        </p:nvGrpSpPr>
        <p:grpSpPr>
          <a:xfrm>
            <a:off x="3056770" y="1975028"/>
            <a:ext cx="370645" cy="368042"/>
            <a:chOff x="-63250675" y="3744075"/>
            <a:chExt cx="320350" cy="318100"/>
          </a:xfrm>
          <a:solidFill>
            <a:srgbClr val="FFC000"/>
          </a:solidFill>
        </p:grpSpPr>
        <p:sp>
          <p:nvSpPr>
            <p:cNvPr id="10010" name="Google Shape;10010;p74"/>
            <p:cNvSpPr/>
            <p:nvPr/>
          </p:nvSpPr>
          <p:spPr>
            <a:xfrm>
              <a:off x="-63126250" y="3744075"/>
              <a:ext cx="195925" cy="192875"/>
            </a:xfrm>
            <a:custGeom>
              <a:avLst/>
              <a:gdLst/>
              <a:ahLst/>
              <a:cxnLst/>
              <a:rect l="l" t="t" r="r" b="b"/>
              <a:pathLst>
                <a:path w="7837" h="7715" extrusionOk="0">
                  <a:moveTo>
                    <a:pt x="6020" y="0"/>
                  </a:moveTo>
                  <a:cubicBezTo>
                    <a:pt x="5921" y="0"/>
                    <a:pt x="5820" y="37"/>
                    <a:pt x="5735" y="122"/>
                  </a:cubicBezTo>
                  <a:lnTo>
                    <a:pt x="4097" y="1760"/>
                  </a:lnTo>
                  <a:cubicBezTo>
                    <a:pt x="4034" y="1854"/>
                    <a:pt x="3971" y="1917"/>
                    <a:pt x="3971" y="2012"/>
                  </a:cubicBezTo>
                  <a:lnTo>
                    <a:pt x="3782" y="3304"/>
                  </a:lnTo>
                  <a:lnTo>
                    <a:pt x="1734" y="5351"/>
                  </a:lnTo>
                  <a:cubicBezTo>
                    <a:pt x="1576" y="5288"/>
                    <a:pt x="1387" y="5225"/>
                    <a:pt x="1230" y="5225"/>
                  </a:cubicBezTo>
                  <a:cubicBezTo>
                    <a:pt x="537" y="5225"/>
                    <a:pt x="1" y="5793"/>
                    <a:pt x="1" y="6486"/>
                  </a:cubicBezTo>
                  <a:cubicBezTo>
                    <a:pt x="1" y="7210"/>
                    <a:pt x="537" y="7714"/>
                    <a:pt x="1230" y="7714"/>
                  </a:cubicBezTo>
                  <a:cubicBezTo>
                    <a:pt x="1891" y="7714"/>
                    <a:pt x="2458" y="7179"/>
                    <a:pt x="2458" y="6486"/>
                  </a:cubicBezTo>
                  <a:cubicBezTo>
                    <a:pt x="2458" y="6297"/>
                    <a:pt x="2395" y="6139"/>
                    <a:pt x="2332" y="5982"/>
                  </a:cubicBezTo>
                  <a:lnTo>
                    <a:pt x="4380" y="3934"/>
                  </a:lnTo>
                  <a:lnTo>
                    <a:pt x="5672" y="3745"/>
                  </a:lnTo>
                  <a:cubicBezTo>
                    <a:pt x="5735" y="3745"/>
                    <a:pt x="5829" y="3713"/>
                    <a:pt x="5924" y="3619"/>
                  </a:cubicBezTo>
                  <a:lnTo>
                    <a:pt x="7562" y="1980"/>
                  </a:lnTo>
                  <a:cubicBezTo>
                    <a:pt x="7837" y="1706"/>
                    <a:pt x="7609" y="1254"/>
                    <a:pt x="7251" y="1254"/>
                  </a:cubicBezTo>
                  <a:cubicBezTo>
                    <a:pt x="7240" y="1254"/>
                    <a:pt x="7228" y="1255"/>
                    <a:pt x="7216" y="1256"/>
                  </a:cubicBezTo>
                  <a:lnTo>
                    <a:pt x="6302" y="1382"/>
                  </a:lnTo>
                  <a:lnTo>
                    <a:pt x="6428" y="468"/>
                  </a:lnTo>
                  <a:cubicBezTo>
                    <a:pt x="6472" y="203"/>
                    <a:pt x="6253" y="0"/>
                    <a:pt x="60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1" name="Google Shape;10011;p74"/>
            <p:cNvSpPr/>
            <p:nvPr/>
          </p:nvSpPr>
          <p:spPr>
            <a:xfrm>
              <a:off x="-63190025" y="381405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718" y="1"/>
                  </a:moveTo>
                  <a:cubicBezTo>
                    <a:pt x="1670" y="1"/>
                    <a:pt x="0" y="1670"/>
                    <a:pt x="0" y="3750"/>
                  </a:cubicBezTo>
                  <a:cubicBezTo>
                    <a:pt x="0" y="5797"/>
                    <a:pt x="1638" y="7436"/>
                    <a:pt x="3718" y="7436"/>
                  </a:cubicBezTo>
                  <a:cubicBezTo>
                    <a:pt x="5765" y="7436"/>
                    <a:pt x="7467" y="5797"/>
                    <a:pt x="7467" y="3750"/>
                  </a:cubicBezTo>
                  <a:cubicBezTo>
                    <a:pt x="7467" y="3151"/>
                    <a:pt x="7341" y="2647"/>
                    <a:pt x="7120" y="2143"/>
                  </a:cubicBezTo>
                  <a:lnTo>
                    <a:pt x="5828" y="3435"/>
                  </a:lnTo>
                  <a:cubicBezTo>
                    <a:pt x="5828" y="3498"/>
                    <a:pt x="5860" y="3624"/>
                    <a:pt x="5860" y="3718"/>
                  </a:cubicBezTo>
                  <a:cubicBezTo>
                    <a:pt x="5860" y="4852"/>
                    <a:pt x="4915" y="5797"/>
                    <a:pt x="3781" y="5797"/>
                  </a:cubicBezTo>
                  <a:cubicBezTo>
                    <a:pt x="2615" y="5797"/>
                    <a:pt x="1670" y="4852"/>
                    <a:pt x="1670" y="3718"/>
                  </a:cubicBezTo>
                  <a:cubicBezTo>
                    <a:pt x="1733" y="2552"/>
                    <a:pt x="2615" y="1607"/>
                    <a:pt x="3781" y="1607"/>
                  </a:cubicBezTo>
                  <a:cubicBezTo>
                    <a:pt x="3875" y="1607"/>
                    <a:pt x="3970" y="1607"/>
                    <a:pt x="4033" y="1670"/>
                  </a:cubicBezTo>
                  <a:lnTo>
                    <a:pt x="5356" y="347"/>
                  </a:lnTo>
                  <a:cubicBezTo>
                    <a:pt x="4883" y="127"/>
                    <a:pt x="4316" y="1"/>
                    <a:pt x="37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2" name="Google Shape;10012;p74"/>
            <p:cNvSpPr/>
            <p:nvPr/>
          </p:nvSpPr>
          <p:spPr>
            <a:xfrm>
              <a:off x="-63250675" y="3751050"/>
              <a:ext cx="311125" cy="311125"/>
            </a:xfrm>
            <a:custGeom>
              <a:avLst/>
              <a:gdLst/>
              <a:ahLst/>
              <a:cxnLst/>
              <a:rect l="l" t="t" r="r" b="b"/>
              <a:pathLst>
                <a:path w="12445" h="12445" extrusionOk="0">
                  <a:moveTo>
                    <a:pt x="6270" y="0"/>
                  </a:moveTo>
                  <a:cubicBezTo>
                    <a:pt x="2773" y="0"/>
                    <a:pt x="0" y="2804"/>
                    <a:pt x="0" y="6238"/>
                  </a:cubicBezTo>
                  <a:cubicBezTo>
                    <a:pt x="0" y="9641"/>
                    <a:pt x="2804" y="12445"/>
                    <a:pt x="6238" y="12445"/>
                  </a:cubicBezTo>
                  <a:cubicBezTo>
                    <a:pt x="9672" y="12445"/>
                    <a:pt x="12445" y="9641"/>
                    <a:pt x="12445" y="6238"/>
                  </a:cubicBezTo>
                  <a:cubicBezTo>
                    <a:pt x="12445" y="5325"/>
                    <a:pt x="12256" y="4411"/>
                    <a:pt x="11878" y="3592"/>
                  </a:cubicBezTo>
                  <a:lnTo>
                    <a:pt x="11563" y="3907"/>
                  </a:lnTo>
                  <a:cubicBezTo>
                    <a:pt x="11342" y="4096"/>
                    <a:pt x="11121" y="4222"/>
                    <a:pt x="10838" y="4253"/>
                  </a:cubicBezTo>
                  <a:lnTo>
                    <a:pt x="10397" y="4348"/>
                  </a:lnTo>
                  <a:cubicBezTo>
                    <a:pt x="10680" y="4915"/>
                    <a:pt x="10806" y="5545"/>
                    <a:pt x="10806" y="6238"/>
                  </a:cubicBezTo>
                  <a:cubicBezTo>
                    <a:pt x="10806" y="8759"/>
                    <a:pt x="8759" y="10743"/>
                    <a:pt x="6270" y="10743"/>
                  </a:cubicBezTo>
                  <a:cubicBezTo>
                    <a:pt x="3781" y="10743"/>
                    <a:pt x="1733" y="8696"/>
                    <a:pt x="1733" y="6238"/>
                  </a:cubicBezTo>
                  <a:cubicBezTo>
                    <a:pt x="1733" y="3718"/>
                    <a:pt x="3781" y="1670"/>
                    <a:pt x="6270" y="1670"/>
                  </a:cubicBezTo>
                  <a:cubicBezTo>
                    <a:pt x="6931" y="1670"/>
                    <a:pt x="7561" y="1796"/>
                    <a:pt x="8160" y="2048"/>
                  </a:cubicBezTo>
                  <a:lnTo>
                    <a:pt x="8254" y="1607"/>
                  </a:lnTo>
                  <a:cubicBezTo>
                    <a:pt x="8286" y="1355"/>
                    <a:pt x="8412" y="1103"/>
                    <a:pt x="8601" y="914"/>
                  </a:cubicBezTo>
                  <a:lnTo>
                    <a:pt x="8916" y="599"/>
                  </a:lnTo>
                  <a:cubicBezTo>
                    <a:pt x="8097" y="189"/>
                    <a:pt x="7215" y="0"/>
                    <a:pt x="62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13" name="Google Shape;10013;p74"/>
          <p:cNvGrpSpPr/>
          <p:nvPr/>
        </p:nvGrpSpPr>
        <p:grpSpPr>
          <a:xfrm>
            <a:off x="3058462" y="2404333"/>
            <a:ext cx="367261" cy="367261"/>
            <a:chOff x="-63250675" y="4110200"/>
            <a:chExt cx="317425" cy="317425"/>
          </a:xfrm>
          <a:solidFill>
            <a:srgbClr val="FFC000"/>
          </a:solidFill>
        </p:grpSpPr>
        <p:sp>
          <p:nvSpPr>
            <p:cNvPr id="10014" name="Google Shape;10014;p74"/>
            <p:cNvSpPr/>
            <p:nvPr/>
          </p:nvSpPr>
          <p:spPr>
            <a:xfrm>
              <a:off x="-63007300" y="4153725"/>
              <a:ext cx="30725" cy="29750"/>
            </a:xfrm>
            <a:custGeom>
              <a:avLst/>
              <a:gdLst/>
              <a:ahLst/>
              <a:cxnLst/>
              <a:rect l="l" t="t" r="r" b="b"/>
              <a:pathLst>
                <a:path w="1229" h="1190" extrusionOk="0">
                  <a:moveTo>
                    <a:pt x="772" y="0"/>
                  </a:moveTo>
                  <a:cubicBezTo>
                    <a:pt x="662" y="0"/>
                    <a:pt x="552" y="39"/>
                    <a:pt x="473" y="118"/>
                  </a:cubicBezTo>
                  <a:lnTo>
                    <a:pt x="0" y="591"/>
                  </a:lnTo>
                  <a:cubicBezTo>
                    <a:pt x="252" y="780"/>
                    <a:pt x="441" y="1000"/>
                    <a:pt x="599" y="1189"/>
                  </a:cubicBezTo>
                  <a:lnTo>
                    <a:pt x="1071" y="717"/>
                  </a:lnTo>
                  <a:cubicBezTo>
                    <a:pt x="1229" y="559"/>
                    <a:pt x="1229" y="276"/>
                    <a:pt x="1071" y="118"/>
                  </a:cubicBezTo>
                  <a:cubicBezTo>
                    <a:pt x="993" y="39"/>
                    <a:pt x="882" y="0"/>
                    <a:pt x="7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5" name="Google Shape;10015;p74"/>
            <p:cNvSpPr/>
            <p:nvPr/>
          </p:nvSpPr>
          <p:spPr>
            <a:xfrm>
              <a:off x="-63203425" y="4159025"/>
              <a:ext cx="222925" cy="222150"/>
            </a:xfrm>
            <a:custGeom>
              <a:avLst/>
              <a:gdLst/>
              <a:ahLst/>
              <a:cxnLst/>
              <a:rect l="l" t="t" r="r" b="b"/>
              <a:pathLst>
                <a:path w="8917" h="8886" extrusionOk="0">
                  <a:moveTo>
                    <a:pt x="4033" y="1418"/>
                  </a:moveTo>
                  <a:lnTo>
                    <a:pt x="4033" y="3088"/>
                  </a:lnTo>
                  <a:cubicBezTo>
                    <a:pt x="3939" y="3151"/>
                    <a:pt x="3876" y="3151"/>
                    <a:pt x="3781" y="3183"/>
                  </a:cubicBezTo>
                  <a:lnTo>
                    <a:pt x="2615" y="1985"/>
                  </a:lnTo>
                  <a:cubicBezTo>
                    <a:pt x="2993" y="1670"/>
                    <a:pt x="3529" y="1481"/>
                    <a:pt x="4033" y="1418"/>
                  </a:cubicBezTo>
                  <a:close/>
                  <a:moveTo>
                    <a:pt x="4852" y="1418"/>
                  </a:moveTo>
                  <a:cubicBezTo>
                    <a:pt x="5356" y="1481"/>
                    <a:pt x="5892" y="1670"/>
                    <a:pt x="6270" y="1985"/>
                  </a:cubicBezTo>
                  <a:lnTo>
                    <a:pt x="5104" y="3183"/>
                  </a:lnTo>
                  <a:cubicBezTo>
                    <a:pt x="5010" y="3151"/>
                    <a:pt x="4947" y="3088"/>
                    <a:pt x="4852" y="3088"/>
                  </a:cubicBezTo>
                  <a:lnTo>
                    <a:pt x="4852" y="1418"/>
                  </a:lnTo>
                  <a:close/>
                  <a:moveTo>
                    <a:pt x="2017" y="2553"/>
                  </a:moveTo>
                  <a:lnTo>
                    <a:pt x="3214" y="3718"/>
                  </a:lnTo>
                  <a:cubicBezTo>
                    <a:pt x="3151" y="3813"/>
                    <a:pt x="3119" y="3876"/>
                    <a:pt x="3119" y="3970"/>
                  </a:cubicBezTo>
                  <a:lnTo>
                    <a:pt x="1418" y="3970"/>
                  </a:lnTo>
                  <a:cubicBezTo>
                    <a:pt x="1513" y="3466"/>
                    <a:pt x="1733" y="2994"/>
                    <a:pt x="2017" y="2553"/>
                  </a:cubicBezTo>
                  <a:close/>
                  <a:moveTo>
                    <a:pt x="6869" y="2553"/>
                  </a:moveTo>
                  <a:cubicBezTo>
                    <a:pt x="7184" y="2994"/>
                    <a:pt x="7373" y="3466"/>
                    <a:pt x="7467" y="3970"/>
                  </a:cubicBezTo>
                  <a:lnTo>
                    <a:pt x="5766" y="3970"/>
                  </a:lnTo>
                  <a:cubicBezTo>
                    <a:pt x="5734" y="3876"/>
                    <a:pt x="5734" y="3813"/>
                    <a:pt x="5671" y="3718"/>
                  </a:cubicBezTo>
                  <a:lnTo>
                    <a:pt x="6869" y="2553"/>
                  </a:lnTo>
                  <a:close/>
                  <a:moveTo>
                    <a:pt x="3119" y="4789"/>
                  </a:moveTo>
                  <a:cubicBezTo>
                    <a:pt x="3182" y="4884"/>
                    <a:pt x="3182" y="4947"/>
                    <a:pt x="3214" y="5041"/>
                  </a:cubicBezTo>
                  <a:lnTo>
                    <a:pt x="2017" y="6207"/>
                  </a:lnTo>
                  <a:cubicBezTo>
                    <a:pt x="1733" y="5829"/>
                    <a:pt x="1513" y="5357"/>
                    <a:pt x="1418" y="4789"/>
                  </a:cubicBezTo>
                  <a:close/>
                  <a:moveTo>
                    <a:pt x="7467" y="4789"/>
                  </a:moveTo>
                  <a:cubicBezTo>
                    <a:pt x="7373" y="5357"/>
                    <a:pt x="7184" y="5829"/>
                    <a:pt x="6869" y="6207"/>
                  </a:cubicBezTo>
                  <a:lnTo>
                    <a:pt x="5671" y="5041"/>
                  </a:lnTo>
                  <a:cubicBezTo>
                    <a:pt x="5734" y="4947"/>
                    <a:pt x="5766" y="4884"/>
                    <a:pt x="5766" y="4789"/>
                  </a:cubicBezTo>
                  <a:close/>
                  <a:moveTo>
                    <a:pt x="3781" y="5609"/>
                  </a:moveTo>
                  <a:cubicBezTo>
                    <a:pt x="3876" y="5672"/>
                    <a:pt x="3939" y="5703"/>
                    <a:pt x="4033" y="5703"/>
                  </a:cubicBezTo>
                  <a:lnTo>
                    <a:pt x="4033" y="7404"/>
                  </a:lnTo>
                  <a:cubicBezTo>
                    <a:pt x="3529" y="7310"/>
                    <a:pt x="2993" y="7121"/>
                    <a:pt x="2615" y="6806"/>
                  </a:cubicBezTo>
                  <a:lnTo>
                    <a:pt x="3781" y="5609"/>
                  </a:lnTo>
                  <a:close/>
                  <a:moveTo>
                    <a:pt x="5104" y="5609"/>
                  </a:moveTo>
                  <a:lnTo>
                    <a:pt x="6270" y="6806"/>
                  </a:lnTo>
                  <a:cubicBezTo>
                    <a:pt x="5892" y="7121"/>
                    <a:pt x="5419" y="7310"/>
                    <a:pt x="4852" y="7404"/>
                  </a:cubicBezTo>
                  <a:lnTo>
                    <a:pt x="4852" y="5703"/>
                  </a:lnTo>
                  <a:cubicBezTo>
                    <a:pt x="4947" y="5672"/>
                    <a:pt x="5010" y="5672"/>
                    <a:pt x="5104" y="5609"/>
                  </a:cubicBezTo>
                  <a:close/>
                  <a:moveTo>
                    <a:pt x="4474" y="1"/>
                  </a:moveTo>
                  <a:cubicBezTo>
                    <a:pt x="2017" y="1"/>
                    <a:pt x="0" y="1985"/>
                    <a:pt x="0" y="4443"/>
                  </a:cubicBezTo>
                  <a:cubicBezTo>
                    <a:pt x="0" y="6869"/>
                    <a:pt x="2017" y="8885"/>
                    <a:pt x="4474" y="8885"/>
                  </a:cubicBezTo>
                  <a:cubicBezTo>
                    <a:pt x="6900" y="8885"/>
                    <a:pt x="8916" y="6869"/>
                    <a:pt x="8916" y="4443"/>
                  </a:cubicBezTo>
                  <a:cubicBezTo>
                    <a:pt x="8916" y="1954"/>
                    <a:pt x="6900" y="1"/>
                    <a:pt x="4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6" name="Google Shape;10016;p74"/>
            <p:cNvSpPr/>
            <p:nvPr/>
          </p:nvSpPr>
          <p:spPr>
            <a:xfrm>
              <a:off x="-63102600" y="4401625"/>
              <a:ext cx="20500" cy="26000"/>
            </a:xfrm>
            <a:custGeom>
              <a:avLst/>
              <a:gdLst/>
              <a:ahLst/>
              <a:cxnLst/>
              <a:rect l="l" t="t" r="r" b="b"/>
              <a:pathLst>
                <a:path w="820" h="1040" extrusionOk="0">
                  <a:moveTo>
                    <a:pt x="0" y="0"/>
                  </a:moveTo>
                  <a:lnTo>
                    <a:pt x="0" y="630"/>
                  </a:lnTo>
                  <a:cubicBezTo>
                    <a:pt x="0" y="882"/>
                    <a:pt x="189" y="1040"/>
                    <a:pt x="441" y="1040"/>
                  </a:cubicBezTo>
                  <a:cubicBezTo>
                    <a:pt x="662" y="1040"/>
                    <a:pt x="819" y="851"/>
                    <a:pt x="819" y="630"/>
                  </a:cubicBezTo>
                  <a:lnTo>
                    <a:pt x="8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7" name="Google Shape;10017;p74"/>
            <p:cNvSpPr/>
            <p:nvPr/>
          </p:nvSpPr>
          <p:spPr>
            <a:xfrm>
              <a:off x="-63006525" y="4354350"/>
              <a:ext cx="29950" cy="29975"/>
            </a:xfrm>
            <a:custGeom>
              <a:avLst/>
              <a:gdLst/>
              <a:ahLst/>
              <a:cxnLst/>
              <a:rect l="l" t="t" r="r" b="b"/>
              <a:pathLst>
                <a:path w="1198" h="1199" extrusionOk="0">
                  <a:moveTo>
                    <a:pt x="599" y="1"/>
                  </a:moveTo>
                  <a:cubicBezTo>
                    <a:pt x="410" y="221"/>
                    <a:pt x="253" y="410"/>
                    <a:pt x="1" y="599"/>
                  </a:cubicBezTo>
                  <a:lnTo>
                    <a:pt x="473" y="1072"/>
                  </a:lnTo>
                  <a:cubicBezTo>
                    <a:pt x="568" y="1167"/>
                    <a:pt x="694" y="1198"/>
                    <a:pt x="757" y="1198"/>
                  </a:cubicBezTo>
                  <a:cubicBezTo>
                    <a:pt x="851" y="1198"/>
                    <a:pt x="946" y="1167"/>
                    <a:pt x="1040" y="1072"/>
                  </a:cubicBezTo>
                  <a:cubicBezTo>
                    <a:pt x="1198" y="915"/>
                    <a:pt x="1198" y="631"/>
                    <a:pt x="1040" y="473"/>
                  </a:cubicBezTo>
                  <a:lnTo>
                    <a:pt x="5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8" name="Google Shape;10018;p74"/>
            <p:cNvSpPr/>
            <p:nvPr/>
          </p:nvSpPr>
          <p:spPr>
            <a:xfrm>
              <a:off x="-62960825" y="4258275"/>
              <a:ext cx="27575" cy="20500"/>
            </a:xfrm>
            <a:custGeom>
              <a:avLst/>
              <a:gdLst/>
              <a:ahLst/>
              <a:cxnLst/>
              <a:rect l="l" t="t" r="r" b="b"/>
              <a:pathLst>
                <a:path w="1103" h="820" extrusionOk="0">
                  <a:moveTo>
                    <a:pt x="0" y="0"/>
                  </a:moveTo>
                  <a:lnTo>
                    <a:pt x="0" y="441"/>
                  </a:lnTo>
                  <a:lnTo>
                    <a:pt x="0" y="819"/>
                  </a:lnTo>
                  <a:lnTo>
                    <a:pt x="662" y="819"/>
                  </a:lnTo>
                  <a:cubicBezTo>
                    <a:pt x="914" y="819"/>
                    <a:pt x="1071" y="630"/>
                    <a:pt x="1071" y="378"/>
                  </a:cubicBezTo>
                  <a:cubicBezTo>
                    <a:pt x="1103" y="189"/>
                    <a:pt x="914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9" name="Google Shape;10019;p74"/>
            <p:cNvSpPr/>
            <p:nvPr/>
          </p:nvSpPr>
          <p:spPr>
            <a:xfrm>
              <a:off x="-63250675" y="4259050"/>
              <a:ext cx="26800" cy="20500"/>
            </a:xfrm>
            <a:custGeom>
              <a:avLst/>
              <a:gdLst/>
              <a:ahLst/>
              <a:cxnLst/>
              <a:rect l="l" t="t" r="r" b="b"/>
              <a:pathLst>
                <a:path w="1072" h="820" extrusionOk="0">
                  <a:moveTo>
                    <a:pt x="410" y="1"/>
                  </a:moveTo>
                  <a:cubicBezTo>
                    <a:pt x="158" y="1"/>
                    <a:pt x="0" y="190"/>
                    <a:pt x="0" y="410"/>
                  </a:cubicBezTo>
                  <a:cubicBezTo>
                    <a:pt x="0" y="631"/>
                    <a:pt x="221" y="820"/>
                    <a:pt x="410" y="820"/>
                  </a:cubicBezTo>
                  <a:lnTo>
                    <a:pt x="1071" y="820"/>
                  </a:lnTo>
                  <a:lnTo>
                    <a:pt x="1071" y="442"/>
                  </a:lnTo>
                  <a:lnTo>
                    <a:pt x="107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0" name="Google Shape;10020;p74"/>
            <p:cNvSpPr/>
            <p:nvPr/>
          </p:nvSpPr>
          <p:spPr>
            <a:xfrm>
              <a:off x="-63208950" y="4354350"/>
              <a:ext cx="29175" cy="29975"/>
            </a:xfrm>
            <a:custGeom>
              <a:avLst/>
              <a:gdLst/>
              <a:ahLst/>
              <a:cxnLst/>
              <a:rect l="l" t="t" r="r" b="b"/>
              <a:pathLst>
                <a:path w="1167" h="1199" extrusionOk="0">
                  <a:moveTo>
                    <a:pt x="631" y="1"/>
                  </a:moveTo>
                  <a:lnTo>
                    <a:pt x="158" y="473"/>
                  </a:lnTo>
                  <a:cubicBezTo>
                    <a:pt x="1" y="631"/>
                    <a:pt x="1" y="915"/>
                    <a:pt x="158" y="1072"/>
                  </a:cubicBezTo>
                  <a:cubicBezTo>
                    <a:pt x="221" y="1167"/>
                    <a:pt x="348" y="1198"/>
                    <a:pt x="442" y="1198"/>
                  </a:cubicBezTo>
                  <a:cubicBezTo>
                    <a:pt x="505" y="1198"/>
                    <a:pt x="631" y="1167"/>
                    <a:pt x="694" y="1072"/>
                  </a:cubicBezTo>
                  <a:lnTo>
                    <a:pt x="1167" y="599"/>
                  </a:lnTo>
                  <a:cubicBezTo>
                    <a:pt x="1009" y="442"/>
                    <a:pt x="820" y="253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1" name="Google Shape;10021;p74"/>
            <p:cNvSpPr/>
            <p:nvPr/>
          </p:nvSpPr>
          <p:spPr>
            <a:xfrm>
              <a:off x="-63208150" y="4153725"/>
              <a:ext cx="30725" cy="29750"/>
            </a:xfrm>
            <a:custGeom>
              <a:avLst/>
              <a:gdLst/>
              <a:ahLst/>
              <a:cxnLst/>
              <a:rect l="l" t="t" r="r" b="b"/>
              <a:pathLst>
                <a:path w="1229" h="1190" extrusionOk="0">
                  <a:moveTo>
                    <a:pt x="457" y="0"/>
                  </a:moveTo>
                  <a:cubicBezTo>
                    <a:pt x="347" y="0"/>
                    <a:pt x="237" y="39"/>
                    <a:pt x="158" y="118"/>
                  </a:cubicBezTo>
                  <a:cubicBezTo>
                    <a:pt x="0" y="276"/>
                    <a:pt x="0" y="559"/>
                    <a:pt x="158" y="717"/>
                  </a:cubicBezTo>
                  <a:lnTo>
                    <a:pt x="631" y="1189"/>
                  </a:lnTo>
                  <a:lnTo>
                    <a:pt x="1229" y="591"/>
                  </a:lnTo>
                  <a:lnTo>
                    <a:pt x="757" y="118"/>
                  </a:lnTo>
                  <a:cubicBezTo>
                    <a:pt x="678" y="39"/>
                    <a:pt x="568" y="0"/>
                    <a:pt x="4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2" name="Google Shape;10022;p74"/>
            <p:cNvSpPr/>
            <p:nvPr/>
          </p:nvSpPr>
          <p:spPr>
            <a:xfrm>
              <a:off x="-63102600" y="4110200"/>
              <a:ext cx="20500" cy="27600"/>
            </a:xfrm>
            <a:custGeom>
              <a:avLst/>
              <a:gdLst/>
              <a:ahLst/>
              <a:cxnLst/>
              <a:rect l="l" t="t" r="r" b="b"/>
              <a:pathLst>
                <a:path w="820" h="1104" extrusionOk="0">
                  <a:moveTo>
                    <a:pt x="441" y="0"/>
                  </a:moveTo>
                  <a:cubicBezTo>
                    <a:pt x="221" y="0"/>
                    <a:pt x="0" y="221"/>
                    <a:pt x="0" y="410"/>
                  </a:cubicBezTo>
                  <a:lnTo>
                    <a:pt x="0" y="1103"/>
                  </a:lnTo>
                  <a:lnTo>
                    <a:pt x="819" y="1103"/>
                  </a:lnTo>
                  <a:lnTo>
                    <a:pt x="819" y="410"/>
                  </a:lnTo>
                  <a:cubicBezTo>
                    <a:pt x="819" y="158"/>
                    <a:pt x="630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23" name="Google Shape;10023;p74"/>
          <p:cNvGrpSpPr/>
          <p:nvPr/>
        </p:nvGrpSpPr>
        <p:grpSpPr>
          <a:xfrm>
            <a:off x="1737509" y="2901428"/>
            <a:ext cx="359075" cy="358844"/>
            <a:chOff x="-61351725" y="3372400"/>
            <a:chExt cx="310350" cy="310150"/>
          </a:xfrm>
          <a:solidFill>
            <a:srgbClr val="FFC000"/>
          </a:solidFill>
        </p:grpSpPr>
        <p:sp>
          <p:nvSpPr>
            <p:cNvPr id="10024" name="Google Shape;10024;p74"/>
            <p:cNvSpPr/>
            <p:nvPr/>
          </p:nvSpPr>
          <p:spPr>
            <a:xfrm>
              <a:off x="-61165050" y="355887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410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30"/>
                    <a:pt x="189" y="788"/>
                    <a:pt x="410" y="788"/>
                  </a:cubicBezTo>
                  <a:cubicBezTo>
                    <a:pt x="599" y="788"/>
                    <a:pt x="788" y="630"/>
                    <a:pt x="788" y="410"/>
                  </a:cubicBezTo>
                  <a:cubicBezTo>
                    <a:pt x="788" y="189"/>
                    <a:pt x="599" y="0"/>
                    <a:pt x="4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5" name="Google Shape;10025;p74"/>
            <p:cNvSpPr/>
            <p:nvPr/>
          </p:nvSpPr>
          <p:spPr>
            <a:xfrm>
              <a:off x="-61247750" y="347617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378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30"/>
                    <a:pt x="189" y="788"/>
                    <a:pt x="378" y="788"/>
                  </a:cubicBezTo>
                  <a:cubicBezTo>
                    <a:pt x="599" y="788"/>
                    <a:pt x="788" y="630"/>
                    <a:pt x="788" y="410"/>
                  </a:cubicBezTo>
                  <a:cubicBezTo>
                    <a:pt x="788" y="189"/>
                    <a:pt x="599" y="0"/>
                    <a:pt x="3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6" name="Google Shape;10026;p74"/>
            <p:cNvSpPr/>
            <p:nvPr/>
          </p:nvSpPr>
          <p:spPr>
            <a:xfrm>
              <a:off x="-61351725" y="3372400"/>
              <a:ext cx="310350" cy="310150"/>
            </a:xfrm>
            <a:custGeom>
              <a:avLst/>
              <a:gdLst/>
              <a:ahLst/>
              <a:cxnLst/>
              <a:rect l="l" t="t" r="r" b="b"/>
              <a:pathLst>
                <a:path w="12414" h="12406" extrusionOk="0">
                  <a:moveTo>
                    <a:pt x="4506" y="3332"/>
                  </a:moveTo>
                  <a:cubicBezTo>
                    <a:pt x="5167" y="3332"/>
                    <a:pt x="5735" y="3867"/>
                    <a:pt x="5735" y="4561"/>
                  </a:cubicBezTo>
                  <a:cubicBezTo>
                    <a:pt x="5735" y="5222"/>
                    <a:pt x="5199" y="5821"/>
                    <a:pt x="4506" y="5821"/>
                  </a:cubicBezTo>
                  <a:cubicBezTo>
                    <a:pt x="3844" y="5821"/>
                    <a:pt x="3277" y="5254"/>
                    <a:pt x="3277" y="4561"/>
                  </a:cubicBezTo>
                  <a:cubicBezTo>
                    <a:pt x="3277" y="3899"/>
                    <a:pt x="3844" y="3332"/>
                    <a:pt x="4506" y="3332"/>
                  </a:cubicBezTo>
                  <a:close/>
                  <a:moveTo>
                    <a:pt x="7830" y="4159"/>
                  </a:moveTo>
                  <a:cubicBezTo>
                    <a:pt x="7940" y="4159"/>
                    <a:pt x="8050" y="4198"/>
                    <a:pt x="8129" y="4277"/>
                  </a:cubicBezTo>
                  <a:cubicBezTo>
                    <a:pt x="8286" y="4435"/>
                    <a:pt x="8286" y="4718"/>
                    <a:pt x="8129" y="4876"/>
                  </a:cubicBezTo>
                  <a:lnTo>
                    <a:pt x="4821" y="8184"/>
                  </a:lnTo>
                  <a:cubicBezTo>
                    <a:pt x="4742" y="8262"/>
                    <a:pt x="4632" y="8302"/>
                    <a:pt x="4522" y="8302"/>
                  </a:cubicBezTo>
                  <a:cubicBezTo>
                    <a:pt x="4411" y="8302"/>
                    <a:pt x="4301" y="8262"/>
                    <a:pt x="4222" y="8184"/>
                  </a:cubicBezTo>
                  <a:cubicBezTo>
                    <a:pt x="4065" y="8026"/>
                    <a:pt x="4065" y="7743"/>
                    <a:pt x="4222" y="7585"/>
                  </a:cubicBezTo>
                  <a:lnTo>
                    <a:pt x="7530" y="4277"/>
                  </a:lnTo>
                  <a:cubicBezTo>
                    <a:pt x="7609" y="4198"/>
                    <a:pt x="7719" y="4159"/>
                    <a:pt x="7830" y="4159"/>
                  </a:cubicBezTo>
                  <a:close/>
                  <a:moveTo>
                    <a:pt x="7845" y="6640"/>
                  </a:moveTo>
                  <a:cubicBezTo>
                    <a:pt x="8539" y="6640"/>
                    <a:pt x="9074" y="7175"/>
                    <a:pt x="9074" y="7900"/>
                  </a:cubicBezTo>
                  <a:cubicBezTo>
                    <a:pt x="9074" y="8562"/>
                    <a:pt x="8539" y="9129"/>
                    <a:pt x="7845" y="9129"/>
                  </a:cubicBezTo>
                  <a:cubicBezTo>
                    <a:pt x="7184" y="9129"/>
                    <a:pt x="6648" y="8562"/>
                    <a:pt x="6648" y="7900"/>
                  </a:cubicBezTo>
                  <a:cubicBezTo>
                    <a:pt x="6648" y="7239"/>
                    <a:pt x="7184" y="6640"/>
                    <a:pt x="7845" y="6640"/>
                  </a:cubicBezTo>
                  <a:close/>
                  <a:moveTo>
                    <a:pt x="6223" y="0"/>
                  </a:moveTo>
                  <a:cubicBezTo>
                    <a:pt x="6113" y="0"/>
                    <a:pt x="6002" y="40"/>
                    <a:pt x="5924" y="118"/>
                  </a:cubicBezTo>
                  <a:lnTo>
                    <a:pt x="4348" y="1694"/>
                  </a:lnTo>
                  <a:lnTo>
                    <a:pt x="2111" y="1694"/>
                  </a:lnTo>
                  <a:cubicBezTo>
                    <a:pt x="1859" y="1694"/>
                    <a:pt x="1702" y="1883"/>
                    <a:pt x="1702" y="2072"/>
                  </a:cubicBezTo>
                  <a:lnTo>
                    <a:pt x="1702" y="4309"/>
                  </a:lnTo>
                  <a:lnTo>
                    <a:pt x="127" y="5884"/>
                  </a:lnTo>
                  <a:cubicBezTo>
                    <a:pt x="1" y="6041"/>
                    <a:pt x="1" y="6325"/>
                    <a:pt x="127" y="6482"/>
                  </a:cubicBezTo>
                  <a:lnTo>
                    <a:pt x="1702" y="8058"/>
                  </a:lnTo>
                  <a:lnTo>
                    <a:pt x="1702" y="10294"/>
                  </a:lnTo>
                  <a:cubicBezTo>
                    <a:pt x="1702" y="10547"/>
                    <a:pt x="1922" y="10704"/>
                    <a:pt x="2111" y="10704"/>
                  </a:cubicBezTo>
                  <a:lnTo>
                    <a:pt x="4348" y="10704"/>
                  </a:lnTo>
                  <a:lnTo>
                    <a:pt x="5924" y="12279"/>
                  </a:lnTo>
                  <a:cubicBezTo>
                    <a:pt x="6018" y="12342"/>
                    <a:pt x="6113" y="12405"/>
                    <a:pt x="6207" y="12405"/>
                  </a:cubicBezTo>
                  <a:cubicBezTo>
                    <a:pt x="6333" y="12405"/>
                    <a:pt x="6396" y="12342"/>
                    <a:pt x="6491" y="12279"/>
                  </a:cubicBezTo>
                  <a:lnTo>
                    <a:pt x="8066" y="10704"/>
                  </a:lnTo>
                  <a:lnTo>
                    <a:pt x="10303" y="10704"/>
                  </a:lnTo>
                  <a:cubicBezTo>
                    <a:pt x="10523" y="10704"/>
                    <a:pt x="10744" y="10515"/>
                    <a:pt x="10744" y="10294"/>
                  </a:cubicBezTo>
                  <a:lnTo>
                    <a:pt x="10744" y="8058"/>
                  </a:lnTo>
                  <a:lnTo>
                    <a:pt x="12319" y="6482"/>
                  </a:lnTo>
                  <a:cubicBezTo>
                    <a:pt x="12382" y="6419"/>
                    <a:pt x="12414" y="6293"/>
                    <a:pt x="12414" y="6199"/>
                  </a:cubicBezTo>
                  <a:cubicBezTo>
                    <a:pt x="12414" y="6104"/>
                    <a:pt x="12382" y="6010"/>
                    <a:pt x="12319" y="5947"/>
                  </a:cubicBezTo>
                  <a:lnTo>
                    <a:pt x="10744" y="4372"/>
                  </a:lnTo>
                  <a:lnTo>
                    <a:pt x="10744" y="2103"/>
                  </a:lnTo>
                  <a:cubicBezTo>
                    <a:pt x="10744" y="1851"/>
                    <a:pt x="10523" y="1694"/>
                    <a:pt x="10334" y="1694"/>
                  </a:cubicBezTo>
                  <a:lnTo>
                    <a:pt x="8097" y="1694"/>
                  </a:lnTo>
                  <a:lnTo>
                    <a:pt x="6522" y="118"/>
                  </a:lnTo>
                  <a:cubicBezTo>
                    <a:pt x="6443" y="40"/>
                    <a:pt x="6333" y="0"/>
                    <a:pt x="62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27" name="Google Shape;10027;p74"/>
          <p:cNvGrpSpPr/>
          <p:nvPr/>
        </p:nvGrpSpPr>
        <p:grpSpPr>
          <a:xfrm>
            <a:off x="1733864" y="3364484"/>
            <a:ext cx="366364" cy="333534"/>
            <a:chOff x="-61354875" y="3751050"/>
            <a:chExt cx="316650" cy="288275"/>
          </a:xfrm>
          <a:solidFill>
            <a:srgbClr val="FFC000"/>
          </a:solidFill>
        </p:grpSpPr>
        <p:sp>
          <p:nvSpPr>
            <p:cNvPr id="10028" name="Google Shape;10028;p74"/>
            <p:cNvSpPr/>
            <p:nvPr/>
          </p:nvSpPr>
          <p:spPr>
            <a:xfrm>
              <a:off x="-61200500" y="3875475"/>
              <a:ext cx="41775" cy="41000"/>
            </a:xfrm>
            <a:custGeom>
              <a:avLst/>
              <a:gdLst/>
              <a:ahLst/>
              <a:cxnLst/>
              <a:rect l="l" t="t" r="r" b="b"/>
              <a:pathLst>
                <a:path w="1671" h="1640" extrusionOk="0">
                  <a:moveTo>
                    <a:pt x="820" y="1"/>
                  </a:moveTo>
                  <a:cubicBezTo>
                    <a:pt x="379" y="1"/>
                    <a:pt x="1" y="348"/>
                    <a:pt x="1" y="820"/>
                  </a:cubicBezTo>
                  <a:cubicBezTo>
                    <a:pt x="1" y="1261"/>
                    <a:pt x="379" y="1639"/>
                    <a:pt x="820" y="1639"/>
                  </a:cubicBezTo>
                  <a:cubicBezTo>
                    <a:pt x="1292" y="1639"/>
                    <a:pt x="1670" y="1261"/>
                    <a:pt x="1670" y="820"/>
                  </a:cubicBezTo>
                  <a:cubicBezTo>
                    <a:pt x="1670" y="348"/>
                    <a:pt x="1292" y="1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9" name="Google Shape;10029;p74"/>
            <p:cNvSpPr/>
            <p:nvPr/>
          </p:nvSpPr>
          <p:spPr>
            <a:xfrm>
              <a:off x="-61293425" y="3813275"/>
              <a:ext cx="192975" cy="165425"/>
            </a:xfrm>
            <a:custGeom>
              <a:avLst/>
              <a:gdLst/>
              <a:ahLst/>
              <a:cxnLst/>
              <a:rect l="l" t="t" r="r" b="b"/>
              <a:pathLst>
                <a:path w="7719" h="6617" extrusionOk="0">
                  <a:moveTo>
                    <a:pt x="6191" y="1260"/>
                  </a:moveTo>
                  <a:cubicBezTo>
                    <a:pt x="6301" y="1260"/>
                    <a:pt x="6411" y="1292"/>
                    <a:pt x="6490" y="1355"/>
                  </a:cubicBezTo>
                  <a:cubicBezTo>
                    <a:pt x="6648" y="1512"/>
                    <a:pt x="6648" y="1796"/>
                    <a:pt x="6490" y="1953"/>
                  </a:cubicBezTo>
                  <a:lnTo>
                    <a:pt x="5954" y="2457"/>
                  </a:lnTo>
                  <a:cubicBezTo>
                    <a:pt x="6112" y="2709"/>
                    <a:pt x="6207" y="3025"/>
                    <a:pt x="6207" y="3308"/>
                  </a:cubicBezTo>
                  <a:cubicBezTo>
                    <a:pt x="6207" y="3592"/>
                    <a:pt x="6112" y="3907"/>
                    <a:pt x="5954" y="4127"/>
                  </a:cubicBezTo>
                  <a:lnTo>
                    <a:pt x="6490" y="4631"/>
                  </a:lnTo>
                  <a:cubicBezTo>
                    <a:pt x="6648" y="4789"/>
                    <a:pt x="6648" y="5072"/>
                    <a:pt x="6490" y="5230"/>
                  </a:cubicBezTo>
                  <a:cubicBezTo>
                    <a:pt x="6396" y="5324"/>
                    <a:pt x="6270" y="5356"/>
                    <a:pt x="6207" y="5356"/>
                  </a:cubicBezTo>
                  <a:cubicBezTo>
                    <a:pt x="6080" y="5356"/>
                    <a:pt x="6017" y="5324"/>
                    <a:pt x="5923" y="5230"/>
                  </a:cubicBezTo>
                  <a:lnTo>
                    <a:pt x="5419" y="4726"/>
                  </a:lnTo>
                  <a:cubicBezTo>
                    <a:pt x="5167" y="4883"/>
                    <a:pt x="4852" y="4946"/>
                    <a:pt x="4600" y="4946"/>
                  </a:cubicBezTo>
                  <a:cubicBezTo>
                    <a:pt x="4316" y="4946"/>
                    <a:pt x="4001" y="4883"/>
                    <a:pt x="3749" y="4726"/>
                  </a:cubicBezTo>
                  <a:lnTo>
                    <a:pt x="3245" y="5230"/>
                  </a:lnTo>
                  <a:cubicBezTo>
                    <a:pt x="3182" y="5324"/>
                    <a:pt x="3056" y="5356"/>
                    <a:pt x="2961" y="5356"/>
                  </a:cubicBezTo>
                  <a:cubicBezTo>
                    <a:pt x="2835" y="5356"/>
                    <a:pt x="2772" y="5324"/>
                    <a:pt x="2709" y="5230"/>
                  </a:cubicBezTo>
                  <a:cubicBezTo>
                    <a:pt x="2552" y="5072"/>
                    <a:pt x="2552" y="4789"/>
                    <a:pt x="2709" y="4631"/>
                  </a:cubicBezTo>
                  <a:lnTo>
                    <a:pt x="3214" y="4127"/>
                  </a:lnTo>
                  <a:cubicBezTo>
                    <a:pt x="2961" y="3907"/>
                    <a:pt x="2898" y="3623"/>
                    <a:pt x="2898" y="3308"/>
                  </a:cubicBezTo>
                  <a:cubicBezTo>
                    <a:pt x="2898" y="2993"/>
                    <a:pt x="2961" y="2709"/>
                    <a:pt x="3119" y="2457"/>
                  </a:cubicBezTo>
                  <a:lnTo>
                    <a:pt x="2615" y="1953"/>
                  </a:lnTo>
                  <a:cubicBezTo>
                    <a:pt x="2457" y="1796"/>
                    <a:pt x="2457" y="1512"/>
                    <a:pt x="2615" y="1355"/>
                  </a:cubicBezTo>
                  <a:cubicBezTo>
                    <a:pt x="2694" y="1292"/>
                    <a:pt x="2804" y="1260"/>
                    <a:pt x="2914" y="1260"/>
                  </a:cubicBezTo>
                  <a:cubicBezTo>
                    <a:pt x="3025" y="1260"/>
                    <a:pt x="3135" y="1292"/>
                    <a:pt x="3214" y="1355"/>
                  </a:cubicBezTo>
                  <a:lnTo>
                    <a:pt x="3718" y="1890"/>
                  </a:lnTo>
                  <a:cubicBezTo>
                    <a:pt x="3970" y="1733"/>
                    <a:pt x="4253" y="1638"/>
                    <a:pt x="4537" y="1638"/>
                  </a:cubicBezTo>
                  <a:cubicBezTo>
                    <a:pt x="4820" y="1638"/>
                    <a:pt x="5135" y="1733"/>
                    <a:pt x="5387" y="1890"/>
                  </a:cubicBezTo>
                  <a:lnTo>
                    <a:pt x="5891" y="1355"/>
                  </a:lnTo>
                  <a:cubicBezTo>
                    <a:pt x="5970" y="1292"/>
                    <a:pt x="6080" y="1260"/>
                    <a:pt x="6191" y="1260"/>
                  </a:cubicBezTo>
                  <a:close/>
                  <a:moveTo>
                    <a:pt x="0" y="0"/>
                  </a:moveTo>
                  <a:lnTo>
                    <a:pt x="0" y="1260"/>
                  </a:lnTo>
                  <a:lnTo>
                    <a:pt x="851" y="1260"/>
                  </a:lnTo>
                  <a:cubicBezTo>
                    <a:pt x="1071" y="1260"/>
                    <a:pt x="1260" y="1449"/>
                    <a:pt x="1260" y="1638"/>
                  </a:cubicBezTo>
                  <a:cubicBezTo>
                    <a:pt x="1260" y="1859"/>
                    <a:pt x="1071" y="2079"/>
                    <a:pt x="851" y="2079"/>
                  </a:cubicBezTo>
                  <a:lnTo>
                    <a:pt x="0" y="2079"/>
                  </a:lnTo>
                  <a:lnTo>
                    <a:pt x="0" y="4568"/>
                  </a:lnTo>
                  <a:lnTo>
                    <a:pt x="851" y="4568"/>
                  </a:lnTo>
                  <a:cubicBezTo>
                    <a:pt x="1071" y="4568"/>
                    <a:pt x="1260" y="4757"/>
                    <a:pt x="1260" y="4946"/>
                  </a:cubicBezTo>
                  <a:cubicBezTo>
                    <a:pt x="1260" y="5198"/>
                    <a:pt x="1071" y="5387"/>
                    <a:pt x="851" y="5387"/>
                  </a:cubicBezTo>
                  <a:lnTo>
                    <a:pt x="0" y="5387"/>
                  </a:lnTo>
                  <a:lnTo>
                    <a:pt x="0" y="6616"/>
                  </a:lnTo>
                  <a:lnTo>
                    <a:pt x="7719" y="6616"/>
                  </a:lnTo>
                  <a:lnTo>
                    <a:pt x="77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0" name="Google Shape;10030;p74"/>
            <p:cNvSpPr/>
            <p:nvPr/>
          </p:nvSpPr>
          <p:spPr>
            <a:xfrm>
              <a:off x="-61354875" y="3751050"/>
              <a:ext cx="316650" cy="288275"/>
            </a:xfrm>
            <a:custGeom>
              <a:avLst/>
              <a:gdLst/>
              <a:ahLst/>
              <a:cxnLst/>
              <a:rect l="l" t="t" r="r" b="b"/>
              <a:pathLst>
                <a:path w="12666" h="11531" extrusionOk="0">
                  <a:moveTo>
                    <a:pt x="10618" y="1701"/>
                  </a:moveTo>
                  <a:cubicBezTo>
                    <a:pt x="10870" y="1701"/>
                    <a:pt x="11027" y="1890"/>
                    <a:pt x="11027" y="2080"/>
                  </a:cubicBezTo>
                  <a:lnTo>
                    <a:pt x="11027" y="9546"/>
                  </a:lnTo>
                  <a:cubicBezTo>
                    <a:pt x="11027" y="9767"/>
                    <a:pt x="10807" y="9956"/>
                    <a:pt x="10618" y="9956"/>
                  </a:cubicBezTo>
                  <a:lnTo>
                    <a:pt x="2080" y="9956"/>
                  </a:lnTo>
                  <a:cubicBezTo>
                    <a:pt x="1828" y="9956"/>
                    <a:pt x="1670" y="9767"/>
                    <a:pt x="1670" y="9546"/>
                  </a:cubicBezTo>
                  <a:lnTo>
                    <a:pt x="1670" y="2080"/>
                  </a:lnTo>
                  <a:cubicBezTo>
                    <a:pt x="1670" y="1859"/>
                    <a:pt x="1891" y="1701"/>
                    <a:pt x="2080" y="1701"/>
                  </a:cubicBezTo>
                  <a:close/>
                  <a:moveTo>
                    <a:pt x="1198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10334"/>
                  </a:lnTo>
                  <a:cubicBezTo>
                    <a:pt x="1" y="10995"/>
                    <a:pt x="536" y="11531"/>
                    <a:pt x="1198" y="11531"/>
                  </a:cubicBezTo>
                  <a:lnTo>
                    <a:pt x="11405" y="11531"/>
                  </a:lnTo>
                  <a:cubicBezTo>
                    <a:pt x="12067" y="11531"/>
                    <a:pt x="12666" y="10995"/>
                    <a:pt x="12666" y="10334"/>
                  </a:cubicBezTo>
                  <a:lnTo>
                    <a:pt x="12666" y="1260"/>
                  </a:lnTo>
                  <a:cubicBezTo>
                    <a:pt x="12666" y="567"/>
                    <a:pt x="12130" y="0"/>
                    <a:pt x="1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31" name="Google Shape;10031;p74"/>
          <p:cNvGrpSpPr/>
          <p:nvPr/>
        </p:nvGrpSpPr>
        <p:grpSpPr>
          <a:xfrm>
            <a:off x="1733864" y="3806124"/>
            <a:ext cx="366364" cy="367290"/>
            <a:chOff x="-61354875" y="4101525"/>
            <a:chExt cx="316650" cy="317450"/>
          </a:xfrm>
          <a:solidFill>
            <a:srgbClr val="FFC000"/>
          </a:solidFill>
        </p:grpSpPr>
        <p:sp>
          <p:nvSpPr>
            <p:cNvPr id="10032" name="Google Shape;10032;p74"/>
            <p:cNvSpPr/>
            <p:nvPr/>
          </p:nvSpPr>
          <p:spPr>
            <a:xfrm>
              <a:off x="-61172925" y="4240150"/>
              <a:ext cx="62225" cy="145750"/>
            </a:xfrm>
            <a:custGeom>
              <a:avLst/>
              <a:gdLst/>
              <a:ahLst/>
              <a:cxnLst/>
              <a:rect l="l" t="t" r="r" b="b"/>
              <a:pathLst>
                <a:path w="2489" h="5830" extrusionOk="0">
                  <a:moveTo>
                    <a:pt x="1260" y="1"/>
                  </a:moveTo>
                  <a:cubicBezTo>
                    <a:pt x="1071" y="1"/>
                    <a:pt x="819" y="221"/>
                    <a:pt x="819" y="442"/>
                  </a:cubicBezTo>
                  <a:lnTo>
                    <a:pt x="819" y="725"/>
                  </a:lnTo>
                  <a:cubicBezTo>
                    <a:pt x="347" y="883"/>
                    <a:pt x="0" y="1355"/>
                    <a:pt x="0" y="1891"/>
                  </a:cubicBezTo>
                  <a:cubicBezTo>
                    <a:pt x="0" y="2584"/>
                    <a:pt x="536" y="2962"/>
                    <a:pt x="977" y="3277"/>
                  </a:cubicBezTo>
                  <a:cubicBezTo>
                    <a:pt x="1292" y="3529"/>
                    <a:pt x="1639" y="3750"/>
                    <a:pt x="1639" y="4002"/>
                  </a:cubicBezTo>
                  <a:cubicBezTo>
                    <a:pt x="1639" y="4222"/>
                    <a:pt x="1450" y="4411"/>
                    <a:pt x="1260" y="4411"/>
                  </a:cubicBezTo>
                  <a:cubicBezTo>
                    <a:pt x="1008" y="4411"/>
                    <a:pt x="819" y="4222"/>
                    <a:pt x="819" y="4002"/>
                  </a:cubicBezTo>
                  <a:cubicBezTo>
                    <a:pt x="819" y="3750"/>
                    <a:pt x="630" y="3592"/>
                    <a:pt x="441" y="3592"/>
                  </a:cubicBezTo>
                  <a:cubicBezTo>
                    <a:pt x="221" y="3592"/>
                    <a:pt x="0" y="3781"/>
                    <a:pt x="0" y="4002"/>
                  </a:cubicBezTo>
                  <a:cubicBezTo>
                    <a:pt x="0" y="4537"/>
                    <a:pt x="347" y="4978"/>
                    <a:pt x="819" y="5167"/>
                  </a:cubicBezTo>
                  <a:lnTo>
                    <a:pt x="819" y="5451"/>
                  </a:lnTo>
                  <a:cubicBezTo>
                    <a:pt x="819" y="5672"/>
                    <a:pt x="1008" y="5829"/>
                    <a:pt x="1260" y="5829"/>
                  </a:cubicBezTo>
                  <a:cubicBezTo>
                    <a:pt x="1481" y="5829"/>
                    <a:pt x="1639" y="5640"/>
                    <a:pt x="1639" y="5451"/>
                  </a:cubicBezTo>
                  <a:lnTo>
                    <a:pt x="1639" y="5167"/>
                  </a:lnTo>
                  <a:cubicBezTo>
                    <a:pt x="2111" y="5010"/>
                    <a:pt x="2489" y="4537"/>
                    <a:pt x="2489" y="4002"/>
                  </a:cubicBezTo>
                  <a:cubicBezTo>
                    <a:pt x="2489" y="3309"/>
                    <a:pt x="1922" y="2931"/>
                    <a:pt x="1481" y="2616"/>
                  </a:cubicBezTo>
                  <a:cubicBezTo>
                    <a:pt x="1166" y="2364"/>
                    <a:pt x="819" y="2143"/>
                    <a:pt x="819" y="1891"/>
                  </a:cubicBezTo>
                  <a:cubicBezTo>
                    <a:pt x="819" y="1702"/>
                    <a:pt x="1008" y="1513"/>
                    <a:pt x="1260" y="1513"/>
                  </a:cubicBezTo>
                  <a:cubicBezTo>
                    <a:pt x="1513" y="1513"/>
                    <a:pt x="1639" y="1702"/>
                    <a:pt x="1639" y="1891"/>
                  </a:cubicBezTo>
                  <a:cubicBezTo>
                    <a:pt x="1639" y="2143"/>
                    <a:pt x="1859" y="2332"/>
                    <a:pt x="2048" y="2332"/>
                  </a:cubicBezTo>
                  <a:cubicBezTo>
                    <a:pt x="2300" y="2332"/>
                    <a:pt x="2489" y="2143"/>
                    <a:pt x="2489" y="1891"/>
                  </a:cubicBezTo>
                  <a:cubicBezTo>
                    <a:pt x="2489" y="1355"/>
                    <a:pt x="2143" y="914"/>
                    <a:pt x="1639" y="725"/>
                  </a:cubicBezTo>
                  <a:lnTo>
                    <a:pt x="1639" y="442"/>
                  </a:lnTo>
                  <a:cubicBezTo>
                    <a:pt x="1639" y="221"/>
                    <a:pt x="1450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3" name="Google Shape;10033;p74"/>
            <p:cNvSpPr/>
            <p:nvPr/>
          </p:nvSpPr>
          <p:spPr>
            <a:xfrm>
              <a:off x="-61354875" y="4101525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11405" y="1608"/>
                  </a:moveTo>
                  <a:cubicBezTo>
                    <a:pt x="11657" y="1608"/>
                    <a:pt x="11847" y="1797"/>
                    <a:pt x="11847" y="2049"/>
                  </a:cubicBezTo>
                  <a:lnTo>
                    <a:pt x="11847" y="3277"/>
                  </a:lnTo>
                  <a:lnTo>
                    <a:pt x="820" y="3277"/>
                  </a:lnTo>
                  <a:lnTo>
                    <a:pt x="820" y="2049"/>
                  </a:lnTo>
                  <a:cubicBezTo>
                    <a:pt x="820" y="1797"/>
                    <a:pt x="1009" y="1608"/>
                    <a:pt x="1198" y="1608"/>
                  </a:cubicBezTo>
                  <a:lnTo>
                    <a:pt x="1639" y="1608"/>
                  </a:lnTo>
                  <a:lnTo>
                    <a:pt x="1639" y="2049"/>
                  </a:lnTo>
                  <a:cubicBezTo>
                    <a:pt x="1639" y="2301"/>
                    <a:pt x="1828" y="2458"/>
                    <a:pt x="2048" y="2458"/>
                  </a:cubicBezTo>
                  <a:cubicBezTo>
                    <a:pt x="2237" y="2458"/>
                    <a:pt x="2427" y="2238"/>
                    <a:pt x="2427" y="2049"/>
                  </a:cubicBezTo>
                  <a:lnTo>
                    <a:pt x="2427" y="1608"/>
                  </a:lnTo>
                  <a:lnTo>
                    <a:pt x="5892" y="1608"/>
                  </a:lnTo>
                  <a:lnTo>
                    <a:pt x="5892" y="2049"/>
                  </a:lnTo>
                  <a:cubicBezTo>
                    <a:pt x="5892" y="2301"/>
                    <a:pt x="6081" y="2458"/>
                    <a:pt x="6333" y="2458"/>
                  </a:cubicBezTo>
                  <a:cubicBezTo>
                    <a:pt x="6585" y="2458"/>
                    <a:pt x="6743" y="2238"/>
                    <a:pt x="6743" y="2049"/>
                  </a:cubicBezTo>
                  <a:lnTo>
                    <a:pt x="6743" y="1608"/>
                  </a:lnTo>
                  <a:lnTo>
                    <a:pt x="10208" y="1608"/>
                  </a:lnTo>
                  <a:lnTo>
                    <a:pt x="10208" y="2049"/>
                  </a:lnTo>
                  <a:cubicBezTo>
                    <a:pt x="10208" y="2301"/>
                    <a:pt x="10397" y="2458"/>
                    <a:pt x="10618" y="2458"/>
                  </a:cubicBezTo>
                  <a:cubicBezTo>
                    <a:pt x="10870" y="2458"/>
                    <a:pt x="11027" y="2238"/>
                    <a:pt x="11027" y="2049"/>
                  </a:cubicBezTo>
                  <a:lnTo>
                    <a:pt x="11027" y="1608"/>
                  </a:lnTo>
                  <a:close/>
                  <a:moveTo>
                    <a:pt x="2868" y="4916"/>
                  </a:moveTo>
                  <a:cubicBezTo>
                    <a:pt x="3088" y="4916"/>
                    <a:pt x="3246" y="5136"/>
                    <a:pt x="3246" y="5357"/>
                  </a:cubicBezTo>
                  <a:cubicBezTo>
                    <a:pt x="3309" y="5546"/>
                    <a:pt x="3088" y="5766"/>
                    <a:pt x="2868" y="5766"/>
                  </a:cubicBezTo>
                  <a:lnTo>
                    <a:pt x="2048" y="5766"/>
                  </a:lnTo>
                  <a:cubicBezTo>
                    <a:pt x="1796" y="5766"/>
                    <a:pt x="1639" y="5546"/>
                    <a:pt x="1639" y="5357"/>
                  </a:cubicBezTo>
                  <a:cubicBezTo>
                    <a:pt x="1639" y="5136"/>
                    <a:pt x="1828" y="4916"/>
                    <a:pt x="2048" y="4916"/>
                  </a:cubicBezTo>
                  <a:close/>
                  <a:moveTo>
                    <a:pt x="2868" y="6585"/>
                  </a:moveTo>
                  <a:cubicBezTo>
                    <a:pt x="3088" y="6585"/>
                    <a:pt x="3246" y="6774"/>
                    <a:pt x="3246" y="6963"/>
                  </a:cubicBezTo>
                  <a:cubicBezTo>
                    <a:pt x="3309" y="7215"/>
                    <a:pt x="3088" y="7404"/>
                    <a:pt x="2868" y="7404"/>
                  </a:cubicBezTo>
                  <a:lnTo>
                    <a:pt x="2048" y="7404"/>
                  </a:lnTo>
                  <a:cubicBezTo>
                    <a:pt x="1796" y="7404"/>
                    <a:pt x="1639" y="7215"/>
                    <a:pt x="1639" y="6963"/>
                  </a:cubicBezTo>
                  <a:cubicBezTo>
                    <a:pt x="1639" y="6743"/>
                    <a:pt x="1828" y="6585"/>
                    <a:pt x="2048" y="6585"/>
                  </a:cubicBezTo>
                  <a:close/>
                  <a:moveTo>
                    <a:pt x="2868" y="8287"/>
                  </a:moveTo>
                  <a:cubicBezTo>
                    <a:pt x="3088" y="8287"/>
                    <a:pt x="3246" y="8476"/>
                    <a:pt x="3246" y="8665"/>
                  </a:cubicBezTo>
                  <a:cubicBezTo>
                    <a:pt x="3309" y="8854"/>
                    <a:pt x="3088" y="9074"/>
                    <a:pt x="2868" y="9074"/>
                  </a:cubicBezTo>
                  <a:lnTo>
                    <a:pt x="2048" y="9074"/>
                  </a:lnTo>
                  <a:cubicBezTo>
                    <a:pt x="1796" y="9074"/>
                    <a:pt x="1639" y="8854"/>
                    <a:pt x="1639" y="8665"/>
                  </a:cubicBezTo>
                  <a:cubicBezTo>
                    <a:pt x="1639" y="8413"/>
                    <a:pt x="1828" y="8287"/>
                    <a:pt x="2048" y="8287"/>
                  </a:cubicBezTo>
                  <a:close/>
                  <a:moveTo>
                    <a:pt x="8538" y="5199"/>
                  </a:moveTo>
                  <a:cubicBezTo>
                    <a:pt x="10366" y="5199"/>
                    <a:pt x="11847" y="6711"/>
                    <a:pt x="11847" y="8507"/>
                  </a:cubicBezTo>
                  <a:cubicBezTo>
                    <a:pt x="11847" y="10334"/>
                    <a:pt x="10334" y="11815"/>
                    <a:pt x="8538" y="11815"/>
                  </a:cubicBezTo>
                  <a:cubicBezTo>
                    <a:pt x="6711" y="11815"/>
                    <a:pt x="5230" y="10334"/>
                    <a:pt x="5230" y="8507"/>
                  </a:cubicBezTo>
                  <a:cubicBezTo>
                    <a:pt x="5230" y="6711"/>
                    <a:pt x="6743" y="5199"/>
                    <a:pt x="8538" y="5199"/>
                  </a:cubicBezTo>
                  <a:close/>
                  <a:moveTo>
                    <a:pt x="2048" y="1"/>
                  </a:moveTo>
                  <a:cubicBezTo>
                    <a:pt x="1828" y="1"/>
                    <a:pt x="1639" y="190"/>
                    <a:pt x="1639" y="410"/>
                  </a:cubicBezTo>
                  <a:lnTo>
                    <a:pt x="1639" y="788"/>
                  </a:lnTo>
                  <a:lnTo>
                    <a:pt x="1198" y="788"/>
                  </a:lnTo>
                  <a:cubicBezTo>
                    <a:pt x="536" y="788"/>
                    <a:pt x="1" y="1324"/>
                    <a:pt x="1" y="2049"/>
                  </a:cubicBezTo>
                  <a:lnTo>
                    <a:pt x="1" y="9767"/>
                  </a:lnTo>
                  <a:cubicBezTo>
                    <a:pt x="1" y="10429"/>
                    <a:pt x="536" y="11028"/>
                    <a:pt x="1198" y="11028"/>
                  </a:cubicBezTo>
                  <a:lnTo>
                    <a:pt x="5230" y="11028"/>
                  </a:lnTo>
                  <a:cubicBezTo>
                    <a:pt x="5987" y="12004"/>
                    <a:pt x="7184" y="12697"/>
                    <a:pt x="8538" y="12697"/>
                  </a:cubicBezTo>
                  <a:cubicBezTo>
                    <a:pt x="10807" y="12697"/>
                    <a:pt x="12666" y="10838"/>
                    <a:pt x="12666" y="8539"/>
                  </a:cubicBezTo>
                  <a:lnTo>
                    <a:pt x="12666" y="2080"/>
                  </a:lnTo>
                  <a:cubicBezTo>
                    <a:pt x="12666" y="1356"/>
                    <a:pt x="12130" y="788"/>
                    <a:pt x="11405" y="788"/>
                  </a:cubicBezTo>
                  <a:lnTo>
                    <a:pt x="11027" y="788"/>
                  </a:lnTo>
                  <a:lnTo>
                    <a:pt x="11027" y="410"/>
                  </a:lnTo>
                  <a:cubicBezTo>
                    <a:pt x="11027" y="158"/>
                    <a:pt x="10807" y="1"/>
                    <a:pt x="10618" y="1"/>
                  </a:cubicBezTo>
                  <a:cubicBezTo>
                    <a:pt x="10429" y="1"/>
                    <a:pt x="10177" y="190"/>
                    <a:pt x="10177" y="410"/>
                  </a:cubicBezTo>
                  <a:lnTo>
                    <a:pt x="10177" y="788"/>
                  </a:lnTo>
                  <a:lnTo>
                    <a:pt x="6711" y="788"/>
                  </a:lnTo>
                  <a:lnTo>
                    <a:pt x="6711" y="410"/>
                  </a:lnTo>
                  <a:cubicBezTo>
                    <a:pt x="6711" y="158"/>
                    <a:pt x="6522" y="1"/>
                    <a:pt x="6333" y="1"/>
                  </a:cubicBezTo>
                  <a:cubicBezTo>
                    <a:pt x="6144" y="1"/>
                    <a:pt x="5892" y="190"/>
                    <a:pt x="5892" y="410"/>
                  </a:cubicBezTo>
                  <a:lnTo>
                    <a:pt x="5892" y="788"/>
                  </a:lnTo>
                  <a:lnTo>
                    <a:pt x="2427" y="788"/>
                  </a:lnTo>
                  <a:lnTo>
                    <a:pt x="2427" y="410"/>
                  </a:lnTo>
                  <a:cubicBezTo>
                    <a:pt x="2427" y="158"/>
                    <a:pt x="2237" y="1"/>
                    <a:pt x="2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34" name="Google Shape;10034;p74"/>
          <p:cNvGrpSpPr/>
          <p:nvPr/>
        </p:nvGrpSpPr>
        <p:grpSpPr>
          <a:xfrm>
            <a:off x="3950299" y="2898000"/>
            <a:ext cx="368157" cy="365699"/>
            <a:chOff x="-59470075" y="3308975"/>
            <a:chExt cx="318200" cy="316075"/>
          </a:xfrm>
          <a:solidFill>
            <a:srgbClr val="FFC000"/>
          </a:solidFill>
        </p:grpSpPr>
        <p:sp>
          <p:nvSpPr>
            <p:cNvPr id="10035" name="Google Shape;10035;p74"/>
            <p:cNvSpPr/>
            <p:nvPr/>
          </p:nvSpPr>
          <p:spPr>
            <a:xfrm>
              <a:off x="-59403925" y="3522625"/>
              <a:ext cx="21275" cy="20500"/>
            </a:xfrm>
            <a:custGeom>
              <a:avLst/>
              <a:gdLst/>
              <a:ahLst/>
              <a:cxnLst/>
              <a:rect l="l" t="t" r="r" b="b"/>
              <a:pathLst>
                <a:path w="851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51" y="820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6" name="Google Shape;10036;p74"/>
            <p:cNvSpPr/>
            <p:nvPr/>
          </p:nvSpPr>
          <p:spPr>
            <a:xfrm>
              <a:off x="-5936217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19" y="820"/>
                  </a:lnTo>
                  <a:lnTo>
                    <a:pt x="8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7" name="Google Shape;10037;p74"/>
            <p:cNvSpPr/>
            <p:nvPr/>
          </p:nvSpPr>
          <p:spPr>
            <a:xfrm>
              <a:off x="-5932122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20" y="820"/>
                  </a:lnTo>
                  <a:lnTo>
                    <a:pt x="8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8" name="Google Shape;10038;p74"/>
            <p:cNvSpPr/>
            <p:nvPr/>
          </p:nvSpPr>
          <p:spPr>
            <a:xfrm>
              <a:off x="-5927947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19" y="820"/>
                  </a:lnTo>
                  <a:lnTo>
                    <a:pt x="8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9" name="Google Shape;10039;p74"/>
            <p:cNvSpPr/>
            <p:nvPr/>
          </p:nvSpPr>
          <p:spPr>
            <a:xfrm>
              <a:off x="-59470075" y="3418825"/>
              <a:ext cx="317425" cy="206225"/>
            </a:xfrm>
            <a:custGeom>
              <a:avLst/>
              <a:gdLst/>
              <a:ahLst/>
              <a:cxnLst/>
              <a:rect l="l" t="t" r="r" b="b"/>
              <a:pathLst>
                <a:path w="12697" h="8249" extrusionOk="0">
                  <a:moveTo>
                    <a:pt x="10523" y="3334"/>
                  </a:moveTo>
                  <a:cubicBezTo>
                    <a:pt x="10775" y="3334"/>
                    <a:pt x="10932" y="3523"/>
                    <a:pt x="10932" y="3775"/>
                  </a:cubicBezTo>
                  <a:lnTo>
                    <a:pt x="10932" y="5413"/>
                  </a:lnTo>
                  <a:cubicBezTo>
                    <a:pt x="10932" y="5665"/>
                    <a:pt x="10712" y="5854"/>
                    <a:pt x="10523" y="5854"/>
                  </a:cubicBezTo>
                  <a:lnTo>
                    <a:pt x="2268" y="5854"/>
                  </a:lnTo>
                  <a:cubicBezTo>
                    <a:pt x="2016" y="5854"/>
                    <a:pt x="1827" y="5665"/>
                    <a:pt x="1827" y="5413"/>
                  </a:cubicBezTo>
                  <a:lnTo>
                    <a:pt x="1827" y="3775"/>
                  </a:lnTo>
                  <a:cubicBezTo>
                    <a:pt x="1827" y="3523"/>
                    <a:pt x="2016" y="3334"/>
                    <a:pt x="2268" y="3334"/>
                  </a:cubicBezTo>
                  <a:close/>
                  <a:moveTo>
                    <a:pt x="2893" y="1"/>
                  </a:moveTo>
                  <a:cubicBezTo>
                    <a:pt x="2822" y="1"/>
                    <a:pt x="2748" y="18"/>
                    <a:pt x="2678" y="57"/>
                  </a:cubicBezTo>
                  <a:lnTo>
                    <a:pt x="221" y="1727"/>
                  </a:lnTo>
                  <a:cubicBezTo>
                    <a:pt x="95" y="1790"/>
                    <a:pt x="0" y="1916"/>
                    <a:pt x="0" y="2073"/>
                  </a:cubicBezTo>
                  <a:lnTo>
                    <a:pt x="0" y="7870"/>
                  </a:lnTo>
                  <a:cubicBezTo>
                    <a:pt x="0" y="8091"/>
                    <a:pt x="221" y="8248"/>
                    <a:pt x="410" y="8248"/>
                  </a:cubicBezTo>
                  <a:lnTo>
                    <a:pt x="12255" y="8248"/>
                  </a:lnTo>
                  <a:cubicBezTo>
                    <a:pt x="12507" y="8248"/>
                    <a:pt x="12665" y="8059"/>
                    <a:pt x="12665" y="7870"/>
                  </a:cubicBezTo>
                  <a:lnTo>
                    <a:pt x="12665" y="2073"/>
                  </a:lnTo>
                  <a:cubicBezTo>
                    <a:pt x="12697" y="1884"/>
                    <a:pt x="12507" y="1664"/>
                    <a:pt x="12287" y="1664"/>
                  </a:cubicBezTo>
                  <a:lnTo>
                    <a:pt x="5797" y="1664"/>
                  </a:lnTo>
                  <a:lnTo>
                    <a:pt x="5797" y="404"/>
                  </a:lnTo>
                  <a:cubicBezTo>
                    <a:pt x="5797" y="166"/>
                    <a:pt x="5600" y="1"/>
                    <a:pt x="5382" y="1"/>
                  </a:cubicBezTo>
                  <a:cubicBezTo>
                    <a:pt x="5311" y="1"/>
                    <a:pt x="5237" y="18"/>
                    <a:pt x="5167" y="57"/>
                  </a:cubicBezTo>
                  <a:lnTo>
                    <a:pt x="3308" y="1286"/>
                  </a:lnTo>
                  <a:lnTo>
                    <a:pt x="3308" y="404"/>
                  </a:lnTo>
                  <a:cubicBezTo>
                    <a:pt x="3308" y="166"/>
                    <a:pt x="3111" y="1"/>
                    <a:pt x="28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0" name="Google Shape;10040;p74"/>
            <p:cNvSpPr/>
            <p:nvPr/>
          </p:nvSpPr>
          <p:spPr>
            <a:xfrm>
              <a:off x="-5923852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20" y="820"/>
                  </a:lnTo>
                  <a:lnTo>
                    <a:pt x="8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1" name="Google Shape;10041;p74"/>
            <p:cNvSpPr/>
            <p:nvPr/>
          </p:nvSpPr>
          <p:spPr>
            <a:xfrm>
              <a:off x="-59292875" y="3308975"/>
              <a:ext cx="106350" cy="41400"/>
            </a:xfrm>
            <a:custGeom>
              <a:avLst/>
              <a:gdLst/>
              <a:ahLst/>
              <a:cxnLst/>
              <a:rect l="l" t="t" r="r" b="b"/>
              <a:pathLst>
                <a:path w="4254" h="1656" extrusionOk="0">
                  <a:moveTo>
                    <a:pt x="1305" y="1"/>
                  </a:moveTo>
                  <a:cubicBezTo>
                    <a:pt x="904" y="1"/>
                    <a:pt x="497" y="175"/>
                    <a:pt x="158" y="545"/>
                  </a:cubicBezTo>
                  <a:cubicBezTo>
                    <a:pt x="1" y="702"/>
                    <a:pt x="64" y="986"/>
                    <a:pt x="221" y="1143"/>
                  </a:cubicBezTo>
                  <a:cubicBezTo>
                    <a:pt x="311" y="1218"/>
                    <a:pt x="409" y="1258"/>
                    <a:pt x="503" y="1258"/>
                  </a:cubicBezTo>
                  <a:cubicBezTo>
                    <a:pt x="606" y="1258"/>
                    <a:pt x="706" y="1210"/>
                    <a:pt x="788" y="1112"/>
                  </a:cubicBezTo>
                  <a:cubicBezTo>
                    <a:pt x="946" y="938"/>
                    <a:pt x="1127" y="852"/>
                    <a:pt x="1308" y="852"/>
                  </a:cubicBezTo>
                  <a:cubicBezTo>
                    <a:pt x="1489" y="852"/>
                    <a:pt x="1670" y="938"/>
                    <a:pt x="1828" y="1112"/>
                  </a:cubicBezTo>
                  <a:cubicBezTo>
                    <a:pt x="2150" y="1466"/>
                    <a:pt x="2562" y="1655"/>
                    <a:pt x="2977" y="1655"/>
                  </a:cubicBezTo>
                  <a:cubicBezTo>
                    <a:pt x="3374" y="1655"/>
                    <a:pt x="3773" y="1482"/>
                    <a:pt x="4096" y="1112"/>
                  </a:cubicBezTo>
                  <a:cubicBezTo>
                    <a:pt x="4254" y="954"/>
                    <a:pt x="4222" y="671"/>
                    <a:pt x="4065" y="513"/>
                  </a:cubicBezTo>
                  <a:cubicBezTo>
                    <a:pt x="3990" y="438"/>
                    <a:pt x="3886" y="399"/>
                    <a:pt x="3781" y="399"/>
                  </a:cubicBezTo>
                  <a:cubicBezTo>
                    <a:pt x="3665" y="399"/>
                    <a:pt x="3549" y="446"/>
                    <a:pt x="3466" y="545"/>
                  </a:cubicBezTo>
                  <a:cubicBezTo>
                    <a:pt x="3309" y="734"/>
                    <a:pt x="3135" y="828"/>
                    <a:pt x="2962" y="828"/>
                  </a:cubicBezTo>
                  <a:cubicBezTo>
                    <a:pt x="2789" y="828"/>
                    <a:pt x="2616" y="734"/>
                    <a:pt x="2458" y="545"/>
                  </a:cubicBezTo>
                  <a:cubicBezTo>
                    <a:pt x="2136" y="191"/>
                    <a:pt x="1724" y="1"/>
                    <a:pt x="13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2" name="Google Shape;10042;p74"/>
            <p:cNvSpPr/>
            <p:nvPr/>
          </p:nvSpPr>
          <p:spPr>
            <a:xfrm>
              <a:off x="-59214100" y="3371400"/>
              <a:ext cx="62225" cy="68550"/>
            </a:xfrm>
            <a:custGeom>
              <a:avLst/>
              <a:gdLst/>
              <a:ahLst/>
              <a:cxnLst/>
              <a:rect l="l" t="t" r="r" b="b"/>
              <a:pathLst>
                <a:path w="2489" h="2742" extrusionOk="0"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2742"/>
                  </a:lnTo>
                  <a:lnTo>
                    <a:pt x="2489" y="2742"/>
                  </a:lnTo>
                  <a:lnTo>
                    <a:pt x="2489" y="379"/>
                  </a:lnTo>
                  <a:cubicBezTo>
                    <a:pt x="2458" y="190"/>
                    <a:pt x="2268" y="1"/>
                    <a:pt x="2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3" name="Google Shape;10043;p74"/>
            <p:cNvSpPr/>
            <p:nvPr/>
          </p:nvSpPr>
          <p:spPr>
            <a:xfrm>
              <a:off x="-59297600" y="3392600"/>
              <a:ext cx="62250" cy="48150"/>
            </a:xfrm>
            <a:custGeom>
              <a:avLst/>
              <a:gdLst/>
              <a:ahLst/>
              <a:cxnLst/>
              <a:rect l="l" t="t" r="r" b="b"/>
              <a:pathLst>
                <a:path w="2490" h="1926" extrusionOk="0">
                  <a:moveTo>
                    <a:pt x="387" y="0"/>
                  </a:moveTo>
                  <a:cubicBezTo>
                    <a:pt x="163" y="0"/>
                    <a:pt x="1" y="177"/>
                    <a:pt x="1" y="382"/>
                  </a:cubicBezTo>
                  <a:lnTo>
                    <a:pt x="1" y="1925"/>
                  </a:lnTo>
                  <a:lnTo>
                    <a:pt x="2489" y="1925"/>
                  </a:lnTo>
                  <a:lnTo>
                    <a:pt x="2489" y="382"/>
                  </a:lnTo>
                  <a:cubicBezTo>
                    <a:pt x="2489" y="161"/>
                    <a:pt x="2300" y="4"/>
                    <a:pt x="2080" y="4"/>
                  </a:cubicBezTo>
                  <a:lnTo>
                    <a:pt x="442" y="4"/>
                  </a:lnTo>
                  <a:cubicBezTo>
                    <a:pt x="423" y="1"/>
                    <a:pt x="405" y="0"/>
                    <a:pt x="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44" name="Google Shape;10044;p74"/>
          <p:cNvGrpSpPr/>
          <p:nvPr/>
        </p:nvGrpSpPr>
        <p:grpSpPr>
          <a:xfrm>
            <a:off x="1295729" y="1533705"/>
            <a:ext cx="367261" cy="364686"/>
            <a:chOff x="-64781025" y="3361050"/>
            <a:chExt cx="317425" cy="315200"/>
          </a:xfrm>
          <a:solidFill>
            <a:srgbClr val="FFC000"/>
          </a:solidFill>
        </p:grpSpPr>
        <p:sp>
          <p:nvSpPr>
            <p:cNvPr id="10045" name="Google Shape;10045;p74"/>
            <p:cNvSpPr/>
            <p:nvPr/>
          </p:nvSpPr>
          <p:spPr>
            <a:xfrm>
              <a:off x="-64764500" y="3388725"/>
              <a:ext cx="272550" cy="272550"/>
            </a:xfrm>
            <a:custGeom>
              <a:avLst/>
              <a:gdLst/>
              <a:ahLst/>
              <a:cxnLst/>
              <a:rect l="l" t="t" r="r" b="b"/>
              <a:pathLst>
                <a:path w="10902" h="10902" extrusionOk="0">
                  <a:moveTo>
                    <a:pt x="6554" y="2647"/>
                  </a:moveTo>
                  <a:cubicBezTo>
                    <a:pt x="6979" y="2647"/>
                    <a:pt x="7404" y="2805"/>
                    <a:pt x="7719" y="3120"/>
                  </a:cubicBezTo>
                  <a:cubicBezTo>
                    <a:pt x="8381" y="3782"/>
                    <a:pt x="8381" y="4821"/>
                    <a:pt x="7751" y="5483"/>
                  </a:cubicBezTo>
                  <a:cubicBezTo>
                    <a:pt x="7436" y="5798"/>
                    <a:pt x="7058" y="5955"/>
                    <a:pt x="6585" y="5955"/>
                  </a:cubicBezTo>
                  <a:cubicBezTo>
                    <a:pt x="6144" y="5955"/>
                    <a:pt x="5703" y="5798"/>
                    <a:pt x="5388" y="5483"/>
                  </a:cubicBezTo>
                  <a:cubicBezTo>
                    <a:pt x="5073" y="5168"/>
                    <a:pt x="4915" y="4758"/>
                    <a:pt x="4915" y="4286"/>
                  </a:cubicBezTo>
                  <a:cubicBezTo>
                    <a:pt x="4915" y="3813"/>
                    <a:pt x="5073" y="3435"/>
                    <a:pt x="5388" y="3120"/>
                  </a:cubicBezTo>
                  <a:cubicBezTo>
                    <a:pt x="5703" y="2805"/>
                    <a:pt x="6128" y="2647"/>
                    <a:pt x="6554" y="2647"/>
                  </a:cubicBezTo>
                  <a:close/>
                  <a:moveTo>
                    <a:pt x="2175" y="6901"/>
                  </a:moveTo>
                  <a:lnTo>
                    <a:pt x="4065" y="8791"/>
                  </a:lnTo>
                  <a:lnTo>
                    <a:pt x="3592" y="9484"/>
                  </a:lnTo>
                  <a:lnTo>
                    <a:pt x="1418" y="7342"/>
                  </a:lnTo>
                  <a:lnTo>
                    <a:pt x="2175" y="6901"/>
                  </a:lnTo>
                  <a:close/>
                  <a:moveTo>
                    <a:pt x="6907" y="1"/>
                  </a:moveTo>
                  <a:cubicBezTo>
                    <a:pt x="6851" y="1"/>
                    <a:pt x="6795" y="11"/>
                    <a:pt x="6743" y="33"/>
                  </a:cubicBezTo>
                  <a:cubicBezTo>
                    <a:pt x="5546" y="663"/>
                    <a:pt x="4474" y="1576"/>
                    <a:pt x="3655" y="2616"/>
                  </a:cubicBezTo>
                  <a:cubicBezTo>
                    <a:pt x="3025" y="3341"/>
                    <a:pt x="2553" y="4223"/>
                    <a:pt x="2175" y="5136"/>
                  </a:cubicBezTo>
                  <a:cubicBezTo>
                    <a:pt x="2048" y="5451"/>
                    <a:pt x="1922" y="5766"/>
                    <a:pt x="1859" y="6050"/>
                  </a:cubicBezTo>
                  <a:lnTo>
                    <a:pt x="505" y="6838"/>
                  </a:lnTo>
                  <a:cubicBezTo>
                    <a:pt x="379" y="6932"/>
                    <a:pt x="316" y="7058"/>
                    <a:pt x="316" y="7184"/>
                  </a:cubicBezTo>
                  <a:cubicBezTo>
                    <a:pt x="316" y="7279"/>
                    <a:pt x="347" y="7405"/>
                    <a:pt x="442" y="7531"/>
                  </a:cubicBezTo>
                  <a:lnTo>
                    <a:pt x="1072" y="8161"/>
                  </a:lnTo>
                  <a:cubicBezTo>
                    <a:pt x="631" y="8696"/>
                    <a:pt x="1" y="9673"/>
                    <a:pt x="1" y="10272"/>
                  </a:cubicBezTo>
                  <a:cubicBezTo>
                    <a:pt x="1" y="10524"/>
                    <a:pt x="64" y="10681"/>
                    <a:pt x="158" y="10744"/>
                  </a:cubicBezTo>
                  <a:cubicBezTo>
                    <a:pt x="221" y="10839"/>
                    <a:pt x="379" y="10902"/>
                    <a:pt x="631" y="10902"/>
                  </a:cubicBezTo>
                  <a:cubicBezTo>
                    <a:pt x="1229" y="10902"/>
                    <a:pt x="2238" y="10240"/>
                    <a:pt x="2742" y="9830"/>
                  </a:cubicBezTo>
                  <a:lnTo>
                    <a:pt x="3372" y="10461"/>
                  </a:lnTo>
                  <a:cubicBezTo>
                    <a:pt x="3466" y="10555"/>
                    <a:pt x="3592" y="10587"/>
                    <a:pt x="3655" y="10587"/>
                  </a:cubicBezTo>
                  <a:lnTo>
                    <a:pt x="3687" y="10587"/>
                  </a:lnTo>
                  <a:cubicBezTo>
                    <a:pt x="3813" y="10587"/>
                    <a:pt x="3939" y="10524"/>
                    <a:pt x="4002" y="10398"/>
                  </a:cubicBezTo>
                  <a:lnTo>
                    <a:pt x="4789" y="9074"/>
                  </a:lnTo>
                  <a:cubicBezTo>
                    <a:pt x="5104" y="8980"/>
                    <a:pt x="5420" y="8854"/>
                    <a:pt x="5735" y="8759"/>
                  </a:cubicBezTo>
                  <a:cubicBezTo>
                    <a:pt x="6648" y="8381"/>
                    <a:pt x="7530" y="7877"/>
                    <a:pt x="8255" y="7279"/>
                  </a:cubicBezTo>
                  <a:cubicBezTo>
                    <a:pt x="9295" y="6459"/>
                    <a:pt x="10208" y="5388"/>
                    <a:pt x="10838" y="4223"/>
                  </a:cubicBezTo>
                  <a:cubicBezTo>
                    <a:pt x="10901" y="4065"/>
                    <a:pt x="10870" y="3876"/>
                    <a:pt x="10744" y="3750"/>
                  </a:cubicBezTo>
                  <a:lnTo>
                    <a:pt x="7215" y="127"/>
                  </a:lnTo>
                  <a:cubicBezTo>
                    <a:pt x="7131" y="43"/>
                    <a:pt x="7019" y="1"/>
                    <a:pt x="69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6" name="Google Shape;10046;p74"/>
            <p:cNvSpPr/>
            <p:nvPr/>
          </p:nvSpPr>
          <p:spPr>
            <a:xfrm>
              <a:off x="-64568375" y="3361050"/>
              <a:ext cx="104775" cy="105675"/>
            </a:xfrm>
            <a:custGeom>
              <a:avLst/>
              <a:gdLst/>
              <a:ahLst/>
              <a:cxnLst/>
              <a:rect l="l" t="t" r="r" b="b"/>
              <a:pathLst>
                <a:path w="4191" h="4227" extrusionOk="0">
                  <a:moveTo>
                    <a:pt x="2941" y="1"/>
                  </a:moveTo>
                  <a:cubicBezTo>
                    <a:pt x="2906" y="1"/>
                    <a:pt x="2871" y="2"/>
                    <a:pt x="2836" y="5"/>
                  </a:cubicBezTo>
                  <a:cubicBezTo>
                    <a:pt x="1828" y="100"/>
                    <a:pt x="883" y="320"/>
                    <a:pt x="0" y="667"/>
                  </a:cubicBezTo>
                  <a:lnTo>
                    <a:pt x="3529" y="4227"/>
                  </a:lnTo>
                  <a:cubicBezTo>
                    <a:pt x="3876" y="3313"/>
                    <a:pt x="4128" y="2368"/>
                    <a:pt x="4191" y="1392"/>
                  </a:cubicBezTo>
                  <a:cubicBezTo>
                    <a:pt x="4191" y="982"/>
                    <a:pt x="4033" y="635"/>
                    <a:pt x="3812" y="352"/>
                  </a:cubicBezTo>
                  <a:cubicBezTo>
                    <a:pt x="3558" y="125"/>
                    <a:pt x="3252" y="1"/>
                    <a:pt x="2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7" name="Google Shape;10047;p74"/>
            <p:cNvSpPr/>
            <p:nvPr/>
          </p:nvSpPr>
          <p:spPr>
            <a:xfrm>
              <a:off x="-64645575" y="3596675"/>
              <a:ext cx="85100" cy="79575"/>
            </a:xfrm>
            <a:custGeom>
              <a:avLst/>
              <a:gdLst/>
              <a:ahLst/>
              <a:cxnLst/>
              <a:rect l="l" t="t" r="r" b="b"/>
              <a:pathLst>
                <a:path w="3404" h="3183" extrusionOk="0">
                  <a:moveTo>
                    <a:pt x="3403" y="0"/>
                  </a:moveTo>
                  <a:lnTo>
                    <a:pt x="3403" y="0"/>
                  </a:lnTo>
                  <a:cubicBezTo>
                    <a:pt x="2710" y="473"/>
                    <a:pt x="2017" y="819"/>
                    <a:pt x="1261" y="1134"/>
                  </a:cubicBezTo>
                  <a:cubicBezTo>
                    <a:pt x="1041" y="1292"/>
                    <a:pt x="726" y="1386"/>
                    <a:pt x="442" y="1449"/>
                  </a:cubicBezTo>
                  <a:cubicBezTo>
                    <a:pt x="347" y="1859"/>
                    <a:pt x="253" y="2237"/>
                    <a:pt x="95" y="2584"/>
                  </a:cubicBezTo>
                  <a:cubicBezTo>
                    <a:pt x="1" y="2741"/>
                    <a:pt x="32" y="2930"/>
                    <a:pt x="158" y="3056"/>
                  </a:cubicBezTo>
                  <a:cubicBezTo>
                    <a:pt x="253" y="3151"/>
                    <a:pt x="347" y="3182"/>
                    <a:pt x="442" y="3182"/>
                  </a:cubicBezTo>
                  <a:cubicBezTo>
                    <a:pt x="505" y="3182"/>
                    <a:pt x="568" y="3182"/>
                    <a:pt x="600" y="3151"/>
                  </a:cubicBezTo>
                  <a:cubicBezTo>
                    <a:pt x="1135" y="2867"/>
                    <a:pt x="1671" y="2521"/>
                    <a:pt x="2080" y="2080"/>
                  </a:cubicBezTo>
                  <a:cubicBezTo>
                    <a:pt x="2679" y="1481"/>
                    <a:pt x="3151" y="756"/>
                    <a:pt x="34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8" name="Google Shape;10048;p74"/>
            <p:cNvSpPr/>
            <p:nvPr/>
          </p:nvSpPr>
          <p:spPr>
            <a:xfrm>
              <a:off x="-64781025" y="3456475"/>
              <a:ext cx="80350" cy="85075"/>
            </a:xfrm>
            <a:custGeom>
              <a:avLst/>
              <a:gdLst/>
              <a:ahLst/>
              <a:cxnLst/>
              <a:rect l="l" t="t" r="r" b="b"/>
              <a:pathLst>
                <a:path w="3214" h="3403" extrusionOk="0">
                  <a:moveTo>
                    <a:pt x="3214" y="0"/>
                  </a:moveTo>
                  <a:cubicBezTo>
                    <a:pt x="2426" y="252"/>
                    <a:pt x="1733" y="725"/>
                    <a:pt x="1134" y="1324"/>
                  </a:cubicBezTo>
                  <a:cubicBezTo>
                    <a:pt x="693" y="1733"/>
                    <a:pt x="347" y="2269"/>
                    <a:pt x="63" y="2804"/>
                  </a:cubicBezTo>
                  <a:cubicBezTo>
                    <a:pt x="0" y="2962"/>
                    <a:pt x="32" y="3151"/>
                    <a:pt x="158" y="3277"/>
                  </a:cubicBezTo>
                  <a:cubicBezTo>
                    <a:pt x="221" y="3371"/>
                    <a:pt x="347" y="3403"/>
                    <a:pt x="410" y="3403"/>
                  </a:cubicBezTo>
                  <a:cubicBezTo>
                    <a:pt x="504" y="3403"/>
                    <a:pt x="536" y="3403"/>
                    <a:pt x="630" y="3371"/>
                  </a:cubicBezTo>
                  <a:cubicBezTo>
                    <a:pt x="977" y="3214"/>
                    <a:pt x="1355" y="3088"/>
                    <a:pt x="1764" y="2993"/>
                  </a:cubicBezTo>
                  <a:cubicBezTo>
                    <a:pt x="1827" y="2678"/>
                    <a:pt x="1953" y="2426"/>
                    <a:pt x="2079" y="2143"/>
                  </a:cubicBezTo>
                  <a:cubicBezTo>
                    <a:pt x="2394" y="1387"/>
                    <a:pt x="2741" y="694"/>
                    <a:pt x="32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49" name="Google Shape;10049;p74"/>
          <p:cNvSpPr/>
          <p:nvPr/>
        </p:nvSpPr>
        <p:spPr>
          <a:xfrm>
            <a:off x="1295604" y="1976311"/>
            <a:ext cx="367261" cy="365438"/>
          </a:xfrm>
          <a:custGeom>
            <a:avLst/>
            <a:gdLst/>
            <a:ahLst/>
            <a:cxnLst/>
            <a:rect l="l" t="t" r="r" b="b"/>
            <a:pathLst>
              <a:path w="12697" h="12634" extrusionOk="0">
                <a:moveTo>
                  <a:pt x="11437" y="819"/>
                </a:moveTo>
                <a:cubicBezTo>
                  <a:pt x="11657" y="819"/>
                  <a:pt x="11815" y="1040"/>
                  <a:pt x="11815" y="1260"/>
                </a:cubicBezTo>
                <a:cubicBezTo>
                  <a:pt x="11815" y="1512"/>
                  <a:pt x="11657" y="1670"/>
                  <a:pt x="11437" y="1670"/>
                </a:cubicBezTo>
                <a:lnTo>
                  <a:pt x="1229" y="1670"/>
                </a:lnTo>
                <a:cubicBezTo>
                  <a:pt x="1009" y="1670"/>
                  <a:pt x="788" y="1449"/>
                  <a:pt x="788" y="1260"/>
                </a:cubicBezTo>
                <a:cubicBezTo>
                  <a:pt x="788" y="1071"/>
                  <a:pt x="1009" y="819"/>
                  <a:pt x="1229" y="819"/>
                </a:cubicBezTo>
                <a:close/>
                <a:moveTo>
                  <a:pt x="8790" y="3277"/>
                </a:moveTo>
                <a:cubicBezTo>
                  <a:pt x="9042" y="3277"/>
                  <a:pt x="9200" y="3466"/>
                  <a:pt x="9200" y="3655"/>
                </a:cubicBezTo>
                <a:lnTo>
                  <a:pt x="9200" y="5356"/>
                </a:lnTo>
                <a:lnTo>
                  <a:pt x="9232" y="5356"/>
                </a:lnTo>
                <a:cubicBezTo>
                  <a:pt x="9232" y="5608"/>
                  <a:pt x="9042" y="5765"/>
                  <a:pt x="8822" y="5765"/>
                </a:cubicBezTo>
                <a:cubicBezTo>
                  <a:pt x="8633" y="5765"/>
                  <a:pt x="8412" y="5545"/>
                  <a:pt x="8412" y="5356"/>
                </a:cubicBezTo>
                <a:lnTo>
                  <a:pt x="8412" y="4694"/>
                </a:lnTo>
                <a:lnTo>
                  <a:pt x="6617" y="6459"/>
                </a:lnTo>
                <a:cubicBezTo>
                  <a:pt x="6538" y="6537"/>
                  <a:pt x="6435" y="6577"/>
                  <a:pt x="6333" y="6577"/>
                </a:cubicBezTo>
                <a:cubicBezTo>
                  <a:pt x="6231" y="6577"/>
                  <a:pt x="6128" y="6537"/>
                  <a:pt x="6050" y="6459"/>
                </a:cubicBezTo>
                <a:lnTo>
                  <a:pt x="5482" y="5923"/>
                </a:lnTo>
                <a:lnTo>
                  <a:pt x="4096" y="7278"/>
                </a:lnTo>
                <a:cubicBezTo>
                  <a:pt x="4033" y="7356"/>
                  <a:pt x="3931" y="7396"/>
                  <a:pt x="3824" y="7396"/>
                </a:cubicBezTo>
                <a:cubicBezTo>
                  <a:pt x="3718" y="7396"/>
                  <a:pt x="3608" y="7356"/>
                  <a:pt x="3529" y="7278"/>
                </a:cubicBezTo>
                <a:cubicBezTo>
                  <a:pt x="3372" y="7120"/>
                  <a:pt x="3372" y="6868"/>
                  <a:pt x="3529" y="6711"/>
                </a:cubicBezTo>
                <a:lnTo>
                  <a:pt x="5167" y="5041"/>
                </a:lnTo>
                <a:cubicBezTo>
                  <a:pt x="5246" y="4962"/>
                  <a:pt x="5356" y="4923"/>
                  <a:pt x="5467" y="4923"/>
                </a:cubicBezTo>
                <a:cubicBezTo>
                  <a:pt x="5577" y="4923"/>
                  <a:pt x="5687" y="4962"/>
                  <a:pt x="5766" y="5041"/>
                </a:cubicBezTo>
                <a:lnTo>
                  <a:pt x="6302" y="5608"/>
                </a:lnTo>
                <a:lnTo>
                  <a:pt x="7814" y="4096"/>
                </a:lnTo>
                <a:lnTo>
                  <a:pt x="7152" y="4096"/>
                </a:lnTo>
                <a:cubicBezTo>
                  <a:pt x="6900" y="4096"/>
                  <a:pt x="6743" y="3907"/>
                  <a:pt x="6743" y="3655"/>
                </a:cubicBezTo>
                <a:cubicBezTo>
                  <a:pt x="6743" y="3434"/>
                  <a:pt x="6932" y="3277"/>
                  <a:pt x="7152" y="3277"/>
                </a:cubicBezTo>
                <a:close/>
                <a:moveTo>
                  <a:pt x="6302" y="11058"/>
                </a:moveTo>
                <a:cubicBezTo>
                  <a:pt x="6554" y="11058"/>
                  <a:pt x="6743" y="11279"/>
                  <a:pt x="6743" y="11468"/>
                </a:cubicBezTo>
                <a:cubicBezTo>
                  <a:pt x="6743" y="11657"/>
                  <a:pt x="6554" y="11846"/>
                  <a:pt x="6302" y="11846"/>
                </a:cubicBezTo>
                <a:cubicBezTo>
                  <a:pt x="6081" y="11846"/>
                  <a:pt x="5924" y="11657"/>
                  <a:pt x="5924" y="11468"/>
                </a:cubicBezTo>
                <a:cubicBezTo>
                  <a:pt x="5924" y="11279"/>
                  <a:pt x="6113" y="11058"/>
                  <a:pt x="6302" y="11058"/>
                </a:cubicBezTo>
                <a:close/>
                <a:moveTo>
                  <a:pt x="1229" y="0"/>
                </a:moveTo>
                <a:cubicBezTo>
                  <a:pt x="568" y="0"/>
                  <a:pt x="1" y="536"/>
                  <a:pt x="1" y="1229"/>
                </a:cubicBezTo>
                <a:cubicBezTo>
                  <a:pt x="1" y="1764"/>
                  <a:pt x="379" y="2205"/>
                  <a:pt x="851" y="2394"/>
                </a:cubicBezTo>
                <a:lnTo>
                  <a:pt x="851" y="8254"/>
                </a:lnTo>
                <a:lnTo>
                  <a:pt x="442" y="8254"/>
                </a:lnTo>
                <a:cubicBezTo>
                  <a:pt x="221" y="8254"/>
                  <a:pt x="64" y="8475"/>
                  <a:pt x="64" y="8664"/>
                </a:cubicBezTo>
                <a:cubicBezTo>
                  <a:pt x="64" y="8916"/>
                  <a:pt x="253" y="9042"/>
                  <a:pt x="442" y="9042"/>
                </a:cubicBezTo>
                <a:lnTo>
                  <a:pt x="5955" y="9042"/>
                </a:lnTo>
                <a:lnTo>
                  <a:pt x="5955" y="10239"/>
                </a:lnTo>
                <a:cubicBezTo>
                  <a:pt x="5482" y="10397"/>
                  <a:pt x="5136" y="10869"/>
                  <a:pt x="5136" y="11405"/>
                </a:cubicBezTo>
                <a:cubicBezTo>
                  <a:pt x="5136" y="12098"/>
                  <a:pt x="5671" y="12633"/>
                  <a:pt x="6365" y="12633"/>
                </a:cubicBezTo>
                <a:cubicBezTo>
                  <a:pt x="7026" y="12633"/>
                  <a:pt x="7625" y="12098"/>
                  <a:pt x="7625" y="11405"/>
                </a:cubicBezTo>
                <a:cubicBezTo>
                  <a:pt x="7625" y="10869"/>
                  <a:pt x="7247" y="10428"/>
                  <a:pt x="6774" y="10239"/>
                </a:cubicBezTo>
                <a:lnTo>
                  <a:pt x="6774" y="9042"/>
                </a:lnTo>
                <a:lnTo>
                  <a:pt x="12288" y="9042"/>
                </a:lnTo>
                <a:cubicBezTo>
                  <a:pt x="12540" y="9042"/>
                  <a:pt x="12697" y="8853"/>
                  <a:pt x="12697" y="8664"/>
                </a:cubicBezTo>
                <a:cubicBezTo>
                  <a:pt x="12666" y="8443"/>
                  <a:pt x="12508" y="8254"/>
                  <a:pt x="12256" y="8254"/>
                </a:cubicBezTo>
                <a:lnTo>
                  <a:pt x="11815" y="8254"/>
                </a:lnTo>
                <a:lnTo>
                  <a:pt x="11815" y="2394"/>
                </a:lnTo>
                <a:cubicBezTo>
                  <a:pt x="12288" y="2237"/>
                  <a:pt x="12666" y="1764"/>
                  <a:pt x="12666" y="1229"/>
                </a:cubicBezTo>
                <a:cubicBezTo>
                  <a:pt x="12666" y="567"/>
                  <a:pt x="12098" y="0"/>
                  <a:pt x="1143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0" name="Google Shape;10050;p74"/>
          <p:cNvSpPr/>
          <p:nvPr/>
        </p:nvSpPr>
        <p:spPr>
          <a:xfrm>
            <a:off x="1322938" y="2404313"/>
            <a:ext cx="312592" cy="367261"/>
          </a:xfrm>
          <a:custGeom>
            <a:avLst/>
            <a:gdLst/>
            <a:ahLst/>
            <a:cxnLst/>
            <a:rect l="l" t="t" r="r" b="b"/>
            <a:pathLst>
              <a:path w="10807" h="12697" extrusionOk="0">
                <a:moveTo>
                  <a:pt x="6617" y="9924"/>
                </a:moveTo>
                <a:lnTo>
                  <a:pt x="6617" y="10775"/>
                </a:lnTo>
                <a:lnTo>
                  <a:pt x="4159" y="10775"/>
                </a:lnTo>
                <a:lnTo>
                  <a:pt x="4159" y="9924"/>
                </a:lnTo>
                <a:close/>
                <a:moveTo>
                  <a:pt x="4159" y="0"/>
                </a:moveTo>
                <a:cubicBezTo>
                  <a:pt x="3561" y="0"/>
                  <a:pt x="2994" y="315"/>
                  <a:pt x="2742" y="851"/>
                </a:cubicBezTo>
                <a:lnTo>
                  <a:pt x="2490" y="851"/>
                </a:lnTo>
                <a:cubicBezTo>
                  <a:pt x="1797" y="851"/>
                  <a:pt x="1166" y="1324"/>
                  <a:pt x="914" y="1954"/>
                </a:cubicBezTo>
                <a:cubicBezTo>
                  <a:pt x="1324" y="1985"/>
                  <a:pt x="1702" y="2143"/>
                  <a:pt x="1986" y="2426"/>
                </a:cubicBezTo>
                <a:cubicBezTo>
                  <a:pt x="2143" y="2584"/>
                  <a:pt x="2143" y="2836"/>
                  <a:pt x="1986" y="2993"/>
                </a:cubicBezTo>
                <a:cubicBezTo>
                  <a:pt x="1907" y="3072"/>
                  <a:pt x="1797" y="3111"/>
                  <a:pt x="1686" y="3111"/>
                </a:cubicBezTo>
                <a:cubicBezTo>
                  <a:pt x="1576" y="3111"/>
                  <a:pt x="1466" y="3072"/>
                  <a:pt x="1387" y="2993"/>
                </a:cubicBezTo>
                <a:cubicBezTo>
                  <a:pt x="1198" y="2804"/>
                  <a:pt x="946" y="2773"/>
                  <a:pt x="725" y="2773"/>
                </a:cubicBezTo>
                <a:cubicBezTo>
                  <a:pt x="284" y="3088"/>
                  <a:pt x="1" y="3560"/>
                  <a:pt x="1" y="4159"/>
                </a:cubicBezTo>
                <a:cubicBezTo>
                  <a:pt x="1" y="4411"/>
                  <a:pt x="95" y="4726"/>
                  <a:pt x="253" y="4978"/>
                </a:cubicBezTo>
                <a:cubicBezTo>
                  <a:pt x="95" y="5199"/>
                  <a:pt x="1" y="5514"/>
                  <a:pt x="1" y="5797"/>
                </a:cubicBezTo>
                <a:cubicBezTo>
                  <a:pt x="1" y="6144"/>
                  <a:pt x="127" y="6459"/>
                  <a:pt x="316" y="6742"/>
                </a:cubicBezTo>
                <a:cubicBezTo>
                  <a:pt x="599" y="6522"/>
                  <a:pt x="1009" y="6364"/>
                  <a:pt x="1387" y="6364"/>
                </a:cubicBezTo>
                <a:cubicBezTo>
                  <a:pt x="1639" y="6364"/>
                  <a:pt x="1797" y="6553"/>
                  <a:pt x="1797" y="6742"/>
                </a:cubicBezTo>
                <a:cubicBezTo>
                  <a:pt x="1797" y="6994"/>
                  <a:pt x="1576" y="7152"/>
                  <a:pt x="1387" y="7152"/>
                </a:cubicBezTo>
                <a:cubicBezTo>
                  <a:pt x="1198" y="7152"/>
                  <a:pt x="1009" y="7215"/>
                  <a:pt x="851" y="7341"/>
                </a:cubicBezTo>
                <a:lnTo>
                  <a:pt x="851" y="7404"/>
                </a:lnTo>
                <a:cubicBezTo>
                  <a:pt x="851" y="8318"/>
                  <a:pt x="1576" y="9074"/>
                  <a:pt x="2490" y="9074"/>
                </a:cubicBezTo>
                <a:lnTo>
                  <a:pt x="2742" y="9074"/>
                </a:lnTo>
                <a:cubicBezTo>
                  <a:pt x="2899" y="9357"/>
                  <a:pt x="3088" y="9546"/>
                  <a:pt x="3309" y="9704"/>
                </a:cubicBezTo>
                <a:lnTo>
                  <a:pt x="3309" y="10617"/>
                </a:lnTo>
                <a:cubicBezTo>
                  <a:pt x="3309" y="11752"/>
                  <a:pt x="4254" y="12697"/>
                  <a:pt x="5420" y="12697"/>
                </a:cubicBezTo>
                <a:cubicBezTo>
                  <a:pt x="6554" y="12697"/>
                  <a:pt x="7499" y="11752"/>
                  <a:pt x="7499" y="10617"/>
                </a:cubicBezTo>
                <a:lnTo>
                  <a:pt x="7499" y="9704"/>
                </a:lnTo>
                <a:cubicBezTo>
                  <a:pt x="7719" y="9546"/>
                  <a:pt x="7971" y="9357"/>
                  <a:pt x="8097" y="9074"/>
                </a:cubicBezTo>
                <a:lnTo>
                  <a:pt x="8318" y="9074"/>
                </a:lnTo>
                <a:cubicBezTo>
                  <a:pt x="9232" y="9074"/>
                  <a:pt x="9988" y="8318"/>
                  <a:pt x="9988" y="7404"/>
                </a:cubicBezTo>
                <a:lnTo>
                  <a:pt x="9988" y="7341"/>
                </a:lnTo>
                <a:cubicBezTo>
                  <a:pt x="9830" y="7215"/>
                  <a:pt x="9610" y="7152"/>
                  <a:pt x="9421" y="7152"/>
                </a:cubicBezTo>
                <a:cubicBezTo>
                  <a:pt x="9200" y="7152"/>
                  <a:pt x="9043" y="6931"/>
                  <a:pt x="9043" y="6742"/>
                </a:cubicBezTo>
                <a:cubicBezTo>
                  <a:pt x="9043" y="6522"/>
                  <a:pt x="9232" y="6364"/>
                  <a:pt x="9421" y="6364"/>
                </a:cubicBezTo>
                <a:cubicBezTo>
                  <a:pt x="9830" y="6364"/>
                  <a:pt x="10208" y="6522"/>
                  <a:pt x="10492" y="6742"/>
                </a:cubicBezTo>
                <a:cubicBezTo>
                  <a:pt x="10681" y="6459"/>
                  <a:pt x="10807" y="6144"/>
                  <a:pt x="10807" y="5797"/>
                </a:cubicBezTo>
                <a:cubicBezTo>
                  <a:pt x="10807" y="5514"/>
                  <a:pt x="10712" y="5199"/>
                  <a:pt x="10555" y="4978"/>
                </a:cubicBezTo>
                <a:cubicBezTo>
                  <a:pt x="10681" y="4726"/>
                  <a:pt x="10775" y="4411"/>
                  <a:pt x="10775" y="4159"/>
                </a:cubicBezTo>
                <a:cubicBezTo>
                  <a:pt x="10775" y="3592"/>
                  <a:pt x="10492" y="3088"/>
                  <a:pt x="10051" y="2773"/>
                </a:cubicBezTo>
                <a:cubicBezTo>
                  <a:pt x="10015" y="2768"/>
                  <a:pt x="9978" y="2765"/>
                  <a:pt x="9939" y="2765"/>
                </a:cubicBezTo>
                <a:cubicBezTo>
                  <a:pt x="9742" y="2765"/>
                  <a:pt x="9521" y="2835"/>
                  <a:pt x="9389" y="2993"/>
                </a:cubicBezTo>
                <a:cubicBezTo>
                  <a:pt x="9310" y="3072"/>
                  <a:pt x="9200" y="3111"/>
                  <a:pt x="9090" y="3111"/>
                </a:cubicBezTo>
                <a:cubicBezTo>
                  <a:pt x="8980" y="3111"/>
                  <a:pt x="8869" y="3072"/>
                  <a:pt x="8791" y="2993"/>
                </a:cubicBezTo>
                <a:cubicBezTo>
                  <a:pt x="8633" y="2836"/>
                  <a:pt x="8633" y="2584"/>
                  <a:pt x="8791" y="2426"/>
                </a:cubicBezTo>
                <a:cubicBezTo>
                  <a:pt x="9074" y="2143"/>
                  <a:pt x="9452" y="1954"/>
                  <a:pt x="9862" y="1954"/>
                </a:cubicBezTo>
                <a:cubicBezTo>
                  <a:pt x="9610" y="1324"/>
                  <a:pt x="9043" y="851"/>
                  <a:pt x="8287" y="851"/>
                </a:cubicBezTo>
                <a:lnTo>
                  <a:pt x="8034" y="851"/>
                </a:lnTo>
                <a:cubicBezTo>
                  <a:pt x="7782" y="315"/>
                  <a:pt x="7215" y="0"/>
                  <a:pt x="6617" y="0"/>
                </a:cubicBezTo>
                <a:cubicBezTo>
                  <a:pt x="6302" y="0"/>
                  <a:pt x="6050" y="95"/>
                  <a:pt x="5798" y="252"/>
                </a:cubicBezTo>
                <a:lnTo>
                  <a:pt x="5798" y="4190"/>
                </a:lnTo>
                <a:cubicBezTo>
                  <a:pt x="6743" y="4379"/>
                  <a:pt x="7467" y="5199"/>
                  <a:pt x="7467" y="6207"/>
                </a:cubicBezTo>
                <a:cubicBezTo>
                  <a:pt x="7467" y="6427"/>
                  <a:pt x="7247" y="6585"/>
                  <a:pt x="7058" y="6585"/>
                </a:cubicBezTo>
                <a:cubicBezTo>
                  <a:pt x="6869" y="6585"/>
                  <a:pt x="6617" y="6396"/>
                  <a:pt x="6617" y="6207"/>
                </a:cubicBezTo>
                <a:cubicBezTo>
                  <a:pt x="6617" y="5640"/>
                  <a:pt x="6270" y="5199"/>
                  <a:pt x="5798" y="5010"/>
                </a:cubicBezTo>
                <a:lnTo>
                  <a:pt x="5798" y="9074"/>
                </a:lnTo>
                <a:lnTo>
                  <a:pt x="4979" y="9074"/>
                </a:lnTo>
                <a:lnTo>
                  <a:pt x="4979" y="5010"/>
                </a:lnTo>
                <a:cubicBezTo>
                  <a:pt x="4506" y="5167"/>
                  <a:pt x="4159" y="5640"/>
                  <a:pt x="4159" y="6207"/>
                </a:cubicBezTo>
                <a:cubicBezTo>
                  <a:pt x="4159" y="6427"/>
                  <a:pt x="3939" y="6585"/>
                  <a:pt x="3718" y="6585"/>
                </a:cubicBezTo>
                <a:cubicBezTo>
                  <a:pt x="3466" y="6585"/>
                  <a:pt x="3309" y="6396"/>
                  <a:pt x="3309" y="6207"/>
                </a:cubicBezTo>
                <a:cubicBezTo>
                  <a:pt x="3309" y="5199"/>
                  <a:pt x="4033" y="4348"/>
                  <a:pt x="4979" y="4190"/>
                </a:cubicBezTo>
                <a:lnTo>
                  <a:pt x="4979" y="252"/>
                </a:lnTo>
                <a:cubicBezTo>
                  <a:pt x="4726" y="95"/>
                  <a:pt x="4474" y="0"/>
                  <a:pt x="415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1" name="Google Shape;10051;p74"/>
          <p:cNvSpPr/>
          <p:nvPr/>
        </p:nvSpPr>
        <p:spPr>
          <a:xfrm>
            <a:off x="3508223" y="1572954"/>
            <a:ext cx="366335" cy="286155"/>
          </a:xfrm>
          <a:custGeom>
            <a:avLst/>
            <a:gdLst/>
            <a:ahLst/>
            <a:cxnLst/>
            <a:rect l="l" t="t" r="r" b="b"/>
            <a:pathLst>
              <a:path w="12665" h="9893" extrusionOk="0">
                <a:moveTo>
                  <a:pt x="8538" y="2458"/>
                </a:moveTo>
                <a:cubicBezTo>
                  <a:pt x="8758" y="2458"/>
                  <a:pt x="8916" y="2678"/>
                  <a:pt x="8916" y="2899"/>
                </a:cubicBezTo>
                <a:lnTo>
                  <a:pt x="8916" y="4569"/>
                </a:lnTo>
                <a:cubicBezTo>
                  <a:pt x="8916" y="4789"/>
                  <a:pt x="8727" y="4978"/>
                  <a:pt x="8538" y="4978"/>
                </a:cubicBezTo>
                <a:cubicBezTo>
                  <a:pt x="8349" y="4978"/>
                  <a:pt x="8128" y="4789"/>
                  <a:pt x="8128" y="4569"/>
                </a:cubicBezTo>
                <a:lnTo>
                  <a:pt x="8128" y="3875"/>
                </a:lnTo>
                <a:lnTo>
                  <a:pt x="6364" y="5671"/>
                </a:lnTo>
                <a:cubicBezTo>
                  <a:pt x="6285" y="5750"/>
                  <a:pt x="6175" y="5789"/>
                  <a:pt x="6065" y="5789"/>
                </a:cubicBezTo>
                <a:cubicBezTo>
                  <a:pt x="5954" y="5789"/>
                  <a:pt x="5844" y="5750"/>
                  <a:pt x="5765" y="5671"/>
                </a:cubicBezTo>
                <a:lnTo>
                  <a:pt x="5230" y="5104"/>
                </a:lnTo>
                <a:lnTo>
                  <a:pt x="3844" y="6490"/>
                </a:lnTo>
                <a:cubicBezTo>
                  <a:pt x="3765" y="6569"/>
                  <a:pt x="3655" y="6608"/>
                  <a:pt x="3544" y="6608"/>
                </a:cubicBezTo>
                <a:cubicBezTo>
                  <a:pt x="3434" y="6608"/>
                  <a:pt x="3324" y="6569"/>
                  <a:pt x="3245" y="6490"/>
                </a:cubicBezTo>
                <a:cubicBezTo>
                  <a:pt x="3087" y="6333"/>
                  <a:pt x="3087" y="6049"/>
                  <a:pt x="3245" y="5892"/>
                </a:cubicBezTo>
                <a:lnTo>
                  <a:pt x="4915" y="4254"/>
                </a:lnTo>
                <a:cubicBezTo>
                  <a:pt x="4994" y="4175"/>
                  <a:pt x="5104" y="4135"/>
                  <a:pt x="5214" y="4135"/>
                </a:cubicBezTo>
                <a:cubicBezTo>
                  <a:pt x="5324" y="4135"/>
                  <a:pt x="5435" y="4175"/>
                  <a:pt x="5513" y="4254"/>
                </a:cubicBezTo>
                <a:lnTo>
                  <a:pt x="6049" y="4789"/>
                </a:lnTo>
                <a:lnTo>
                  <a:pt x="7561" y="3308"/>
                </a:lnTo>
                <a:lnTo>
                  <a:pt x="6868" y="3308"/>
                </a:lnTo>
                <a:cubicBezTo>
                  <a:pt x="6648" y="3308"/>
                  <a:pt x="6490" y="3088"/>
                  <a:pt x="6490" y="2899"/>
                </a:cubicBezTo>
                <a:cubicBezTo>
                  <a:pt x="6490" y="2678"/>
                  <a:pt x="6679" y="2458"/>
                  <a:pt x="6868" y="2458"/>
                </a:cubicBezTo>
                <a:close/>
                <a:moveTo>
                  <a:pt x="11814" y="8255"/>
                </a:moveTo>
                <a:cubicBezTo>
                  <a:pt x="11814" y="8538"/>
                  <a:pt x="11877" y="9105"/>
                  <a:pt x="11405" y="9105"/>
                </a:cubicBezTo>
                <a:lnTo>
                  <a:pt x="1197" y="9105"/>
                </a:lnTo>
                <a:cubicBezTo>
                  <a:pt x="977" y="9105"/>
                  <a:pt x="788" y="8885"/>
                  <a:pt x="788" y="8664"/>
                </a:cubicBezTo>
                <a:lnTo>
                  <a:pt x="788" y="8255"/>
                </a:lnTo>
                <a:close/>
                <a:moveTo>
                  <a:pt x="2048" y="0"/>
                </a:moveTo>
                <a:cubicBezTo>
                  <a:pt x="1355" y="0"/>
                  <a:pt x="819" y="536"/>
                  <a:pt x="819" y="1229"/>
                </a:cubicBezTo>
                <a:lnTo>
                  <a:pt x="819" y="7435"/>
                </a:lnTo>
                <a:lnTo>
                  <a:pt x="410" y="7435"/>
                </a:lnTo>
                <a:cubicBezTo>
                  <a:pt x="189" y="7435"/>
                  <a:pt x="0" y="7625"/>
                  <a:pt x="0" y="7845"/>
                </a:cubicBezTo>
                <a:lnTo>
                  <a:pt x="0" y="8664"/>
                </a:lnTo>
                <a:cubicBezTo>
                  <a:pt x="0" y="9326"/>
                  <a:pt x="536" y="9893"/>
                  <a:pt x="1260" y="9893"/>
                </a:cubicBezTo>
                <a:lnTo>
                  <a:pt x="11436" y="9893"/>
                </a:lnTo>
                <a:cubicBezTo>
                  <a:pt x="12129" y="9893"/>
                  <a:pt x="12665" y="9326"/>
                  <a:pt x="12665" y="8664"/>
                </a:cubicBezTo>
                <a:lnTo>
                  <a:pt x="12665" y="7845"/>
                </a:lnTo>
                <a:cubicBezTo>
                  <a:pt x="12634" y="7593"/>
                  <a:pt x="12444" y="7435"/>
                  <a:pt x="12224" y="7435"/>
                </a:cubicBezTo>
                <a:lnTo>
                  <a:pt x="11814" y="7435"/>
                </a:lnTo>
                <a:lnTo>
                  <a:pt x="11814" y="1229"/>
                </a:lnTo>
                <a:cubicBezTo>
                  <a:pt x="11814" y="536"/>
                  <a:pt x="11247" y="0"/>
                  <a:pt x="1058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52" name="Google Shape;10052;p74"/>
          <p:cNvGrpSpPr/>
          <p:nvPr/>
        </p:nvGrpSpPr>
        <p:grpSpPr>
          <a:xfrm>
            <a:off x="3500129" y="1975144"/>
            <a:ext cx="382765" cy="367810"/>
            <a:chOff x="-62890750" y="3747425"/>
            <a:chExt cx="330825" cy="317900"/>
          </a:xfrm>
          <a:solidFill>
            <a:srgbClr val="FFC000"/>
          </a:solidFill>
        </p:grpSpPr>
        <p:sp>
          <p:nvSpPr>
            <p:cNvPr id="10053" name="Google Shape;10053;p74"/>
            <p:cNvSpPr/>
            <p:nvPr/>
          </p:nvSpPr>
          <p:spPr>
            <a:xfrm>
              <a:off x="-62890750" y="3747425"/>
              <a:ext cx="313500" cy="195825"/>
            </a:xfrm>
            <a:custGeom>
              <a:avLst/>
              <a:gdLst/>
              <a:ahLst/>
              <a:cxnLst/>
              <a:rect l="l" t="t" r="r" b="b"/>
              <a:pathLst>
                <a:path w="12540" h="7833" extrusionOk="0">
                  <a:moveTo>
                    <a:pt x="6591" y="0"/>
                  </a:moveTo>
                  <a:cubicBezTo>
                    <a:pt x="4966" y="0"/>
                    <a:pt x="3342" y="616"/>
                    <a:pt x="2112" y="1846"/>
                  </a:cubicBezTo>
                  <a:cubicBezTo>
                    <a:pt x="663" y="3296"/>
                    <a:pt x="1" y="5438"/>
                    <a:pt x="379" y="7454"/>
                  </a:cubicBezTo>
                  <a:cubicBezTo>
                    <a:pt x="442" y="7675"/>
                    <a:pt x="568" y="7832"/>
                    <a:pt x="789" y="7832"/>
                  </a:cubicBezTo>
                  <a:lnTo>
                    <a:pt x="852" y="7832"/>
                  </a:lnTo>
                  <a:cubicBezTo>
                    <a:pt x="1104" y="7801"/>
                    <a:pt x="1198" y="7549"/>
                    <a:pt x="1167" y="7360"/>
                  </a:cubicBezTo>
                  <a:cubicBezTo>
                    <a:pt x="852" y="5596"/>
                    <a:pt x="1419" y="3737"/>
                    <a:pt x="2710" y="2477"/>
                  </a:cubicBezTo>
                  <a:cubicBezTo>
                    <a:pt x="3719" y="1437"/>
                    <a:pt x="5136" y="870"/>
                    <a:pt x="6617" y="870"/>
                  </a:cubicBezTo>
                  <a:cubicBezTo>
                    <a:pt x="7940" y="870"/>
                    <a:pt x="9200" y="1342"/>
                    <a:pt x="10177" y="2193"/>
                  </a:cubicBezTo>
                  <a:lnTo>
                    <a:pt x="9610" y="2792"/>
                  </a:lnTo>
                  <a:cubicBezTo>
                    <a:pt x="9484" y="2918"/>
                    <a:pt x="9452" y="3075"/>
                    <a:pt x="9484" y="3170"/>
                  </a:cubicBezTo>
                  <a:cubicBezTo>
                    <a:pt x="9515" y="3327"/>
                    <a:pt x="9641" y="3422"/>
                    <a:pt x="9799" y="3453"/>
                  </a:cubicBezTo>
                  <a:lnTo>
                    <a:pt x="12036" y="3926"/>
                  </a:lnTo>
                  <a:lnTo>
                    <a:pt x="12130" y="3926"/>
                  </a:lnTo>
                  <a:cubicBezTo>
                    <a:pt x="12225" y="3926"/>
                    <a:pt x="12319" y="3894"/>
                    <a:pt x="12382" y="3800"/>
                  </a:cubicBezTo>
                  <a:cubicBezTo>
                    <a:pt x="12508" y="3674"/>
                    <a:pt x="12540" y="3579"/>
                    <a:pt x="12508" y="3422"/>
                  </a:cubicBezTo>
                  <a:lnTo>
                    <a:pt x="12036" y="1153"/>
                  </a:lnTo>
                  <a:cubicBezTo>
                    <a:pt x="12004" y="1027"/>
                    <a:pt x="11878" y="901"/>
                    <a:pt x="11752" y="838"/>
                  </a:cubicBezTo>
                  <a:cubicBezTo>
                    <a:pt x="11715" y="831"/>
                    <a:pt x="11678" y="827"/>
                    <a:pt x="11642" y="827"/>
                  </a:cubicBezTo>
                  <a:cubicBezTo>
                    <a:pt x="11526" y="827"/>
                    <a:pt x="11422" y="868"/>
                    <a:pt x="11374" y="964"/>
                  </a:cubicBezTo>
                  <a:lnTo>
                    <a:pt x="10776" y="1563"/>
                  </a:lnTo>
                  <a:cubicBezTo>
                    <a:pt x="9583" y="521"/>
                    <a:pt x="8087" y="0"/>
                    <a:pt x="65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4" name="Google Shape;10054;p74"/>
            <p:cNvSpPr/>
            <p:nvPr/>
          </p:nvSpPr>
          <p:spPr>
            <a:xfrm>
              <a:off x="-62874975" y="3869075"/>
              <a:ext cx="315050" cy="196250"/>
            </a:xfrm>
            <a:custGeom>
              <a:avLst/>
              <a:gdLst/>
              <a:ahLst/>
              <a:cxnLst/>
              <a:rect l="l" t="t" r="r" b="b"/>
              <a:pathLst>
                <a:path w="12602" h="7850" extrusionOk="0">
                  <a:moveTo>
                    <a:pt x="11779" y="0"/>
                  </a:moveTo>
                  <a:cubicBezTo>
                    <a:pt x="11759" y="0"/>
                    <a:pt x="11739" y="2"/>
                    <a:pt x="11720" y="5"/>
                  </a:cubicBezTo>
                  <a:cubicBezTo>
                    <a:pt x="11499" y="36"/>
                    <a:pt x="11373" y="288"/>
                    <a:pt x="11405" y="477"/>
                  </a:cubicBezTo>
                  <a:cubicBezTo>
                    <a:pt x="11720" y="2242"/>
                    <a:pt x="11184" y="4101"/>
                    <a:pt x="9861" y="5361"/>
                  </a:cubicBezTo>
                  <a:cubicBezTo>
                    <a:pt x="8853" y="6400"/>
                    <a:pt x="7435" y="6967"/>
                    <a:pt x="5986" y="6967"/>
                  </a:cubicBezTo>
                  <a:cubicBezTo>
                    <a:pt x="4631" y="6967"/>
                    <a:pt x="3371" y="6495"/>
                    <a:pt x="2394" y="5644"/>
                  </a:cubicBezTo>
                  <a:lnTo>
                    <a:pt x="2993" y="5046"/>
                  </a:lnTo>
                  <a:cubicBezTo>
                    <a:pt x="3088" y="4920"/>
                    <a:pt x="3151" y="4762"/>
                    <a:pt x="3088" y="4668"/>
                  </a:cubicBezTo>
                  <a:cubicBezTo>
                    <a:pt x="3056" y="4510"/>
                    <a:pt x="2962" y="4416"/>
                    <a:pt x="2772" y="4384"/>
                  </a:cubicBezTo>
                  <a:lnTo>
                    <a:pt x="536" y="3912"/>
                  </a:lnTo>
                  <a:cubicBezTo>
                    <a:pt x="498" y="3904"/>
                    <a:pt x="465" y="3900"/>
                    <a:pt x="433" y="3900"/>
                  </a:cubicBezTo>
                  <a:cubicBezTo>
                    <a:pt x="332" y="3900"/>
                    <a:pt x="254" y="3941"/>
                    <a:pt x="158" y="4038"/>
                  </a:cubicBezTo>
                  <a:cubicBezTo>
                    <a:pt x="32" y="4132"/>
                    <a:pt x="0" y="4258"/>
                    <a:pt x="32" y="4416"/>
                  </a:cubicBezTo>
                  <a:lnTo>
                    <a:pt x="504" y="6652"/>
                  </a:lnTo>
                  <a:cubicBezTo>
                    <a:pt x="536" y="6810"/>
                    <a:pt x="662" y="6936"/>
                    <a:pt x="788" y="6967"/>
                  </a:cubicBezTo>
                  <a:lnTo>
                    <a:pt x="882" y="6967"/>
                  </a:lnTo>
                  <a:cubicBezTo>
                    <a:pt x="1008" y="6967"/>
                    <a:pt x="1103" y="6936"/>
                    <a:pt x="1166" y="6873"/>
                  </a:cubicBezTo>
                  <a:lnTo>
                    <a:pt x="1764" y="6274"/>
                  </a:lnTo>
                  <a:cubicBezTo>
                    <a:pt x="2930" y="7346"/>
                    <a:pt x="4442" y="7850"/>
                    <a:pt x="5923" y="7850"/>
                  </a:cubicBezTo>
                  <a:cubicBezTo>
                    <a:pt x="7561" y="7850"/>
                    <a:pt x="9168" y="7220"/>
                    <a:pt x="10428" y="5991"/>
                  </a:cubicBezTo>
                  <a:cubicBezTo>
                    <a:pt x="11909" y="4510"/>
                    <a:pt x="12602" y="2368"/>
                    <a:pt x="12192" y="320"/>
                  </a:cubicBezTo>
                  <a:cubicBezTo>
                    <a:pt x="12164" y="122"/>
                    <a:pt x="11958" y="0"/>
                    <a:pt x="117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5" name="Google Shape;10055;p74"/>
            <p:cNvSpPr/>
            <p:nvPr/>
          </p:nvSpPr>
          <p:spPr>
            <a:xfrm>
              <a:off x="-62751325" y="3834525"/>
              <a:ext cx="15775" cy="26800"/>
            </a:xfrm>
            <a:custGeom>
              <a:avLst/>
              <a:gdLst/>
              <a:ahLst/>
              <a:cxnLst/>
              <a:rect l="l" t="t" r="r" b="b"/>
              <a:pathLst>
                <a:path w="631" h="1072" extrusionOk="0">
                  <a:moveTo>
                    <a:pt x="630" y="1"/>
                  </a:moveTo>
                  <a:cubicBezTo>
                    <a:pt x="410" y="221"/>
                    <a:pt x="158" y="599"/>
                    <a:pt x="0" y="1072"/>
                  </a:cubicBezTo>
                  <a:lnTo>
                    <a:pt x="630" y="1072"/>
                  </a:lnTo>
                  <a:lnTo>
                    <a:pt x="63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6" name="Google Shape;10056;p74"/>
            <p:cNvSpPr/>
            <p:nvPr/>
          </p:nvSpPr>
          <p:spPr>
            <a:xfrm>
              <a:off x="-62715100" y="3950300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1" y="1"/>
                  </a:moveTo>
                  <a:lnTo>
                    <a:pt x="1" y="1041"/>
                  </a:lnTo>
                  <a:cubicBezTo>
                    <a:pt x="253" y="852"/>
                    <a:pt x="473" y="473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7" name="Google Shape;10057;p74"/>
            <p:cNvSpPr/>
            <p:nvPr/>
          </p:nvSpPr>
          <p:spPr>
            <a:xfrm>
              <a:off x="-62751325" y="3950300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158" y="473"/>
                    <a:pt x="410" y="852"/>
                    <a:pt x="630" y="1041"/>
                  </a:cubicBezTo>
                  <a:lnTo>
                    <a:pt x="63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8" name="Google Shape;10058;p74"/>
            <p:cNvSpPr/>
            <p:nvPr/>
          </p:nvSpPr>
          <p:spPr>
            <a:xfrm>
              <a:off x="-62822225" y="3881000"/>
              <a:ext cx="44125" cy="48075"/>
            </a:xfrm>
            <a:custGeom>
              <a:avLst/>
              <a:gdLst/>
              <a:ahLst/>
              <a:cxnLst/>
              <a:rect l="l" t="t" r="r" b="b"/>
              <a:pathLst>
                <a:path w="1765" h="1923" extrusionOk="0">
                  <a:moveTo>
                    <a:pt x="127" y="0"/>
                  </a:moveTo>
                  <a:cubicBezTo>
                    <a:pt x="32" y="316"/>
                    <a:pt x="1" y="631"/>
                    <a:pt x="1" y="977"/>
                  </a:cubicBezTo>
                  <a:cubicBezTo>
                    <a:pt x="1" y="1324"/>
                    <a:pt x="32" y="1670"/>
                    <a:pt x="127" y="1922"/>
                  </a:cubicBezTo>
                  <a:lnTo>
                    <a:pt x="1765" y="1922"/>
                  </a:lnTo>
                  <a:cubicBezTo>
                    <a:pt x="1734" y="1607"/>
                    <a:pt x="1702" y="1292"/>
                    <a:pt x="1702" y="977"/>
                  </a:cubicBezTo>
                  <a:cubicBezTo>
                    <a:pt x="1702" y="662"/>
                    <a:pt x="1734" y="316"/>
                    <a:pt x="17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9" name="Google Shape;10059;p74"/>
            <p:cNvSpPr/>
            <p:nvPr/>
          </p:nvSpPr>
          <p:spPr>
            <a:xfrm>
              <a:off x="-62715100" y="3833750"/>
              <a:ext cx="15775" cy="26800"/>
            </a:xfrm>
            <a:custGeom>
              <a:avLst/>
              <a:gdLst/>
              <a:ahLst/>
              <a:cxnLst/>
              <a:rect l="l" t="t" r="r" b="b"/>
              <a:pathLst>
                <a:path w="631" h="1072" extrusionOk="0">
                  <a:moveTo>
                    <a:pt x="1" y="0"/>
                  </a:moveTo>
                  <a:lnTo>
                    <a:pt x="1" y="1071"/>
                  </a:lnTo>
                  <a:lnTo>
                    <a:pt x="631" y="1071"/>
                  </a:lnTo>
                  <a:cubicBezTo>
                    <a:pt x="505" y="599"/>
                    <a:pt x="253" y="189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0" name="Google Shape;10060;p74"/>
            <p:cNvSpPr/>
            <p:nvPr/>
          </p:nvSpPr>
          <p:spPr>
            <a:xfrm>
              <a:off x="-62758425" y="3881000"/>
              <a:ext cx="22875" cy="48075"/>
            </a:xfrm>
            <a:custGeom>
              <a:avLst/>
              <a:gdLst/>
              <a:ahLst/>
              <a:cxnLst/>
              <a:rect l="l" t="t" r="r" b="b"/>
              <a:pathLst>
                <a:path w="915" h="1923" extrusionOk="0">
                  <a:moveTo>
                    <a:pt x="95" y="0"/>
                  </a:moveTo>
                  <a:cubicBezTo>
                    <a:pt x="64" y="316"/>
                    <a:pt x="1" y="631"/>
                    <a:pt x="1" y="977"/>
                  </a:cubicBezTo>
                  <a:cubicBezTo>
                    <a:pt x="1" y="1324"/>
                    <a:pt x="64" y="1670"/>
                    <a:pt x="95" y="1922"/>
                  </a:cubicBezTo>
                  <a:lnTo>
                    <a:pt x="914" y="1922"/>
                  </a:lnTo>
                  <a:lnTo>
                    <a:pt x="9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1" name="Google Shape;10061;p74"/>
            <p:cNvSpPr/>
            <p:nvPr/>
          </p:nvSpPr>
          <p:spPr>
            <a:xfrm>
              <a:off x="-62715100" y="3809325"/>
              <a:ext cx="74850" cy="51225"/>
            </a:xfrm>
            <a:custGeom>
              <a:avLst/>
              <a:gdLst/>
              <a:ahLst/>
              <a:cxnLst/>
              <a:rect l="l" t="t" r="r" b="b"/>
              <a:pathLst>
                <a:path w="2994" h="2049" extrusionOk="0">
                  <a:moveTo>
                    <a:pt x="1" y="1"/>
                  </a:moveTo>
                  <a:lnTo>
                    <a:pt x="1" y="32"/>
                  </a:lnTo>
                  <a:cubicBezTo>
                    <a:pt x="631" y="253"/>
                    <a:pt x="1198" y="1009"/>
                    <a:pt x="1481" y="2048"/>
                  </a:cubicBezTo>
                  <a:lnTo>
                    <a:pt x="2994" y="2048"/>
                  </a:lnTo>
                  <a:cubicBezTo>
                    <a:pt x="2426" y="946"/>
                    <a:pt x="1324" y="158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2" name="Google Shape;10062;p74"/>
            <p:cNvSpPr/>
            <p:nvPr/>
          </p:nvSpPr>
          <p:spPr>
            <a:xfrm>
              <a:off x="-62715875" y="3950300"/>
              <a:ext cx="75625" cy="51225"/>
            </a:xfrm>
            <a:custGeom>
              <a:avLst/>
              <a:gdLst/>
              <a:ahLst/>
              <a:cxnLst/>
              <a:rect l="l" t="t" r="r" b="b"/>
              <a:pathLst>
                <a:path w="3025" h="2049" extrusionOk="0">
                  <a:moveTo>
                    <a:pt x="1512" y="1"/>
                  </a:moveTo>
                  <a:cubicBezTo>
                    <a:pt x="1229" y="1009"/>
                    <a:pt x="662" y="1765"/>
                    <a:pt x="0" y="1986"/>
                  </a:cubicBezTo>
                  <a:lnTo>
                    <a:pt x="0" y="2049"/>
                  </a:lnTo>
                  <a:lnTo>
                    <a:pt x="32" y="2049"/>
                  </a:lnTo>
                  <a:cubicBezTo>
                    <a:pt x="1355" y="1891"/>
                    <a:pt x="2457" y="1104"/>
                    <a:pt x="3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3" name="Google Shape;10063;p74"/>
            <p:cNvSpPr/>
            <p:nvPr/>
          </p:nvSpPr>
          <p:spPr>
            <a:xfrm>
              <a:off x="-62811200" y="3949525"/>
              <a:ext cx="75650" cy="52000"/>
            </a:xfrm>
            <a:custGeom>
              <a:avLst/>
              <a:gdLst/>
              <a:ahLst/>
              <a:cxnLst/>
              <a:rect l="l" t="t" r="r" b="b"/>
              <a:pathLst>
                <a:path w="3026" h="2080" extrusionOk="0">
                  <a:moveTo>
                    <a:pt x="1" y="0"/>
                  </a:moveTo>
                  <a:cubicBezTo>
                    <a:pt x="600" y="1166"/>
                    <a:pt x="1702" y="1954"/>
                    <a:pt x="3025" y="2080"/>
                  </a:cubicBezTo>
                  <a:lnTo>
                    <a:pt x="3025" y="2017"/>
                  </a:lnTo>
                  <a:cubicBezTo>
                    <a:pt x="2364" y="1796"/>
                    <a:pt x="1860" y="1040"/>
                    <a:pt x="15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4" name="Google Shape;10064;p74"/>
            <p:cNvSpPr/>
            <p:nvPr/>
          </p:nvSpPr>
          <p:spPr>
            <a:xfrm>
              <a:off x="-62673350" y="3881000"/>
              <a:ext cx="44125" cy="48075"/>
            </a:xfrm>
            <a:custGeom>
              <a:avLst/>
              <a:gdLst/>
              <a:ahLst/>
              <a:cxnLst/>
              <a:rect l="l" t="t" r="r" b="b"/>
              <a:pathLst>
                <a:path w="1765" h="1923" extrusionOk="0">
                  <a:moveTo>
                    <a:pt x="0" y="0"/>
                  </a:moveTo>
                  <a:cubicBezTo>
                    <a:pt x="32" y="316"/>
                    <a:pt x="63" y="631"/>
                    <a:pt x="63" y="977"/>
                  </a:cubicBezTo>
                  <a:cubicBezTo>
                    <a:pt x="63" y="1324"/>
                    <a:pt x="32" y="1670"/>
                    <a:pt x="0" y="1922"/>
                  </a:cubicBezTo>
                  <a:lnTo>
                    <a:pt x="1639" y="1922"/>
                  </a:lnTo>
                  <a:cubicBezTo>
                    <a:pt x="1733" y="1670"/>
                    <a:pt x="1765" y="1292"/>
                    <a:pt x="1765" y="977"/>
                  </a:cubicBezTo>
                  <a:cubicBezTo>
                    <a:pt x="1765" y="662"/>
                    <a:pt x="1733" y="316"/>
                    <a:pt x="16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5" name="Google Shape;10065;p74"/>
            <p:cNvSpPr/>
            <p:nvPr/>
          </p:nvSpPr>
          <p:spPr>
            <a:xfrm>
              <a:off x="-62810400" y="3810125"/>
              <a:ext cx="75625" cy="51200"/>
            </a:xfrm>
            <a:custGeom>
              <a:avLst/>
              <a:gdLst/>
              <a:ahLst/>
              <a:cxnLst/>
              <a:rect l="l" t="t" r="r" b="b"/>
              <a:pathLst>
                <a:path w="3025" h="2048" extrusionOk="0">
                  <a:moveTo>
                    <a:pt x="2993" y="0"/>
                  </a:moveTo>
                  <a:cubicBezTo>
                    <a:pt x="1702" y="158"/>
                    <a:pt x="599" y="945"/>
                    <a:pt x="0" y="2048"/>
                  </a:cubicBezTo>
                  <a:lnTo>
                    <a:pt x="1544" y="2048"/>
                  </a:lnTo>
                  <a:cubicBezTo>
                    <a:pt x="1828" y="1008"/>
                    <a:pt x="2363" y="284"/>
                    <a:pt x="3025" y="32"/>
                  </a:cubicBezTo>
                  <a:lnTo>
                    <a:pt x="30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6" name="Google Shape;10066;p74"/>
            <p:cNvSpPr/>
            <p:nvPr/>
          </p:nvSpPr>
          <p:spPr>
            <a:xfrm>
              <a:off x="-62715100" y="3881000"/>
              <a:ext cx="22850" cy="48075"/>
            </a:xfrm>
            <a:custGeom>
              <a:avLst/>
              <a:gdLst/>
              <a:ahLst/>
              <a:cxnLst/>
              <a:rect l="l" t="t" r="r" b="b"/>
              <a:pathLst>
                <a:path w="914" h="1923" extrusionOk="0">
                  <a:moveTo>
                    <a:pt x="1" y="0"/>
                  </a:moveTo>
                  <a:lnTo>
                    <a:pt x="1" y="1922"/>
                  </a:lnTo>
                  <a:lnTo>
                    <a:pt x="851" y="1922"/>
                  </a:lnTo>
                  <a:cubicBezTo>
                    <a:pt x="883" y="1607"/>
                    <a:pt x="914" y="1292"/>
                    <a:pt x="914" y="977"/>
                  </a:cubicBezTo>
                  <a:cubicBezTo>
                    <a:pt x="914" y="662"/>
                    <a:pt x="883" y="316"/>
                    <a:pt x="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67" name="Google Shape;10067;p74"/>
          <p:cNvGrpSpPr/>
          <p:nvPr/>
        </p:nvGrpSpPr>
        <p:grpSpPr>
          <a:xfrm>
            <a:off x="3507881" y="2404781"/>
            <a:ext cx="367261" cy="366364"/>
            <a:chOff x="-62884425" y="4111775"/>
            <a:chExt cx="317425" cy="316650"/>
          </a:xfrm>
          <a:solidFill>
            <a:srgbClr val="FFC000"/>
          </a:solidFill>
        </p:grpSpPr>
        <p:sp>
          <p:nvSpPr>
            <p:cNvPr id="10068" name="Google Shape;10068;p74"/>
            <p:cNvSpPr/>
            <p:nvPr/>
          </p:nvSpPr>
          <p:spPr>
            <a:xfrm>
              <a:off x="-62884425" y="4325225"/>
              <a:ext cx="317425" cy="103200"/>
            </a:xfrm>
            <a:custGeom>
              <a:avLst/>
              <a:gdLst/>
              <a:ahLst/>
              <a:cxnLst/>
              <a:rect l="l" t="t" r="r" b="b"/>
              <a:pathLst>
                <a:path w="12697" h="4128" extrusionOk="0">
                  <a:moveTo>
                    <a:pt x="0" y="0"/>
                  </a:moveTo>
                  <a:lnTo>
                    <a:pt x="0" y="378"/>
                  </a:lnTo>
                  <a:cubicBezTo>
                    <a:pt x="0" y="1071"/>
                    <a:pt x="567" y="1638"/>
                    <a:pt x="1260" y="1638"/>
                  </a:cubicBezTo>
                  <a:lnTo>
                    <a:pt x="4001" y="1638"/>
                  </a:lnTo>
                  <a:lnTo>
                    <a:pt x="3434" y="3308"/>
                  </a:lnTo>
                  <a:lnTo>
                    <a:pt x="2930" y="3308"/>
                  </a:lnTo>
                  <a:cubicBezTo>
                    <a:pt x="2678" y="3308"/>
                    <a:pt x="2520" y="3497"/>
                    <a:pt x="2520" y="3749"/>
                  </a:cubicBezTo>
                  <a:cubicBezTo>
                    <a:pt x="2520" y="3970"/>
                    <a:pt x="2741" y="4127"/>
                    <a:pt x="2930" y="4127"/>
                  </a:cubicBezTo>
                  <a:lnTo>
                    <a:pt x="9830" y="4127"/>
                  </a:lnTo>
                  <a:cubicBezTo>
                    <a:pt x="10050" y="4127"/>
                    <a:pt x="10239" y="3938"/>
                    <a:pt x="10239" y="3749"/>
                  </a:cubicBezTo>
                  <a:cubicBezTo>
                    <a:pt x="10239" y="3497"/>
                    <a:pt x="10050" y="3308"/>
                    <a:pt x="9830" y="3308"/>
                  </a:cubicBezTo>
                  <a:lnTo>
                    <a:pt x="9294" y="3308"/>
                  </a:lnTo>
                  <a:lnTo>
                    <a:pt x="8758" y="1638"/>
                  </a:lnTo>
                  <a:lnTo>
                    <a:pt x="11468" y="1638"/>
                  </a:lnTo>
                  <a:cubicBezTo>
                    <a:pt x="12129" y="1638"/>
                    <a:pt x="12697" y="1103"/>
                    <a:pt x="12697" y="378"/>
                  </a:cubicBezTo>
                  <a:lnTo>
                    <a:pt x="126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9" name="Google Shape;10069;p74"/>
            <p:cNvSpPr/>
            <p:nvPr/>
          </p:nvSpPr>
          <p:spPr>
            <a:xfrm>
              <a:off x="-62884425" y="4111775"/>
              <a:ext cx="317425" cy="193000"/>
            </a:xfrm>
            <a:custGeom>
              <a:avLst/>
              <a:gdLst/>
              <a:ahLst/>
              <a:cxnLst/>
              <a:rect l="l" t="t" r="r" b="b"/>
              <a:pathLst>
                <a:path w="12697" h="7720" extrusionOk="0">
                  <a:moveTo>
                    <a:pt x="6301" y="946"/>
                  </a:moveTo>
                  <a:cubicBezTo>
                    <a:pt x="6522" y="946"/>
                    <a:pt x="6742" y="1135"/>
                    <a:pt x="6742" y="1324"/>
                  </a:cubicBezTo>
                  <a:lnTo>
                    <a:pt x="6742" y="1607"/>
                  </a:lnTo>
                  <a:cubicBezTo>
                    <a:pt x="7215" y="1765"/>
                    <a:pt x="7593" y="2237"/>
                    <a:pt x="7593" y="2773"/>
                  </a:cubicBezTo>
                  <a:cubicBezTo>
                    <a:pt x="7593" y="3025"/>
                    <a:pt x="7372" y="3182"/>
                    <a:pt x="7183" y="3182"/>
                  </a:cubicBezTo>
                  <a:cubicBezTo>
                    <a:pt x="6994" y="3182"/>
                    <a:pt x="6805" y="2993"/>
                    <a:pt x="6805" y="2773"/>
                  </a:cubicBezTo>
                  <a:cubicBezTo>
                    <a:pt x="6805" y="2552"/>
                    <a:pt x="6585" y="2363"/>
                    <a:pt x="6364" y="2363"/>
                  </a:cubicBezTo>
                  <a:cubicBezTo>
                    <a:pt x="6112" y="2363"/>
                    <a:pt x="5954" y="2552"/>
                    <a:pt x="5954" y="2773"/>
                  </a:cubicBezTo>
                  <a:cubicBezTo>
                    <a:pt x="5954" y="3025"/>
                    <a:pt x="6269" y="3245"/>
                    <a:pt x="6585" y="3497"/>
                  </a:cubicBezTo>
                  <a:cubicBezTo>
                    <a:pt x="7026" y="3812"/>
                    <a:pt x="7561" y="4191"/>
                    <a:pt x="7561" y="4884"/>
                  </a:cubicBezTo>
                  <a:cubicBezTo>
                    <a:pt x="7561" y="5419"/>
                    <a:pt x="7215" y="5860"/>
                    <a:pt x="6742" y="6049"/>
                  </a:cubicBezTo>
                  <a:lnTo>
                    <a:pt x="6742" y="6333"/>
                  </a:lnTo>
                  <a:cubicBezTo>
                    <a:pt x="6742" y="6553"/>
                    <a:pt x="6553" y="6774"/>
                    <a:pt x="6301" y="6774"/>
                  </a:cubicBezTo>
                  <a:cubicBezTo>
                    <a:pt x="6080" y="6774"/>
                    <a:pt x="5923" y="6553"/>
                    <a:pt x="5923" y="6333"/>
                  </a:cubicBezTo>
                  <a:lnTo>
                    <a:pt x="5923" y="6049"/>
                  </a:lnTo>
                  <a:cubicBezTo>
                    <a:pt x="5450" y="5892"/>
                    <a:pt x="5104" y="5419"/>
                    <a:pt x="5104" y="4884"/>
                  </a:cubicBezTo>
                  <a:cubicBezTo>
                    <a:pt x="5104" y="4632"/>
                    <a:pt x="5293" y="4443"/>
                    <a:pt x="5482" y="4443"/>
                  </a:cubicBezTo>
                  <a:cubicBezTo>
                    <a:pt x="5734" y="4443"/>
                    <a:pt x="5923" y="4632"/>
                    <a:pt x="5923" y="4884"/>
                  </a:cubicBezTo>
                  <a:cubicBezTo>
                    <a:pt x="5923" y="5104"/>
                    <a:pt x="6112" y="5262"/>
                    <a:pt x="6301" y="5262"/>
                  </a:cubicBezTo>
                  <a:cubicBezTo>
                    <a:pt x="6522" y="5262"/>
                    <a:pt x="6742" y="5073"/>
                    <a:pt x="6742" y="4884"/>
                  </a:cubicBezTo>
                  <a:cubicBezTo>
                    <a:pt x="6742" y="4632"/>
                    <a:pt x="6427" y="4411"/>
                    <a:pt x="6080" y="4159"/>
                  </a:cubicBezTo>
                  <a:cubicBezTo>
                    <a:pt x="5639" y="3844"/>
                    <a:pt x="5104" y="3466"/>
                    <a:pt x="5104" y="2773"/>
                  </a:cubicBezTo>
                  <a:cubicBezTo>
                    <a:pt x="5104" y="2237"/>
                    <a:pt x="5450" y="1796"/>
                    <a:pt x="5923" y="1607"/>
                  </a:cubicBezTo>
                  <a:lnTo>
                    <a:pt x="5923" y="1324"/>
                  </a:lnTo>
                  <a:cubicBezTo>
                    <a:pt x="5923" y="1103"/>
                    <a:pt x="6112" y="946"/>
                    <a:pt x="6301" y="946"/>
                  </a:cubicBezTo>
                  <a:close/>
                  <a:moveTo>
                    <a:pt x="1260" y="0"/>
                  </a:moveTo>
                  <a:cubicBezTo>
                    <a:pt x="599" y="0"/>
                    <a:pt x="0" y="536"/>
                    <a:pt x="0" y="1261"/>
                  </a:cubicBezTo>
                  <a:lnTo>
                    <a:pt x="0" y="7719"/>
                  </a:lnTo>
                  <a:lnTo>
                    <a:pt x="12697" y="7719"/>
                  </a:lnTo>
                  <a:lnTo>
                    <a:pt x="12697" y="1261"/>
                  </a:lnTo>
                  <a:cubicBezTo>
                    <a:pt x="12697" y="536"/>
                    <a:pt x="12129" y="0"/>
                    <a:pt x="114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70" name="Google Shape;10070;p74"/>
          <p:cNvGrpSpPr/>
          <p:nvPr/>
        </p:nvGrpSpPr>
        <p:grpSpPr>
          <a:xfrm>
            <a:off x="2180515" y="2900850"/>
            <a:ext cx="365438" cy="360001"/>
            <a:chOff x="-60991775" y="3376900"/>
            <a:chExt cx="315850" cy="311150"/>
          </a:xfrm>
          <a:solidFill>
            <a:srgbClr val="FFC000"/>
          </a:solidFill>
        </p:grpSpPr>
        <p:sp>
          <p:nvSpPr>
            <p:cNvPr id="10071" name="Google Shape;10071;p74"/>
            <p:cNvSpPr/>
            <p:nvPr/>
          </p:nvSpPr>
          <p:spPr>
            <a:xfrm>
              <a:off x="-60991000" y="3376900"/>
              <a:ext cx="315075" cy="311150"/>
            </a:xfrm>
            <a:custGeom>
              <a:avLst/>
              <a:gdLst/>
              <a:ahLst/>
              <a:cxnLst/>
              <a:rect l="l" t="t" r="r" b="b"/>
              <a:pathLst>
                <a:path w="12603" h="12446" extrusionOk="0">
                  <a:moveTo>
                    <a:pt x="11136" y="1"/>
                  </a:moveTo>
                  <a:cubicBezTo>
                    <a:pt x="11054" y="1"/>
                    <a:pt x="10975" y="1"/>
                    <a:pt x="10902" y="1"/>
                  </a:cubicBezTo>
                  <a:cubicBezTo>
                    <a:pt x="10429" y="1"/>
                    <a:pt x="10051" y="159"/>
                    <a:pt x="9736" y="474"/>
                  </a:cubicBezTo>
                  <a:lnTo>
                    <a:pt x="3561" y="6649"/>
                  </a:lnTo>
                  <a:lnTo>
                    <a:pt x="2301" y="6428"/>
                  </a:lnTo>
                  <a:cubicBezTo>
                    <a:pt x="2278" y="6423"/>
                    <a:pt x="2253" y="6420"/>
                    <a:pt x="2229" y="6420"/>
                  </a:cubicBezTo>
                  <a:cubicBezTo>
                    <a:pt x="2119" y="6420"/>
                    <a:pt x="2000" y="6471"/>
                    <a:pt x="1923" y="6523"/>
                  </a:cubicBezTo>
                  <a:lnTo>
                    <a:pt x="158" y="8319"/>
                  </a:lnTo>
                  <a:cubicBezTo>
                    <a:pt x="32" y="8382"/>
                    <a:pt x="1" y="8539"/>
                    <a:pt x="32" y="8697"/>
                  </a:cubicBezTo>
                  <a:cubicBezTo>
                    <a:pt x="95" y="8823"/>
                    <a:pt x="190" y="8949"/>
                    <a:pt x="347" y="8980"/>
                  </a:cubicBezTo>
                  <a:lnTo>
                    <a:pt x="2994" y="9484"/>
                  </a:lnTo>
                  <a:lnTo>
                    <a:pt x="3498" y="12131"/>
                  </a:lnTo>
                  <a:cubicBezTo>
                    <a:pt x="3561" y="12288"/>
                    <a:pt x="3624" y="12414"/>
                    <a:pt x="3782" y="12446"/>
                  </a:cubicBezTo>
                  <a:lnTo>
                    <a:pt x="3908" y="12446"/>
                  </a:lnTo>
                  <a:cubicBezTo>
                    <a:pt x="4034" y="12446"/>
                    <a:pt x="4128" y="12414"/>
                    <a:pt x="4254" y="12414"/>
                  </a:cubicBezTo>
                  <a:lnTo>
                    <a:pt x="6018" y="10619"/>
                  </a:lnTo>
                  <a:cubicBezTo>
                    <a:pt x="6144" y="10556"/>
                    <a:pt x="6176" y="10398"/>
                    <a:pt x="6144" y="10272"/>
                  </a:cubicBezTo>
                  <a:lnTo>
                    <a:pt x="5924" y="9012"/>
                  </a:lnTo>
                  <a:lnTo>
                    <a:pt x="12099" y="2837"/>
                  </a:lnTo>
                  <a:cubicBezTo>
                    <a:pt x="12414" y="2522"/>
                    <a:pt x="12571" y="2081"/>
                    <a:pt x="12571" y="1671"/>
                  </a:cubicBezTo>
                  <a:cubicBezTo>
                    <a:pt x="12571" y="1199"/>
                    <a:pt x="12603" y="600"/>
                    <a:pt x="12288" y="285"/>
                  </a:cubicBezTo>
                  <a:cubicBezTo>
                    <a:pt x="12025" y="22"/>
                    <a:pt x="11544" y="1"/>
                    <a:pt x="11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2" name="Google Shape;10072;p74"/>
            <p:cNvSpPr/>
            <p:nvPr/>
          </p:nvSpPr>
          <p:spPr>
            <a:xfrm>
              <a:off x="-60991775" y="3404275"/>
              <a:ext cx="174875" cy="89250"/>
            </a:xfrm>
            <a:custGeom>
              <a:avLst/>
              <a:gdLst/>
              <a:ahLst/>
              <a:cxnLst/>
              <a:rect l="l" t="t" r="r" b="b"/>
              <a:pathLst>
                <a:path w="6995" h="3570" extrusionOk="0">
                  <a:moveTo>
                    <a:pt x="1632" y="1"/>
                  </a:moveTo>
                  <a:cubicBezTo>
                    <a:pt x="1523" y="1"/>
                    <a:pt x="1407" y="57"/>
                    <a:pt x="1355" y="135"/>
                  </a:cubicBezTo>
                  <a:lnTo>
                    <a:pt x="158" y="1301"/>
                  </a:lnTo>
                  <a:cubicBezTo>
                    <a:pt x="95" y="1395"/>
                    <a:pt x="0" y="1553"/>
                    <a:pt x="32" y="1710"/>
                  </a:cubicBezTo>
                  <a:cubicBezTo>
                    <a:pt x="126" y="1773"/>
                    <a:pt x="189" y="1899"/>
                    <a:pt x="315" y="1931"/>
                  </a:cubicBezTo>
                  <a:lnTo>
                    <a:pt x="4317" y="3569"/>
                  </a:lnTo>
                  <a:lnTo>
                    <a:pt x="6995" y="891"/>
                  </a:lnTo>
                  <a:lnTo>
                    <a:pt x="1702" y="9"/>
                  </a:lnTo>
                  <a:cubicBezTo>
                    <a:pt x="1679" y="4"/>
                    <a:pt x="1656" y="1"/>
                    <a:pt x="1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3" name="Google Shape;10073;p74"/>
            <p:cNvSpPr/>
            <p:nvPr/>
          </p:nvSpPr>
          <p:spPr>
            <a:xfrm>
              <a:off x="-60795650" y="3513975"/>
              <a:ext cx="89000" cy="173300"/>
            </a:xfrm>
            <a:custGeom>
              <a:avLst/>
              <a:gdLst/>
              <a:ahLst/>
              <a:cxnLst/>
              <a:rect l="l" t="t" r="r" b="b"/>
              <a:pathLst>
                <a:path w="3560" h="6932" extrusionOk="0">
                  <a:moveTo>
                    <a:pt x="2678" y="0"/>
                  </a:moveTo>
                  <a:lnTo>
                    <a:pt x="0" y="2678"/>
                  </a:lnTo>
                  <a:lnTo>
                    <a:pt x="1607" y="6679"/>
                  </a:lnTo>
                  <a:cubicBezTo>
                    <a:pt x="1638" y="6805"/>
                    <a:pt x="1764" y="6931"/>
                    <a:pt x="1922" y="6931"/>
                  </a:cubicBezTo>
                  <a:lnTo>
                    <a:pt x="1985" y="6931"/>
                  </a:lnTo>
                  <a:cubicBezTo>
                    <a:pt x="2111" y="6931"/>
                    <a:pt x="2206" y="6900"/>
                    <a:pt x="2269" y="6805"/>
                  </a:cubicBezTo>
                  <a:lnTo>
                    <a:pt x="3466" y="5640"/>
                  </a:lnTo>
                  <a:cubicBezTo>
                    <a:pt x="3529" y="5545"/>
                    <a:pt x="3560" y="5388"/>
                    <a:pt x="3560" y="5262"/>
                  </a:cubicBezTo>
                  <a:lnTo>
                    <a:pt x="267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74" name="Google Shape;10074;p74"/>
          <p:cNvGrpSpPr/>
          <p:nvPr/>
        </p:nvGrpSpPr>
        <p:grpSpPr>
          <a:xfrm>
            <a:off x="2180052" y="3351714"/>
            <a:ext cx="366364" cy="359075"/>
            <a:chOff x="-60988625" y="3740800"/>
            <a:chExt cx="316650" cy="310350"/>
          </a:xfrm>
          <a:solidFill>
            <a:srgbClr val="FFC000"/>
          </a:solidFill>
        </p:grpSpPr>
        <p:sp>
          <p:nvSpPr>
            <p:cNvPr id="10075" name="Google Shape;10075;p74"/>
            <p:cNvSpPr/>
            <p:nvPr/>
          </p:nvSpPr>
          <p:spPr>
            <a:xfrm>
              <a:off x="-60988625" y="3740800"/>
              <a:ext cx="311125" cy="310350"/>
            </a:xfrm>
            <a:custGeom>
              <a:avLst/>
              <a:gdLst/>
              <a:ahLst/>
              <a:cxnLst/>
              <a:rect l="l" t="t" r="r" b="b"/>
              <a:pathLst>
                <a:path w="12445" h="12414" extrusionOk="0">
                  <a:moveTo>
                    <a:pt x="7026" y="1670"/>
                  </a:moveTo>
                  <a:cubicBezTo>
                    <a:pt x="7278" y="1670"/>
                    <a:pt x="7467" y="1859"/>
                    <a:pt x="7467" y="2111"/>
                  </a:cubicBezTo>
                  <a:cubicBezTo>
                    <a:pt x="7467" y="2332"/>
                    <a:pt x="7278" y="2490"/>
                    <a:pt x="7026" y="2490"/>
                  </a:cubicBezTo>
                  <a:lnTo>
                    <a:pt x="2080" y="2490"/>
                  </a:lnTo>
                  <a:cubicBezTo>
                    <a:pt x="1828" y="2490"/>
                    <a:pt x="1639" y="2300"/>
                    <a:pt x="1639" y="2111"/>
                  </a:cubicBezTo>
                  <a:cubicBezTo>
                    <a:pt x="1639" y="1828"/>
                    <a:pt x="1828" y="1670"/>
                    <a:pt x="2080" y="1670"/>
                  </a:cubicBezTo>
                  <a:close/>
                  <a:moveTo>
                    <a:pt x="7026" y="4159"/>
                  </a:moveTo>
                  <a:cubicBezTo>
                    <a:pt x="7278" y="4159"/>
                    <a:pt x="7467" y="4348"/>
                    <a:pt x="7467" y="4537"/>
                  </a:cubicBezTo>
                  <a:cubicBezTo>
                    <a:pt x="7467" y="4789"/>
                    <a:pt x="7278" y="4978"/>
                    <a:pt x="7026" y="4978"/>
                  </a:cubicBezTo>
                  <a:lnTo>
                    <a:pt x="2080" y="4978"/>
                  </a:lnTo>
                  <a:cubicBezTo>
                    <a:pt x="1828" y="4978"/>
                    <a:pt x="1639" y="4789"/>
                    <a:pt x="1639" y="4537"/>
                  </a:cubicBezTo>
                  <a:cubicBezTo>
                    <a:pt x="1639" y="4317"/>
                    <a:pt x="1828" y="4159"/>
                    <a:pt x="2080" y="4159"/>
                  </a:cubicBezTo>
                  <a:close/>
                  <a:moveTo>
                    <a:pt x="7026" y="6648"/>
                  </a:moveTo>
                  <a:cubicBezTo>
                    <a:pt x="7278" y="6648"/>
                    <a:pt x="7467" y="6837"/>
                    <a:pt x="7467" y="7058"/>
                  </a:cubicBezTo>
                  <a:cubicBezTo>
                    <a:pt x="7467" y="7310"/>
                    <a:pt x="7278" y="7467"/>
                    <a:pt x="7026" y="7467"/>
                  </a:cubicBezTo>
                  <a:lnTo>
                    <a:pt x="2080" y="7467"/>
                  </a:lnTo>
                  <a:cubicBezTo>
                    <a:pt x="1828" y="7467"/>
                    <a:pt x="1639" y="7278"/>
                    <a:pt x="1639" y="7058"/>
                  </a:cubicBezTo>
                  <a:cubicBezTo>
                    <a:pt x="1639" y="6806"/>
                    <a:pt x="1828" y="6648"/>
                    <a:pt x="2080" y="6648"/>
                  </a:cubicBezTo>
                  <a:close/>
                  <a:moveTo>
                    <a:pt x="7026" y="9106"/>
                  </a:moveTo>
                  <a:cubicBezTo>
                    <a:pt x="7278" y="9106"/>
                    <a:pt x="7467" y="9295"/>
                    <a:pt x="7467" y="9515"/>
                  </a:cubicBezTo>
                  <a:cubicBezTo>
                    <a:pt x="7467" y="9736"/>
                    <a:pt x="7278" y="9893"/>
                    <a:pt x="7026" y="9893"/>
                  </a:cubicBezTo>
                  <a:lnTo>
                    <a:pt x="2080" y="9893"/>
                  </a:lnTo>
                  <a:cubicBezTo>
                    <a:pt x="1828" y="9893"/>
                    <a:pt x="1639" y="9704"/>
                    <a:pt x="1639" y="9515"/>
                  </a:cubicBezTo>
                  <a:cubicBezTo>
                    <a:pt x="1639" y="9263"/>
                    <a:pt x="1828" y="9106"/>
                    <a:pt x="2080" y="9106"/>
                  </a:cubicBezTo>
                  <a:close/>
                  <a:moveTo>
                    <a:pt x="11500" y="10775"/>
                  </a:moveTo>
                  <a:cubicBezTo>
                    <a:pt x="11342" y="11248"/>
                    <a:pt x="10870" y="11594"/>
                    <a:pt x="10303" y="11594"/>
                  </a:cubicBezTo>
                  <a:cubicBezTo>
                    <a:pt x="9767" y="11594"/>
                    <a:pt x="9326" y="11248"/>
                    <a:pt x="9137" y="10775"/>
                  </a:cubicBezTo>
                  <a:close/>
                  <a:moveTo>
                    <a:pt x="1261" y="1"/>
                  </a:moveTo>
                  <a:cubicBezTo>
                    <a:pt x="568" y="1"/>
                    <a:pt x="32" y="568"/>
                    <a:pt x="32" y="1229"/>
                  </a:cubicBezTo>
                  <a:lnTo>
                    <a:pt x="32" y="10334"/>
                  </a:lnTo>
                  <a:cubicBezTo>
                    <a:pt x="0" y="11468"/>
                    <a:pt x="946" y="12414"/>
                    <a:pt x="2080" y="12414"/>
                  </a:cubicBezTo>
                  <a:lnTo>
                    <a:pt x="10334" y="12414"/>
                  </a:lnTo>
                  <a:cubicBezTo>
                    <a:pt x="11500" y="12414"/>
                    <a:pt x="12445" y="11468"/>
                    <a:pt x="12445" y="10334"/>
                  </a:cubicBezTo>
                  <a:cubicBezTo>
                    <a:pt x="12445" y="10082"/>
                    <a:pt x="12224" y="9893"/>
                    <a:pt x="12004" y="9893"/>
                  </a:cubicBezTo>
                  <a:lnTo>
                    <a:pt x="9074" y="9893"/>
                  </a:lnTo>
                  <a:lnTo>
                    <a:pt x="9074" y="1229"/>
                  </a:lnTo>
                  <a:cubicBezTo>
                    <a:pt x="9074" y="568"/>
                    <a:pt x="8538" y="1"/>
                    <a:pt x="78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6" name="Google Shape;10076;p74"/>
            <p:cNvSpPr/>
            <p:nvPr/>
          </p:nvSpPr>
          <p:spPr>
            <a:xfrm>
              <a:off x="-60742100" y="3920375"/>
              <a:ext cx="68550" cy="55175"/>
            </a:xfrm>
            <a:custGeom>
              <a:avLst/>
              <a:gdLst/>
              <a:ahLst/>
              <a:cxnLst/>
              <a:rect l="l" t="t" r="r" b="b"/>
              <a:pathLst>
                <a:path w="2742" h="2207" extrusionOk="0">
                  <a:moveTo>
                    <a:pt x="0" y="1"/>
                  </a:moveTo>
                  <a:lnTo>
                    <a:pt x="0" y="32"/>
                  </a:lnTo>
                  <a:lnTo>
                    <a:pt x="1009" y="1986"/>
                  </a:lnTo>
                  <a:cubicBezTo>
                    <a:pt x="1103" y="2080"/>
                    <a:pt x="1261" y="2206"/>
                    <a:pt x="1418" y="2206"/>
                  </a:cubicBezTo>
                  <a:cubicBezTo>
                    <a:pt x="1576" y="2206"/>
                    <a:pt x="1733" y="2143"/>
                    <a:pt x="1796" y="1986"/>
                  </a:cubicBezTo>
                  <a:lnTo>
                    <a:pt x="2741" y="32"/>
                  </a:lnTo>
                  <a:lnTo>
                    <a:pt x="274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7" name="Google Shape;10077;p74"/>
            <p:cNvSpPr/>
            <p:nvPr/>
          </p:nvSpPr>
          <p:spPr>
            <a:xfrm>
              <a:off x="-60740525" y="3741600"/>
              <a:ext cx="68550" cy="158325"/>
            </a:xfrm>
            <a:custGeom>
              <a:avLst/>
              <a:gdLst/>
              <a:ahLst/>
              <a:cxnLst/>
              <a:rect l="l" t="t" r="r" b="b"/>
              <a:pathLst>
                <a:path w="2742" h="6333" extrusionOk="0">
                  <a:moveTo>
                    <a:pt x="1796" y="819"/>
                  </a:moveTo>
                  <a:cubicBezTo>
                    <a:pt x="1891" y="819"/>
                    <a:pt x="1922" y="882"/>
                    <a:pt x="1922" y="945"/>
                  </a:cubicBezTo>
                  <a:lnTo>
                    <a:pt x="1922" y="1638"/>
                  </a:lnTo>
                  <a:lnTo>
                    <a:pt x="820" y="1638"/>
                  </a:lnTo>
                  <a:lnTo>
                    <a:pt x="820" y="945"/>
                  </a:lnTo>
                  <a:cubicBezTo>
                    <a:pt x="820" y="851"/>
                    <a:pt x="883" y="819"/>
                    <a:pt x="977" y="819"/>
                  </a:cubicBezTo>
                  <a:close/>
                  <a:moveTo>
                    <a:pt x="977" y="0"/>
                  </a:moveTo>
                  <a:cubicBezTo>
                    <a:pt x="410" y="0"/>
                    <a:pt x="1" y="410"/>
                    <a:pt x="1" y="945"/>
                  </a:cubicBezTo>
                  <a:lnTo>
                    <a:pt x="1" y="6333"/>
                  </a:lnTo>
                  <a:lnTo>
                    <a:pt x="2741" y="6333"/>
                  </a:lnTo>
                  <a:lnTo>
                    <a:pt x="2741" y="945"/>
                  </a:lnTo>
                  <a:cubicBezTo>
                    <a:pt x="2741" y="410"/>
                    <a:pt x="2300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78" name="Google Shape;10078;p74"/>
          <p:cNvGrpSpPr/>
          <p:nvPr/>
        </p:nvGrpSpPr>
        <p:grpSpPr>
          <a:xfrm>
            <a:off x="2180052" y="3807165"/>
            <a:ext cx="366364" cy="365207"/>
            <a:chOff x="-60987850" y="4100950"/>
            <a:chExt cx="316650" cy="315650"/>
          </a:xfrm>
          <a:solidFill>
            <a:srgbClr val="FFC000"/>
          </a:solidFill>
        </p:grpSpPr>
        <p:sp>
          <p:nvSpPr>
            <p:cNvPr id="10079" name="Google Shape;10079;p74"/>
            <p:cNvSpPr/>
            <p:nvPr/>
          </p:nvSpPr>
          <p:spPr>
            <a:xfrm>
              <a:off x="-60987850" y="4355925"/>
              <a:ext cx="315875" cy="60675"/>
            </a:xfrm>
            <a:custGeom>
              <a:avLst/>
              <a:gdLst/>
              <a:ahLst/>
              <a:cxnLst/>
              <a:rect l="l" t="t" r="r" b="b"/>
              <a:pathLst>
                <a:path w="12635" h="2427" extrusionOk="0">
                  <a:moveTo>
                    <a:pt x="1230" y="1"/>
                  </a:moveTo>
                  <a:cubicBezTo>
                    <a:pt x="537" y="1"/>
                    <a:pt x="1" y="536"/>
                    <a:pt x="1" y="1198"/>
                  </a:cubicBezTo>
                  <a:lnTo>
                    <a:pt x="1" y="2049"/>
                  </a:lnTo>
                  <a:cubicBezTo>
                    <a:pt x="1" y="2269"/>
                    <a:pt x="190" y="2427"/>
                    <a:pt x="379" y="2427"/>
                  </a:cubicBezTo>
                  <a:lnTo>
                    <a:pt x="12256" y="2427"/>
                  </a:lnTo>
                  <a:cubicBezTo>
                    <a:pt x="12477" y="2427"/>
                    <a:pt x="12634" y="2238"/>
                    <a:pt x="12634" y="2049"/>
                  </a:cubicBezTo>
                  <a:lnTo>
                    <a:pt x="12634" y="1198"/>
                  </a:lnTo>
                  <a:cubicBezTo>
                    <a:pt x="12634" y="536"/>
                    <a:pt x="12099" y="1"/>
                    <a:pt x="114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0" name="Google Shape;10080;p74"/>
            <p:cNvSpPr/>
            <p:nvPr/>
          </p:nvSpPr>
          <p:spPr>
            <a:xfrm>
              <a:off x="-60987050" y="4100950"/>
              <a:ext cx="315850" cy="123475"/>
            </a:xfrm>
            <a:custGeom>
              <a:avLst/>
              <a:gdLst/>
              <a:ahLst/>
              <a:cxnLst/>
              <a:rect l="l" t="t" r="r" b="b"/>
              <a:pathLst>
                <a:path w="12634" h="4939" extrusionOk="0">
                  <a:moveTo>
                    <a:pt x="6270" y="2355"/>
                  </a:moveTo>
                  <a:cubicBezTo>
                    <a:pt x="6490" y="2355"/>
                    <a:pt x="6711" y="2544"/>
                    <a:pt x="6711" y="2796"/>
                  </a:cubicBezTo>
                  <a:cubicBezTo>
                    <a:pt x="6711" y="2985"/>
                    <a:pt x="6490" y="3174"/>
                    <a:pt x="6270" y="3174"/>
                  </a:cubicBezTo>
                  <a:cubicBezTo>
                    <a:pt x="6018" y="3174"/>
                    <a:pt x="5860" y="2985"/>
                    <a:pt x="5860" y="2796"/>
                  </a:cubicBezTo>
                  <a:cubicBezTo>
                    <a:pt x="5860" y="2544"/>
                    <a:pt x="6081" y="2355"/>
                    <a:pt x="6270" y="2355"/>
                  </a:cubicBezTo>
                  <a:close/>
                  <a:moveTo>
                    <a:pt x="6290" y="0"/>
                  </a:moveTo>
                  <a:cubicBezTo>
                    <a:pt x="6238" y="0"/>
                    <a:pt x="6191" y="8"/>
                    <a:pt x="6144" y="24"/>
                  </a:cubicBezTo>
                  <a:lnTo>
                    <a:pt x="252" y="2513"/>
                  </a:lnTo>
                  <a:cubicBezTo>
                    <a:pt x="95" y="2576"/>
                    <a:pt x="0" y="2702"/>
                    <a:pt x="0" y="2891"/>
                  </a:cubicBezTo>
                  <a:lnTo>
                    <a:pt x="0" y="4561"/>
                  </a:lnTo>
                  <a:cubicBezTo>
                    <a:pt x="0" y="4781"/>
                    <a:pt x="189" y="4939"/>
                    <a:pt x="410" y="4939"/>
                  </a:cubicBezTo>
                  <a:lnTo>
                    <a:pt x="12256" y="4939"/>
                  </a:lnTo>
                  <a:cubicBezTo>
                    <a:pt x="12476" y="4939"/>
                    <a:pt x="12634" y="4750"/>
                    <a:pt x="12634" y="4561"/>
                  </a:cubicBezTo>
                  <a:lnTo>
                    <a:pt x="12634" y="2891"/>
                  </a:lnTo>
                  <a:cubicBezTo>
                    <a:pt x="12602" y="2702"/>
                    <a:pt x="12539" y="2544"/>
                    <a:pt x="12382" y="2513"/>
                  </a:cubicBezTo>
                  <a:lnTo>
                    <a:pt x="6459" y="24"/>
                  </a:lnTo>
                  <a:cubicBezTo>
                    <a:pt x="6396" y="8"/>
                    <a:pt x="6341" y="0"/>
                    <a:pt x="62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1" name="Google Shape;10081;p74"/>
            <p:cNvSpPr/>
            <p:nvPr/>
          </p:nvSpPr>
          <p:spPr>
            <a:xfrm>
              <a:off x="-60757075" y="4245675"/>
              <a:ext cx="61475" cy="89025"/>
            </a:xfrm>
            <a:custGeom>
              <a:avLst/>
              <a:gdLst/>
              <a:ahLst/>
              <a:cxnLst/>
              <a:rect l="l" t="t" r="r" b="b"/>
              <a:pathLst>
                <a:path w="2459" h="3561" extrusionOk="0">
                  <a:moveTo>
                    <a:pt x="1" y="0"/>
                  </a:moveTo>
                  <a:lnTo>
                    <a:pt x="1" y="3560"/>
                  </a:lnTo>
                  <a:lnTo>
                    <a:pt x="2458" y="3560"/>
                  </a:lnTo>
                  <a:lnTo>
                    <a:pt x="24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2" name="Google Shape;10082;p74"/>
            <p:cNvSpPr/>
            <p:nvPr/>
          </p:nvSpPr>
          <p:spPr>
            <a:xfrm>
              <a:off x="-60861025" y="4245675"/>
              <a:ext cx="62225" cy="89025"/>
            </a:xfrm>
            <a:custGeom>
              <a:avLst/>
              <a:gdLst/>
              <a:ahLst/>
              <a:cxnLst/>
              <a:rect l="l" t="t" r="r" b="b"/>
              <a:pathLst>
                <a:path w="2489" h="3561" extrusionOk="0">
                  <a:moveTo>
                    <a:pt x="0" y="0"/>
                  </a:moveTo>
                  <a:lnTo>
                    <a:pt x="0" y="3560"/>
                  </a:lnTo>
                  <a:lnTo>
                    <a:pt x="2489" y="3560"/>
                  </a:lnTo>
                  <a:lnTo>
                    <a:pt x="24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3" name="Google Shape;10083;p74"/>
            <p:cNvSpPr/>
            <p:nvPr/>
          </p:nvSpPr>
          <p:spPr>
            <a:xfrm>
              <a:off x="-60964200" y="4245675"/>
              <a:ext cx="62225" cy="89025"/>
            </a:xfrm>
            <a:custGeom>
              <a:avLst/>
              <a:gdLst/>
              <a:ahLst/>
              <a:cxnLst/>
              <a:rect l="l" t="t" r="r" b="b"/>
              <a:pathLst>
                <a:path w="2489" h="3561" extrusionOk="0">
                  <a:moveTo>
                    <a:pt x="0" y="0"/>
                  </a:moveTo>
                  <a:lnTo>
                    <a:pt x="0" y="3560"/>
                  </a:lnTo>
                  <a:lnTo>
                    <a:pt x="2489" y="3560"/>
                  </a:lnTo>
                  <a:lnTo>
                    <a:pt x="24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84" name="Google Shape;10084;p74"/>
          <p:cNvGrpSpPr/>
          <p:nvPr/>
        </p:nvGrpSpPr>
        <p:grpSpPr>
          <a:xfrm>
            <a:off x="3949836" y="3352625"/>
            <a:ext cx="369083" cy="357253"/>
            <a:chOff x="-59447250" y="3706150"/>
            <a:chExt cx="319000" cy="308775"/>
          </a:xfrm>
          <a:solidFill>
            <a:srgbClr val="FFC000"/>
          </a:solidFill>
        </p:grpSpPr>
        <p:sp>
          <p:nvSpPr>
            <p:cNvPr id="10085" name="Google Shape;10085;p74"/>
            <p:cNvSpPr/>
            <p:nvPr/>
          </p:nvSpPr>
          <p:spPr>
            <a:xfrm>
              <a:off x="-59381875" y="3922750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36"/>
                    <a:pt x="2363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6" name="Google Shape;10086;p74"/>
            <p:cNvSpPr/>
            <p:nvPr/>
          </p:nvSpPr>
          <p:spPr>
            <a:xfrm>
              <a:off x="-59364550" y="3861525"/>
              <a:ext cx="43350" cy="40900"/>
            </a:xfrm>
            <a:custGeom>
              <a:avLst/>
              <a:gdLst/>
              <a:ahLst/>
              <a:cxnLst/>
              <a:rect l="l" t="t" r="r" b="b"/>
              <a:pathLst>
                <a:path w="1734" h="1636" extrusionOk="0">
                  <a:moveTo>
                    <a:pt x="858" y="0"/>
                  </a:moveTo>
                  <a:cubicBezTo>
                    <a:pt x="784" y="0"/>
                    <a:pt x="707" y="8"/>
                    <a:pt x="631" y="23"/>
                  </a:cubicBezTo>
                  <a:cubicBezTo>
                    <a:pt x="347" y="118"/>
                    <a:pt x="127" y="307"/>
                    <a:pt x="95" y="590"/>
                  </a:cubicBezTo>
                  <a:cubicBezTo>
                    <a:pt x="1" y="906"/>
                    <a:pt x="95" y="1189"/>
                    <a:pt x="284" y="1410"/>
                  </a:cubicBezTo>
                  <a:cubicBezTo>
                    <a:pt x="446" y="1548"/>
                    <a:pt x="658" y="1636"/>
                    <a:pt x="871" y="1636"/>
                  </a:cubicBezTo>
                  <a:cubicBezTo>
                    <a:pt x="949" y="1636"/>
                    <a:pt x="1027" y="1624"/>
                    <a:pt x="1103" y="1599"/>
                  </a:cubicBezTo>
                  <a:cubicBezTo>
                    <a:pt x="1387" y="1536"/>
                    <a:pt x="1607" y="1347"/>
                    <a:pt x="1670" y="1063"/>
                  </a:cubicBezTo>
                  <a:cubicBezTo>
                    <a:pt x="1733" y="748"/>
                    <a:pt x="1670" y="464"/>
                    <a:pt x="1450" y="244"/>
                  </a:cubicBezTo>
                  <a:cubicBezTo>
                    <a:pt x="1307" y="77"/>
                    <a:pt x="1091" y="0"/>
                    <a:pt x="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7" name="Google Shape;10087;p74"/>
            <p:cNvSpPr/>
            <p:nvPr/>
          </p:nvSpPr>
          <p:spPr>
            <a:xfrm>
              <a:off x="-59447250" y="3706150"/>
              <a:ext cx="319000" cy="308775"/>
            </a:xfrm>
            <a:custGeom>
              <a:avLst/>
              <a:gdLst/>
              <a:ahLst/>
              <a:cxnLst/>
              <a:rect l="l" t="t" r="r" b="b"/>
              <a:pathLst>
                <a:path w="12760" h="12351" extrusionOk="0">
                  <a:moveTo>
                    <a:pt x="6428" y="820"/>
                  </a:moveTo>
                  <a:cubicBezTo>
                    <a:pt x="6900" y="820"/>
                    <a:pt x="7247" y="1166"/>
                    <a:pt x="7247" y="1639"/>
                  </a:cubicBezTo>
                  <a:lnTo>
                    <a:pt x="7247" y="4128"/>
                  </a:lnTo>
                  <a:lnTo>
                    <a:pt x="5609" y="4128"/>
                  </a:lnTo>
                  <a:lnTo>
                    <a:pt x="5609" y="1639"/>
                  </a:lnTo>
                  <a:cubicBezTo>
                    <a:pt x="5609" y="1166"/>
                    <a:pt x="5955" y="820"/>
                    <a:pt x="6428" y="820"/>
                  </a:cubicBezTo>
                  <a:close/>
                  <a:moveTo>
                    <a:pt x="10681" y="6616"/>
                  </a:moveTo>
                  <a:cubicBezTo>
                    <a:pt x="10901" y="6616"/>
                    <a:pt x="11059" y="6805"/>
                    <a:pt x="11059" y="6994"/>
                  </a:cubicBezTo>
                  <a:cubicBezTo>
                    <a:pt x="11122" y="7247"/>
                    <a:pt x="10901" y="7436"/>
                    <a:pt x="10681" y="7436"/>
                  </a:cubicBezTo>
                  <a:lnTo>
                    <a:pt x="8192" y="7436"/>
                  </a:lnTo>
                  <a:cubicBezTo>
                    <a:pt x="7971" y="7436"/>
                    <a:pt x="7751" y="7247"/>
                    <a:pt x="7751" y="6994"/>
                  </a:cubicBezTo>
                  <a:cubicBezTo>
                    <a:pt x="7751" y="6742"/>
                    <a:pt x="7971" y="6616"/>
                    <a:pt x="8192" y="6616"/>
                  </a:cubicBezTo>
                  <a:close/>
                  <a:moveTo>
                    <a:pt x="10681" y="8255"/>
                  </a:moveTo>
                  <a:cubicBezTo>
                    <a:pt x="10901" y="8255"/>
                    <a:pt x="11059" y="8444"/>
                    <a:pt x="11059" y="8696"/>
                  </a:cubicBezTo>
                  <a:cubicBezTo>
                    <a:pt x="11122" y="8885"/>
                    <a:pt x="10901" y="9074"/>
                    <a:pt x="10681" y="9074"/>
                  </a:cubicBezTo>
                  <a:lnTo>
                    <a:pt x="8192" y="9074"/>
                  </a:lnTo>
                  <a:cubicBezTo>
                    <a:pt x="7971" y="9074"/>
                    <a:pt x="7751" y="8885"/>
                    <a:pt x="7751" y="8696"/>
                  </a:cubicBezTo>
                  <a:cubicBezTo>
                    <a:pt x="7751" y="8444"/>
                    <a:pt x="7971" y="8255"/>
                    <a:pt x="8192" y="8255"/>
                  </a:cubicBezTo>
                  <a:close/>
                  <a:moveTo>
                    <a:pt x="4233" y="5360"/>
                  </a:moveTo>
                  <a:cubicBezTo>
                    <a:pt x="4671" y="5360"/>
                    <a:pt x="5082" y="5531"/>
                    <a:pt x="5388" y="5860"/>
                  </a:cubicBezTo>
                  <a:cubicBezTo>
                    <a:pt x="5829" y="6301"/>
                    <a:pt x="5987" y="6868"/>
                    <a:pt x="5829" y="7467"/>
                  </a:cubicBezTo>
                  <a:cubicBezTo>
                    <a:pt x="5766" y="7751"/>
                    <a:pt x="5640" y="7971"/>
                    <a:pt x="5451" y="8192"/>
                  </a:cubicBezTo>
                  <a:cubicBezTo>
                    <a:pt x="6176" y="8601"/>
                    <a:pt x="6711" y="9389"/>
                    <a:pt x="6711" y="10334"/>
                  </a:cubicBezTo>
                  <a:cubicBezTo>
                    <a:pt x="6711" y="10555"/>
                    <a:pt x="6491" y="10744"/>
                    <a:pt x="6270" y="10744"/>
                  </a:cubicBezTo>
                  <a:lnTo>
                    <a:pt x="2143" y="10744"/>
                  </a:lnTo>
                  <a:cubicBezTo>
                    <a:pt x="1891" y="10744"/>
                    <a:pt x="1733" y="10555"/>
                    <a:pt x="1733" y="10303"/>
                  </a:cubicBezTo>
                  <a:cubicBezTo>
                    <a:pt x="1733" y="9357"/>
                    <a:pt x="2238" y="8570"/>
                    <a:pt x="3025" y="8129"/>
                  </a:cubicBezTo>
                  <a:cubicBezTo>
                    <a:pt x="2647" y="7688"/>
                    <a:pt x="2490" y="7121"/>
                    <a:pt x="2647" y="6553"/>
                  </a:cubicBezTo>
                  <a:cubicBezTo>
                    <a:pt x="2805" y="6018"/>
                    <a:pt x="3246" y="5577"/>
                    <a:pt x="3781" y="5419"/>
                  </a:cubicBezTo>
                  <a:cubicBezTo>
                    <a:pt x="3933" y="5379"/>
                    <a:pt x="4084" y="5360"/>
                    <a:pt x="4233" y="5360"/>
                  </a:cubicBezTo>
                  <a:close/>
                  <a:moveTo>
                    <a:pt x="10681" y="9893"/>
                  </a:moveTo>
                  <a:cubicBezTo>
                    <a:pt x="10901" y="9893"/>
                    <a:pt x="11059" y="10113"/>
                    <a:pt x="11059" y="10303"/>
                  </a:cubicBezTo>
                  <a:cubicBezTo>
                    <a:pt x="11122" y="10555"/>
                    <a:pt x="10901" y="10744"/>
                    <a:pt x="10681" y="10744"/>
                  </a:cubicBezTo>
                  <a:lnTo>
                    <a:pt x="8192" y="10744"/>
                  </a:lnTo>
                  <a:cubicBezTo>
                    <a:pt x="7971" y="10744"/>
                    <a:pt x="7751" y="10555"/>
                    <a:pt x="7751" y="10303"/>
                  </a:cubicBezTo>
                  <a:cubicBezTo>
                    <a:pt x="7751" y="10050"/>
                    <a:pt x="7971" y="9893"/>
                    <a:pt x="8192" y="9893"/>
                  </a:cubicBezTo>
                  <a:close/>
                  <a:moveTo>
                    <a:pt x="6396" y="0"/>
                  </a:moveTo>
                  <a:cubicBezTo>
                    <a:pt x="5483" y="0"/>
                    <a:pt x="4726" y="725"/>
                    <a:pt x="4726" y="1639"/>
                  </a:cubicBezTo>
                  <a:lnTo>
                    <a:pt x="4726" y="2458"/>
                  </a:lnTo>
                  <a:lnTo>
                    <a:pt x="1261" y="2458"/>
                  </a:lnTo>
                  <a:cubicBezTo>
                    <a:pt x="599" y="2458"/>
                    <a:pt x="1" y="3025"/>
                    <a:pt x="1" y="3686"/>
                  </a:cubicBezTo>
                  <a:lnTo>
                    <a:pt x="1" y="11122"/>
                  </a:lnTo>
                  <a:cubicBezTo>
                    <a:pt x="1" y="11815"/>
                    <a:pt x="568" y="12350"/>
                    <a:pt x="1261" y="12350"/>
                  </a:cubicBezTo>
                  <a:lnTo>
                    <a:pt x="11468" y="12350"/>
                  </a:lnTo>
                  <a:cubicBezTo>
                    <a:pt x="12130" y="12350"/>
                    <a:pt x="12697" y="11815"/>
                    <a:pt x="12697" y="11122"/>
                  </a:cubicBezTo>
                  <a:lnTo>
                    <a:pt x="12697" y="3686"/>
                  </a:lnTo>
                  <a:cubicBezTo>
                    <a:pt x="12760" y="3025"/>
                    <a:pt x="12162" y="2458"/>
                    <a:pt x="11500" y="2458"/>
                  </a:cubicBezTo>
                  <a:lnTo>
                    <a:pt x="8034" y="2458"/>
                  </a:lnTo>
                  <a:lnTo>
                    <a:pt x="8034" y="1639"/>
                  </a:lnTo>
                  <a:cubicBezTo>
                    <a:pt x="8034" y="725"/>
                    <a:pt x="7278" y="0"/>
                    <a:pt x="6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8" name="Google Shape;10088;p74"/>
            <p:cNvSpPr/>
            <p:nvPr/>
          </p:nvSpPr>
          <p:spPr>
            <a:xfrm>
              <a:off x="-59293650" y="3740025"/>
              <a:ext cx="14175" cy="14200"/>
            </a:xfrm>
            <a:custGeom>
              <a:avLst/>
              <a:gdLst/>
              <a:ahLst/>
              <a:cxnLst/>
              <a:rect l="l" t="t" r="r" b="b"/>
              <a:pathLst>
                <a:path w="567" h="568" extrusionOk="0">
                  <a:moveTo>
                    <a:pt x="284" y="0"/>
                  </a:moveTo>
                  <a:cubicBezTo>
                    <a:pt x="126" y="0"/>
                    <a:pt x="0" y="126"/>
                    <a:pt x="0" y="284"/>
                  </a:cubicBezTo>
                  <a:cubicBezTo>
                    <a:pt x="0" y="441"/>
                    <a:pt x="126" y="567"/>
                    <a:pt x="284" y="567"/>
                  </a:cubicBezTo>
                  <a:cubicBezTo>
                    <a:pt x="441" y="567"/>
                    <a:pt x="567" y="441"/>
                    <a:pt x="567" y="284"/>
                  </a:cubicBezTo>
                  <a:cubicBezTo>
                    <a:pt x="567" y="126"/>
                    <a:pt x="441" y="0"/>
                    <a:pt x="2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89" name="Google Shape;10089;p74"/>
          <p:cNvGrpSpPr/>
          <p:nvPr/>
        </p:nvGrpSpPr>
        <p:grpSpPr>
          <a:xfrm>
            <a:off x="1738564" y="1545199"/>
            <a:ext cx="368186" cy="364224"/>
            <a:chOff x="-64406125" y="3362225"/>
            <a:chExt cx="318225" cy="314800"/>
          </a:xfrm>
          <a:solidFill>
            <a:srgbClr val="FFC000"/>
          </a:solidFill>
        </p:grpSpPr>
        <p:sp>
          <p:nvSpPr>
            <p:cNvPr id="10090" name="Google Shape;10090;p74"/>
            <p:cNvSpPr/>
            <p:nvPr/>
          </p:nvSpPr>
          <p:spPr>
            <a:xfrm>
              <a:off x="-64332100" y="3362225"/>
              <a:ext cx="170150" cy="199025"/>
            </a:xfrm>
            <a:custGeom>
              <a:avLst/>
              <a:gdLst/>
              <a:ahLst/>
              <a:cxnLst/>
              <a:rect l="l" t="t" r="r" b="b"/>
              <a:pathLst>
                <a:path w="6806" h="7961" extrusionOk="0">
                  <a:moveTo>
                    <a:pt x="4506" y="3266"/>
                  </a:moveTo>
                  <a:cubicBezTo>
                    <a:pt x="4569" y="3266"/>
                    <a:pt x="4601" y="3298"/>
                    <a:pt x="4632" y="3298"/>
                  </a:cubicBezTo>
                  <a:lnTo>
                    <a:pt x="5577" y="4621"/>
                  </a:lnTo>
                  <a:cubicBezTo>
                    <a:pt x="5420" y="5881"/>
                    <a:pt x="4664" y="7110"/>
                    <a:pt x="3403" y="7110"/>
                  </a:cubicBezTo>
                  <a:cubicBezTo>
                    <a:pt x="2206" y="7110"/>
                    <a:pt x="1419" y="5944"/>
                    <a:pt x="1261" y="4621"/>
                  </a:cubicBezTo>
                  <a:lnTo>
                    <a:pt x="2206" y="3298"/>
                  </a:lnTo>
                  <a:cubicBezTo>
                    <a:pt x="2238" y="3266"/>
                    <a:pt x="2269" y="3266"/>
                    <a:pt x="2301" y="3266"/>
                  </a:cubicBezTo>
                  <a:close/>
                  <a:moveTo>
                    <a:pt x="4055" y="1"/>
                  </a:moveTo>
                  <a:cubicBezTo>
                    <a:pt x="3400" y="1"/>
                    <a:pt x="2703" y="167"/>
                    <a:pt x="2049" y="494"/>
                  </a:cubicBezTo>
                  <a:cubicBezTo>
                    <a:pt x="1957" y="483"/>
                    <a:pt x="1867" y="478"/>
                    <a:pt x="1779" y="478"/>
                  </a:cubicBezTo>
                  <a:cubicBezTo>
                    <a:pt x="1354" y="478"/>
                    <a:pt x="976" y="600"/>
                    <a:pt x="662" y="809"/>
                  </a:cubicBezTo>
                  <a:cubicBezTo>
                    <a:pt x="347" y="1061"/>
                    <a:pt x="1" y="1534"/>
                    <a:pt x="1" y="2384"/>
                  </a:cubicBezTo>
                  <a:cubicBezTo>
                    <a:pt x="1" y="2857"/>
                    <a:pt x="95" y="3613"/>
                    <a:pt x="347" y="4621"/>
                  </a:cubicBezTo>
                  <a:cubicBezTo>
                    <a:pt x="473" y="4810"/>
                    <a:pt x="536" y="6070"/>
                    <a:pt x="1482" y="7078"/>
                  </a:cubicBezTo>
                  <a:cubicBezTo>
                    <a:pt x="2049" y="7646"/>
                    <a:pt x="2710" y="7961"/>
                    <a:pt x="3403" y="7961"/>
                  </a:cubicBezTo>
                  <a:cubicBezTo>
                    <a:pt x="5136" y="7961"/>
                    <a:pt x="6207" y="6417"/>
                    <a:pt x="6396" y="4621"/>
                  </a:cubicBezTo>
                  <a:cubicBezTo>
                    <a:pt x="6554" y="4085"/>
                    <a:pt x="6774" y="3046"/>
                    <a:pt x="6806" y="2447"/>
                  </a:cubicBezTo>
                  <a:cubicBezTo>
                    <a:pt x="6806" y="1565"/>
                    <a:pt x="6459" y="872"/>
                    <a:pt x="5703" y="431"/>
                  </a:cubicBezTo>
                  <a:cubicBezTo>
                    <a:pt x="5234" y="143"/>
                    <a:pt x="4662" y="1"/>
                    <a:pt x="40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1" name="Google Shape;10091;p74"/>
            <p:cNvSpPr/>
            <p:nvPr/>
          </p:nvSpPr>
          <p:spPr>
            <a:xfrm>
              <a:off x="-64406125" y="3559050"/>
              <a:ext cx="318225" cy="117975"/>
            </a:xfrm>
            <a:custGeom>
              <a:avLst/>
              <a:gdLst/>
              <a:ahLst/>
              <a:cxnLst/>
              <a:rect l="l" t="t" r="r" b="b"/>
              <a:pathLst>
                <a:path w="12729" h="4719" extrusionOk="0">
                  <a:moveTo>
                    <a:pt x="4474" y="1001"/>
                  </a:moveTo>
                  <a:lnTo>
                    <a:pt x="5797" y="2293"/>
                  </a:lnTo>
                  <a:lnTo>
                    <a:pt x="5199" y="2891"/>
                  </a:lnTo>
                  <a:lnTo>
                    <a:pt x="4002" y="1159"/>
                  </a:lnTo>
                  <a:cubicBezTo>
                    <a:pt x="4159" y="1096"/>
                    <a:pt x="4380" y="1064"/>
                    <a:pt x="4474" y="1001"/>
                  </a:cubicBezTo>
                  <a:close/>
                  <a:moveTo>
                    <a:pt x="8318" y="1001"/>
                  </a:moveTo>
                  <a:cubicBezTo>
                    <a:pt x="8475" y="1064"/>
                    <a:pt x="8633" y="1159"/>
                    <a:pt x="8790" y="1190"/>
                  </a:cubicBezTo>
                  <a:lnTo>
                    <a:pt x="7593" y="2891"/>
                  </a:lnTo>
                  <a:lnTo>
                    <a:pt x="6995" y="2293"/>
                  </a:lnTo>
                  <a:lnTo>
                    <a:pt x="8318" y="1001"/>
                  </a:lnTo>
                  <a:close/>
                  <a:moveTo>
                    <a:pt x="10681" y="3112"/>
                  </a:moveTo>
                  <a:cubicBezTo>
                    <a:pt x="10901" y="3112"/>
                    <a:pt x="11059" y="3301"/>
                    <a:pt x="11059" y="3553"/>
                  </a:cubicBezTo>
                  <a:cubicBezTo>
                    <a:pt x="11059" y="3742"/>
                    <a:pt x="10870" y="3931"/>
                    <a:pt x="10681" y="3931"/>
                  </a:cubicBezTo>
                  <a:lnTo>
                    <a:pt x="9578" y="3931"/>
                  </a:lnTo>
                  <a:cubicBezTo>
                    <a:pt x="9326" y="3931"/>
                    <a:pt x="9137" y="3742"/>
                    <a:pt x="9137" y="3553"/>
                  </a:cubicBezTo>
                  <a:cubicBezTo>
                    <a:pt x="9137" y="3301"/>
                    <a:pt x="9326" y="3112"/>
                    <a:pt x="9578" y="3112"/>
                  </a:cubicBezTo>
                  <a:close/>
                  <a:moveTo>
                    <a:pt x="4458" y="1"/>
                  </a:moveTo>
                  <a:cubicBezTo>
                    <a:pt x="4348" y="1"/>
                    <a:pt x="4238" y="40"/>
                    <a:pt x="4159" y="119"/>
                  </a:cubicBezTo>
                  <a:cubicBezTo>
                    <a:pt x="4065" y="245"/>
                    <a:pt x="3939" y="308"/>
                    <a:pt x="3781" y="308"/>
                  </a:cubicBezTo>
                  <a:lnTo>
                    <a:pt x="2395" y="308"/>
                  </a:lnTo>
                  <a:cubicBezTo>
                    <a:pt x="914" y="308"/>
                    <a:pt x="0" y="1442"/>
                    <a:pt x="0" y="2639"/>
                  </a:cubicBezTo>
                  <a:lnTo>
                    <a:pt x="0" y="4341"/>
                  </a:lnTo>
                  <a:cubicBezTo>
                    <a:pt x="0" y="4561"/>
                    <a:pt x="189" y="4719"/>
                    <a:pt x="441" y="4719"/>
                  </a:cubicBezTo>
                  <a:lnTo>
                    <a:pt x="12287" y="4719"/>
                  </a:lnTo>
                  <a:cubicBezTo>
                    <a:pt x="12508" y="4719"/>
                    <a:pt x="12665" y="4530"/>
                    <a:pt x="12665" y="4341"/>
                  </a:cubicBezTo>
                  <a:lnTo>
                    <a:pt x="12665" y="2639"/>
                  </a:lnTo>
                  <a:cubicBezTo>
                    <a:pt x="12728" y="1474"/>
                    <a:pt x="11783" y="371"/>
                    <a:pt x="10303" y="371"/>
                  </a:cubicBezTo>
                  <a:lnTo>
                    <a:pt x="8948" y="371"/>
                  </a:lnTo>
                  <a:cubicBezTo>
                    <a:pt x="8727" y="371"/>
                    <a:pt x="8664" y="277"/>
                    <a:pt x="8538" y="151"/>
                  </a:cubicBezTo>
                  <a:cubicBezTo>
                    <a:pt x="8456" y="52"/>
                    <a:pt x="8339" y="5"/>
                    <a:pt x="8219" y="5"/>
                  </a:cubicBezTo>
                  <a:cubicBezTo>
                    <a:pt x="8110" y="5"/>
                    <a:pt x="7998" y="44"/>
                    <a:pt x="7908" y="119"/>
                  </a:cubicBezTo>
                  <a:lnTo>
                    <a:pt x="6333" y="1694"/>
                  </a:lnTo>
                  <a:lnTo>
                    <a:pt x="4758" y="119"/>
                  </a:lnTo>
                  <a:cubicBezTo>
                    <a:pt x="4679" y="40"/>
                    <a:pt x="4569" y="1"/>
                    <a:pt x="4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92" name="Google Shape;10092;p74"/>
          <p:cNvSpPr/>
          <p:nvPr/>
        </p:nvSpPr>
        <p:spPr>
          <a:xfrm>
            <a:off x="1801771" y="1986663"/>
            <a:ext cx="241524" cy="367261"/>
          </a:xfrm>
          <a:custGeom>
            <a:avLst/>
            <a:gdLst/>
            <a:ahLst/>
            <a:cxnLst/>
            <a:rect l="l" t="t" r="r" b="b"/>
            <a:pathLst>
              <a:path w="8350" h="12697" extrusionOk="0">
                <a:moveTo>
                  <a:pt x="4222" y="1166"/>
                </a:moveTo>
                <a:cubicBezTo>
                  <a:pt x="4443" y="1166"/>
                  <a:pt x="4600" y="1386"/>
                  <a:pt x="4600" y="1607"/>
                </a:cubicBezTo>
                <a:lnTo>
                  <a:pt x="4600" y="1890"/>
                </a:lnTo>
                <a:cubicBezTo>
                  <a:pt x="5073" y="2048"/>
                  <a:pt x="5451" y="2520"/>
                  <a:pt x="5451" y="3088"/>
                </a:cubicBezTo>
                <a:cubicBezTo>
                  <a:pt x="5451" y="3308"/>
                  <a:pt x="5231" y="3497"/>
                  <a:pt x="5010" y="3497"/>
                </a:cubicBezTo>
                <a:cubicBezTo>
                  <a:pt x="4758" y="3497"/>
                  <a:pt x="4600" y="3308"/>
                  <a:pt x="4600" y="3088"/>
                </a:cubicBezTo>
                <a:cubicBezTo>
                  <a:pt x="4600" y="2835"/>
                  <a:pt x="4411" y="2678"/>
                  <a:pt x="4222" y="2678"/>
                </a:cubicBezTo>
                <a:cubicBezTo>
                  <a:pt x="3970" y="2678"/>
                  <a:pt x="3781" y="2867"/>
                  <a:pt x="3781" y="3088"/>
                </a:cubicBezTo>
                <a:cubicBezTo>
                  <a:pt x="3781" y="3308"/>
                  <a:pt x="4096" y="3529"/>
                  <a:pt x="4443" y="3781"/>
                </a:cubicBezTo>
                <a:cubicBezTo>
                  <a:pt x="4884" y="4096"/>
                  <a:pt x="5451" y="4505"/>
                  <a:pt x="5451" y="5167"/>
                </a:cubicBezTo>
                <a:cubicBezTo>
                  <a:pt x="5451" y="5702"/>
                  <a:pt x="5073" y="6143"/>
                  <a:pt x="4600" y="6333"/>
                </a:cubicBezTo>
                <a:lnTo>
                  <a:pt x="4600" y="6616"/>
                </a:lnTo>
                <a:cubicBezTo>
                  <a:pt x="4600" y="6868"/>
                  <a:pt x="4411" y="7026"/>
                  <a:pt x="4222" y="7026"/>
                </a:cubicBezTo>
                <a:cubicBezTo>
                  <a:pt x="3970" y="7026"/>
                  <a:pt x="3781" y="6805"/>
                  <a:pt x="3781" y="6616"/>
                </a:cubicBezTo>
                <a:lnTo>
                  <a:pt x="3781" y="6333"/>
                </a:lnTo>
                <a:cubicBezTo>
                  <a:pt x="3309" y="6143"/>
                  <a:pt x="2962" y="5702"/>
                  <a:pt x="2962" y="5167"/>
                </a:cubicBezTo>
                <a:cubicBezTo>
                  <a:pt x="2962" y="4915"/>
                  <a:pt x="3151" y="4757"/>
                  <a:pt x="3372" y="4757"/>
                </a:cubicBezTo>
                <a:cubicBezTo>
                  <a:pt x="3624" y="4757"/>
                  <a:pt x="3781" y="4978"/>
                  <a:pt x="3781" y="5167"/>
                </a:cubicBezTo>
                <a:cubicBezTo>
                  <a:pt x="3781" y="5387"/>
                  <a:pt x="3970" y="5608"/>
                  <a:pt x="4222" y="5608"/>
                </a:cubicBezTo>
                <a:cubicBezTo>
                  <a:pt x="4443" y="5608"/>
                  <a:pt x="4600" y="5387"/>
                  <a:pt x="4600" y="5167"/>
                </a:cubicBezTo>
                <a:cubicBezTo>
                  <a:pt x="4600" y="4915"/>
                  <a:pt x="4285" y="4694"/>
                  <a:pt x="3939" y="4442"/>
                </a:cubicBezTo>
                <a:cubicBezTo>
                  <a:pt x="3498" y="4127"/>
                  <a:pt x="2962" y="3749"/>
                  <a:pt x="2962" y="3088"/>
                </a:cubicBezTo>
                <a:cubicBezTo>
                  <a:pt x="2962" y="2520"/>
                  <a:pt x="3309" y="2079"/>
                  <a:pt x="3781" y="1890"/>
                </a:cubicBezTo>
                <a:lnTo>
                  <a:pt x="3781" y="1607"/>
                </a:lnTo>
                <a:cubicBezTo>
                  <a:pt x="3781" y="1386"/>
                  <a:pt x="3970" y="1166"/>
                  <a:pt x="4222" y="1166"/>
                </a:cubicBezTo>
                <a:close/>
                <a:moveTo>
                  <a:pt x="4222" y="0"/>
                </a:moveTo>
                <a:cubicBezTo>
                  <a:pt x="1923" y="0"/>
                  <a:pt x="64" y="1859"/>
                  <a:pt x="64" y="4127"/>
                </a:cubicBezTo>
                <a:cubicBezTo>
                  <a:pt x="64" y="6270"/>
                  <a:pt x="1733" y="8034"/>
                  <a:pt x="3781" y="8223"/>
                </a:cubicBezTo>
                <a:lnTo>
                  <a:pt x="3781" y="9767"/>
                </a:lnTo>
                <a:cubicBezTo>
                  <a:pt x="3655" y="9609"/>
                  <a:pt x="3529" y="9483"/>
                  <a:pt x="3372" y="9325"/>
                </a:cubicBezTo>
                <a:cubicBezTo>
                  <a:pt x="2647" y="8601"/>
                  <a:pt x="1576" y="8128"/>
                  <a:pt x="442" y="8128"/>
                </a:cubicBezTo>
                <a:cubicBezTo>
                  <a:pt x="190" y="8128"/>
                  <a:pt x="32" y="8317"/>
                  <a:pt x="32" y="8506"/>
                </a:cubicBezTo>
                <a:cubicBezTo>
                  <a:pt x="1" y="9609"/>
                  <a:pt x="442" y="10617"/>
                  <a:pt x="1261" y="11468"/>
                </a:cubicBezTo>
                <a:cubicBezTo>
                  <a:pt x="2049" y="12255"/>
                  <a:pt x="3057" y="12696"/>
                  <a:pt x="4096" y="12696"/>
                </a:cubicBezTo>
                <a:lnTo>
                  <a:pt x="4159" y="12696"/>
                </a:lnTo>
                <a:cubicBezTo>
                  <a:pt x="5231" y="12696"/>
                  <a:pt x="6302" y="12287"/>
                  <a:pt x="7089" y="11468"/>
                </a:cubicBezTo>
                <a:cubicBezTo>
                  <a:pt x="7877" y="10680"/>
                  <a:pt x="8318" y="9641"/>
                  <a:pt x="8318" y="8506"/>
                </a:cubicBezTo>
                <a:cubicBezTo>
                  <a:pt x="8350" y="8317"/>
                  <a:pt x="8160" y="8128"/>
                  <a:pt x="7940" y="8128"/>
                </a:cubicBezTo>
                <a:cubicBezTo>
                  <a:pt x="7871" y="8124"/>
                  <a:pt x="7801" y="8122"/>
                  <a:pt x="7733" y="8122"/>
                </a:cubicBezTo>
                <a:cubicBezTo>
                  <a:pt x="6711" y="8122"/>
                  <a:pt x="5778" y="8558"/>
                  <a:pt x="5010" y="9325"/>
                </a:cubicBezTo>
                <a:cubicBezTo>
                  <a:pt x="4852" y="9483"/>
                  <a:pt x="4726" y="9609"/>
                  <a:pt x="4600" y="9767"/>
                </a:cubicBezTo>
                <a:lnTo>
                  <a:pt x="4600" y="8223"/>
                </a:lnTo>
                <a:cubicBezTo>
                  <a:pt x="6680" y="8034"/>
                  <a:pt x="8350" y="6270"/>
                  <a:pt x="8350" y="4127"/>
                </a:cubicBezTo>
                <a:cubicBezTo>
                  <a:pt x="8350" y="1859"/>
                  <a:pt x="6491" y="0"/>
                  <a:pt x="422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93" name="Google Shape;10093;p74"/>
          <p:cNvGrpSpPr/>
          <p:nvPr/>
        </p:nvGrpSpPr>
        <p:grpSpPr>
          <a:xfrm>
            <a:off x="1739027" y="2416044"/>
            <a:ext cx="367261" cy="366364"/>
            <a:chOff x="-64410850" y="4094450"/>
            <a:chExt cx="317425" cy="316650"/>
          </a:xfrm>
          <a:solidFill>
            <a:srgbClr val="FFC000"/>
          </a:solidFill>
        </p:grpSpPr>
        <p:sp>
          <p:nvSpPr>
            <p:cNvPr id="10094" name="Google Shape;10094;p74"/>
            <p:cNvSpPr/>
            <p:nvPr/>
          </p:nvSpPr>
          <p:spPr>
            <a:xfrm>
              <a:off x="-64410850" y="4348850"/>
              <a:ext cx="317425" cy="62250"/>
            </a:xfrm>
            <a:custGeom>
              <a:avLst/>
              <a:gdLst/>
              <a:ahLst/>
              <a:cxnLst/>
              <a:rect l="l" t="t" r="r" b="b"/>
              <a:pathLst>
                <a:path w="12697" h="2490" extrusionOk="0">
                  <a:moveTo>
                    <a:pt x="3403" y="0"/>
                  </a:moveTo>
                  <a:cubicBezTo>
                    <a:pt x="2741" y="0"/>
                    <a:pt x="2206" y="536"/>
                    <a:pt x="2206" y="1229"/>
                  </a:cubicBezTo>
                  <a:lnTo>
                    <a:pt x="2206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12287" y="2489"/>
                  </a:lnTo>
                  <a:cubicBezTo>
                    <a:pt x="12508" y="2489"/>
                    <a:pt x="12697" y="2269"/>
                    <a:pt x="12697" y="2048"/>
                  </a:cubicBezTo>
                  <a:cubicBezTo>
                    <a:pt x="12634" y="1859"/>
                    <a:pt x="12445" y="1639"/>
                    <a:pt x="12193" y="1639"/>
                  </a:cubicBezTo>
                  <a:lnTo>
                    <a:pt x="10429" y="1639"/>
                  </a:lnTo>
                  <a:lnTo>
                    <a:pt x="10429" y="1229"/>
                  </a:lnTo>
                  <a:cubicBezTo>
                    <a:pt x="10429" y="536"/>
                    <a:pt x="9861" y="0"/>
                    <a:pt x="92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5" name="Google Shape;10095;p74"/>
            <p:cNvSpPr/>
            <p:nvPr/>
          </p:nvSpPr>
          <p:spPr>
            <a:xfrm>
              <a:off x="-64315550" y="4094450"/>
              <a:ext cx="122100" cy="192200"/>
            </a:xfrm>
            <a:custGeom>
              <a:avLst/>
              <a:gdLst/>
              <a:ahLst/>
              <a:cxnLst/>
              <a:rect l="l" t="t" r="r" b="b"/>
              <a:pathLst>
                <a:path w="4884" h="7688" extrusionOk="0">
                  <a:moveTo>
                    <a:pt x="2489" y="0"/>
                  </a:moveTo>
                  <a:cubicBezTo>
                    <a:pt x="2269" y="0"/>
                    <a:pt x="2080" y="189"/>
                    <a:pt x="2080" y="410"/>
                  </a:cubicBezTo>
                  <a:lnTo>
                    <a:pt x="2080" y="819"/>
                  </a:lnTo>
                  <a:lnTo>
                    <a:pt x="1639" y="819"/>
                  </a:lnTo>
                  <a:cubicBezTo>
                    <a:pt x="1418" y="819"/>
                    <a:pt x="1261" y="1040"/>
                    <a:pt x="1261" y="1229"/>
                  </a:cubicBezTo>
                  <a:cubicBezTo>
                    <a:pt x="1261" y="1450"/>
                    <a:pt x="1450" y="1670"/>
                    <a:pt x="1639" y="1670"/>
                  </a:cubicBezTo>
                  <a:lnTo>
                    <a:pt x="2080" y="1670"/>
                  </a:lnTo>
                  <a:lnTo>
                    <a:pt x="2080" y="2489"/>
                  </a:lnTo>
                  <a:lnTo>
                    <a:pt x="1481" y="2489"/>
                  </a:lnTo>
                  <a:cubicBezTo>
                    <a:pt x="820" y="2489"/>
                    <a:pt x="347" y="3151"/>
                    <a:pt x="599" y="3781"/>
                  </a:cubicBezTo>
                  <a:cubicBezTo>
                    <a:pt x="662" y="3970"/>
                    <a:pt x="694" y="4222"/>
                    <a:pt x="788" y="4411"/>
                  </a:cubicBezTo>
                  <a:lnTo>
                    <a:pt x="473" y="4411"/>
                  </a:lnTo>
                  <a:cubicBezTo>
                    <a:pt x="221" y="4411"/>
                    <a:pt x="63" y="4632"/>
                    <a:pt x="63" y="4821"/>
                  </a:cubicBezTo>
                  <a:cubicBezTo>
                    <a:pt x="0" y="5010"/>
                    <a:pt x="158" y="5199"/>
                    <a:pt x="379" y="5199"/>
                  </a:cubicBezTo>
                  <a:lnTo>
                    <a:pt x="820" y="5199"/>
                  </a:lnTo>
                  <a:cubicBezTo>
                    <a:pt x="851" y="6081"/>
                    <a:pt x="694" y="6900"/>
                    <a:pt x="316" y="7687"/>
                  </a:cubicBezTo>
                  <a:lnTo>
                    <a:pt x="4569" y="7687"/>
                  </a:lnTo>
                  <a:cubicBezTo>
                    <a:pt x="4159" y="6900"/>
                    <a:pt x="4002" y="6081"/>
                    <a:pt x="4065" y="5199"/>
                  </a:cubicBezTo>
                  <a:lnTo>
                    <a:pt x="4474" y="5199"/>
                  </a:lnTo>
                  <a:cubicBezTo>
                    <a:pt x="4726" y="5199"/>
                    <a:pt x="4884" y="5010"/>
                    <a:pt x="4884" y="4821"/>
                  </a:cubicBezTo>
                  <a:cubicBezTo>
                    <a:pt x="4884" y="4568"/>
                    <a:pt x="4695" y="4411"/>
                    <a:pt x="4474" y="4411"/>
                  </a:cubicBezTo>
                  <a:lnTo>
                    <a:pt x="4159" y="4411"/>
                  </a:lnTo>
                  <a:cubicBezTo>
                    <a:pt x="4222" y="4222"/>
                    <a:pt x="4285" y="3970"/>
                    <a:pt x="4380" y="3781"/>
                  </a:cubicBezTo>
                  <a:cubicBezTo>
                    <a:pt x="4600" y="3151"/>
                    <a:pt x="4128" y="2489"/>
                    <a:pt x="3466" y="2489"/>
                  </a:cubicBezTo>
                  <a:lnTo>
                    <a:pt x="2867" y="2489"/>
                  </a:lnTo>
                  <a:lnTo>
                    <a:pt x="2867" y="1670"/>
                  </a:lnTo>
                  <a:lnTo>
                    <a:pt x="3309" y="1670"/>
                  </a:lnTo>
                  <a:cubicBezTo>
                    <a:pt x="3561" y="1670"/>
                    <a:pt x="3687" y="1450"/>
                    <a:pt x="3687" y="1229"/>
                  </a:cubicBezTo>
                  <a:cubicBezTo>
                    <a:pt x="3687" y="977"/>
                    <a:pt x="3498" y="819"/>
                    <a:pt x="3309" y="819"/>
                  </a:cubicBezTo>
                  <a:lnTo>
                    <a:pt x="2867" y="819"/>
                  </a:lnTo>
                  <a:lnTo>
                    <a:pt x="2867" y="410"/>
                  </a:lnTo>
                  <a:cubicBezTo>
                    <a:pt x="2867" y="158"/>
                    <a:pt x="2678" y="0"/>
                    <a:pt x="24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6" name="Google Shape;10096;p74"/>
            <p:cNvSpPr/>
            <p:nvPr/>
          </p:nvSpPr>
          <p:spPr>
            <a:xfrm>
              <a:off x="-64335250" y="4307100"/>
              <a:ext cx="161500" cy="21300"/>
            </a:xfrm>
            <a:custGeom>
              <a:avLst/>
              <a:gdLst/>
              <a:ahLst/>
              <a:cxnLst/>
              <a:rect l="l" t="t" r="r" b="b"/>
              <a:pathLst>
                <a:path w="6460" h="852" extrusionOk="0">
                  <a:moveTo>
                    <a:pt x="1167" y="1"/>
                  </a:moveTo>
                  <a:cubicBezTo>
                    <a:pt x="631" y="1"/>
                    <a:pt x="190" y="379"/>
                    <a:pt x="1" y="851"/>
                  </a:cubicBezTo>
                  <a:lnTo>
                    <a:pt x="6459" y="851"/>
                  </a:lnTo>
                  <a:cubicBezTo>
                    <a:pt x="6302" y="379"/>
                    <a:pt x="5861" y="1"/>
                    <a:pt x="53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97" name="Google Shape;10097;p74"/>
          <p:cNvSpPr/>
          <p:nvPr/>
        </p:nvSpPr>
        <p:spPr>
          <a:xfrm>
            <a:off x="3983247" y="1532300"/>
            <a:ext cx="319882" cy="367463"/>
          </a:xfrm>
          <a:custGeom>
            <a:avLst/>
            <a:gdLst/>
            <a:ahLst/>
            <a:cxnLst/>
            <a:rect l="l" t="t" r="r" b="b"/>
            <a:pathLst>
              <a:path w="11059" h="12704" extrusionOk="0">
                <a:moveTo>
                  <a:pt x="5545" y="3449"/>
                </a:moveTo>
                <a:cubicBezTo>
                  <a:pt x="5797" y="3449"/>
                  <a:pt x="5955" y="3638"/>
                  <a:pt x="5955" y="3859"/>
                </a:cubicBezTo>
                <a:lnTo>
                  <a:pt x="5955" y="4111"/>
                </a:lnTo>
                <a:cubicBezTo>
                  <a:pt x="6427" y="4268"/>
                  <a:pt x="6774" y="4741"/>
                  <a:pt x="6774" y="5308"/>
                </a:cubicBezTo>
                <a:cubicBezTo>
                  <a:pt x="6774" y="5528"/>
                  <a:pt x="6585" y="5749"/>
                  <a:pt x="6333" y="5749"/>
                </a:cubicBezTo>
                <a:cubicBezTo>
                  <a:pt x="6081" y="5749"/>
                  <a:pt x="5955" y="5528"/>
                  <a:pt x="5955" y="5308"/>
                </a:cubicBezTo>
                <a:cubicBezTo>
                  <a:pt x="5955" y="5056"/>
                  <a:pt x="5734" y="4898"/>
                  <a:pt x="5545" y="4898"/>
                </a:cubicBezTo>
                <a:cubicBezTo>
                  <a:pt x="5293" y="4898"/>
                  <a:pt x="5104" y="5119"/>
                  <a:pt x="5104" y="5308"/>
                </a:cubicBezTo>
                <a:cubicBezTo>
                  <a:pt x="5104" y="5528"/>
                  <a:pt x="5419" y="5780"/>
                  <a:pt x="5766" y="6001"/>
                </a:cubicBezTo>
                <a:cubicBezTo>
                  <a:pt x="6207" y="6316"/>
                  <a:pt x="6774" y="6725"/>
                  <a:pt x="6774" y="7387"/>
                </a:cubicBezTo>
                <a:cubicBezTo>
                  <a:pt x="6774" y="7954"/>
                  <a:pt x="6427" y="8364"/>
                  <a:pt x="5923" y="8584"/>
                </a:cubicBezTo>
                <a:lnTo>
                  <a:pt x="5923" y="8836"/>
                </a:lnTo>
                <a:cubicBezTo>
                  <a:pt x="5923" y="9088"/>
                  <a:pt x="5734" y="9246"/>
                  <a:pt x="5545" y="9246"/>
                </a:cubicBezTo>
                <a:cubicBezTo>
                  <a:pt x="5293" y="9246"/>
                  <a:pt x="5104" y="9057"/>
                  <a:pt x="5104" y="8836"/>
                </a:cubicBezTo>
                <a:lnTo>
                  <a:pt x="5104" y="8584"/>
                </a:lnTo>
                <a:cubicBezTo>
                  <a:pt x="4632" y="8427"/>
                  <a:pt x="4285" y="7954"/>
                  <a:pt x="4285" y="7387"/>
                </a:cubicBezTo>
                <a:cubicBezTo>
                  <a:pt x="4285" y="7167"/>
                  <a:pt x="4474" y="7009"/>
                  <a:pt x="4726" y="7009"/>
                </a:cubicBezTo>
                <a:cubicBezTo>
                  <a:pt x="4947" y="7009"/>
                  <a:pt x="5104" y="7198"/>
                  <a:pt x="5104" y="7387"/>
                </a:cubicBezTo>
                <a:cubicBezTo>
                  <a:pt x="5104" y="7639"/>
                  <a:pt x="5293" y="7828"/>
                  <a:pt x="5545" y="7828"/>
                </a:cubicBezTo>
                <a:cubicBezTo>
                  <a:pt x="5766" y="7828"/>
                  <a:pt x="5923" y="7639"/>
                  <a:pt x="5923" y="7387"/>
                </a:cubicBezTo>
                <a:cubicBezTo>
                  <a:pt x="5923" y="7167"/>
                  <a:pt x="5608" y="6914"/>
                  <a:pt x="5262" y="6694"/>
                </a:cubicBezTo>
                <a:cubicBezTo>
                  <a:pt x="4821" y="6379"/>
                  <a:pt x="4285" y="5969"/>
                  <a:pt x="4285" y="5308"/>
                </a:cubicBezTo>
                <a:cubicBezTo>
                  <a:pt x="4285" y="4741"/>
                  <a:pt x="4632" y="4331"/>
                  <a:pt x="5104" y="4111"/>
                </a:cubicBezTo>
                <a:lnTo>
                  <a:pt x="5104" y="3859"/>
                </a:lnTo>
                <a:cubicBezTo>
                  <a:pt x="5104" y="3606"/>
                  <a:pt x="5293" y="3449"/>
                  <a:pt x="5545" y="3449"/>
                </a:cubicBezTo>
                <a:close/>
                <a:moveTo>
                  <a:pt x="10651" y="1"/>
                </a:moveTo>
                <a:cubicBezTo>
                  <a:pt x="10562" y="1"/>
                  <a:pt x="10473" y="34"/>
                  <a:pt x="10397" y="109"/>
                </a:cubicBezTo>
                <a:cubicBezTo>
                  <a:pt x="9389" y="834"/>
                  <a:pt x="8538" y="960"/>
                  <a:pt x="8034" y="960"/>
                </a:cubicBezTo>
                <a:cubicBezTo>
                  <a:pt x="7310" y="960"/>
                  <a:pt x="6396" y="645"/>
                  <a:pt x="5766" y="172"/>
                </a:cubicBezTo>
                <a:cubicBezTo>
                  <a:pt x="5703" y="109"/>
                  <a:pt x="5616" y="78"/>
                  <a:pt x="5526" y="78"/>
                </a:cubicBezTo>
                <a:cubicBezTo>
                  <a:pt x="5435" y="78"/>
                  <a:pt x="5341" y="109"/>
                  <a:pt x="5262" y="172"/>
                </a:cubicBezTo>
                <a:cubicBezTo>
                  <a:pt x="4632" y="645"/>
                  <a:pt x="3781" y="960"/>
                  <a:pt x="3025" y="960"/>
                </a:cubicBezTo>
                <a:cubicBezTo>
                  <a:pt x="2237" y="960"/>
                  <a:pt x="1418" y="645"/>
                  <a:pt x="662" y="109"/>
                </a:cubicBezTo>
                <a:cubicBezTo>
                  <a:pt x="582" y="47"/>
                  <a:pt x="495" y="20"/>
                  <a:pt x="411" y="20"/>
                </a:cubicBezTo>
                <a:cubicBezTo>
                  <a:pt x="196" y="20"/>
                  <a:pt x="0" y="198"/>
                  <a:pt x="0" y="424"/>
                </a:cubicBezTo>
                <a:lnTo>
                  <a:pt x="0" y="5276"/>
                </a:lnTo>
                <a:cubicBezTo>
                  <a:pt x="0" y="8616"/>
                  <a:pt x="2143" y="11609"/>
                  <a:pt x="5388" y="12680"/>
                </a:cubicBezTo>
                <a:cubicBezTo>
                  <a:pt x="5419" y="12696"/>
                  <a:pt x="5459" y="12703"/>
                  <a:pt x="5506" y="12703"/>
                </a:cubicBezTo>
                <a:cubicBezTo>
                  <a:pt x="5553" y="12703"/>
                  <a:pt x="5608" y="12696"/>
                  <a:pt x="5671" y="12680"/>
                </a:cubicBezTo>
                <a:cubicBezTo>
                  <a:pt x="8885" y="11609"/>
                  <a:pt x="11059" y="8616"/>
                  <a:pt x="11059" y="5276"/>
                </a:cubicBezTo>
                <a:lnTo>
                  <a:pt x="11059" y="424"/>
                </a:lnTo>
                <a:cubicBezTo>
                  <a:pt x="11059" y="182"/>
                  <a:pt x="10858" y="1"/>
                  <a:pt x="10651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98" name="Google Shape;10098;p74"/>
          <p:cNvGrpSpPr/>
          <p:nvPr/>
        </p:nvGrpSpPr>
        <p:grpSpPr>
          <a:xfrm>
            <a:off x="3960575" y="1974854"/>
            <a:ext cx="365467" cy="368389"/>
            <a:chOff x="-62516625" y="3743175"/>
            <a:chExt cx="315875" cy="318400"/>
          </a:xfrm>
          <a:solidFill>
            <a:srgbClr val="FFC000"/>
          </a:solidFill>
        </p:grpSpPr>
        <p:sp>
          <p:nvSpPr>
            <p:cNvPr id="10099" name="Google Shape;10099;p74"/>
            <p:cNvSpPr/>
            <p:nvPr/>
          </p:nvSpPr>
          <p:spPr>
            <a:xfrm>
              <a:off x="-62334675" y="3884950"/>
              <a:ext cx="62250" cy="145725"/>
            </a:xfrm>
            <a:custGeom>
              <a:avLst/>
              <a:gdLst/>
              <a:ahLst/>
              <a:cxnLst/>
              <a:rect l="l" t="t" r="r" b="b"/>
              <a:pathLst>
                <a:path w="2490" h="5829" extrusionOk="0">
                  <a:moveTo>
                    <a:pt x="1229" y="0"/>
                  </a:moveTo>
                  <a:cubicBezTo>
                    <a:pt x="977" y="0"/>
                    <a:pt x="820" y="189"/>
                    <a:pt x="820" y="410"/>
                  </a:cubicBezTo>
                  <a:lnTo>
                    <a:pt x="820" y="662"/>
                  </a:lnTo>
                  <a:cubicBezTo>
                    <a:pt x="347" y="819"/>
                    <a:pt x="0" y="1292"/>
                    <a:pt x="0" y="1859"/>
                  </a:cubicBezTo>
                  <a:cubicBezTo>
                    <a:pt x="0" y="2520"/>
                    <a:pt x="536" y="2930"/>
                    <a:pt x="977" y="3245"/>
                  </a:cubicBezTo>
                  <a:cubicBezTo>
                    <a:pt x="1292" y="3466"/>
                    <a:pt x="1639" y="3718"/>
                    <a:pt x="1639" y="3938"/>
                  </a:cubicBezTo>
                  <a:cubicBezTo>
                    <a:pt x="1639" y="4190"/>
                    <a:pt x="1450" y="4348"/>
                    <a:pt x="1229" y="4348"/>
                  </a:cubicBezTo>
                  <a:cubicBezTo>
                    <a:pt x="977" y="4348"/>
                    <a:pt x="820" y="4127"/>
                    <a:pt x="820" y="3938"/>
                  </a:cubicBezTo>
                  <a:cubicBezTo>
                    <a:pt x="820" y="3718"/>
                    <a:pt x="631" y="3497"/>
                    <a:pt x="442" y="3497"/>
                  </a:cubicBezTo>
                  <a:cubicBezTo>
                    <a:pt x="221" y="3497"/>
                    <a:pt x="0" y="3718"/>
                    <a:pt x="0" y="3938"/>
                  </a:cubicBezTo>
                  <a:cubicBezTo>
                    <a:pt x="0" y="4505"/>
                    <a:pt x="347" y="4915"/>
                    <a:pt x="820" y="5135"/>
                  </a:cubicBezTo>
                  <a:lnTo>
                    <a:pt x="820" y="5387"/>
                  </a:lnTo>
                  <a:cubicBezTo>
                    <a:pt x="820" y="5639"/>
                    <a:pt x="1009" y="5828"/>
                    <a:pt x="1229" y="5828"/>
                  </a:cubicBezTo>
                  <a:cubicBezTo>
                    <a:pt x="1450" y="5828"/>
                    <a:pt x="1639" y="5639"/>
                    <a:pt x="1639" y="5387"/>
                  </a:cubicBezTo>
                  <a:lnTo>
                    <a:pt x="1639" y="5135"/>
                  </a:lnTo>
                  <a:cubicBezTo>
                    <a:pt x="2111" y="4978"/>
                    <a:pt x="2489" y="4505"/>
                    <a:pt x="2489" y="3938"/>
                  </a:cubicBezTo>
                  <a:cubicBezTo>
                    <a:pt x="2489" y="3277"/>
                    <a:pt x="1922" y="2867"/>
                    <a:pt x="1481" y="2552"/>
                  </a:cubicBezTo>
                  <a:cubicBezTo>
                    <a:pt x="1166" y="2331"/>
                    <a:pt x="820" y="2079"/>
                    <a:pt x="820" y="1859"/>
                  </a:cubicBezTo>
                  <a:cubicBezTo>
                    <a:pt x="820" y="1607"/>
                    <a:pt x="1009" y="1418"/>
                    <a:pt x="1229" y="1418"/>
                  </a:cubicBezTo>
                  <a:cubicBezTo>
                    <a:pt x="1450" y="1418"/>
                    <a:pt x="1639" y="1607"/>
                    <a:pt x="1639" y="1859"/>
                  </a:cubicBezTo>
                  <a:cubicBezTo>
                    <a:pt x="1639" y="2079"/>
                    <a:pt x="1859" y="2237"/>
                    <a:pt x="2048" y="2237"/>
                  </a:cubicBezTo>
                  <a:cubicBezTo>
                    <a:pt x="2237" y="2237"/>
                    <a:pt x="2489" y="2048"/>
                    <a:pt x="2489" y="1859"/>
                  </a:cubicBezTo>
                  <a:cubicBezTo>
                    <a:pt x="2489" y="1292"/>
                    <a:pt x="2143" y="882"/>
                    <a:pt x="1639" y="662"/>
                  </a:cubicBezTo>
                  <a:lnTo>
                    <a:pt x="1639" y="410"/>
                  </a:lnTo>
                  <a:cubicBezTo>
                    <a:pt x="1639" y="158"/>
                    <a:pt x="1450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0" name="Google Shape;10100;p74"/>
            <p:cNvSpPr/>
            <p:nvPr/>
          </p:nvSpPr>
          <p:spPr>
            <a:xfrm>
              <a:off x="-62516625" y="3743175"/>
              <a:ext cx="315875" cy="318400"/>
            </a:xfrm>
            <a:custGeom>
              <a:avLst/>
              <a:gdLst/>
              <a:ahLst/>
              <a:cxnLst/>
              <a:rect l="l" t="t" r="r" b="b"/>
              <a:pathLst>
                <a:path w="12635" h="12736" extrusionOk="0">
                  <a:moveTo>
                    <a:pt x="4632" y="3308"/>
                  </a:moveTo>
                  <a:cubicBezTo>
                    <a:pt x="5388" y="3308"/>
                    <a:pt x="6018" y="3938"/>
                    <a:pt x="6018" y="4694"/>
                  </a:cubicBezTo>
                  <a:cubicBezTo>
                    <a:pt x="6018" y="5450"/>
                    <a:pt x="5420" y="6049"/>
                    <a:pt x="4632" y="6049"/>
                  </a:cubicBezTo>
                  <a:cubicBezTo>
                    <a:pt x="3876" y="6049"/>
                    <a:pt x="3246" y="5419"/>
                    <a:pt x="3246" y="4694"/>
                  </a:cubicBezTo>
                  <a:cubicBezTo>
                    <a:pt x="3246" y="3938"/>
                    <a:pt x="3876" y="3308"/>
                    <a:pt x="4632" y="3308"/>
                  </a:cubicBezTo>
                  <a:close/>
                  <a:moveTo>
                    <a:pt x="8507" y="5230"/>
                  </a:moveTo>
                  <a:cubicBezTo>
                    <a:pt x="10303" y="5230"/>
                    <a:pt x="11815" y="6742"/>
                    <a:pt x="11815" y="8538"/>
                  </a:cubicBezTo>
                  <a:cubicBezTo>
                    <a:pt x="11815" y="10365"/>
                    <a:pt x="10334" y="11846"/>
                    <a:pt x="8507" y="11846"/>
                  </a:cubicBezTo>
                  <a:cubicBezTo>
                    <a:pt x="6680" y="11846"/>
                    <a:pt x="5199" y="10365"/>
                    <a:pt x="5199" y="8538"/>
                  </a:cubicBezTo>
                  <a:cubicBezTo>
                    <a:pt x="5199" y="6742"/>
                    <a:pt x="6680" y="5230"/>
                    <a:pt x="8507" y="5230"/>
                  </a:cubicBezTo>
                  <a:close/>
                  <a:moveTo>
                    <a:pt x="4664" y="0"/>
                  </a:moveTo>
                  <a:cubicBezTo>
                    <a:pt x="2080" y="0"/>
                    <a:pt x="1" y="2079"/>
                    <a:pt x="1" y="4694"/>
                  </a:cubicBezTo>
                  <a:cubicBezTo>
                    <a:pt x="1" y="5703"/>
                    <a:pt x="316" y="6711"/>
                    <a:pt x="914" y="7498"/>
                  </a:cubicBezTo>
                  <a:lnTo>
                    <a:pt x="4317" y="12571"/>
                  </a:lnTo>
                  <a:cubicBezTo>
                    <a:pt x="4396" y="12681"/>
                    <a:pt x="4530" y="12736"/>
                    <a:pt x="4660" y="12736"/>
                  </a:cubicBezTo>
                  <a:cubicBezTo>
                    <a:pt x="4790" y="12736"/>
                    <a:pt x="4916" y="12681"/>
                    <a:pt x="4979" y="12571"/>
                  </a:cubicBezTo>
                  <a:lnTo>
                    <a:pt x="5672" y="11531"/>
                  </a:lnTo>
                  <a:cubicBezTo>
                    <a:pt x="6396" y="12256"/>
                    <a:pt x="7404" y="12665"/>
                    <a:pt x="8507" y="12665"/>
                  </a:cubicBezTo>
                  <a:cubicBezTo>
                    <a:pt x="10776" y="12665"/>
                    <a:pt x="12634" y="10838"/>
                    <a:pt x="12634" y="8538"/>
                  </a:cubicBezTo>
                  <a:cubicBezTo>
                    <a:pt x="12634" y="6553"/>
                    <a:pt x="11217" y="4852"/>
                    <a:pt x="9326" y="4474"/>
                  </a:cubicBezTo>
                  <a:lnTo>
                    <a:pt x="9326" y="4222"/>
                  </a:lnTo>
                  <a:cubicBezTo>
                    <a:pt x="9074" y="1796"/>
                    <a:pt x="7089" y="0"/>
                    <a:pt x="46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01" name="Google Shape;10101;p74"/>
          <p:cNvGrpSpPr/>
          <p:nvPr/>
        </p:nvGrpSpPr>
        <p:grpSpPr>
          <a:xfrm>
            <a:off x="3967415" y="2424826"/>
            <a:ext cx="351786" cy="326274"/>
            <a:chOff x="-62511900" y="4129100"/>
            <a:chExt cx="304050" cy="282000"/>
          </a:xfrm>
          <a:solidFill>
            <a:srgbClr val="FFC000"/>
          </a:solidFill>
        </p:grpSpPr>
        <p:sp>
          <p:nvSpPr>
            <p:cNvPr id="10102" name="Google Shape;10102;p74"/>
            <p:cNvSpPr/>
            <p:nvPr/>
          </p:nvSpPr>
          <p:spPr>
            <a:xfrm>
              <a:off x="-62414225" y="4203925"/>
              <a:ext cx="206375" cy="207175"/>
            </a:xfrm>
            <a:custGeom>
              <a:avLst/>
              <a:gdLst/>
              <a:ahLst/>
              <a:cxnLst/>
              <a:rect l="l" t="t" r="r" b="b"/>
              <a:pathLst>
                <a:path w="8255" h="8287" extrusionOk="0">
                  <a:moveTo>
                    <a:pt x="4128" y="1229"/>
                  </a:moveTo>
                  <a:cubicBezTo>
                    <a:pt x="4348" y="1229"/>
                    <a:pt x="4506" y="1418"/>
                    <a:pt x="4506" y="1670"/>
                  </a:cubicBezTo>
                  <a:lnTo>
                    <a:pt x="4506" y="1922"/>
                  </a:lnTo>
                  <a:cubicBezTo>
                    <a:pt x="4978" y="2080"/>
                    <a:pt x="5356" y="2552"/>
                    <a:pt x="5356" y="3119"/>
                  </a:cubicBezTo>
                  <a:cubicBezTo>
                    <a:pt x="5356" y="3340"/>
                    <a:pt x="5136" y="3498"/>
                    <a:pt x="4947" y="3498"/>
                  </a:cubicBezTo>
                  <a:cubicBezTo>
                    <a:pt x="4726" y="3498"/>
                    <a:pt x="4506" y="3308"/>
                    <a:pt x="4506" y="3119"/>
                  </a:cubicBezTo>
                  <a:cubicBezTo>
                    <a:pt x="4506" y="2867"/>
                    <a:pt x="4317" y="2710"/>
                    <a:pt x="4128" y="2710"/>
                  </a:cubicBezTo>
                  <a:cubicBezTo>
                    <a:pt x="3939" y="2710"/>
                    <a:pt x="3687" y="2930"/>
                    <a:pt x="3687" y="3119"/>
                  </a:cubicBezTo>
                  <a:cubicBezTo>
                    <a:pt x="3718" y="3340"/>
                    <a:pt x="4033" y="3592"/>
                    <a:pt x="4411" y="3813"/>
                  </a:cubicBezTo>
                  <a:cubicBezTo>
                    <a:pt x="4821" y="4128"/>
                    <a:pt x="5388" y="4537"/>
                    <a:pt x="5388" y="5199"/>
                  </a:cubicBezTo>
                  <a:cubicBezTo>
                    <a:pt x="5388" y="5766"/>
                    <a:pt x="5041" y="6175"/>
                    <a:pt x="4569" y="6396"/>
                  </a:cubicBezTo>
                  <a:lnTo>
                    <a:pt x="4569" y="6648"/>
                  </a:lnTo>
                  <a:cubicBezTo>
                    <a:pt x="4569" y="6900"/>
                    <a:pt x="4348" y="7089"/>
                    <a:pt x="4159" y="7089"/>
                  </a:cubicBezTo>
                  <a:cubicBezTo>
                    <a:pt x="3970" y="7089"/>
                    <a:pt x="3718" y="6900"/>
                    <a:pt x="3718" y="6648"/>
                  </a:cubicBezTo>
                  <a:lnTo>
                    <a:pt x="3718" y="6396"/>
                  </a:lnTo>
                  <a:cubicBezTo>
                    <a:pt x="3245" y="6238"/>
                    <a:pt x="2899" y="5766"/>
                    <a:pt x="2899" y="5199"/>
                  </a:cubicBezTo>
                  <a:cubicBezTo>
                    <a:pt x="2899" y="4978"/>
                    <a:pt x="3088" y="4821"/>
                    <a:pt x="3308" y="4821"/>
                  </a:cubicBezTo>
                  <a:cubicBezTo>
                    <a:pt x="3498" y="4821"/>
                    <a:pt x="3687" y="5010"/>
                    <a:pt x="3687" y="5199"/>
                  </a:cubicBezTo>
                  <a:cubicBezTo>
                    <a:pt x="3687" y="5451"/>
                    <a:pt x="3876" y="5608"/>
                    <a:pt x="4128" y="5608"/>
                  </a:cubicBezTo>
                  <a:cubicBezTo>
                    <a:pt x="4348" y="5608"/>
                    <a:pt x="4506" y="5388"/>
                    <a:pt x="4506" y="5199"/>
                  </a:cubicBezTo>
                  <a:cubicBezTo>
                    <a:pt x="4506" y="4978"/>
                    <a:pt x="4191" y="4726"/>
                    <a:pt x="3844" y="4506"/>
                  </a:cubicBezTo>
                  <a:cubicBezTo>
                    <a:pt x="3403" y="4191"/>
                    <a:pt x="2867" y="3781"/>
                    <a:pt x="2867" y="3119"/>
                  </a:cubicBezTo>
                  <a:cubicBezTo>
                    <a:pt x="2867" y="2552"/>
                    <a:pt x="3214" y="2143"/>
                    <a:pt x="3687" y="1922"/>
                  </a:cubicBezTo>
                  <a:lnTo>
                    <a:pt x="3687" y="1670"/>
                  </a:lnTo>
                  <a:cubicBezTo>
                    <a:pt x="3687" y="1418"/>
                    <a:pt x="3876" y="1229"/>
                    <a:pt x="4128" y="1229"/>
                  </a:cubicBezTo>
                  <a:close/>
                  <a:moveTo>
                    <a:pt x="4128" y="0"/>
                  </a:moveTo>
                  <a:cubicBezTo>
                    <a:pt x="1828" y="0"/>
                    <a:pt x="0" y="1859"/>
                    <a:pt x="0" y="4128"/>
                  </a:cubicBezTo>
                  <a:cubicBezTo>
                    <a:pt x="0" y="6427"/>
                    <a:pt x="1828" y="8286"/>
                    <a:pt x="4128" y="8286"/>
                  </a:cubicBezTo>
                  <a:cubicBezTo>
                    <a:pt x="6396" y="8286"/>
                    <a:pt x="8255" y="6427"/>
                    <a:pt x="8255" y="4128"/>
                  </a:cubicBezTo>
                  <a:cubicBezTo>
                    <a:pt x="8255" y="1859"/>
                    <a:pt x="6396" y="0"/>
                    <a:pt x="41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3" name="Google Shape;10103;p74"/>
            <p:cNvSpPr/>
            <p:nvPr/>
          </p:nvSpPr>
          <p:spPr>
            <a:xfrm>
              <a:off x="-62511100" y="4129100"/>
              <a:ext cx="159900" cy="74850"/>
            </a:xfrm>
            <a:custGeom>
              <a:avLst/>
              <a:gdLst/>
              <a:ahLst/>
              <a:cxnLst/>
              <a:rect l="l" t="t" r="r" b="b"/>
              <a:pathLst>
                <a:path w="6396" h="2994" extrusionOk="0">
                  <a:moveTo>
                    <a:pt x="3214" y="1"/>
                  </a:moveTo>
                  <a:cubicBezTo>
                    <a:pt x="1450" y="1"/>
                    <a:pt x="0" y="662"/>
                    <a:pt x="0" y="1513"/>
                  </a:cubicBezTo>
                  <a:cubicBezTo>
                    <a:pt x="0" y="2332"/>
                    <a:pt x="1450" y="2993"/>
                    <a:pt x="3214" y="2993"/>
                  </a:cubicBezTo>
                  <a:cubicBezTo>
                    <a:pt x="4947" y="2993"/>
                    <a:pt x="6396" y="2332"/>
                    <a:pt x="6396" y="1513"/>
                  </a:cubicBezTo>
                  <a:cubicBezTo>
                    <a:pt x="6396" y="662"/>
                    <a:pt x="4947" y="1"/>
                    <a:pt x="32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4" name="Google Shape;10104;p74"/>
            <p:cNvSpPr/>
            <p:nvPr/>
          </p:nvSpPr>
          <p:spPr>
            <a:xfrm>
              <a:off x="-62511100" y="4207075"/>
              <a:ext cx="110275" cy="59875"/>
            </a:xfrm>
            <a:custGeom>
              <a:avLst/>
              <a:gdLst/>
              <a:ahLst/>
              <a:cxnLst/>
              <a:rect l="l" t="t" r="r" b="b"/>
              <a:pathLst>
                <a:path w="4411" h="2395" extrusionOk="0">
                  <a:moveTo>
                    <a:pt x="0" y="0"/>
                  </a:moveTo>
                  <a:lnTo>
                    <a:pt x="0" y="1135"/>
                  </a:lnTo>
                  <a:cubicBezTo>
                    <a:pt x="0" y="1450"/>
                    <a:pt x="347" y="1765"/>
                    <a:pt x="882" y="2017"/>
                  </a:cubicBezTo>
                  <a:cubicBezTo>
                    <a:pt x="1355" y="2237"/>
                    <a:pt x="2332" y="2395"/>
                    <a:pt x="3151" y="2395"/>
                  </a:cubicBezTo>
                  <a:lnTo>
                    <a:pt x="3308" y="2395"/>
                  </a:lnTo>
                  <a:cubicBezTo>
                    <a:pt x="3560" y="1733"/>
                    <a:pt x="3907" y="1135"/>
                    <a:pt x="4411" y="631"/>
                  </a:cubicBezTo>
                  <a:lnTo>
                    <a:pt x="4411" y="631"/>
                  </a:lnTo>
                  <a:cubicBezTo>
                    <a:pt x="4033" y="694"/>
                    <a:pt x="3623" y="757"/>
                    <a:pt x="3182" y="757"/>
                  </a:cubicBezTo>
                  <a:cubicBezTo>
                    <a:pt x="2363" y="757"/>
                    <a:pt x="1261" y="599"/>
                    <a:pt x="567" y="316"/>
                  </a:cubicBezTo>
                  <a:cubicBezTo>
                    <a:pt x="347" y="221"/>
                    <a:pt x="158" y="12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5" name="Google Shape;10105;p74"/>
            <p:cNvSpPr/>
            <p:nvPr/>
          </p:nvSpPr>
          <p:spPr>
            <a:xfrm>
              <a:off x="-62511100" y="4329950"/>
              <a:ext cx="106350" cy="59875"/>
            </a:xfrm>
            <a:custGeom>
              <a:avLst/>
              <a:gdLst/>
              <a:ahLst/>
              <a:cxnLst/>
              <a:rect l="l" t="t" r="r" b="b"/>
              <a:pathLst>
                <a:path w="4254" h="2395" extrusionOk="0">
                  <a:moveTo>
                    <a:pt x="0" y="0"/>
                  </a:moveTo>
                  <a:lnTo>
                    <a:pt x="0" y="1197"/>
                  </a:lnTo>
                  <a:cubicBezTo>
                    <a:pt x="0" y="1701"/>
                    <a:pt x="1355" y="2395"/>
                    <a:pt x="3182" y="2395"/>
                  </a:cubicBezTo>
                  <a:cubicBezTo>
                    <a:pt x="3560" y="2395"/>
                    <a:pt x="3907" y="2363"/>
                    <a:pt x="4254" y="2332"/>
                  </a:cubicBezTo>
                  <a:cubicBezTo>
                    <a:pt x="3875" y="1859"/>
                    <a:pt x="3560" y="1355"/>
                    <a:pt x="3340" y="756"/>
                  </a:cubicBezTo>
                  <a:lnTo>
                    <a:pt x="3182" y="756"/>
                  </a:lnTo>
                  <a:cubicBezTo>
                    <a:pt x="2363" y="756"/>
                    <a:pt x="1261" y="599"/>
                    <a:pt x="567" y="315"/>
                  </a:cubicBezTo>
                  <a:cubicBezTo>
                    <a:pt x="347" y="252"/>
                    <a:pt x="158" y="12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6" name="Google Shape;10106;p74"/>
            <p:cNvSpPr/>
            <p:nvPr/>
          </p:nvSpPr>
          <p:spPr>
            <a:xfrm>
              <a:off x="-62511900" y="4268500"/>
              <a:ext cx="78000" cy="60675"/>
            </a:xfrm>
            <a:custGeom>
              <a:avLst/>
              <a:gdLst/>
              <a:ahLst/>
              <a:cxnLst/>
              <a:rect l="l" t="t" r="r" b="b"/>
              <a:pathLst>
                <a:path w="3120" h="2427" extrusionOk="0">
                  <a:moveTo>
                    <a:pt x="1" y="1"/>
                  </a:moveTo>
                  <a:lnTo>
                    <a:pt x="1" y="1167"/>
                  </a:lnTo>
                  <a:lnTo>
                    <a:pt x="32" y="1167"/>
                  </a:lnTo>
                  <a:cubicBezTo>
                    <a:pt x="32" y="1482"/>
                    <a:pt x="379" y="1797"/>
                    <a:pt x="914" y="2017"/>
                  </a:cubicBezTo>
                  <a:cubicBezTo>
                    <a:pt x="1387" y="2238"/>
                    <a:pt x="2332" y="2395"/>
                    <a:pt x="3120" y="2427"/>
                  </a:cubicBezTo>
                  <a:cubicBezTo>
                    <a:pt x="3057" y="2143"/>
                    <a:pt x="3025" y="1860"/>
                    <a:pt x="3025" y="1608"/>
                  </a:cubicBezTo>
                  <a:cubicBezTo>
                    <a:pt x="3025" y="1324"/>
                    <a:pt x="3088" y="1041"/>
                    <a:pt x="3120" y="757"/>
                  </a:cubicBezTo>
                  <a:cubicBezTo>
                    <a:pt x="2332" y="757"/>
                    <a:pt x="1230" y="599"/>
                    <a:pt x="536" y="316"/>
                  </a:cubicBezTo>
                  <a:cubicBezTo>
                    <a:pt x="347" y="253"/>
                    <a:pt x="158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07" name="Google Shape;10107;p74"/>
          <p:cNvGrpSpPr/>
          <p:nvPr/>
        </p:nvGrpSpPr>
        <p:grpSpPr>
          <a:xfrm>
            <a:off x="2645537" y="2897220"/>
            <a:ext cx="310770" cy="367261"/>
            <a:chOff x="-60597975" y="3367475"/>
            <a:chExt cx="268600" cy="317425"/>
          </a:xfrm>
          <a:solidFill>
            <a:srgbClr val="FFC000"/>
          </a:solidFill>
        </p:grpSpPr>
        <p:sp>
          <p:nvSpPr>
            <p:cNvPr id="10108" name="Google Shape;10108;p74"/>
            <p:cNvSpPr/>
            <p:nvPr/>
          </p:nvSpPr>
          <p:spPr>
            <a:xfrm>
              <a:off x="-60535750" y="3495075"/>
              <a:ext cx="206375" cy="82725"/>
            </a:xfrm>
            <a:custGeom>
              <a:avLst/>
              <a:gdLst/>
              <a:ahLst/>
              <a:cxnLst/>
              <a:rect l="l" t="t" r="r" b="b"/>
              <a:pathLst>
                <a:path w="8255" h="3309" extrusionOk="0">
                  <a:moveTo>
                    <a:pt x="5357" y="1229"/>
                  </a:moveTo>
                  <a:cubicBezTo>
                    <a:pt x="5577" y="1229"/>
                    <a:pt x="5766" y="1418"/>
                    <a:pt x="5766" y="1607"/>
                  </a:cubicBezTo>
                  <a:cubicBezTo>
                    <a:pt x="5766" y="1890"/>
                    <a:pt x="5577" y="2048"/>
                    <a:pt x="5357" y="2048"/>
                  </a:cubicBezTo>
                  <a:lnTo>
                    <a:pt x="2049" y="2048"/>
                  </a:lnTo>
                  <a:cubicBezTo>
                    <a:pt x="1797" y="2048"/>
                    <a:pt x="1639" y="1859"/>
                    <a:pt x="1639" y="1607"/>
                  </a:cubicBezTo>
                  <a:cubicBezTo>
                    <a:pt x="1639" y="1386"/>
                    <a:pt x="1828" y="1229"/>
                    <a:pt x="2049" y="1229"/>
                  </a:cubicBezTo>
                  <a:close/>
                  <a:moveTo>
                    <a:pt x="1" y="0"/>
                  </a:moveTo>
                  <a:lnTo>
                    <a:pt x="1" y="3308"/>
                  </a:lnTo>
                  <a:lnTo>
                    <a:pt x="8255" y="3308"/>
                  </a:lnTo>
                  <a:lnTo>
                    <a:pt x="82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9" name="Google Shape;10109;p74"/>
            <p:cNvSpPr/>
            <p:nvPr/>
          </p:nvSpPr>
          <p:spPr>
            <a:xfrm>
              <a:off x="-60432575" y="3367475"/>
              <a:ext cx="20500" cy="47275"/>
            </a:xfrm>
            <a:custGeom>
              <a:avLst/>
              <a:gdLst/>
              <a:ahLst/>
              <a:cxnLst/>
              <a:rect l="l" t="t" r="r" b="b"/>
              <a:pathLst>
                <a:path w="820" h="1891" extrusionOk="0">
                  <a:moveTo>
                    <a:pt x="1" y="0"/>
                  </a:moveTo>
                  <a:lnTo>
                    <a:pt x="1" y="1891"/>
                  </a:lnTo>
                  <a:cubicBezTo>
                    <a:pt x="127" y="1765"/>
                    <a:pt x="221" y="1639"/>
                    <a:pt x="379" y="1639"/>
                  </a:cubicBezTo>
                  <a:cubicBezTo>
                    <a:pt x="600" y="1639"/>
                    <a:pt x="694" y="1765"/>
                    <a:pt x="820" y="1891"/>
                  </a:cubicBezTo>
                  <a:lnTo>
                    <a:pt x="8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0" name="Google Shape;10110;p74"/>
            <p:cNvSpPr/>
            <p:nvPr/>
          </p:nvSpPr>
          <p:spPr>
            <a:xfrm>
              <a:off x="-60535750" y="3367475"/>
              <a:ext cx="206375" cy="107150"/>
            </a:xfrm>
            <a:custGeom>
              <a:avLst/>
              <a:gdLst/>
              <a:ahLst/>
              <a:cxnLst/>
              <a:rect l="l" t="t" r="r" b="b"/>
              <a:pathLst>
                <a:path w="8255" h="4286" extrusionOk="0">
                  <a:moveTo>
                    <a:pt x="1" y="0"/>
                  </a:moveTo>
                  <a:lnTo>
                    <a:pt x="1" y="4285"/>
                  </a:lnTo>
                  <a:lnTo>
                    <a:pt x="8255" y="4285"/>
                  </a:lnTo>
                  <a:lnTo>
                    <a:pt x="8255" y="1261"/>
                  </a:lnTo>
                  <a:cubicBezTo>
                    <a:pt x="8255" y="567"/>
                    <a:pt x="7720" y="32"/>
                    <a:pt x="7026" y="32"/>
                  </a:cubicBezTo>
                  <a:lnTo>
                    <a:pt x="5829" y="32"/>
                  </a:lnTo>
                  <a:lnTo>
                    <a:pt x="5829" y="2930"/>
                  </a:lnTo>
                  <a:cubicBezTo>
                    <a:pt x="5829" y="3182"/>
                    <a:pt x="5633" y="3350"/>
                    <a:pt x="5418" y="3350"/>
                  </a:cubicBezTo>
                  <a:cubicBezTo>
                    <a:pt x="5311" y="3350"/>
                    <a:pt x="5199" y="3308"/>
                    <a:pt x="5105" y="3214"/>
                  </a:cubicBezTo>
                  <a:lnTo>
                    <a:pt x="4569" y="2678"/>
                  </a:lnTo>
                  <a:lnTo>
                    <a:pt x="4002" y="3214"/>
                  </a:lnTo>
                  <a:cubicBezTo>
                    <a:pt x="3917" y="3289"/>
                    <a:pt x="3821" y="3322"/>
                    <a:pt x="3728" y="3322"/>
                  </a:cubicBezTo>
                  <a:cubicBezTo>
                    <a:pt x="3510" y="3322"/>
                    <a:pt x="3309" y="3142"/>
                    <a:pt x="3309" y="2899"/>
                  </a:cubicBezTo>
                  <a:lnTo>
                    <a:pt x="33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1" name="Google Shape;10111;p74"/>
            <p:cNvSpPr/>
            <p:nvPr/>
          </p:nvSpPr>
          <p:spPr>
            <a:xfrm>
              <a:off x="-60597975" y="3368175"/>
              <a:ext cx="40200" cy="316725"/>
            </a:xfrm>
            <a:custGeom>
              <a:avLst/>
              <a:gdLst/>
              <a:ahLst/>
              <a:cxnLst/>
              <a:rect l="l" t="t" r="r" b="b"/>
              <a:pathLst>
                <a:path w="1608" h="12669" extrusionOk="0">
                  <a:moveTo>
                    <a:pt x="337" y="0"/>
                  </a:moveTo>
                  <a:cubicBezTo>
                    <a:pt x="163" y="0"/>
                    <a:pt x="1" y="178"/>
                    <a:pt x="1" y="382"/>
                  </a:cubicBezTo>
                  <a:lnTo>
                    <a:pt x="1" y="12259"/>
                  </a:lnTo>
                  <a:cubicBezTo>
                    <a:pt x="1" y="12480"/>
                    <a:pt x="190" y="12669"/>
                    <a:pt x="379" y="12669"/>
                  </a:cubicBezTo>
                  <a:lnTo>
                    <a:pt x="1608" y="12669"/>
                  </a:lnTo>
                  <a:lnTo>
                    <a:pt x="1608" y="4"/>
                  </a:lnTo>
                  <a:lnTo>
                    <a:pt x="379" y="4"/>
                  </a:lnTo>
                  <a:cubicBezTo>
                    <a:pt x="365" y="2"/>
                    <a:pt x="351" y="0"/>
                    <a:pt x="3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2" name="Google Shape;10112;p74"/>
            <p:cNvSpPr/>
            <p:nvPr/>
          </p:nvSpPr>
          <p:spPr>
            <a:xfrm>
              <a:off x="-60535750" y="3597450"/>
              <a:ext cx="206375" cy="86675"/>
            </a:xfrm>
            <a:custGeom>
              <a:avLst/>
              <a:gdLst/>
              <a:ahLst/>
              <a:cxnLst/>
              <a:rect l="l" t="t" r="r" b="b"/>
              <a:pathLst>
                <a:path w="8255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026" y="3466"/>
                  </a:lnTo>
                  <a:cubicBezTo>
                    <a:pt x="7720" y="3466"/>
                    <a:pt x="8255" y="2931"/>
                    <a:pt x="8255" y="2206"/>
                  </a:cubicBezTo>
                  <a:lnTo>
                    <a:pt x="825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13" name="Google Shape;10113;p74"/>
          <p:cNvSpPr/>
          <p:nvPr/>
        </p:nvSpPr>
        <p:spPr>
          <a:xfrm>
            <a:off x="2616264" y="3348731"/>
            <a:ext cx="369083" cy="365005"/>
          </a:xfrm>
          <a:custGeom>
            <a:avLst/>
            <a:gdLst/>
            <a:ahLst/>
            <a:cxnLst/>
            <a:rect l="l" t="t" r="r" b="b"/>
            <a:pathLst>
              <a:path w="12760" h="12619" extrusionOk="0">
                <a:moveTo>
                  <a:pt x="10082" y="2190"/>
                </a:moveTo>
                <a:lnTo>
                  <a:pt x="11027" y="2726"/>
                </a:lnTo>
                <a:lnTo>
                  <a:pt x="8948" y="6317"/>
                </a:lnTo>
                <a:lnTo>
                  <a:pt x="8003" y="5781"/>
                </a:lnTo>
                <a:cubicBezTo>
                  <a:pt x="8349" y="5151"/>
                  <a:pt x="9704" y="2820"/>
                  <a:pt x="10082" y="2190"/>
                </a:cubicBezTo>
                <a:close/>
                <a:moveTo>
                  <a:pt x="7813" y="6601"/>
                </a:moveTo>
                <a:lnTo>
                  <a:pt x="8318" y="6916"/>
                </a:lnTo>
                <a:lnTo>
                  <a:pt x="7782" y="7262"/>
                </a:lnTo>
                <a:lnTo>
                  <a:pt x="7813" y="6601"/>
                </a:lnTo>
                <a:close/>
                <a:moveTo>
                  <a:pt x="10554" y="8522"/>
                </a:moveTo>
                <a:cubicBezTo>
                  <a:pt x="10806" y="8522"/>
                  <a:pt x="10964" y="8711"/>
                  <a:pt x="10964" y="8900"/>
                </a:cubicBezTo>
                <a:cubicBezTo>
                  <a:pt x="10964" y="9153"/>
                  <a:pt x="10806" y="9342"/>
                  <a:pt x="10554" y="9342"/>
                </a:cubicBezTo>
                <a:lnTo>
                  <a:pt x="5608" y="9342"/>
                </a:lnTo>
                <a:cubicBezTo>
                  <a:pt x="5356" y="9342"/>
                  <a:pt x="5167" y="9153"/>
                  <a:pt x="5167" y="8900"/>
                </a:cubicBezTo>
                <a:cubicBezTo>
                  <a:pt x="5167" y="8680"/>
                  <a:pt x="5356" y="8522"/>
                  <a:pt x="5608" y="8522"/>
                </a:cubicBezTo>
                <a:close/>
                <a:moveTo>
                  <a:pt x="3088" y="5592"/>
                </a:moveTo>
                <a:cubicBezTo>
                  <a:pt x="3308" y="5592"/>
                  <a:pt x="3497" y="5813"/>
                  <a:pt x="3497" y="6002"/>
                </a:cubicBezTo>
                <a:lnTo>
                  <a:pt x="3497" y="6286"/>
                </a:lnTo>
                <a:cubicBezTo>
                  <a:pt x="3970" y="6443"/>
                  <a:pt x="4348" y="6916"/>
                  <a:pt x="4348" y="7451"/>
                </a:cubicBezTo>
                <a:cubicBezTo>
                  <a:pt x="4348" y="7703"/>
                  <a:pt x="4159" y="7861"/>
                  <a:pt x="3907" y="7861"/>
                </a:cubicBezTo>
                <a:cubicBezTo>
                  <a:pt x="3655" y="7861"/>
                  <a:pt x="3497" y="7640"/>
                  <a:pt x="3497" y="7451"/>
                </a:cubicBezTo>
                <a:cubicBezTo>
                  <a:pt x="3497" y="7231"/>
                  <a:pt x="3308" y="7010"/>
                  <a:pt x="3088" y="7010"/>
                </a:cubicBezTo>
                <a:cubicBezTo>
                  <a:pt x="2836" y="7010"/>
                  <a:pt x="2678" y="7231"/>
                  <a:pt x="2678" y="7451"/>
                </a:cubicBezTo>
                <a:cubicBezTo>
                  <a:pt x="2678" y="7703"/>
                  <a:pt x="3025" y="7924"/>
                  <a:pt x="3340" y="8176"/>
                </a:cubicBezTo>
                <a:cubicBezTo>
                  <a:pt x="3781" y="8491"/>
                  <a:pt x="4348" y="8869"/>
                  <a:pt x="4348" y="9531"/>
                </a:cubicBezTo>
                <a:cubicBezTo>
                  <a:pt x="4348" y="10098"/>
                  <a:pt x="3970" y="10539"/>
                  <a:pt x="3497" y="10728"/>
                </a:cubicBezTo>
                <a:lnTo>
                  <a:pt x="3497" y="11011"/>
                </a:lnTo>
                <a:cubicBezTo>
                  <a:pt x="3497" y="11232"/>
                  <a:pt x="3308" y="11452"/>
                  <a:pt x="3088" y="11452"/>
                </a:cubicBezTo>
                <a:cubicBezTo>
                  <a:pt x="2836" y="11452"/>
                  <a:pt x="2678" y="11232"/>
                  <a:pt x="2678" y="11011"/>
                </a:cubicBezTo>
                <a:lnTo>
                  <a:pt x="2678" y="10728"/>
                </a:lnTo>
                <a:cubicBezTo>
                  <a:pt x="2206" y="10570"/>
                  <a:pt x="1859" y="10098"/>
                  <a:pt x="1859" y="9531"/>
                </a:cubicBezTo>
                <a:cubicBezTo>
                  <a:pt x="1859" y="9310"/>
                  <a:pt x="2048" y="9121"/>
                  <a:pt x="2300" y="9121"/>
                </a:cubicBezTo>
                <a:cubicBezTo>
                  <a:pt x="2521" y="9121"/>
                  <a:pt x="2678" y="9310"/>
                  <a:pt x="2678" y="9531"/>
                </a:cubicBezTo>
                <a:cubicBezTo>
                  <a:pt x="2678" y="9783"/>
                  <a:pt x="2867" y="9940"/>
                  <a:pt x="3088" y="9940"/>
                </a:cubicBezTo>
                <a:cubicBezTo>
                  <a:pt x="3308" y="9940"/>
                  <a:pt x="3497" y="9751"/>
                  <a:pt x="3497" y="9531"/>
                </a:cubicBezTo>
                <a:cubicBezTo>
                  <a:pt x="3497" y="9310"/>
                  <a:pt x="3182" y="9089"/>
                  <a:pt x="2836" y="8837"/>
                </a:cubicBezTo>
                <a:cubicBezTo>
                  <a:pt x="2395" y="8522"/>
                  <a:pt x="1859" y="8113"/>
                  <a:pt x="1859" y="7451"/>
                </a:cubicBezTo>
                <a:cubicBezTo>
                  <a:pt x="1859" y="6916"/>
                  <a:pt x="2206" y="6475"/>
                  <a:pt x="2678" y="6286"/>
                </a:cubicBezTo>
                <a:lnTo>
                  <a:pt x="2678" y="6002"/>
                </a:lnTo>
                <a:cubicBezTo>
                  <a:pt x="2678" y="5750"/>
                  <a:pt x="2867" y="5592"/>
                  <a:pt x="3088" y="5592"/>
                </a:cubicBezTo>
                <a:close/>
                <a:moveTo>
                  <a:pt x="10554" y="11011"/>
                </a:moveTo>
                <a:cubicBezTo>
                  <a:pt x="10806" y="11011"/>
                  <a:pt x="10964" y="11200"/>
                  <a:pt x="10964" y="11452"/>
                </a:cubicBezTo>
                <a:cubicBezTo>
                  <a:pt x="10964" y="11641"/>
                  <a:pt x="10806" y="11830"/>
                  <a:pt x="10554" y="11830"/>
                </a:cubicBezTo>
                <a:lnTo>
                  <a:pt x="5608" y="11830"/>
                </a:lnTo>
                <a:cubicBezTo>
                  <a:pt x="5356" y="11830"/>
                  <a:pt x="5167" y="11641"/>
                  <a:pt x="5167" y="11452"/>
                </a:cubicBezTo>
                <a:cubicBezTo>
                  <a:pt x="5167" y="11200"/>
                  <a:pt x="5356" y="11011"/>
                  <a:pt x="5608" y="11011"/>
                </a:cubicBezTo>
                <a:close/>
                <a:moveTo>
                  <a:pt x="10933" y="1"/>
                </a:moveTo>
                <a:cubicBezTo>
                  <a:pt x="10599" y="1"/>
                  <a:pt x="10280" y="176"/>
                  <a:pt x="10113" y="489"/>
                </a:cubicBezTo>
                <a:lnTo>
                  <a:pt x="7877" y="4395"/>
                </a:lnTo>
                <a:lnTo>
                  <a:pt x="1229" y="4395"/>
                </a:lnTo>
                <a:cubicBezTo>
                  <a:pt x="567" y="4395"/>
                  <a:pt x="0" y="4931"/>
                  <a:pt x="0" y="5592"/>
                </a:cubicBezTo>
                <a:lnTo>
                  <a:pt x="0" y="11389"/>
                </a:lnTo>
                <a:cubicBezTo>
                  <a:pt x="0" y="12051"/>
                  <a:pt x="567" y="12618"/>
                  <a:pt x="1229" y="12618"/>
                </a:cubicBezTo>
                <a:lnTo>
                  <a:pt x="11437" y="12618"/>
                </a:lnTo>
                <a:cubicBezTo>
                  <a:pt x="12098" y="12618"/>
                  <a:pt x="12697" y="12082"/>
                  <a:pt x="12697" y="11389"/>
                </a:cubicBezTo>
                <a:lnTo>
                  <a:pt x="12697" y="5592"/>
                </a:lnTo>
                <a:cubicBezTo>
                  <a:pt x="12602" y="4931"/>
                  <a:pt x="12067" y="4395"/>
                  <a:pt x="11374" y="4395"/>
                </a:cubicBezTo>
                <a:lnTo>
                  <a:pt x="11027" y="4395"/>
                </a:lnTo>
                <a:lnTo>
                  <a:pt x="12476" y="1875"/>
                </a:lnTo>
                <a:cubicBezTo>
                  <a:pt x="12760" y="1402"/>
                  <a:pt x="12602" y="804"/>
                  <a:pt x="12130" y="583"/>
                </a:cubicBezTo>
                <a:lnTo>
                  <a:pt x="11437" y="142"/>
                </a:lnTo>
                <a:cubicBezTo>
                  <a:pt x="11277" y="46"/>
                  <a:pt x="11103" y="1"/>
                  <a:pt x="10933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14" name="Google Shape;10114;p74"/>
          <p:cNvGrpSpPr/>
          <p:nvPr/>
        </p:nvGrpSpPr>
        <p:grpSpPr>
          <a:xfrm>
            <a:off x="2617740" y="3858536"/>
            <a:ext cx="366364" cy="262465"/>
            <a:chOff x="-60621600" y="4145650"/>
            <a:chExt cx="316650" cy="226850"/>
          </a:xfrm>
          <a:solidFill>
            <a:srgbClr val="FFC000"/>
          </a:solidFill>
        </p:grpSpPr>
        <p:sp>
          <p:nvSpPr>
            <p:cNvPr id="10115" name="Google Shape;10115;p74"/>
            <p:cNvSpPr/>
            <p:nvPr/>
          </p:nvSpPr>
          <p:spPr>
            <a:xfrm>
              <a:off x="-60463275" y="4249600"/>
              <a:ext cx="61450" cy="60675"/>
            </a:xfrm>
            <a:custGeom>
              <a:avLst/>
              <a:gdLst/>
              <a:ahLst/>
              <a:cxnLst/>
              <a:rect l="l" t="t" r="r" b="b"/>
              <a:pathLst>
                <a:path w="2458" h="2427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cubicBezTo>
                    <a:pt x="0" y="1891"/>
                    <a:pt x="567" y="2427"/>
                    <a:pt x="1229" y="2427"/>
                  </a:cubicBezTo>
                  <a:cubicBezTo>
                    <a:pt x="1891" y="2427"/>
                    <a:pt x="2458" y="1891"/>
                    <a:pt x="2458" y="1198"/>
                  </a:cubicBezTo>
                  <a:cubicBezTo>
                    <a:pt x="2458" y="536"/>
                    <a:pt x="1891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6" name="Google Shape;10116;p74"/>
            <p:cNvSpPr/>
            <p:nvPr/>
          </p:nvSpPr>
          <p:spPr>
            <a:xfrm>
              <a:off x="-60526300" y="4249600"/>
              <a:ext cx="48075" cy="60675"/>
            </a:xfrm>
            <a:custGeom>
              <a:avLst/>
              <a:gdLst/>
              <a:ahLst/>
              <a:cxnLst/>
              <a:rect l="l" t="t" r="r" b="b"/>
              <a:pathLst>
                <a:path w="1923" h="2427" extrusionOk="0">
                  <a:moveTo>
                    <a:pt x="1261" y="1"/>
                  </a:moveTo>
                  <a:cubicBezTo>
                    <a:pt x="599" y="1"/>
                    <a:pt x="1" y="536"/>
                    <a:pt x="1" y="1198"/>
                  </a:cubicBezTo>
                  <a:cubicBezTo>
                    <a:pt x="1" y="1891"/>
                    <a:pt x="568" y="2427"/>
                    <a:pt x="1261" y="2427"/>
                  </a:cubicBezTo>
                  <a:cubicBezTo>
                    <a:pt x="1513" y="2427"/>
                    <a:pt x="1734" y="2364"/>
                    <a:pt x="1923" y="2238"/>
                  </a:cubicBezTo>
                  <a:cubicBezTo>
                    <a:pt x="1765" y="1923"/>
                    <a:pt x="1671" y="1576"/>
                    <a:pt x="1671" y="1198"/>
                  </a:cubicBezTo>
                  <a:cubicBezTo>
                    <a:pt x="1671" y="851"/>
                    <a:pt x="1765" y="505"/>
                    <a:pt x="1923" y="190"/>
                  </a:cubicBezTo>
                  <a:cubicBezTo>
                    <a:pt x="1734" y="64"/>
                    <a:pt x="1513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7" name="Google Shape;10117;p74"/>
            <p:cNvSpPr/>
            <p:nvPr/>
          </p:nvSpPr>
          <p:spPr>
            <a:xfrm>
              <a:off x="-60621600" y="4145650"/>
              <a:ext cx="316650" cy="226850"/>
            </a:xfrm>
            <a:custGeom>
              <a:avLst/>
              <a:gdLst/>
              <a:ahLst/>
              <a:cxnLst/>
              <a:rect l="l" t="t" r="r" b="b"/>
              <a:pathLst>
                <a:path w="12666" h="9074" extrusionOk="0">
                  <a:moveTo>
                    <a:pt x="11374" y="851"/>
                  </a:moveTo>
                  <a:cubicBezTo>
                    <a:pt x="11626" y="851"/>
                    <a:pt x="11815" y="1040"/>
                    <a:pt x="11815" y="1229"/>
                  </a:cubicBezTo>
                  <a:lnTo>
                    <a:pt x="11815" y="1670"/>
                  </a:lnTo>
                  <a:lnTo>
                    <a:pt x="788" y="1670"/>
                  </a:lnTo>
                  <a:lnTo>
                    <a:pt x="788" y="1229"/>
                  </a:lnTo>
                  <a:cubicBezTo>
                    <a:pt x="788" y="1008"/>
                    <a:pt x="977" y="851"/>
                    <a:pt x="1166" y="851"/>
                  </a:cubicBezTo>
                  <a:close/>
                  <a:moveTo>
                    <a:pt x="7562" y="3277"/>
                  </a:moveTo>
                  <a:cubicBezTo>
                    <a:pt x="8696" y="3277"/>
                    <a:pt x="9641" y="4222"/>
                    <a:pt x="9641" y="5356"/>
                  </a:cubicBezTo>
                  <a:cubicBezTo>
                    <a:pt x="9610" y="6522"/>
                    <a:pt x="8696" y="7467"/>
                    <a:pt x="7562" y="7467"/>
                  </a:cubicBezTo>
                  <a:cubicBezTo>
                    <a:pt x="7089" y="7467"/>
                    <a:pt x="6648" y="7309"/>
                    <a:pt x="6333" y="7026"/>
                  </a:cubicBezTo>
                  <a:cubicBezTo>
                    <a:pt x="5987" y="7309"/>
                    <a:pt x="5546" y="7467"/>
                    <a:pt x="5073" y="7467"/>
                  </a:cubicBezTo>
                  <a:cubicBezTo>
                    <a:pt x="3939" y="7467"/>
                    <a:pt x="2994" y="6522"/>
                    <a:pt x="2994" y="5356"/>
                  </a:cubicBezTo>
                  <a:cubicBezTo>
                    <a:pt x="2994" y="4222"/>
                    <a:pt x="3939" y="3277"/>
                    <a:pt x="5073" y="3277"/>
                  </a:cubicBezTo>
                  <a:cubicBezTo>
                    <a:pt x="5514" y="3277"/>
                    <a:pt x="5987" y="3434"/>
                    <a:pt x="6333" y="3718"/>
                  </a:cubicBezTo>
                  <a:cubicBezTo>
                    <a:pt x="6680" y="3434"/>
                    <a:pt x="7121" y="3277"/>
                    <a:pt x="7562" y="3277"/>
                  </a:cubicBezTo>
                  <a:close/>
                  <a:moveTo>
                    <a:pt x="1229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7845"/>
                  </a:lnTo>
                  <a:cubicBezTo>
                    <a:pt x="1" y="8506"/>
                    <a:pt x="536" y="9073"/>
                    <a:pt x="1229" y="9073"/>
                  </a:cubicBezTo>
                  <a:lnTo>
                    <a:pt x="11406" y="9073"/>
                  </a:lnTo>
                  <a:cubicBezTo>
                    <a:pt x="12099" y="9073"/>
                    <a:pt x="12666" y="8506"/>
                    <a:pt x="12666" y="7845"/>
                  </a:cubicBezTo>
                  <a:lnTo>
                    <a:pt x="12666" y="1229"/>
                  </a:lnTo>
                  <a:cubicBezTo>
                    <a:pt x="12634" y="567"/>
                    <a:pt x="12099" y="0"/>
                    <a:pt x="114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18" name="Google Shape;10118;p74"/>
          <p:cNvGrpSpPr/>
          <p:nvPr/>
        </p:nvGrpSpPr>
        <p:grpSpPr>
          <a:xfrm>
            <a:off x="3954392" y="3807035"/>
            <a:ext cx="359972" cy="365467"/>
            <a:chOff x="-59400775" y="4084200"/>
            <a:chExt cx="311125" cy="315875"/>
          </a:xfrm>
          <a:solidFill>
            <a:srgbClr val="FFC000"/>
          </a:solidFill>
        </p:grpSpPr>
        <p:sp>
          <p:nvSpPr>
            <p:cNvPr id="10119" name="Google Shape;10119;p74"/>
            <p:cNvSpPr/>
            <p:nvPr/>
          </p:nvSpPr>
          <p:spPr>
            <a:xfrm>
              <a:off x="-5940077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37" y="1071"/>
                    <a:pt x="2237" y="1260"/>
                  </a:cubicBezTo>
                  <a:cubicBezTo>
                    <a:pt x="2237" y="1449"/>
                    <a:pt x="2048" y="1701"/>
                    <a:pt x="1796" y="1701"/>
                  </a:cubicBezTo>
                  <a:cubicBezTo>
                    <a:pt x="1576" y="1701"/>
                    <a:pt x="1418" y="1481"/>
                    <a:pt x="1418" y="1260"/>
                  </a:cubicBezTo>
                  <a:cubicBezTo>
                    <a:pt x="1418" y="1008"/>
                    <a:pt x="1576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29" y="3308"/>
                  </a:cubicBezTo>
                  <a:lnTo>
                    <a:pt x="2332" y="3308"/>
                  </a:lnTo>
                  <a:cubicBezTo>
                    <a:pt x="2993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0" name="Google Shape;10120;p74"/>
            <p:cNvSpPr/>
            <p:nvPr/>
          </p:nvSpPr>
          <p:spPr>
            <a:xfrm>
              <a:off x="-59400000" y="4084200"/>
              <a:ext cx="89825" cy="212700"/>
            </a:xfrm>
            <a:custGeom>
              <a:avLst/>
              <a:gdLst/>
              <a:ahLst/>
              <a:cxnLst/>
              <a:rect l="l" t="t" r="r" b="b"/>
              <a:pathLst>
                <a:path w="3593" h="8508" extrusionOk="0">
                  <a:moveTo>
                    <a:pt x="1734" y="1607"/>
                  </a:moveTo>
                  <a:cubicBezTo>
                    <a:pt x="1923" y="1607"/>
                    <a:pt x="2175" y="1797"/>
                    <a:pt x="2175" y="2049"/>
                  </a:cubicBezTo>
                  <a:lnTo>
                    <a:pt x="2175" y="7278"/>
                  </a:lnTo>
                  <a:cubicBezTo>
                    <a:pt x="2175" y="7499"/>
                    <a:pt x="1986" y="7656"/>
                    <a:pt x="1734" y="7656"/>
                  </a:cubicBezTo>
                  <a:cubicBezTo>
                    <a:pt x="1513" y="7656"/>
                    <a:pt x="1356" y="7467"/>
                    <a:pt x="1356" y="7278"/>
                  </a:cubicBezTo>
                  <a:lnTo>
                    <a:pt x="1356" y="2049"/>
                  </a:lnTo>
                  <a:cubicBezTo>
                    <a:pt x="1356" y="1797"/>
                    <a:pt x="1545" y="1607"/>
                    <a:pt x="1734" y="1607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36"/>
                    <a:pt x="1" y="1198"/>
                  </a:cubicBezTo>
                  <a:lnTo>
                    <a:pt x="1" y="8507"/>
                  </a:lnTo>
                  <a:lnTo>
                    <a:pt x="3593" y="8507"/>
                  </a:lnTo>
                  <a:lnTo>
                    <a:pt x="3593" y="1198"/>
                  </a:lnTo>
                  <a:cubicBezTo>
                    <a:pt x="3561" y="536"/>
                    <a:pt x="2994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1" name="Google Shape;10121;p74"/>
            <p:cNvSpPr/>
            <p:nvPr/>
          </p:nvSpPr>
          <p:spPr>
            <a:xfrm>
              <a:off x="-59290500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05" y="1071"/>
                    <a:pt x="2205" y="1260"/>
                  </a:cubicBezTo>
                  <a:cubicBezTo>
                    <a:pt x="2205" y="1449"/>
                    <a:pt x="2016" y="1701"/>
                    <a:pt x="1796" y="1701"/>
                  </a:cubicBezTo>
                  <a:cubicBezTo>
                    <a:pt x="1575" y="1701"/>
                    <a:pt x="1386" y="1481"/>
                    <a:pt x="1386" y="1260"/>
                  </a:cubicBezTo>
                  <a:cubicBezTo>
                    <a:pt x="1386" y="1008"/>
                    <a:pt x="1575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60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2" name="Google Shape;10122;p74"/>
            <p:cNvSpPr/>
            <p:nvPr/>
          </p:nvSpPr>
          <p:spPr>
            <a:xfrm>
              <a:off x="-5929050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96" y="1607"/>
                  </a:moveTo>
                  <a:cubicBezTo>
                    <a:pt x="2048" y="1607"/>
                    <a:pt x="2205" y="1797"/>
                    <a:pt x="2205" y="2049"/>
                  </a:cubicBezTo>
                  <a:lnTo>
                    <a:pt x="2205" y="7278"/>
                  </a:lnTo>
                  <a:cubicBezTo>
                    <a:pt x="2205" y="7499"/>
                    <a:pt x="2016" y="7656"/>
                    <a:pt x="1796" y="7656"/>
                  </a:cubicBezTo>
                  <a:cubicBezTo>
                    <a:pt x="1607" y="7656"/>
                    <a:pt x="1386" y="7467"/>
                    <a:pt x="1386" y="7278"/>
                  </a:cubicBezTo>
                  <a:lnTo>
                    <a:pt x="1386" y="2049"/>
                  </a:lnTo>
                  <a:cubicBezTo>
                    <a:pt x="1386" y="1797"/>
                    <a:pt x="1575" y="1607"/>
                    <a:pt x="1796" y="1607"/>
                  </a:cubicBezTo>
                  <a:close/>
                  <a:moveTo>
                    <a:pt x="1260" y="1"/>
                  </a:moveTo>
                  <a:cubicBezTo>
                    <a:pt x="599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92" y="536"/>
                    <a:pt x="3025" y="1"/>
                    <a:pt x="2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3" name="Google Shape;10123;p74"/>
            <p:cNvSpPr/>
            <p:nvPr/>
          </p:nvSpPr>
          <p:spPr>
            <a:xfrm>
              <a:off x="-5918102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828" y="851"/>
                  </a:moveTo>
                  <a:cubicBezTo>
                    <a:pt x="2080" y="851"/>
                    <a:pt x="2269" y="1071"/>
                    <a:pt x="2269" y="1260"/>
                  </a:cubicBezTo>
                  <a:cubicBezTo>
                    <a:pt x="2269" y="1449"/>
                    <a:pt x="2080" y="1701"/>
                    <a:pt x="1828" y="1701"/>
                  </a:cubicBezTo>
                  <a:cubicBezTo>
                    <a:pt x="1607" y="1701"/>
                    <a:pt x="1450" y="1481"/>
                    <a:pt x="1450" y="1260"/>
                  </a:cubicBezTo>
                  <a:cubicBezTo>
                    <a:pt x="1450" y="1008"/>
                    <a:pt x="1607" y="851"/>
                    <a:pt x="1828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lnTo>
                    <a:pt x="32" y="2079"/>
                  </a:lnTo>
                  <a:cubicBezTo>
                    <a:pt x="32" y="2741"/>
                    <a:pt x="567" y="3308"/>
                    <a:pt x="1261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4" name="Google Shape;10124;p74"/>
            <p:cNvSpPr/>
            <p:nvPr/>
          </p:nvSpPr>
          <p:spPr>
            <a:xfrm>
              <a:off x="-5917945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33" y="1607"/>
                  </a:moveTo>
                  <a:cubicBezTo>
                    <a:pt x="1922" y="1607"/>
                    <a:pt x="2174" y="1797"/>
                    <a:pt x="2174" y="2049"/>
                  </a:cubicBezTo>
                  <a:lnTo>
                    <a:pt x="2174" y="7278"/>
                  </a:lnTo>
                  <a:cubicBezTo>
                    <a:pt x="2174" y="7499"/>
                    <a:pt x="1985" y="7656"/>
                    <a:pt x="1733" y="7656"/>
                  </a:cubicBezTo>
                  <a:cubicBezTo>
                    <a:pt x="1513" y="7656"/>
                    <a:pt x="1355" y="7467"/>
                    <a:pt x="1355" y="7278"/>
                  </a:cubicBezTo>
                  <a:lnTo>
                    <a:pt x="1355" y="2049"/>
                  </a:lnTo>
                  <a:cubicBezTo>
                    <a:pt x="1355" y="1797"/>
                    <a:pt x="1544" y="1607"/>
                    <a:pt x="1733" y="1607"/>
                  </a:cubicBezTo>
                  <a:close/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60" y="536"/>
                    <a:pt x="2993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25" name="Google Shape;10125;p74"/>
          <p:cNvGrpSpPr/>
          <p:nvPr/>
        </p:nvGrpSpPr>
        <p:grpSpPr>
          <a:xfrm>
            <a:off x="2178486" y="1532866"/>
            <a:ext cx="365438" cy="366364"/>
            <a:chOff x="-64044600" y="3360375"/>
            <a:chExt cx="315850" cy="316650"/>
          </a:xfrm>
          <a:solidFill>
            <a:srgbClr val="FFC000"/>
          </a:solidFill>
        </p:grpSpPr>
        <p:sp>
          <p:nvSpPr>
            <p:cNvPr id="10126" name="Google Shape;10126;p74"/>
            <p:cNvSpPr/>
            <p:nvPr/>
          </p:nvSpPr>
          <p:spPr>
            <a:xfrm>
              <a:off x="-63980025" y="3532875"/>
              <a:ext cx="185900" cy="144150"/>
            </a:xfrm>
            <a:custGeom>
              <a:avLst/>
              <a:gdLst/>
              <a:ahLst/>
              <a:cxnLst/>
              <a:rect l="l" t="t" r="r" b="b"/>
              <a:pathLst>
                <a:path w="7436" h="5766" extrusionOk="0">
                  <a:moveTo>
                    <a:pt x="410" y="0"/>
                  </a:moveTo>
                  <a:cubicBezTo>
                    <a:pt x="158" y="0"/>
                    <a:pt x="1" y="189"/>
                    <a:pt x="1" y="410"/>
                  </a:cubicBezTo>
                  <a:cubicBezTo>
                    <a:pt x="1" y="662"/>
                    <a:pt x="190" y="820"/>
                    <a:pt x="410" y="820"/>
                  </a:cubicBezTo>
                  <a:lnTo>
                    <a:pt x="883" y="820"/>
                  </a:lnTo>
                  <a:lnTo>
                    <a:pt x="1670" y="5419"/>
                  </a:lnTo>
                  <a:cubicBezTo>
                    <a:pt x="1702" y="5608"/>
                    <a:pt x="1859" y="5766"/>
                    <a:pt x="2048" y="5766"/>
                  </a:cubicBezTo>
                  <a:lnTo>
                    <a:pt x="5356" y="5766"/>
                  </a:lnTo>
                  <a:cubicBezTo>
                    <a:pt x="5545" y="5766"/>
                    <a:pt x="5766" y="5608"/>
                    <a:pt x="5766" y="5419"/>
                  </a:cubicBezTo>
                  <a:lnTo>
                    <a:pt x="6554" y="820"/>
                  </a:lnTo>
                  <a:lnTo>
                    <a:pt x="7026" y="820"/>
                  </a:lnTo>
                  <a:cubicBezTo>
                    <a:pt x="7247" y="820"/>
                    <a:pt x="7404" y="630"/>
                    <a:pt x="7404" y="410"/>
                  </a:cubicBezTo>
                  <a:cubicBezTo>
                    <a:pt x="7436" y="189"/>
                    <a:pt x="7247" y="0"/>
                    <a:pt x="70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7" name="Google Shape;10127;p74"/>
            <p:cNvSpPr/>
            <p:nvPr/>
          </p:nvSpPr>
          <p:spPr>
            <a:xfrm>
              <a:off x="-64044600" y="3360375"/>
              <a:ext cx="315850" cy="152825"/>
            </a:xfrm>
            <a:custGeom>
              <a:avLst/>
              <a:gdLst/>
              <a:ahLst/>
              <a:cxnLst/>
              <a:rect l="l" t="t" r="r" b="b"/>
              <a:pathLst>
                <a:path w="12634" h="6113" extrusionOk="0">
                  <a:moveTo>
                    <a:pt x="378" y="1"/>
                  </a:moveTo>
                  <a:cubicBezTo>
                    <a:pt x="158" y="1"/>
                    <a:pt x="0" y="190"/>
                    <a:pt x="0" y="442"/>
                  </a:cubicBezTo>
                  <a:lnTo>
                    <a:pt x="0" y="5672"/>
                  </a:lnTo>
                  <a:cubicBezTo>
                    <a:pt x="0" y="5892"/>
                    <a:pt x="189" y="6113"/>
                    <a:pt x="378" y="6113"/>
                  </a:cubicBezTo>
                  <a:lnTo>
                    <a:pt x="3088" y="6113"/>
                  </a:lnTo>
                  <a:cubicBezTo>
                    <a:pt x="3245" y="5514"/>
                    <a:pt x="3560" y="4947"/>
                    <a:pt x="4001" y="4569"/>
                  </a:cubicBezTo>
                  <a:cubicBezTo>
                    <a:pt x="3875" y="4285"/>
                    <a:pt x="3812" y="3970"/>
                    <a:pt x="3812" y="3624"/>
                  </a:cubicBezTo>
                  <a:cubicBezTo>
                    <a:pt x="3812" y="2238"/>
                    <a:pt x="4915" y="1135"/>
                    <a:pt x="6301" y="1135"/>
                  </a:cubicBezTo>
                  <a:cubicBezTo>
                    <a:pt x="7656" y="1135"/>
                    <a:pt x="8759" y="2238"/>
                    <a:pt x="8759" y="3624"/>
                  </a:cubicBezTo>
                  <a:cubicBezTo>
                    <a:pt x="8759" y="3939"/>
                    <a:pt x="8696" y="4254"/>
                    <a:pt x="8570" y="4569"/>
                  </a:cubicBezTo>
                  <a:cubicBezTo>
                    <a:pt x="9011" y="5010"/>
                    <a:pt x="9326" y="5514"/>
                    <a:pt x="9483" y="6113"/>
                  </a:cubicBezTo>
                  <a:lnTo>
                    <a:pt x="12193" y="6113"/>
                  </a:lnTo>
                  <a:cubicBezTo>
                    <a:pt x="12445" y="6113"/>
                    <a:pt x="12602" y="5892"/>
                    <a:pt x="12602" y="5672"/>
                  </a:cubicBezTo>
                  <a:lnTo>
                    <a:pt x="12602" y="442"/>
                  </a:lnTo>
                  <a:cubicBezTo>
                    <a:pt x="12634" y="190"/>
                    <a:pt x="12445" y="1"/>
                    <a:pt x="122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8" name="Google Shape;10128;p74"/>
            <p:cNvSpPr/>
            <p:nvPr/>
          </p:nvSpPr>
          <p:spPr>
            <a:xfrm>
              <a:off x="-63945375" y="3408425"/>
              <a:ext cx="117375" cy="103200"/>
            </a:xfrm>
            <a:custGeom>
              <a:avLst/>
              <a:gdLst/>
              <a:ahLst/>
              <a:cxnLst/>
              <a:rect l="l" t="t" r="r" b="b"/>
              <a:pathLst>
                <a:path w="4695" h="4128" extrusionOk="0">
                  <a:moveTo>
                    <a:pt x="2364" y="1"/>
                  </a:moveTo>
                  <a:cubicBezTo>
                    <a:pt x="1450" y="1"/>
                    <a:pt x="694" y="757"/>
                    <a:pt x="694" y="1670"/>
                  </a:cubicBezTo>
                  <a:cubicBezTo>
                    <a:pt x="694" y="2080"/>
                    <a:pt x="851" y="2489"/>
                    <a:pt x="1167" y="2805"/>
                  </a:cubicBezTo>
                  <a:cubicBezTo>
                    <a:pt x="599" y="3120"/>
                    <a:pt x="190" y="3592"/>
                    <a:pt x="1" y="4128"/>
                  </a:cubicBezTo>
                  <a:lnTo>
                    <a:pt x="4695" y="4128"/>
                  </a:lnTo>
                  <a:cubicBezTo>
                    <a:pt x="4475" y="3561"/>
                    <a:pt x="4065" y="3088"/>
                    <a:pt x="3529" y="2805"/>
                  </a:cubicBezTo>
                  <a:cubicBezTo>
                    <a:pt x="3813" y="2489"/>
                    <a:pt x="4002" y="2080"/>
                    <a:pt x="4002" y="1670"/>
                  </a:cubicBezTo>
                  <a:cubicBezTo>
                    <a:pt x="4002" y="757"/>
                    <a:pt x="3277" y="1"/>
                    <a:pt x="23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29" name="Google Shape;10129;p74"/>
          <p:cNvGrpSpPr/>
          <p:nvPr/>
        </p:nvGrpSpPr>
        <p:grpSpPr>
          <a:xfrm>
            <a:off x="2204909" y="1975418"/>
            <a:ext cx="312592" cy="367261"/>
            <a:chOff x="-64022550" y="3727425"/>
            <a:chExt cx="270175" cy="317425"/>
          </a:xfrm>
          <a:solidFill>
            <a:srgbClr val="FFC000"/>
          </a:solidFill>
        </p:grpSpPr>
        <p:sp>
          <p:nvSpPr>
            <p:cNvPr id="10130" name="Google Shape;10130;p74"/>
            <p:cNvSpPr/>
            <p:nvPr/>
          </p:nvSpPr>
          <p:spPr>
            <a:xfrm>
              <a:off x="-64022550" y="3912500"/>
              <a:ext cx="270175" cy="90600"/>
            </a:xfrm>
            <a:custGeom>
              <a:avLst/>
              <a:gdLst/>
              <a:ahLst/>
              <a:cxnLst/>
              <a:rect l="l" t="t" r="r" b="b"/>
              <a:pathLst>
                <a:path w="10807" h="3624" extrusionOk="0">
                  <a:moveTo>
                    <a:pt x="2111" y="1"/>
                  </a:moveTo>
                  <a:cubicBezTo>
                    <a:pt x="945" y="1"/>
                    <a:pt x="0" y="946"/>
                    <a:pt x="0" y="2080"/>
                  </a:cubicBezTo>
                  <a:lnTo>
                    <a:pt x="0" y="3183"/>
                  </a:lnTo>
                  <a:cubicBezTo>
                    <a:pt x="0" y="3435"/>
                    <a:pt x="221" y="3624"/>
                    <a:pt x="441" y="3624"/>
                  </a:cubicBezTo>
                  <a:lnTo>
                    <a:pt x="10365" y="3624"/>
                  </a:lnTo>
                  <a:cubicBezTo>
                    <a:pt x="10618" y="3624"/>
                    <a:pt x="10807" y="3435"/>
                    <a:pt x="10807" y="3183"/>
                  </a:cubicBezTo>
                  <a:lnTo>
                    <a:pt x="10807" y="2080"/>
                  </a:lnTo>
                  <a:cubicBezTo>
                    <a:pt x="10807" y="946"/>
                    <a:pt x="9861" y="1"/>
                    <a:pt x="8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1" name="Google Shape;10131;p74"/>
            <p:cNvSpPr/>
            <p:nvPr/>
          </p:nvSpPr>
          <p:spPr>
            <a:xfrm>
              <a:off x="-64000500" y="4023550"/>
              <a:ext cx="227650" cy="21300"/>
            </a:xfrm>
            <a:custGeom>
              <a:avLst/>
              <a:gdLst/>
              <a:ahLst/>
              <a:cxnLst/>
              <a:rect l="l" t="t" r="r" b="b"/>
              <a:pathLst>
                <a:path w="9106" h="852" extrusionOk="0">
                  <a:moveTo>
                    <a:pt x="0" y="1"/>
                  </a:moveTo>
                  <a:lnTo>
                    <a:pt x="0" y="442"/>
                  </a:lnTo>
                  <a:cubicBezTo>
                    <a:pt x="0" y="694"/>
                    <a:pt x="190" y="851"/>
                    <a:pt x="442" y="851"/>
                  </a:cubicBezTo>
                  <a:lnTo>
                    <a:pt x="8696" y="851"/>
                  </a:lnTo>
                  <a:cubicBezTo>
                    <a:pt x="8948" y="851"/>
                    <a:pt x="9105" y="631"/>
                    <a:pt x="9105" y="442"/>
                  </a:cubicBezTo>
                  <a:lnTo>
                    <a:pt x="910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2" name="Google Shape;10132;p74"/>
            <p:cNvSpPr/>
            <p:nvPr/>
          </p:nvSpPr>
          <p:spPr>
            <a:xfrm>
              <a:off x="-63960325" y="3727425"/>
              <a:ext cx="144925" cy="165425"/>
            </a:xfrm>
            <a:custGeom>
              <a:avLst/>
              <a:gdLst/>
              <a:ahLst/>
              <a:cxnLst/>
              <a:rect l="l" t="t" r="r" b="b"/>
              <a:pathLst>
                <a:path w="5797" h="6617" extrusionOk="0">
                  <a:moveTo>
                    <a:pt x="2930" y="0"/>
                  </a:moveTo>
                  <a:cubicBezTo>
                    <a:pt x="1292" y="0"/>
                    <a:pt x="0" y="1292"/>
                    <a:pt x="0" y="2867"/>
                  </a:cubicBezTo>
                  <a:cubicBezTo>
                    <a:pt x="32" y="3812"/>
                    <a:pt x="504" y="4694"/>
                    <a:pt x="1260" y="5230"/>
                  </a:cubicBezTo>
                  <a:lnTo>
                    <a:pt x="1260" y="6616"/>
                  </a:lnTo>
                  <a:lnTo>
                    <a:pt x="4568" y="6616"/>
                  </a:lnTo>
                  <a:lnTo>
                    <a:pt x="4568" y="5230"/>
                  </a:lnTo>
                  <a:cubicBezTo>
                    <a:pt x="5356" y="4694"/>
                    <a:pt x="5797" y="3812"/>
                    <a:pt x="5797" y="2867"/>
                  </a:cubicBezTo>
                  <a:cubicBezTo>
                    <a:pt x="5797" y="1260"/>
                    <a:pt x="4505" y="0"/>
                    <a:pt x="29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33" name="Google Shape;10133;p74"/>
          <p:cNvGrpSpPr/>
          <p:nvPr/>
        </p:nvGrpSpPr>
        <p:grpSpPr>
          <a:xfrm>
            <a:off x="2229047" y="2404318"/>
            <a:ext cx="264317" cy="367290"/>
            <a:chOff x="-64001300" y="4093650"/>
            <a:chExt cx="228450" cy="317450"/>
          </a:xfrm>
          <a:solidFill>
            <a:srgbClr val="FFC000"/>
          </a:solidFill>
        </p:grpSpPr>
        <p:sp>
          <p:nvSpPr>
            <p:cNvPr id="10134" name="Google Shape;10134;p74"/>
            <p:cNvSpPr/>
            <p:nvPr/>
          </p:nvSpPr>
          <p:spPr>
            <a:xfrm>
              <a:off x="-63933550" y="4328375"/>
              <a:ext cx="93750" cy="40975"/>
            </a:xfrm>
            <a:custGeom>
              <a:avLst/>
              <a:gdLst/>
              <a:ahLst/>
              <a:cxnLst/>
              <a:rect l="l" t="t" r="r" b="b"/>
              <a:pathLst>
                <a:path w="3750" h="1639" extrusionOk="0">
                  <a:moveTo>
                    <a:pt x="1859" y="0"/>
                  </a:moveTo>
                  <a:cubicBezTo>
                    <a:pt x="1009" y="0"/>
                    <a:pt x="315" y="662"/>
                    <a:pt x="0" y="1638"/>
                  </a:cubicBezTo>
                  <a:lnTo>
                    <a:pt x="3749" y="1638"/>
                  </a:lnTo>
                  <a:cubicBezTo>
                    <a:pt x="3434" y="662"/>
                    <a:pt x="2710" y="0"/>
                    <a:pt x="18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5" name="Google Shape;10135;p74"/>
            <p:cNvSpPr/>
            <p:nvPr/>
          </p:nvSpPr>
          <p:spPr>
            <a:xfrm>
              <a:off x="-63980025" y="4135400"/>
              <a:ext cx="185900" cy="234725"/>
            </a:xfrm>
            <a:custGeom>
              <a:avLst/>
              <a:gdLst/>
              <a:ahLst/>
              <a:cxnLst/>
              <a:rect l="l" t="t" r="r" b="b"/>
              <a:pathLst>
                <a:path w="7436" h="9389" extrusionOk="0">
                  <a:moveTo>
                    <a:pt x="6617" y="1"/>
                  </a:moveTo>
                  <a:lnTo>
                    <a:pt x="6617" y="725"/>
                  </a:lnTo>
                  <a:cubicBezTo>
                    <a:pt x="6196" y="593"/>
                    <a:pt x="5771" y="530"/>
                    <a:pt x="5358" y="530"/>
                  </a:cubicBezTo>
                  <a:cubicBezTo>
                    <a:pt x="4686" y="530"/>
                    <a:pt x="4044" y="697"/>
                    <a:pt x="3498" y="1009"/>
                  </a:cubicBezTo>
                  <a:cubicBezTo>
                    <a:pt x="3103" y="1242"/>
                    <a:pt x="2617" y="1373"/>
                    <a:pt x="2085" y="1373"/>
                  </a:cubicBezTo>
                  <a:cubicBezTo>
                    <a:pt x="1683" y="1373"/>
                    <a:pt x="1254" y="1298"/>
                    <a:pt x="820" y="1135"/>
                  </a:cubicBezTo>
                  <a:lnTo>
                    <a:pt x="820" y="32"/>
                  </a:lnTo>
                  <a:lnTo>
                    <a:pt x="1" y="32"/>
                  </a:lnTo>
                  <a:lnTo>
                    <a:pt x="1" y="1418"/>
                  </a:lnTo>
                  <a:cubicBezTo>
                    <a:pt x="1" y="2867"/>
                    <a:pt x="820" y="4096"/>
                    <a:pt x="2017" y="4726"/>
                  </a:cubicBezTo>
                  <a:cubicBezTo>
                    <a:pt x="820" y="5356"/>
                    <a:pt x="1" y="6554"/>
                    <a:pt x="1" y="8034"/>
                  </a:cubicBezTo>
                  <a:lnTo>
                    <a:pt x="1" y="9389"/>
                  </a:lnTo>
                  <a:lnTo>
                    <a:pt x="820" y="9389"/>
                  </a:lnTo>
                  <a:lnTo>
                    <a:pt x="820" y="8034"/>
                  </a:lnTo>
                  <a:cubicBezTo>
                    <a:pt x="820" y="6396"/>
                    <a:pt x="2143" y="5104"/>
                    <a:pt x="3750" y="5104"/>
                  </a:cubicBezTo>
                  <a:cubicBezTo>
                    <a:pt x="5356" y="5104"/>
                    <a:pt x="6617" y="6396"/>
                    <a:pt x="6617" y="8034"/>
                  </a:cubicBezTo>
                  <a:lnTo>
                    <a:pt x="6617" y="9389"/>
                  </a:lnTo>
                  <a:lnTo>
                    <a:pt x="7436" y="9389"/>
                  </a:lnTo>
                  <a:lnTo>
                    <a:pt x="7436" y="9357"/>
                  </a:lnTo>
                  <a:lnTo>
                    <a:pt x="7436" y="7971"/>
                  </a:lnTo>
                  <a:cubicBezTo>
                    <a:pt x="7436" y="6522"/>
                    <a:pt x="6617" y="5293"/>
                    <a:pt x="5451" y="4663"/>
                  </a:cubicBezTo>
                  <a:cubicBezTo>
                    <a:pt x="6617" y="4033"/>
                    <a:pt x="7436" y="2836"/>
                    <a:pt x="7436" y="1355"/>
                  </a:cubicBezTo>
                  <a:lnTo>
                    <a:pt x="743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6" name="Google Shape;10136;p74"/>
            <p:cNvSpPr/>
            <p:nvPr/>
          </p:nvSpPr>
          <p:spPr>
            <a:xfrm>
              <a:off x="-64001300" y="4389800"/>
              <a:ext cx="228450" cy="21300"/>
            </a:xfrm>
            <a:custGeom>
              <a:avLst/>
              <a:gdLst/>
              <a:ahLst/>
              <a:cxnLst/>
              <a:rect l="l" t="t" r="r" b="b"/>
              <a:pathLst>
                <a:path w="9138" h="852" extrusionOk="0">
                  <a:moveTo>
                    <a:pt x="411" y="1"/>
                  </a:moveTo>
                  <a:cubicBezTo>
                    <a:pt x="190" y="1"/>
                    <a:pt x="1" y="221"/>
                    <a:pt x="1" y="410"/>
                  </a:cubicBezTo>
                  <a:cubicBezTo>
                    <a:pt x="1" y="631"/>
                    <a:pt x="190" y="851"/>
                    <a:pt x="411" y="851"/>
                  </a:cubicBezTo>
                  <a:lnTo>
                    <a:pt x="8696" y="851"/>
                  </a:lnTo>
                  <a:cubicBezTo>
                    <a:pt x="8917" y="851"/>
                    <a:pt x="9074" y="631"/>
                    <a:pt x="9074" y="410"/>
                  </a:cubicBezTo>
                  <a:cubicBezTo>
                    <a:pt x="9137" y="221"/>
                    <a:pt x="8917" y="1"/>
                    <a:pt x="8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7" name="Google Shape;10137;p74"/>
            <p:cNvSpPr/>
            <p:nvPr/>
          </p:nvSpPr>
          <p:spPr>
            <a:xfrm>
              <a:off x="-64001300" y="4093650"/>
              <a:ext cx="226875" cy="20500"/>
            </a:xfrm>
            <a:custGeom>
              <a:avLst/>
              <a:gdLst/>
              <a:ahLst/>
              <a:cxnLst/>
              <a:rect l="l" t="t" r="r" b="b"/>
              <a:pathLst>
                <a:path w="9075" h="820" extrusionOk="0">
                  <a:moveTo>
                    <a:pt x="411" y="1"/>
                  </a:moveTo>
                  <a:cubicBezTo>
                    <a:pt x="190" y="1"/>
                    <a:pt x="1" y="190"/>
                    <a:pt x="1" y="410"/>
                  </a:cubicBezTo>
                  <a:cubicBezTo>
                    <a:pt x="32" y="631"/>
                    <a:pt x="190" y="820"/>
                    <a:pt x="411" y="820"/>
                  </a:cubicBezTo>
                  <a:lnTo>
                    <a:pt x="8696" y="820"/>
                  </a:lnTo>
                  <a:cubicBezTo>
                    <a:pt x="8917" y="820"/>
                    <a:pt x="9074" y="631"/>
                    <a:pt x="9074" y="410"/>
                  </a:cubicBezTo>
                  <a:cubicBezTo>
                    <a:pt x="9074" y="158"/>
                    <a:pt x="8885" y="1"/>
                    <a:pt x="8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38" name="Google Shape;10138;p74"/>
          <p:cNvGrpSpPr/>
          <p:nvPr/>
        </p:nvGrpSpPr>
        <p:grpSpPr>
          <a:xfrm>
            <a:off x="848051" y="2897610"/>
            <a:ext cx="359972" cy="366480"/>
            <a:chOff x="-62148800" y="3377700"/>
            <a:chExt cx="311125" cy="316750"/>
          </a:xfrm>
          <a:solidFill>
            <a:srgbClr val="FFC000"/>
          </a:solidFill>
        </p:grpSpPr>
        <p:sp>
          <p:nvSpPr>
            <p:cNvPr id="10139" name="Google Shape;10139;p74"/>
            <p:cNvSpPr/>
            <p:nvPr/>
          </p:nvSpPr>
          <p:spPr>
            <a:xfrm>
              <a:off x="-62085775" y="3653375"/>
              <a:ext cx="185875" cy="41075"/>
            </a:xfrm>
            <a:custGeom>
              <a:avLst/>
              <a:gdLst/>
              <a:ahLst/>
              <a:cxnLst/>
              <a:rect l="l" t="t" r="r" b="b"/>
              <a:pathLst>
                <a:path w="7435" h="1643" extrusionOk="0">
                  <a:moveTo>
                    <a:pt x="819" y="1"/>
                  </a:moveTo>
                  <a:cubicBezTo>
                    <a:pt x="347" y="1"/>
                    <a:pt x="0" y="347"/>
                    <a:pt x="0" y="851"/>
                  </a:cubicBezTo>
                  <a:lnTo>
                    <a:pt x="0" y="1229"/>
                  </a:lnTo>
                  <a:cubicBezTo>
                    <a:pt x="0" y="1481"/>
                    <a:pt x="189" y="1639"/>
                    <a:pt x="410" y="1639"/>
                  </a:cubicBezTo>
                  <a:lnTo>
                    <a:pt x="7026" y="1639"/>
                  </a:lnTo>
                  <a:cubicBezTo>
                    <a:pt x="7044" y="1641"/>
                    <a:pt x="7062" y="1642"/>
                    <a:pt x="7080" y="1642"/>
                  </a:cubicBezTo>
                  <a:cubicBezTo>
                    <a:pt x="7300" y="1642"/>
                    <a:pt x="7435" y="1463"/>
                    <a:pt x="7435" y="1229"/>
                  </a:cubicBezTo>
                  <a:lnTo>
                    <a:pt x="7435" y="851"/>
                  </a:lnTo>
                  <a:cubicBezTo>
                    <a:pt x="7435" y="379"/>
                    <a:pt x="7089" y="1"/>
                    <a:pt x="66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0" name="Google Shape;10140;p74"/>
            <p:cNvSpPr/>
            <p:nvPr/>
          </p:nvSpPr>
          <p:spPr>
            <a:xfrm>
              <a:off x="-62148800" y="3377700"/>
              <a:ext cx="311125" cy="254425"/>
            </a:xfrm>
            <a:custGeom>
              <a:avLst/>
              <a:gdLst/>
              <a:ahLst/>
              <a:cxnLst/>
              <a:rect l="l" t="t" r="r" b="b"/>
              <a:pathLst>
                <a:path w="12445" h="10177" extrusionOk="0">
                  <a:moveTo>
                    <a:pt x="11626" y="1608"/>
                  </a:moveTo>
                  <a:lnTo>
                    <a:pt x="11626" y="2899"/>
                  </a:lnTo>
                  <a:cubicBezTo>
                    <a:pt x="11626" y="3939"/>
                    <a:pt x="10807" y="4853"/>
                    <a:pt x="9767" y="4916"/>
                  </a:cubicBezTo>
                  <a:cubicBezTo>
                    <a:pt x="9893" y="4538"/>
                    <a:pt x="9956" y="4128"/>
                    <a:pt x="9956" y="3718"/>
                  </a:cubicBezTo>
                  <a:lnTo>
                    <a:pt x="9956" y="1608"/>
                  </a:lnTo>
                  <a:close/>
                  <a:moveTo>
                    <a:pt x="2521" y="1639"/>
                  </a:moveTo>
                  <a:lnTo>
                    <a:pt x="2521" y="3718"/>
                  </a:lnTo>
                  <a:cubicBezTo>
                    <a:pt x="2521" y="4160"/>
                    <a:pt x="2616" y="4538"/>
                    <a:pt x="2710" y="4947"/>
                  </a:cubicBezTo>
                  <a:cubicBezTo>
                    <a:pt x="1702" y="4853"/>
                    <a:pt x="883" y="4002"/>
                    <a:pt x="883" y="2899"/>
                  </a:cubicBezTo>
                  <a:lnTo>
                    <a:pt x="883" y="1639"/>
                  </a:lnTo>
                  <a:close/>
                  <a:moveTo>
                    <a:pt x="6176" y="1576"/>
                  </a:moveTo>
                  <a:cubicBezTo>
                    <a:pt x="6333" y="1576"/>
                    <a:pt x="6491" y="1671"/>
                    <a:pt x="6554" y="1828"/>
                  </a:cubicBezTo>
                  <a:lnTo>
                    <a:pt x="6932" y="2647"/>
                  </a:lnTo>
                  <a:lnTo>
                    <a:pt x="7845" y="2773"/>
                  </a:lnTo>
                  <a:cubicBezTo>
                    <a:pt x="8003" y="2805"/>
                    <a:pt x="8129" y="2899"/>
                    <a:pt x="8160" y="3025"/>
                  </a:cubicBezTo>
                  <a:cubicBezTo>
                    <a:pt x="8349" y="3214"/>
                    <a:pt x="8318" y="3403"/>
                    <a:pt x="8192" y="3466"/>
                  </a:cubicBezTo>
                  <a:lnTo>
                    <a:pt x="7530" y="4097"/>
                  </a:lnTo>
                  <a:lnTo>
                    <a:pt x="7688" y="5010"/>
                  </a:lnTo>
                  <a:cubicBezTo>
                    <a:pt x="7719" y="5168"/>
                    <a:pt x="7656" y="5325"/>
                    <a:pt x="7530" y="5420"/>
                  </a:cubicBezTo>
                  <a:cubicBezTo>
                    <a:pt x="7452" y="5459"/>
                    <a:pt x="7363" y="5486"/>
                    <a:pt x="7268" y="5486"/>
                  </a:cubicBezTo>
                  <a:cubicBezTo>
                    <a:pt x="7210" y="5486"/>
                    <a:pt x="7149" y="5475"/>
                    <a:pt x="7089" y="5451"/>
                  </a:cubicBezTo>
                  <a:lnTo>
                    <a:pt x="6270" y="5010"/>
                  </a:lnTo>
                  <a:lnTo>
                    <a:pt x="5451" y="5451"/>
                  </a:lnTo>
                  <a:cubicBezTo>
                    <a:pt x="5380" y="5480"/>
                    <a:pt x="5309" y="5495"/>
                    <a:pt x="5241" y="5495"/>
                  </a:cubicBezTo>
                  <a:cubicBezTo>
                    <a:pt x="5158" y="5495"/>
                    <a:pt x="5079" y="5472"/>
                    <a:pt x="5010" y="5420"/>
                  </a:cubicBezTo>
                  <a:cubicBezTo>
                    <a:pt x="4884" y="5325"/>
                    <a:pt x="4821" y="5168"/>
                    <a:pt x="4852" y="5010"/>
                  </a:cubicBezTo>
                  <a:lnTo>
                    <a:pt x="5010" y="4097"/>
                  </a:lnTo>
                  <a:lnTo>
                    <a:pt x="4348" y="3466"/>
                  </a:lnTo>
                  <a:cubicBezTo>
                    <a:pt x="4222" y="3340"/>
                    <a:pt x="4191" y="3214"/>
                    <a:pt x="4222" y="3025"/>
                  </a:cubicBezTo>
                  <a:cubicBezTo>
                    <a:pt x="4254" y="2899"/>
                    <a:pt x="4411" y="2773"/>
                    <a:pt x="4537" y="2773"/>
                  </a:cubicBezTo>
                  <a:lnTo>
                    <a:pt x="5451" y="2647"/>
                  </a:lnTo>
                  <a:lnTo>
                    <a:pt x="5829" y="1828"/>
                  </a:lnTo>
                  <a:cubicBezTo>
                    <a:pt x="5924" y="1671"/>
                    <a:pt x="6018" y="1576"/>
                    <a:pt x="6176" y="1576"/>
                  </a:cubicBezTo>
                  <a:close/>
                  <a:moveTo>
                    <a:pt x="2931" y="1"/>
                  </a:moveTo>
                  <a:cubicBezTo>
                    <a:pt x="2679" y="1"/>
                    <a:pt x="2521" y="190"/>
                    <a:pt x="2521" y="410"/>
                  </a:cubicBezTo>
                  <a:lnTo>
                    <a:pt x="2521" y="852"/>
                  </a:lnTo>
                  <a:lnTo>
                    <a:pt x="442" y="852"/>
                  </a:lnTo>
                  <a:cubicBezTo>
                    <a:pt x="190" y="852"/>
                    <a:pt x="1" y="1041"/>
                    <a:pt x="1" y="1230"/>
                  </a:cubicBezTo>
                  <a:lnTo>
                    <a:pt x="1" y="2899"/>
                  </a:lnTo>
                  <a:cubicBezTo>
                    <a:pt x="1" y="4506"/>
                    <a:pt x="1292" y="5766"/>
                    <a:pt x="2931" y="5766"/>
                  </a:cubicBezTo>
                  <a:lnTo>
                    <a:pt x="3120" y="5766"/>
                  </a:lnTo>
                  <a:cubicBezTo>
                    <a:pt x="3561" y="6428"/>
                    <a:pt x="4222" y="6932"/>
                    <a:pt x="4978" y="7216"/>
                  </a:cubicBezTo>
                  <a:lnTo>
                    <a:pt x="4978" y="8507"/>
                  </a:lnTo>
                  <a:cubicBezTo>
                    <a:pt x="4506" y="8507"/>
                    <a:pt x="4128" y="8854"/>
                    <a:pt x="4128" y="9358"/>
                  </a:cubicBezTo>
                  <a:lnTo>
                    <a:pt x="4128" y="10177"/>
                  </a:lnTo>
                  <a:lnTo>
                    <a:pt x="8286" y="10177"/>
                  </a:lnTo>
                  <a:lnTo>
                    <a:pt x="8286" y="9358"/>
                  </a:lnTo>
                  <a:cubicBezTo>
                    <a:pt x="8286" y="8885"/>
                    <a:pt x="7908" y="8507"/>
                    <a:pt x="7436" y="8507"/>
                  </a:cubicBezTo>
                  <a:lnTo>
                    <a:pt x="7436" y="7216"/>
                  </a:lnTo>
                  <a:cubicBezTo>
                    <a:pt x="8192" y="6932"/>
                    <a:pt x="8854" y="6428"/>
                    <a:pt x="9295" y="5766"/>
                  </a:cubicBezTo>
                  <a:lnTo>
                    <a:pt x="9484" y="5766"/>
                  </a:lnTo>
                  <a:cubicBezTo>
                    <a:pt x="11122" y="5766"/>
                    <a:pt x="12414" y="4475"/>
                    <a:pt x="12414" y="2899"/>
                  </a:cubicBezTo>
                  <a:lnTo>
                    <a:pt x="12414" y="1230"/>
                  </a:lnTo>
                  <a:cubicBezTo>
                    <a:pt x="12445" y="978"/>
                    <a:pt x="12288" y="852"/>
                    <a:pt x="12067" y="852"/>
                  </a:cubicBezTo>
                  <a:lnTo>
                    <a:pt x="9956" y="852"/>
                  </a:lnTo>
                  <a:lnTo>
                    <a:pt x="9956" y="410"/>
                  </a:lnTo>
                  <a:cubicBezTo>
                    <a:pt x="9956" y="158"/>
                    <a:pt x="9767" y="1"/>
                    <a:pt x="95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41" name="Google Shape;10141;p74"/>
          <p:cNvGrpSpPr/>
          <p:nvPr/>
        </p:nvGrpSpPr>
        <p:grpSpPr>
          <a:xfrm>
            <a:off x="843958" y="3347607"/>
            <a:ext cx="368157" cy="367290"/>
            <a:chOff x="-62154300" y="3743950"/>
            <a:chExt cx="318200" cy="317450"/>
          </a:xfrm>
          <a:solidFill>
            <a:srgbClr val="FFC000"/>
          </a:solidFill>
        </p:grpSpPr>
        <p:sp>
          <p:nvSpPr>
            <p:cNvPr id="10142" name="Google Shape;10142;p74"/>
            <p:cNvSpPr/>
            <p:nvPr/>
          </p:nvSpPr>
          <p:spPr>
            <a:xfrm>
              <a:off x="-61992850" y="3743950"/>
              <a:ext cx="63825" cy="69150"/>
            </a:xfrm>
            <a:custGeom>
              <a:avLst/>
              <a:gdLst/>
              <a:ahLst/>
              <a:cxnLst/>
              <a:rect l="l" t="t" r="r" b="b"/>
              <a:pathLst>
                <a:path w="2553" h="2766" extrusionOk="0">
                  <a:moveTo>
                    <a:pt x="1261" y="1"/>
                  </a:moveTo>
                  <a:cubicBezTo>
                    <a:pt x="1009" y="1"/>
                    <a:pt x="851" y="221"/>
                    <a:pt x="851" y="410"/>
                  </a:cubicBezTo>
                  <a:lnTo>
                    <a:pt x="851" y="1355"/>
                  </a:lnTo>
                  <a:lnTo>
                    <a:pt x="725" y="1229"/>
                  </a:lnTo>
                  <a:cubicBezTo>
                    <a:pt x="646" y="1151"/>
                    <a:pt x="544" y="1111"/>
                    <a:pt x="442" y="1111"/>
                  </a:cubicBezTo>
                  <a:cubicBezTo>
                    <a:pt x="339" y="1111"/>
                    <a:pt x="237" y="1151"/>
                    <a:pt x="158" y="1229"/>
                  </a:cubicBezTo>
                  <a:cubicBezTo>
                    <a:pt x="1" y="1387"/>
                    <a:pt x="1" y="1670"/>
                    <a:pt x="158" y="1828"/>
                  </a:cubicBezTo>
                  <a:lnTo>
                    <a:pt x="977" y="2647"/>
                  </a:lnTo>
                  <a:cubicBezTo>
                    <a:pt x="1056" y="2726"/>
                    <a:pt x="1166" y="2765"/>
                    <a:pt x="1277" y="2765"/>
                  </a:cubicBezTo>
                  <a:cubicBezTo>
                    <a:pt x="1387" y="2765"/>
                    <a:pt x="1497" y="2726"/>
                    <a:pt x="1576" y="2647"/>
                  </a:cubicBezTo>
                  <a:lnTo>
                    <a:pt x="2395" y="1828"/>
                  </a:lnTo>
                  <a:cubicBezTo>
                    <a:pt x="2553" y="1670"/>
                    <a:pt x="2553" y="1387"/>
                    <a:pt x="2395" y="1229"/>
                  </a:cubicBezTo>
                  <a:cubicBezTo>
                    <a:pt x="2316" y="1151"/>
                    <a:pt x="2206" y="1111"/>
                    <a:pt x="2096" y="1111"/>
                  </a:cubicBezTo>
                  <a:cubicBezTo>
                    <a:pt x="1985" y="1111"/>
                    <a:pt x="1875" y="1151"/>
                    <a:pt x="1796" y="1229"/>
                  </a:cubicBezTo>
                  <a:lnTo>
                    <a:pt x="1670" y="1355"/>
                  </a:lnTo>
                  <a:lnTo>
                    <a:pt x="1670" y="410"/>
                  </a:lnTo>
                  <a:cubicBezTo>
                    <a:pt x="1670" y="221"/>
                    <a:pt x="1481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3" name="Google Shape;10143;p74"/>
            <p:cNvSpPr/>
            <p:nvPr/>
          </p:nvSpPr>
          <p:spPr>
            <a:xfrm>
              <a:off x="-62154300" y="3785700"/>
              <a:ext cx="318200" cy="275700"/>
            </a:xfrm>
            <a:custGeom>
              <a:avLst/>
              <a:gdLst/>
              <a:ahLst/>
              <a:cxnLst/>
              <a:rect l="l" t="t" r="r" b="b"/>
              <a:pathLst>
                <a:path w="12728" h="11028" extrusionOk="0">
                  <a:moveTo>
                    <a:pt x="5261" y="3560"/>
                  </a:moveTo>
                  <a:cubicBezTo>
                    <a:pt x="5513" y="3560"/>
                    <a:pt x="5671" y="3781"/>
                    <a:pt x="5671" y="4002"/>
                  </a:cubicBezTo>
                  <a:lnTo>
                    <a:pt x="5671" y="5671"/>
                  </a:lnTo>
                  <a:cubicBezTo>
                    <a:pt x="5671" y="5892"/>
                    <a:pt x="5450" y="6112"/>
                    <a:pt x="5261" y="6112"/>
                  </a:cubicBezTo>
                  <a:cubicBezTo>
                    <a:pt x="5072" y="6112"/>
                    <a:pt x="4820" y="5892"/>
                    <a:pt x="4820" y="5671"/>
                  </a:cubicBezTo>
                  <a:lnTo>
                    <a:pt x="4820" y="4002"/>
                  </a:lnTo>
                  <a:cubicBezTo>
                    <a:pt x="4820" y="3781"/>
                    <a:pt x="5041" y="3560"/>
                    <a:pt x="5261" y="3560"/>
                  </a:cubicBezTo>
                  <a:close/>
                  <a:moveTo>
                    <a:pt x="7719" y="3560"/>
                  </a:moveTo>
                  <a:cubicBezTo>
                    <a:pt x="7908" y="3560"/>
                    <a:pt x="8128" y="3781"/>
                    <a:pt x="8128" y="4002"/>
                  </a:cubicBezTo>
                  <a:lnTo>
                    <a:pt x="8128" y="5671"/>
                  </a:lnTo>
                  <a:cubicBezTo>
                    <a:pt x="8128" y="5892"/>
                    <a:pt x="7939" y="6112"/>
                    <a:pt x="7719" y="6112"/>
                  </a:cubicBezTo>
                  <a:cubicBezTo>
                    <a:pt x="7467" y="6112"/>
                    <a:pt x="7309" y="5892"/>
                    <a:pt x="7309" y="5671"/>
                  </a:cubicBezTo>
                  <a:lnTo>
                    <a:pt x="7309" y="4002"/>
                  </a:lnTo>
                  <a:cubicBezTo>
                    <a:pt x="7309" y="3781"/>
                    <a:pt x="7498" y="3560"/>
                    <a:pt x="7719" y="3560"/>
                  </a:cubicBezTo>
                  <a:close/>
                  <a:moveTo>
                    <a:pt x="10239" y="3560"/>
                  </a:moveTo>
                  <a:cubicBezTo>
                    <a:pt x="10460" y="3560"/>
                    <a:pt x="10617" y="3781"/>
                    <a:pt x="10617" y="4002"/>
                  </a:cubicBezTo>
                  <a:lnTo>
                    <a:pt x="10617" y="5671"/>
                  </a:lnTo>
                  <a:cubicBezTo>
                    <a:pt x="10617" y="5892"/>
                    <a:pt x="10428" y="6112"/>
                    <a:pt x="10239" y="6112"/>
                  </a:cubicBezTo>
                  <a:cubicBezTo>
                    <a:pt x="9987" y="6112"/>
                    <a:pt x="9798" y="5892"/>
                    <a:pt x="9798" y="5671"/>
                  </a:cubicBezTo>
                  <a:lnTo>
                    <a:pt x="9798" y="4002"/>
                  </a:lnTo>
                  <a:cubicBezTo>
                    <a:pt x="9798" y="3781"/>
                    <a:pt x="9987" y="3560"/>
                    <a:pt x="10239" y="3560"/>
                  </a:cubicBezTo>
                  <a:close/>
                  <a:moveTo>
                    <a:pt x="5230" y="9357"/>
                  </a:moveTo>
                  <a:cubicBezTo>
                    <a:pt x="5450" y="9357"/>
                    <a:pt x="5608" y="9578"/>
                    <a:pt x="5608" y="9767"/>
                  </a:cubicBezTo>
                  <a:cubicBezTo>
                    <a:pt x="5608" y="9987"/>
                    <a:pt x="5419" y="10208"/>
                    <a:pt x="5230" y="10208"/>
                  </a:cubicBezTo>
                  <a:cubicBezTo>
                    <a:pt x="5041" y="10208"/>
                    <a:pt x="4789" y="9987"/>
                    <a:pt x="4789" y="9767"/>
                  </a:cubicBezTo>
                  <a:cubicBezTo>
                    <a:pt x="4820" y="9578"/>
                    <a:pt x="5041" y="9357"/>
                    <a:pt x="5230" y="9357"/>
                  </a:cubicBezTo>
                  <a:close/>
                  <a:moveTo>
                    <a:pt x="9924" y="9357"/>
                  </a:moveTo>
                  <a:cubicBezTo>
                    <a:pt x="10145" y="9357"/>
                    <a:pt x="10302" y="9578"/>
                    <a:pt x="10302" y="9767"/>
                  </a:cubicBezTo>
                  <a:cubicBezTo>
                    <a:pt x="10302" y="9987"/>
                    <a:pt x="10113" y="10208"/>
                    <a:pt x="9924" y="10208"/>
                  </a:cubicBezTo>
                  <a:cubicBezTo>
                    <a:pt x="9704" y="10208"/>
                    <a:pt x="9515" y="9987"/>
                    <a:pt x="9515" y="9767"/>
                  </a:cubicBezTo>
                  <a:cubicBezTo>
                    <a:pt x="9515" y="9578"/>
                    <a:pt x="9704" y="9357"/>
                    <a:pt x="9924" y="9357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378"/>
                  </a:cubicBezTo>
                  <a:cubicBezTo>
                    <a:pt x="0" y="599"/>
                    <a:pt x="347" y="820"/>
                    <a:pt x="536" y="820"/>
                  </a:cubicBezTo>
                  <a:lnTo>
                    <a:pt x="2111" y="820"/>
                  </a:lnTo>
                  <a:cubicBezTo>
                    <a:pt x="2174" y="1103"/>
                    <a:pt x="3245" y="6711"/>
                    <a:pt x="3308" y="6994"/>
                  </a:cubicBezTo>
                  <a:cubicBezTo>
                    <a:pt x="2867" y="7184"/>
                    <a:pt x="2584" y="7625"/>
                    <a:pt x="2584" y="8097"/>
                  </a:cubicBezTo>
                  <a:cubicBezTo>
                    <a:pt x="2584" y="8759"/>
                    <a:pt x="3151" y="9326"/>
                    <a:pt x="3812" y="9326"/>
                  </a:cubicBezTo>
                  <a:lnTo>
                    <a:pt x="4001" y="9326"/>
                  </a:lnTo>
                  <a:cubicBezTo>
                    <a:pt x="3970" y="9452"/>
                    <a:pt x="3938" y="9609"/>
                    <a:pt x="3938" y="9767"/>
                  </a:cubicBezTo>
                  <a:cubicBezTo>
                    <a:pt x="3938" y="10429"/>
                    <a:pt x="4474" y="11027"/>
                    <a:pt x="5167" y="11027"/>
                  </a:cubicBezTo>
                  <a:cubicBezTo>
                    <a:pt x="5829" y="11027"/>
                    <a:pt x="6364" y="10460"/>
                    <a:pt x="6364" y="9767"/>
                  </a:cubicBezTo>
                  <a:cubicBezTo>
                    <a:pt x="6364" y="9609"/>
                    <a:pt x="6333" y="9483"/>
                    <a:pt x="6301" y="9326"/>
                  </a:cubicBezTo>
                  <a:lnTo>
                    <a:pt x="8664" y="9326"/>
                  </a:lnTo>
                  <a:cubicBezTo>
                    <a:pt x="8632" y="9452"/>
                    <a:pt x="8569" y="9609"/>
                    <a:pt x="8569" y="9767"/>
                  </a:cubicBezTo>
                  <a:cubicBezTo>
                    <a:pt x="8569" y="10429"/>
                    <a:pt x="9137" y="11027"/>
                    <a:pt x="9798" y="11027"/>
                  </a:cubicBezTo>
                  <a:cubicBezTo>
                    <a:pt x="10460" y="11027"/>
                    <a:pt x="11027" y="10460"/>
                    <a:pt x="11027" y="9767"/>
                  </a:cubicBezTo>
                  <a:cubicBezTo>
                    <a:pt x="11027" y="9609"/>
                    <a:pt x="10995" y="9483"/>
                    <a:pt x="10932" y="9357"/>
                  </a:cubicBezTo>
                  <a:lnTo>
                    <a:pt x="11562" y="9357"/>
                  </a:lnTo>
                  <a:cubicBezTo>
                    <a:pt x="11814" y="9357"/>
                    <a:pt x="12003" y="9168"/>
                    <a:pt x="12003" y="8979"/>
                  </a:cubicBezTo>
                  <a:cubicBezTo>
                    <a:pt x="12003" y="8727"/>
                    <a:pt x="11814" y="8538"/>
                    <a:pt x="11562" y="8538"/>
                  </a:cubicBezTo>
                  <a:lnTo>
                    <a:pt x="3749" y="8538"/>
                  </a:lnTo>
                  <a:cubicBezTo>
                    <a:pt x="3497" y="8538"/>
                    <a:pt x="3308" y="8349"/>
                    <a:pt x="3308" y="8160"/>
                  </a:cubicBezTo>
                  <a:cubicBezTo>
                    <a:pt x="3308" y="7940"/>
                    <a:pt x="3497" y="7719"/>
                    <a:pt x="3749" y="7719"/>
                  </a:cubicBezTo>
                  <a:lnTo>
                    <a:pt x="11468" y="7719"/>
                  </a:lnTo>
                  <a:cubicBezTo>
                    <a:pt x="11657" y="7719"/>
                    <a:pt x="11846" y="7562"/>
                    <a:pt x="11846" y="7373"/>
                  </a:cubicBezTo>
                  <a:lnTo>
                    <a:pt x="12665" y="2395"/>
                  </a:lnTo>
                  <a:cubicBezTo>
                    <a:pt x="12728" y="2143"/>
                    <a:pt x="12508" y="1922"/>
                    <a:pt x="12287" y="1922"/>
                  </a:cubicBezTo>
                  <a:lnTo>
                    <a:pt x="3056" y="1922"/>
                  </a:lnTo>
                  <a:lnTo>
                    <a:pt x="2741" y="347"/>
                  </a:lnTo>
                  <a:cubicBezTo>
                    <a:pt x="2710" y="158"/>
                    <a:pt x="2552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44" name="Google Shape;10144;p74"/>
          <p:cNvGrpSpPr/>
          <p:nvPr/>
        </p:nvGrpSpPr>
        <p:grpSpPr>
          <a:xfrm>
            <a:off x="843944" y="3806587"/>
            <a:ext cx="368186" cy="366364"/>
            <a:chOff x="-62151950" y="4111775"/>
            <a:chExt cx="318225" cy="316650"/>
          </a:xfrm>
          <a:solidFill>
            <a:srgbClr val="FFC000"/>
          </a:solidFill>
        </p:grpSpPr>
        <p:sp>
          <p:nvSpPr>
            <p:cNvPr id="10145" name="Google Shape;10145;p74"/>
            <p:cNvSpPr/>
            <p:nvPr/>
          </p:nvSpPr>
          <p:spPr>
            <a:xfrm>
              <a:off x="-62151950" y="4407925"/>
              <a:ext cx="318225" cy="20500"/>
            </a:xfrm>
            <a:custGeom>
              <a:avLst/>
              <a:gdLst/>
              <a:ahLst/>
              <a:cxnLst/>
              <a:rect l="l" t="t" r="r" b="b"/>
              <a:pathLst>
                <a:path w="1272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441"/>
                  </a:cubicBezTo>
                  <a:cubicBezTo>
                    <a:pt x="1" y="662"/>
                    <a:pt x="221" y="819"/>
                    <a:pt x="442" y="819"/>
                  </a:cubicBezTo>
                  <a:lnTo>
                    <a:pt x="12288" y="819"/>
                  </a:lnTo>
                  <a:cubicBezTo>
                    <a:pt x="12540" y="819"/>
                    <a:pt x="12697" y="630"/>
                    <a:pt x="12697" y="441"/>
                  </a:cubicBezTo>
                  <a:cubicBezTo>
                    <a:pt x="12729" y="158"/>
                    <a:pt x="12540" y="0"/>
                    <a:pt x="122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6" name="Google Shape;10146;p74"/>
            <p:cNvSpPr/>
            <p:nvPr/>
          </p:nvSpPr>
          <p:spPr>
            <a:xfrm>
              <a:off x="-62151950" y="4283475"/>
              <a:ext cx="84300" cy="104000"/>
            </a:xfrm>
            <a:custGeom>
              <a:avLst/>
              <a:gdLst/>
              <a:ahLst/>
              <a:cxnLst/>
              <a:rect l="l" t="t" r="r" b="b"/>
              <a:pathLst>
                <a:path w="3372" h="4160" extrusionOk="0">
                  <a:moveTo>
                    <a:pt x="1009" y="0"/>
                  </a:moveTo>
                  <a:cubicBezTo>
                    <a:pt x="442" y="0"/>
                    <a:pt x="1" y="442"/>
                    <a:pt x="1" y="1009"/>
                  </a:cubicBezTo>
                  <a:lnTo>
                    <a:pt x="1" y="3214"/>
                  </a:lnTo>
                  <a:cubicBezTo>
                    <a:pt x="64" y="3718"/>
                    <a:pt x="473" y="4159"/>
                    <a:pt x="1009" y="4159"/>
                  </a:cubicBezTo>
                  <a:lnTo>
                    <a:pt x="2363" y="4159"/>
                  </a:lnTo>
                  <a:cubicBezTo>
                    <a:pt x="2931" y="4159"/>
                    <a:pt x="3372" y="3718"/>
                    <a:pt x="3372" y="3214"/>
                  </a:cubicBezTo>
                  <a:lnTo>
                    <a:pt x="3372" y="1009"/>
                  </a:lnTo>
                  <a:cubicBezTo>
                    <a:pt x="3372" y="442"/>
                    <a:pt x="2931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7" name="Google Shape;10147;p74"/>
            <p:cNvSpPr/>
            <p:nvPr/>
          </p:nvSpPr>
          <p:spPr>
            <a:xfrm>
              <a:off x="-62033800" y="4111775"/>
              <a:ext cx="82725" cy="275700"/>
            </a:xfrm>
            <a:custGeom>
              <a:avLst/>
              <a:gdLst/>
              <a:ahLst/>
              <a:cxnLst/>
              <a:rect l="l" t="t" r="r" b="b"/>
              <a:pathLst>
                <a:path w="3309" h="11028" extrusionOk="0">
                  <a:moveTo>
                    <a:pt x="946" y="0"/>
                  </a:moveTo>
                  <a:cubicBezTo>
                    <a:pt x="410" y="0"/>
                    <a:pt x="0" y="410"/>
                    <a:pt x="0" y="977"/>
                  </a:cubicBezTo>
                  <a:lnTo>
                    <a:pt x="0" y="10082"/>
                  </a:lnTo>
                  <a:cubicBezTo>
                    <a:pt x="0" y="10618"/>
                    <a:pt x="441" y="11027"/>
                    <a:pt x="946" y="11027"/>
                  </a:cubicBezTo>
                  <a:lnTo>
                    <a:pt x="2332" y="11027"/>
                  </a:lnTo>
                  <a:cubicBezTo>
                    <a:pt x="2899" y="11027"/>
                    <a:pt x="3308" y="10586"/>
                    <a:pt x="3308" y="10082"/>
                  </a:cubicBezTo>
                  <a:lnTo>
                    <a:pt x="3308" y="977"/>
                  </a:lnTo>
                  <a:cubicBezTo>
                    <a:pt x="3308" y="410"/>
                    <a:pt x="2899" y="0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8" name="Google Shape;10148;p74"/>
            <p:cNvSpPr/>
            <p:nvPr/>
          </p:nvSpPr>
          <p:spPr>
            <a:xfrm>
              <a:off x="-61916450" y="4200775"/>
              <a:ext cx="82725" cy="186700"/>
            </a:xfrm>
            <a:custGeom>
              <a:avLst/>
              <a:gdLst/>
              <a:ahLst/>
              <a:cxnLst/>
              <a:rect l="l" t="t" r="r" b="b"/>
              <a:pathLst>
                <a:path w="3309" h="7468" extrusionOk="0">
                  <a:moveTo>
                    <a:pt x="946" y="0"/>
                  </a:moveTo>
                  <a:cubicBezTo>
                    <a:pt x="410" y="0"/>
                    <a:pt x="1" y="442"/>
                    <a:pt x="1" y="1009"/>
                  </a:cubicBezTo>
                  <a:lnTo>
                    <a:pt x="1" y="6522"/>
                  </a:lnTo>
                  <a:cubicBezTo>
                    <a:pt x="1" y="7058"/>
                    <a:pt x="442" y="7467"/>
                    <a:pt x="946" y="7467"/>
                  </a:cubicBezTo>
                  <a:lnTo>
                    <a:pt x="2332" y="7467"/>
                  </a:lnTo>
                  <a:cubicBezTo>
                    <a:pt x="2868" y="7467"/>
                    <a:pt x="3309" y="7026"/>
                    <a:pt x="3309" y="6522"/>
                  </a:cubicBezTo>
                  <a:lnTo>
                    <a:pt x="3309" y="1009"/>
                  </a:lnTo>
                  <a:cubicBezTo>
                    <a:pt x="3309" y="442"/>
                    <a:pt x="2868" y="0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49" name="Google Shape;10149;p74"/>
          <p:cNvGrpSpPr/>
          <p:nvPr/>
        </p:nvGrpSpPr>
        <p:grpSpPr>
          <a:xfrm>
            <a:off x="3062568" y="2897133"/>
            <a:ext cx="368157" cy="367434"/>
            <a:chOff x="-60254550" y="3367325"/>
            <a:chExt cx="318200" cy="317575"/>
          </a:xfrm>
          <a:solidFill>
            <a:srgbClr val="FFC000"/>
          </a:solidFill>
        </p:grpSpPr>
        <p:sp>
          <p:nvSpPr>
            <p:cNvPr id="10150" name="Google Shape;10150;p74"/>
            <p:cNvSpPr/>
            <p:nvPr/>
          </p:nvSpPr>
          <p:spPr>
            <a:xfrm>
              <a:off x="-60219125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51" y="0"/>
                  </a:moveTo>
                  <a:cubicBezTo>
                    <a:pt x="935" y="0"/>
                    <a:pt x="815" y="57"/>
                    <a:pt x="725" y="164"/>
                  </a:cubicBezTo>
                  <a:cubicBezTo>
                    <a:pt x="568" y="290"/>
                    <a:pt x="568" y="573"/>
                    <a:pt x="757" y="731"/>
                  </a:cubicBezTo>
                  <a:cubicBezTo>
                    <a:pt x="1103" y="1046"/>
                    <a:pt x="1103" y="1456"/>
                    <a:pt x="757" y="1771"/>
                  </a:cubicBezTo>
                  <a:cubicBezTo>
                    <a:pt x="32" y="2401"/>
                    <a:pt x="1" y="3377"/>
                    <a:pt x="757" y="4039"/>
                  </a:cubicBezTo>
                  <a:cubicBezTo>
                    <a:pt x="828" y="4110"/>
                    <a:pt x="924" y="4143"/>
                    <a:pt x="1023" y="4143"/>
                  </a:cubicBezTo>
                  <a:cubicBezTo>
                    <a:pt x="1144" y="4143"/>
                    <a:pt x="1269" y="4094"/>
                    <a:pt x="1356" y="4007"/>
                  </a:cubicBezTo>
                  <a:cubicBezTo>
                    <a:pt x="1513" y="3850"/>
                    <a:pt x="1513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2017" y="1771"/>
                    <a:pt x="2049" y="762"/>
                    <a:pt x="1292" y="101"/>
                  </a:cubicBezTo>
                  <a:cubicBezTo>
                    <a:pt x="1224" y="33"/>
                    <a:pt x="1139" y="0"/>
                    <a:pt x="10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1" name="Google Shape;10151;p74"/>
            <p:cNvSpPr/>
            <p:nvPr/>
          </p:nvSpPr>
          <p:spPr>
            <a:xfrm>
              <a:off x="-60156900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38" y="0"/>
                  </a:moveTo>
                  <a:cubicBezTo>
                    <a:pt x="913" y="0"/>
                    <a:pt x="783" y="57"/>
                    <a:pt x="694" y="164"/>
                  </a:cubicBezTo>
                  <a:cubicBezTo>
                    <a:pt x="536" y="290"/>
                    <a:pt x="536" y="573"/>
                    <a:pt x="757" y="731"/>
                  </a:cubicBezTo>
                  <a:cubicBezTo>
                    <a:pt x="1103" y="1046"/>
                    <a:pt x="1103" y="1456"/>
                    <a:pt x="757" y="1771"/>
                  </a:cubicBezTo>
                  <a:cubicBezTo>
                    <a:pt x="32" y="2401"/>
                    <a:pt x="1" y="3377"/>
                    <a:pt x="757" y="4039"/>
                  </a:cubicBezTo>
                  <a:cubicBezTo>
                    <a:pt x="828" y="4110"/>
                    <a:pt x="918" y="4143"/>
                    <a:pt x="1010" y="4143"/>
                  </a:cubicBezTo>
                  <a:cubicBezTo>
                    <a:pt x="1122" y="4143"/>
                    <a:pt x="1237" y="4094"/>
                    <a:pt x="1324" y="4007"/>
                  </a:cubicBezTo>
                  <a:cubicBezTo>
                    <a:pt x="1481" y="3850"/>
                    <a:pt x="1481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2017" y="1771"/>
                    <a:pt x="2049" y="762"/>
                    <a:pt x="1292" y="101"/>
                  </a:cubicBezTo>
                  <a:cubicBezTo>
                    <a:pt x="1224" y="33"/>
                    <a:pt x="1133" y="0"/>
                    <a:pt x="10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2" name="Google Shape;10152;p74"/>
            <p:cNvSpPr/>
            <p:nvPr/>
          </p:nvSpPr>
          <p:spPr>
            <a:xfrm>
              <a:off x="-60094675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38" y="0"/>
                  </a:moveTo>
                  <a:cubicBezTo>
                    <a:pt x="913" y="0"/>
                    <a:pt x="783" y="57"/>
                    <a:pt x="694" y="164"/>
                  </a:cubicBezTo>
                  <a:cubicBezTo>
                    <a:pt x="536" y="290"/>
                    <a:pt x="536" y="573"/>
                    <a:pt x="725" y="731"/>
                  </a:cubicBezTo>
                  <a:cubicBezTo>
                    <a:pt x="1103" y="1046"/>
                    <a:pt x="1103" y="1456"/>
                    <a:pt x="725" y="1771"/>
                  </a:cubicBezTo>
                  <a:cubicBezTo>
                    <a:pt x="32" y="2401"/>
                    <a:pt x="1" y="3377"/>
                    <a:pt x="725" y="4039"/>
                  </a:cubicBezTo>
                  <a:cubicBezTo>
                    <a:pt x="796" y="4110"/>
                    <a:pt x="893" y="4143"/>
                    <a:pt x="992" y="4143"/>
                  </a:cubicBezTo>
                  <a:cubicBezTo>
                    <a:pt x="1113" y="4143"/>
                    <a:pt x="1237" y="4094"/>
                    <a:pt x="1324" y="4007"/>
                  </a:cubicBezTo>
                  <a:cubicBezTo>
                    <a:pt x="1481" y="3850"/>
                    <a:pt x="1481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1985" y="1771"/>
                    <a:pt x="2048" y="762"/>
                    <a:pt x="1292" y="101"/>
                  </a:cubicBezTo>
                  <a:cubicBezTo>
                    <a:pt x="1224" y="33"/>
                    <a:pt x="1133" y="0"/>
                    <a:pt x="10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3" name="Google Shape;10153;p74"/>
            <p:cNvSpPr/>
            <p:nvPr/>
          </p:nvSpPr>
          <p:spPr>
            <a:xfrm>
              <a:off x="-60254550" y="3478525"/>
              <a:ext cx="318200" cy="206375"/>
            </a:xfrm>
            <a:custGeom>
              <a:avLst/>
              <a:gdLst/>
              <a:ahLst/>
              <a:cxnLst/>
              <a:rect l="l" t="t" r="r" b="b"/>
              <a:pathLst>
                <a:path w="12728" h="8255" extrusionOk="0">
                  <a:moveTo>
                    <a:pt x="10428" y="1607"/>
                  </a:moveTo>
                  <a:cubicBezTo>
                    <a:pt x="11184" y="1607"/>
                    <a:pt x="11814" y="2237"/>
                    <a:pt x="11814" y="2994"/>
                  </a:cubicBezTo>
                  <a:cubicBezTo>
                    <a:pt x="11814" y="3718"/>
                    <a:pt x="11184" y="4380"/>
                    <a:pt x="10428" y="4380"/>
                  </a:cubicBezTo>
                  <a:lnTo>
                    <a:pt x="9767" y="4380"/>
                  </a:lnTo>
                  <a:cubicBezTo>
                    <a:pt x="9861" y="4002"/>
                    <a:pt x="9893" y="3655"/>
                    <a:pt x="9893" y="3246"/>
                  </a:cubicBezTo>
                  <a:lnTo>
                    <a:pt x="9893" y="1607"/>
                  </a:lnTo>
                  <a:close/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3309"/>
                  </a:lnTo>
                  <a:cubicBezTo>
                    <a:pt x="0" y="5041"/>
                    <a:pt x="882" y="6522"/>
                    <a:pt x="2237" y="7436"/>
                  </a:cubicBezTo>
                  <a:lnTo>
                    <a:pt x="441" y="7436"/>
                  </a:lnTo>
                  <a:cubicBezTo>
                    <a:pt x="189" y="7436"/>
                    <a:pt x="32" y="7625"/>
                    <a:pt x="32" y="7845"/>
                  </a:cubicBezTo>
                  <a:cubicBezTo>
                    <a:pt x="32" y="8066"/>
                    <a:pt x="252" y="8255"/>
                    <a:pt x="441" y="8255"/>
                  </a:cubicBezTo>
                  <a:lnTo>
                    <a:pt x="9546" y="8255"/>
                  </a:lnTo>
                  <a:cubicBezTo>
                    <a:pt x="9767" y="8255"/>
                    <a:pt x="9924" y="8066"/>
                    <a:pt x="9924" y="7845"/>
                  </a:cubicBezTo>
                  <a:cubicBezTo>
                    <a:pt x="9924" y="7593"/>
                    <a:pt x="9735" y="7436"/>
                    <a:pt x="9546" y="7436"/>
                  </a:cubicBezTo>
                  <a:lnTo>
                    <a:pt x="7719" y="7436"/>
                  </a:lnTo>
                  <a:cubicBezTo>
                    <a:pt x="8538" y="6900"/>
                    <a:pt x="9168" y="6144"/>
                    <a:pt x="9578" y="5230"/>
                  </a:cubicBezTo>
                  <a:lnTo>
                    <a:pt x="10523" y="5230"/>
                  </a:lnTo>
                  <a:cubicBezTo>
                    <a:pt x="11751" y="5230"/>
                    <a:pt x="12728" y="4254"/>
                    <a:pt x="12728" y="3025"/>
                  </a:cubicBezTo>
                  <a:cubicBezTo>
                    <a:pt x="12728" y="1796"/>
                    <a:pt x="11657" y="788"/>
                    <a:pt x="10428" y="788"/>
                  </a:cubicBezTo>
                  <a:lnTo>
                    <a:pt x="9893" y="788"/>
                  </a:lnTo>
                  <a:lnTo>
                    <a:pt x="9893" y="379"/>
                  </a:lnTo>
                  <a:cubicBezTo>
                    <a:pt x="9893" y="158"/>
                    <a:pt x="9704" y="1"/>
                    <a:pt x="94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54" name="Google Shape;10154;p74"/>
          <p:cNvGrpSpPr/>
          <p:nvPr/>
        </p:nvGrpSpPr>
        <p:grpSpPr>
          <a:xfrm>
            <a:off x="3063465" y="3348127"/>
            <a:ext cx="366364" cy="366248"/>
            <a:chOff x="-60255350" y="3733825"/>
            <a:chExt cx="316650" cy="316550"/>
          </a:xfrm>
          <a:solidFill>
            <a:srgbClr val="FFC000"/>
          </a:solidFill>
        </p:grpSpPr>
        <p:sp>
          <p:nvSpPr>
            <p:cNvPr id="10155" name="Google Shape;10155;p74"/>
            <p:cNvSpPr/>
            <p:nvPr/>
          </p:nvSpPr>
          <p:spPr>
            <a:xfrm>
              <a:off x="-60218325" y="3733825"/>
              <a:ext cx="235525" cy="316550"/>
            </a:xfrm>
            <a:custGeom>
              <a:avLst/>
              <a:gdLst/>
              <a:ahLst/>
              <a:cxnLst/>
              <a:rect l="l" t="t" r="r" b="b"/>
              <a:pathLst>
                <a:path w="9421" h="12662" extrusionOk="0">
                  <a:moveTo>
                    <a:pt x="4821" y="1666"/>
                  </a:moveTo>
                  <a:cubicBezTo>
                    <a:pt x="5073" y="1666"/>
                    <a:pt x="5262" y="1886"/>
                    <a:pt x="5262" y="2075"/>
                  </a:cubicBezTo>
                  <a:lnTo>
                    <a:pt x="5262" y="2359"/>
                  </a:lnTo>
                  <a:cubicBezTo>
                    <a:pt x="5734" y="2485"/>
                    <a:pt x="6081" y="2989"/>
                    <a:pt x="6081" y="3525"/>
                  </a:cubicBezTo>
                  <a:cubicBezTo>
                    <a:pt x="6081" y="3777"/>
                    <a:pt x="5892" y="3934"/>
                    <a:pt x="5640" y="3934"/>
                  </a:cubicBezTo>
                  <a:cubicBezTo>
                    <a:pt x="5419" y="3934"/>
                    <a:pt x="5262" y="3714"/>
                    <a:pt x="5262" y="3525"/>
                  </a:cubicBezTo>
                  <a:cubicBezTo>
                    <a:pt x="5262" y="3273"/>
                    <a:pt x="5073" y="3084"/>
                    <a:pt x="4821" y="3084"/>
                  </a:cubicBezTo>
                  <a:cubicBezTo>
                    <a:pt x="4569" y="3084"/>
                    <a:pt x="4411" y="3273"/>
                    <a:pt x="4411" y="3525"/>
                  </a:cubicBezTo>
                  <a:cubicBezTo>
                    <a:pt x="4411" y="3777"/>
                    <a:pt x="4789" y="3997"/>
                    <a:pt x="5104" y="4249"/>
                  </a:cubicBezTo>
                  <a:cubicBezTo>
                    <a:pt x="5514" y="4564"/>
                    <a:pt x="6081" y="4942"/>
                    <a:pt x="6081" y="5604"/>
                  </a:cubicBezTo>
                  <a:cubicBezTo>
                    <a:pt x="6081" y="6171"/>
                    <a:pt x="5734" y="6612"/>
                    <a:pt x="5262" y="6801"/>
                  </a:cubicBezTo>
                  <a:lnTo>
                    <a:pt x="5262" y="7085"/>
                  </a:lnTo>
                  <a:cubicBezTo>
                    <a:pt x="5262" y="7305"/>
                    <a:pt x="5041" y="7463"/>
                    <a:pt x="4821" y="7463"/>
                  </a:cubicBezTo>
                  <a:cubicBezTo>
                    <a:pt x="4569" y="7463"/>
                    <a:pt x="4411" y="7274"/>
                    <a:pt x="4411" y="7085"/>
                  </a:cubicBezTo>
                  <a:lnTo>
                    <a:pt x="4411" y="6801"/>
                  </a:lnTo>
                  <a:cubicBezTo>
                    <a:pt x="3938" y="6644"/>
                    <a:pt x="3592" y="6171"/>
                    <a:pt x="3592" y="5604"/>
                  </a:cubicBezTo>
                  <a:cubicBezTo>
                    <a:pt x="3592" y="5383"/>
                    <a:pt x="3781" y="5194"/>
                    <a:pt x="4033" y="5194"/>
                  </a:cubicBezTo>
                  <a:cubicBezTo>
                    <a:pt x="4253" y="5194"/>
                    <a:pt x="4411" y="5383"/>
                    <a:pt x="4411" y="5604"/>
                  </a:cubicBezTo>
                  <a:cubicBezTo>
                    <a:pt x="4411" y="5856"/>
                    <a:pt x="4632" y="6014"/>
                    <a:pt x="4821" y="6014"/>
                  </a:cubicBezTo>
                  <a:cubicBezTo>
                    <a:pt x="5041" y="6014"/>
                    <a:pt x="5262" y="5824"/>
                    <a:pt x="5262" y="5604"/>
                  </a:cubicBezTo>
                  <a:cubicBezTo>
                    <a:pt x="5262" y="5383"/>
                    <a:pt x="4947" y="5131"/>
                    <a:pt x="4569" y="4911"/>
                  </a:cubicBezTo>
                  <a:cubicBezTo>
                    <a:pt x="4159" y="4596"/>
                    <a:pt x="3592" y="4186"/>
                    <a:pt x="3592" y="3525"/>
                  </a:cubicBezTo>
                  <a:cubicBezTo>
                    <a:pt x="3592" y="2989"/>
                    <a:pt x="3938" y="2548"/>
                    <a:pt x="4411" y="2359"/>
                  </a:cubicBezTo>
                  <a:lnTo>
                    <a:pt x="4411" y="2075"/>
                  </a:lnTo>
                  <a:cubicBezTo>
                    <a:pt x="4411" y="1823"/>
                    <a:pt x="4632" y="1666"/>
                    <a:pt x="4821" y="1666"/>
                  </a:cubicBezTo>
                  <a:close/>
                  <a:moveTo>
                    <a:pt x="6081" y="9385"/>
                  </a:moveTo>
                  <a:lnTo>
                    <a:pt x="6081" y="10235"/>
                  </a:lnTo>
                  <a:lnTo>
                    <a:pt x="3592" y="10235"/>
                  </a:lnTo>
                  <a:lnTo>
                    <a:pt x="3592" y="9385"/>
                  </a:lnTo>
                  <a:close/>
                  <a:moveTo>
                    <a:pt x="4801" y="0"/>
                  </a:moveTo>
                  <a:cubicBezTo>
                    <a:pt x="4498" y="0"/>
                    <a:pt x="4188" y="29"/>
                    <a:pt x="3875" y="91"/>
                  </a:cubicBezTo>
                  <a:cubicBezTo>
                    <a:pt x="2111" y="500"/>
                    <a:pt x="693" y="1949"/>
                    <a:pt x="378" y="3714"/>
                  </a:cubicBezTo>
                  <a:cubicBezTo>
                    <a:pt x="0" y="5698"/>
                    <a:pt x="1008" y="7652"/>
                    <a:pt x="2773" y="8565"/>
                  </a:cubicBezTo>
                  <a:lnTo>
                    <a:pt x="2773" y="10582"/>
                  </a:lnTo>
                  <a:cubicBezTo>
                    <a:pt x="2773" y="11716"/>
                    <a:pt x="3718" y="12661"/>
                    <a:pt x="4852" y="12661"/>
                  </a:cubicBezTo>
                  <a:cubicBezTo>
                    <a:pt x="5986" y="12661"/>
                    <a:pt x="6963" y="11716"/>
                    <a:pt x="6963" y="10582"/>
                  </a:cubicBezTo>
                  <a:lnTo>
                    <a:pt x="6963" y="8565"/>
                  </a:lnTo>
                  <a:cubicBezTo>
                    <a:pt x="8444" y="7778"/>
                    <a:pt x="9420" y="6234"/>
                    <a:pt x="9420" y="4501"/>
                  </a:cubicBezTo>
                  <a:cubicBezTo>
                    <a:pt x="9392" y="2000"/>
                    <a:pt x="7308" y="0"/>
                    <a:pt x="4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6" name="Google Shape;10156;p74"/>
            <p:cNvSpPr/>
            <p:nvPr/>
          </p:nvSpPr>
          <p:spPr>
            <a:xfrm>
              <a:off x="-60255350" y="3844775"/>
              <a:ext cx="34675" cy="20500"/>
            </a:xfrm>
            <a:custGeom>
              <a:avLst/>
              <a:gdLst/>
              <a:ahLst/>
              <a:cxnLst/>
              <a:rect l="l" t="t" r="r" b="b"/>
              <a:pathLst>
                <a:path w="1387" h="820" extrusionOk="0">
                  <a:moveTo>
                    <a:pt x="379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90" y="819"/>
                    <a:pt x="379" y="819"/>
                  </a:cubicBezTo>
                  <a:lnTo>
                    <a:pt x="946" y="819"/>
                  </a:lnTo>
                  <a:cubicBezTo>
                    <a:pt x="1166" y="819"/>
                    <a:pt x="1387" y="630"/>
                    <a:pt x="1387" y="378"/>
                  </a:cubicBezTo>
                  <a:cubicBezTo>
                    <a:pt x="1387" y="158"/>
                    <a:pt x="1166" y="0"/>
                    <a:pt x="9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7" name="Google Shape;10157;p74"/>
            <p:cNvSpPr/>
            <p:nvPr/>
          </p:nvSpPr>
          <p:spPr>
            <a:xfrm>
              <a:off x="-59974175" y="3844775"/>
              <a:ext cx="35475" cy="20500"/>
            </a:xfrm>
            <a:custGeom>
              <a:avLst/>
              <a:gdLst/>
              <a:ahLst/>
              <a:cxnLst/>
              <a:rect l="l" t="t" r="r" b="b"/>
              <a:pathLst>
                <a:path w="141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cubicBezTo>
                    <a:pt x="1" y="630"/>
                    <a:pt x="221" y="819"/>
                    <a:pt x="442" y="819"/>
                  </a:cubicBezTo>
                  <a:lnTo>
                    <a:pt x="1009" y="819"/>
                  </a:lnTo>
                  <a:cubicBezTo>
                    <a:pt x="1230" y="819"/>
                    <a:pt x="1387" y="630"/>
                    <a:pt x="1387" y="378"/>
                  </a:cubicBezTo>
                  <a:cubicBezTo>
                    <a:pt x="1419" y="158"/>
                    <a:pt x="123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8" name="Google Shape;10158;p74"/>
            <p:cNvSpPr/>
            <p:nvPr/>
          </p:nvSpPr>
          <p:spPr>
            <a:xfrm>
              <a:off x="-60212825" y="393947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836" y="1"/>
                  </a:moveTo>
                  <a:cubicBezTo>
                    <a:pt x="725" y="1"/>
                    <a:pt x="615" y="40"/>
                    <a:pt x="536" y="119"/>
                  </a:cubicBezTo>
                  <a:lnTo>
                    <a:pt x="158" y="497"/>
                  </a:lnTo>
                  <a:cubicBezTo>
                    <a:pt x="1" y="654"/>
                    <a:pt x="1" y="938"/>
                    <a:pt x="158" y="1096"/>
                  </a:cubicBezTo>
                  <a:cubicBezTo>
                    <a:pt x="237" y="1174"/>
                    <a:pt x="340" y="1214"/>
                    <a:pt x="442" y="1214"/>
                  </a:cubicBezTo>
                  <a:cubicBezTo>
                    <a:pt x="544" y="1214"/>
                    <a:pt x="647" y="1174"/>
                    <a:pt x="725" y="1096"/>
                  </a:cubicBezTo>
                  <a:lnTo>
                    <a:pt x="1135" y="686"/>
                  </a:lnTo>
                  <a:cubicBezTo>
                    <a:pt x="1293" y="528"/>
                    <a:pt x="1293" y="245"/>
                    <a:pt x="1135" y="119"/>
                  </a:cubicBezTo>
                  <a:cubicBezTo>
                    <a:pt x="1056" y="40"/>
                    <a:pt x="946" y="1"/>
                    <a:pt x="8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9" name="Google Shape;10159;p74"/>
            <p:cNvSpPr/>
            <p:nvPr/>
          </p:nvSpPr>
          <p:spPr>
            <a:xfrm>
              <a:off x="-60012750" y="373942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835" y="1"/>
                  </a:moveTo>
                  <a:cubicBezTo>
                    <a:pt x="725" y="1"/>
                    <a:pt x="614" y="40"/>
                    <a:pt x="536" y="119"/>
                  </a:cubicBezTo>
                  <a:lnTo>
                    <a:pt x="126" y="497"/>
                  </a:lnTo>
                  <a:cubicBezTo>
                    <a:pt x="0" y="654"/>
                    <a:pt x="0" y="938"/>
                    <a:pt x="126" y="1095"/>
                  </a:cubicBezTo>
                  <a:cubicBezTo>
                    <a:pt x="205" y="1174"/>
                    <a:pt x="315" y="1213"/>
                    <a:pt x="425" y="1213"/>
                  </a:cubicBezTo>
                  <a:cubicBezTo>
                    <a:pt x="536" y="1213"/>
                    <a:pt x="646" y="1174"/>
                    <a:pt x="725" y="1095"/>
                  </a:cubicBezTo>
                  <a:lnTo>
                    <a:pt x="1134" y="686"/>
                  </a:lnTo>
                  <a:cubicBezTo>
                    <a:pt x="1292" y="560"/>
                    <a:pt x="1292" y="276"/>
                    <a:pt x="1134" y="119"/>
                  </a:cubicBezTo>
                  <a:cubicBezTo>
                    <a:pt x="1056" y="40"/>
                    <a:pt x="945" y="1"/>
                    <a:pt x="8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0" name="Google Shape;10160;p74"/>
            <p:cNvSpPr/>
            <p:nvPr/>
          </p:nvSpPr>
          <p:spPr>
            <a:xfrm>
              <a:off x="-60012750" y="393947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425" y="1"/>
                  </a:moveTo>
                  <a:cubicBezTo>
                    <a:pt x="315" y="1"/>
                    <a:pt x="205" y="40"/>
                    <a:pt x="126" y="119"/>
                  </a:cubicBezTo>
                  <a:cubicBezTo>
                    <a:pt x="0" y="245"/>
                    <a:pt x="0" y="528"/>
                    <a:pt x="126" y="686"/>
                  </a:cubicBezTo>
                  <a:lnTo>
                    <a:pt x="536" y="1096"/>
                  </a:lnTo>
                  <a:cubicBezTo>
                    <a:pt x="614" y="1174"/>
                    <a:pt x="725" y="1214"/>
                    <a:pt x="835" y="1214"/>
                  </a:cubicBezTo>
                  <a:cubicBezTo>
                    <a:pt x="945" y="1214"/>
                    <a:pt x="1056" y="1174"/>
                    <a:pt x="1134" y="1096"/>
                  </a:cubicBezTo>
                  <a:cubicBezTo>
                    <a:pt x="1292" y="938"/>
                    <a:pt x="1292" y="654"/>
                    <a:pt x="1134" y="497"/>
                  </a:cubicBezTo>
                  <a:lnTo>
                    <a:pt x="725" y="119"/>
                  </a:lnTo>
                  <a:cubicBezTo>
                    <a:pt x="646" y="40"/>
                    <a:pt x="536" y="1"/>
                    <a:pt x="4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1" name="Google Shape;10161;p74"/>
            <p:cNvSpPr/>
            <p:nvPr/>
          </p:nvSpPr>
          <p:spPr>
            <a:xfrm>
              <a:off x="-60212825" y="373942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442" y="1"/>
                  </a:moveTo>
                  <a:cubicBezTo>
                    <a:pt x="340" y="1"/>
                    <a:pt x="237" y="40"/>
                    <a:pt x="158" y="119"/>
                  </a:cubicBezTo>
                  <a:cubicBezTo>
                    <a:pt x="1" y="276"/>
                    <a:pt x="1" y="560"/>
                    <a:pt x="158" y="686"/>
                  </a:cubicBezTo>
                  <a:lnTo>
                    <a:pt x="536" y="1095"/>
                  </a:lnTo>
                  <a:cubicBezTo>
                    <a:pt x="615" y="1174"/>
                    <a:pt x="725" y="1213"/>
                    <a:pt x="836" y="1213"/>
                  </a:cubicBezTo>
                  <a:cubicBezTo>
                    <a:pt x="946" y="1213"/>
                    <a:pt x="1056" y="1174"/>
                    <a:pt x="1135" y="1095"/>
                  </a:cubicBezTo>
                  <a:cubicBezTo>
                    <a:pt x="1293" y="938"/>
                    <a:pt x="1293" y="654"/>
                    <a:pt x="1135" y="497"/>
                  </a:cubicBezTo>
                  <a:lnTo>
                    <a:pt x="725" y="119"/>
                  </a:lnTo>
                  <a:cubicBezTo>
                    <a:pt x="647" y="40"/>
                    <a:pt x="544" y="1"/>
                    <a:pt x="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62" name="Google Shape;10162;p74"/>
          <p:cNvGrpSpPr/>
          <p:nvPr/>
        </p:nvGrpSpPr>
        <p:grpSpPr>
          <a:xfrm>
            <a:off x="3091262" y="3807035"/>
            <a:ext cx="310770" cy="365467"/>
            <a:chOff x="-60232500" y="4101525"/>
            <a:chExt cx="268600" cy="315875"/>
          </a:xfrm>
          <a:solidFill>
            <a:srgbClr val="FFC000"/>
          </a:solidFill>
        </p:grpSpPr>
        <p:sp>
          <p:nvSpPr>
            <p:cNvPr id="10163" name="Google Shape;10163;p74"/>
            <p:cNvSpPr/>
            <p:nvPr/>
          </p:nvSpPr>
          <p:spPr>
            <a:xfrm>
              <a:off x="-60222275" y="4273225"/>
              <a:ext cx="63025" cy="144175"/>
            </a:xfrm>
            <a:custGeom>
              <a:avLst/>
              <a:gdLst/>
              <a:ahLst/>
              <a:cxnLst/>
              <a:rect l="l" t="t" r="r" b="b"/>
              <a:pathLst>
                <a:path w="2521" h="5767" extrusionOk="0">
                  <a:moveTo>
                    <a:pt x="1261" y="1"/>
                  </a:moveTo>
                  <a:cubicBezTo>
                    <a:pt x="1072" y="1"/>
                    <a:pt x="851" y="190"/>
                    <a:pt x="851" y="379"/>
                  </a:cubicBezTo>
                  <a:lnTo>
                    <a:pt x="851" y="662"/>
                  </a:lnTo>
                  <a:cubicBezTo>
                    <a:pt x="379" y="820"/>
                    <a:pt x="1" y="1293"/>
                    <a:pt x="1" y="1828"/>
                  </a:cubicBezTo>
                  <a:cubicBezTo>
                    <a:pt x="1" y="2521"/>
                    <a:pt x="568" y="2899"/>
                    <a:pt x="1009" y="3214"/>
                  </a:cubicBezTo>
                  <a:cubicBezTo>
                    <a:pt x="1324" y="3466"/>
                    <a:pt x="1671" y="3687"/>
                    <a:pt x="1671" y="3939"/>
                  </a:cubicBezTo>
                  <a:cubicBezTo>
                    <a:pt x="1671" y="4160"/>
                    <a:pt x="1482" y="4349"/>
                    <a:pt x="1261" y="4349"/>
                  </a:cubicBezTo>
                  <a:cubicBezTo>
                    <a:pt x="1072" y="4349"/>
                    <a:pt x="851" y="4160"/>
                    <a:pt x="851" y="3939"/>
                  </a:cubicBezTo>
                  <a:cubicBezTo>
                    <a:pt x="851" y="3687"/>
                    <a:pt x="631" y="3529"/>
                    <a:pt x="442" y="3529"/>
                  </a:cubicBezTo>
                  <a:cubicBezTo>
                    <a:pt x="253" y="3529"/>
                    <a:pt x="64" y="3718"/>
                    <a:pt x="64" y="3939"/>
                  </a:cubicBezTo>
                  <a:cubicBezTo>
                    <a:pt x="64" y="4475"/>
                    <a:pt x="410" y="4916"/>
                    <a:pt x="883" y="5105"/>
                  </a:cubicBezTo>
                  <a:lnTo>
                    <a:pt x="883" y="5388"/>
                  </a:lnTo>
                  <a:cubicBezTo>
                    <a:pt x="883" y="5609"/>
                    <a:pt x="1072" y="5766"/>
                    <a:pt x="1324" y="5766"/>
                  </a:cubicBezTo>
                  <a:cubicBezTo>
                    <a:pt x="1545" y="5766"/>
                    <a:pt x="1702" y="5577"/>
                    <a:pt x="1702" y="5388"/>
                  </a:cubicBezTo>
                  <a:lnTo>
                    <a:pt x="1702" y="5105"/>
                  </a:lnTo>
                  <a:cubicBezTo>
                    <a:pt x="2175" y="4947"/>
                    <a:pt x="2521" y="4475"/>
                    <a:pt x="2521" y="3939"/>
                  </a:cubicBezTo>
                  <a:cubicBezTo>
                    <a:pt x="2521" y="3246"/>
                    <a:pt x="1986" y="2868"/>
                    <a:pt x="1545" y="2553"/>
                  </a:cubicBezTo>
                  <a:cubicBezTo>
                    <a:pt x="1229" y="2301"/>
                    <a:pt x="883" y="2080"/>
                    <a:pt x="883" y="1828"/>
                  </a:cubicBezTo>
                  <a:cubicBezTo>
                    <a:pt x="883" y="1608"/>
                    <a:pt x="1072" y="1450"/>
                    <a:pt x="1261" y="1450"/>
                  </a:cubicBezTo>
                  <a:cubicBezTo>
                    <a:pt x="1513" y="1450"/>
                    <a:pt x="1671" y="1639"/>
                    <a:pt x="1671" y="1828"/>
                  </a:cubicBezTo>
                  <a:cubicBezTo>
                    <a:pt x="1671" y="2080"/>
                    <a:pt x="1860" y="2269"/>
                    <a:pt x="2112" y="2269"/>
                  </a:cubicBezTo>
                  <a:cubicBezTo>
                    <a:pt x="2332" y="2269"/>
                    <a:pt x="2490" y="2080"/>
                    <a:pt x="2490" y="1828"/>
                  </a:cubicBezTo>
                  <a:cubicBezTo>
                    <a:pt x="2490" y="1293"/>
                    <a:pt x="2143" y="852"/>
                    <a:pt x="1671" y="662"/>
                  </a:cubicBezTo>
                  <a:lnTo>
                    <a:pt x="1671" y="379"/>
                  </a:lnTo>
                  <a:cubicBezTo>
                    <a:pt x="1671" y="158"/>
                    <a:pt x="1482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4" name="Google Shape;10164;p74"/>
            <p:cNvSpPr/>
            <p:nvPr/>
          </p:nvSpPr>
          <p:spPr>
            <a:xfrm>
              <a:off x="-60232500" y="4101525"/>
              <a:ext cx="268600" cy="315875"/>
            </a:xfrm>
            <a:custGeom>
              <a:avLst/>
              <a:gdLst/>
              <a:ahLst/>
              <a:cxnLst/>
              <a:rect l="l" t="t" r="r" b="b"/>
              <a:pathLst>
                <a:path w="10744" h="12635" extrusionOk="0">
                  <a:moveTo>
                    <a:pt x="5356" y="1"/>
                  </a:moveTo>
                  <a:cubicBezTo>
                    <a:pt x="5104" y="1"/>
                    <a:pt x="4946" y="190"/>
                    <a:pt x="4946" y="410"/>
                  </a:cubicBezTo>
                  <a:lnTo>
                    <a:pt x="4946" y="820"/>
                  </a:lnTo>
                  <a:cubicBezTo>
                    <a:pt x="2206" y="1041"/>
                    <a:pt x="0" y="3340"/>
                    <a:pt x="0" y="6176"/>
                  </a:cubicBezTo>
                  <a:lnTo>
                    <a:pt x="0" y="6585"/>
                  </a:lnTo>
                  <a:lnTo>
                    <a:pt x="32" y="6585"/>
                  </a:lnTo>
                  <a:cubicBezTo>
                    <a:pt x="32" y="6806"/>
                    <a:pt x="221" y="6963"/>
                    <a:pt x="473" y="6963"/>
                  </a:cubicBezTo>
                  <a:cubicBezTo>
                    <a:pt x="693" y="6963"/>
                    <a:pt x="851" y="6774"/>
                    <a:pt x="851" y="6585"/>
                  </a:cubicBezTo>
                  <a:cubicBezTo>
                    <a:pt x="851" y="6113"/>
                    <a:pt x="1197" y="5766"/>
                    <a:pt x="1701" y="5766"/>
                  </a:cubicBezTo>
                  <a:cubicBezTo>
                    <a:pt x="2174" y="5766"/>
                    <a:pt x="2521" y="6113"/>
                    <a:pt x="2521" y="6585"/>
                  </a:cubicBezTo>
                  <a:cubicBezTo>
                    <a:pt x="2521" y="6806"/>
                    <a:pt x="2710" y="6963"/>
                    <a:pt x="2899" y="6963"/>
                  </a:cubicBezTo>
                  <a:cubicBezTo>
                    <a:pt x="3119" y="6963"/>
                    <a:pt x="3308" y="6774"/>
                    <a:pt x="3308" y="6585"/>
                  </a:cubicBezTo>
                  <a:cubicBezTo>
                    <a:pt x="3308" y="6113"/>
                    <a:pt x="3655" y="5766"/>
                    <a:pt x="4127" y="5766"/>
                  </a:cubicBezTo>
                  <a:cubicBezTo>
                    <a:pt x="4600" y="5766"/>
                    <a:pt x="4946" y="6113"/>
                    <a:pt x="4946" y="6585"/>
                  </a:cubicBezTo>
                  <a:lnTo>
                    <a:pt x="4946" y="11437"/>
                  </a:lnTo>
                  <a:cubicBezTo>
                    <a:pt x="4946" y="12099"/>
                    <a:pt x="5514" y="12634"/>
                    <a:pt x="6175" y="12634"/>
                  </a:cubicBezTo>
                  <a:cubicBezTo>
                    <a:pt x="6837" y="12634"/>
                    <a:pt x="7404" y="12099"/>
                    <a:pt x="7404" y="11437"/>
                  </a:cubicBezTo>
                  <a:lnTo>
                    <a:pt x="7404" y="10586"/>
                  </a:lnTo>
                  <a:cubicBezTo>
                    <a:pt x="7404" y="10366"/>
                    <a:pt x="7215" y="10208"/>
                    <a:pt x="6994" y="10208"/>
                  </a:cubicBezTo>
                  <a:cubicBezTo>
                    <a:pt x="6805" y="10208"/>
                    <a:pt x="6616" y="10397"/>
                    <a:pt x="6616" y="10586"/>
                  </a:cubicBezTo>
                  <a:lnTo>
                    <a:pt x="6616" y="11437"/>
                  </a:lnTo>
                  <a:cubicBezTo>
                    <a:pt x="6616" y="11658"/>
                    <a:pt x="6427" y="11815"/>
                    <a:pt x="6175" y="11815"/>
                  </a:cubicBezTo>
                  <a:cubicBezTo>
                    <a:pt x="5955" y="11815"/>
                    <a:pt x="5797" y="11626"/>
                    <a:pt x="5797" y="11437"/>
                  </a:cubicBezTo>
                  <a:lnTo>
                    <a:pt x="5797" y="6585"/>
                  </a:lnTo>
                  <a:cubicBezTo>
                    <a:pt x="5797" y="6113"/>
                    <a:pt x="6144" y="5766"/>
                    <a:pt x="6616" y="5766"/>
                  </a:cubicBezTo>
                  <a:cubicBezTo>
                    <a:pt x="7089" y="5766"/>
                    <a:pt x="7435" y="6113"/>
                    <a:pt x="7435" y="6585"/>
                  </a:cubicBezTo>
                  <a:cubicBezTo>
                    <a:pt x="7435" y="6806"/>
                    <a:pt x="7624" y="6963"/>
                    <a:pt x="7876" y="6963"/>
                  </a:cubicBezTo>
                  <a:cubicBezTo>
                    <a:pt x="8097" y="6963"/>
                    <a:pt x="8255" y="6774"/>
                    <a:pt x="8255" y="6585"/>
                  </a:cubicBezTo>
                  <a:cubicBezTo>
                    <a:pt x="8255" y="6113"/>
                    <a:pt x="8633" y="5766"/>
                    <a:pt x="9105" y="5766"/>
                  </a:cubicBezTo>
                  <a:cubicBezTo>
                    <a:pt x="9578" y="5766"/>
                    <a:pt x="9924" y="6113"/>
                    <a:pt x="9924" y="6585"/>
                  </a:cubicBezTo>
                  <a:cubicBezTo>
                    <a:pt x="9924" y="6806"/>
                    <a:pt x="10113" y="6963"/>
                    <a:pt x="10302" y="6963"/>
                  </a:cubicBezTo>
                  <a:cubicBezTo>
                    <a:pt x="10523" y="6963"/>
                    <a:pt x="10743" y="6774"/>
                    <a:pt x="10743" y="6585"/>
                  </a:cubicBezTo>
                  <a:lnTo>
                    <a:pt x="10743" y="6176"/>
                  </a:lnTo>
                  <a:cubicBezTo>
                    <a:pt x="10743" y="3340"/>
                    <a:pt x="8538" y="1041"/>
                    <a:pt x="5797" y="820"/>
                  </a:cubicBezTo>
                  <a:lnTo>
                    <a:pt x="5797" y="410"/>
                  </a:lnTo>
                  <a:cubicBezTo>
                    <a:pt x="5797" y="158"/>
                    <a:pt x="5577" y="1"/>
                    <a:pt x="5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65" name="Google Shape;10165;p74"/>
          <p:cNvSpPr/>
          <p:nvPr/>
        </p:nvSpPr>
        <p:spPr>
          <a:xfrm>
            <a:off x="2179036" y="4275969"/>
            <a:ext cx="366335" cy="367290"/>
          </a:xfrm>
          <a:custGeom>
            <a:avLst/>
            <a:gdLst/>
            <a:ahLst/>
            <a:cxnLst/>
            <a:rect l="l" t="t" r="r" b="b"/>
            <a:pathLst>
              <a:path w="12665" h="12698" extrusionOk="0">
                <a:moveTo>
                  <a:pt x="9200" y="883"/>
                </a:moveTo>
                <a:lnTo>
                  <a:pt x="9200" y="1702"/>
                </a:lnTo>
                <a:lnTo>
                  <a:pt x="3403" y="1702"/>
                </a:lnTo>
                <a:lnTo>
                  <a:pt x="3403" y="883"/>
                </a:lnTo>
                <a:close/>
                <a:moveTo>
                  <a:pt x="4222" y="3340"/>
                </a:moveTo>
                <a:lnTo>
                  <a:pt x="4222" y="4191"/>
                </a:lnTo>
                <a:lnTo>
                  <a:pt x="3403" y="4191"/>
                </a:lnTo>
                <a:lnTo>
                  <a:pt x="3403" y="3340"/>
                </a:lnTo>
                <a:close/>
                <a:moveTo>
                  <a:pt x="6711" y="3340"/>
                </a:moveTo>
                <a:lnTo>
                  <a:pt x="6711" y="4191"/>
                </a:lnTo>
                <a:lnTo>
                  <a:pt x="5892" y="4191"/>
                </a:lnTo>
                <a:lnTo>
                  <a:pt x="5892" y="3340"/>
                </a:lnTo>
                <a:close/>
                <a:moveTo>
                  <a:pt x="9200" y="3340"/>
                </a:moveTo>
                <a:lnTo>
                  <a:pt x="9200" y="4191"/>
                </a:lnTo>
                <a:lnTo>
                  <a:pt x="8349" y="4191"/>
                </a:lnTo>
                <a:lnTo>
                  <a:pt x="8349" y="3340"/>
                </a:lnTo>
                <a:close/>
                <a:moveTo>
                  <a:pt x="4222" y="5010"/>
                </a:moveTo>
                <a:lnTo>
                  <a:pt x="4222" y="5829"/>
                </a:lnTo>
                <a:lnTo>
                  <a:pt x="3403" y="5829"/>
                </a:lnTo>
                <a:lnTo>
                  <a:pt x="3403" y="5010"/>
                </a:lnTo>
                <a:close/>
                <a:moveTo>
                  <a:pt x="6711" y="5010"/>
                </a:moveTo>
                <a:lnTo>
                  <a:pt x="6711" y="5829"/>
                </a:lnTo>
                <a:lnTo>
                  <a:pt x="5892" y="5829"/>
                </a:lnTo>
                <a:lnTo>
                  <a:pt x="5892" y="5010"/>
                </a:lnTo>
                <a:close/>
                <a:moveTo>
                  <a:pt x="9200" y="5010"/>
                </a:moveTo>
                <a:lnTo>
                  <a:pt x="9200" y="5829"/>
                </a:lnTo>
                <a:lnTo>
                  <a:pt x="8349" y="5829"/>
                </a:lnTo>
                <a:lnTo>
                  <a:pt x="8349" y="5010"/>
                </a:lnTo>
                <a:close/>
                <a:moveTo>
                  <a:pt x="4222" y="6648"/>
                </a:moveTo>
                <a:lnTo>
                  <a:pt x="4222" y="7499"/>
                </a:lnTo>
                <a:lnTo>
                  <a:pt x="3403" y="7499"/>
                </a:lnTo>
                <a:lnTo>
                  <a:pt x="3403" y="6648"/>
                </a:lnTo>
                <a:close/>
                <a:moveTo>
                  <a:pt x="6711" y="6648"/>
                </a:moveTo>
                <a:lnTo>
                  <a:pt x="6711" y="7499"/>
                </a:lnTo>
                <a:lnTo>
                  <a:pt x="5892" y="7499"/>
                </a:lnTo>
                <a:lnTo>
                  <a:pt x="5892" y="6648"/>
                </a:lnTo>
                <a:close/>
                <a:moveTo>
                  <a:pt x="9200" y="6648"/>
                </a:moveTo>
                <a:lnTo>
                  <a:pt x="9200" y="7499"/>
                </a:lnTo>
                <a:lnTo>
                  <a:pt x="8349" y="7499"/>
                </a:lnTo>
                <a:lnTo>
                  <a:pt x="8349" y="6648"/>
                </a:lnTo>
                <a:close/>
                <a:moveTo>
                  <a:pt x="1733" y="9137"/>
                </a:moveTo>
                <a:lnTo>
                  <a:pt x="1733" y="11909"/>
                </a:lnTo>
                <a:lnTo>
                  <a:pt x="819" y="11909"/>
                </a:lnTo>
                <a:lnTo>
                  <a:pt x="819" y="9137"/>
                </a:lnTo>
                <a:close/>
                <a:moveTo>
                  <a:pt x="5892" y="9137"/>
                </a:moveTo>
                <a:lnTo>
                  <a:pt x="5892" y="11909"/>
                </a:lnTo>
                <a:lnTo>
                  <a:pt x="4222" y="11909"/>
                </a:lnTo>
                <a:lnTo>
                  <a:pt x="4222" y="9137"/>
                </a:lnTo>
                <a:close/>
                <a:moveTo>
                  <a:pt x="8349" y="9137"/>
                </a:moveTo>
                <a:lnTo>
                  <a:pt x="8349" y="11909"/>
                </a:lnTo>
                <a:lnTo>
                  <a:pt x="6711" y="11909"/>
                </a:lnTo>
                <a:lnTo>
                  <a:pt x="6711" y="9137"/>
                </a:lnTo>
                <a:close/>
                <a:moveTo>
                  <a:pt x="11783" y="9137"/>
                </a:moveTo>
                <a:lnTo>
                  <a:pt x="11783" y="11909"/>
                </a:lnTo>
                <a:lnTo>
                  <a:pt x="10806" y="11909"/>
                </a:lnTo>
                <a:lnTo>
                  <a:pt x="10806" y="9137"/>
                </a:lnTo>
                <a:close/>
                <a:moveTo>
                  <a:pt x="2993" y="1"/>
                </a:moveTo>
                <a:cubicBezTo>
                  <a:pt x="2773" y="1"/>
                  <a:pt x="2615" y="190"/>
                  <a:pt x="2615" y="410"/>
                </a:cubicBezTo>
                <a:lnTo>
                  <a:pt x="2615" y="1670"/>
                </a:lnTo>
                <a:lnTo>
                  <a:pt x="2206" y="1670"/>
                </a:lnTo>
                <a:cubicBezTo>
                  <a:pt x="1985" y="1670"/>
                  <a:pt x="1796" y="1859"/>
                  <a:pt x="1796" y="2080"/>
                </a:cubicBezTo>
                <a:lnTo>
                  <a:pt x="1796" y="8318"/>
                </a:lnTo>
                <a:lnTo>
                  <a:pt x="410" y="8318"/>
                </a:lnTo>
                <a:cubicBezTo>
                  <a:pt x="158" y="8318"/>
                  <a:pt x="0" y="8507"/>
                  <a:pt x="0" y="8696"/>
                </a:cubicBezTo>
                <a:lnTo>
                  <a:pt x="0" y="12287"/>
                </a:lnTo>
                <a:cubicBezTo>
                  <a:pt x="0" y="12540"/>
                  <a:pt x="221" y="12697"/>
                  <a:pt x="410" y="12697"/>
                </a:cubicBezTo>
                <a:lnTo>
                  <a:pt x="12256" y="12697"/>
                </a:lnTo>
                <a:cubicBezTo>
                  <a:pt x="12508" y="12697"/>
                  <a:pt x="12665" y="12477"/>
                  <a:pt x="12665" y="12287"/>
                </a:cubicBezTo>
                <a:lnTo>
                  <a:pt x="12665" y="8696"/>
                </a:lnTo>
                <a:cubicBezTo>
                  <a:pt x="12602" y="8475"/>
                  <a:pt x="12445" y="8318"/>
                  <a:pt x="12224" y="8318"/>
                </a:cubicBezTo>
                <a:lnTo>
                  <a:pt x="10838" y="8318"/>
                </a:lnTo>
                <a:lnTo>
                  <a:pt x="10838" y="2080"/>
                </a:lnTo>
                <a:cubicBezTo>
                  <a:pt x="10838" y="1859"/>
                  <a:pt x="10649" y="1670"/>
                  <a:pt x="10460" y="1670"/>
                </a:cubicBezTo>
                <a:lnTo>
                  <a:pt x="10019" y="1670"/>
                </a:lnTo>
                <a:lnTo>
                  <a:pt x="10019" y="410"/>
                </a:lnTo>
                <a:cubicBezTo>
                  <a:pt x="10019" y="158"/>
                  <a:pt x="9830" y="1"/>
                  <a:pt x="9609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66" name="Google Shape;10166;p74"/>
          <p:cNvGrpSpPr/>
          <p:nvPr/>
        </p:nvGrpSpPr>
        <p:grpSpPr>
          <a:xfrm>
            <a:off x="2624262" y="1532866"/>
            <a:ext cx="368186" cy="366364"/>
            <a:chOff x="-63679950" y="3360375"/>
            <a:chExt cx="318225" cy="316650"/>
          </a:xfrm>
          <a:solidFill>
            <a:srgbClr val="FFC000"/>
          </a:solidFill>
        </p:grpSpPr>
        <p:sp>
          <p:nvSpPr>
            <p:cNvPr id="10167" name="Google Shape;10167;p74"/>
            <p:cNvSpPr/>
            <p:nvPr/>
          </p:nvSpPr>
          <p:spPr>
            <a:xfrm>
              <a:off x="-63497200" y="3423400"/>
              <a:ext cx="40975" cy="40975"/>
            </a:xfrm>
            <a:custGeom>
              <a:avLst/>
              <a:gdLst/>
              <a:ahLst/>
              <a:cxnLst/>
              <a:rect l="l" t="t" r="r" b="b"/>
              <a:pathLst>
                <a:path w="1639" h="1639" extrusionOk="0">
                  <a:moveTo>
                    <a:pt x="819" y="0"/>
                  </a:moveTo>
                  <a:cubicBezTo>
                    <a:pt x="378" y="0"/>
                    <a:pt x="0" y="378"/>
                    <a:pt x="0" y="819"/>
                  </a:cubicBezTo>
                  <a:cubicBezTo>
                    <a:pt x="0" y="1260"/>
                    <a:pt x="378" y="1638"/>
                    <a:pt x="819" y="1638"/>
                  </a:cubicBezTo>
                  <a:cubicBezTo>
                    <a:pt x="1260" y="1638"/>
                    <a:pt x="1638" y="1260"/>
                    <a:pt x="1638" y="819"/>
                  </a:cubicBezTo>
                  <a:cubicBezTo>
                    <a:pt x="1638" y="378"/>
                    <a:pt x="1260" y="0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8" name="Google Shape;10168;p74"/>
            <p:cNvSpPr/>
            <p:nvPr/>
          </p:nvSpPr>
          <p:spPr>
            <a:xfrm>
              <a:off x="-63516900" y="3485625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04"/>
                    <a:pt x="2395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9" name="Google Shape;10169;p74"/>
            <p:cNvSpPr/>
            <p:nvPr/>
          </p:nvSpPr>
          <p:spPr>
            <a:xfrm>
              <a:off x="-63618500" y="3360375"/>
              <a:ext cx="256775" cy="256600"/>
            </a:xfrm>
            <a:custGeom>
              <a:avLst/>
              <a:gdLst/>
              <a:ahLst/>
              <a:cxnLst/>
              <a:rect l="l" t="t" r="r" b="b"/>
              <a:pathLst>
                <a:path w="10271" h="10264" extrusionOk="0">
                  <a:moveTo>
                    <a:pt x="5703" y="1639"/>
                  </a:moveTo>
                  <a:cubicBezTo>
                    <a:pt x="6616" y="1639"/>
                    <a:pt x="7373" y="2395"/>
                    <a:pt x="7373" y="3309"/>
                  </a:cubicBezTo>
                  <a:cubicBezTo>
                    <a:pt x="7373" y="3750"/>
                    <a:pt x="7215" y="4128"/>
                    <a:pt x="6900" y="4443"/>
                  </a:cubicBezTo>
                  <a:cubicBezTo>
                    <a:pt x="7625" y="4884"/>
                    <a:pt x="8192" y="5672"/>
                    <a:pt x="8192" y="6617"/>
                  </a:cubicBezTo>
                  <a:cubicBezTo>
                    <a:pt x="8160" y="6900"/>
                    <a:pt x="8003" y="7058"/>
                    <a:pt x="7751" y="7058"/>
                  </a:cubicBezTo>
                  <a:lnTo>
                    <a:pt x="3623" y="7058"/>
                  </a:lnTo>
                  <a:cubicBezTo>
                    <a:pt x="3371" y="7058"/>
                    <a:pt x="3214" y="6837"/>
                    <a:pt x="3214" y="6617"/>
                  </a:cubicBezTo>
                  <a:cubicBezTo>
                    <a:pt x="3214" y="5672"/>
                    <a:pt x="3749" y="4884"/>
                    <a:pt x="4537" y="4443"/>
                  </a:cubicBezTo>
                  <a:cubicBezTo>
                    <a:pt x="4254" y="4128"/>
                    <a:pt x="4065" y="3718"/>
                    <a:pt x="4065" y="3309"/>
                  </a:cubicBezTo>
                  <a:cubicBezTo>
                    <a:pt x="4065" y="2395"/>
                    <a:pt x="4789" y="1639"/>
                    <a:pt x="5703" y="1639"/>
                  </a:cubicBezTo>
                  <a:close/>
                  <a:moveTo>
                    <a:pt x="5703" y="1"/>
                  </a:moveTo>
                  <a:cubicBezTo>
                    <a:pt x="3182" y="1"/>
                    <a:pt x="1135" y="2049"/>
                    <a:pt x="1135" y="4569"/>
                  </a:cubicBezTo>
                  <a:cubicBezTo>
                    <a:pt x="1135" y="5609"/>
                    <a:pt x="1481" y="6648"/>
                    <a:pt x="2206" y="7467"/>
                  </a:cubicBezTo>
                  <a:lnTo>
                    <a:pt x="1607" y="8066"/>
                  </a:lnTo>
                  <a:lnTo>
                    <a:pt x="756" y="7184"/>
                  </a:lnTo>
                  <a:cubicBezTo>
                    <a:pt x="678" y="7121"/>
                    <a:pt x="567" y="7089"/>
                    <a:pt x="457" y="7089"/>
                  </a:cubicBezTo>
                  <a:cubicBezTo>
                    <a:pt x="347" y="7089"/>
                    <a:pt x="237" y="7121"/>
                    <a:pt x="158" y="7184"/>
                  </a:cubicBezTo>
                  <a:cubicBezTo>
                    <a:pt x="0" y="7341"/>
                    <a:pt x="0" y="7625"/>
                    <a:pt x="158" y="7783"/>
                  </a:cubicBezTo>
                  <a:lnTo>
                    <a:pt x="1324" y="8980"/>
                  </a:lnTo>
                  <a:lnTo>
                    <a:pt x="2521" y="10145"/>
                  </a:lnTo>
                  <a:cubicBezTo>
                    <a:pt x="2600" y="10224"/>
                    <a:pt x="2710" y="10264"/>
                    <a:pt x="2820" y="10264"/>
                  </a:cubicBezTo>
                  <a:cubicBezTo>
                    <a:pt x="2930" y="10264"/>
                    <a:pt x="3041" y="10224"/>
                    <a:pt x="3119" y="10145"/>
                  </a:cubicBezTo>
                  <a:cubicBezTo>
                    <a:pt x="3277" y="9988"/>
                    <a:pt x="3277" y="9704"/>
                    <a:pt x="3119" y="9547"/>
                  </a:cubicBezTo>
                  <a:lnTo>
                    <a:pt x="2237" y="8696"/>
                  </a:lnTo>
                  <a:lnTo>
                    <a:pt x="2836" y="8098"/>
                  </a:lnTo>
                  <a:cubicBezTo>
                    <a:pt x="3655" y="8759"/>
                    <a:pt x="4695" y="9169"/>
                    <a:pt x="5734" y="9169"/>
                  </a:cubicBezTo>
                  <a:cubicBezTo>
                    <a:pt x="8255" y="9169"/>
                    <a:pt x="10271" y="7121"/>
                    <a:pt x="10271" y="4632"/>
                  </a:cubicBezTo>
                  <a:cubicBezTo>
                    <a:pt x="10239" y="2049"/>
                    <a:pt x="8223" y="1"/>
                    <a:pt x="57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0" name="Google Shape;10170;p74"/>
            <p:cNvSpPr/>
            <p:nvPr/>
          </p:nvSpPr>
          <p:spPr>
            <a:xfrm>
              <a:off x="-63679950" y="3576200"/>
              <a:ext cx="102425" cy="100825"/>
            </a:xfrm>
            <a:custGeom>
              <a:avLst/>
              <a:gdLst/>
              <a:ahLst/>
              <a:cxnLst/>
              <a:rect l="l" t="t" r="r" b="b"/>
              <a:pathLst>
                <a:path w="4097" h="4033" extrusionOk="0">
                  <a:moveTo>
                    <a:pt x="2332" y="0"/>
                  </a:moveTo>
                  <a:lnTo>
                    <a:pt x="159" y="2142"/>
                  </a:lnTo>
                  <a:cubicBezTo>
                    <a:pt x="1" y="2300"/>
                    <a:pt x="1" y="2584"/>
                    <a:pt x="159" y="2741"/>
                  </a:cubicBezTo>
                  <a:lnTo>
                    <a:pt x="1356" y="3938"/>
                  </a:lnTo>
                  <a:cubicBezTo>
                    <a:pt x="1434" y="4001"/>
                    <a:pt x="1545" y="4033"/>
                    <a:pt x="1655" y="4033"/>
                  </a:cubicBezTo>
                  <a:cubicBezTo>
                    <a:pt x="1765" y="4033"/>
                    <a:pt x="1876" y="4001"/>
                    <a:pt x="1954" y="3938"/>
                  </a:cubicBezTo>
                  <a:lnTo>
                    <a:pt x="4097" y="1764"/>
                  </a:lnTo>
                  <a:lnTo>
                    <a:pt x="233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71" name="Google Shape;10171;p74"/>
          <p:cNvSpPr/>
          <p:nvPr/>
        </p:nvSpPr>
        <p:spPr>
          <a:xfrm>
            <a:off x="2623229" y="1975169"/>
            <a:ext cx="370009" cy="367724"/>
          </a:xfrm>
          <a:custGeom>
            <a:avLst/>
            <a:gdLst/>
            <a:ahLst/>
            <a:cxnLst/>
            <a:rect l="l" t="t" r="r" b="b"/>
            <a:pathLst>
              <a:path w="12792" h="12713" extrusionOk="0">
                <a:moveTo>
                  <a:pt x="8633" y="1229"/>
                </a:moveTo>
                <a:cubicBezTo>
                  <a:pt x="8854" y="1229"/>
                  <a:pt x="9011" y="1418"/>
                  <a:pt x="9011" y="1607"/>
                </a:cubicBezTo>
                <a:lnTo>
                  <a:pt x="9011" y="1890"/>
                </a:lnTo>
                <a:cubicBezTo>
                  <a:pt x="9484" y="2048"/>
                  <a:pt x="9831" y="2520"/>
                  <a:pt x="9831" y="3088"/>
                </a:cubicBezTo>
                <a:cubicBezTo>
                  <a:pt x="9831" y="3308"/>
                  <a:pt x="9641" y="3497"/>
                  <a:pt x="9452" y="3497"/>
                </a:cubicBezTo>
                <a:cubicBezTo>
                  <a:pt x="9200" y="3497"/>
                  <a:pt x="9011" y="3308"/>
                  <a:pt x="9011" y="3088"/>
                </a:cubicBezTo>
                <a:cubicBezTo>
                  <a:pt x="9011" y="2835"/>
                  <a:pt x="8822" y="2678"/>
                  <a:pt x="8633" y="2678"/>
                </a:cubicBezTo>
                <a:cubicBezTo>
                  <a:pt x="8413" y="2678"/>
                  <a:pt x="8192" y="2867"/>
                  <a:pt x="8192" y="3088"/>
                </a:cubicBezTo>
                <a:cubicBezTo>
                  <a:pt x="8224" y="3308"/>
                  <a:pt x="8570" y="3529"/>
                  <a:pt x="8885" y="3781"/>
                </a:cubicBezTo>
                <a:cubicBezTo>
                  <a:pt x="9326" y="4096"/>
                  <a:pt x="9894" y="4505"/>
                  <a:pt x="9894" y="5167"/>
                </a:cubicBezTo>
                <a:cubicBezTo>
                  <a:pt x="9894" y="5702"/>
                  <a:pt x="9515" y="6143"/>
                  <a:pt x="9043" y="6333"/>
                </a:cubicBezTo>
                <a:lnTo>
                  <a:pt x="9043" y="6616"/>
                </a:lnTo>
                <a:cubicBezTo>
                  <a:pt x="9043" y="6868"/>
                  <a:pt x="8854" y="7026"/>
                  <a:pt x="8665" y="7026"/>
                </a:cubicBezTo>
                <a:cubicBezTo>
                  <a:pt x="8476" y="7026"/>
                  <a:pt x="8224" y="6805"/>
                  <a:pt x="8224" y="6616"/>
                </a:cubicBezTo>
                <a:lnTo>
                  <a:pt x="8224" y="6333"/>
                </a:lnTo>
                <a:cubicBezTo>
                  <a:pt x="7751" y="6175"/>
                  <a:pt x="7405" y="5702"/>
                  <a:pt x="7405" y="5167"/>
                </a:cubicBezTo>
                <a:cubicBezTo>
                  <a:pt x="7405" y="4915"/>
                  <a:pt x="7594" y="4757"/>
                  <a:pt x="7783" y="4757"/>
                </a:cubicBezTo>
                <a:cubicBezTo>
                  <a:pt x="8003" y="4757"/>
                  <a:pt x="8192" y="4978"/>
                  <a:pt x="8192" y="5167"/>
                </a:cubicBezTo>
                <a:cubicBezTo>
                  <a:pt x="8192" y="5387"/>
                  <a:pt x="8381" y="5608"/>
                  <a:pt x="8633" y="5608"/>
                </a:cubicBezTo>
                <a:cubicBezTo>
                  <a:pt x="8854" y="5608"/>
                  <a:pt x="9011" y="5387"/>
                  <a:pt x="9011" y="5167"/>
                </a:cubicBezTo>
                <a:cubicBezTo>
                  <a:pt x="9011" y="4915"/>
                  <a:pt x="8696" y="4694"/>
                  <a:pt x="8350" y="4442"/>
                </a:cubicBezTo>
                <a:cubicBezTo>
                  <a:pt x="7909" y="4127"/>
                  <a:pt x="7373" y="3749"/>
                  <a:pt x="7373" y="3088"/>
                </a:cubicBezTo>
                <a:cubicBezTo>
                  <a:pt x="7373" y="2520"/>
                  <a:pt x="7720" y="2079"/>
                  <a:pt x="8192" y="1890"/>
                </a:cubicBezTo>
                <a:lnTo>
                  <a:pt x="8192" y="1607"/>
                </a:lnTo>
                <a:cubicBezTo>
                  <a:pt x="8192" y="1386"/>
                  <a:pt x="8381" y="1229"/>
                  <a:pt x="8633" y="1229"/>
                </a:cubicBezTo>
                <a:close/>
                <a:moveTo>
                  <a:pt x="6050" y="6616"/>
                </a:moveTo>
                <a:lnTo>
                  <a:pt x="5073" y="10239"/>
                </a:lnTo>
                <a:lnTo>
                  <a:pt x="4853" y="9388"/>
                </a:lnTo>
                <a:cubicBezTo>
                  <a:pt x="4793" y="9168"/>
                  <a:pt x="4617" y="9049"/>
                  <a:pt x="4433" y="9049"/>
                </a:cubicBezTo>
                <a:cubicBezTo>
                  <a:pt x="4328" y="9049"/>
                  <a:pt x="4220" y="9088"/>
                  <a:pt x="4128" y="9168"/>
                </a:cubicBezTo>
                <a:lnTo>
                  <a:pt x="1450" y="11846"/>
                </a:lnTo>
                <a:lnTo>
                  <a:pt x="852" y="11279"/>
                </a:lnTo>
                <a:lnTo>
                  <a:pt x="3530" y="8601"/>
                </a:lnTo>
                <a:cubicBezTo>
                  <a:pt x="3782" y="8349"/>
                  <a:pt x="3656" y="7939"/>
                  <a:pt x="3341" y="7876"/>
                </a:cubicBezTo>
                <a:lnTo>
                  <a:pt x="2490" y="7624"/>
                </a:lnTo>
                <a:lnTo>
                  <a:pt x="6050" y="6616"/>
                </a:lnTo>
                <a:close/>
                <a:moveTo>
                  <a:pt x="8665" y="0"/>
                </a:moveTo>
                <a:cubicBezTo>
                  <a:pt x="6365" y="0"/>
                  <a:pt x="4538" y="1859"/>
                  <a:pt x="4538" y="4127"/>
                </a:cubicBezTo>
                <a:cubicBezTo>
                  <a:pt x="4538" y="4852"/>
                  <a:pt x="4695" y="5513"/>
                  <a:pt x="5042" y="6112"/>
                </a:cubicBezTo>
                <a:lnTo>
                  <a:pt x="820" y="7341"/>
                </a:lnTo>
                <a:cubicBezTo>
                  <a:pt x="442" y="7435"/>
                  <a:pt x="442" y="8034"/>
                  <a:pt x="820" y="8128"/>
                </a:cubicBezTo>
                <a:lnTo>
                  <a:pt x="2490" y="8538"/>
                </a:lnTo>
                <a:lnTo>
                  <a:pt x="316" y="10712"/>
                </a:lnTo>
                <a:cubicBezTo>
                  <a:pt x="1" y="11027"/>
                  <a:pt x="1" y="11594"/>
                  <a:pt x="316" y="11909"/>
                </a:cubicBezTo>
                <a:lnTo>
                  <a:pt x="915" y="12476"/>
                </a:lnTo>
                <a:cubicBezTo>
                  <a:pt x="1072" y="12633"/>
                  <a:pt x="1285" y="12712"/>
                  <a:pt x="1497" y="12712"/>
                </a:cubicBezTo>
                <a:cubicBezTo>
                  <a:pt x="1710" y="12712"/>
                  <a:pt x="1923" y="12633"/>
                  <a:pt x="2080" y="12476"/>
                </a:cubicBezTo>
                <a:lnTo>
                  <a:pt x="4254" y="10334"/>
                </a:lnTo>
                <a:lnTo>
                  <a:pt x="4695" y="11972"/>
                </a:lnTo>
                <a:cubicBezTo>
                  <a:pt x="4759" y="12180"/>
                  <a:pt x="4930" y="12291"/>
                  <a:pt x="5098" y="12291"/>
                </a:cubicBezTo>
                <a:cubicBezTo>
                  <a:pt x="5261" y="12291"/>
                  <a:pt x="5421" y="12188"/>
                  <a:pt x="5483" y="11972"/>
                </a:cubicBezTo>
                <a:lnTo>
                  <a:pt x="6712" y="7750"/>
                </a:lnTo>
                <a:cubicBezTo>
                  <a:pt x="7279" y="8065"/>
                  <a:pt x="7972" y="8286"/>
                  <a:pt x="8665" y="8286"/>
                </a:cubicBezTo>
                <a:cubicBezTo>
                  <a:pt x="10965" y="8286"/>
                  <a:pt x="12792" y="6427"/>
                  <a:pt x="12792" y="4127"/>
                </a:cubicBezTo>
                <a:cubicBezTo>
                  <a:pt x="12760" y="1859"/>
                  <a:pt x="10902" y="0"/>
                  <a:pt x="866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72" name="Google Shape;10172;p74"/>
          <p:cNvGrpSpPr/>
          <p:nvPr/>
        </p:nvGrpSpPr>
        <p:grpSpPr>
          <a:xfrm>
            <a:off x="2622889" y="2404203"/>
            <a:ext cx="370934" cy="367521"/>
            <a:chOff x="-63679950" y="4093450"/>
            <a:chExt cx="320600" cy="317650"/>
          </a:xfrm>
          <a:solidFill>
            <a:srgbClr val="FFC000"/>
          </a:solidFill>
        </p:grpSpPr>
        <p:sp>
          <p:nvSpPr>
            <p:cNvPr id="10173" name="Google Shape;10173;p74"/>
            <p:cNvSpPr/>
            <p:nvPr/>
          </p:nvSpPr>
          <p:spPr>
            <a:xfrm>
              <a:off x="-63595650" y="4093450"/>
              <a:ext cx="236300" cy="230425"/>
            </a:xfrm>
            <a:custGeom>
              <a:avLst/>
              <a:gdLst/>
              <a:ahLst/>
              <a:cxnLst/>
              <a:rect l="l" t="t" r="r" b="b"/>
              <a:pathLst>
                <a:path w="9452" h="9217" extrusionOk="0">
                  <a:moveTo>
                    <a:pt x="3387" y="836"/>
                  </a:moveTo>
                  <a:cubicBezTo>
                    <a:pt x="3497" y="836"/>
                    <a:pt x="3607" y="875"/>
                    <a:pt x="3686" y="954"/>
                  </a:cubicBezTo>
                  <a:cubicBezTo>
                    <a:pt x="3844" y="1111"/>
                    <a:pt x="3844" y="1395"/>
                    <a:pt x="3686" y="1553"/>
                  </a:cubicBezTo>
                  <a:lnTo>
                    <a:pt x="1638" y="3600"/>
                  </a:lnTo>
                  <a:cubicBezTo>
                    <a:pt x="1560" y="3679"/>
                    <a:pt x="1449" y="3718"/>
                    <a:pt x="1339" y="3718"/>
                  </a:cubicBezTo>
                  <a:cubicBezTo>
                    <a:pt x="1229" y="3718"/>
                    <a:pt x="1118" y="3679"/>
                    <a:pt x="1040" y="3600"/>
                  </a:cubicBezTo>
                  <a:cubicBezTo>
                    <a:pt x="882" y="3443"/>
                    <a:pt x="882" y="3159"/>
                    <a:pt x="1040" y="3002"/>
                  </a:cubicBezTo>
                  <a:lnTo>
                    <a:pt x="3088" y="954"/>
                  </a:lnTo>
                  <a:cubicBezTo>
                    <a:pt x="3166" y="875"/>
                    <a:pt x="3277" y="836"/>
                    <a:pt x="3387" y="836"/>
                  </a:cubicBezTo>
                  <a:close/>
                  <a:moveTo>
                    <a:pt x="8081" y="5530"/>
                  </a:moveTo>
                  <a:cubicBezTo>
                    <a:pt x="8191" y="5530"/>
                    <a:pt x="8302" y="5569"/>
                    <a:pt x="8380" y="5648"/>
                  </a:cubicBezTo>
                  <a:cubicBezTo>
                    <a:pt x="8538" y="5806"/>
                    <a:pt x="8538" y="6089"/>
                    <a:pt x="8380" y="6247"/>
                  </a:cubicBezTo>
                  <a:lnTo>
                    <a:pt x="6333" y="8295"/>
                  </a:lnTo>
                  <a:cubicBezTo>
                    <a:pt x="6254" y="8358"/>
                    <a:pt x="6143" y="8389"/>
                    <a:pt x="6033" y="8389"/>
                  </a:cubicBezTo>
                  <a:cubicBezTo>
                    <a:pt x="5923" y="8389"/>
                    <a:pt x="5813" y="8358"/>
                    <a:pt x="5734" y="8295"/>
                  </a:cubicBezTo>
                  <a:cubicBezTo>
                    <a:pt x="5576" y="8137"/>
                    <a:pt x="5576" y="7853"/>
                    <a:pt x="5734" y="7696"/>
                  </a:cubicBezTo>
                  <a:lnTo>
                    <a:pt x="7782" y="5648"/>
                  </a:lnTo>
                  <a:cubicBezTo>
                    <a:pt x="7861" y="5569"/>
                    <a:pt x="7971" y="5530"/>
                    <a:pt x="8081" y="5530"/>
                  </a:cubicBezTo>
                  <a:close/>
                  <a:moveTo>
                    <a:pt x="3414" y="1"/>
                  </a:moveTo>
                  <a:cubicBezTo>
                    <a:pt x="3095" y="1"/>
                    <a:pt x="2772" y="119"/>
                    <a:pt x="2520" y="355"/>
                  </a:cubicBezTo>
                  <a:lnTo>
                    <a:pt x="473" y="2403"/>
                  </a:lnTo>
                  <a:cubicBezTo>
                    <a:pt x="0" y="2876"/>
                    <a:pt x="0" y="3663"/>
                    <a:pt x="473" y="4199"/>
                  </a:cubicBezTo>
                  <a:cubicBezTo>
                    <a:pt x="700" y="4406"/>
                    <a:pt x="1008" y="4544"/>
                    <a:pt x="1345" y="4544"/>
                  </a:cubicBezTo>
                  <a:cubicBezTo>
                    <a:pt x="1522" y="4544"/>
                    <a:pt x="1706" y="4506"/>
                    <a:pt x="1890" y="4419"/>
                  </a:cubicBezTo>
                  <a:lnTo>
                    <a:pt x="4915" y="7444"/>
                  </a:lnTo>
                  <a:cubicBezTo>
                    <a:pt x="4663" y="7980"/>
                    <a:pt x="4789" y="8515"/>
                    <a:pt x="5135" y="8862"/>
                  </a:cubicBezTo>
                  <a:cubicBezTo>
                    <a:pt x="5372" y="9098"/>
                    <a:pt x="5687" y="9216"/>
                    <a:pt x="6010" y="9216"/>
                  </a:cubicBezTo>
                  <a:cubicBezTo>
                    <a:pt x="6333" y="9216"/>
                    <a:pt x="6663" y="9098"/>
                    <a:pt x="6931" y="8862"/>
                  </a:cubicBezTo>
                  <a:lnTo>
                    <a:pt x="8979" y="6814"/>
                  </a:lnTo>
                  <a:cubicBezTo>
                    <a:pt x="9452" y="6341"/>
                    <a:pt x="9452" y="5554"/>
                    <a:pt x="8979" y="5050"/>
                  </a:cubicBezTo>
                  <a:cubicBezTo>
                    <a:pt x="8757" y="4828"/>
                    <a:pt x="8445" y="4696"/>
                    <a:pt x="8117" y="4696"/>
                  </a:cubicBezTo>
                  <a:cubicBezTo>
                    <a:pt x="7933" y="4696"/>
                    <a:pt x="7743" y="4738"/>
                    <a:pt x="7561" y="4829"/>
                  </a:cubicBezTo>
                  <a:lnTo>
                    <a:pt x="4505" y="1773"/>
                  </a:lnTo>
                  <a:cubicBezTo>
                    <a:pt x="4757" y="1269"/>
                    <a:pt x="4631" y="733"/>
                    <a:pt x="4285" y="355"/>
                  </a:cubicBezTo>
                  <a:cubicBezTo>
                    <a:pt x="4048" y="119"/>
                    <a:pt x="3733" y="1"/>
                    <a:pt x="34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4" name="Google Shape;10174;p74"/>
            <p:cNvSpPr/>
            <p:nvPr/>
          </p:nvSpPr>
          <p:spPr>
            <a:xfrm>
              <a:off x="-63679950" y="4233850"/>
              <a:ext cx="177250" cy="177250"/>
            </a:xfrm>
            <a:custGeom>
              <a:avLst/>
              <a:gdLst/>
              <a:ahLst/>
              <a:cxnLst/>
              <a:rect l="l" t="t" r="r" b="b"/>
              <a:pathLst>
                <a:path w="7090" h="7090" extrusionOk="0">
                  <a:moveTo>
                    <a:pt x="5325" y="1"/>
                  </a:moveTo>
                  <a:lnTo>
                    <a:pt x="4160" y="1166"/>
                  </a:lnTo>
                  <a:cubicBezTo>
                    <a:pt x="4081" y="1088"/>
                    <a:pt x="3971" y="1048"/>
                    <a:pt x="3860" y="1048"/>
                  </a:cubicBezTo>
                  <a:cubicBezTo>
                    <a:pt x="3750" y="1048"/>
                    <a:pt x="3640" y="1088"/>
                    <a:pt x="3561" y="1166"/>
                  </a:cubicBezTo>
                  <a:lnTo>
                    <a:pt x="474" y="4254"/>
                  </a:lnTo>
                  <a:cubicBezTo>
                    <a:pt x="159" y="4569"/>
                    <a:pt x="1" y="4947"/>
                    <a:pt x="1" y="5419"/>
                  </a:cubicBezTo>
                  <a:cubicBezTo>
                    <a:pt x="1" y="5861"/>
                    <a:pt x="159" y="6302"/>
                    <a:pt x="474" y="6617"/>
                  </a:cubicBezTo>
                  <a:cubicBezTo>
                    <a:pt x="789" y="6932"/>
                    <a:pt x="1214" y="7089"/>
                    <a:pt x="1639" y="7089"/>
                  </a:cubicBezTo>
                  <a:cubicBezTo>
                    <a:pt x="2065" y="7089"/>
                    <a:pt x="2490" y="6932"/>
                    <a:pt x="2805" y="6617"/>
                  </a:cubicBezTo>
                  <a:lnTo>
                    <a:pt x="5892" y="3529"/>
                  </a:lnTo>
                  <a:cubicBezTo>
                    <a:pt x="6081" y="3372"/>
                    <a:pt x="6081" y="3088"/>
                    <a:pt x="5924" y="2931"/>
                  </a:cubicBezTo>
                  <a:lnTo>
                    <a:pt x="7090" y="1765"/>
                  </a:lnTo>
                  <a:lnTo>
                    <a:pt x="53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5" name="Google Shape;10175;p74"/>
            <p:cNvSpPr/>
            <p:nvPr/>
          </p:nvSpPr>
          <p:spPr>
            <a:xfrm>
              <a:off x="-63548400" y="4348850"/>
              <a:ext cx="185900" cy="62250"/>
            </a:xfrm>
            <a:custGeom>
              <a:avLst/>
              <a:gdLst/>
              <a:ahLst/>
              <a:cxnLst/>
              <a:rect l="l" t="t" r="r" b="b"/>
              <a:pathLst>
                <a:path w="7436" h="2490" extrusionOk="0">
                  <a:moveTo>
                    <a:pt x="2048" y="0"/>
                  </a:moveTo>
                  <a:cubicBezTo>
                    <a:pt x="1355" y="0"/>
                    <a:pt x="819" y="536"/>
                    <a:pt x="819" y="1229"/>
                  </a:cubicBezTo>
                  <a:lnTo>
                    <a:pt x="819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7026" y="2489"/>
                  </a:lnTo>
                  <a:cubicBezTo>
                    <a:pt x="7278" y="2489"/>
                    <a:pt x="7435" y="2269"/>
                    <a:pt x="7435" y="2048"/>
                  </a:cubicBezTo>
                  <a:cubicBezTo>
                    <a:pt x="7435" y="1859"/>
                    <a:pt x="7246" y="1639"/>
                    <a:pt x="6994" y="1639"/>
                  </a:cubicBezTo>
                  <a:lnTo>
                    <a:pt x="6616" y="1639"/>
                  </a:lnTo>
                  <a:lnTo>
                    <a:pt x="6616" y="1229"/>
                  </a:lnTo>
                  <a:cubicBezTo>
                    <a:pt x="6616" y="536"/>
                    <a:pt x="6049" y="0"/>
                    <a:pt x="53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76" name="Google Shape;10176;p74"/>
          <p:cNvGrpSpPr/>
          <p:nvPr/>
        </p:nvGrpSpPr>
        <p:grpSpPr>
          <a:xfrm>
            <a:off x="1283006" y="2897205"/>
            <a:ext cx="366364" cy="367290"/>
            <a:chOff x="-61784125" y="3377700"/>
            <a:chExt cx="316650" cy="317450"/>
          </a:xfrm>
          <a:solidFill>
            <a:srgbClr val="FFC000"/>
          </a:solidFill>
        </p:grpSpPr>
        <p:sp>
          <p:nvSpPr>
            <p:cNvPr id="10177" name="Google Shape;10177;p74"/>
            <p:cNvSpPr/>
            <p:nvPr/>
          </p:nvSpPr>
          <p:spPr>
            <a:xfrm>
              <a:off x="-61688025" y="3460400"/>
              <a:ext cx="124450" cy="51225"/>
            </a:xfrm>
            <a:custGeom>
              <a:avLst/>
              <a:gdLst/>
              <a:ahLst/>
              <a:cxnLst/>
              <a:rect l="l" t="t" r="r" b="b"/>
              <a:pathLst>
                <a:path w="4978" h="2049" extrusionOk="0">
                  <a:moveTo>
                    <a:pt x="630" y="1"/>
                  </a:moveTo>
                  <a:cubicBezTo>
                    <a:pt x="252" y="442"/>
                    <a:pt x="0" y="1041"/>
                    <a:pt x="0" y="1671"/>
                  </a:cubicBezTo>
                  <a:cubicBezTo>
                    <a:pt x="0" y="1891"/>
                    <a:pt x="189" y="2049"/>
                    <a:pt x="441" y="2049"/>
                  </a:cubicBezTo>
                  <a:lnTo>
                    <a:pt x="4568" y="2049"/>
                  </a:lnTo>
                  <a:cubicBezTo>
                    <a:pt x="4820" y="2049"/>
                    <a:pt x="4978" y="1860"/>
                    <a:pt x="4978" y="1671"/>
                  </a:cubicBezTo>
                  <a:cubicBezTo>
                    <a:pt x="4978" y="1041"/>
                    <a:pt x="4726" y="442"/>
                    <a:pt x="4348" y="1"/>
                  </a:cubicBezTo>
                  <a:cubicBezTo>
                    <a:pt x="3875" y="568"/>
                    <a:pt x="3182" y="852"/>
                    <a:pt x="2489" y="852"/>
                  </a:cubicBezTo>
                  <a:cubicBezTo>
                    <a:pt x="1827" y="852"/>
                    <a:pt x="1134" y="568"/>
                    <a:pt x="6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8" name="Google Shape;10178;p74"/>
            <p:cNvSpPr/>
            <p:nvPr/>
          </p:nvSpPr>
          <p:spPr>
            <a:xfrm>
              <a:off x="-61677800" y="3518900"/>
              <a:ext cx="104775" cy="61850"/>
            </a:xfrm>
            <a:custGeom>
              <a:avLst/>
              <a:gdLst/>
              <a:ahLst/>
              <a:cxnLst/>
              <a:rect l="l" t="t" r="r" b="b"/>
              <a:pathLst>
                <a:path w="4191" h="2474" extrusionOk="0">
                  <a:moveTo>
                    <a:pt x="2096" y="0"/>
                  </a:moveTo>
                  <a:cubicBezTo>
                    <a:pt x="1985" y="0"/>
                    <a:pt x="1875" y="40"/>
                    <a:pt x="1796" y="118"/>
                  </a:cubicBezTo>
                  <a:lnTo>
                    <a:pt x="158" y="1757"/>
                  </a:lnTo>
                  <a:cubicBezTo>
                    <a:pt x="1" y="1914"/>
                    <a:pt x="1" y="2198"/>
                    <a:pt x="158" y="2355"/>
                  </a:cubicBezTo>
                  <a:cubicBezTo>
                    <a:pt x="237" y="2434"/>
                    <a:pt x="339" y="2473"/>
                    <a:pt x="442" y="2473"/>
                  </a:cubicBezTo>
                  <a:cubicBezTo>
                    <a:pt x="544" y="2473"/>
                    <a:pt x="646" y="2434"/>
                    <a:pt x="725" y="2355"/>
                  </a:cubicBezTo>
                  <a:lnTo>
                    <a:pt x="2111" y="969"/>
                  </a:lnTo>
                  <a:lnTo>
                    <a:pt x="3498" y="2355"/>
                  </a:lnTo>
                  <a:cubicBezTo>
                    <a:pt x="3576" y="2434"/>
                    <a:pt x="3687" y="2473"/>
                    <a:pt x="3797" y="2473"/>
                  </a:cubicBezTo>
                  <a:cubicBezTo>
                    <a:pt x="3907" y="2473"/>
                    <a:pt x="4017" y="2434"/>
                    <a:pt x="4096" y="2355"/>
                  </a:cubicBezTo>
                  <a:cubicBezTo>
                    <a:pt x="4191" y="2198"/>
                    <a:pt x="4191" y="1914"/>
                    <a:pt x="4033" y="1757"/>
                  </a:cubicBezTo>
                  <a:lnTo>
                    <a:pt x="2395" y="118"/>
                  </a:lnTo>
                  <a:cubicBezTo>
                    <a:pt x="2316" y="40"/>
                    <a:pt x="2206" y="0"/>
                    <a:pt x="20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9" name="Google Shape;10179;p74"/>
            <p:cNvSpPr/>
            <p:nvPr/>
          </p:nvSpPr>
          <p:spPr>
            <a:xfrm>
              <a:off x="-61667550" y="3377700"/>
              <a:ext cx="82700" cy="82725"/>
            </a:xfrm>
            <a:custGeom>
              <a:avLst/>
              <a:gdLst/>
              <a:ahLst/>
              <a:cxnLst/>
              <a:rect l="l" t="t" r="r" b="b"/>
              <a:pathLst>
                <a:path w="3308" h="3309" extrusionOk="0">
                  <a:moveTo>
                    <a:pt x="1670" y="1"/>
                  </a:moveTo>
                  <a:cubicBezTo>
                    <a:pt x="756" y="1"/>
                    <a:pt x="0" y="757"/>
                    <a:pt x="0" y="1671"/>
                  </a:cubicBezTo>
                  <a:cubicBezTo>
                    <a:pt x="0" y="2584"/>
                    <a:pt x="756" y="3309"/>
                    <a:pt x="1670" y="3309"/>
                  </a:cubicBezTo>
                  <a:cubicBezTo>
                    <a:pt x="2584" y="3309"/>
                    <a:pt x="3308" y="2584"/>
                    <a:pt x="3308" y="1671"/>
                  </a:cubicBezTo>
                  <a:cubicBezTo>
                    <a:pt x="3308" y="757"/>
                    <a:pt x="2584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0" name="Google Shape;10180;p74"/>
            <p:cNvSpPr/>
            <p:nvPr/>
          </p:nvSpPr>
          <p:spPr>
            <a:xfrm>
              <a:off x="-61591150" y="3643150"/>
              <a:ext cx="123675" cy="51200"/>
            </a:xfrm>
            <a:custGeom>
              <a:avLst/>
              <a:gdLst/>
              <a:ahLst/>
              <a:cxnLst/>
              <a:rect l="l" t="t" r="r" b="b"/>
              <a:pathLst>
                <a:path w="4947" h="2048" extrusionOk="0">
                  <a:moveTo>
                    <a:pt x="630" y="0"/>
                  </a:moveTo>
                  <a:cubicBezTo>
                    <a:pt x="221" y="410"/>
                    <a:pt x="0" y="1008"/>
                    <a:pt x="0" y="1638"/>
                  </a:cubicBezTo>
                  <a:cubicBezTo>
                    <a:pt x="0" y="1890"/>
                    <a:pt x="189" y="2048"/>
                    <a:pt x="378" y="2048"/>
                  </a:cubicBezTo>
                  <a:lnTo>
                    <a:pt x="4505" y="2048"/>
                  </a:lnTo>
                  <a:cubicBezTo>
                    <a:pt x="4757" y="2048"/>
                    <a:pt x="4946" y="1827"/>
                    <a:pt x="4946" y="1638"/>
                  </a:cubicBezTo>
                  <a:cubicBezTo>
                    <a:pt x="4946" y="1008"/>
                    <a:pt x="4726" y="410"/>
                    <a:pt x="4316" y="0"/>
                  </a:cubicBezTo>
                  <a:cubicBezTo>
                    <a:pt x="3844" y="536"/>
                    <a:pt x="3182" y="819"/>
                    <a:pt x="2458" y="819"/>
                  </a:cubicBezTo>
                  <a:cubicBezTo>
                    <a:pt x="1796" y="819"/>
                    <a:pt x="1134" y="536"/>
                    <a:pt x="6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1" name="Google Shape;10181;p74"/>
            <p:cNvSpPr/>
            <p:nvPr/>
          </p:nvSpPr>
          <p:spPr>
            <a:xfrm>
              <a:off x="-61570675" y="35604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0"/>
                  </a:moveTo>
                  <a:cubicBezTo>
                    <a:pt x="756" y="0"/>
                    <a:pt x="0" y="725"/>
                    <a:pt x="0" y="1638"/>
                  </a:cubicBezTo>
                  <a:cubicBezTo>
                    <a:pt x="0" y="2552"/>
                    <a:pt x="756" y="3308"/>
                    <a:pt x="1670" y="3308"/>
                  </a:cubicBezTo>
                  <a:cubicBezTo>
                    <a:pt x="2552" y="3308"/>
                    <a:pt x="3308" y="2552"/>
                    <a:pt x="3308" y="1638"/>
                  </a:cubicBezTo>
                  <a:cubicBezTo>
                    <a:pt x="3308" y="725"/>
                    <a:pt x="2552" y="0"/>
                    <a:pt x="16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2" name="Google Shape;10182;p74"/>
            <p:cNvSpPr/>
            <p:nvPr/>
          </p:nvSpPr>
          <p:spPr>
            <a:xfrm>
              <a:off x="-61784125" y="3643925"/>
              <a:ext cx="124450" cy="51225"/>
            </a:xfrm>
            <a:custGeom>
              <a:avLst/>
              <a:gdLst/>
              <a:ahLst/>
              <a:cxnLst/>
              <a:rect l="l" t="t" r="r" b="b"/>
              <a:pathLst>
                <a:path w="4978" h="2049" extrusionOk="0">
                  <a:moveTo>
                    <a:pt x="662" y="1"/>
                  </a:moveTo>
                  <a:cubicBezTo>
                    <a:pt x="252" y="442"/>
                    <a:pt x="32" y="1009"/>
                    <a:pt x="32" y="1639"/>
                  </a:cubicBezTo>
                  <a:cubicBezTo>
                    <a:pt x="0" y="1859"/>
                    <a:pt x="189" y="2048"/>
                    <a:pt x="410" y="2048"/>
                  </a:cubicBezTo>
                  <a:lnTo>
                    <a:pt x="4569" y="2048"/>
                  </a:lnTo>
                  <a:cubicBezTo>
                    <a:pt x="4789" y="2048"/>
                    <a:pt x="4978" y="1859"/>
                    <a:pt x="4978" y="1639"/>
                  </a:cubicBezTo>
                  <a:cubicBezTo>
                    <a:pt x="4978" y="1009"/>
                    <a:pt x="4758" y="442"/>
                    <a:pt x="4348" y="1"/>
                  </a:cubicBezTo>
                  <a:cubicBezTo>
                    <a:pt x="3876" y="536"/>
                    <a:pt x="3214" y="820"/>
                    <a:pt x="2521" y="820"/>
                  </a:cubicBezTo>
                  <a:cubicBezTo>
                    <a:pt x="1828" y="820"/>
                    <a:pt x="1166" y="536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3" name="Google Shape;10183;p74"/>
            <p:cNvSpPr/>
            <p:nvPr/>
          </p:nvSpPr>
          <p:spPr>
            <a:xfrm>
              <a:off x="-61763650" y="35604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0"/>
                  </a:moveTo>
                  <a:cubicBezTo>
                    <a:pt x="757" y="0"/>
                    <a:pt x="1" y="725"/>
                    <a:pt x="1" y="1638"/>
                  </a:cubicBezTo>
                  <a:cubicBezTo>
                    <a:pt x="1" y="2552"/>
                    <a:pt x="757" y="3308"/>
                    <a:pt x="1670" y="3308"/>
                  </a:cubicBezTo>
                  <a:cubicBezTo>
                    <a:pt x="2552" y="3308"/>
                    <a:pt x="3309" y="2552"/>
                    <a:pt x="3309" y="1638"/>
                  </a:cubicBezTo>
                  <a:cubicBezTo>
                    <a:pt x="3309" y="725"/>
                    <a:pt x="2552" y="0"/>
                    <a:pt x="16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84" name="Google Shape;10184;p74"/>
          <p:cNvGrpSpPr/>
          <p:nvPr/>
        </p:nvGrpSpPr>
        <p:grpSpPr>
          <a:xfrm>
            <a:off x="1283006" y="3347607"/>
            <a:ext cx="366364" cy="367290"/>
            <a:chOff x="-61783350" y="3743950"/>
            <a:chExt cx="316650" cy="317450"/>
          </a:xfrm>
          <a:solidFill>
            <a:srgbClr val="FFC000"/>
          </a:solidFill>
        </p:grpSpPr>
        <p:sp>
          <p:nvSpPr>
            <p:cNvPr id="10185" name="Google Shape;10185;p74"/>
            <p:cNvSpPr/>
            <p:nvPr/>
          </p:nvSpPr>
          <p:spPr>
            <a:xfrm>
              <a:off x="-61783350" y="3743950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379" y="1"/>
                  </a:moveTo>
                  <a:cubicBezTo>
                    <a:pt x="158" y="1"/>
                    <a:pt x="1" y="190"/>
                    <a:pt x="1" y="410"/>
                  </a:cubicBezTo>
                  <a:lnTo>
                    <a:pt x="1" y="12256"/>
                  </a:lnTo>
                  <a:cubicBezTo>
                    <a:pt x="1" y="12508"/>
                    <a:pt x="190" y="12697"/>
                    <a:pt x="379" y="12697"/>
                  </a:cubicBezTo>
                  <a:lnTo>
                    <a:pt x="12256" y="12697"/>
                  </a:lnTo>
                  <a:cubicBezTo>
                    <a:pt x="12477" y="12697"/>
                    <a:pt x="12666" y="12508"/>
                    <a:pt x="12666" y="12256"/>
                  </a:cubicBezTo>
                  <a:cubicBezTo>
                    <a:pt x="12634" y="12067"/>
                    <a:pt x="12477" y="11878"/>
                    <a:pt x="12256" y="11878"/>
                  </a:cubicBezTo>
                  <a:lnTo>
                    <a:pt x="820" y="11878"/>
                  </a:lnTo>
                  <a:lnTo>
                    <a:pt x="820" y="410"/>
                  </a:lnTo>
                  <a:cubicBezTo>
                    <a:pt x="820" y="158"/>
                    <a:pt x="631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6" name="Google Shape;10186;p74"/>
            <p:cNvSpPr/>
            <p:nvPr/>
          </p:nvSpPr>
          <p:spPr>
            <a:xfrm>
              <a:off x="-61739225" y="3833750"/>
              <a:ext cx="272525" cy="149675"/>
            </a:xfrm>
            <a:custGeom>
              <a:avLst/>
              <a:gdLst/>
              <a:ahLst/>
              <a:cxnLst/>
              <a:rect l="l" t="t" r="r" b="b"/>
              <a:pathLst>
                <a:path w="10901" h="5987" extrusionOk="0">
                  <a:moveTo>
                    <a:pt x="9641" y="0"/>
                  </a:moveTo>
                  <a:cubicBezTo>
                    <a:pt x="8979" y="0"/>
                    <a:pt x="8444" y="536"/>
                    <a:pt x="8444" y="1229"/>
                  </a:cubicBezTo>
                  <a:cubicBezTo>
                    <a:pt x="8444" y="1418"/>
                    <a:pt x="8475" y="1575"/>
                    <a:pt x="8538" y="1733"/>
                  </a:cubicBezTo>
                  <a:lnTo>
                    <a:pt x="6900" y="3403"/>
                  </a:lnTo>
                  <a:cubicBezTo>
                    <a:pt x="6742" y="3308"/>
                    <a:pt x="6553" y="3277"/>
                    <a:pt x="6396" y="3277"/>
                  </a:cubicBezTo>
                  <a:cubicBezTo>
                    <a:pt x="6238" y="3277"/>
                    <a:pt x="6018" y="3308"/>
                    <a:pt x="5860" y="3403"/>
                  </a:cubicBezTo>
                  <a:lnTo>
                    <a:pt x="5041" y="2552"/>
                  </a:lnTo>
                  <a:cubicBezTo>
                    <a:pt x="5136" y="2395"/>
                    <a:pt x="5167" y="2206"/>
                    <a:pt x="5167" y="2048"/>
                  </a:cubicBezTo>
                  <a:cubicBezTo>
                    <a:pt x="5167" y="1386"/>
                    <a:pt x="4600" y="819"/>
                    <a:pt x="3938" y="819"/>
                  </a:cubicBezTo>
                  <a:cubicBezTo>
                    <a:pt x="3277" y="819"/>
                    <a:pt x="2710" y="1386"/>
                    <a:pt x="2710" y="2048"/>
                  </a:cubicBezTo>
                  <a:cubicBezTo>
                    <a:pt x="2710" y="2237"/>
                    <a:pt x="2773" y="2395"/>
                    <a:pt x="2836" y="2552"/>
                  </a:cubicBezTo>
                  <a:lnTo>
                    <a:pt x="1733" y="3655"/>
                  </a:lnTo>
                  <a:cubicBezTo>
                    <a:pt x="1575" y="3592"/>
                    <a:pt x="1386" y="3560"/>
                    <a:pt x="1229" y="3560"/>
                  </a:cubicBezTo>
                  <a:cubicBezTo>
                    <a:pt x="567" y="3560"/>
                    <a:pt x="0" y="4096"/>
                    <a:pt x="0" y="4757"/>
                  </a:cubicBezTo>
                  <a:cubicBezTo>
                    <a:pt x="0" y="5451"/>
                    <a:pt x="567" y="5986"/>
                    <a:pt x="1229" y="5986"/>
                  </a:cubicBezTo>
                  <a:cubicBezTo>
                    <a:pt x="1891" y="5986"/>
                    <a:pt x="2458" y="5451"/>
                    <a:pt x="2458" y="4757"/>
                  </a:cubicBezTo>
                  <a:cubicBezTo>
                    <a:pt x="2458" y="4568"/>
                    <a:pt x="2395" y="4411"/>
                    <a:pt x="2332" y="4253"/>
                  </a:cubicBezTo>
                  <a:lnTo>
                    <a:pt x="3434" y="3151"/>
                  </a:lnTo>
                  <a:cubicBezTo>
                    <a:pt x="3592" y="3214"/>
                    <a:pt x="3781" y="3277"/>
                    <a:pt x="3938" y="3277"/>
                  </a:cubicBezTo>
                  <a:cubicBezTo>
                    <a:pt x="4096" y="3277"/>
                    <a:pt x="4285" y="3214"/>
                    <a:pt x="4442" y="3151"/>
                  </a:cubicBezTo>
                  <a:lnTo>
                    <a:pt x="5293" y="3970"/>
                  </a:lnTo>
                  <a:cubicBezTo>
                    <a:pt x="5199" y="4127"/>
                    <a:pt x="5167" y="4348"/>
                    <a:pt x="5167" y="4505"/>
                  </a:cubicBezTo>
                  <a:cubicBezTo>
                    <a:pt x="5167" y="5167"/>
                    <a:pt x="5703" y="5703"/>
                    <a:pt x="6396" y="5703"/>
                  </a:cubicBezTo>
                  <a:cubicBezTo>
                    <a:pt x="7057" y="5703"/>
                    <a:pt x="7593" y="5167"/>
                    <a:pt x="7593" y="4505"/>
                  </a:cubicBezTo>
                  <a:cubicBezTo>
                    <a:pt x="7593" y="4285"/>
                    <a:pt x="7561" y="4127"/>
                    <a:pt x="7498" y="3970"/>
                  </a:cubicBezTo>
                  <a:lnTo>
                    <a:pt x="9137" y="2332"/>
                  </a:lnTo>
                  <a:cubicBezTo>
                    <a:pt x="9294" y="2395"/>
                    <a:pt x="9483" y="2458"/>
                    <a:pt x="9641" y="2458"/>
                  </a:cubicBezTo>
                  <a:cubicBezTo>
                    <a:pt x="10334" y="2458"/>
                    <a:pt x="10901" y="1890"/>
                    <a:pt x="10901" y="1229"/>
                  </a:cubicBezTo>
                  <a:cubicBezTo>
                    <a:pt x="10901" y="536"/>
                    <a:pt x="10334" y="0"/>
                    <a:pt x="96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87" name="Google Shape;10187;p74"/>
          <p:cNvSpPr/>
          <p:nvPr/>
        </p:nvSpPr>
        <p:spPr>
          <a:xfrm>
            <a:off x="1282887" y="3806407"/>
            <a:ext cx="366364" cy="366682"/>
          </a:xfrm>
          <a:custGeom>
            <a:avLst/>
            <a:gdLst/>
            <a:ahLst/>
            <a:cxnLst/>
            <a:rect l="l" t="t" r="r" b="b"/>
            <a:pathLst>
              <a:path w="12666" h="12677" extrusionOk="0">
                <a:moveTo>
                  <a:pt x="8916" y="1639"/>
                </a:moveTo>
                <a:cubicBezTo>
                  <a:pt x="9137" y="1639"/>
                  <a:pt x="9294" y="1828"/>
                  <a:pt x="9294" y="2048"/>
                </a:cubicBezTo>
                <a:cubicBezTo>
                  <a:pt x="9294" y="2269"/>
                  <a:pt x="9105" y="2458"/>
                  <a:pt x="8916" y="2458"/>
                </a:cubicBezTo>
                <a:lnTo>
                  <a:pt x="3655" y="2458"/>
                </a:lnTo>
                <a:cubicBezTo>
                  <a:pt x="3434" y="2458"/>
                  <a:pt x="3245" y="2269"/>
                  <a:pt x="3245" y="2048"/>
                </a:cubicBezTo>
                <a:cubicBezTo>
                  <a:pt x="3245" y="1796"/>
                  <a:pt x="3434" y="1639"/>
                  <a:pt x="3655" y="1639"/>
                </a:cubicBezTo>
                <a:close/>
                <a:moveTo>
                  <a:pt x="10555" y="3245"/>
                </a:moveTo>
                <a:cubicBezTo>
                  <a:pt x="10807" y="3245"/>
                  <a:pt x="10964" y="3434"/>
                  <a:pt x="10964" y="3686"/>
                </a:cubicBezTo>
                <a:cubicBezTo>
                  <a:pt x="10964" y="3939"/>
                  <a:pt x="10807" y="4128"/>
                  <a:pt x="10555" y="4128"/>
                </a:cubicBezTo>
                <a:lnTo>
                  <a:pt x="2017" y="4128"/>
                </a:lnTo>
                <a:cubicBezTo>
                  <a:pt x="1765" y="4128"/>
                  <a:pt x="1607" y="3939"/>
                  <a:pt x="1607" y="3686"/>
                </a:cubicBezTo>
                <a:cubicBezTo>
                  <a:pt x="1607" y="3434"/>
                  <a:pt x="1828" y="3245"/>
                  <a:pt x="2017" y="3245"/>
                </a:cubicBezTo>
                <a:close/>
                <a:moveTo>
                  <a:pt x="6711" y="5766"/>
                </a:moveTo>
                <a:cubicBezTo>
                  <a:pt x="7593" y="5766"/>
                  <a:pt x="8349" y="6522"/>
                  <a:pt x="8349" y="7436"/>
                </a:cubicBezTo>
                <a:cubicBezTo>
                  <a:pt x="8349" y="8349"/>
                  <a:pt x="7593" y="9074"/>
                  <a:pt x="6711" y="9074"/>
                </a:cubicBezTo>
                <a:cubicBezTo>
                  <a:pt x="5797" y="9074"/>
                  <a:pt x="5041" y="8349"/>
                  <a:pt x="5041" y="7436"/>
                </a:cubicBezTo>
                <a:cubicBezTo>
                  <a:pt x="5041" y="6522"/>
                  <a:pt x="5797" y="5766"/>
                  <a:pt x="6711" y="5766"/>
                </a:cubicBezTo>
                <a:close/>
                <a:moveTo>
                  <a:pt x="2048" y="0"/>
                </a:moveTo>
                <a:cubicBezTo>
                  <a:pt x="1828" y="0"/>
                  <a:pt x="1670" y="189"/>
                  <a:pt x="1670" y="378"/>
                </a:cubicBezTo>
                <a:cubicBezTo>
                  <a:pt x="1670" y="1040"/>
                  <a:pt x="1103" y="1639"/>
                  <a:pt x="410" y="1639"/>
                </a:cubicBezTo>
                <a:cubicBezTo>
                  <a:pt x="158" y="1639"/>
                  <a:pt x="0" y="1828"/>
                  <a:pt x="0" y="2048"/>
                </a:cubicBezTo>
                <a:lnTo>
                  <a:pt x="0" y="6994"/>
                </a:lnTo>
                <a:cubicBezTo>
                  <a:pt x="0" y="7247"/>
                  <a:pt x="189" y="7404"/>
                  <a:pt x="410" y="7404"/>
                </a:cubicBezTo>
                <a:cubicBezTo>
                  <a:pt x="1072" y="7404"/>
                  <a:pt x="1670" y="7940"/>
                  <a:pt x="1670" y="8601"/>
                </a:cubicBezTo>
                <a:cubicBezTo>
                  <a:pt x="1670" y="8853"/>
                  <a:pt x="1859" y="9042"/>
                  <a:pt x="2048" y="9042"/>
                </a:cubicBezTo>
                <a:lnTo>
                  <a:pt x="4884" y="9042"/>
                </a:lnTo>
                <a:lnTo>
                  <a:pt x="5073" y="9231"/>
                </a:lnTo>
                <a:lnTo>
                  <a:pt x="5073" y="12224"/>
                </a:lnTo>
                <a:cubicBezTo>
                  <a:pt x="5073" y="12468"/>
                  <a:pt x="5298" y="12654"/>
                  <a:pt x="5517" y="12654"/>
                </a:cubicBezTo>
                <a:cubicBezTo>
                  <a:pt x="5581" y="12654"/>
                  <a:pt x="5645" y="12638"/>
                  <a:pt x="5703" y="12602"/>
                </a:cubicBezTo>
                <a:lnTo>
                  <a:pt x="6743" y="11909"/>
                </a:lnTo>
                <a:lnTo>
                  <a:pt x="7782" y="12602"/>
                </a:lnTo>
                <a:cubicBezTo>
                  <a:pt x="7850" y="12653"/>
                  <a:pt x="7926" y="12676"/>
                  <a:pt x="8002" y="12676"/>
                </a:cubicBezTo>
                <a:cubicBezTo>
                  <a:pt x="8210" y="12676"/>
                  <a:pt x="8412" y="12501"/>
                  <a:pt x="8412" y="12224"/>
                </a:cubicBezTo>
                <a:lnTo>
                  <a:pt x="8412" y="9231"/>
                </a:lnTo>
                <a:lnTo>
                  <a:pt x="8601" y="9042"/>
                </a:lnTo>
                <a:lnTo>
                  <a:pt x="10618" y="9042"/>
                </a:lnTo>
                <a:cubicBezTo>
                  <a:pt x="10838" y="9042"/>
                  <a:pt x="10996" y="8853"/>
                  <a:pt x="10996" y="8601"/>
                </a:cubicBezTo>
                <a:cubicBezTo>
                  <a:pt x="10996" y="7940"/>
                  <a:pt x="11563" y="7404"/>
                  <a:pt x="12224" y="7404"/>
                </a:cubicBezTo>
                <a:cubicBezTo>
                  <a:pt x="12445" y="7404"/>
                  <a:pt x="12665" y="7184"/>
                  <a:pt x="12665" y="6994"/>
                </a:cubicBezTo>
                <a:lnTo>
                  <a:pt x="12665" y="2048"/>
                </a:lnTo>
                <a:cubicBezTo>
                  <a:pt x="12602" y="1796"/>
                  <a:pt x="12445" y="1639"/>
                  <a:pt x="12224" y="1639"/>
                </a:cubicBezTo>
                <a:cubicBezTo>
                  <a:pt x="11531" y="1639"/>
                  <a:pt x="10996" y="1103"/>
                  <a:pt x="10996" y="378"/>
                </a:cubicBezTo>
                <a:cubicBezTo>
                  <a:pt x="10996" y="158"/>
                  <a:pt x="10807" y="0"/>
                  <a:pt x="1058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8" name="Google Shape;10188;p74"/>
          <p:cNvSpPr/>
          <p:nvPr/>
        </p:nvSpPr>
        <p:spPr>
          <a:xfrm>
            <a:off x="3505689" y="2907052"/>
            <a:ext cx="366364" cy="347563"/>
          </a:xfrm>
          <a:custGeom>
            <a:avLst/>
            <a:gdLst/>
            <a:ahLst/>
            <a:cxnLst/>
            <a:rect l="l" t="t" r="r" b="b"/>
            <a:pathLst>
              <a:path w="12666" h="12016" extrusionOk="0">
                <a:moveTo>
                  <a:pt x="3844" y="5105"/>
                </a:moveTo>
                <a:cubicBezTo>
                  <a:pt x="4096" y="5105"/>
                  <a:pt x="4285" y="5325"/>
                  <a:pt x="4285" y="5514"/>
                </a:cubicBezTo>
                <a:lnTo>
                  <a:pt x="4285" y="7153"/>
                </a:lnTo>
                <a:cubicBezTo>
                  <a:pt x="4285" y="7405"/>
                  <a:pt x="4096" y="7562"/>
                  <a:pt x="3844" y="7562"/>
                </a:cubicBezTo>
                <a:lnTo>
                  <a:pt x="2206" y="7562"/>
                </a:lnTo>
                <a:cubicBezTo>
                  <a:pt x="1954" y="7562"/>
                  <a:pt x="1765" y="7342"/>
                  <a:pt x="1765" y="7153"/>
                </a:cubicBezTo>
                <a:lnTo>
                  <a:pt x="1765" y="5514"/>
                </a:lnTo>
                <a:cubicBezTo>
                  <a:pt x="1765" y="5262"/>
                  <a:pt x="1954" y="5105"/>
                  <a:pt x="2206" y="5105"/>
                </a:cubicBezTo>
                <a:close/>
                <a:moveTo>
                  <a:pt x="7215" y="1765"/>
                </a:moveTo>
                <a:cubicBezTo>
                  <a:pt x="7436" y="1765"/>
                  <a:pt x="7593" y="1954"/>
                  <a:pt x="7593" y="2206"/>
                </a:cubicBezTo>
                <a:lnTo>
                  <a:pt x="7593" y="7153"/>
                </a:lnTo>
                <a:cubicBezTo>
                  <a:pt x="7593" y="7405"/>
                  <a:pt x="7404" y="7562"/>
                  <a:pt x="7215" y="7562"/>
                </a:cubicBezTo>
                <a:lnTo>
                  <a:pt x="5545" y="7562"/>
                </a:lnTo>
                <a:cubicBezTo>
                  <a:pt x="5325" y="7562"/>
                  <a:pt x="5167" y="7342"/>
                  <a:pt x="5167" y="7153"/>
                </a:cubicBezTo>
                <a:lnTo>
                  <a:pt x="5167" y="2206"/>
                </a:lnTo>
                <a:cubicBezTo>
                  <a:pt x="5167" y="1954"/>
                  <a:pt x="5356" y="1765"/>
                  <a:pt x="5545" y="1765"/>
                </a:cubicBezTo>
                <a:close/>
                <a:moveTo>
                  <a:pt x="10523" y="4286"/>
                </a:moveTo>
                <a:cubicBezTo>
                  <a:pt x="10744" y="4286"/>
                  <a:pt x="10901" y="4475"/>
                  <a:pt x="10901" y="4664"/>
                </a:cubicBezTo>
                <a:lnTo>
                  <a:pt x="10901" y="7153"/>
                </a:lnTo>
                <a:cubicBezTo>
                  <a:pt x="10901" y="7405"/>
                  <a:pt x="10712" y="7562"/>
                  <a:pt x="10523" y="7562"/>
                </a:cubicBezTo>
                <a:lnTo>
                  <a:pt x="8853" y="7562"/>
                </a:lnTo>
                <a:cubicBezTo>
                  <a:pt x="8633" y="7562"/>
                  <a:pt x="8475" y="7342"/>
                  <a:pt x="8475" y="7153"/>
                </a:cubicBezTo>
                <a:lnTo>
                  <a:pt x="8475" y="4664"/>
                </a:lnTo>
                <a:cubicBezTo>
                  <a:pt x="8475" y="4443"/>
                  <a:pt x="8664" y="4286"/>
                  <a:pt x="8853" y="4286"/>
                </a:cubicBezTo>
                <a:close/>
                <a:moveTo>
                  <a:pt x="6333" y="1"/>
                </a:moveTo>
                <a:cubicBezTo>
                  <a:pt x="2836" y="1"/>
                  <a:pt x="0" y="2490"/>
                  <a:pt x="0" y="5514"/>
                </a:cubicBezTo>
                <a:cubicBezTo>
                  <a:pt x="0" y="6900"/>
                  <a:pt x="599" y="8224"/>
                  <a:pt x="1639" y="9200"/>
                </a:cubicBezTo>
                <a:lnTo>
                  <a:pt x="1639" y="11626"/>
                </a:lnTo>
                <a:cubicBezTo>
                  <a:pt x="1639" y="11856"/>
                  <a:pt x="1832" y="12016"/>
                  <a:pt x="2045" y="12016"/>
                </a:cubicBezTo>
                <a:cubicBezTo>
                  <a:pt x="2153" y="12016"/>
                  <a:pt x="2267" y="11974"/>
                  <a:pt x="2363" y="11878"/>
                </a:cubicBezTo>
                <a:lnTo>
                  <a:pt x="3749" y="10492"/>
                </a:lnTo>
                <a:cubicBezTo>
                  <a:pt x="4569" y="10839"/>
                  <a:pt x="5419" y="10965"/>
                  <a:pt x="6333" y="10965"/>
                </a:cubicBezTo>
                <a:cubicBezTo>
                  <a:pt x="9830" y="10965"/>
                  <a:pt x="12665" y="8507"/>
                  <a:pt x="12665" y="5451"/>
                </a:cubicBezTo>
                <a:cubicBezTo>
                  <a:pt x="12665" y="2427"/>
                  <a:pt x="9830" y="1"/>
                  <a:pt x="6333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9" name="Google Shape;10189;p74"/>
          <p:cNvSpPr/>
          <p:nvPr/>
        </p:nvSpPr>
        <p:spPr>
          <a:xfrm>
            <a:off x="3504778" y="3387693"/>
            <a:ext cx="368186" cy="287081"/>
          </a:xfrm>
          <a:custGeom>
            <a:avLst/>
            <a:gdLst/>
            <a:ahLst/>
            <a:cxnLst/>
            <a:rect l="l" t="t" r="r" b="b"/>
            <a:pathLst>
              <a:path w="12729" h="9925" extrusionOk="0">
                <a:moveTo>
                  <a:pt x="925" y="3644"/>
                </a:moveTo>
                <a:cubicBezTo>
                  <a:pt x="944" y="3644"/>
                  <a:pt x="963" y="3648"/>
                  <a:pt x="978" y="3655"/>
                </a:cubicBezTo>
                <a:lnTo>
                  <a:pt x="1608" y="3970"/>
                </a:lnTo>
                <a:lnTo>
                  <a:pt x="1608" y="5924"/>
                </a:lnTo>
                <a:lnTo>
                  <a:pt x="978" y="6239"/>
                </a:lnTo>
                <a:cubicBezTo>
                  <a:pt x="960" y="6256"/>
                  <a:pt x="937" y="6264"/>
                  <a:pt x="914" y="6264"/>
                </a:cubicBezTo>
                <a:cubicBezTo>
                  <a:pt x="854" y="6264"/>
                  <a:pt x="788" y="6212"/>
                  <a:pt x="788" y="6144"/>
                </a:cubicBezTo>
                <a:lnTo>
                  <a:pt x="788" y="3781"/>
                </a:lnTo>
                <a:cubicBezTo>
                  <a:pt x="788" y="3685"/>
                  <a:pt x="862" y="3644"/>
                  <a:pt x="925" y="3644"/>
                </a:cubicBezTo>
                <a:close/>
                <a:moveTo>
                  <a:pt x="4128" y="7184"/>
                </a:moveTo>
                <a:lnTo>
                  <a:pt x="6963" y="8035"/>
                </a:lnTo>
                <a:cubicBezTo>
                  <a:pt x="6648" y="8507"/>
                  <a:pt x="6176" y="8759"/>
                  <a:pt x="5640" y="8759"/>
                </a:cubicBezTo>
                <a:cubicBezTo>
                  <a:pt x="4821" y="8759"/>
                  <a:pt x="4097" y="8066"/>
                  <a:pt x="4128" y="7184"/>
                </a:cubicBezTo>
                <a:close/>
                <a:moveTo>
                  <a:pt x="11374" y="820"/>
                </a:moveTo>
                <a:cubicBezTo>
                  <a:pt x="11626" y="820"/>
                  <a:pt x="11815" y="1009"/>
                  <a:pt x="11815" y="1198"/>
                </a:cubicBezTo>
                <a:lnTo>
                  <a:pt x="11815" y="8665"/>
                </a:lnTo>
                <a:cubicBezTo>
                  <a:pt x="11815" y="8885"/>
                  <a:pt x="11626" y="9043"/>
                  <a:pt x="11374" y="9043"/>
                </a:cubicBezTo>
                <a:cubicBezTo>
                  <a:pt x="11154" y="9043"/>
                  <a:pt x="10996" y="8854"/>
                  <a:pt x="10996" y="8665"/>
                </a:cubicBezTo>
                <a:lnTo>
                  <a:pt x="10996" y="1198"/>
                </a:lnTo>
                <a:cubicBezTo>
                  <a:pt x="10996" y="977"/>
                  <a:pt x="11185" y="820"/>
                  <a:pt x="11374" y="820"/>
                </a:cubicBezTo>
                <a:close/>
                <a:moveTo>
                  <a:pt x="11437" y="1"/>
                </a:moveTo>
                <a:cubicBezTo>
                  <a:pt x="10870" y="1"/>
                  <a:pt x="10366" y="379"/>
                  <a:pt x="10240" y="883"/>
                </a:cubicBezTo>
                <a:lnTo>
                  <a:pt x="2080" y="3246"/>
                </a:lnTo>
                <a:lnTo>
                  <a:pt x="1387" y="2899"/>
                </a:lnTo>
                <a:cubicBezTo>
                  <a:pt x="1251" y="2831"/>
                  <a:pt x="1109" y="2800"/>
                  <a:pt x="970" y="2800"/>
                </a:cubicBezTo>
                <a:cubicBezTo>
                  <a:pt x="466" y="2800"/>
                  <a:pt x="1" y="3213"/>
                  <a:pt x="1" y="3781"/>
                </a:cubicBezTo>
                <a:lnTo>
                  <a:pt x="1" y="6144"/>
                </a:lnTo>
                <a:cubicBezTo>
                  <a:pt x="1" y="6687"/>
                  <a:pt x="465" y="7095"/>
                  <a:pt x="983" y="7095"/>
                </a:cubicBezTo>
                <a:cubicBezTo>
                  <a:pt x="1127" y="7095"/>
                  <a:pt x="1275" y="7063"/>
                  <a:pt x="1419" y="6995"/>
                </a:cubicBezTo>
                <a:lnTo>
                  <a:pt x="2143" y="6648"/>
                </a:lnTo>
                <a:lnTo>
                  <a:pt x="3340" y="6995"/>
                </a:lnTo>
                <a:cubicBezTo>
                  <a:pt x="3151" y="8444"/>
                  <a:pt x="4286" y="9641"/>
                  <a:pt x="5672" y="9641"/>
                </a:cubicBezTo>
                <a:cubicBezTo>
                  <a:pt x="6585" y="9641"/>
                  <a:pt x="7405" y="9074"/>
                  <a:pt x="7814" y="8287"/>
                </a:cubicBezTo>
                <a:lnTo>
                  <a:pt x="10271" y="9011"/>
                </a:lnTo>
                <a:cubicBezTo>
                  <a:pt x="10429" y="9515"/>
                  <a:pt x="10902" y="9925"/>
                  <a:pt x="11469" y="9925"/>
                </a:cubicBezTo>
                <a:cubicBezTo>
                  <a:pt x="12130" y="9925"/>
                  <a:pt x="12729" y="9358"/>
                  <a:pt x="12729" y="8696"/>
                </a:cubicBezTo>
                <a:lnTo>
                  <a:pt x="12729" y="1261"/>
                </a:lnTo>
                <a:cubicBezTo>
                  <a:pt x="12634" y="536"/>
                  <a:pt x="12099" y="1"/>
                  <a:pt x="11437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90" name="Google Shape;10190;p74"/>
          <p:cNvGrpSpPr/>
          <p:nvPr/>
        </p:nvGrpSpPr>
        <p:grpSpPr>
          <a:xfrm>
            <a:off x="3504430" y="3807440"/>
            <a:ext cx="369112" cy="364657"/>
            <a:chOff x="-59869425" y="4102225"/>
            <a:chExt cx="319025" cy="315175"/>
          </a:xfrm>
          <a:solidFill>
            <a:srgbClr val="FFC000"/>
          </a:solidFill>
        </p:grpSpPr>
        <p:sp>
          <p:nvSpPr>
            <p:cNvPr id="10191" name="Google Shape;10191;p74"/>
            <p:cNvSpPr/>
            <p:nvPr/>
          </p:nvSpPr>
          <p:spPr>
            <a:xfrm>
              <a:off x="-59869425" y="4102225"/>
              <a:ext cx="149675" cy="256825"/>
            </a:xfrm>
            <a:custGeom>
              <a:avLst/>
              <a:gdLst/>
              <a:ahLst/>
              <a:cxnLst/>
              <a:rect l="l" t="t" r="r" b="b"/>
              <a:pathLst>
                <a:path w="5987" h="10273" extrusionOk="0">
                  <a:moveTo>
                    <a:pt x="5532" y="1"/>
                  </a:moveTo>
                  <a:cubicBezTo>
                    <a:pt x="5515" y="1"/>
                    <a:pt x="5499" y="2"/>
                    <a:pt x="5483" y="4"/>
                  </a:cubicBezTo>
                  <a:cubicBezTo>
                    <a:pt x="2364" y="445"/>
                    <a:pt x="1" y="3123"/>
                    <a:pt x="1" y="6274"/>
                  </a:cubicBezTo>
                  <a:cubicBezTo>
                    <a:pt x="1" y="7692"/>
                    <a:pt x="442" y="8983"/>
                    <a:pt x="1293" y="10086"/>
                  </a:cubicBezTo>
                  <a:cubicBezTo>
                    <a:pt x="1381" y="10209"/>
                    <a:pt x="1507" y="10273"/>
                    <a:pt x="1635" y="10273"/>
                  </a:cubicBezTo>
                  <a:cubicBezTo>
                    <a:pt x="1737" y="10273"/>
                    <a:pt x="1839" y="10233"/>
                    <a:pt x="1923" y="10149"/>
                  </a:cubicBezTo>
                  <a:lnTo>
                    <a:pt x="3719" y="8353"/>
                  </a:lnTo>
                  <a:cubicBezTo>
                    <a:pt x="3813" y="8259"/>
                    <a:pt x="3845" y="8007"/>
                    <a:pt x="3782" y="7849"/>
                  </a:cubicBezTo>
                  <a:cubicBezTo>
                    <a:pt x="3498" y="7376"/>
                    <a:pt x="3341" y="6809"/>
                    <a:pt x="3341" y="6274"/>
                  </a:cubicBezTo>
                  <a:cubicBezTo>
                    <a:pt x="3341" y="4888"/>
                    <a:pt x="4286" y="3659"/>
                    <a:pt x="5672" y="3312"/>
                  </a:cubicBezTo>
                  <a:cubicBezTo>
                    <a:pt x="5861" y="3281"/>
                    <a:pt x="5987" y="3123"/>
                    <a:pt x="5987" y="2934"/>
                  </a:cubicBezTo>
                  <a:lnTo>
                    <a:pt x="5987" y="414"/>
                  </a:lnTo>
                  <a:cubicBezTo>
                    <a:pt x="5958" y="180"/>
                    <a:pt x="5739" y="1"/>
                    <a:pt x="5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2" name="Google Shape;10192;p74"/>
            <p:cNvSpPr/>
            <p:nvPr/>
          </p:nvSpPr>
          <p:spPr>
            <a:xfrm>
              <a:off x="-59811125" y="4322075"/>
              <a:ext cx="201650" cy="95325"/>
            </a:xfrm>
            <a:custGeom>
              <a:avLst/>
              <a:gdLst/>
              <a:ahLst/>
              <a:cxnLst/>
              <a:rect l="l" t="t" r="r" b="b"/>
              <a:pathLst>
                <a:path w="8066" h="3813" extrusionOk="0">
                  <a:moveTo>
                    <a:pt x="5758" y="0"/>
                  </a:moveTo>
                  <a:cubicBezTo>
                    <a:pt x="5692" y="0"/>
                    <a:pt x="5629" y="11"/>
                    <a:pt x="5577" y="32"/>
                  </a:cubicBezTo>
                  <a:cubicBezTo>
                    <a:pt x="5091" y="339"/>
                    <a:pt x="4530" y="489"/>
                    <a:pt x="3972" y="489"/>
                  </a:cubicBezTo>
                  <a:cubicBezTo>
                    <a:pt x="3444" y="489"/>
                    <a:pt x="2917" y="355"/>
                    <a:pt x="2458" y="95"/>
                  </a:cubicBezTo>
                  <a:cubicBezTo>
                    <a:pt x="2389" y="53"/>
                    <a:pt x="2314" y="30"/>
                    <a:pt x="2239" y="30"/>
                  </a:cubicBezTo>
                  <a:cubicBezTo>
                    <a:pt x="2141" y="30"/>
                    <a:pt x="2042" y="69"/>
                    <a:pt x="1954" y="158"/>
                  </a:cubicBezTo>
                  <a:lnTo>
                    <a:pt x="189" y="1922"/>
                  </a:lnTo>
                  <a:cubicBezTo>
                    <a:pt x="0" y="2143"/>
                    <a:pt x="32" y="2395"/>
                    <a:pt x="221" y="2552"/>
                  </a:cubicBezTo>
                  <a:cubicBezTo>
                    <a:pt x="1324" y="3403"/>
                    <a:pt x="2615" y="3812"/>
                    <a:pt x="4001" y="3812"/>
                  </a:cubicBezTo>
                  <a:cubicBezTo>
                    <a:pt x="5388" y="3812"/>
                    <a:pt x="6711" y="3403"/>
                    <a:pt x="7814" y="2521"/>
                  </a:cubicBezTo>
                  <a:cubicBezTo>
                    <a:pt x="8034" y="2363"/>
                    <a:pt x="8066" y="2080"/>
                    <a:pt x="7877" y="1890"/>
                  </a:cubicBezTo>
                  <a:lnTo>
                    <a:pt x="6112" y="126"/>
                  </a:lnTo>
                  <a:cubicBezTo>
                    <a:pt x="6028" y="42"/>
                    <a:pt x="5888" y="0"/>
                    <a:pt x="5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3" name="Google Shape;10193;p74"/>
            <p:cNvSpPr/>
            <p:nvPr/>
          </p:nvSpPr>
          <p:spPr>
            <a:xfrm>
              <a:off x="-59700075" y="4102225"/>
              <a:ext cx="149675" cy="256525"/>
            </a:xfrm>
            <a:custGeom>
              <a:avLst/>
              <a:gdLst/>
              <a:ahLst/>
              <a:cxnLst/>
              <a:rect l="l" t="t" r="r" b="b"/>
              <a:pathLst>
                <a:path w="5987" h="10261" extrusionOk="0">
                  <a:moveTo>
                    <a:pt x="418" y="1"/>
                  </a:moveTo>
                  <a:cubicBezTo>
                    <a:pt x="190" y="1"/>
                    <a:pt x="1" y="180"/>
                    <a:pt x="1" y="414"/>
                  </a:cubicBezTo>
                  <a:lnTo>
                    <a:pt x="1" y="2934"/>
                  </a:lnTo>
                  <a:cubicBezTo>
                    <a:pt x="1" y="3123"/>
                    <a:pt x="127" y="3281"/>
                    <a:pt x="316" y="3312"/>
                  </a:cubicBezTo>
                  <a:cubicBezTo>
                    <a:pt x="1639" y="3659"/>
                    <a:pt x="2647" y="4856"/>
                    <a:pt x="2647" y="6274"/>
                  </a:cubicBezTo>
                  <a:cubicBezTo>
                    <a:pt x="2647" y="6809"/>
                    <a:pt x="2489" y="7376"/>
                    <a:pt x="2206" y="7849"/>
                  </a:cubicBezTo>
                  <a:cubicBezTo>
                    <a:pt x="2080" y="8007"/>
                    <a:pt x="2111" y="8196"/>
                    <a:pt x="2269" y="8353"/>
                  </a:cubicBezTo>
                  <a:lnTo>
                    <a:pt x="4065" y="10149"/>
                  </a:lnTo>
                  <a:cubicBezTo>
                    <a:pt x="4137" y="10221"/>
                    <a:pt x="4242" y="10260"/>
                    <a:pt x="4350" y="10260"/>
                  </a:cubicBezTo>
                  <a:cubicBezTo>
                    <a:pt x="4478" y="10260"/>
                    <a:pt x="4609" y="10205"/>
                    <a:pt x="4695" y="10086"/>
                  </a:cubicBezTo>
                  <a:cubicBezTo>
                    <a:pt x="5514" y="8983"/>
                    <a:pt x="5987" y="7660"/>
                    <a:pt x="5987" y="6274"/>
                  </a:cubicBezTo>
                  <a:cubicBezTo>
                    <a:pt x="5892" y="3123"/>
                    <a:pt x="3592" y="445"/>
                    <a:pt x="473" y="4"/>
                  </a:cubicBezTo>
                  <a:cubicBezTo>
                    <a:pt x="455" y="2"/>
                    <a:pt x="43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4" name="Google Shape;10194;p74"/>
            <p:cNvSpPr/>
            <p:nvPr/>
          </p:nvSpPr>
          <p:spPr>
            <a:xfrm>
              <a:off x="-59742600" y="4187375"/>
              <a:ext cx="63025" cy="144950"/>
            </a:xfrm>
            <a:custGeom>
              <a:avLst/>
              <a:gdLst/>
              <a:ahLst/>
              <a:cxnLst/>
              <a:rect l="l" t="t" r="r" b="b"/>
              <a:pathLst>
                <a:path w="2521" h="5798" extrusionOk="0">
                  <a:moveTo>
                    <a:pt x="1260" y="1"/>
                  </a:moveTo>
                  <a:cubicBezTo>
                    <a:pt x="1040" y="1"/>
                    <a:pt x="819" y="190"/>
                    <a:pt x="819" y="379"/>
                  </a:cubicBezTo>
                  <a:lnTo>
                    <a:pt x="819" y="662"/>
                  </a:lnTo>
                  <a:cubicBezTo>
                    <a:pt x="347" y="820"/>
                    <a:pt x="0" y="1293"/>
                    <a:pt x="0" y="1860"/>
                  </a:cubicBezTo>
                  <a:cubicBezTo>
                    <a:pt x="0" y="2521"/>
                    <a:pt x="567" y="2899"/>
                    <a:pt x="977" y="3214"/>
                  </a:cubicBezTo>
                  <a:cubicBezTo>
                    <a:pt x="1292" y="3466"/>
                    <a:pt x="1670" y="3687"/>
                    <a:pt x="1670" y="3939"/>
                  </a:cubicBezTo>
                  <a:cubicBezTo>
                    <a:pt x="1670" y="4160"/>
                    <a:pt x="1450" y="4380"/>
                    <a:pt x="1260" y="4380"/>
                  </a:cubicBezTo>
                  <a:cubicBezTo>
                    <a:pt x="1071" y="4380"/>
                    <a:pt x="819" y="4160"/>
                    <a:pt x="819" y="3939"/>
                  </a:cubicBezTo>
                  <a:cubicBezTo>
                    <a:pt x="819" y="3687"/>
                    <a:pt x="630" y="3529"/>
                    <a:pt x="441" y="3529"/>
                  </a:cubicBezTo>
                  <a:cubicBezTo>
                    <a:pt x="252" y="3529"/>
                    <a:pt x="32" y="3750"/>
                    <a:pt x="32" y="3939"/>
                  </a:cubicBezTo>
                  <a:cubicBezTo>
                    <a:pt x="32" y="4475"/>
                    <a:pt x="410" y="4916"/>
                    <a:pt x="882" y="5105"/>
                  </a:cubicBezTo>
                  <a:lnTo>
                    <a:pt x="882" y="5388"/>
                  </a:lnTo>
                  <a:cubicBezTo>
                    <a:pt x="882" y="5640"/>
                    <a:pt x="1071" y="5798"/>
                    <a:pt x="1292" y="5798"/>
                  </a:cubicBezTo>
                  <a:cubicBezTo>
                    <a:pt x="1544" y="5798"/>
                    <a:pt x="1702" y="5577"/>
                    <a:pt x="1702" y="5388"/>
                  </a:cubicBezTo>
                  <a:lnTo>
                    <a:pt x="1702" y="5073"/>
                  </a:lnTo>
                  <a:cubicBezTo>
                    <a:pt x="2174" y="4916"/>
                    <a:pt x="2521" y="4443"/>
                    <a:pt x="2521" y="3907"/>
                  </a:cubicBezTo>
                  <a:cubicBezTo>
                    <a:pt x="2521" y="3214"/>
                    <a:pt x="1985" y="2836"/>
                    <a:pt x="1544" y="2521"/>
                  </a:cubicBezTo>
                  <a:cubicBezTo>
                    <a:pt x="1229" y="2269"/>
                    <a:pt x="882" y="2049"/>
                    <a:pt x="882" y="1797"/>
                  </a:cubicBezTo>
                  <a:cubicBezTo>
                    <a:pt x="882" y="1576"/>
                    <a:pt x="1071" y="1419"/>
                    <a:pt x="1292" y="1419"/>
                  </a:cubicBezTo>
                  <a:cubicBezTo>
                    <a:pt x="1544" y="1419"/>
                    <a:pt x="1702" y="1608"/>
                    <a:pt x="1702" y="1797"/>
                  </a:cubicBezTo>
                  <a:cubicBezTo>
                    <a:pt x="1702" y="2049"/>
                    <a:pt x="1891" y="2238"/>
                    <a:pt x="2143" y="2238"/>
                  </a:cubicBezTo>
                  <a:cubicBezTo>
                    <a:pt x="2363" y="2238"/>
                    <a:pt x="2521" y="2049"/>
                    <a:pt x="2521" y="1797"/>
                  </a:cubicBezTo>
                  <a:cubicBezTo>
                    <a:pt x="2521" y="1261"/>
                    <a:pt x="2174" y="820"/>
                    <a:pt x="1702" y="631"/>
                  </a:cubicBezTo>
                  <a:lnTo>
                    <a:pt x="1702" y="347"/>
                  </a:lnTo>
                  <a:cubicBezTo>
                    <a:pt x="1702" y="158"/>
                    <a:pt x="1513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95" name="Google Shape;10195;p74"/>
          <p:cNvGrpSpPr/>
          <p:nvPr/>
        </p:nvGrpSpPr>
        <p:grpSpPr>
          <a:xfrm>
            <a:off x="2623233" y="4276262"/>
            <a:ext cx="366364" cy="365467"/>
            <a:chOff x="-59029025" y="3711650"/>
            <a:chExt cx="316650" cy="315875"/>
          </a:xfrm>
          <a:solidFill>
            <a:srgbClr val="FFC000"/>
          </a:solidFill>
        </p:grpSpPr>
        <p:sp>
          <p:nvSpPr>
            <p:cNvPr id="10196" name="Google Shape;10196;p74"/>
            <p:cNvSpPr/>
            <p:nvPr/>
          </p:nvSpPr>
          <p:spPr>
            <a:xfrm>
              <a:off x="-59029025" y="371245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1229" y="0"/>
                  </a:moveTo>
                  <a:cubicBezTo>
                    <a:pt x="568" y="0"/>
                    <a:pt x="1" y="568"/>
                    <a:pt x="1" y="1229"/>
                  </a:cubicBezTo>
                  <a:cubicBezTo>
                    <a:pt x="1" y="1891"/>
                    <a:pt x="568" y="2458"/>
                    <a:pt x="1229" y="2458"/>
                  </a:cubicBezTo>
                  <a:cubicBezTo>
                    <a:pt x="1419" y="2458"/>
                    <a:pt x="1576" y="2426"/>
                    <a:pt x="1734" y="2332"/>
                  </a:cubicBezTo>
                  <a:lnTo>
                    <a:pt x="2206" y="2804"/>
                  </a:lnTo>
                  <a:cubicBezTo>
                    <a:pt x="2458" y="2489"/>
                    <a:pt x="2584" y="2426"/>
                    <a:pt x="2805" y="2206"/>
                  </a:cubicBezTo>
                  <a:lnTo>
                    <a:pt x="2332" y="1733"/>
                  </a:lnTo>
                  <a:cubicBezTo>
                    <a:pt x="2427" y="1576"/>
                    <a:pt x="2458" y="1387"/>
                    <a:pt x="2458" y="1229"/>
                  </a:cubicBezTo>
                  <a:cubicBezTo>
                    <a:pt x="2458" y="568"/>
                    <a:pt x="1923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7" name="Google Shape;10197;p74"/>
            <p:cNvSpPr/>
            <p:nvPr/>
          </p:nvSpPr>
          <p:spPr>
            <a:xfrm>
              <a:off x="-58782500" y="3958175"/>
              <a:ext cx="70125" cy="69350"/>
            </a:xfrm>
            <a:custGeom>
              <a:avLst/>
              <a:gdLst/>
              <a:ahLst/>
              <a:cxnLst/>
              <a:rect l="l" t="t" r="r" b="b"/>
              <a:pathLst>
                <a:path w="2805" h="2774" extrusionOk="0">
                  <a:moveTo>
                    <a:pt x="599" y="1"/>
                  </a:moveTo>
                  <a:cubicBezTo>
                    <a:pt x="379" y="222"/>
                    <a:pt x="316" y="316"/>
                    <a:pt x="1" y="568"/>
                  </a:cubicBezTo>
                  <a:lnTo>
                    <a:pt x="473" y="1041"/>
                  </a:lnTo>
                  <a:cubicBezTo>
                    <a:pt x="379" y="1198"/>
                    <a:pt x="347" y="1387"/>
                    <a:pt x="347" y="1576"/>
                  </a:cubicBezTo>
                  <a:cubicBezTo>
                    <a:pt x="347" y="2238"/>
                    <a:pt x="914" y="2773"/>
                    <a:pt x="1576" y="2773"/>
                  </a:cubicBezTo>
                  <a:cubicBezTo>
                    <a:pt x="2238" y="2773"/>
                    <a:pt x="2805" y="2238"/>
                    <a:pt x="2805" y="1576"/>
                  </a:cubicBezTo>
                  <a:cubicBezTo>
                    <a:pt x="2805" y="883"/>
                    <a:pt x="2238" y="348"/>
                    <a:pt x="1576" y="348"/>
                  </a:cubicBezTo>
                  <a:cubicBezTo>
                    <a:pt x="1387" y="348"/>
                    <a:pt x="1230" y="379"/>
                    <a:pt x="1072" y="474"/>
                  </a:cubicBezTo>
                  <a:lnTo>
                    <a:pt x="5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8" name="Google Shape;10198;p74"/>
            <p:cNvSpPr/>
            <p:nvPr/>
          </p:nvSpPr>
          <p:spPr>
            <a:xfrm>
              <a:off x="-58782500" y="371165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1576" y="1"/>
                  </a:moveTo>
                  <a:cubicBezTo>
                    <a:pt x="914" y="1"/>
                    <a:pt x="347" y="568"/>
                    <a:pt x="347" y="1230"/>
                  </a:cubicBezTo>
                  <a:cubicBezTo>
                    <a:pt x="347" y="1419"/>
                    <a:pt x="379" y="1576"/>
                    <a:pt x="473" y="1734"/>
                  </a:cubicBezTo>
                  <a:lnTo>
                    <a:pt x="1" y="2206"/>
                  </a:lnTo>
                  <a:cubicBezTo>
                    <a:pt x="284" y="2458"/>
                    <a:pt x="347" y="2521"/>
                    <a:pt x="599" y="2805"/>
                  </a:cubicBezTo>
                  <a:lnTo>
                    <a:pt x="1072" y="2332"/>
                  </a:lnTo>
                  <a:cubicBezTo>
                    <a:pt x="1230" y="2395"/>
                    <a:pt x="1419" y="2458"/>
                    <a:pt x="1576" y="2458"/>
                  </a:cubicBezTo>
                  <a:cubicBezTo>
                    <a:pt x="2238" y="2458"/>
                    <a:pt x="2805" y="1891"/>
                    <a:pt x="2805" y="1230"/>
                  </a:cubicBezTo>
                  <a:cubicBezTo>
                    <a:pt x="2805" y="568"/>
                    <a:pt x="2238" y="1"/>
                    <a:pt x="15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9" name="Google Shape;10199;p74"/>
            <p:cNvSpPr/>
            <p:nvPr/>
          </p:nvSpPr>
          <p:spPr>
            <a:xfrm>
              <a:off x="-58911650" y="3880200"/>
              <a:ext cx="79550" cy="30750"/>
            </a:xfrm>
            <a:custGeom>
              <a:avLst/>
              <a:gdLst/>
              <a:ahLst/>
              <a:cxnLst/>
              <a:rect l="l" t="t" r="r" b="b"/>
              <a:pathLst>
                <a:path w="3182" h="1230" extrusionOk="0">
                  <a:moveTo>
                    <a:pt x="1607" y="1"/>
                  </a:moveTo>
                  <a:cubicBezTo>
                    <a:pt x="819" y="1"/>
                    <a:pt x="189" y="505"/>
                    <a:pt x="0" y="1230"/>
                  </a:cubicBezTo>
                  <a:lnTo>
                    <a:pt x="3182" y="1230"/>
                  </a:lnTo>
                  <a:cubicBezTo>
                    <a:pt x="3025" y="537"/>
                    <a:pt x="2394" y="1"/>
                    <a:pt x="16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0" name="Google Shape;10200;p74"/>
            <p:cNvSpPr/>
            <p:nvPr/>
          </p:nvSpPr>
          <p:spPr>
            <a:xfrm>
              <a:off x="-58891975" y="3818000"/>
              <a:ext cx="41775" cy="41750"/>
            </a:xfrm>
            <a:custGeom>
              <a:avLst/>
              <a:gdLst/>
              <a:ahLst/>
              <a:cxnLst/>
              <a:rect l="l" t="t" r="r" b="b"/>
              <a:pathLst>
                <a:path w="1671" h="1670" extrusionOk="0">
                  <a:moveTo>
                    <a:pt x="851" y="0"/>
                  </a:moveTo>
                  <a:cubicBezTo>
                    <a:pt x="379" y="0"/>
                    <a:pt x="1" y="378"/>
                    <a:pt x="1" y="819"/>
                  </a:cubicBezTo>
                  <a:cubicBezTo>
                    <a:pt x="1" y="1292"/>
                    <a:pt x="379" y="1670"/>
                    <a:pt x="851" y="1670"/>
                  </a:cubicBezTo>
                  <a:cubicBezTo>
                    <a:pt x="1292" y="1670"/>
                    <a:pt x="1670" y="1292"/>
                    <a:pt x="1670" y="819"/>
                  </a:cubicBezTo>
                  <a:cubicBezTo>
                    <a:pt x="1670" y="378"/>
                    <a:pt x="1292" y="0"/>
                    <a:pt x="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1" name="Google Shape;10201;p74"/>
            <p:cNvSpPr/>
            <p:nvPr/>
          </p:nvSpPr>
          <p:spPr>
            <a:xfrm>
              <a:off x="-58983325" y="3755775"/>
              <a:ext cx="227625" cy="226850"/>
            </a:xfrm>
            <a:custGeom>
              <a:avLst/>
              <a:gdLst/>
              <a:ahLst/>
              <a:cxnLst/>
              <a:rect l="l" t="t" r="r" b="b"/>
              <a:pathLst>
                <a:path w="9105" h="9074" extrusionOk="0">
                  <a:moveTo>
                    <a:pt x="4537" y="1701"/>
                  </a:moveTo>
                  <a:cubicBezTo>
                    <a:pt x="5419" y="1701"/>
                    <a:pt x="6175" y="2458"/>
                    <a:pt x="6175" y="3371"/>
                  </a:cubicBezTo>
                  <a:cubicBezTo>
                    <a:pt x="6175" y="3781"/>
                    <a:pt x="6018" y="4190"/>
                    <a:pt x="5702" y="4505"/>
                  </a:cubicBezTo>
                  <a:cubicBezTo>
                    <a:pt x="6459" y="4946"/>
                    <a:pt x="6994" y="5734"/>
                    <a:pt x="6994" y="6679"/>
                  </a:cubicBezTo>
                  <a:cubicBezTo>
                    <a:pt x="6963" y="6868"/>
                    <a:pt x="6805" y="7057"/>
                    <a:pt x="6585" y="7057"/>
                  </a:cubicBezTo>
                  <a:lnTo>
                    <a:pt x="2426" y="7057"/>
                  </a:lnTo>
                  <a:cubicBezTo>
                    <a:pt x="2205" y="7057"/>
                    <a:pt x="2048" y="6868"/>
                    <a:pt x="2048" y="6679"/>
                  </a:cubicBezTo>
                  <a:cubicBezTo>
                    <a:pt x="2048" y="5734"/>
                    <a:pt x="2552" y="4946"/>
                    <a:pt x="3340" y="4505"/>
                  </a:cubicBezTo>
                  <a:cubicBezTo>
                    <a:pt x="3056" y="4190"/>
                    <a:pt x="2867" y="3781"/>
                    <a:pt x="2867" y="3371"/>
                  </a:cubicBezTo>
                  <a:cubicBezTo>
                    <a:pt x="2867" y="2458"/>
                    <a:pt x="3623" y="1701"/>
                    <a:pt x="4537" y="1701"/>
                  </a:cubicBezTo>
                  <a:close/>
                  <a:moveTo>
                    <a:pt x="4537" y="0"/>
                  </a:moveTo>
                  <a:cubicBezTo>
                    <a:pt x="2016" y="0"/>
                    <a:pt x="0" y="2048"/>
                    <a:pt x="0" y="4537"/>
                  </a:cubicBezTo>
                  <a:cubicBezTo>
                    <a:pt x="0" y="7057"/>
                    <a:pt x="2048" y="9074"/>
                    <a:pt x="4537" y="9074"/>
                  </a:cubicBezTo>
                  <a:cubicBezTo>
                    <a:pt x="7057" y="9074"/>
                    <a:pt x="9042" y="7026"/>
                    <a:pt x="9042" y="4537"/>
                  </a:cubicBezTo>
                  <a:cubicBezTo>
                    <a:pt x="9105" y="2017"/>
                    <a:pt x="7057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2" name="Google Shape;10202;p74"/>
            <p:cNvSpPr/>
            <p:nvPr/>
          </p:nvSpPr>
          <p:spPr>
            <a:xfrm>
              <a:off x="-59029025" y="3956600"/>
              <a:ext cx="70900" cy="70925"/>
            </a:xfrm>
            <a:custGeom>
              <a:avLst/>
              <a:gdLst/>
              <a:ahLst/>
              <a:cxnLst/>
              <a:rect l="l" t="t" r="r" b="b"/>
              <a:pathLst>
                <a:path w="2836" h="2837" extrusionOk="0">
                  <a:moveTo>
                    <a:pt x="2269" y="1"/>
                  </a:moveTo>
                  <a:lnTo>
                    <a:pt x="1734" y="537"/>
                  </a:lnTo>
                  <a:cubicBezTo>
                    <a:pt x="1576" y="442"/>
                    <a:pt x="1387" y="411"/>
                    <a:pt x="1229" y="411"/>
                  </a:cubicBezTo>
                  <a:cubicBezTo>
                    <a:pt x="568" y="411"/>
                    <a:pt x="1" y="946"/>
                    <a:pt x="1" y="1639"/>
                  </a:cubicBezTo>
                  <a:cubicBezTo>
                    <a:pt x="1" y="2301"/>
                    <a:pt x="568" y="2836"/>
                    <a:pt x="1229" y="2836"/>
                  </a:cubicBezTo>
                  <a:cubicBezTo>
                    <a:pt x="1891" y="2836"/>
                    <a:pt x="2458" y="2301"/>
                    <a:pt x="2458" y="1639"/>
                  </a:cubicBezTo>
                  <a:cubicBezTo>
                    <a:pt x="2458" y="1419"/>
                    <a:pt x="2427" y="1261"/>
                    <a:pt x="2332" y="1104"/>
                  </a:cubicBezTo>
                  <a:lnTo>
                    <a:pt x="2836" y="600"/>
                  </a:lnTo>
                  <a:cubicBezTo>
                    <a:pt x="2584" y="379"/>
                    <a:pt x="2490" y="285"/>
                    <a:pt x="22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03" name="Google Shape;10203;p74"/>
          <p:cNvGrpSpPr/>
          <p:nvPr/>
        </p:nvGrpSpPr>
        <p:grpSpPr>
          <a:xfrm>
            <a:off x="4859311" y="1532317"/>
            <a:ext cx="351940" cy="348188"/>
            <a:chOff x="581525" y="3254850"/>
            <a:chExt cx="297750" cy="294575"/>
          </a:xfrm>
          <a:solidFill>
            <a:srgbClr val="FFC000"/>
          </a:solidFill>
        </p:grpSpPr>
        <p:sp>
          <p:nvSpPr>
            <p:cNvPr id="10204" name="Google Shape;10204;p74"/>
            <p:cNvSpPr/>
            <p:nvPr/>
          </p:nvSpPr>
          <p:spPr>
            <a:xfrm>
              <a:off x="616950" y="3358025"/>
              <a:ext cx="89025" cy="86650"/>
            </a:xfrm>
            <a:custGeom>
              <a:avLst/>
              <a:gdLst/>
              <a:ahLst/>
              <a:cxnLst/>
              <a:rect l="l" t="t" r="r" b="b"/>
              <a:pathLst>
                <a:path w="3561" h="3466" extrusionOk="0">
                  <a:moveTo>
                    <a:pt x="1797" y="0"/>
                  </a:moveTo>
                  <a:cubicBezTo>
                    <a:pt x="789" y="0"/>
                    <a:pt x="1" y="788"/>
                    <a:pt x="1" y="1733"/>
                  </a:cubicBezTo>
                  <a:cubicBezTo>
                    <a:pt x="1" y="2710"/>
                    <a:pt x="789" y="3466"/>
                    <a:pt x="1797" y="3466"/>
                  </a:cubicBezTo>
                  <a:cubicBezTo>
                    <a:pt x="2773" y="3466"/>
                    <a:pt x="3561" y="2710"/>
                    <a:pt x="3561" y="1733"/>
                  </a:cubicBezTo>
                  <a:cubicBezTo>
                    <a:pt x="3561" y="788"/>
                    <a:pt x="2773" y="0"/>
                    <a:pt x="17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5" name="Google Shape;10205;p74"/>
            <p:cNvSpPr/>
            <p:nvPr/>
          </p:nvSpPr>
          <p:spPr>
            <a:xfrm>
              <a:off x="721725" y="3254850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51" y="1355"/>
                  </a:moveTo>
                  <a:cubicBezTo>
                    <a:pt x="3749" y="1355"/>
                    <a:pt x="4159" y="1827"/>
                    <a:pt x="4159" y="2363"/>
                  </a:cubicBezTo>
                  <a:cubicBezTo>
                    <a:pt x="4159" y="2773"/>
                    <a:pt x="3970" y="3119"/>
                    <a:pt x="3623" y="3277"/>
                  </a:cubicBezTo>
                  <a:cubicBezTo>
                    <a:pt x="3529" y="3308"/>
                    <a:pt x="3497" y="3434"/>
                    <a:pt x="3497" y="3560"/>
                  </a:cubicBezTo>
                  <a:cubicBezTo>
                    <a:pt x="3497" y="3749"/>
                    <a:pt x="3340" y="3907"/>
                    <a:pt x="3151" y="3907"/>
                  </a:cubicBezTo>
                  <a:cubicBezTo>
                    <a:pt x="2962" y="3907"/>
                    <a:pt x="2804" y="3749"/>
                    <a:pt x="2804" y="3560"/>
                  </a:cubicBezTo>
                  <a:cubicBezTo>
                    <a:pt x="2804" y="3151"/>
                    <a:pt x="2993" y="2836"/>
                    <a:pt x="3308" y="2647"/>
                  </a:cubicBezTo>
                  <a:cubicBezTo>
                    <a:pt x="3434" y="2552"/>
                    <a:pt x="3497" y="2458"/>
                    <a:pt x="3497" y="2332"/>
                  </a:cubicBezTo>
                  <a:cubicBezTo>
                    <a:pt x="3497" y="2143"/>
                    <a:pt x="3340" y="1953"/>
                    <a:pt x="3151" y="1953"/>
                  </a:cubicBezTo>
                  <a:cubicBezTo>
                    <a:pt x="2962" y="1953"/>
                    <a:pt x="2804" y="2143"/>
                    <a:pt x="2804" y="2332"/>
                  </a:cubicBezTo>
                  <a:cubicBezTo>
                    <a:pt x="2804" y="2521"/>
                    <a:pt x="2646" y="2678"/>
                    <a:pt x="2426" y="2678"/>
                  </a:cubicBezTo>
                  <a:cubicBezTo>
                    <a:pt x="2237" y="2678"/>
                    <a:pt x="2079" y="2521"/>
                    <a:pt x="2079" y="2332"/>
                  </a:cubicBezTo>
                  <a:cubicBezTo>
                    <a:pt x="2079" y="1827"/>
                    <a:pt x="2552" y="1355"/>
                    <a:pt x="3151" y="1355"/>
                  </a:cubicBezTo>
                  <a:close/>
                  <a:moveTo>
                    <a:pt x="3151" y="4096"/>
                  </a:moveTo>
                  <a:cubicBezTo>
                    <a:pt x="3340" y="4096"/>
                    <a:pt x="3497" y="4253"/>
                    <a:pt x="3497" y="4442"/>
                  </a:cubicBezTo>
                  <a:cubicBezTo>
                    <a:pt x="3497" y="4663"/>
                    <a:pt x="3340" y="4820"/>
                    <a:pt x="3151" y="4820"/>
                  </a:cubicBezTo>
                  <a:cubicBezTo>
                    <a:pt x="2962" y="4820"/>
                    <a:pt x="2804" y="4663"/>
                    <a:pt x="2804" y="4442"/>
                  </a:cubicBezTo>
                  <a:cubicBezTo>
                    <a:pt x="2804" y="4253"/>
                    <a:pt x="2962" y="4096"/>
                    <a:pt x="3151" y="4096"/>
                  </a:cubicBezTo>
                  <a:close/>
                  <a:moveTo>
                    <a:pt x="3182" y="0"/>
                  </a:moveTo>
                  <a:cubicBezTo>
                    <a:pt x="1481" y="0"/>
                    <a:pt x="63" y="1418"/>
                    <a:pt x="63" y="3119"/>
                  </a:cubicBezTo>
                  <a:cubicBezTo>
                    <a:pt x="63" y="3655"/>
                    <a:pt x="189" y="4159"/>
                    <a:pt x="473" y="4663"/>
                  </a:cubicBezTo>
                  <a:lnTo>
                    <a:pt x="32" y="5766"/>
                  </a:lnTo>
                  <a:cubicBezTo>
                    <a:pt x="0" y="5860"/>
                    <a:pt x="32" y="5986"/>
                    <a:pt x="126" y="6112"/>
                  </a:cubicBezTo>
                  <a:cubicBezTo>
                    <a:pt x="189" y="6175"/>
                    <a:pt x="347" y="6238"/>
                    <a:pt x="473" y="6238"/>
                  </a:cubicBezTo>
                  <a:lnTo>
                    <a:pt x="1764" y="5892"/>
                  </a:lnTo>
                  <a:cubicBezTo>
                    <a:pt x="2205" y="6144"/>
                    <a:pt x="2678" y="6238"/>
                    <a:pt x="3182" y="6238"/>
                  </a:cubicBezTo>
                  <a:cubicBezTo>
                    <a:pt x="4915" y="6238"/>
                    <a:pt x="6301" y="4789"/>
                    <a:pt x="6301" y="3119"/>
                  </a:cubicBezTo>
                  <a:cubicBezTo>
                    <a:pt x="6301" y="1386"/>
                    <a:pt x="4883" y="0"/>
                    <a:pt x="3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6" name="Google Shape;10206;p74"/>
            <p:cNvSpPr/>
            <p:nvPr/>
          </p:nvSpPr>
          <p:spPr>
            <a:xfrm>
              <a:off x="581525" y="3440725"/>
              <a:ext cx="157550" cy="108700"/>
            </a:xfrm>
            <a:custGeom>
              <a:avLst/>
              <a:gdLst/>
              <a:ahLst/>
              <a:cxnLst/>
              <a:rect l="l" t="t" r="r" b="b"/>
              <a:pathLst>
                <a:path w="6302" h="4348" extrusionOk="0">
                  <a:moveTo>
                    <a:pt x="1355" y="0"/>
                  </a:moveTo>
                  <a:cubicBezTo>
                    <a:pt x="567" y="567"/>
                    <a:pt x="0" y="1513"/>
                    <a:pt x="0" y="2584"/>
                  </a:cubicBezTo>
                  <a:lnTo>
                    <a:pt x="0" y="4001"/>
                  </a:lnTo>
                  <a:cubicBezTo>
                    <a:pt x="63" y="4190"/>
                    <a:pt x="221" y="4348"/>
                    <a:pt x="410" y="4348"/>
                  </a:cubicBezTo>
                  <a:lnTo>
                    <a:pt x="5955" y="4348"/>
                  </a:lnTo>
                  <a:cubicBezTo>
                    <a:pt x="6144" y="4348"/>
                    <a:pt x="6301" y="4190"/>
                    <a:pt x="6301" y="4001"/>
                  </a:cubicBezTo>
                  <a:lnTo>
                    <a:pt x="6301" y="2584"/>
                  </a:lnTo>
                  <a:cubicBezTo>
                    <a:pt x="6301" y="1513"/>
                    <a:pt x="5797" y="599"/>
                    <a:pt x="4978" y="0"/>
                  </a:cubicBezTo>
                  <a:cubicBezTo>
                    <a:pt x="4537" y="536"/>
                    <a:pt x="3875" y="851"/>
                    <a:pt x="3151" y="851"/>
                  </a:cubicBezTo>
                  <a:cubicBezTo>
                    <a:pt x="2458" y="851"/>
                    <a:pt x="1796" y="536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07" name="Google Shape;10207;p74"/>
          <p:cNvGrpSpPr/>
          <p:nvPr/>
        </p:nvGrpSpPr>
        <p:grpSpPr>
          <a:xfrm>
            <a:off x="4858380" y="1971253"/>
            <a:ext cx="353802" cy="351497"/>
            <a:chOff x="580725" y="3617925"/>
            <a:chExt cx="299325" cy="297375"/>
          </a:xfrm>
          <a:solidFill>
            <a:srgbClr val="FFC000"/>
          </a:solidFill>
        </p:grpSpPr>
        <p:sp>
          <p:nvSpPr>
            <p:cNvPr id="10208" name="Google Shape;10208;p74"/>
            <p:cNvSpPr/>
            <p:nvPr/>
          </p:nvSpPr>
          <p:spPr>
            <a:xfrm>
              <a:off x="609075" y="366205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41" y="0"/>
                  </a:moveTo>
                  <a:cubicBezTo>
                    <a:pt x="473" y="0"/>
                    <a:pt x="1" y="473"/>
                    <a:pt x="1" y="1040"/>
                  </a:cubicBezTo>
                  <a:cubicBezTo>
                    <a:pt x="1" y="1607"/>
                    <a:pt x="473" y="2048"/>
                    <a:pt x="1041" y="2048"/>
                  </a:cubicBezTo>
                  <a:cubicBezTo>
                    <a:pt x="1608" y="2048"/>
                    <a:pt x="2049" y="1607"/>
                    <a:pt x="2049" y="1040"/>
                  </a:cubicBezTo>
                  <a:cubicBezTo>
                    <a:pt x="2049" y="473"/>
                    <a:pt x="1608" y="0"/>
                    <a:pt x="10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9" name="Google Shape;10209;p74"/>
            <p:cNvSpPr/>
            <p:nvPr/>
          </p:nvSpPr>
          <p:spPr>
            <a:xfrm>
              <a:off x="668950" y="3617925"/>
              <a:ext cx="122875" cy="104475"/>
            </a:xfrm>
            <a:custGeom>
              <a:avLst/>
              <a:gdLst/>
              <a:ahLst/>
              <a:cxnLst/>
              <a:rect l="l" t="t" r="r" b="b"/>
              <a:pathLst>
                <a:path w="4915" h="4179" extrusionOk="0">
                  <a:moveTo>
                    <a:pt x="1040" y="1"/>
                  </a:moveTo>
                  <a:cubicBezTo>
                    <a:pt x="441" y="1"/>
                    <a:pt x="0" y="473"/>
                    <a:pt x="0" y="1072"/>
                  </a:cubicBezTo>
                  <a:lnTo>
                    <a:pt x="0" y="1797"/>
                  </a:lnTo>
                  <a:cubicBezTo>
                    <a:pt x="0" y="2364"/>
                    <a:pt x="473" y="2805"/>
                    <a:pt x="1040" y="2805"/>
                  </a:cubicBezTo>
                  <a:lnTo>
                    <a:pt x="2300" y="2805"/>
                  </a:lnTo>
                  <a:lnTo>
                    <a:pt x="3592" y="4097"/>
                  </a:lnTo>
                  <a:cubicBezTo>
                    <a:pt x="3672" y="4156"/>
                    <a:pt x="3764" y="4178"/>
                    <a:pt x="3853" y="4178"/>
                  </a:cubicBezTo>
                  <a:cubicBezTo>
                    <a:pt x="3905" y="4178"/>
                    <a:pt x="3955" y="4171"/>
                    <a:pt x="4001" y="4160"/>
                  </a:cubicBezTo>
                  <a:cubicBezTo>
                    <a:pt x="4127" y="4097"/>
                    <a:pt x="4190" y="3939"/>
                    <a:pt x="4190" y="3844"/>
                  </a:cubicBezTo>
                  <a:lnTo>
                    <a:pt x="4190" y="2742"/>
                  </a:lnTo>
                  <a:cubicBezTo>
                    <a:pt x="4600" y="2584"/>
                    <a:pt x="4915" y="2206"/>
                    <a:pt x="4915" y="1734"/>
                  </a:cubicBezTo>
                  <a:lnTo>
                    <a:pt x="4915" y="1072"/>
                  </a:lnTo>
                  <a:cubicBezTo>
                    <a:pt x="4915" y="473"/>
                    <a:pt x="4411" y="1"/>
                    <a:pt x="38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0" name="Google Shape;10210;p74"/>
            <p:cNvSpPr/>
            <p:nvPr/>
          </p:nvSpPr>
          <p:spPr>
            <a:xfrm>
              <a:off x="580725" y="3721900"/>
              <a:ext cx="141800" cy="192025"/>
            </a:xfrm>
            <a:custGeom>
              <a:avLst/>
              <a:gdLst/>
              <a:ahLst/>
              <a:cxnLst/>
              <a:rect l="l" t="t" r="r" b="b"/>
              <a:pathLst>
                <a:path w="5672" h="7681" extrusionOk="0">
                  <a:moveTo>
                    <a:pt x="3340" y="4506"/>
                  </a:moveTo>
                  <a:lnTo>
                    <a:pt x="3718" y="5577"/>
                  </a:lnTo>
                  <a:lnTo>
                    <a:pt x="1229" y="5577"/>
                  </a:lnTo>
                  <a:lnTo>
                    <a:pt x="1450" y="4600"/>
                  </a:lnTo>
                  <a:lnTo>
                    <a:pt x="1450" y="4506"/>
                  </a:lnTo>
                  <a:close/>
                  <a:moveTo>
                    <a:pt x="1450" y="1"/>
                  </a:moveTo>
                  <a:cubicBezTo>
                    <a:pt x="1135" y="1"/>
                    <a:pt x="883" y="221"/>
                    <a:pt x="788" y="505"/>
                  </a:cubicBezTo>
                  <a:lnTo>
                    <a:pt x="95" y="3624"/>
                  </a:lnTo>
                  <a:cubicBezTo>
                    <a:pt x="1" y="4096"/>
                    <a:pt x="316" y="4506"/>
                    <a:pt x="757" y="4506"/>
                  </a:cubicBezTo>
                  <a:lnTo>
                    <a:pt x="95" y="7247"/>
                  </a:lnTo>
                  <a:cubicBezTo>
                    <a:pt x="32" y="7436"/>
                    <a:pt x="158" y="7593"/>
                    <a:pt x="316" y="7656"/>
                  </a:cubicBezTo>
                  <a:cubicBezTo>
                    <a:pt x="350" y="7668"/>
                    <a:pt x="383" y="7673"/>
                    <a:pt x="415" y="7673"/>
                  </a:cubicBezTo>
                  <a:cubicBezTo>
                    <a:pt x="559" y="7673"/>
                    <a:pt x="679" y="7565"/>
                    <a:pt x="757" y="7436"/>
                  </a:cubicBezTo>
                  <a:lnTo>
                    <a:pt x="1040" y="6301"/>
                  </a:lnTo>
                  <a:lnTo>
                    <a:pt x="3939" y="6301"/>
                  </a:lnTo>
                  <a:lnTo>
                    <a:pt x="4254" y="7152"/>
                  </a:lnTo>
                  <a:cubicBezTo>
                    <a:pt x="4358" y="7492"/>
                    <a:pt x="4637" y="7680"/>
                    <a:pt x="4908" y="7680"/>
                  </a:cubicBezTo>
                  <a:cubicBezTo>
                    <a:pt x="4964" y="7680"/>
                    <a:pt x="5019" y="7672"/>
                    <a:pt x="5073" y="7656"/>
                  </a:cubicBezTo>
                  <a:cubicBezTo>
                    <a:pt x="5451" y="7593"/>
                    <a:pt x="5672" y="7184"/>
                    <a:pt x="5609" y="6837"/>
                  </a:cubicBezTo>
                  <a:lnTo>
                    <a:pt x="4569" y="3687"/>
                  </a:lnTo>
                  <a:cubicBezTo>
                    <a:pt x="4506" y="3372"/>
                    <a:pt x="4222" y="3183"/>
                    <a:pt x="3907" y="3183"/>
                  </a:cubicBezTo>
                  <a:lnTo>
                    <a:pt x="3183" y="3183"/>
                  </a:lnTo>
                  <a:cubicBezTo>
                    <a:pt x="2994" y="3183"/>
                    <a:pt x="2836" y="3025"/>
                    <a:pt x="2836" y="2836"/>
                  </a:cubicBezTo>
                  <a:cubicBezTo>
                    <a:pt x="2836" y="2615"/>
                    <a:pt x="2994" y="2458"/>
                    <a:pt x="3183" y="2458"/>
                  </a:cubicBezTo>
                  <a:lnTo>
                    <a:pt x="4222" y="2458"/>
                  </a:lnTo>
                  <a:cubicBezTo>
                    <a:pt x="4600" y="2458"/>
                    <a:pt x="4915" y="2143"/>
                    <a:pt x="4915" y="1765"/>
                  </a:cubicBezTo>
                  <a:cubicBezTo>
                    <a:pt x="4915" y="1355"/>
                    <a:pt x="4600" y="1040"/>
                    <a:pt x="4222" y="1040"/>
                  </a:cubicBezTo>
                  <a:lnTo>
                    <a:pt x="2332" y="1040"/>
                  </a:lnTo>
                  <a:lnTo>
                    <a:pt x="2080" y="379"/>
                  </a:lnTo>
                  <a:cubicBezTo>
                    <a:pt x="1985" y="158"/>
                    <a:pt x="1733" y="1"/>
                    <a:pt x="14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1" name="Google Shape;10211;p74"/>
            <p:cNvSpPr/>
            <p:nvPr/>
          </p:nvSpPr>
          <p:spPr>
            <a:xfrm>
              <a:off x="800475" y="366205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09" y="0"/>
                  </a:moveTo>
                  <a:cubicBezTo>
                    <a:pt x="442" y="0"/>
                    <a:pt x="1" y="473"/>
                    <a:pt x="1" y="1040"/>
                  </a:cubicBezTo>
                  <a:cubicBezTo>
                    <a:pt x="1" y="1607"/>
                    <a:pt x="442" y="2048"/>
                    <a:pt x="1009" y="2048"/>
                  </a:cubicBezTo>
                  <a:cubicBezTo>
                    <a:pt x="1576" y="2048"/>
                    <a:pt x="2048" y="1607"/>
                    <a:pt x="2048" y="1040"/>
                  </a:cubicBezTo>
                  <a:cubicBezTo>
                    <a:pt x="2048" y="473"/>
                    <a:pt x="1576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2" name="Google Shape;10212;p74"/>
            <p:cNvSpPr/>
            <p:nvPr/>
          </p:nvSpPr>
          <p:spPr>
            <a:xfrm>
              <a:off x="738250" y="3722700"/>
              <a:ext cx="141800" cy="192600"/>
            </a:xfrm>
            <a:custGeom>
              <a:avLst/>
              <a:gdLst/>
              <a:ahLst/>
              <a:cxnLst/>
              <a:rect l="l" t="t" r="r" b="b"/>
              <a:pathLst>
                <a:path w="5672" h="7704" extrusionOk="0">
                  <a:moveTo>
                    <a:pt x="4222" y="4474"/>
                  </a:moveTo>
                  <a:lnTo>
                    <a:pt x="4222" y="4568"/>
                  </a:lnTo>
                  <a:lnTo>
                    <a:pt x="4443" y="5545"/>
                  </a:lnTo>
                  <a:lnTo>
                    <a:pt x="1985" y="5545"/>
                  </a:lnTo>
                  <a:lnTo>
                    <a:pt x="2332" y="4474"/>
                  </a:lnTo>
                  <a:close/>
                  <a:moveTo>
                    <a:pt x="4222" y="0"/>
                  </a:moveTo>
                  <a:cubicBezTo>
                    <a:pt x="3939" y="0"/>
                    <a:pt x="3718" y="158"/>
                    <a:pt x="3592" y="378"/>
                  </a:cubicBezTo>
                  <a:lnTo>
                    <a:pt x="3340" y="1071"/>
                  </a:lnTo>
                  <a:lnTo>
                    <a:pt x="1450" y="1071"/>
                  </a:lnTo>
                  <a:cubicBezTo>
                    <a:pt x="1072" y="1071"/>
                    <a:pt x="757" y="1386"/>
                    <a:pt x="757" y="1764"/>
                  </a:cubicBezTo>
                  <a:cubicBezTo>
                    <a:pt x="757" y="2174"/>
                    <a:pt x="1072" y="2489"/>
                    <a:pt x="1450" y="2489"/>
                  </a:cubicBezTo>
                  <a:lnTo>
                    <a:pt x="2490" y="2489"/>
                  </a:lnTo>
                  <a:cubicBezTo>
                    <a:pt x="2679" y="2489"/>
                    <a:pt x="2836" y="2646"/>
                    <a:pt x="2836" y="2835"/>
                  </a:cubicBezTo>
                  <a:cubicBezTo>
                    <a:pt x="2836" y="3024"/>
                    <a:pt x="2679" y="3182"/>
                    <a:pt x="2490" y="3182"/>
                  </a:cubicBezTo>
                  <a:lnTo>
                    <a:pt x="1765" y="3182"/>
                  </a:lnTo>
                  <a:cubicBezTo>
                    <a:pt x="1450" y="3182"/>
                    <a:pt x="1198" y="3371"/>
                    <a:pt x="1103" y="3686"/>
                  </a:cubicBezTo>
                  <a:lnTo>
                    <a:pt x="95" y="6837"/>
                  </a:lnTo>
                  <a:cubicBezTo>
                    <a:pt x="1" y="7215"/>
                    <a:pt x="190" y="7593"/>
                    <a:pt x="599" y="7687"/>
                  </a:cubicBezTo>
                  <a:cubicBezTo>
                    <a:pt x="643" y="7696"/>
                    <a:pt x="690" y="7701"/>
                    <a:pt x="738" y="7701"/>
                  </a:cubicBezTo>
                  <a:cubicBezTo>
                    <a:pt x="1030" y="7701"/>
                    <a:pt x="1364" y="7531"/>
                    <a:pt x="1418" y="7152"/>
                  </a:cubicBezTo>
                  <a:lnTo>
                    <a:pt x="1733" y="6301"/>
                  </a:lnTo>
                  <a:lnTo>
                    <a:pt x="4632" y="6301"/>
                  </a:lnTo>
                  <a:lnTo>
                    <a:pt x="4915" y="7435"/>
                  </a:lnTo>
                  <a:cubicBezTo>
                    <a:pt x="4967" y="7591"/>
                    <a:pt x="5104" y="7704"/>
                    <a:pt x="5257" y="7704"/>
                  </a:cubicBezTo>
                  <a:cubicBezTo>
                    <a:pt x="5290" y="7704"/>
                    <a:pt x="5323" y="7698"/>
                    <a:pt x="5356" y="7687"/>
                  </a:cubicBezTo>
                  <a:cubicBezTo>
                    <a:pt x="5546" y="7624"/>
                    <a:pt x="5672" y="7435"/>
                    <a:pt x="5577" y="7246"/>
                  </a:cubicBezTo>
                  <a:lnTo>
                    <a:pt x="4915" y="4537"/>
                  </a:lnTo>
                  <a:cubicBezTo>
                    <a:pt x="5356" y="4474"/>
                    <a:pt x="5672" y="4064"/>
                    <a:pt x="5609" y="3623"/>
                  </a:cubicBezTo>
                  <a:lnTo>
                    <a:pt x="4884" y="504"/>
                  </a:lnTo>
                  <a:cubicBezTo>
                    <a:pt x="4821" y="189"/>
                    <a:pt x="4537" y="0"/>
                    <a:pt x="42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13" name="Google Shape;10213;p74"/>
          <p:cNvGrpSpPr/>
          <p:nvPr/>
        </p:nvGrpSpPr>
        <p:grpSpPr>
          <a:xfrm>
            <a:off x="4860242" y="2418443"/>
            <a:ext cx="350079" cy="350079"/>
            <a:chOff x="583100" y="3982600"/>
            <a:chExt cx="296175" cy="296175"/>
          </a:xfrm>
          <a:solidFill>
            <a:srgbClr val="FFC000"/>
          </a:solidFill>
        </p:grpSpPr>
        <p:sp>
          <p:nvSpPr>
            <p:cNvPr id="10214" name="Google Shape;10214;p74"/>
            <p:cNvSpPr/>
            <p:nvPr/>
          </p:nvSpPr>
          <p:spPr>
            <a:xfrm>
              <a:off x="694925" y="3982600"/>
              <a:ext cx="70925" cy="68550"/>
            </a:xfrm>
            <a:custGeom>
              <a:avLst/>
              <a:gdLst/>
              <a:ahLst/>
              <a:cxnLst/>
              <a:rect l="l" t="t" r="r" b="b"/>
              <a:pathLst>
                <a:path w="2837" h="2742" extrusionOk="0">
                  <a:moveTo>
                    <a:pt x="1419" y="1"/>
                  </a:moveTo>
                  <a:cubicBezTo>
                    <a:pt x="631" y="1"/>
                    <a:pt x="1" y="599"/>
                    <a:pt x="1" y="1355"/>
                  </a:cubicBezTo>
                  <a:cubicBezTo>
                    <a:pt x="1" y="2143"/>
                    <a:pt x="631" y="2742"/>
                    <a:pt x="1419" y="2742"/>
                  </a:cubicBezTo>
                  <a:cubicBezTo>
                    <a:pt x="2206" y="2742"/>
                    <a:pt x="2836" y="2143"/>
                    <a:pt x="2836" y="1355"/>
                  </a:cubicBezTo>
                  <a:cubicBezTo>
                    <a:pt x="2836" y="599"/>
                    <a:pt x="2206" y="1"/>
                    <a:pt x="14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5" name="Google Shape;10215;p74"/>
            <p:cNvSpPr/>
            <p:nvPr/>
          </p:nvSpPr>
          <p:spPr>
            <a:xfrm>
              <a:off x="609075" y="4139350"/>
              <a:ext cx="69350" cy="68525"/>
            </a:xfrm>
            <a:custGeom>
              <a:avLst/>
              <a:gdLst/>
              <a:ahLst/>
              <a:cxnLst/>
              <a:rect l="l" t="t" r="r" b="b"/>
              <a:pathLst>
                <a:path w="2774" h="2741" extrusionOk="0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6" name="Google Shape;10216;p74"/>
            <p:cNvSpPr/>
            <p:nvPr/>
          </p:nvSpPr>
          <p:spPr>
            <a:xfrm>
              <a:off x="783925" y="4140125"/>
              <a:ext cx="68550" cy="68550"/>
            </a:xfrm>
            <a:custGeom>
              <a:avLst/>
              <a:gdLst/>
              <a:ahLst/>
              <a:cxnLst/>
              <a:rect l="l" t="t" r="r" b="b"/>
              <a:pathLst>
                <a:path w="2742" h="2742" extrusionOk="0">
                  <a:moveTo>
                    <a:pt x="1356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11"/>
                    <a:pt x="631" y="2741"/>
                    <a:pt x="1356" y="2741"/>
                  </a:cubicBezTo>
                  <a:cubicBezTo>
                    <a:pt x="2112" y="2741"/>
                    <a:pt x="2742" y="2111"/>
                    <a:pt x="2742" y="1387"/>
                  </a:cubicBezTo>
                  <a:cubicBezTo>
                    <a:pt x="2742" y="631"/>
                    <a:pt x="2112" y="1"/>
                    <a:pt x="1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7" name="Google Shape;10217;p74"/>
            <p:cNvSpPr/>
            <p:nvPr/>
          </p:nvSpPr>
          <p:spPr>
            <a:xfrm>
              <a:off x="583100" y="4207075"/>
              <a:ext cx="122100" cy="71700"/>
            </a:xfrm>
            <a:custGeom>
              <a:avLst/>
              <a:gdLst/>
              <a:ahLst/>
              <a:cxnLst/>
              <a:rect l="l" t="t" r="r" b="b"/>
              <a:pathLst>
                <a:path w="4884" h="2868" extrusionOk="0">
                  <a:moveTo>
                    <a:pt x="819" y="0"/>
                  </a:moveTo>
                  <a:cubicBezTo>
                    <a:pt x="347" y="442"/>
                    <a:pt x="0" y="1072"/>
                    <a:pt x="0" y="1796"/>
                  </a:cubicBezTo>
                  <a:lnTo>
                    <a:pt x="0" y="2521"/>
                  </a:lnTo>
                  <a:cubicBezTo>
                    <a:pt x="0" y="2710"/>
                    <a:pt x="158" y="2867"/>
                    <a:pt x="347" y="2867"/>
                  </a:cubicBezTo>
                  <a:lnTo>
                    <a:pt x="4505" y="2867"/>
                  </a:lnTo>
                  <a:cubicBezTo>
                    <a:pt x="4726" y="2867"/>
                    <a:pt x="4883" y="2710"/>
                    <a:pt x="4883" y="2521"/>
                  </a:cubicBezTo>
                  <a:lnTo>
                    <a:pt x="4883" y="1796"/>
                  </a:lnTo>
                  <a:cubicBezTo>
                    <a:pt x="4883" y="1103"/>
                    <a:pt x="4568" y="442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96" y="788"/>
                    <a:pt x="1197" y="473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8" name="Google Shape;10218;p74"/>
            <p:cNvSpPr/>
            <p:nvPr/>
          </p:nvSpPr>
          <p:spPr>
            <a:xfrm>
              <a:off x="669725" y="4049550"/>
              <a:ext cx="122900" cy="72475"/>
            </a:xfrm>
            <a:custGeom>
              <a:avLst/>
              <a:gdLst/>
              <a:ahLst/>
              <a:cxnLst/>
              <a:rect l="l" t="t" r="r" b="b"/>
              <a:pathLst>
                <a:path w="4916" h="2899" extrusionOk="0">
                  <a:moveTo>
                    <a:pt x="851" y="1"/>
                  </a:moveTo>
                  <a:cubicBezTo>
                    <a:pt x="347" y="442"/>
                    <a:pt x="1" y="1103"/>
                    <a:pt x="1" y="1796"/>
                  </a:cubicBezTo>
                  <a:lnTo>
                    <a:pt x="1" y="2552"/>
                  </a:lnTo>
                  <a:cubicBezTo>
                    <a:pt x="1" y="2741"/>
                    <a:pt x="158" y="2899"/>
                    <a:pt x="347" y="2899"/>
                  </a:cubicBezTo>
                  <a:lnTo>
                    <a:pt x="4537" y="2899"/>
                  </a:lnTo>
                  <a:cubicBezTo>
                    <a:pt x="4758" y="2899"/>
                    <a:pt x="4915" y="2741"/>
                    <a:pt x="4915" y="2552"/>
                  </a:cubicBezTo>
                  <a:lnTo>
                    <a:pt x="4915" y="1796"/>
                  </a:lnTo>
                  <a:cubicBezTo>
                    <a:pt x="4915" y="1103"/>
                    <a:pt x="4600" y="442"/>
                    <a:pt x="4065" y="1"/>
                  </a:cubicBezTo>
                  <a:cubicBezTo>
                    <a:pt x="3687" y="473"/>
                    <a:pt x="3088" y="788"/>
                    <a:pt x="2458" y="788"/>
                  </a:cubicBezTo>
                  <a:cubicBezTo>
                    <a:pt x="1828" y="788"/>
                    <a:pt x="1198" y="473"/>
                    <a:pt x="8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9" name="Google Shape;10219;p74"/>
            <p:cNvSpPr/>
            <p:nvPr/>
          </p:nvSpPr>
          <p:spPr>
            <a:xfrm>
              <a:off x="757150" y="4207075"/>
              <a:ext cx="122125" cy="71700"/>
            </a:xfrm>
            <a:custGeom>
              <a:avLst/>
              <a:gdLst/>
              <a:ahLst/>
              <a:cxnLst/>
              <a:rect l="l" t="t" r="r" b="b"/>
              <a:pathLst>
                <a:path w="4885" h="2868" extrusionOk="0">
                  <a:moveTo>
                    <a:pt x="820" y="0"/>
                  </a:moveTo>
                  <a:cubicBezTo>
                    <a:pt x="316" y="442"/>
                    <a:pt x="1" y="1103"/>
                    <a:pt x="1" y="1796"/>
                  </a:cubicBezTo>
                  <a:lnTo>
                    <a:pt x="1" y="2521"/>
                  </a:lnTo>
                  <a:cubicBezTo>
                    <a:pt x="1" y="2710"/>
                    <a:pt x="158" y="2867"/>
                    <a:pt x="347" y="2867"/>
                  </a:cubicBezTo>
                  <a:lnTo>
                    <a:pt x="4506" y="2867"/>
                  </a:lnTo>
                  <a:cubicBezTo>
                    <a:pt x="4727" y="2867"/>
                    <a:pt x="4884" y="2710"/>
                    <a:pt x="4884" y="2521"/>
                  </a:cubicBezTo>
                  <a:lnTo>
                    <a:pt x="4884" y="1796"/>
                  </a:lnTo>
                  <a:cubicBezTo>
                    <a:pt x="4884" y="1103"/>
                    <a:pt x="4569" y="442"/>
                    <a:pt x="4033" y="0"/>
                  </a:cubicBezTo>
                  <a:cubicBezTo>
                    <a:pt x="3655" y="473"/>
                    <a:pt x="3088" y="788"/>
                    <a:pt x="2427" y="788"/>
                  </a:cubicBezTo>
                  <a:cubicBezTo>
                    <a:pt x="1797" y="788"/>
                    <a:pt x="1198" y="473"/>
                    <a:pt x="8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0" name="Google Shape;10220;p74"/>
            <p:cNvSpPr/>
            <p:nvPr/>
          </p:nvSpPr>
          <p:spPr>
            <a:xfrm>
              <a:off x="691775" y="4139350"/>
              <a:ext cx="77225" cy="64600"/>
            </a:xfrm>
            <a:custGeom>
              <a:avLst/>
              <a:gdLst/>
              <a:ahLst/>
              <a:cxnLst/>
              <a:rect l="l" t="t" r="r" b="b"/>
              <a:pathLst>
                <a:path w="3089" h="2584" extrusionOk="0">
                  <a:moveTo>
                    <a:pt x="1198" y="0"/>
                  </a:moveTo>
                  <a:lnTo>
                    <a:pt x="1198" y="882"/>
                  </a:lnTo>
                  <a:lnTo>
                    <a:pt x="1" y="2079"/>
                  </a:lnTo>
                  <a:cubicBezTo>
                    <a:pt x="221" y="2237"/>
                    <a:pt x="284" y="2300"/>
                    <a:pt x="473" y="2583"/>
                  </a:cubicBezTo>
                  <a:lnTo>
                    <a:pt x="1545" y="1575"/>
                  </a:lnTo>
                  <a:lnTo>
                    <a:pt x="2616" y="2583"/>
                  </a:lnTo>
                  <a:cubicBezTo>
                    <a:pt x="2773" y="2394"/>
                    <a:pt x="2931" y="2237"/>
                    <a:pt x="3088" y="2111"/>
                  </a:cubicBezTo>
                  <a:lnTo>
                    <a:pt x="1891" y="882"/>
                  </a:lnTo>
                  <a:lnTo>
                    <a:pt x="18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21" name="Google Shape;10221;p74"/>
          <p:cNvGrpSpPr/>
          <p:nvPr/>
        </p:nvGrpSpPr>
        <p:grpSpPr>
          <a:xfrm>
            <a:off x="7092856" y="1532067"/>
            <a:ext cx="307231" cy="348690"/>
            <a:chOff x="2423775" y="3226875"/>
            <a:chExt cx="259925" cy="295000"/>
          </a:xfrm>
          <a:solidFill>
            <a:srgbClr val="FFC000"/>
          </a:solidFill>
        </p:grpSpPr>
        <p:sp>
          <p:nvSpPr>
            <p:cNvPr id="10222" name="Google Shape;10222;p74"/>
            <p:cNvSpPr/>
            <p:nvPr/>
          </p:nvSpPr>
          <p:spPr>
            <a:xfrm>
              <a:off x="2509625" y="3365900"/>
              <a:ext cx="86650" cy="52000"/>
            </a:xfrm>
            <a:custGeom>
              <a:avLst/>
              <a:gdLst/>
              <a:ahLst/>
              <a:cxnLst/>
              <a:rect l="l" t="t" r="r" b="b"/>
              <a:pathLst>
                <a:path w="3466" h="2080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3" name="Google Shape;10223;p74"/>
            <p:cNvSpPr/>
            <p:nvPr/>
          </p:nvSpPr>
          <p:spPr>
            <a:xfrm>
              <a:off x="2534825" y="33139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316" y="0"/>
                    <a:pt x="0" y="315"/>
                    <a:pt x="0" y="725"/>
                  </a:cubicBezTo>
                  <a:cubicBezTo>
                    <a:pt x="0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4" name="Google Shape;10224;p74"/>
            <p:cNvSpPr/>
            <p:nvPr/>
          </p:nvSpPr>
          <p:spPr>
            <a:xfrm>
              <a:off x="2423775" y="3226875"/>
              <a:ext cx="259925" cy="295000"/>
            </a:xfrm>
            <a:custGeom>
              <a:avLst/>
              <a:gdLst/>
              <a:ahLst/>
              <a:cxnLst/>
              <a:rect l="l" t="t" r="r" b="b"/>
              <a:pathLst>
                <a:path w="10397" h="11800" extrusionOk="0">
                  <a:moveTo>
                    <a:pt x="5167" y="2757"/>
                  </a:moveTo>
                  <a:cubicBezTo>
                    <a:pt x="5923" y="2757"/>
                    <a:pt x="6553" y="3388"/>
                    <a:pt x="6553" y="4144"/>
                  </a:cubicBezTo>
                  <a:cubicBezTo>
                    <a:pt x="6553" y="4490"/>
                    <a:pt x="6396" y="4805"/>
                    <a:pt x="6175" y="5089"/>
                  </a:cubicBezTo>
                  <a:cubicBezTo>
                    <a:pt x="7026" y="5498"/>
                    <a:pt x="7593" y="6317"/>
                    <a:pt x="7593" y="7294"/>
                  </a:cubicBezTo>
                  <a:lnTo>
                    <a:pt x="7593" y="8019"/>
                  </a:lnTo>
                  <a:cubicBezTo>
                    <a:pt x="7593" y="8208"/>
                    <a:pt x="7435" y="8365"/>
                    <a:pt x="7246" y="8365"/>
                  </a:cubicBezTo>
                  <a:lnTo>
                    <a:pt x="3088" y="8365"/>
                  </a:lnTo>
                  <a:cubicBezTo>
                    <a:pt x="2867" y="8365"/>
                    <a:pt x="2710" y="8208"/>
                    <a:pt x="2710" y="8019"/>
                  </a:cubicBezTo>
                  <a:lnTo>
                    <a:pt x="2710" y="7294"/>
                  </a:lnTo>
                  <a:cubicBezTo>
                    <a:pt x="2710" y="6317"/>
                    <a:pt x="3308" y="5498"/>
                    <a:pt x="4127" y="5089"/>
                  </a:cubicBezTo>
                  <a:cubicBezTo>
                    <a:pt x="3907" y="4868"/>
                    <a:pt x="3781" y="4553"/>
                    <a:pt x="3781" y="4144"/>
                  </a:cubicBezTo>
                  <a:cubicBezTo>
                    <a:pt x="3781" y="3388"/>
                    <a:pt x="4411" y="2757"/>
                    <a:pt x="5167" y="2757"/>
                  </a:cubicBezTo>
                  <a:close/>
                  <a:moveTo>
                    <a:pt x="5183" y="1"/>
                  </a:moveTo>
                  <a:cubicBezTo>
                    <a:pt x="5128" y="1"/>
                    <a:pt x="5073" y="17"/>
                    <a:pt x="5010" y="48"/>
                  </a:cubicBezTo>
                  <a:cubicBezTo>
                    <a:pt x="3964" y="646"/>
                    <a:pt x="2946" y="940"/>
                    <a:pt x="1919" y="940"/>
                  </a:cubicBezTo>
                  <a:cubicBezTo>
                    <a:pt x="1430" y="940"/>
                    <a:pt x="939" y="873"/>
                    <a:pt x="441" y="741"/>
                  </a:cubicBezTo>
                  <a:cubicBezTo>
                    <a:pt x="402" y="722"/>
                    <a:pt x="363" y="714"/>
                    <a:pt x="326" y="714"/>
                  </a:cubicBezTo>
                  <a:cubicBezTo>
                    <a:pt x="243" y="714"/>
                    <a:pt x="170" y="751"/>
                    <a:pt x="126" y="773"/>
                  </a:cubicBezTo>
                  <a:cubicBezTo>
                    <a:pt x="32" y="836"/>
                    <a:pt x="0" y="930"/>
                    <a:pt x="0" y="1056"/>
                  </a:cubicBezTo>
                  <a:lnTo>
                    <a:pt x="0" y="5026"/>
                  </a:lnTo>
                  <a:cubicBezTo>
                    <a:pt x="0" y="8145"/>
                    <a:pt x="2080" y="10949"/>
                    <a:pt x="5104" y="11799"/>
                  </a:cubicBezTo>
                  <a:lnTo>
                    <a:pt x="5262" y="11799"/>
                  </a:lnTo>
                  <a:cubicBezTo>
                    <a:pt x="8255" y="10917"/>
                    <a:pt x="10397" y="8145"/>
                    <a:pt x="10397" y="5026"/>
                  </a:cubicBezTo>
                  <a:lnTo>
                    <a:pt x="10397" y="1056"/>
                  </a:lnTo>
                  <a:cubicBezTo>
                    <a:pt x="10397" y="930"/>
                    <a:pt x="10365" y="836"/>
                    <a:pt x="10271" y="773"/>
                  </a:cubicBezTo>
                  <a:cubicBezTo>
                    <a:pt x="10162" y="751"/>
                    <a:pt x="10084" y="714"/>
                    <a:pt x="10014" y="714"/>
                  </a:cubicBezTo>
                  <a:cubicBezTo>
                    <a:pt x="9983" y="714"/>
                    <a:pt x="9954" y="722"/>
                    <a:pt x="9924" y="741"/>
                  </a:cubicBezTo>
                  <a:cubicBezTo>
                    <a:pt x="9414" y="877"/>
                    <a:pt x="8910" y="946"/>
                    <a:pt x="8409" y="946"/>
                  </a:cubicBezTo>
                  <a:cubicBezTo>
                    <a:pt x="7395" y="946"/>
                    <a:pt x="6389" y="660"/>
                    <a:pt x="5356" y="48"/>
                  </a:cubicBezTo>
                  <a:cubicBezTo>
                    <a:pt x="5293" y="17"/>
                    <a:pt x="5238" y="1"/>
                    <a:pt x="5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25" name="Google Shape;10225;p74"/>
          <p:cNvGrpSpPr/>
          <p:nvPr/>
        </p:nvGrpSpPr>
        <p:grpSpPr>
          <a:xfrm>
            <a:off x="7070043" y="1973352"/>
            <a:ext cx="352857" cy="347301"/>
            <a:chOff x="2404875" y="3592725"/>
            <a:chExt cx="298525" cy="293825"/>
          </a:xfrm>
          <a:solidFill>
            <a:srgbClr val="FFC000"/>
          </a:solidFill>
        </p:grpSpPr>
        <p:sp>
          <p:nvSpPr>
            <p:cNvPr id="10226" name="Google Shape;10226;p74"/>
            <p:cNvSpPr/>
            <p:nvPr/>
          </p:nvSpPr>
          <p:spPr>
            <a:xfrm>
              <a:off x="2404875" y="3747900"/>
              <a:ext cx="52775" cy="138650"/>
            </a:xfrm>
            <a:custGeom>
              <a:avLst/>
              <a:gdLst/>
              <a:ahLst/>
              <a:cxnLst/>
              <a:rect l="l" t="t" r="r" b="b"/>
              <a:pathLst>
                <a:path w="2111" h="5546" extrusionOk="0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5198"/>
                  </a:lnTo>
                  <a:cubicBezTo>
                    <a:pt x="0" y="5419"/>
                    <a:pt x="158" y="5545"/>
                    <a:pt x="378" y="5545"/>
                  </a:cubicBezTo>
                  <a:lnTo>
                    <a:pt x="1071" y="5545"/>
                  </a:lnTo>
                  <a:cubicBezTo>
                    <a:pt x="1670" y="5545"/>
                    <a:pt x="2111" y="5072"/>
                    <a:pt x="2111" y="4537"/>
                  </a:cubicBezTo>
                  <a:lnTo>
                    <a:pt x="2111" y="1040"/>
                  </a:lnTo>
                  <a:cubicBezTo>
                    <a:pt x="2111" y="441"/>
                    <a:pt x="1638" y="0"/>
                    <a:pt x="10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7" name="Google Shape;10227;p74"/>
            <p:cNvSpPr/>
            <p:nvPr/>
          </p:nvSpPr>
          <p:spPr>
            <a:xfrm>
              <a:off x="2458425" y="3592725"/>
              <a:ext cx="190625" cy="160700"/>
            </a:xfrm>
            <a:custGeom>
              <a:avLst/>
              <a:gdLst/>
              <a:ahLst/>
              <a:cxnLst/>
              <a:rect l="l" t="t" r="r" b="b"/>
              <a:pathLst>
                <a:path w="7625" h="6428" extrusionOk="0">
                  <a:moveTo>
                    <a:pt x="3781" y="631"/>
                  </a:moveTo>
                  <a:cubicBezTo>
                    <a:pt x="3970" y="631"/>
                    <a:pt x="4128" y="788"/>
                    <a:pt x="4128" y="977"/>
                  </a:cubicBezTo>
                  <a:lnTo>
                    <a:pt x="4128" y="1418"/>
                  </a:lnTo>
                  <a:cubicBezTo>
                    <a:pt x="4380" y="1481"/>
                    <a:pt x="4569" y="1639"/>
                    <a:pt x="4758" y="1860"/>
                  </a:cubicBezTo>
                  <a:cubicBezTo>
                    <a:pt x="4884" y="2017"/>
                    <a:pt x="4884" y="2206"/>
                    <a:pt x="4726" y="2332"/>
                  </a:cubicBezTo>
                  <a:cubicBezTo>
                    <a:pt x="4657" y="2373"/>
                    <a:pt x="4583" y="2397"/>
                    <a:pt x="4510" y="2397"/>
                  </a:cubicBezTo>
                  <a:cubicBezTo>
                    <a:pt x="4416" y="2397"/>
                    <a:pt x="4325" y="2358"/>
                    <a:pt x="4254" y="2269"/>
                  </a:cubicBezTo>
                  <a:cubicBezTo>
                    <a:pt x="4114" y="2106"/>
                    <a:pt x="3957" y="2012"/>
                    <a:pt x="3821" y="2012"/>
                  </a:cubicBezTo>
                  <a:cubicBezTo>
                    <a:pt x="3773" y="2012"/>
                    <a:pt x="3728" y="2024"/>
                    <a:pt x="3687" y="2049"/>
                  </a:cubicBezTo>
                  <a:cubicBezTo>
                    <a:pt x="3592" y="2080"/>
                    <a:pt x="3466" y="2238"/>
                    <a:pt x="3466" y="2364"/>
                  </a:cubicBezTo>
                  <a:cubicBezTo>
                    <a:pt x="3466" y="2553"/>
                    <a:pt x="3624" y="2710"/>
                    <a:pt x="3813" y="2710"/>
                  </a:cubicBezTo>
                  <a:cubicBezTo>
                    <a:pt x="4411" y="2710"/>
                    <a:pt x="4852" y="3183"/>
                    <a:pt x="4852" y="3750"/>
                  </a:cubicBezTo>
                  <a:cubicBezTo>
                    <a:pt x="4852" y="4159"/>
                    <a:pt x="4600" y="4537"/>
                    <a:pt x="4222" y="4663"/>
                  </a:cubicBezTo>
                  <a:lnTo>
                    <a:pt x="4159" y="4663"/>
                  </a:lnTo>
                  <a:lnTo>
                    <a:pt x="4159" y="5073"/>
                  </a:lnTo>
                  <a:cubicBezTo>
                    <a:pt x="4159" y="5262"/>
                    <a:pt x="4002" y="5420"/>
                    <a:pt x="3813" y="5420"/>
                  </a:cubicBezTo>
                  <a:cubicBezTo>
                    <a:pt x="3624" y="5420"/>
                    <a:pt x="3466" y="5262"/>
                    <a:pt x="3466" y="5073"/>
                  </a:cubicBezTo>
                  <a:lnTo>
                    <a:pt x="3466" y="4663"/>
                  </a:lnTo>
                  <a:cubicBezTo>
                    <a:pt x="3277" y="4600"/>
                    <a:pt x="3119" y="4537"/>
                    <a:pt x="2962" y="4348"/>
                  </a:cubicBezTo>
                  <a:cubicBezTo>
                    <a:pt x="2836" y="4254"/>
                    <a:pt x="2804" y="4002"/>
                    <a:pt x="2962" y="3876"/>
                  </a:cubicBezTo>
                  <a:cubicBezTo>
                    <a:pt x="3013" y="3825"/>
                    <a:pt x="3108" y="3793"/>
                    <a:pt x="3206" y="3793"/>
                  </a:cubicBezTo>
                  <a:cubicBezTo>
                    <a:pt x="3290" y="3793"/>
                    <a:pt x="3376" y="3817"/>
                    <a:pt x="3435" y="3876"/>
                  </a:cubicBezTo>
                  <a:cubicBezTo>
                    <a:pt x="3549" y="3990"/>
                    <a:pt x="3679" y="4071"/>
                    <a:pt x="3803" y="4071"/>
                  </a:cubicBezTo>
                  <a:cubicBezTo>
                    <a:pt x="3850" y="4071"/>
                    <a:pt x="3895" y="4059"/>
                    <a:pt x="3939" y="4033"/>
                  </a:cubicBezTo>
                  <a:cubicBezTo>
                    <a:pt x="4065" y="4002"/>
                    <a:pt x="4128" y="3844"/>
                    <a:pt x="4128" y="3718"/>
                  </a:cubicBezTo>
                  <a:cubicBezTo>
                    <a:pt x="4128" y="3529"/>
                    <a:pt x="3970" y="3372"/>
                    <a:pt x="3781" y="3372"/>
                  </a:cubicBezTo>
                  <a:cubicBezTo>
                    <a:pt x="3182" y="3372"/>
                    <a:pt x="2741" y="2899"/>
                    <a:pt x="2741" y="2364"/>
                  </a:cubicBezTo>
                  <a:cubicBezTo>
                    <a:pt x="2741" y="1954"/>
                    <a:pt x="3025" y="1576"/>
                    <a:pt x="3435" y="1418"/>
                  </a:cubicBezTo>
                  <a:lnTo>
                    <a:pt x="3435" y="977"/>
                  </a:lnTo>
                  <a:cubicBezTo>
                    <a:pt x="3435" y="788"/>
                    <a:pt x="3592" y="631"/>
                    <a:pt x="3781" y="631"/>
                  </a:cubicBezTo>
                  <a:close/>
                  <a:moveTo>
                    <a:pt x="3813" y="1"/>
                  </a:moveTo>
                  <a:cubicBezTo>
                    <a:pt x="1733" y="1"/>
                    <a:pt x="0" y="1734"/>
                    <a:pt x="0" y="3813"/>
                  </a:cubicBezTo>
                  <a:cubicBezTo>
                    <a:pt x="0" y="4537"/>
                    <a:pt x="190" y="5231"/>
                    <a:pt x="536" y="5829"/>
                  </a:cubicBezTo>
                  <a:cubicBezTo>
                    <a:pt x="1009" y="5546"/>
                    <a:pt x="1544" y="5420"/>
                    <a:pt x="2080" y="5420"/>
                  </a:cubicBezTo>
                  <a:cubicBezTo>
                    <a:pt x="2146" y="5414"/>
                    <a:pt x="2213" y="5411"/>
                    <a:pt x="2279" y="5411"/>
                  </a:cubicBezTo>
                  <a:cubicBezTo>
                    <a:pt x="2936" y="5411"/>
                    <a:pt x="3587" y="5692"/>
                    <a:pt x="4159" y="6207"/>
                  </a:cubicBezTo>
                  <a:lnTo>
                    <a:pt x="5892" y="6207"/>
                  </a:lnTo>
                  <a:cubicBezTo>
                    <a:pt x="6144" y="6207"/>
                    <a:pt x="6364" y="6302"/>
                    <a:pt x="6585" y="6428"/>
                  </a:cubicBezTo>
                  <a:cubicBezTo>
                    <a:pt x="7215" y="5735"/>
                    <a:pt x="7625" y="4789"/>
                    <a:pt x="7625" y="3813"/>
                  </a:cubicBezTo>
                  <a:cubicBezTo>
                    <a:pt x="7625" y="1734"/>
                    <a:pt x="5892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8" name="Google Shape;10228;p74"/>
            <p:cNvSpPr/>
            <p:nvPr/>
          </p:nvSpPr>
          <p:spPr>
            <a:xfrm>
              <a:off x="2474975" y="3742775"/>
              <a:ext cx="228425" cy="125650"/>
            </a:xfrm>
            <a:custGeom>
              <a:avLst/>
              <a:gdLst/>
              <a:ahLst/>
              <a:cxnLst/>
              <a:rect l="l" t="t" r="r" b="b"/>
              <a:pathLst>
                <a:path w="9137" h="5026" extrusionOk="0">
                  <a:moveTo>
                    <a:pt x="1422" y="0"/>
                  </a:moveTo>
                  <a:cubicBezTo>
                    <a:pt x="918" y="0"/>
                    <a:pt x="416" y="160"/>
                    <a:pt x="0" y="457"/>
                  </a:cubicBezTo>
                  <a:lnTo>
                    <a:pt x="0" y="5025"/>
                  </a:lnTo>
                  <a:lnTo>
                    <a:pt x="5230" y="5025"/>
                  </a:lnTo>
                  <a:cubicBezTo>
                    <a:pt x="5923" y="5025"/>
                    <a:pt x="6490" y="4679"/>
                    <a:pt x="6900" y="4143"/>
                  </a:cubicBezTo>
                  <a:lnTo>
                    <a:pt x="8916" y="1245"/>
                  </a:lnTo>
                  <a:cubicBezTo>
                    <a:pt x="9137" y="930"/>
                    <a:pt x="9074" y="489"/>
                    <a:pt x="8727" y="268"/>
                  </a:cubicBezTo>
                  <a:cubicBezTo>
                    <a:pt x="8633" y="221"/>
                    <a:pt x="8517" y="196"/>
                    <a:pt x="8398" y="196"/>
                  </a:cubicBezTo>
                  <a:cubicBezTo>
                    <a:pt x="8196" y="196"/>
                    <a:pt x="7983" y="268"/>
                    <a:pt x="7845" y="426"/>
                  </a:cubicBezTo>
                  <a:lnTo>
                    <a:pt x="5955" y="2726"/>
                  </a:lnTo>
                  <a:cubicBezTo>
                    <a:pt x="5829" y="2883"/>
                    <a:pt x="5545" y="2978"/>
                    <a:pt x="5419" y="2978"/>
                  </a:cubicBezTo>
                  <a:lnTo>
                    <a:pt x="3119" y="2978"/>
                  </a:lnTo>
                  <a:cubicBezTo>
                    <a:pt x="2899" y="2978"/>
                    <a:pt x="2741" y="2820"/>
                    <a:pt x="2741" y="2631"/>
                  </a:cubicBezTo>
                  <a:cubicBezTo>
                    <a:pt x="2741" y="2411"/>
                    <a:pt x="2899" y="2253"/>
                    <a:pt x="3119" y="2253"/>
                  </a:cubicBezTo>
                  <a:lnTo>
                    <a:pt x="5198" y="2253"/>
                  </a:lnTo>
                  <a:cubicBezTo>
                    <a:pt x="5576" y="2253"/>
                    <a:pt x="5923" y="1938"/>
                    <a:pt x="5923" y="1560"/>
                  </a:cubicBezTo>
                  <a:cubicBezTo>
                    <a:pt x="5923" y="1150"/>
                    <a:pt x="5576" y="835"/>
                    <a:pt x="5198" y="835"/>
                  </a:cubicBezTo>
                  <a:lnTo>
                    <a:pt x="3340" y="835"/>
                  </a:lnTo>
                  <a:cubicBezTo>
                    <a:pt x="3182" y="835"/>
                    <a:pt x="3088" y="741"/>
                    <a:pt x="2962" y="615"/>
                  </a:cubicBezTo>
                  <a:cubicBezTo>
                    <a:pt x="2773" y="426"/>
                    <a:pt x="2520" y="300"/>
                    <a:pt x="2300" y="174"/>
                  </a:cubicBezTo>
                  <a:cubicBezTo>
                    <a:pt x="2019" y="56"/>
                    <a:pt x="1720" y="0"/>
                    <a:pt x="14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29" name="Google Shape;10229;p74"/>
          <p:cNvGrpSpPr/>
          <p:nvPr/>
        </p:nvGrpSpPr>
        <p:grpSpPr>
          <a:xfrm>
            <a:off x="7070974" y="2418917"/>
            <a:ext cx="350995" cy="349133"/>
            <a:chOff x="2404875" y="3955825"/>
            <a:chExt cx="296950" cy="295375"/>
          </a:xfrm>
          <a:solidFill>
            <a:srgbClr val="FFC000"/>
          </a:solidFill>
        </p:grpSpPr>
        <p:sp>
          <p:nvSpPr>
            <p:cNvPr id="10230" name="Google Shape;10230;p74"/>
            <p:cNvSpPr/>
            <p:nvPr/>
          </p:nvSpPr>
          <p:spPr>
            <a:xfrm>
              <a:off x="2404875" y="3955825"/>
              <a:ext cx="219775" cy="224500"/>
            </a:xfrm>
            <a:custGeom>
              <a:avLst/>
              <a:gdLst/>
              <a:ahLst/>
              <a:cxnLst/>
              <a:rect l="l" t="t" r="r" b="b"/>
              <a:pathLst>
                <a:path w="8791" h="8980" extrusionOk="0">
                  <a:moveTo>
                    <a:pt x="4537" y="0"/>
                  </a:moveTo>
                  <a:cubicBezTo>
                    <a:pt x="2048" y="0"/>
                    <a:pt x="0" y="2017"/>
                    <a:pt x="0" y="4506"/>
                  </a:cubicBezTo>
                  <a:cubicBezTo>
                    <a:pt x="0" y="6963"/>
                    <a:pt x="2048" y="8979"/>
                    <a:pt x="4537" y="8979"/>
                  </a:cubicBezTo>
                  <a:cubicBezTo>
                    <a:pt x="6459" y="8979"/>
                    <a:pt x="8160" y="7719"/>
                    <a:pt x="8790" y="5986"/>
                  </a:cubicBezTo>
                  <a:cubicBezTo>
                    <a:pt x="8633" y="5860"/>
                    <a:pt x="8443" y="5640"/>
                    <a:pt x="8286" y="5514"/>
                  </a:cubicBezTo>
                  <a:lnTo>
                    <a:pt x="7498" y="5514"/>
                  </a:lnTo>
                  <a:cubicBezTo>
                    <a:pt x="7057" y="6742"/>
                    <a:pt x="5923" y="7593"/>
                    <a:pt x="4568" y="7593"/>
                  </a:cubicBezTo>
                  <a:cubicBezTo>
                    <a:pt x="2836" y="7593"/>
                    <a:pt x="1481" y="6175"/>
                    <a:pt x="1481" y="4506"/>
                  </a:cubicBezTo>
                  <a:cubicBezTo>
                    <a:pt x="1481" y="2804"/>
                    <a:pt x="2867" y="1387"/>
                    <a:pt x="4568" y="1387"/>
                  </a:cubicBezTo>
                  <a:cubicBezTo>
                    <a:pt x="5923" y="1387"/>
                    <a:pt x="7057" y="2237"/>
                    <a:pt x="7498" y="3466"/>
                  </a:cubicBezTo>
                  <a:lnTo>
                    <a:pt x="8286" y="3466"/>
                  </a:lnTo>
                  <a:cubicBezTo>
                    <a:pt x="8443" y="3308"/>
                    <a:pt x="8633" y="3088"/>
                    <a:pt x="8790" y="2993"/>
                  </a:cubicBezTo>
                  <a:cubicBezTo>
                    <a:pt x="8160" y="1261"/>
                    <a:pt x="6522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1" name="Google Shape;10231;p74"/>
            <p:cNvSpPr/>
            <p:nvPr/>
          </p:nvSpPr>
          <p:spPr>
            <a:xfrm>
              <a:off x="2510400" y="4024075"/>
              <a:ext cx="191425" cy="87575"/>
            </a:xfrm>
            <a:custGeom>
              <a:avLst/>
              <a:gdLst/>
              <a:ahLst/>
              <a:cxnLst/>
              <a:rect l="l" t="t" r="r" b="b"/>
              <a:pathLst>
                <a:path w="7657" h="3503" extrusionOk="0">
                  <a:moveTo>
                    <a:pt x="7260" y="0"/>
                  </a:moveTo>
                  <a:cubicBezTo>
                    <a:pt x="7232" y="0"/>
                    <a:pt x="7206" y="4"/>
                    <a:pt x="7184" y="11"/>
                  </a:cubicBezTo>
                  <a:lnTo>
                    <a:pt x="5073" y="736"/>
                  </a:lnTo>
                  <a:cubicBezTo>
                    <a:pt x="5042" y="736"/>
                    <a:pt x="5010" y="767"/>
                    <a:pt x="4947" y="799"/>
                  </a:cubicBezTo>
                  <a:lnTo>
                    <a:pt x="4380" y="1398"/>
                  </a:lnTo>
                  <a:lnTo>
                    <a:pt x="347" y="1398"/>
                  </a:lnTo>
                  <a:cubicBezTo>
                    <a:pt x="158" y="1398"/>
                    <a:pt x="1" y="1555"/>
                    <a:pt x="1" y="1744"/>
                  </a:cubicBezTo>
                  <a:cubicBezTo>
                    <a:pt x="1" y="1965"/>
                    <a:pt x="158" y="2122"/>
                    <a:pt x="347" y="2122"/>
                  </a:cubicBezTo>
                  <a:lnTo>
                    <a:pt x="4380" y="2122"/>
                  </a:lnTo>
                  <a:lnTo>
                    <a:pt x="4947" y="2689"/>
                  </a:lnTo>
                  <a:cubicBezTo>
                    <a:pt x="5010" y="2752"/>
                    <a:pt x="5042" y="2784"/>
                    <a:pt x="5073" y="2784"/>
                  </a:cubicBezTo>
                  <a:lnTo>
                    <a:pt x="7184" y="3477"/>
                  </a:lnTo>
                  <a:cubicBezTo>
                    <a:pt x="7210" y="3494"/>
                    <a:pt x="7242" y="3502"/>
                    <a:pt x="7275" y="3502"/>
                  </a:cubicBezTo>
                  <a:cubicBezTo>
                    <a:pt x="7362" y="3502"/>
                    <a:pt x="7462" y="3451"/>
                    <a:pt x="7531" y="3382"/>
                  </a:cubicBezTo>
                  <a:cubicBezTo>
                    <a:pt x="7594" y="3256"/>
                    <a:pt x="7657" y="3099"/>
                    <a:pt x="7562" y="2973"/>
                  </a:cubicBezTo>
                  <a:lnTo>
                    <a:pt x="6932" y="1744"/>
                  </a:lnTo>
                  <a:lnTo>
                    <a:pt x="7562" y="547"/>
                  </a:lnTo>
                  <a:cubicBezTo>
                    <a:pt x="7657" y="389"/>
                    <a:pt x="7594" y="232"/>
                    <a:pt x="7531" y="137"/>
                  </a:cubicBezTo>
                  <a:cubicBezTo>
                    <a:pt x="7458" y="41"/>
                    <a:pt x="7349" y="0"/>
                    <a:pt x="72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2" name="Google Shape;10232;p74"/>
            <p:cNvSpPr/>
            <p:nvPr/>
          </p:nvSpPr>
          <p:spPr>
            <a:xfrm>
              <a:off x="2424550" y="4188175"/>
              <a:ext cx="189050" cy="63025"/>
            </a:xfrm>
            <a:custGeom>
              <a:avLst/>
              <a:gdLst/>
              <a:ahLst/>
              <a:cxnLst/>
              <a:rect l="l" t="t" r="r" b="b"/>
              <a:pathLst>
                <a:path w="7562" h="2521" extrusionOk="0">
                  <a:moveTo>
                    <a:pt x="1828" y="0"/>
                  </a:moveTo>
                  <a:lnTo>
                    <a:pt x="1482" y="1135"/>
                  </a:lnTo>
                  <a:lnTo>
                    <a:pt x="1040" y="1135"/>
                  </a:lnTo>
                  <a:cubicBezTo>
                    <a:pt x="442" y="1135"/>
                    <a:pt x="1" y="1607"/>
                    <a:pt x="1" y="2174"/>
                  </a:cubicBezTo>
                  <a:cubicBezTo>
                    <a:pt x="1" y="2363"/>
                    <a:pt x="158" y="2521"/>
                    <a:pt x="379" y="2521"/>
                  </a:cubicBezTo>
                  <a:lnTo>
                    <a:pt x="7310" y="2521"/>
                  </a:lnTo>
                  <a:cubicBezTo>
                    <a:pt x="7404" y="2489"/>
                    <a:pt x="7562" y="2363"/>
                    <a:pt x="7562" y="2174"/>
                  </a:cubicBezTo>
                  <a:cubicBezTo>
                    <a:pt x="7562" y="1576"/>
                    <a:pt x="7089" y="1135"/>
                    <a:pt x="6554" y="1135"/>
                  </a:cubicBezTo>
                  <a:lnTo>
                    <a:pt x="6113" y="1135"/>
                  </a:lnTo>
                  <a:lnTo>
                    <a:pt x="5766" y="0"/>
                  </a:lnTo>
                  <a:cubicBezTo>
                    <a:pt x="5168" y="252"/>
                    <a:pt x="4506" y="410"/>
                    <a:pt x="3781" y="410"/>
                  </a:cubicBezTo>
                  <a:cubicBezTo>
                    <a:pt x="3088" y="410"/>
                    <a:pt x="2427" y="252"/>
                    <a:pt x="18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3" name="Google Shape;10233;p74"/>
            <p:cNvSpPr/>
            <p:nvPr/>
          </p:nvSpPr>
          <p:spPr>
            <a:xfrm>
              <a:off x="2457625" y="4007025"/>
              <a:ext cx="115025" cy="122100"/>
            </a:xfrm>
            <a:custGeom>
              <a:avLst/>
              <a:gdLst/>
              <a:ahLst/>
              <a:cxnLst/>
              <a:rect l="l" t="t" r="r" b="b"/>
              <a:pathLst>
                <a:path w="4601" h="4884" extrusionOk="0">
                  <a:moveTo>
                    <a:pt x="2427" y="0"/>
                  </a:moveTo>
                  <a:cubicBezTo>
                    <a:pt x="1104" y="0"/>
                    <a:pt x="1" y="1103"/>
                    <a:pt x="1" y="2458"/>
                  </a:cubicBezTo>
                  <a:cubicBezTo>
                    <a:pt x="1" y="3781"/>
                    <a:pt x="1104" y="4884"/>
                    <a:pt x="2427" y="4884"/>
                  </a:cubicBezTo>
                  <a:cubicBezTo>
                    <a:pt x="3404" y="4884"/>
                    <a:pt x="4254" y="4348"/>
                    <a:pt x="4601" y="3497"/>
                  </a:cubicBezTo>
                  <a:lnTo>
                    <a:pt x="2427" y="3497"/>
                  </a:lnTo>
                  <a:cubicBezTo>
                    <a:pt x="1828" y="3497"/>
                    <a:pt x="1419" y="3025"/>
                    <a:pt x="1419" y="2489"/>
                  </a:cubicBezTo>
                  <a:cubicBezTo>
                    <a:pt x="1356" y="1859"/>
                    <a:pt x="1828" y="1386"/>
                    <a:pt x="2427" y="1386"/>
                  </a:cubicBezTo>
                  <a:lnTo>
                    <a:pt x="4601" y="1386"/>
                  </a:lnTo>
                  <a:cubicBezTo>
                    <a:pt x="4191" y="567"/>
                    <a:pt x="3372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34" name="Google Shape;10234;p74"/>
          <p:cNvGrpSpPr/>
          <p:nvPr/>
        </p:nvGrpSpPr>
        <p:grpSpPr>
          <a:xfrm>
            <a:off x="5764954" y="2883111"/>
            <a:ext cx="349163" cy="350079"/>
            <a:chOff x="4263650" y="3235150"/>
            <a:chExt cx="295400" cy="296175"/>
          </a:xfrm>
          <a:solidFill>
            <a:srgbClr val="FFC000"/>
          </a:solidFill>
        </p:grpSpPr>
        <p:sp>
          <p:nvSpPr>
            <p:cNvPr id="10235" name="Google Shape;10235;p74"/>
            <p:cNvSpPr/>
            <p:nvPr/>
          </p:nvSpPr>
          <p:spPr>
            <a:xfrm>
              <a:off x="4393625" y="3391100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63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6" name="Google Shape;10236;p74"/>
            <p:cNvSpPr/>
            <p:nvPr/>
          </p:nvSpPr>
          <p:spPr>
            <a:xfrm>
              <a:off x="4377075" y="3443875"/>
              <a:ext cx="70125" cy="34675"/>
            </a:xfrm>
            <a:custGeom>
              <a:avLst/>
              <a:gdLst/>
              <a:ahLst/>
              <a:cxnLst/>
              <a:rect l="l" t="t" r="r" b="b"/>
              <a:pathLst>
                <a:path w="2805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805" y="1387"/>
                  </a:lnTo>
                  <a:cubicBezTo>
                    <a:pt x="2805" y="630"/>
                    <a:pt x="2174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7" name="Google Shape;10237;p74"/>
            <p:cNvSpPr/>
            <p:nvPr/>
          </p:nvSpPr>
          <p:spPr>
            <a:xfrm>
              <a:off x="4333750" y="3357225"/>
              <a:ext cx="156775" cy="174100"/>
            </a:xfrm>
            <a:custGeom>
              <a:avLst/>
              <a:gdLst/>
              <a:ahLst/>
              <a:cxnLst/>
              <a:rect l="l" t="t" r="r" b="b"/>
              <a:pathLst>
                <a:path w="6271" h="6964" extrusionOk="0">
                  <a:moveTo>
                    <a:pt x="3088" y="725"/>
                  </a:moveTo>
                  <a:cubicBezTo>
                    <a:pt x="3813" y="725"/>
                    <a:pt x="4506" y="1356"/>
                    <a:pt x="4506" y="2080"/>
                  </a:cubicBezTo>
                  <a:cubicBezTo>
                    <a:pt x="4506" y="2458"/>
                    <a:pt x="4348" y="2805"/>
                    <a:pt x="4096" y="3025"/>
                  </a:cubicBezTo>
                  <a:cubicBezTo>
                    <a:pt x="4727" y="3372"/>
                    <a:pt x="5168" y="4065"/>
                    <a:pt x="5168" y="4853"/>
                  </a:cubicBezTo>
                  <a:lnTo>
                    <a:pt x="5168" y="5199"/>
                  </a:lnTo>
                  <a:cubicBezTo>
                    <a:pt x="5168" y="5388"/>
                    <a:pt x="5010" y="5546"/>
                    <a:pt x="4821" y="5546"/>
                  </a:cubicBezTo>
                  <a:lnTo>
                    <a:pt x="1293" y="5546"/>
                  </a:lnTo>
                  <a:cubicBezTo>
                    <a:pt x="1103" y="5546"/>
                    <a:pt x="946" y="5388"/>
                    <a:pt x="946" y="5199"/>
                  </a:cubicBezTo>
                  <a:lnTo>
                    <a:pt x="946" y="4853"/>
                  </a:lnTo>
                  <a:lnTo>
                    <a:pt x="1040" y="4853"/>
                  </a:lnTo>
                  <a:cubicBezTo>
                    <a:pt x="1040" y="4065"/>
                    <a:pt x="1450" y="3403"/>
                    <a:pt x="2080" y="3025"/>
                  </a:cubicBezTo>
                  <a:cubicBezTo>
                    <a:pt x="1860" y="2805"/>
                    <a:pt x="1702" y="2458"/>
                    <a:pt x="1702" y="2080"/>
                  </a:cubicBezTo>
                  <a:cubicBezTo>
                    <a:pt x="1702" y="1356"/>
                    <a:pt x="2332" y="725"/>
                    <a:pt x="3088" y="725"/>
                  </a:cubicBezTo>
                  <a:close/>
                  <a:moveTo>
                    <a:pt x="1" y="1"/>
                  </a:moveTo>
                  <a:lnTo>
                    <a:pt x="1" y="6617"/>
                  </a:lnTo>
                  <a:cubicBezTo>
                    <a:pt x="1" y="6806"/>
                    <a:pt x="158" y="6963"/>
                    <a:pt x="347" y="6963"/>
                  </a:cubicBezTo>
                  <a:lnTo>
                    <a:pt x="5924" y="6963"/>
                  </a:lnTo>
                  <a:cubicBezTo>
                    <a:pt x="6113" y="6963"/>
                    <a:pt x="6270" y="6806"/>
                    <a:pt x="6270" y="6617"/>
                  </a:cubicBezTo>
                  <a:lnTo>
                    <a:pt x="62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8" name="Google Shape;10238;p74"/>
            <p:cNvSpPr/>
            <p:nvPr/>
          </p:nvSpPr>
          <p:spPr>
            <a:xfrm>
              <a:off x="4316425" y="3235150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418"/>
                  </a:lnTo>
                  <a:lnTo>
                    <a:pt x="7625" y="1418"/>
                  </a:lnTo>
                  <a:lnTo>
                    <a:pt x="7625" y="347"/>
                  </a:lnTo>
                  <a:lnTo>
                    <a:pt x="7656" y="347"/>
                  </a:lnTo>
                  <a:cubicBezTo>
                    <a:pt x="7656" y="158"/>
                    <a:pt x="7499" y="1"/>
                    <a:pt x="7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9" name="Google Shape;10239;p74"/>
            <p:cNvSpPr/>
            <p:nvPr/>
          </p:nvSpPr>
          <p:spPr>
            <a:xfrm>
              <a:off x="4263650" y="3288700"/>
              <a:ext cx="295400" cy="137875"/>
            </a:xfrm>
            <a:custGeom>
              <a:avLst/>
              <a:gdLst/>
              <a:ahLst/>
              <a:cxnLst/>
              <a:rect l="l" t="t" r="r" b="b"/>
              <a:pathLst>
                <a:path w="11816" h="5515" extrusionOk="0">
                  <a:moveTo>
                    <a:pt x="10082" y="662"/>
                  </a:moveTo>
                  <a:cubicBezTo>
                    <a:pt x="10303" y="662"/>
                    <a:pt x="10461" y="820"/>
                    <a:pt x="10461" y="1009"/>
                  </a:cubicBezTo>
                  <a:cubicBezTo>
                    <a:pt x="10461" y="1198"/>
                    <a:pt x="10303" y="1356"/>
                    <a:pt x="10082" y="1356"/>
                  </a:cubicBezTo>
                  <a:cubicBezTo>
                    <a:pt x="9893" y="1356"/>
                    <a:pt x="9736" y="1198"/>
                    <a:pt x="9736" y="1009"/>
                  </a:cubicBezTo>
                  <a:cubicBezTo>
                    <a:pt x="9767" y="820"/>
                    <a:pt x="9893" y="662"/>
                    <a:pt x="10082" y="662"/>
                  </a:cubicBezTo>
                  <a:close/>
                  <a:moveTo>
                    <a:pt x="1041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4475"/>
                  </a:lnTo>
                  <a:cubicBezTo>
                    <a:pt x="1" y="5073"/>
                    <a:pt x="473" y="5514"/>
                    <a:pt x="1041" y="5514"/>
                  </a:cubicBezTo>
                  <a:lnTo>
                    <a:pt x="2112" y="5514"/>
                  </a:lnTo>
                  <a:lnTo>
                    <a:pt x="2112" y="2395"/>
                  </a:lnTo>
                  <a:cubicBezTo>
                    <a:pt x="2112" y="2206"/>
                    <a:pt x="2269" y="2049"/>
                    <a:pt x="2458" y="2049"/>
                  </a:cubicBezTo>
                  <a:lnTo>
                    <a:pt x="9421" y="2049"/>
                  </a:lnTo>
                  <a:cubicBezTo>
                    <a:pt x="9610" y="2049"/>
                    <a:pt x="9767" y="2206"/>
                    <a:pt x="9767" y="2395"/>
                  </a:cubicBezTo>
                  <a:lnTo>
                    <a:pt x="9767" y="5514"/>
                  </a:lnTo>
                  <a:lnTo>
                    <a:pt x="10807" y="5514"/>
                  </a:lnTo>
                  <a:cubicBezTo>
                    <a:pt x="11406" y="5514"/>
                    <a:pt x="11815" y="5042"/>
                    <a:pt x="11815" y="4475"/>
                  </a:cubicBezTo>
                  <a:lnTo>
                    <a:pt x="11815" y="1009"/>
                  </a:lnTo>
                  <a:cubicBezTo>
                    <a:pt x="11815" y="410"/>
                    <a:pt x="11343" y="1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40" name="Google Shape;10240;p74"/>
          <p:cNvGrpSpPr/>
          <p:nvPr/>
        </p:nvGrpSpPr>
        <p:grpSpPr>
          <a:xfrm>
            <a:off x="5762634" y="3342272"/>
            <a:ext cx="353802" cy="327739"/>
            <a:chOff x="4266025" y="3609275"/>
            <a:chExt cx="299325" cy="277275"/>
          </a:xfrm>
          <a:solidFill>
            <a:srgbClr val="FFC000"/>
          </a:solidFill>
        </p:grpSpPr>
        <p:sp>
          <p:nvSpPr>
            <p:cNvPr id="10241" name="Google Shape;10241;p74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2" name="Google Shape;10242;p74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43" name="Google Shape;10243;p74"/>
          <p:cNvGrpSpPr/>
          <p:nvPr/>
        </p:nvGrpSpPr>
        <p:grpSpPr>
          <a:xfrm>
            <a:off x="5763092" y="3807659"/>
            <a:ext cx="352886" cy="349133"/>
            <a:chOff x="4263650" y="3963700"/>
            <a:chExt cx="298550" cy="295375"/>
          </a:xfrm>
          <a:solidFill>
            <a:srgbClr val="FFC000"/>
          </a:solidFill>
        </p:grpSpPr>
        <p:sp>
          <p:nvSpPr>
            <p:cNvPr id="10244" name="Google Shape;10244;p74"/>
            <p:cNvSpPr/>
            <p:nvPr/>
          </p:nvSpPr>
          <p:spPr>
            <a:xfrm>
              <a:off x="4384950" y="3963700"/>
              <a:ext cx="53575" cy="51225"/>
            </a:xfrm>
            <a:custGeom>
              <a:avLst/>
              <a:gdLst/>
              <a:ahLst/>
              <a:cxnLst/>
              <a:rect l="l" t="t" r="r" b="b"/>
              <a:pathLst>
                <a:path w="2143" h="2049" extrusionOk="0">
                  <a:moveTo>
                    <a:pt x="1072" y="1"/>
                  </a:moveTo>
                  <a:cubicBezTo>
                    <a:pt x="473" y="1"/>
                    <a:pt x="1" y="473"/>
                    <a:pt x="1" y="1040"/>
                  </a:cubicBezTo>
                  <a:cubicBezTo>
                    <a:pt x="1" y="1607"/>
                    <a:pt x="473" y="2048"/>
                    <a:pt x="1072" y="2048"/>
                  </a:cubicBezTo>
                  <a:cubicBezTo>
                    <a:pt x="1670" y="2048"/>
                    <a:pt x="2143" y="1576"/>
                    <a:pt x="2143" y="1040"/>
                  </a:cubicBezTo>
                  <a:cubicBezTo>
                    <a:pt x="2143" y="442"/>
                    <a:pt x="1670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5" name="Google Shape;10245;p74"/>
            <p:cNvSpPr/>
            <p:nvPr/>
          </p:nvSpPr>
          <p:spPr>
            <a:xfrm>
              <a:off x="4315650" y="41369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0"/>
                  </a:cubicBezTo>
                  <a:cubicBezTo>
                    <a:pt x="0" y="1576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40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6" name="Google Shape;10246;p74"/>
            <p:cNvSpPr/>
            <p:nvPr/>
          </p:nvSpPr>
          <p:spPr>
            <a:xfrm>
              <a:off x="4455850" y="41369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0"/>
                  </a:cubicBezTo>
                  <a:cubicBezTo>
                    <a:pt x="0" y="1576"/>
                    <a:pt x="473" y="2048"/>
                    <a:pt x="1040" y="2048"/>
                  </a:cubicBezTo>
                  <a:cubicBezTo>
                    <a:pt x="1575" y="2048"/>
                    <a:pt x="2048" y="1576"/>
                    <a:pt x="2048" y="1040"/>
                  </a:cubicBezTo>
                  <a:cubicBezTo>
                    <a:pt x="2048" y="473"/>
                    <a:pt x="1575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7" name="Google Shape;10247;p74"/>
            <p:cNvSpPr/>
            <p:nvPr/>
          </p:nvSpPr>
          <p:spPr>
            <a:xfrm>
              <a:off x="4263650" y="4085000"/>
              <a:ext cx="298550" cy="122100"/>
            </a:xfrm>
            <a:custGeom>
              <a:avLst/>
              <a:gdLst/>
              <a:ahLst/>
              <a:cxnLst/>
              <a:rect l="l" t="t" r="r" b="b"/>
              <a:pathLst>
                <a:path w="11942" h="4884" extrusionOk="0">
                  <a:moveTo>
                    <a:pt x="1545" y="0"/>
                  </a:moveTo>
                  <a:cubicBezTo>
                    <a:pt x="1041" y="0"/>
                    <a:pt x="599" y="347"/>
                    <a:pt x="505" y="851"/>
                  </a:cubicBezTo>
                  <a:lnTo>
                    <a:pt x="64" y="3655"/>
                  </a:lnTo>
                  <a:cubicBezTo>
                    <a:pt x="1" y="3970"/>
                    <a:pt x="95" y="4253"/>
                    <a:pt x="284" y="4474"/>
                  </a:cubicBezTo>
                  <a:cubicBezTo>
                    <a:pt x="410" y="4631"/>
                    <a:pt x="599" y="4757"/>
                    <a:pt x="788" y="4789"/>
                  </a:cubicBezTo>
                  <a:cubicBezTo>
                    <a:pt x="1009" y="4442"/>
                    <a:pt x="1324" y="4127"/>
                    <a:pt x="1639" y="3938"/>
                  </a:cubicBezTo>
                  <a:cubicBezTo>
                    <a:pt x="1513" y="3686"/>
                    <a:pt x="1419" y="3434"/>
                    <a:pt x="1419" y="3151"/>
                  </a:cubicBezTo>
                  <a:cubicBezTo>
                    <a:pt x="1419" y="2206"/>
                    <a:pt x="2206" y="1418"/>
                    <a:pt x="3151" y="1418"/>
                  </a:cubicBezTo>
                  <a:cubicBezTo>
                    <a:pt x="4097" y="1418"/>
                    <a:pt x="4884" y="2206"/>
                    <a:pt x="4884" y="3151"/>
                  </a:cubicBezTo>
                  <a:cubicBezTo>
                    <a:pt x="4884" y="3434"/>
                    <a:pt x="4821" y="3686"/>
                    <a:pt x="4695" y="3938"/>
                  </a:cubicBezTo>
                  <a:cubicBezTo>
                    <a:pt x="5042" y="4159"/>
                    <a:pt x="5325" y="4474"/>
                    <a:pt x="5577" y="4883"/>
                  </a:cubicBezTo>
                  <a:lnTo>
                    <a:pt x="6396" y="4883"/>
                  </a:lnTo>
                  <a:cubicBezTo>
                    <a:pt x="6585" y="4537"/>
                    <a:pt x="6900" y="4159"/>
                    <a:pt x="7247" y="3938"/>
                  </a:cubicBezTo>
                  <a:cubicBezTo>
                    <a:pt x="7152" y="3686"/>
                    <a:pt x="7058" y="3434"/>
                    <a:pt x="7058" y="3151"/>
                  </a:cubicBezTo>
                  <a:cubicBezTo>
                    <a:pt x="7058" y="2206"/>
                    <a:pt x="7846" y="1418"/>
                    <a:pt x="8791" y="1418"/>
                  </a:cubicBezTo>
                  <a:cubicBezTo>
                    <a:pt x="9736" y="1418"/>
                    <a:pt x="10524" y="2206"/>
                    <a:pt x="10524" y="3151"/>
                  </a:cubicBezTo>
                  <a:cubicBezTo>
                    <a:pt x="10524" y="3434"/>
                    <a:pt x="10461" y="3686"/>
                    <a:pt x="10334" y="3938"/>
                  </a:cubicBezTo>
                  <a:cubicBezTo>
                    <a:pt x="10681" y="4159"/>
                    <a:pt x="10965" y="4442"/>
                    <a:pt x="11154" y="4789"/>
                  </a:cubicBezTo>
                  <a:cubicBezTo>
                    <a:pt x="11343" y="4757"/>
                    <a:pt x="11563" y="4631"/>
                    <a:pt x="11658" y="4474"/>
                  </a:cubicBezTo>
                  <a:cubicBezTo>
                    <a:pt x="11878" y="4253"/>
                    <a:pt x="11941" y="3938"/>
                    <a:pt x="11910" y="3655"/>
                  </a:cubicBezTo>
                  <a:lnTo>
                    <a:pt x="11343" y="851"/>
                  </a:lnTo>
                  <a:cubicBezTo>
                    <a:pt x="11280" y="347"/>
                    <a:pt x="10839" y="0"/>
                    <a:pt x="103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8" name="Google Shape;10248;p74"/>
            <p:cNvSpPr/>
            <p:nvPr/>
          </p:nvSpPr>
          <p:spPr>
            <a:xfrm>
              <a:off x="4431425" y="4196825"/>
              <a:ext cx="104000" cy="62250"/>
            </a:xfrm>
            <a:custGeom>
              <a:avLst/>
              <a:gdLst/>
              <a:ahLst/>
              <a:cxnLst/>
              <a:rect l="l" t="t" r="r" b="b"/>
              <a:pathLst>
                <a:path w="4160" h="2490" extrusionOk="0">
                  <a:moveTo>
                    <a:pt x="977" y="1"/>
                  </a:moveTo>
                  <a:cubicBezTo>
                    <a:pt x="536" y="284"/>
                    <a:pt x="189" y="694"/>
                    <a:pt x="63" y="1198"/>
                  </a:cubicBezTo>
                  <a:cubicBezTo>
                    <a:pt x="32" y="1387"/>
                    <a:pt x="0" y="1576"/>
                    <a:pt x="0" y="1797"/>
                  </a:cubicBezTo>
                  <a:lnTo>
                    <a:pt x="0" y="2143"/>
                  </a:lnTo>
                  <a:cubicBezTo>
                    <a:pt x="0" y="2332"/>
                    <a:pt x="158" y="2490"/>
                    <a:pt x="347" y="2490"/>
                  </a:cubicBezTo>
                  <a:lnTo>
                    <a:pt x="3813" y="2490"/>
                  </a:lnTo>
                  <a:cubicBezTo>
                    <a:pt x="4002" y="2490"/>
                    <a:pt x="4159" y="2332"/>
                    <a:pt x="4159" y="2143"/>
                  </a:cubicBezTo>
                  <a:lnTo>
                    <a:pt x="4159" y="1797"/>
                  </a:lnTo>
                  <a:cubicBezTo>
                    <a:pt x="4096" y="1576"/>
                    <a:pt x="4065" y="1356"/>
                    <a:pt x="4002" y="1198"/>
                  </a:cubicBezTo>
                  <a:cubicBezTo>
                    <a:pt x="3844" y="694"/>
                    <a:pt x="3529" y="284"/>
                    <a:pt x="3119" y="1"/>
                  </a:cubicBezTo>
                  <a:cubicBezTo>
                    <a:pt x="2804" y="253"/>
                    <a:pt x="2426" y="410"/>
                    <a:pt x="2048" y="410"/>
                  </a:cubicBezTo>
                  <a:cubicBezTo>
                    <a:pt x="1639" y="410"/>
                    <a:pt x="1261" y="253"/>
                    <a:pt x="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9" name="Google Shape;10249;p74"/>
            <p:cNvSpPr/>
            <p:nvPr/>
          </p:nvSpPr>
          <p:spPr>
            <a:xfrm>
              <a:off x="4359750" y="4022775"/>
              <a:ext cx="104775" cy="44125"/>
            </a:xfrm>
            <a:custGeom>
              <a:avLst/>
              <a:gdLst/>
              <a:ahLst/>
              <a:cxnLst/>
              <a:rect l="l" t="t" r="r" b="b"/>
              <a:pathLst>
                <a:path w="4191" h="1765" extrusionOk="0">
                  <a:moveTo>
                    <a:pt x="1009" y="0"/>
                  </a:moveTo>
                  <a:cubicBezTo>
                    <a:pt x="379" y="347"/>
                    <a:pt x="0" y="1040"/>
                    <a:pt x="0" y="1765"/>
                  </a:cubicBezTo>
                  <a:lnTo>
                    <a:pt x="4191" y="1765"/>
                  </a:lnTo>
                  <a:cubicBezTo>
                    <a:pt x="4191" y="1040"/>
                    <a:pt x="3813" y="347"/>
                    <a:pt x="3214" y="0"/>
                  </a:cubicBezTo>
                  <a:cubicBezTo>
                    <a:pt x="2899" y="252"/>
                    <a:pt x="2521" y="378"/>
                    <a:pt x="2111" y="378"/>
                  </a:cubicBezTo>
                  <a:cubicBezTo>
                    <a:pt x="1733" y="378"/>
                    <a:pt x="1324" y="252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0" name="Google Shape;10250;p74"/>
            <p:cNvSpPr/>
            <p:nvPr/>
          </p:nvSpPr>
          <p:spPr>
            <a:xfrm>
              <a:off x="4291225" y="4196825"/>
              <a:ext cx="102425" cy="62250"/>
            </a:xfrm>
            <a:custGeom>
              <a:avLst/>
              <a:gdLst/>
              <a:ahLst/>
              <a:cxnLst/>
              <a:rect l="l" t="t" r="r" b="b"/>
              <a:pathLst>
                <a:path w="4097" h="2490" extrusionOk="0">
                  <a:moveTo>
                    <a:pt x="1009" y="1"/>
                  </a:moveTo>
                  <a:cubicBezTo>
                    <a:pt x="568" y="284"/>
                    <a:pt x="221" y="694"/>
                    <a:pt x="95" y="1198"/>
                  </a:cubicBezTo>
                  <a:cubicBezTo>
                    <a:pt x="64" y="1387"/>
                    <a:pt x="1" y="1576"/>
                    <a:pt x="1" y="1797"/>
                  </a:cubicBezTo>
                  <a:lnTo>
                    <a:pt x="1" y="2143"/>
                  </a:lnTo>
                  <a:cubicBezTo>
                    <a:pt x="1" y="2332"/>
                    <a:pt x="158" y="2490"/>
                    <a:pt x="379" y="2490"/>
                  </a:cubicBezTo>
                  <a:lnTo>
                    <a:pt x="3844" y="2490"/>
                  </a:lnTo>
                  <a:cubicBezTo>
                    <a:pt x="3939" y="2490"/>
                    <a:pt x="4096" y="2332"/>
                    <a:pt x="4096" y="2143"/>
                  </a:cubicBezTo>
                  <a:lnTo>
                    <a:pt x="4096" y="1797"/>
                  </a:lnTo>
                  <a:cubicBezTo>
                    <a:pt x="4096" y="1576"/>
                    <a:pt x="4065" y="1356"/>
                    <a:pt x="4033" y="1198"/>
                  </a:cubicBezTo>
                  <a:cubicBezTo>
                    <a:pt x="3876" y="694"/>
                    <a:pt x="3561" y="284"/>
                    <a:pt x="3120" y="1"/>
                  </a:cubicBezTo>
                  <a:cubicBezTo>
                    <a:pt x="2804" y="253"/>
                    <a:pt x="2458" y="410"/>
                    <a:pt x="2048" y="410"/>
                  </a:cubicBezTo>
                  <a:cubicBezTo>
                    <a:pt x="1670" y="410"/>
                    <a:pt x="1261" y="253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51" name="Google Shape;10251;p74"/>
          <p:cNvGrpSpPr/>
          <p:nvPr/>
        </p:nvGrpSpPr>
        <p:grpSpPr>
          <a:xfrm>
            <a:off x="8041429" y="2883111"/>
            <a:ext cx="226264" cy="350079"/>
            <a:chOff x="6164975" y="3211525"/>
            <a:chExt cx="191425" cy="296175"/>
          </a:xfrm>
          <a:solidFill>
            <a:srgbClr val="FFC000"/>
          </a:solidFill>
        </p:grpSpPr>
        <p:sp>
          <p:nvSpPr>
            <p:cNvPr id="10252" name="Google Shape;10252;p74"/>
            <p:cNvSpPr/>
            <p:nvPr/>
          </p:nvSpPr>
          <p:spPr>
            <a:xfrm>
              <a:off x="6269750" y="3371400"/>
              <a:ext cx="68525" cy="84300"/>
            </a:xfrm>
            <a:custGeom>
              <a:avLst/>
              <a:gdLst/>
              <a:ahLst/>
              <a:cxnLst/>
              <a:rect l="l" t="t" r="r" b="b"/>
              <a:pathLst>
                <a:path w="2741" h="3372" extrusionOk="0">
                  <a:moveTo>
                    <a:pt x="1670" y="1"/>
                  </a:moveTo>
                  <a:cubicBezTo>
                    <a:pt x="1166" y="316"/>
                    <a:pt x="599" y="505"/>
                    <a:pt x="0" y="568"/>
                  </a:cubicBezTo>
                  <a:lnTo>
                    <a:pt x="0" y="1482"/>
                  </a:lnTo>
                  <a:lnTo>
                    <a:pt x="1890" y="3372"/>
                  </a:lnTo>
                  <a:lnTo>
                    <a:pt x="2741" y="3372"/>
                  </a:lnTo>
                  <a:lnTo>
                    <a:pt x="2741" y="3340"/>
                  </a:lnTo>
                  <a:lnTo>
                    <a:pt x="2741" y="2301"/>
                  </a:lnTo>
                  <a:cubicBezTo>
                    <a:pt x="2741" y="1356"/>
                    <a:pt x="2300" y="536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3" name="Google Shape;10253;p74"/>
            <p:cNvSpPr/>
            <p:nvPr/>
          </p:nvSpPr>
          <p:spPr>
            <a:xfrm>
              <a:off x="6228775" y="3424175"/>
              <a:ext cx="62250" cy="30750"/>
            </a:xfrm>
            <a:custGeom>
              <a:avLst/>
              <a:gdLst/>
              <a:ahLst/>
              <a:cxnLst/>
              <a:rect l="l" t="t" r="r" b="b"/>
              <a:pathLst>
                <a:path w="2490" h="1230" extrusionOk="0">
                  <a:moveTo>
                    <a:pt x="1229" y="1"/>
                  </a:moveTo>
                  <a:lnTo>
                    <a:pt x="1" y="1229"/>
                  </a:lnTo>
                  <a:lnTo>
                    <a:pt x="2490" y="1229"/>
                  </a:lnTo>
                  <a:lnTo>
                    <a:pt x="122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4" name="Google Shape;10254;p74"/>
            <p:cNvSpPr/>
            <p:nvPr/>
          </p:nvSpPr>
          <p:spPr>
            <a:xfrm>
              <a:off x="6182300" y="3369825"/>
              <a:ext cx="69350" cy="85100"/>
            </a:xfrm>
            <a:custGeom>
              <a:avLst/>
              <a:gdLst/>
              <a:ahLst/>
              <a:cxnLst/>
              <a:rect l="l" t="t" r="r" b="b"/>
              <a:pathLst>
                <a:path w="2774" h="3404" extrusionOk="0">
                  <a:moveTo>
                    <a:pt x="1072" y="1"/>
                  </a:moveTo>
                  <a:cubicBezTo>
                    <a:pt x="411" y="599"/>
                    <a:pt x="1" y="1419"/>
                    <a:pt x="1" y="2332"/>
                  </a:cubicBezTo>
                  <a:lnTo>
                    <a:pt x="1" y="3403"/>
                  </a:lnTo>
                  <a:lnTo>
                    <a:pt x="883" y="3403"/>
                  </a:lnTo>
                  <a:lnTo>
                    <a:pt x="2773" y="1513"/>
                  </a:lnTo>
                  <a:lnTo>
                    <a:pt x="2773" y="599"/>
                  </a:lnTo>
                  <a:cubicBezTo>
                    <a:pt x="2143" y="568"/>
                    <a:pt x="1576" y="316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5" name="Google Shape;10255;p74"/>
            <p:cNvSpPr/>
            <p:nvPr/>
          </p:nvSpPr>
          <p:spPr>
            <a:xfrm>
              <a:off x="6164975" y="34722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316"/>
                    <a:pt x="7278" y="1"/>
                    <a:pt x="69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6" name="Google Shape;10256;p74"/>
            <p:cNvSpPr/>
            <p:nvPr/>
          </p:nvSpPr>
          <p:spPr>
            <a:xfrm>
              <a:off x="6164975" y="32115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0"/>
                  </a:moveTo>
                  <a:cubicBezTo>
                    <a:pt x="316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284"/>
                    <a:pt x="7278" y="0"/>
                    <a:pt x="69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7" name="Google Shape;10257;p74"/>
            <p:cNvSpPr/>
            <p:nvPr/>
          </p:nvSpPr>
          <p:spPr>
            <a:xfrm>
              <a:off x="6183100" y="3262725"/>
              <a:ext cx="155175" cy="35650"/>
            </a:xfrm>
            <a:custGeom>
              <a:avLst/>
              <a:gdLst/>
              <a:ahLst/>
              <a:cxnLst/>
              <a:rect l="l" t="t" r="r" b="b"/>
              <a:pathLst>
                <a:path w="6207" h="1426" extrusionOk="0">
                  <a:moveTo>
                    <a:pt x="0" y="0"/>
                  </a:moveTo>
                  <a:lnTo>
                    <a:pt x="0" y="441"/>
                  </a:lnTo>
                  <a:lnTo>
                    <a:pt x="568" y="788"/>
                  </a:lnTo>
                  <a:cubicBezTo>
                    <a:pt x="1355" y="1213"/>
                    <a:pt x="2237" y="1426"/>
                    <a:pt x="3112" y="1426"/>
                  </a:cubicBezTo>
                  <a:cubicBezTo>
                    <a:pt x="3986" y="1426"/>
                    <a:pt x="4852" y="1213"/>
                    <a:pt x="5608" y="788"/>
                  </a:cubicBezTo>
                  <a:lnTo>
                    <a:pt x="6207" y="441"/>
                  </a:lnTo>
                  <a:lnTo>
                    <a:pt x="6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8" name="Google Shape;10258;p74"/>
            <p:cNvSpPr/>
            <p:nvPr/>
          </p:nvSpPr>
          <p:spPr>
            <a:xfrm>
              <a:off x="6181525" y="3294225"/>
              <a:ext cx="155975" cy="74050"/>
            </a:xfrm>
            <a:custGeom>
              <a:avLst/>
              <a:gdLst/>
              <a:ahLst/>
              <a:cxnLst/>
              <a:rect l="l" t="t" r="r" b="b"/>
              <a:pathLst>
                <a:path w="6239" h="2962" extrusionOk="0">
                  <a:moveTo>
                    <a:pt x="0" y="0"/>
                  </a:moveTo>
                  <a:cubicBezTo>
                    <a:pt x="126" y="1607"/>
                    <a:pt x="1481" y="2962"/>
                    <a:pt x="3119" y="2962"/>
                  </a:cubicBezTo>
                  <a:cubicBezTo>
                    <a:pt x="4758" y="2962"/>
                    <a:pt x="6112" y="1607"/>
                    <a:pt x="6238" y="0"/>
                  </a:cubicBezTo>
                  <a:lnTo>
                    <a:pt x="6238" y="0"/>
                  </a:lnTo>
                  <a:lnTo>
                    <a:pt x="5986" y="126"/>
                  </a:lnTo>
                  <a:cubicBezTo>
                    <a:pt x="5136" y="631"/>
                    <a:pt x="4096" y="883"/>
                    <a:pt x="3119" y="883"/>
                  </a:cubicBezTo>
                  <a:cubicBezTo>
                    <a:pt x="2143" y="883"/>
                    <a:pt x="1166" y="631"/>
                    <a:pt x="252" y="12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59" name="Google Shape;10259;p74"/>
          <p:cNvGrpSpPr/>
          <p:nvPr/>
        </p:nvGrpSpPr>
        <p:grpSpPr>
          <a:xfrm>
            <a:off x="5303466" y="1531387"/>
            <a:ext cx="352886" cy="350049"/>
            <a:chOff x="946175" y="3253275"/>
            <a:chExt cx="298550" cy="296150"/>
          </a:xfrm>
          <a:solidFill>
            <a:srgbClr val="FFC000"/>
          </a:solidFill>
        </p:grpSpPr>
        <p:sp>
          <p:nvSpPr>
            <p:cNvPr id="10260" name="Google Shape;10260;p74"/>
            <p:cNvSpPr/>
            <p:nvPr/>
          </p:nvSpPr>
          <p:spPr>
            <a:xfrm>
              <a:off x="946175" y="3253275"/>
              <a:ext cx="209550" cy="261500"/>
            </a:xfrm>
            <a:custGeom>
              <a:avLst/>
              <a:gdLst/>
              <a:ahLst/>
              <a:cxnLst/>
              <a:rect l="l" t="t" r="r" b="b"/>
              <a:pathLst>
                <a:path w="8382" h="10460" extrusionOk="0">
                  <a:moveTo>
                    <a:pt x="348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10113"/>
                  </a:lnTo>
                  <a:cubicBezTo>
                    <a:pt x="1" y="10302"/>
                    <a:pt x="158" y="10460"/>
                    <a:pt x="348" y="10460"/>
                  </a:cubicBezTo>
                  <a:lnTo>
                    <a:pt x="694" y="10460"/>
                  </a:lnTo>
                  <a:lnTo>
                    <a:pt x="694" y="3875"/>
                  </a:lnTo>
                  <a:cubicBezTo>
                    <a:pt x="694" y="3623"/>
                    <a:pt x="820" y="3340"/>
                    <a:pt x="1009" y="3151"/>
                  </a:cubicBezTo>
                  <a:lnTo>
                    <a:pt x="3151" y="1008"/>
                  </a:lnTo>
                  <a:cubicBezTo>
                    <a:pt x="3340" y="819"/>
                    <a:pt x="3624" y="693"/>
                    <a:pt x="3908" y="693"/>
                  </a:cubicBezTo>
                  <a:lnTo>
                    <a:pt x="8381" y="693"/>
                  </a:lnTo>
                  <a:lnTo>
                    <a:pt x="8381" y="347"/>
                  </a:lnTo>
                  <a:cubicBezTo>
                    <a:pt x="8381" y="158"/>
                    <a:pt x="8224" y="0"/>
                    <a:pt x="80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1" name="Google Shape;10261;p74"/>
            <p:cNvSpPr/>
            <p:nvPr/>
          </p:nvSpPr>
          <p:spPr>
            <a:xfrm>
              <a:off x="986350" y="3293425"/>
              <a:ext cx="47300" cy="48075"/>
            </a:xfrm>
            <a:custGeom>
              <a:avLst/>
              <a:gdLst/>
              <a:ahLst/>
              <a:cxnLst/>
              <a:rect l="l" t="t" r="r" b="b"/>
              <a:pathLst>
                <a:path w="1892" h="1923" extrusionOk="0">
                  <a:moveTo>
                    <a:pt x="1891" y="1"/>
                  </a:moveTo>
                  <a:lnTo>
                    <a:pt x="1" y="1923"/>
                  </a:lnTo>
                  <a:lnTo>
                    <a:pt x="1891" y="1923"/>
                  </a:lnTo>
                  <a:lnTo>
                    <a:pt x="189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2" name="Google Shape;10262;p74"/>
            <p:cNvSpPr/>
            <p:nvPr/>
          </p:nvSpPr>
          <p:spPr>
            <a:xfrm>
              <a:off x="1051725" y="3359600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cubicBezTo>
                    <a:pt x="1" y="3749"/>
                    <a:pt x="1103" y="4852"/>
                    <a:pt x="2427" y="4852"/>
                  </a:cubicBezTo>
                  <a:cubicBezTo>
                    <a:pt x="3781" y="4852"/>
                    <a:pt x="4884" y="3749"/>
                    <a:pt x="4884" y="2426"/>
                  </a:cubicBez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3" name="Google Shape;10263;p74"/>
            <p:cNvSpPr/>
            <p:nvPr/>
          </p:nvSpPr>
          <p:spPr>
            <a:xfrm>
              <a:off x="980050" y="3289500"/>
              <a:ext cx="192200" cy="242600"/>
            </a:xfrm>
            <a:custGeom>
              <a:avLst/>
              <a:gdLst/>
              <a:ahLst/>
              <a:cxnLst/>
              <a:rect l="l" t="t" r="r" b="b"/>
              <a:pathLst>
                <a:path w="7688" h="9704" extrusionOk="0">
                  <a:moveTo>
                    <a:pt x="2868" y="0"/>
                  </a:moveTo>
                  <a:lnTo>
                    <a:pt x="2868" y="2426"/>
                  </a:lnTo>
                  <a:cubicBezTo>
                    <a:pt x="2868" y="2647"/>
                    <a:pt x="2679" y="2804"/>
                    <a:pt x="2490" y="2804"/>
                  </a:cubicBezTo>
                  <a:lnTo>
                    <a:pt x="1" y="2804"/>
                  </a:lnTo>
                  <a:lnTo>
                    <a:pt x="1" y="9357"/>
                  </a:lnTo>
                  <a:cubicBezTo>
                    <a:pt x="1" y="9578"/>
                    <a:pt x="190" y="9704"/>
                    <a:pt x="379" y="9704"/>
                  </a:cubicBezTo>
                  <a:lnTo>
                    <a:pt x="7341" y="9704"/>
                  </a:lnTo>
                  <a:cubicBezTo>
                    <a:pt x="7467" y="9704"/>
                    <a:pt x="7593" y="9641"/>
                    <a:pt x="7625" y="9578"/>
                  </a:cubicBezTo>
                  <a:lnTo>
                    <a:pt x="6239" y="8192"/>
                  </a:lnTo>
                  <a:cubicBezTo>
                    <a:pt x="5924" y="8318"/>
                    <a:pt x="5609" y="8349"/>
                    <a:pt x="5262" y="8349"/>
                  </a:cubicBezTo>
                  <a:cubicBezTo>
                    <a:pt x="3529" y="8349"/>
                    <a:pt x="2143" y="6931"/>
                    <a:pt x="2143" y="5230"/>
                  </a:cubicBezTo>
                  <a:cubicBezTo>
                    <a:pt x="2143" y="3529"/>
                    <a:pt x="3561" y="2111"/>
                    <a:pt x="5262" y="2111"/>
                  </a:cubicBezTo>
                  <a:cubicBezTo>
                    <a:pt x="6239" y="2111"/>
                    <a:pt x="7121" y="2584"/>
                    <a:pt x="7688" y="3308"/>
                  </a:cubicBezTo>
                  <a:lnTo>
                    <a:pt x="7688" y="347"/>
                  </a:lnTo>
                  <a:cubicBezTo>
                    <a:pt x="7688" y="158"/>
                    <a:pt x="7530" y="0"/>
                    <a:pt x="73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4" name="Google Shape;10264;p74"/>
            <p:cNvSpPr/>
            <p:nvPr/>
          </p:nvSpPr>
          <p:spPr>
            <a:xfrm>
              <a:off x="1154125" y="3460400"/>
              <a:ext cx="90600" cy="89025"/>
            </a:xfrm>
            <a:custGeom>
              <a:avLst/>
              <a:gdLst/>
              <a:ahLst/>
              <a:cxnLst/>
              <a:rect l="l" t="t" r="r" b="b"/>
              <a:pathLst>
                <a:path w="3624" h="3561" extrusionOk="0">
                  <a:moveTo>
                    <a:pt x="977" y="1"/>
                  </a:moveTo>
                  <a:cubicBezTo>
                    <a:pt x="693" y="410"/>
                    <a:pt x="378" y="757"/>
                    <a:pt x="0" y="1009"/>
                  </a:cubicBezTo>
                  <a:lnTo>
                    <a:pt x="2363" y="3372"/>
                  </a:lnTo>
                  <a:cubicBezTo>
                    <a:pt x="2489" y="3498"/>
                    <a:pt x="2662" y="3561"/>
                    <a:pt x="2840" y="3561"/>
                  </a:cubicBezTo>
                  <a:cubicBezTo>
                    <a:pt x="3017" y="3561"/>
                    <a:pt x="3198" y="3498"/>
                    <a:pt x="3340" y="3372"/>
                  </a:cubicBezTo>
                  <a:cubicBezTo>
                    <a:pt x="3623" y="3088"/>
                    <a:pt x="3623" y="2647"/>
                    <a:pt x="3340" y="2364"/>
                  </a:cubicBezTo>
                  <a:lnTo>
                    <a:pt x="97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65" name="Google Shape;10265;p74"/>
          <p:cNvGrpSpPr/>
          <p:nvPr/>
        </p:nvGrpSpPr>
        <p:grpSpPr>
          <a:xfrm>
            <a:off x="5304397" y="1973351"/>
            <a:ext cx="351024" cy="347301"/>
            <a:chOff x="946175" y="3619500"/>
            <a:chExt cx="296975" cy="293825"/>
          </a:xfrm>
          <a:solidFill>
            <a:srgbClr val="FFC000"/>
          </a:solidFill>
        </p:grpSpPr>
        <p:sp>
          <p:nvSpPr>
            <p:cNvPr id="10266" name="Google Shape;10266;p74"/>
            <p:cNvSpPr/>
            <p:nvPr/>
          </p:nvSpPr>
          <p:spPr>
            <a:xfrm>
              <a:off x="963525" y="3619500"/>
              <a:ext cx="207950" cy="293825"/>
            </a:xfrm>
            <a:custGeom>
              <a:avLst/>
              <a:gdLst/>
              <a:ahLst/>
              <a:cxnLst/>
              <a:rect l="l" t="t" r="r" b="b"/>
              <a:pathLst>
                <a:path w="8318" h="11753" extrusionOk="0">
                  <a:moveTo>
                    <a:pt x="3828" y="2742"/>
                  </a:moveTo>
                  <a:cubicBezTo>
                    <a:pt x="3915" y="2742"/>
                    <a:pt x="4001" y="2773"/>
                    <a:pt x="4064" y="2836"/>
                  </a:cubicBezTo>
                  <a:cubicBezTo>
                    <a:pt x="4253" y="2994"/>
                    <a:pt x="4253" y="3183"/>
                    <a:pt x="4096" y="3340"/>
                  </a:cubicBezTo>
                  <a:lnTo>
                    <a:pt x="2678" y="4695"/>
                  </a:lnTo>
                  <a:cubicBezTo>
                    <a:pt x="2615" y="4790"/>
                    <a:pt x="2520" y="4821"/>
                    <a:pt x="2457" y="4821"/>
                  </a:cubicBezTo>
                  <a:cubicBezTo>
                    <a:pt x="2363" y="4821"/>
                    <a:pt x="2268" y="4790"/>
                    <a:pt x="2205" y="4695"/>
                  </a:cubicBezTo>
                  <a:lnTo>
                    <a:pt x="1512" y="4002"/>
                  </a:lnTo>
                  <a:cubicBezTo>
                    <a:pt x="1386" y="3876"/>
                    <a:pt x="1386" y="3655"/>
                    <a:pt x="1512" y="3529"/>
                  </a:cubicBezTo>
                  <a:cubicBezTo>
                    <a:pt x="1575" y="3466"/>
                    <a:pt x="1662" y="3435"/>
                    <a:pt x="1749" y="3435"/>
                  </a:cubicBezTo>
                  <a:cubicBezTo>
                    <a:pt x="1835" y="3435"/>
                    <a:pt x="1922" y="3466"/>
                    <a:pt x="1985" y="3529"/>
                  </a:cubicBezTo>
                  <a:lnTo>
                    <a:pt x="2426" y="3971"/>
                  </a:lnTo>
                  <a:lnTo>
                    <a:pt x="3592" y="2836"/>
                  </a:lnTo>
                  <a:cubicBezTo>
                    <a:pt x="3655" y="2773"/>
                    <a:pt x="3741" y="2742"/>
                    <a:pt x="3828" y="2742"/>
                  </a:cubicBezTo>
                  <a:close/>
                  <a:moveTo>
                    <a:pt x="3828" y="4790"/>
                  </a:moveTo>
                  <a:cubicBezTo>
                    <a:pt x="3915" y="4790"/>
                    <a:pt x="4001" y="4821"/>
                    <a:pt x="4064" y="4884"/>
                  </a:cubicBezTo>
                  <a:cubicBezTo>
                    <a:pt x="4253" y="5042"/>
                    <a:pt x="4253" y="5262"/>
                    <a:pt x="4096" y="5388"/>
                  </a:cubicBezTo>
                  <a:lnTo>
                    <a:pt x="2678" y="6774"/>
                  </a:lnTo>
                  <a:cubicBezTo>
                    <a:pt x="2615" y="6837"/>
                    <a:pt x="2520" y="6869"/>
                    <a:pt x="2457" y="6869"/>
                  </a:cubicBezTo>
                  <a:cubicBezTo>
                    <a:pt x="2363" y="6869"/>
                    <a:pt x="2268" y="6837"/>
                    <a:pt x="2205" y="6774"/>
                  </a:cubicBezTo>
                  <a:lnTo>
                    <a:pt x="1512" y="6050"/>
                  </a:lnTo>
                  <a:cubicBezTo>
                    <a:pt x="1386" y="5924"/>
                    <a:pt x="1386" y="5703"/>
                    <a:pt x="1512" y="5577"/>
                  </a:cubicBezTo>
                  <a:cubicBezTo>
                    <a:pt x="1575" y="5514"/>
                    <a:pt x="1662" y="5483"/>
                    <a:pt x="1749" y="5483"/>
                  </a:cubicBezTo>
                  <a:cubicBezTo>
                    <a:pt x="1835" y="5483"/>
                    <a:pt x="1922" y="5514"/>
                    <a:pt x="1985" y="5577"/>
                  </a:cubicBezTo>
                  <a:lnTo>
                    <a:pt x="2426" y="6018"/>
                  </a:lnTo>
                  <a:lnTo>
                    <a:pt x="3592" y="4884"/>
                  </a:lnTo>
                  <a:cubicBezTo>
                    <a:pt x="3655" y="4821"/>
                    <a:pt x="3741" y="4790"/>
                    <a:pt x="3828" y="4790"/>
                  </a:cubicBezTo>
                  <a:close/>
                  <a:moveTo>
                    <a:pt x="3828" y="6869"/>
                  </a:moveTo>
                  <a:cubicBezTo>
                    <a:pt x="3915" y="6869"/>
                    <a:pt x="4001" y="6900"/>
                    <a:pt x="4064" y="6963"/>
                  </a:cubicBezTo>
                  <a:cubicBezTo>
                    <a:pt x="4253" y="7121"/>
                    <a:pt x="4253" y="7342"/>
                    <a:pt x="4096" y="7468"/>
                  </a:cubicBezTo>
                  <a:lnTo>
                    <a:pt x="2678" y="8854"/>
                  </a:lnTo>
                  <a:cubicBezTo>
                    <a:pt x="2615" y="8917"/>
                    <a:pt x="2520" y="8980"/>
                    <a:pt x="2457" y="8980"/>
                  </a:cubicBezTo>
                  <a:cubicBezTo>
                    <a:pt x="2363" y="8980"/>
                    <a:pt x="2268" y="8917"/>
                    <a:pt x="2205" y="8854"/>
                  </a:cubicBezTo>
                  <a:lnTo>
                    <a:pt x="1512" y="8129"/>
                  </a:lnTo>
                  <a:cubicBezTo>
                    <a:pt x="1386" y="8003"/>
                    <a:pt x="1386" y="7783"/>
                    <a:pt x="1512" y="7657"/>
                  </a:cubicBezTo>
                  <a:cubicBezTo>
                    <a:pt x="1575" y="7594"/>
                    <a:pt x="1662" y="7562"/>
                    <a:pt x="1749" y="7562"/>
                  </a:cubicBezTo>
                  <a:cubicBezTo>
                    <a:pt x="1835" y="7562"/>
                    <a:pt x="1922" y="7594"/>
                    <a:pt x="1985" y="7657"/>
                  </a:cubicBezTo>
                  <a:lnTo>
                    <a:pt x="2426" y="8098"/>
                  </a:lnTo>
                  <a:lnTo>
                    <a:pt x="3592" y="6963"/>
                  </a:lnTo>
                  <a:cubicBezTo>
                    <a:pt x="3655" y="6900"/>
                    <a:pt x="3741" y="6869"/>
                    <a:pt x="3828" y="6869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9673"/>
                  </a:lnTo>
                  <a:lnTo>
                    <a:pt x="6301" y="9673"/>
                  </a:lnTo>
                  <a:lnTo>
                    <a:pt x="6301" y="10397"/>
                  </a:lnTo>
                  <a:lnTo>
                    <a:pt x="6301" y="10744"/>
                  </a:lnTo>
                  <a:lnTo>
                    <a:pt x="6270" y="10744"/>
                  </a:lnTo>
                  <a:cubicBezTo>
                    <a:pt x="6270" y="11343"/>
                    <a:pt x="6742" y="11752"/>
                    <a:pt x="7278" y="11752"/>
                  </a:cubicBezTo>
                  <a:cubicBezTo>
                    <a:pt x="7876" y="11752"/>
                    <a:pt x="8317" y="11280"/>
                    <a:pt x="8317" y="10744"/>
                  </a:cubicBezTo>
                  <a:lnTo>
                    <a:pt x="8317" y="7972"/>
                  </a:lnTo>
                  <a:lnTo>
                    <a:pt x="7498" y="8822"/>
                  </a:lnTo>
                  <a:lnTo>
                    <a:pt x="5608" y="9547"/>
                  </a:lnTo>
                  <a:cubicBezTo>
                    <a:pt x="5497" y="9576"/>
                    <a:pt x="5390" y="9590"/>
                    <a:pt x="5288" y="9590"/>
                  </a:cubicBezTo>
                  <a:cubicBezTo>
                    <a:pt x="4954" y="9590"/>
                    <a:pt x="4674" y="9441"/>
                    <a:pt x="4505" y="9200"/>
                  </a:cubicBezTo>
                  <a:cubicBezTo>
                    <a:pt x="4316" y="8980"/>
                    <a:pt x="4222" y="8665"/>
                    <a:pt x="4316" y="8255"/>
                  </a:cubicBezTo>
                  <a:lnTo>
                    <a:pt x="5041" y="6365"/>
                  </a:lnTo>
                  <a:lnTo>
                    <a:pt x="8317" y="3088"/>
                  </a:lnTo>
                  <a:lnTo>
                    <a:pt x="8317" y="2773"/>
                  </a:lnTo>
                  <a:lnTo>
                    <a:pt x="5891" y="2773"/>
                  </a:lnTo>
                  <a:cubicBezTo>
                    <a:pt x="5671" y="2773"/>
                    <a:pt x="5513" y="2616"/>
                    <a:pt x="5513" y="2427"/>
                  </a:cubicBezTo>
                  <a:lnTo>
                    <a:pt x="551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7" name="Google Shape;10267;p74"/>
            <p:cNvSpPr/>
            <p:nvPr/>
          </p:nvSpPr>
          <p:spPr>
            <a:xfrm>
              <a:off x="1185625" y="3688025"/>
              <a:ext cx="57525" cy="55950"/>
            </a:xfrm>
            <a:custGeom>
              <a:avLst/>
              <a:gdLst/>
              <a:ahLst/>
              <a:cxnLst/>
              <a:rect l="l" t="t" r="r" b="b"/>
              <a:pathLst>
                <a:path w="2301" h="2238" extrusionOk="0">
                  <a:moveTo>
                    <a:pt x="1072" y="1"/>
                  </a:moveTo>
                  <a:cubicBezTo>
                    <a:pt x="890" y="1"/>
                    <a:pt x="709" y="64"/>
                    <a:pt x="568" y="190"/>
                  </a:cubicBezTo>
                  <a:lnTo>
                    <a:pt x="0" y="788"/>
                  </a:lnTo>
                  <a:lnTo>
                    <a:pt x="1450" y="2238"/>
                  </a:lnTo>
                  <a:lnTo>
                    <a:pt x="2048" y="1639"/>
                  </a:lnTo>
                  <a:cubicBezTo>
                    <a:pt x="2300" y="1387"/>
                    <a:pt x="2300" y="946"/>
                    <a:pt x="2048" y="662"/>
                  </a:cubicBezTo>
                  <a:lnTo>
                    <a:pt x="1576" y="190"/>
                  </a:lnTo>
                  <a:cubicBezTo>
                    <a:pt x="1434" y="64"/>
                    <a:pt x="1253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8" name="Google Shape;10268;p74"/>
            <p:cNvSpPr/>
            <p:nvPr/>
          </p:nvSpPr>
          <p:spPr>
            <a:xfrm>
              <a:off x="1088075" y="3795925"/>
              <a:ext cx="46375" cy="45025"/>
            </a:xfrm>
            <a:custGeom>
              <a:avLst/>
              <a:gdLst/>
              <a:ahLst/>
              <a:cxnLst/>
              <a:rect l="l" t="t" r="r" b="b"/>
              <a:pathLst>
                <a:path w="1855" h="1801" extrusionOk="0">
                  <a:moveTo>
                    <a:pt x="594" y="1"/>
                  </a:moveTo>
                  <a:lnTo>
                    <a:pt x="59" y="1387"/>
                  </a:lnTo>
                  <a:cubicBezTo>
                    <a:pt x="0" y="1621"/>
                    <a:pt x="186" y="1800"/>
                    <a:pt x="414" y="1800"/>
                  </a:cubicBezTo>
                  <a:cubicBezTo>
                    <a:pt x="432" y="1800"/>
                    <a:pt x="450" y="1799"/>
                    <a:pt x="468" y="1797"/>
                  </a:cubicBezTo>
                  <a:lnTo>
                    <a:pt x="1855" y="1261"/>
                  </a:lnTo>
                  <a:lnTo>
                    <a:pt x="5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9" name="Google Shape;10269;p74"/>
            <p:cNvSpPr/>
            <p:nvPr/>
          </p:nvSpPr>
          <p:spPr>
            <a:xfrm>
              <a:off x="1112375" y="3720325"/>
              <a:ext cx="97700" cy="97700"/>
            </a:xfrm>
            <a:custGeom>
              <a:avLst/>
              <a:gdLst/>
              <a:ahLst/>
              <a:cxnLst/>
              <a:rect l="l" t="t" r="r" b="b"/>
              <a:pathLst>
                <a:path w="3908" h="3908" extrusionOk="0">
                  <a:moveTo>
                    <a:pt x="2426" y="1"/>
                  </a:moveTo>
                  <a:lnTo>
                    <a:pt x="1" y="2458"/>
                  </a:lnTo>
                  <a:lnTo>
                    <a:pt x="1450" y="3907"/>
                  </a:lnTo>
                  <a:lnTo>
                    <a:pt x="3907" y="1481"/>
                  </a:ln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0" name="Google Shape;10270;p74"/>
            <p:cNvSpPr/>
            <p:nvPr/>
          </p:nvSpPr>
          <p:spPr>
            <a:xfrm>
              <a:off x="1120250" y="3623450"/>
              <a:ext cx="47275" cy="47275"/>
            </a:xfrm>
            <a:custGeom>
              <a:avLst/>
              <a:gdLst/>
              <a:ahLst/>
              <a:cxnLst/>
              <a:rect l="l" t="t" r="r" b="b"/>
              <a:pathLst>
                <a:path w="1891" h="1891" extrusionOk="0">
                  <a:moveTo>
                    <a:pt x="1" y="0"/>
                  </a:moveTo>
                  <a:lnTo>
                    <a:pt x="1" y="1891"/>
                  </a:lnTo>
                  <a:lnTo>
                    <a:pt x="1891" y="1891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1" name="Google Shape;10271;p74"/>
            <p:cNvSpPr/>
            <p:nvPr/>
          </p:nvSpPr>
          <p:spPr>
            <a:xfrm>
              <a:off x="946175" y="3879425"/>
              <a:ext cx="166225" cy="33900"/>
            </a:xfrm>
            <a:custGeom>
              <a:avLst/>
              <a:gdLst/>
              <a:ahLst/>
              <a:cxnLst/>
              <a:rect l="l" t="t" r="r" b="b"/>
              <a:pathLst>
                <a:path w="6649" h="1356" extrusionOk="0">
                  <a:moveTo>
                    <a:pt x="348" y="0"/>
                  </a:moveTo>
                  <a:cubicBezTo>
                    <a:pt x="158" y="0"/>
                    <a:pt x="1" y="190"/>
                    <a:pt x="1" y="347"/>
                  </a:cubicBezTo>
                  <a:lnTo>
                    <a:pt x="1" y="694"/>
                  </a:lnTo>
                  <a:cubicBezTo>
                    <a:pt x="1" y="1040"/>
                    <a:pt x="316" y="1355"/>
                    <a:pt x="694" y="1355"/>
                  </a:cubicBezTo>
                  <a:lnTo>
                    <a:pt x="6649" y="1355"/>
                  </a:lnTo>
                  <a:cubicBezTo>
                    <a:pt x="6428" y="1103"/>
                    <a:pt x="6302" y="725"/>
                    <a:pt x="6302" y="347"/>
                  </a:cubicBezTo>
                  <a:lnTo>
                    <a:pt x="63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72" name="Google Shape;10272;p74"/>
          <p:cNvGrpSpPr/>
          <p:nvPr/>
        </p:nvGrpSpPr>
        <p:grpSpPr>
          <a:xfrm>
            <a:off x="5303939" y="2417985"/>
            <a:ext cx="351940" cy="350995"/>
            <a:chOff x="944600" y="3981825"/>
            <a:chExt cx="297750" cy="296950"/>
          </a:xfrm>
          <a:solidFill>
            <a:srgbClr val="FFC000"/>
          </a:solidFill>
        </p:grpSpPr>
        <p:sp>
          <p:nvSpPr>
            <p:cNvPr id="10273" name="Google Shape;10273;p74"/>
            <p:cNvSpPr/>
            <p:nvPr/>
          </p:nvSpPr>
          <p:spPr>
            <a:xfrm>
              <a:off x="944600" y="3981825"/>
              <a:ext cx="297750" cy="296950"/>
            </a:xfrm>
            <a:custGeom>
              <a:avLst/>
              <a:gdLst/>
              <a:ahLst/>
              <a:cxnLst/>
              <a:rect l="l" t="t" r="r" b="b"/>
              <a:pathLst>
                <a:path w="11910" h="11878" extrusionOk="0">
                  <a:moveTo>
                    <a:pt x="6333" y="1418"/>
                  </a:moveTo>
                  <a:cubicBezTo>
                    <a:pt x="8539" y="1575"/>
                    <a:pt x="10303" y="3340"/>
                    <a:pt x="10461" y="5545"/>
                  </a:cubicBezTo>
                  <a:lnTo>
                    <a:pt x="10146" y="5545"/>
                  </a:lnTo>
                  <a:cubicBezTo>
                    <a:pt x="9957" y="5545"/>
                    <a:pt x="9799" y="5702"/>
                    <a:pt x="9799" y="5892"/>
                  </a:cubicBezTo>
                  <a:cubicBezTo>
                    <a:pt x="9799" y="6081"/>
                    <a:pt x="9957" y="6238"/>
                    <a:pt x="10146" y="6238"/>
                  </a:cubicBezTo>
                  <a:lnTo>
                    <a:pt x="10461" y="6238"/>
                  </a:lnTo>
                  <a:cubicBezTo>
                    <a:pt x="10303" y="8443"/>
                    <a:pt x="8539" y="10239"/>
                    <a:pt x="6333" y="10397"/>
                  </a:cubicBezTo>
                  <a:lnTo>
                    <a:pt x="6333" y="10082"/>
                  </a:lnTo>
                  <a:cubicBezTo>
                    <a:pt x="6333" y="9861"/>
                    <a:pt x="6176" y="9704"/>
                    <a:pt x="5955" y="9704"/>
                  </a:cubicBezTo>
                  <a:cubicBezTo>
                    <a:pt x="5766" y="9704"/>
                    <a:pt x="5609" y="9861"/>
                    <a:pt x="5609" y="10082"/>
                  </a:cubicBezTo>
                  <a:lnTo>
                    <a:pt x="5609" y="10397"/>
                  </a:lnTo>
                  <a:cubicBezTo>
                    <a:pt x="3403" y="10239"/>
                    <a:pt x="1639" y="8443"/>
                    <a:pt x="1482" y="6238"/>
                  </a:cubicBezTo>
                  <a:lnTo>
                    <a:pt x="1797" y="6238"/>
                  </a:lnTo>
                  <a:cubicBezTo>
                    <a:pt x="1986" y="6238"/>
                    <a:pt x="2143" y="6081"/>
                    <a:pt x="2143" y="5892"/>
                  </a:cubicBezTo>
                  <a:cubicBezTo>
                    <a:pt x="2143" y="5702"/>
                    <a:pt x="1986" y="5545"/>
                    <a:pt x="1797" y="5545"/>
                  </a:cubicBezTo>
                  <a:lnTo>
                    <a:pt x="1482" y="5545"/>
                  </a:lnTo>
                  <a:cubicBezTo>
                    <a:pt x="1639" y="3340"/>
                    <a:pt x="3403" y="1575"/>
                    <a:pt x="5609" y="1418"/>
                  </a:cubicBezTo>
                  <a:lnTo>
                    <a:pt x="5609" y="1733"/>
                  </a:lnTo>
                  <a:cubicBezTo>
                    <a:pt x="5609" y="1922"/>
                    <a:pt x="5766" y="2079"/>
                    <a:pt x="5955" y="2079"/>
                  </a:cubicBezTo>
                  <a:cubicBezTo>
                    <a:pt x="6176" y="2079"/>
                    <a:pt x="6333" y="1922"/>
                    <a:pt x="6333" y="1733"/>
                  </a:cubicBezTo>
                  <a:lnTo>
                    <a:pt x="6333" y="1418"/>
                  </a:lnTo>
                  <a:close/>
                  <a:moveTo>
                    <a:pt x="5955" y="0"/>
                  </a:moveTo>
                  <a:cubicBezTo>
                    <a:pt x="5766" y="0"/>
                    <a:pt x="5609" y="126"/>
                    <a:pt x="5609" y="347"/>
                  </a:cubicBezTo>
                  <a:lnTo>
                    <a:pt x="5609" y="725"/>
                  </a:lnTo>
                  <a:cubicBezTo>
                    <a:pt x="2994" y="882"/>
                    <a:pt x="946" y="2962"/>
                    <a:pt x="757" y="5576"/>
                  </a:cubicBezTo>
                  <a:lnTo>
                    <a:pt x="379" y="5576"/>
                  </a:lnTo>
                  <a:cubicBezTo>
                    <a:pt x="158" y="5576"/>
                    <a:pt x="1" y="5734"/>
                    <a:pt x="1" y="5923"/>
                  </a:cubicBezTo>
                  <a:cubicBezTo>
                    <a:pt x="1" y="6112"/>
                    <a:pt x="158" y="6270"/>
                    <a:pt x="379" y="6270"/>
                  </a:cubicBezTo>
                  <a:lnTo>
                    <a:pt x="757" y="6270"/>
                  </a:lnTo>
                  <a:cubicBezTo>
                    <a:pt x="915" y="8884"/>
                    <a:pt x="2994" y="10932"/>
                    <a:pt x="5609" y="11121"/>
                  </a:cubicBezTo>
                  <a:lnTo>
                    <a:pt x="5609" y="11531"/>
                  </a:lnTo>
                  <a:cubicBezTo>
                    <a:pt x="5609" y="11720"/>
                    <a:pt x="5766" y="11877"/>
                    <a:pt x="5955" y="11877"/>
                  </a:cubicBezTo>
                  <a:cubicBezTo>
                    <a:pt x="6176" y="11877"/>
                    <a:pt x="6333" y="11720"/>
                    <a:pt x="6333" y="11531"/>
                  </a:cubicBezTo>
                  <a:lnTo>
                    <a:pt x="6333" y="11121"/>
                  </a:lnTo>
                  <a:cubicBezTo>
                    <a:pt x="8917" y="10964"/>
                    <a:pt x="10965" y="8884"/>
                    <a:pt x="11154" y="6270"/>
                  </a:cubicBezTo>
                  <a:lnTo>
                    <a:pt x="11563" y="6270"/>
                  </a:lnTo>
                  <a:cubicBezTo>
                    <a:pt x="11752" y="6270"/>
                    <a:pt x="11910" y="6112"/>
                    <a:pt x="11910" y="5923"/>
                  </a:cubicBezTo>
                  <a:cubicBezTo>
                    <a:pt x="11910" y="5734"/>
                    <a:pt x="11752" y="5576"/>
                    <a:pt x="11563" y="5576"/>
                  </a:cubicBezTo>
                  <a:lnTo>
                    <a:pt x="11154" y="5576"/>
                  </a:lnTo>
                  <a:cubicBezTo>
                    <a:pt x="10996" y="2962"/>
                    <a:pt x="8917" y="914"/>
                    <a:pt x="6333" y="725"/>
                  </a:cubicBezTo>
                  <a:lnTo>
                    <a:pt x="6333" y="347"/>
                  </a:lnTo>
                  <a:cubicBezTo>
                    <a:pt x="6333" y="126"/>
                    <a:pt x="6176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4" name="Google Shape;10274;p74"/>
            <p:cNvSpPr/>
            <p:nvPr/>
          </p:nvSpPr>
          <p:spPr>
            <a:xfrm>
              <a:off x="1058025" y="4155875"/>
              <a:ext cx="72500" cy="52000"/>
            </a:xfrm>
            <a:custGeom>
              <a:avLst/>
              <a:gdLst/>
              <a:ahLst/>
              <a:cxnLst/>
              <a:rect l="l" t="t" r="r" b="b"/>
              <a:pathLst>
                <a:path w="2900" h="2080" extrusionOk="0">
                  <a:moveTo>
                    <a:pt x="1418" y="1"/>
                  </a:moveTo>
                  <a:cubicBezTo>
                    <a:pt x="851" y="1"/>
                    <a:pt x="316" y="347"/>
                    <a:pt x="127" y="914"/>
                  </a:cubicBezTo>
                  <a:cubicBezTo>
                    <a:pt x="1" y="1166"/>
                    <a:pt x="1" y="1450"/>
                    <a:pt x="95" y="1765"/>
                  </a:cubicBezTo>
                  <a:cubicBezTo>
                    <a:pt x="473" y="1954"/>
                    <a:pt x="946" y="2080"/>
                    <a:pt x="1418" y="2080"/>
                  </a:cubicBezTo>
                  <a:cubicBezTo>
                    <a:pt x="1891" y="2080"/>
                    <a:pt x="2332" y="1954"/>
                    <a:pt x="2773" y="1765"/>
                  </a:cubicBezTo>
                  <a:cubicBezTo>
                    <a:pt x="2899" y="1387"/>
                    <a:pt x="2805" y="946"/>
                    <a:pt x="2616" y="599"/>
                  </a:cubicBezTo>
                  <a:cubicBezTo>
                    <a:pt x="2332" y="221"/>
                    <a:pt x="1891" y="1"/>
                    <a:pt x="1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5" name="Google Shape;10275;p74"/>
            <p:cNvSpPr/>
            <p:nvPr/>
          </p:nvSpPr>
          <p:spPr>
            <a:xfrm>
              <a:off x="1076150" y="4103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693" y="0"/>
                  </a:moveTo>
                  <a:cubicBezTo>
                    <a:pt x="315" y="0"/>
                    <a:pt x="0" y="315"/>
                    <a:pt x="0" y="693"/>
                  </a:cubicBezTo>
                  <a:cubicBezTo>
                    <a:pt x="0" y="1103"/>
                    <a:pt x="315" y="1418"/>
                    <a:pt x="693" y="1418"/>
                  </a:cubicBezTo>
                  <a:cubicBezTo>
                    <a:pt x="1103" y="1355"/>
                    <a:pt x="1418" y="1040"/>
                    <a:pt x="1418" y="693"/>
                  </a:cubicBezTo>
                  <a:cubicBezTo>
                    <a:pt x="1418" y="315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6" name="Google Shape;10276;p74"/>
            <p:cNvSpPr/>
            <p:nvPr/>
          </p:nvSpPr>
          <p:spPr>
            <a:xfrm>
              <a:off x="1016275" y="4051125"/>
              <a:ext cx="155975" cy="137075"/>
            </a:xfrm>
            <a:custGeom>
              <a:avLst/>
              <a:gdLst/>
              <a:ahLst/>
              <a:cxnLst/>
              <a:rect l="l" t="t" r="r" b="b"/>
              <a:pathLst>
                <a:path w="6239" h="5483" extrusionOk="0">
                  <a:moveTo>
                    <a:pt x="3088" y="1"/>
                  </a:moveTo>
                  <a:cubicBezTo>
                    <a:pt x="1356" y="1"/>
                    <a:pt x="1" y="1387"/>
                    <a:pt x="1" y="3120"/>
                  </a:cubicBezTo>
                  <a:cubicBezTo>
                    <a:pt x="1" y="4033"/>
                    <a:pt x="379" y="4852"/>
                    <a:pt x="1041" y="5451"/>
                  </a:cubicBezTo>
                  <a:cubicBezTo>
                    <a:pt x="1041" y="5262"/>
                    <a:pt x="1104" y="5041"/>
                    <a:pt x="1167" y="4852"/>
                  </a:cubicBezTo>
                  <a:cubicBezTo>
                    <a:pt x="1324" y="4380"/>
                    <a:pt x="1671" y="4002"/>
                    <a:pt x="2112" y="3750"/>
                  </a:cubicBezTo>
                  <a:cubicBezTo>
                    <a:pt x="1891" y="3498"/>
                    <a:pt x="1734" y="3151"/>
                    <a:pt x="1734" y="2804"/>
                  </a:cubicBezTo>
                  <a:cubicBezTo>
                    <a:pt x="1734" y="2048"/>
                    <a:pt x="2364" y="1418"/>
                    <a:pt x="3088" y="1418"/>
                  </a:cubicBezTo>
                  <a:cubicBezTo>
                    <a:pt x="3845" y="1418"/>
                    <a:pt x="4475" y="2048"/>
                    <a:pt x="4475" y="2804"/>
                  </a:cubicBezTo>
                  <a:cubicBezTo>
                    <a:pt x="4475" y="3151"/>
                    <a:pt x="4317" y="3529"/>
                    <a:pt x="4097" y="3750"/>
                  </a:cubicBezTo>
                  <a:cubicBezTo>
                    <a:pt x="4349" y="3907"/>
                    <a:pt x="4632" y="4128"/>
                    <a:pt x="4790" y="4411"/>
                  </a:cubicBezTo>
                  <a:cubicBezTo>
                    <a:pt x="4979" y="4726"/>
                    <a:pt x="5105" y="5073"/>
                    <a:pt x="5136" y="5482"/>
                  </a:cubicBezTo>
                  <a:cubicBezTo>
                    <a:pt x="5766" y="4884"/>
                    <a:pt x="6207" y="4096"/>
                    <a:pt x="6207" y="3151"/>
                  </a:cubicBezTo>
                  <a:cubicBezTo>
                    <a:pt x="6239" y="1418"/>
                    <a:pt x="4821" y="1"/>
                    <a:pt x="30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77" name="Google Shape;10277;p74"/>
          <p:cNvGrpSpPr/>
          <p:nvPr/>
        </p:nvGrpSpPr>
        <p:grpSpPr>
          <a:xfrm>
            <a:off x="7520875" y="1531845"/>
            <a:ext cx="350079" cy="349133"/>
            <a:chOff x="2768750" y="3227275"/>
            <a:chExt cx="296175" cy="295375"/>
          </a:xfrm>
          <a:solidFill>
            <a:srgbClr val="FFC000"/>
          </a:solidFill>
        </p:grpSpPr>
        <p:sp>
          <p:nvSpPr>
            <p:cNvPr id="10278" name="Google Shape;10278;p74"/>
            <p:cNvSpPr/>
            <p:nvPr/>
          </p:nvSpPr>
          <p:spPr>
            <a:xfrm>
              <a:off x="2882950" y="3227275"/>
              <a:ext cx="68550" cy="69325"/>
            </a:xfrm>
            <a:custGeom>
              <a:avLst/>
              <a:gdLst/>
              <a:ahLst/>
              <a:cxnLst/>
              <a:rect l="l" t="t" r="r" b="b"/>
              <a:pathLst>
                <a:path w="2742" h="2773" extrusionOk="0">
                  <a:moveTo>
                    <a:pt x="1355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55" y="2773"/>
                  </a:cubicBezTo>
                  <a:cubicBezTo>
                    <a:pt x="2111" y="2773"/>
                    <a:pt x="2742" y="2174"/>
                    <a:pt x="2742" y="1387"/>
                  </a:cubicBezTo>
                  <a:cubicBezTo>
                    <a:pt x="2742" y="631"/>
                    <a:pt x="2111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9" name="Google Shape;10279;p74"/>
            <p:cNvSpPr/>
            <p:nvPr/>
          </p:nvSpPr>
          <p:spPr>
            <a:xfrm>
              <a:off x="2856175" y="3436000"/>
              <a:ext cx="17350" cy="34675"/>
            </a:xfrm>
            <a:custGeom>
              <a:avLst/>
              <a:gdLst/>
              <a:ahLst/>
              <a:cxnLst/>
              <a:rect l="l" t="t" r="r" b="b"/>
              <a:pathLst>
                <a:path w="694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694" y="1386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0" name="Google Shape;10280;p74"/>
            <p:cNvSpPr/>
            <p:nvPr/>
          </p:nvSpPr>
          <p:spPr>
            <a:xfrm>
              <a:off x="2890050" y="3436000"/>
              <a:ext cx="18125" cy="34675"/>
            </a:xfrm>
            <a:custGeom>
              <a:avLst/>
              <a:gdLst/>
              <a:ahLst/>
              <a:cxnLst/>
              <a:rect l="l" t="t" r="r" b="b"/>
              <a:pathLst>
                <a:path w="725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725" y="1386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1" name="Google Shape;10281;p74"/>
            <p:cNvSpPr/>
            <p:nvPr/>
          </p:nvSpPr>
          <p:spPr>
            <a:xfrm>
              <a:off x="2821525" y="3436000"/>
              <a:ext cx="17350" cy="34675"/>
            </a:xfrm>
            <a:custGeom>
              <a:avLst/>
              <a:gdLst/>
              <a:ahLst/>
              <a:cxnLst/>
              <a:rect l="l" t="t" r="r" b="b"/>
              <a:pathLst>
                <a:path w="694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693" y="1386"/>
                  </a:lnTo>
                  <a:lnTo>
                    <a:pt x="6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2" name="Google Shape;10282;p74"/>
            <p:cNvSpPr/>
            <p:nvPr/>
          </p:nvSpPr>
          <p:spPr>
            <a:xfrm>
              <a:off x="2924700" y="3436000"/>
              <a:ext cx="34675" cy="34675"/>
            </a:xfrm>
            <a:custGeom>
              <a:avLst/>
              <a:gdLst/>
              <a:ahLst/>
              <a:cxnLst/>
              <a:rect l="l" t="t" r="r" b="b"/>
              <a:pathLst>
                <a:path w="1387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1387" y="1386"/>
                  </a:ln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3" name="Google Shape;10283;p74"/>
            <p:cNvSpPr/>
            <p:nvPr/>
          </p:nvSpPr>
          <p:spPr>
            <a:xfrm>
              <a:off x="2768750" y="3384800"/>
              <a:ext cx="244175" cy="137850"/>
            </a:xfrm>
            <a:custGeom>
              <a:avLst/>
              <a:gdLst/>
              <a:ahLst/>
              <a:cxnLst/>
              <a:rect l="l" t="t" r="r" b="b"/>
              <a:pathLst>
                <a:path w="9767" h="5514" extrusionOk="0">
                  <a:moveTo>
                    <a:pt x="7971" y="1387"/>
                  </a:moveTo>
                  <a:cubicBezTo>
                    <a:pt x="8192" y="1387"/>
                    <a:pt x="8349" y="1544"/>
                    <a:pt x="8349" y="1733"/>
                  </a:cubicBezTo>
                  <a:lnTo>
                    <a:pt x="8349" y="3813"/>
                  </a:lnTo>
                  <a:cubicBezTo>
                    <a:pt x="8349" y="4033"/>
                    <a:pt x="8192" y="4191"/>
                    <a:pt x="7971" y="4191"/>
                  </a:cubicBezTo>
                  <a:lnTo>
                    <a:pt x="1765" y="4191"/>
                  </a:lnTo>
                  <a:cubicBezTo>
                    <a:pt x="1576" y="4191"/>
                    <a:pt x="1418" y="4033"/>
                    <a:pt x="1418" y="3813"/>
                  </a:cubicBezTo>
                  <a:lnTo>
                    <a:pt x="1418" y="1733"/>
                  </a:lnTo>
                  <a:cubicBezTo>
                    <a:pt x="1418" y="1544"/>
                    <a:pt x="1576" y="1387"/>
                    <a:pt x="1765" y="1387"/>
                  </a:cubicBezTo>
                  <a:close/>
                  <a:moveTo>
                    <a:pt x="1040" y="0"/>
                  </a:moveTo>
                  <a:cubicBezTo>
                    <a:pt x="473" y="0"/>
                    <a:pt x="32" y="473"/>
                    <a:pt x="32" y="1040"/>
                  </a:cubicBezTo>
                  <a:lnTo>
                    <a:pt x="32" y="4506"/>
                  </a:lnTo>
                  <a:cubicBezTo>
                    <a:pt x="0" y="5073"/>
                    <a:pt x="473" y="5514"/>
                    <a:pt x="1040" y="5514"/>
                  </a:cubicBezTo>
                  <a:lnTo>
                    <a:pt x="8727" y="5514"/>
                  </a:lnTo>
                  <a:cubicBezTo>
                    <a:pt x="9326" y="5514"/>
                    <a:pt x="9767" y="5041"/>
                    <a:pt x="9767" y="4506"/>
                  </a:cubicBezTo>
                  <a:lnTo>
                    <a:pt x="9767" y="1040"/>
                  </a:lnTo>
                  <a:cubicBezTo>
                    <a:pt x="9767" y="442"/>
                    <a:pt x="9294" y="0"/>
                    <a:pt x="8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4" name="Google Shape;10284;p74"/>
            <p:cNvSpPr/>
            <p:nvPr/>
          </p:nvSpPr>
          <p:spPr>
            <a:xfrm>
              <a:off x="3030250" y="3419450"/>
              <a:ext cx="34675" cy="68550"/>
            </a:xfrm>
            <a:custGeom>
              <a:avLst/>
              <a:gdLst/>
              <a:ahLst/>
              <a:cxnLst/>
              <a:rect l="l" t="t" r="r" b="b"/>
              <a:pathLst>
                <a:path w="1387" h="2742" extrusionOk="0">
                  <a:moveTo>
                    <a:pt x="0" y="1"/>
                  </a:moveTo>
                  <a:lnTo>
                    <a:pt x="0" y="2742"/>
                  </a:lnTo>
                  <a:lnTo>
                    <a:pt x="1040" y="2742"/>
                  </a:lnTo>
                  <a:cubicBezTo>
                    <a:pt x="1229" y="2742"/>
                    <a:pt x="1386" y="2584"/>
                    <a:pt x="1386" y="2395"/>
                  </a:cubicBezTo>
                  <a:lnTo>
                    <a:pt x="1386" y="347"/>
                  </a:lnTo>
                  <a:cubicBezTo>
                    <a:pt x="1386" y="158"/>
                    <a:pt x="1229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5" name="Google Shape;10285;p74"/>
            <p:cNvSpPr/>
            <p:nvPr/>
          </p:nvSpPr>
          <p:spPr>
            <a:xfrm>
              <a:off x="2856175" y="3294225"/>
              <a:ext cx="122100" cy="73275"/>
            </a:xfrm>
            <a:custGeom>
              <a:avLst/>
              <a:gdLst/>
              <a:ahLst/>
              <a:cxnLst/>
              <a:rect l="l" t="t" r="r" b="b"/>
              <a:pathLst>
                <a:path w="4884" h="2931" extrusionOk="0">
                  <a:moveTo>
                    <a:pt x="820" y="0"/>
                  </a:moveTo>
                  <a:cubicBezTo>
                    <a:pt x="316" y="473"/>
                    <a:pt x="0" y="1103"/>
                    <a:pt x="0" y="1828"/>
                  </a:cubicBezTo>
                  <a:lnTo>
                    <a:pt x="0" y="2552"/>
                  </a:lnTo>
                  <a:cubicBezTo>
                    <a:pt x="0" y="2773"/>
                    <a:pt x="158" y="2930"/>
                    <a:pt x="347" y="2930"/>
                  </a:cubicBezTo>
                  <a:lnTo>
                    <a:pt x="4506" y="2930"/>
                  </a:lnTo>
                  <a:cubicBezTo>
                    <a:pt x="4726" y="2930"/>
                    <a:pt x="4884" y="2773"/>
                    <a:pt x="4884" y="2552"/>
                  </a:cubicBezTo>
                  <a:lnTo>
                    <a:pt x="4884" y="1828"/>
                  </a:lnTo>
                  <a:cubicBezTo>
                    <a:pt x="4884" y="1103"/>
                    <a:pt x="4569" y="441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65" y="788"/>
                    <a:pt x="1198" y="473"/>
                    <a:pt x="8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86" name="Google Shape;10286;p74"/>
          <p:cNvGrpSpPr/>
          <p:nvPr/>
        </p:nvGrpSpPr>
        <p:grpSpPr>
          <a:xfrm>
            <a:off x="7541826" y="1972717"/>
            <a:ext cx="308177" cy="348572"/>
            <a:chOff x="2786075" y="3591800"/>
            <a:chExt cx="260725" cy="294900"/>
          </a:xfrm>
          <a:solidFill>
            <a:srgbClr val="FFC000"/>
          </a:solidFill>
        </p:grpSpPr>
        <p:sp>
          <p:nvSpPr>
            <p:cNvPr id="10287" name="Google Shape;10287;p74"/>
            <p:cNvSpPr/>
            <p:nvPr/>
          </p:nvSpPr>
          <p:spPr>
            <a:xfrm>
              <a:off x="2898700" y="36770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694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6"/>
                    <a:pt x="1103" y="1"/>
                    <a:pt x="6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8" name="Google Shape;10288;p74"/>
            <p:cNvSpPr/>
            <p:nvPr/>
          </p:nvSpPr>
          <p:spPr>
            <a:xfrm>
              <a:off x="2883750" y="3729775"/>
              <a:ext cx="66975" cy="33900"/>
            </a:xfrm>
            <a:custGeom>
              <a:avLst/>
              <a:gdLst/>
              <a:ahLst/>
              <a:cxnLst/>
              <a:rect l="l" t="t" r="r" b="b"/>
              <a:pathLst>
                <a:path w="2679" h="1356" extrusionOk="0">
                  <a:moveTo>
                    <a:pt x="1323" y="1"/>
                  </a:moveTo>
                  <a:cubicBezTo>
                    <a:pt x="693" y="1"/>
                    <a:pt x="189" y="379"/>
                    <a:pt x="0" y="977"/>
                  </a:cubicBezTo>
                  <a:cubicBezTo>
                    <a:pt x="378" y="1198"/>
                    <a:pt x="819" y="1355"/>
                    <a:pt x="1323" y="1355"/>
                  </a:cubicBezTo>
                  <a:cubicBezTo>
                    <a:pt x="1796" y="1355"/>
                    <a:pt x="2269" y="1198"/>
                    <a:pt x="2678" y="977"/>
                  </a:cubicBezTo>
                  <a:cubicBezTo>
                    <a:pt x="2489" y="410"/>
                    <a:pt x="1922" y="1"/>
                    <a:pt x="13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9" name="Google Shape;10289;p74"/>
            <p:cNvSpPr/>
            <p:nvPr/>
          </p:nvSpPr>
          <p:spPr>
            <a:xfrm>
              <a:off x="2855375" y="3643150"/>
              <a:ext cx="122125" cy="98475"/>
            </a:xfrm>
            <a:custGeom>
              <a:avLst/>
              <a:gdLst/>
              <a:ahLst/>
              <a:cxnLst/>
              <a:rect l="l" t="t" r="r" b="b"/>
              <a:pathLst>
                <a:path w="4885" h="3939" extrusionOk="0">
                  <a:moveTo>
                    <a:pt x="2458" y="0"/>
                  </a:moveTo>
                  <a:cubicBezTo>
                    <a:pt x="1198" y="0"/>
                    <a:pt x="222" y="977"/>
                    <a:pt x="64" y="2079"/>
                  </a:cubicBezTo>
                  <a:cubicBezTo>
                    <a:pt x="1" y="2741"/>
                    <a:pt x="159" y="3371"/>
                    <a:pt x="600" y="3938"/>
                  </a:cubicBezTo>
                  <a:cubicBezTo>
                    <a:pt x="820" y="3529"/>
                    <a:pt x="1135" y="3214"/>
                    <a:pt x="1482" y="3025"/>
                  </a:cubicBezTo>
                  <a:cubicBezTo>
                    <a:pt x="1230" y="2772"/>
                    <a:pt x="1072" y="2426"/>
                    <a:pt x="1072" y="2079"/>
                  </a:cubicBezTo>
                  <a:cubicBezTo>
                    <a:pt x="1072" y="1323"/>
                    <a:pt x="1734" y="693"/>
                    <a:pt x="2458" y="693"/>
                  </a:cubicBezTo>
                  <a:cubicBezTo>
                    <a:pt x="3214" y="693"/>
                    <a:pt x="3845" y="1323"/>
                    <a:pt x="3845" y="2079"/>
                  </a:cubicBezTo>
                  <a:cubicBezTo>
                    <a:pt x="3845" y="2426"/>
                    <a:pt x="3687" y="2772"/>
                    <a:pt x="3435" y="3025"/>
                  </a:cubicBezTo>
                  <a:cubicBezTo>
                    <a:pt x="3845" y="3214"/>
                    <a:pt x="4128" y="3529"/>
                    <a:pt x="4317" y="3938"/>
                  </a:cubicBezTo>
                  <a:cubicBezTo>
                    <a:pt x="4695" y="3466"/>
                    <a:pt x="4853" y="2930"/>
                    <a:pt x="4853" y="2394"/>
                  </a:cubicBezTo>
                  <a:cubicBezTo>
                    <a:pt x="4884" y="1103"/>
                    <a:pt x="3813" y="0"/>
                    <a:pt x="24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0" name="Google Shape;10290;p74"/>
            <p:cNvSpPr/>
            <p:nvPr/>
          </p:nvSpPr>
          <p:spPr>
            <a:xfrm>
              <a:off x="2801050" y="3591800"/>
              <a:ext cx="229225" cy="258500"/>
            </a:xfrm>
            <a:custGeom>
              <a:avLst/>
              <a:gdLst/>
              <a:ahLst/>
              <a:cxnLst/>
              <a:rect l="l" t="t" r="r" b="b"/>
              <a:pathLst>
                <a:path w="9169" h="10340" extrusionOk="0">
                  <a:moveTo>
                    <a:pt x="4679" y="1327"/>
                  </a:moveTo>
                  <a:cubicBezTo>
                    <a:pt x="6369" y="1327"/>
                    <a:pt x="7750" y="2741"/>
                    <a:pt x="7750" y="4448"/>
                  </a:cubicBezTo>
                  <a:cubicBezTo>
                    <a:pt x="7750" y="6244"/>
                    <a:pt x="6301" y="7599"/>
                    <a:pt x="4631" y="7599"/>
                  </a:cubicBezTo>
                  <a:cubicBezTo>
                    <a:pt x="2836" y="7599"/>
                    <a:pt x="1292" y="5961"/>
                    <a:pt x="1575" y="4039"/>
                  </a:cubicBezTo>
                  <a:cubicBezTo>
                    <a:pt x="1764" y="2716"/>
                    <a:pt x="2867" y="1550"/>
                    <a:pt x="4222" y="1361"/>
                  </a:cubicBezTo>
                  <a:cubicBezTo>
                    <a:pt x="4376" y="1338"/>
                    <a:pt x="4529" y="1327"/>
                    <a:pt x="4679" y="1327"/>
                  </a:cubicBezTo>
                  <a:close/>
                  <a:moveTo>
                    <a:pt x="4597" y="0"/>
                  </a:moveTo>
                  <a:cubicBezTo>
                    <a:pt x="4401" y="0"/>
                    <a:pt x="4202" y="13"/>
                    <a:pt x="4001" y="38"/>
                  </a:cubicBezTo>
                  <a:cubicBezTo>
                    <a:pt x="1985" y="290"/>
                    <a:pt x="378" y="1928"/>
                    <a:pt x="158" y="3913"/>
                  </a:cubicBezTo>
                  <a:cubicBezTo>
                    <a:pt x="0" y="5110"/>
                    <a:pt x="315" y="6244"/>
                    <a:pt x="1008" y="7189"/>
                  </a:cubicBezTo>
                  <a:cubicBezTo>
                    <a:pt x="1197" y="7473"/>
                    <a:pt x="1449" y="7756"/>
                    <a:pt x="1670" y="7945"/>
                  </a:cubicBezTo>
                  <a:lnTo>
                    <a:pt x="4411" y="10277"/>
                  </a:lnTo>
                  <a:cubicBezTo>
                    <a:pt x="4474" y="10308"/>
                    <a:pt x="4568" y="10340"/>
                    <a:pt x="4631" y="10340"/>
                  </a:cubicBezTo>
                  <a:cubicBezTo>
                    <a:pt x="4726" y="10340"/>
                    <a:pt x="4789" y="10308"/>
                    <a:pt x="4883" y="10277"/>
                  </a:cubicBezTo>
                  <a:lnTo>
                    <a:pt x="7593" y="7945"/>
                  </a:lnTo>
                  <a:cubicBezTo>
                    <a:pt x="7845" y="7756"/>
                    <a:pt x="8065" y="7473"/>
                    <a:pt x="8254" y="7189"/>
                  </a:cubicBezTo>
                  <a:cubicBezTo>
                    <a:pt x="8853" y="6402"/>
                    <a:pt x="9168" y="5457"/>
                    <a:pt x="9168" y="4480"/>
                  </a:cubicBezTo>
                  <a:cubicBezTo>
                    <a:pt x="9139" y="1996"/>
                    <a:pt x="7104" y="0"/>
                    <a:pt x="4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1" name="Google Shape;10291;p74"/>
            <p:cNvSpPr/>
            <p:nvPr/>
          </p:nvSpPr>
          <p:spPr>
            <a:xfrm>
              <a:off x="2786075" y="3800675"/>
              <a:ext cx="260725" cy="86025"/>
            </a:xfrm>
            <a:custGeom>
              <a:avLst/>
              <a:gdLst/>
              <a:ahLst/>
              <a:cxnLst/>
              <a:rect l="l" t="t" r="r" b="b"/>
              <a:pathLst>
                <a:path w="10429" h="3441" extrusionOk="0">
                  <a:moveTo>
                    <a:pt x="1702" y="0"/>
                  </a:moveTo>
                  <a:cubicBezTo>
                    <a:pt x="1576" y="0"/>
                    <a:pt x="1513" y="63"/>
                    <a:pt x="1418" y="189"/>
                  </a:cubicBezTo>
                  <a:lnTo>
                    <a:pt x="32" y="2930"/>
                  </a:lnTo>
                  <a:cubicBezTo>
                    <a:pt x="1" y="3056"/>
                    <a:pt x="1" y="3213"/>
                    <a:pt x="32" y="3308"/>
                  </a:cubicBezTo>
                  <a:cubicBezTo>
                    <a:pt x="95" y="3371"/>
                    <a:pt x="190" y="3434"/>
                    <a:pt x="316" y="3434"/>
                  </a:cubicBezTo>
                  <a:lnTo>
                    <a:pt x="10019" y="3434"/>
                  </a:lnTo>
                  <a:cubicBezTo>
                    <a:pt x="10045" y="3438"/>
                    <a:pt x="10070" y="3440"/>
                    <a:pt x="10093" y="3440"/>
                  </a:cubicBezTo>
                  <a:cubicBezTo>
                    <a:pt x="10241" y="3440"/>
                    <a:pt x="10338" y="3362"/>
                    <a:pt x="10366" y="3308"/>
                  </a:cubicBezTo>
                  <a:cubicBezTo>
                    <a:pt x="10429" y="3182"/>
                    <a:pt x="10429" y="3056"/>
                    <a:pt x="10366" y="2930"/>
                  </a:cubicBezTo>
                  <a:lnTo>
                    <a:pt x="8979" y="189"/>
                  </a:lnTo>
                  <a:cubicBezTo>
                    <a:pt x="8948" y="63"/>
                    <a:pt x="8822" y="32"/>
                    <a:pt x="8696" y="0"/>
                  </a:cubicBezTo>
                  <a:lnTo>
                    <a:pt x="8601" y="95"/>
                  </a:lnTo>
                  <a:lnTo>
                    <a:pt x="5860" y="2426"/>
                  </a:lnTo>
                  <a:cubicBezTo>
                    <a:pt x="5671" y="2583"/>
                    <a:pt x="5451" y="2678"/>
                    <a:pt x="5199" y="2678"/>
                  </a:cubicBezTo>
                  <a:cubicBezTo>
                    <a:pt x="4978" y="2678"/>
                    <a:pt x="4726" y="2583"/>
                    <a:pt x="4537" y="2426"/>
                  </a:cubicBezTo>
                  <a:lnTo>
                    <a:pt x="1828" y="95"/>
                  </a:lnTo>
                  <a:lnTo>
                    <a:pt x="17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92" name="Google Shape;10292;p74"/>
          <p:cNvGrpSpPr/>
          <p:nvPr/>
        </p:nvGrpSpPr>
        <p:grpSpPr>
          <a:xfrm>
            <a:off x="7582324" y="2418444"/>
            <a:ext cx="227180" cy="350079"/>
            <a:chOff x="2819150" y="3955025"/>
            <a:chExt cx="192200" cy="296175"/>
          </a:xfrm>
          <a:solidFill>
            <a:srgbClr val="FFC000"/>
          </a:solidFill>
        </p:grpSpPr>
        <p:sp>
          <p:nvSpPr>
            <p:cNvPr id="10293" name="Google Shape;10293;p74"/>
            <p:cNvSpPr/>
            <p:nvPr/>
          </p:nvSpPr>
          <p:spPr>
            <a:xfrm>
              <a:off x="2856175" y="40070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1324" y="0"/>
                  </a:moveTo>
                  <a:cubicBezTo>
                    <a:pt x="631" y="0"/>
                    <a:pt x="127" y="725"/>
                    <a:pt x="347" y="1386"/>
                  </a:cubicBezTo>
                  <a:lnTo>
                    <a:pt x="599" y="2080"/>
                  </a:lnTo>
                  <a:lnTo>
                    <a:pt x="379" y="2080"/>
                  </a:lnTo>
                  <a:cubicBezTo>
                    <a:pt x="158" y="2080"/>
                    <a:pt x="0" y="2237"/>
                    <a:pt x="0" y="2458"/>
                  </a:cubicBezTo>
                  <a:cubicBezTo>
                    <a:pt x="0" y="2647"/>
                    <a:pt x="158" y="2804"/>
                    <a:pt x="347" y="2804"/>
                  </a:cubicBezTo>
                  <a:lnTo>
                    <a:pt x="4506" y="2804"/>
                  </a:lnTo>
                  <a:cubicBezTo>
                    <a:pt x="4726" y="2804"/>
                    <a:pt x="4884" y="2647"/>
                    <a:pt x="4884" y="2458"/>
                  </a:cubicBezTo>
                  <a:cubicBezTo>
                    <a:pt x="4884" y="2237"/>
                    <a:pt x="4726" y="2080"/>
                    <a:pt x="4506" y="2080"/>
                  </a:cubicBezTo>
                  <a:lnTo>
                    <a:pt x="4317" y="2080"/>
                  </a:lnTo>
                  <a:lnTo>
                    <a:pt x="4569" y="1386"/>
                  </a:lnTo>
                  <a:cubicBezTo>
                    <a:pt x="4789" y="725"/>
                    <a:pt x="4285" y="0"/>
                    <a:pt x="35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4" name="Google Shape;10294;p74"/>
            <p:cNvSpPr/>
            <p:nvPr/>
          </p:nvSpPr>
          <p:spPr>
            <a:xfrm>
              <a:off x="2819150" y="4180300"/>
              <a:ext cx="192200" cy="70900"/>
            </a:xfrm>
            <a:custGeom>
              <a:avLst/>
              <a:gdLst/>
              <a:ahLst/>
              <a:cxnLst/>
              <a:rect l="l" t="t" r="r" b="b"/>
              <a:pathLst>
                <a:path w="7688" h="2836" extrusionOk="0">
                  <a:moveTo>
                    <a:pt x="1418" y="0"/>
                  </a:moveTo>
                  <a:cubicBezTo>
                    <a:pt x="1040" y="0"/>
                    <a:pt x="725" y="315"/>
                    <a:pt x="725" y="725"/>
                  </a:cubicBezTo>
                  <a:lnTo>
                    <a:pt x="725" y="1418"/>
                  </a:lnTo>
                  <a:cubicBezTo>
                    <a:pt x="316" y="1418"/>
                    <a:pt x="1" y="1733"/>
                    <a:pt x="1" y="2143"/>
                  </a:cubicBezTo>
                  <a:lnTo>
                    <a:pt x="1" y="2489"/>
                  </a:lnTo>
                  <a:cubicBezTo>
                    <a:pt x="1" y="2678"/>
                    <a:pt x="158" y="2836"/>
                    <a:pt x="379" y="2836"/>
                  </a:cubicBezTo>
                  <a:lnTo>
                    <a:pt x="7310" y="2836"/>
                  </a:lnTo>
                  <a:cubicBezTo>
                    <a:pt x="7530" y="2804"/>
                    <a:pt x="7688" y="2678"/>
                    <a:pt x="7688" y="2489"/>
                  </a:cubicBezTo>
                  <a:lnTo>
                    <a:pt x="7688" y="2143"/>
                  </a:lnTo>
                  <a:cubicBezTo>
                    <a:pt x="7688" y="1733"/>
                    <a:pt x="7373" y="1418"/>
                    <a:pt x="6995" y="1418"/>
                  </a:cubicBezTo>
                  <a:lnTo>
                    <a:pt x="6995" y="725"/>
                  </a:lnTo>
                  <a:cubicBezTo>
                    <a:pt x="6995" y="315"/>
                    <a:pt x="6680" y="0"/>
                    <a:pt x="62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5" name="Google Shape;10295;p74"/>
            <p:cNvSpPr/>
            <p:nvPr/>
          </p:nvSpPr>
          <p:spPr>
            <a:xfrm>
              <a:off x="2882950" y="3955025"/>
              <a:ext cx="68550" cy="35475"/>
            </a:xfrm>
            <a:custGeom>
              <a:avLst/>
              <a:gdLst/>
              <a:ahLst/>
              <a:cxnLst/>
              <a:rect l="l" t="t" r="r" b="b"/>
              <a:pathLst>
                <a:path w="2742" h="1419" extrusionOk="0">
                  <a:moveTo>
                    <a:pt x="1355" y="1"/>
                  </a:moveTo>
                  <a:cubicBezTo>
                    <a:pt x="1166" y="1"/>
                    <a:pt x="1009" y="158"/>
                    <a:pt x="1009" y="348"/>
                  </a:cubicBezTo>
                  <a:lnTo>
                    <a:pt x="1009" y="726"/>
                  </a:lnTo>
                  <a:cubicBezTo>
                    <a:pt x="568" y="820"/>
                    <a:pt x="221" y="1072"/>
                    <a:pt x="1" y="1419"/>
                  </a:cubicBezTo>
                  <a:lnTo>
                    <a:pt x="2742" y="1419"/>
                  </a:lnTo>
                  <a:cubicBezTo>
                    <a:pt x="2521" y="1104"/>
                    <a:pt x="2111" y="852"/>
                    <a:pt x="1733" y="726"/>
                  </a:cubicBezTo>
                  <a:lnTo>
                    <a:pt x="1733" y="348"/>
                  </a:lnTo>
                  <a:cubicBezTo>
                    <a:pt x="1670" y="158"/>
                    <a:pt x="1513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6" name="Google Shape;10296;p74"/>
            <p:cNvSpPr/>
            <p:nvPr/>
          </p:nvSpPr>
          <p:spPr>
            <a:xfrm>
              <a:off x="2856975" y="4093650"/>
              <a:ext cx="118950" cy="70125"/>
            </a:xfrm>
            <a:custGeom>
              <a:avLst/>
              <a:gdLst/>
              <a:ahLst/>
              <a:cxnLst/>
              <a:rect l="l" t="t" r="r" b="b"/>
              <a:pathLst>
                <a:path w="4758" h="2805" extrusionOk="0">
                  <a:moveTo>
                    <a:pt x="473" y="1"/>
                  </a:moveTo>
                  <a:lnTo>
                    <a:pt x="0" y="2805"/>
                  </a:lnTo>
                  <a:lnTo>
                    <a:pt x="4757" y="2805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97" name="Google Shape;10297;p74"/>
          <p:cNvGrpSpPr/>
          <p:nvPr/>
        </p:nvGrpSpPr>
        <p:grpSpPr>
          <a:xfrm>
            <a:off x="6206097" y="2884042"/>
            <a:ext cx="349133" cy="348217"/>
            <a:chOff x="4629125" y="3235150"/>
            <a:chExt cx="295375" cy="294600"/>
          </a:xfrm>
          <a:solidFill>
            <a:srgbClr val="FFC000"/>
          </a:solidFill>
        </p:grpSpPr>
        <p:sp>
          <p:nvSpPr>
            <p:cNvPr id="10298" name="Google Shape;10298;p74"/>
            <p:cNvSpPr/>
            <p:nvPr/>
          </p:nvSpPr>
          <p:spPr>
            <a:xfrm>
              <a:off x="4696850" y="33911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64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9" name="Google Shape;10299;p74"/>
            <p:cNvSpPr/>
            <p:nvPr/>
          </p:nvSpPr>
          <p:spPr>
            <a:xfrm>
              <a:off x="4680300" y="3443875"/>
              <a:ext cx="69350" cy="34675"/>
            </a:xfrm>
            <a:custGeom>
              <a:avLst/>
              <a:gdLst/>
              <a:ahLst/>
              <a:cxnLst/>
              <a:rect l="l" t="t" r="r" b="b"/>
              <a:pathLst>
                <a:path w="2774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773" y="1387"/>
                  </a:lnTo>
                  <a:cubicBezTo>
                    <a:pt x="2773" y="630"/>
                    <a:pt x="217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0" name="Google Shape;10300;p74"/>
            <p:cNvSpPr/>
            <p:nvPr/>
          </p:nvSpPr>
          <p:spPr>
            <a:xfrm>
              <a:off x="4629125" y="3339900"/>
              <a:ext cx="295375" cy="189850"/>
            </a:xfrm>
            <a:custGeom>
              <a:avLst/>
              <a:gdLst/>
              <a:ahLst/>
              <a:cxnLst/>
              <a:rect l="l" t="t" r="r" b="b"/>
              <a:pathLst>
                <a:path w="11815" h="7594" extrusionOk="0">
                  <a:moveTo>
                    <a:pt x="10050" y="2080"/>
                  </a:moveTo>
                  <a:cubicBezTo>
                    <a:pt x="10239" y="2080"/>
                    <a:pt x="10397" y="2238"/>
                    <a:pt x="10397" y="2427"/>
                  </a:cubicBezTo>
                  <a:cubicBezTo>
                    <a:pt x="10397" y="2616"/>
                    <a:pt x="10239" y="2773"/>
                    <a:pt x="10050" y="2773"/>
                  </a:cubicBezTo>
                  <a:lnTo>
                    <a:pt x="6553" y="2773"/>
                  </a:lnTo>
                  <a:cubicBezTo>
                    <a:pt x="6333" y="2773"/>
                    <a:pt x="6175" y="2616"/>
                    <a:pt x="6175" y="2427"/>
                  </a:cubicBezTo>
                  <a:cubicBezTo>
                    <a:pt x="6175" y="2238"/>
                    <a:pt x="6333" y="2080"/>
                    <a:pt x="6553" y="2080"/>
                  </a:cubicBezTo>
                  <a:close/>
                  <a:moveTo>
                    <a:pt x="10050" y="3466"/>
                  </a:moveTo>
                  <a:cubicBezTo>
                    <a:pt x="10239" y="3466"/>
                    <a:pt x="10397" y="3624"/>
                    <a:pt x="10397" y="3813"/>
                  </a:cubicBezTo>
                  <a:cubicBezTo>
                    <a:pt x="10397" y="4002"/>
                    <a:pt x="10239" y="4159"/>
                    <a:pt x="10050" y="4159"/>
                  </a:cubicBezTo>
                  <a:lnTo>
                    <a:pt x="6553" y="4159"/>
                  </a:lnTo>
                  <a:cubicBezTo>
                    <a:pt x="6333" y="4159"/>
                    <a:pt x="6175" y="4002"/>
                    <a:pt x="6175" y="3813"/>
                  </a:cubicBezTo>
                  <a:cubicBezTo>
                    <a:pt x="6175" y="3624"/>
                    <a:pt x="6333" y="3466"/>
                    <a:pt x="6553" y="3466"/>
                  </a:cubicBezTo>
                  <a:close/>
                  <a:moveTo>
                    <a:pt x="10050" y="4821"/>
                  </a:moveTo>
                  <a:cubicBezTo>
                    <a:pt x="10239" y="4821"/>
                    <a:pt x="10397" y="4978"/>
                    <a:pt x="10397" y="5199"/>
                  </a:cubicBezTo>
                  <a:cubicBezTo>
                    <a:pt x="10397" y="5388"/>
                    <a:pt x="10239" y="5546"/>
                    <a:pt x="10050" y="5546"/>
                  </a:cubicBezTo>
                  <a:lnTo>
                    <a:pt x="6553" y="5546"/>
                  </a:lnTo>
                  <a:cubicBezTo>
                    <a:pt x="6333" y="5546"/>
                    <a:pt x="6175" y="5388"/>
                    <a:pt x="6175" y="5199"/>
                  </a:cubicBezTo>
                  <a:cubicBezTo>
                    <a:pt x="6175" y="4978"/>
                    <a:pt x="6333" y="4821"/>
                    <a:pt x="6553" y="4821"/>
                  </a:cubicBezTo>
                  <a:close/>
                  <a:moveTo>
                    <a:pt x="3403" y="1418"/>
                  </a:moveTo>
                  <a:cubicBezTo>
                    <a:pt x="4127" y="1418"/>
                    <a:pt x="4757" y="2049"/>
                    <a:pt x="4757" y="2773"/>
                  </a:cubicBezTo>
                  <a:cubicBezTo>
                    <a:pt x="4757" y="3151"/>
                    <a:pt x="4600" y="3498"/>
                    <a:pt x="4379" y="3718"/>
                  </a:cubicBezTo>
                  <a:cubicBezTo>
                    <a:pt x="5009" y="4065"/>
                    <a:pt x="5451" y="4758"/>
                    <a:pt x="5451" y="5546"/>
                  </a:cubicBezTo>
                  <a:lnTo>
                    <a:pt x="5451" y="5892"/>
                  </a:lnTo>
                  <a:lnTo>
                    <a:pt x="5514" y="5892"/>
                  </a:lnTo>
                  <a:cubicBezTo>
                    <a:pt x="5514" y="6081"/>
                    <a:pt x="5356" y="6239"/>
                    <a:pt x="5167" y="6239"/>
                  </a:cubicBezTo>
                  <a:lnTo>
                    <a:pt x="1701" y="6239"/>
                  </a:lnTo>
                  <a:cubicBezTo>
                    <a:pt x="1512" y="6239"/>
                    <a:pt x="1355" y="6081"/>
                    <a:pt x="1355" y="5892"/>
                  </a:cubicBezTo>
                  <a:lnTo>
                    <a:pt x="1355" y="5546"/>
                  </a:lnTo>
                  <a:cubicBezTo>
                    <a:pt x="1355" y="4758"/>
                    <a:pt x="1764" y="4096"/>
                    <a:pt x="2395" y="3718"/>
                  </a:cubicBezTo>
                  <a:cubicBezTo>
                    <a:pt x="2174" y="3498"/>
                    <a:pt x="2016" y="3151"/>
                    <a:pt x="2016" y="2773"/>
                  </a:cubicBezTo>
                  <a:cubicBezTo>
                    <a:pt x="2016" y="2049"/>
                    <a:pt x="2647" y="1418"/>
                    <a:pt x="3403" y="1418"/>
                  </a:cubicBezTo>
                  <a:close/>
                  <a:moveTo>
                    <a:pt x="1040" y="1"/>
                  </a:moveTo>
                  <a:cubicBezTo>
                    <a:pt x="441" y="1"/>
                    <a:pt x="0" y="473"/>
                    <a:pt x="0" y="1009"/>
                  </a:cubicBezTo>
                  <a:lnTo>
                    <a:pt x="0" y="6554"/>
                  </a:lnTo>
                  <a:cubicBezTo>
                    <a:pt x="0" y="7152"/>
                    <a:pt x="473" y="7593"/>
                    <a:pt x="1040" y="7593"/>
                  </a:cubicBezTo>
                  <a:lnTo>
                    <a:pt x="10806" y="7593"/>
                  </a:lnTo>
                  <a:cubicBezTo>
                    <a:pt x="11373" y="7593"/>
                    <a:pt x="11815" y="7121"/>
                    <a:pt x="11815" y="6554"/>
                  </a:cubicBezTo>
                  <a:lnTo>
                    <a:pt x="11815" y="1009"/>
                  </a:lnTo>
                  <a:cubicBezTo>
                    <a:pt x="11783" y="473"/>
                    <a:pt x="11310" y="1"/>
                    <a:pt x="10743" y="1"/>
                  </a:cubicBezTo>
                  <a:lnTo>
                    <a:pt x="7593" y="1"/>
                  </a:lnTo>
                  <a:lnTo>
                    <a:pt x="7593" y="347"/>
                  </a:lnTo>
                  <a:cubicBezTo>
                    <a:pt x="7593" y="946"/>
                    <a:pt x="7120" y="1355"/>
                    <a:pt x="6585" y="1355"/>
                  </a:cubicBezTo>
                  <a:lnTo>
                    <a:pt x="5198" y="1355"/>
                  </a:lnTo>
                  <a:cubicBezTo>
                    <a:pt x="4600" y="1355"/>
                    <a:pt x="4190" y="883"/>
                    <a:pt x="4190" y="347"/>
                  </a:cubicBezTo>
                  <a:lnTo>
                    <a:pt x="419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1" name="Google Shape;10301;p74"/>
            <p:cNvSpPr/>
            <p:nvPr/>
          </p:nvSpPr>
          <p:spPr>
            <a:xfrm>
              <a:off x="4714975" y="32871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4"/>
                    <a:pt x="315" y="1419"/>
                    <a:pt x="693" y="1419"/>
                  </a:cubicBezTo>
                  <a:lnTo>
                    <a:pt x="1418" y="1419"/>
                  </a:lnTo>
                  <a:lnTo>
                    <a:pt x="1418" y="2458"/>
                  </a:lnTo>
                  <a:cubicBezTo>
                    <a:pt x="1386" y="2647"/>
                    <a:pt x="1544" y="2805"/>
                    <a:pt x="1733" y="2805"/>
                  </a:cubicBezTo>
                  <a:lnTo>
                    <a:pt x="3119" y="2805"/>
                  </a:lnTo>
                  <a:cubicBezTo>
                    <a:pt x="3308" y="2805"/>
                    <a:pt x="3466" y="2647"/>
                    <a:pt x="3466" y="2458"/>
                  </a:cubicBezTo>
                  <a:lnTo>
                    <a:pt x="3466" y="1419"/>
                  </a:lnTo>
                  <a:lnTo>
                    <a:pt x="4159" y="1419"/>
                  </a:lnTo>
                  <a:cubicBezTo>
                    <a:pt x="4568" y="1419"/>
                    <a:pt x="4883" y="1104"/>
                    <a:pt x="4883" y="725"/>
                  </a:cubicBezTo>
                  <a:cubicBezTo>
                    <a:pt x="4883" y="316"/>
                    <a:pt x="4568" y="1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2" name="Google Shape;10302;p74"/>
            <p:cNvSpPr/>
            <p:nvPr/>
          </p:nvSpPr>
          <p:spPr>
            <a:xfrm>
              <a:off x="4732300" y="3235150"/>
              <a:ext cx="86650" cy="35475"/>
            </a:xfrm>
            <a:custGeom>
              <a:avLst/>
              <a:gdLst/>
              <a:ahLst/>
              <a:cxnLst/>
              <a:rect l="l" t="t" r="r" b="b"/>
              <a:pathLst>
                <a:path w="3466" h="1419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lnTo>
                    <a:pt x="3466" y="1418"/>
                  </a:lnTo>
                  <a:lnTo>
                    <a:pt x="3466" y="347"/>
                  </a:lnTo>
                  <a:cubicBezTo>
                    <a:pt x="3466" y="158"/>
                    <a:pt x="3308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03" name="Google Shape;10303;p74"/>
          <p:cNvGrpSpPr/>
          <p:nvPr/>
        </p:nvGrpSpPr>
        <p:grpSpPr>
          <a:xfrm>
            <a:off x="6206082" y="3331575"/>
            <a:ext cx="349163" cy="349133"/>
            <a:chOff x="4628325" y="3599825"/>
            <a:chExt cx="295400" cy="295375"/>
          </a:xfrm>
          <a:solidFill>
            <a:srgbClr val="FFC000"/>
          </a:solidFill>
        </p:grpSpPr>
        <p:sp>
          <p:nvSpPr>
            <p:cNvPr id="10304" name="Google Shape;10304;p74"/>
            <p:cNvSpPr/>
            <p:nvPr/>
          </p:nvSpPr>
          <p:spPr>
            <a:xfrm>
              <a:off x="4679525" y="3686450"/>
              <a:ext cx="17350" cy="86675"/>
            </a:xfrm>
            <a:custGeom>
              <a:avLst/>
              <a:gdLst/>
              <a:ahLst/>
              <a:cxnLst/>
              <a:rect l="l" t="t" r="r" b="b"/>
              <a:pathLst>
                <a:path w="69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694" y="3466"/>
                  </a:lnTo>
                  <a:lnTo>
                    <a:pt x="6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5" name="Google Shape;10305;p74"/>
            <p:cNvSpPr/>
            <p:nvPr/>
          </p:nvSpPr>
          <p:spPr>
            <a:xfrm>
              <a:off x="4854375" y="3686450"/>
              <a:ext cx="18150" cy="86675"/>
            </a:xfrm>
            <a:custGeom>
              <a:avLst/>
              <a:gdLst/>
              <a:ahLst/>
              <a:cxnLst/>
              <a:rect l="l" t="t" r="r" b="b"/>
              <a:pathLst>
                <a:path w="726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25" y="3466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6" name="Google Shape;10306;p74"/>
            <p:cNvSpPr/>
            <p:nvPr/>
          </p:nvSpPr>
          <p:spPr>
            <a:xfrm>
              <a:off x="4679525" y="3790425"/>
              <a:ext cx="17350" cy="104000"/>
            </a:xfrm>
            <a:custGeom>
              <a:avLst/>
              <a:gdLst/>
              <a:ahLst/>
              <a:cxnLst/>
              <a:rect l="l" t="t" r="r" b="b"/>
              <a:pathLst>
                <a:path w="69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694" y="4159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7" name="Google Shape;10307;p74"/>
            <p:cNvSpPr/>
            <p:nvPr/>
          </p:nvSpPr>
          <p:spPr>
            <a:xfrm>
              <a:off x="4854375" y="3790425"/>
              <a:ext cx="18150" cy="104000"/>
            </a:xfrm>
            <a:custGeom>
              <a:avLst/>
              <a:gdLst/>
              <a:ahLst/>
              <a:cxnLst/>
              <a:rect l="l" t="t" r="r" b="b"/>
              <a:pathLst>
                <a:path w="726" h="4160" extrusionOk="0">
                  <a:moveTo>
                    <a:pt x="1" y="0"/>
                  </a:moveTo>
                  <a:lnTo>
                    <a:pt x="1" y="4159"/>
                  </a:lnTo>
                  <a:lnTo>
                    <a:pt x="725" y="4159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8" name="Google Shape;10308;p74"/>
            <p:cNvSpPr/>
            <p:nvPr/>
          </p:nvSpPr>
          <p:spPr>
            <a:xfrm>
              <a:off x="4628325" y="3686450"/>
              <a:ext cx="34675" cy="86675"/>
            </a:xfrm>
            <a:custGeom>
              <a:avLst/>
              <a:gdLst/>
              <a:ahLst/>
              <a:cxnLst/>
              <a:rect l="l" t="t" r="r" b="b"/>
              <a:pathLst>
                <a:path w="1387" h="3467" extrusionOk="0">
                  <a:moveTo>
                    <a:pt x="1009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2049"/>
                  </a:lnTo>
                  <a:cubicBezTo>
                    <a:pt x="1" y="2427"/>
                    <a:pt x="158" y="2773"/>
                    <a:pt x="442" y="3025"/>
                  </a:cubicBezTo>
                  <a:cubicBezTo>
                    <a:pt x="662" y="3340"/>
                    <a:pt x="1009" y="3466"/>
                    <a:pt x="1387" y="3466"/>
                  </a:cubicBez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9" name="Google Shape;10309;p74"/>
            <p:cNvSpPr/>
            <p:nvPr/>
          </p:nvSpPr>
          <p:spPr>
            <a:xfrm>
              <a:off x="4714975" y="3686450"/>
              <a:ext cx="122100" cy="86675"/>
            </a:xfrm>
            <a:custGeom>
              <a:avLst/>
              <a:gdLst/>
              <a:ahLst/>
              <a:cxnLst/>
              <a:rect l="l" t="t" r="r" b="b"/>
              <a:pathLst>
                <a:path w="488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4883" y="3466"/>
                  </a:lnTo>
                  <a:lnTo>
                    <a:pt x="48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0" name="Google Shape;10310;p74"/>
            <p:cNvSpPr/>
            <p:nvPr/>
          </p:nvSpPr>
          <p:spPr>
            <a:xfrm>
              <a:off x="4889025" y="3777825"/>
              <a:ext cx="34700" cy="117375"/>
            </a:xfrm>
            <a:custGeom>
              <a:avLst/>
              <a:gdLst/>
              <a:ahLst/>
              <a:cxnLst/>
              <a:rect l="l" t="t" r="r" b="b"/>
              <a:pathLst>
                <a:path w="1388" h="4695" extrusionOk="0">
                  <a:moveTo>
                    <a:pt x="1387" y="0"/>
                  </a:moveTo>
                  <a:cubicBezTo>
                    <a:pt x="977" y="315"/>
                    <a:pt x="505" y="504"/>
                    <a:pt x="1" y="504"/>
                  </a:cubicBezTo>
                  <a:lnTo>
                    <a:pt x="1" y="4695"/>
                  </a:lnTo>
                  <a:lnTo>
                    <a:pt x="347" y="4695"/>
                  </a:lnTo>
                  <a:cubicBezTo>
                    <a:pt x="946" y="4695"/>
                    <a:pt x="1387" y="4222"/>
                    <a:pt x="1387" y="3655"/>
                  </a:cubicBez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1" name="Google Shape;10311;p74"/>
            <p:cNvSpPr/>
            <p:nvPr/>
          </p:nvSpPr>
          <p:spPr>
            <a:xfrm>
              <a:off x="4628325" y="3777825"/>
              <a:ext cx="34675" cy="116600"/>
            </a:xfrm>
            <a:custGeom>
              <a:avLst/>
              <a:gdLst/>
              <a:ahLst/>
              <a:cxnLst/>
              <a:rect l="l" t="t" r="r" b="b"/>
              <a:pathLst>
                <a:path w="1387" h="4664" extrusionOk="0">
                  <a:moveTo>
                    <a:pt x="1" y="0"/>
                  </a:moveTo>
                  <a:lnTo>
                    <a:pt x="1" y="3655"/>
                  </a:lnTo>
                  <a:cubicBezTo>
                    <a:pt x="1" y="4222"/>
                    <a:pt x="442" y="4663"/>
                    <a:pt x="1009" y="4663"/>
                  </a:cubicBezTo>
                  <a:lnTo>
                    <a:pt x="1387" y="4663"/>
                  </a:lnTo>
                  <a:lnTo>
                    <a:pt x="1387" y="504"/>
                  </a:lnTo>
                  <a:cubicBezTo>
                    <a:pt x="851" y="504"/>
                    <a:pt x="379" y="31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2" name="Google Shape;10312;p74"/>
            <p:cNvSpPr/>
            <p:nvPr/>
          </p:nvSpPr>
          <p:spPr>
            <a:xfrm>
              <a:off x="4766950" y="37904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568"/>
                    <a:pt x="158" y="725"/>
                    <a:pt x="347" y="725"/>
                  </a:cubicBezTo>
                  <a:cubicBezTo>
                    <a:pt x="568" y="725"/>
                    <a:pt x="694" y="568"/>
                    <a:pt x="694" y="347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3" name="Google Shape;10313;p74"/>
            <p:cNvSpPr/>
            <p:nvPr/>
          </p:nvSpPr>
          <p:spPr>
            <a:xfrm>
              <a:off x="4889025" y="3686450"/>
              <a:ext cx="34700" cy="86675"/>
            </a:xfrm>
            <a:custGeom>
              <a:avLst/>
              <a:gdLst/>
              <a:ahLst/>
              <a:cxnLst/>
              <a:rect l="l" t="t" r="r" b="b"/>
              <a:pathLst>
                <a:path w="1388" h="3467" extrusionOk="0">
                  <a:moveTo>
                    <a:pt x="1" y="1"/>
                  </a:moveTo>
                  <a:lnTo>
                    <a:pt x="1" y="3466"/>
                  </a:lnTo>
                  <a:cubicBezTo>
                    <a:pt x="347" y="3466"/>
                    <a:pt x="662" y="3340"/>
                    <a:pt x="946" y="3088"/>
                  </a:cubicBezTo>
                  <a:cubicBezTo>
                    <a:pt x="1229" y="2836"/>
                    <a:pt x="1387" y="2458"/>
                    <a:pt x="1387" y="2080"/>
                  </a:cubicBezTo>
                  <a:lnTo>
                    <a:pt x="1387" y="1040"/>
                  </a:lnTo>
                  <a:cubicBezTo>
                    <a:pt x="1387" y="442"/>
                    <a:pt x="91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4" name="Google Shape;10314;p74"/>
            <p:cNvSpPr/>
            <p:nvPr/>
          </p:nvSpPr>
          <p:spPr>
            <a:xfrm>
              <a:off x="4714975" y="3790425"/>
              <a:ext cx="122100" cy="104000"/>
            </a:xfrm>
            <a:custGeom>
              <a:avLst/>
              <a:gdLst/>
              <a:ahLst/>
              <a:cxnLst/>
              <a:rect l="l" t="t" r="r" b="b"/>
              <a:pathLst>
                <a:path w="488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4883" y="4159"/>
                  </a:lnTo>
                  <a:lnTo>
                    <a:pt x="4883" y="0"/>
                  </a:lnTo>
                  <a:lnTo>
                    <a:pt x="3466" y="0"/>
                  </a:lnTo>
                  <a:lnTo>
                    <a:pt x="3466" y="347"/>
                  </a:lnTo>
                  <a:cubicBezTo>
                    <a:pt x="3466" y="946"/>
                    <a:pt x="2993" y="1387"/>
                    <a:pt x="2426" y="1387"/>
                  </a:cubicBezTo>
                  <a:cubicBezTo>
                    <a:pt x="1827" y="1387"/>
                    <a:pt x="1418" y="914"/>
                    <a:pt x="1418" y="347"/>
                  </a:cubicBez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5" name="Google Shape;10315;p74"/>
            <p:cNvSpPr/>
            <p:nvPr/>
          </p:nvSpPr>
          <p:spPr>
            <a:xfrm>
              <a:off x="4714175" y="3599825"/>
              <a:ext cx="122100" cy="69325"/>
            </a:xfrm>
            <a:custGeom>
              <a:avLst/>
              <a:gdLst/>
              <a:ahLst/>
              <a:cxnLst/>
              <a:rect l="l" t="t" r="r" b="b"/>
              <a:pathLst>
                <a:path w="4884" h="277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lnTo>
                    <a:pt x="1" y="2773"/>
                  </a:lnTo>
                  <a:lnTo>
                    <a:pt x="1355" y="2773"/>
                  </a:lnTo>
                  <a:lnTo>
                    <a:pt x="1355" y="2426"/>
                  </a:lnTo>
                  <a:cubicBezTo>
                    <a:pt x="1355" y="1828"/>
                    <a:pt x="1828" y="1418"/>
                    <a:pt x="2395" y="1418"/>
                  </a:cubicBezTo>
                  <a:cubicBezTo>
                    <a:pt x="2994" y="1418"/>
                    <a:pt x="3403" y="1891"/>
                    <a:pt x="3403" y="2426"/>
                  </a:cubicBezTo>
                  <a:lnTo>
                    <a:pt x="3403" y="2773"/>
                  </a:lnTo>
                  <a:lnTo>
                    <a:pt x="4884" y="2773"/>
                  </a:lnTo>
                  <a:lnTo>
                    <a:pt x="4884" y="2426"/>
                  </a:ln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16" name="Google Shape;10316;p74"/>
          <p:cNvGrpSpPr/>
          <p:nvPr/>
        </p:nvGrpSpPr>
        <p:grpSpPr>
          <a:xfrm>
            <a:off x="6227033" y="3807186"/>
            <a:ext cx="307261" cy="350079"/>
            <a:chOff x="4645650" y="3962900"/>
            <a:chExt cx="259950" cy="296175"/>
          </a:xfrm>
          <a:solidFill>
            <a:srgbClr val="FFC000"/>
          </a:solidFill>
        </p:grpSpPr>
        <p:sp>
          <p:nvSpPr>
            <p:cNvPr id="10317" name="Google Shape;10317;p74"/>
            <p:cNvSpPr/>
            <p:nvPr/>
          </p:nvSpPr>
          <p:spPr>
            <a:xfrm>
              <a:off x="4853600" y="4155100"/>
              <a:ext cx="52000" cy="103975"/>
            </a:xfrm>
            <a:custGeom>
              <a:avLst/>
              <a:gdLst/>
              <a:ahLst/>
              <a:cxnLst/>
              <a:rect l="l" t="t" r="r" b="b"/>
              <a:pathLst>
                <a:path w="2080" h="4159" extrusionOk="0">
                  <a:moveTo>
                    <a:pt x="0" y="0"/>
                  </a:moveTo>
                  <a:lnTo>
                    <a:pt x="0" y="4159"/>
                  </a:lnTo>
                  <a:lnTo>
                    <a:pt x="1733" y="4159"/>
                  </a:lnTo>
                  <a:cubicBezTo>
                    <a:pt x="1922" y="4159"/>
                    <a:pt x="2079" y="4001"/>
                    <a:pt x="2079" y="3812"/>
                  </a:cubicBezTo>
                  <a:lnTo>
                    <a:pt x="2079" y="1733"/>
                  </a:lnTo>
                  <a:cubicBezTo>
                    <a:pt x="2079" y="788"/>
                    <a:pt x="1292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8" name="Google Shape;10318;p74"/>
            <p:cNvSpPr/>
            <p:nvPr/>
          </p:nvSpPr>
          <p:spPr>
            <a:xfrm>
              <a:off x="4714975" y="4155100"/>
              <a:ext cx="121300" cy="50625"/>
            </a:xfrm>
            <a:custGeom>
              <a:avLst/>
              <a:gdLst/>
              <a:ahLst/>
              <a:cxnLst/>
              <a:rect l="l" t="t" r="r" b="b"/>
              <a:pathLst>
                <a:path w="4852" h="2025" extrusionOk="0">
                  <a:moveTo>
                    <a:pt x="0" y="0"/>
                  </a:moveTo>
                  <a:lnTo>
                    <a:pt x="0" y="1481"/>
                  </a:lnTo>
                  <a:cubicBezTo>
                    <a:pt x="772" y="1843"/>
                    <a:pt x="1599" y="2024"/>
                    <a:pt x="2426" y="2024"/>
                  </a:cubicBezTo>
                  <a:cubicBezTo>
                    <a:pt x="3253" y="2024"/>
                    <a:pt x="4080" y="1843"/>
                    <a:pt x="4852" y="1481"/>
                  </a:cubicBezTo>
                  <a:lnTo>
                    <a:pt x="4852" y="0"/>
                  </a:lnTo>
                  <a:lnTo>
                    <a:pt x="4789" y="0"/>
                  </a:lnTo>
                  <a:cubicBezTo>
                    <a:pt x="4348" y="410"/>
                    <a:pt x="3781" y="693"/>
                    <a:pt x="3119" y="693"/>
                  </a:cubicBezTo>
                  <a:lnTo>
                    <a:pt x="1733" y="693"/>
                  </a:lnTo>
                  <a:cubicBezTo>
                    <a:pt x="1071" y="693"/>
                    <a:pt x="473" y="410"/>
                    <a:pt x="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9" name="Google Shape;10319;p74"/>
            <p:cNvSpPr/>
            <p:nvPr/>
          </p:nvSpPr>
          <p:spPr>
            <a:xfrm>
              <a:off x="4714975" y="4211025"/>
              <a:ext cx="121300" cy="48050"/>
            </a:xfrm>
            <a:custGeom>
              <a:avLst/>
              <a:gdLst/>
              <a:ahLst/>
              <a:cxnLst/>
              <a:rect l="l" t="t" r="r" b="b"/>
              <a:pathLst>
                <a:path w="4852" h="1922" extrusionOk="0">
                  <a:moveTo>
                    <a:pt x="0" y="0"/>
                  </a:moveTo>
                  <a:lnTo>
                    <a:pt x="0" y="1922"/>
                  </a:lnTo>
                  <a:lnTo>
                    <a:pt x="4852" y="1922"/>
                  </a:lnTo>
                  <a:lnTo>
                    <a:pt x="4852" y="0"/>
                  </a:lnTo>
                  <a:cubicBezTo>
                    <a:pt x="4080" y="315"/>
                    <a:pt x="3253" y="473"/>
                    <a:pt x="2426" y="473"/>
                  </a:cubicBezTo>
                  <a:cubicBezTo>
                    <a:pt x="1599" y="473"/>
                    <a:pt x="772" y="31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0" name="Google Shape;10320;p74"/>
            <p:cNvSpPr/>
            <p:nvPr/>
          </p:nvSpPr>
          <p:spPr>
            <a:xfrm>
              <a:off x="4645650" y="4154300"/>
              <a:ext cx="52025" cy="104775"/>
            </a:xfrm>
            <a:custGeom>
              <a:avLst/>
              <a:gdLst/>
              <a:ahLst/>
              <a:cxnLst/>
              <a:rect l="l" t="t" r="r" b="b"/>
              <a:pathLst>
                <a:path w="2081" h="4191" extrusionOk="0">
                  <a:moveTo>
                    <a:pt x="1734" y="1"/>
                  </a:moveTo>
                  <a:cubicBezTo>
                    <a:pt x="757" y="32"/>
                    <a:pt x="1" y="757"/>
                    <a:pt x="1" y="1765"/>
                  </a:cubicBezTo>
                  <a:lnTo>
                    <a:pt x="1" y="3844"/>
                  </a:lnTo>
                  <a:cubicBezTo>
                    <a:pt x="1" y="4033"/>
                    <a:pt x="158" y="4191"/>
                    <a:pt x="379" y="4191"/>
                  </a:cubicBezTo>
                  <a:lnTo>
                    <a:pt x="2080" y="4191"/>
                  </a:ln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1" name="Google Shape;10321;p74"/>
            <p:cNvSpPr/>
            <p:nvPr/>
          </p:nvSpPr>
          <p:spPr>
            <a:xfrm>
              <a:off x="4722850" y="4049550"/>
              <a:ext cx="103975" cy="105575"/>
            </a:xfrm>
            <a:custGeom>
              <a:avLst/>
              <a:gdLst/>
              <a:ahLst/>
              <a:cxnLst/>
              <a:rect l="l" t="t" r="r" b="b"/>
              <a:pathLst>
                <a:path w="4159" h="4223" extrusionOk="0">
                  <a:moveTo>
                    <a:pt x="2080" y="1"/>
                  </a:moveTo>
                  <a:cubicBezTo>
                    <a:pt x="1765" y="442"/>
                    <a:pt x="1260" y="694"/>
                    <a:pt x="693" y="694"/>
                  </a:cubicBezTo>
                  <a:lnTo>
                    <a:pt x="0" y="694"/>
                  </a:lnTo>
                  <a:lnTo>
                    <a:pt x="0" y="3498"/>
                  </a:lnTo>
                  <a:cubicBezTo>
                    <a:pt x="347" y="3939"/>
                    <a:pt x="851" y="4222"/>
                    <a:pt x="1418" y="4222"/>
                  </a:cubicBezTo>
                  <a:lnTo>
                    <a:pt x="2804" y="4222"/>
                  </a:lnTo>
                  <a:cubicBezTo>
                    <a:pt x="3340" y="4222"/>
                    <a:pt x="3844" y="3939"/>
                    <a:pt x="4159" y="3498"/>
                  </a:cubicBezTo>
                  <a:lnTo>
                    <a:pt x="4159" y="694"/>
                  </a:lnTo>
                  <a:lnTo>
                    <a:pt x="3466" y="694"/>
                  </a:lnTo>
                  <a:cubicBezTo>
                    <a:pt x="2899" y="694"/>
                    <a:pt x="2395" y="442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2" name="Google Shape;10322;p74"/>
            <p:cNvSpPr/>
            <p:nvPr/>
          </p:nvSpPr>
          <p:spPr>
            <a:xfrm>
              <a:off x="4678725" y="3962900"/>
              <a:ext cx="190650" cy="174100"/>
            </a:xfrm>
            <a:custGeom>
              <a:avLst/>
              <a:gdLst/>
              <a:ahLst/>
              <a:cxnLst/>
              <a:rect l="l" t="t" r="r" b="b"/>
              <a:pathLst>
                <a:path w="7626" h="6964" extrusionOk="0">
                  <a:moveTo>
                    <a:pt x="3813" y="1"/>
                  </a:moveTo>
                  <a:cubicBezTo>
                    <a:pt x="1734" y="1"/>
                    <a:pt x="1" y="1702"/>
                    <a:pt x="1" y="3813"/>
                  </a:cubicBezTo>
                  <a:lnTo>
                    <a:pt x="1" y="5955"/>
                  </a:lnTo>
                  <a:lnTo>
                    <a:pt x="64" y="5955"/>
                  </a:lnTo>
                  <a:cubicBezTo>
                    <a:pt x="64" y="6522"/>
                    <a:pt x="537" y="6964"/>
                    <a:pt x="1104" y="6964"/>
                  </a:cubicBezTo>
                  <a:lnTo>
                    <a:pt x="1104" y="3813"/>
                  </a:lnTo>
                  <a:cubicBezTo>
                    <a:pt x="1104" y="3624"/>
                    <a:pt x="1261" y="3467"/>
                    <a:pt x="1450" y="3467"/>
                  </a:cubicBezTo>
                  <a:lnTo>
                    <a:pt x="2458" y="3467"/>
                  </a:lnTo>
                  <a:cubicBezTo>
                    <a:pt x="3057" y="3467"/>
                    <a:pt x="3498" y="2994"/>
                    <a:pt x="3498" y="2427"/>
                  </a:cubicBezTo>
                  <a:lnTo>
                    <a:pt x="3498" y="1734"/>
                  </a:lnTo>
                  <a:cubicBezTo>
                    <a:pt x="3498" y="1545"/>
                    <a:pt x="3656" y="1387"/>
                    <a:pt x="3845" y="1387"/>
                  </a:cubicBezTo>
                  <a:cubicBezTo>
                    <a:pt x="4034" y="1387"/>
                    <a:pt x="4191" y="1545"/>
                    <a:pt x="4191" y="1734"/>
                  </a:cubicBezTo>
                  <a:lnTo>
                    <a:pt x="4191" y="2427"/>
                  </a:lnTo>
                  <a:cubicBezTo>
                    <a:pt x="4191" y="3025"/>
                    <a:pt x="4664" y="3467"/>
                    <a:pt x="5231" y="3467"/>
                  </a:cubicBezTo>
                  <a:lnTo>
                    <a:pt x="6239" y="3467"/>
                  </a:lnTo>
                  <a:cubicBezTo>
                    <a:pt x="6459" y="3467"/>
                    <a:pt x="6617" y="3624"/>
                    <a:pt x="6617" y="3813"/>
                  </a:cubicBezTo>
                  <a:lnTo>
                    <a:pt x="6617" y="6964"/>
                  </a:lnTo>
                  <a:cubicBezTo>
                    <a:pt x="7184" y="6964"/>
                    <a:pt x="7625" y="6491"/>
                    <a:pt x="7625" y="5955"/>
                  </a:cubicBezTo>
                  <a:lnTo>
                    <a:pt x="7625" y="3813"/>
                  </a:lnTo>
                  <a:cubicBezTo>
                    <a:pt x="7625" y="1734"/>
                    <a:pt x="5924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23" name="Google Shape;10323;p74"/>
          <p:cNvGrpSpPr/>
          <p:nvPr/>
        </p:nvGrpSpPr>
        <p:grpSpPr>
          <a:xfrm>
            <a:off x="7979994" y="3332048"/>
            <a:ext cx="349133" cy="348188"/>
            <a:chOff x="6143725" y="3582500"/>
            <a:chExt cx="295375" cy="294575"/>
          </a:xfrm>
          <a:solidFill>
            <a:srgbClr val="FFC000"/>
          </a:solidFill>
        </p:grpSpPr>
        <p:sp>
          <p:nvSpPr>
            <p:cNvPr id="10324" name="Google Shape;10324;p74"/>
            <p:cNvSpPr/>
            <p:nvPr/>
          </p:nvSpPr>
          <p:spPr>
            <a:xfrm>
              <a:off x="6143725" y="3720325"/>
              <a:ext cx="295375" cy="156750"/>
            </a:xfrm>
            <a:custGeom>
              <a:avLst/>
              <a:gdLst/>
              <a:ahLst/>
              <a:cxnLst/>
              <a:rect l="l" t="t" r="r" b="b"/>
              <a:pathLst>
                <a:path w="11815" h="6270" extrusionOk="0">
                  <a:moveTo>
                    <a:pt x="7309" y="1418"/>
                  </a:moveTo>
                  <a:cubicBezTo>
                    <a:pt x="7908" y="1418"/>
                    <a:pt x="8349" y="1891"/>
                    <a:pt x="8349" y="2458"/>
                  </a:cubicBezTo>
                  <a:cubicBezTo>
                    <a:pt x="8349" y="2993"/>
                    <a:pt x="7845" y="3466"/>
                    <a:pt x="7309" y="3466"/>
                  </a:cubicBezTo>
                  <a:lnTo>
                    <a:pt x="4474" y="3466"/>
                  </a:lnTo>
                  <a:cubicBezTo>
                    <a:pt x="3875" y="3466"/>
                    <a:pt x="3434" y="2993"/>
                    <a:pt x="3434" y="2458"/>
                  </a:cubicBezTo>
                  <a:cubicBezTo>
                    <a:pt x="3434" y="1859"/>
                    <a:pt x="3907" y="1418"/>
                    <a:pt x="4474" y="1418"/>
                  </a:cubicBezTo>
                  <a:close/>
                  <a:moveTo>
                    <a:pt x="1008" y="1"/>
                  </a:moveTo>
                  <a:cubicBezTo>
                    <a:pt x="410" y="1"/>
                    <a:pt x="0" y="473"/>
                    <a:pt x="0" y="1040"/>
                  </a:cubicBezTo>
                  <a:lnTo>
                    <a:pt x="0" y="5262"/>
                  </a:lnTo>
                  <a:cubicBezTo>
                    <a:pt x="0" y="5829"/>
                    <a:pt x="473" y="6270"/>
                    <a:pt x="1008" y="6270"/>
                  </a:cubicBezTo>
                  <a:lnTo>
                    <a:pt x="10775" y="6270"/>
                  </a:lnTo>
                  <a:cubicBezTo>
                    <a:pt x="11373" y="6270"/>
                    <a:pt x="11815" y="5797"/>
                    <a:pt x="11815" y="5262"/>
                  </a:cubicBezTo>
                  <a:lnTo>
                    <a:pt x="11815" y="1040"/>
                  </a:lnTo>
                  <a:cubicBezTo>
                    <a:pt x="11783" y="473"/>
                    <a:pt x="11342" y="1"/>
                    <a:pt x="107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5" name="Google Shape;10325;p74"/>
            <p:cNvSpPr/>
            <p:nvPr/>
          </p:nvSpPr>
          <p:spPr>
            <a:xfrm>
              <a:off x="6246900" y="3773100"/>
              <a:ext cx="88225" cy="17350"/>
            </a:xfrm>
            <a:custGeom>
              <a:avLst/>
              <a:gdLst/>
              <a:ahLst/>
              <a:cxnLst/>
              <a:rect l="l" t="t" r="r" b="b"/>
              <a:pathLst>
                <a:path w="3529" h="694" extrusionOk="0">
                  <a:moveTo>
                    <a:pt x="347" y="0"/>
                  </a:moveTo>
                  <a:cubicBezTo>
                    <a:pt x="158" y="0"/>
                    <a:pt x="0" y="126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lnTo>
                    <a:pt x="3182" y="693"/>
                  </a:lnTo>
                  <a:cubicBezTo>
                    <a:pt x="3371" y="693"/>
                    <a:pt x="3529" y="536"/>
                    <a:pt x="3529" y="347"/>
                  </a:cubicBezTo>
                  <a:cubicBezTo>
                    <a:pt x="3529" y="126"/>
                    <a:pt x="3371" y="0"/>
                    <a:pt x="3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6" name="Google Shape;10326;p74"/>
            <p:cNvSpPr/>
            <p:nvPr/>
          </p:nvSpPr>
          <p:spPr>
            <a:xfrm>
              <a:off x="6161050" y="3582500"/>
              <a:ext cx="86650" cy="34675"/>
            </a:xfrm>
            <a:custGeom>
              <a:avLst/>
              <a:gdLst/>
              <a:ahLst/>
              <a:cxnLst/>
              <a:rect l="l" t="t" r="r" b="b"/>
              <a:pathLst>
                <a:path w="3466" h="1387" extrusionOk="0">
                  <a:moveTo>
                    <a:pt x="1008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1386"/>
                  </a:lnTo>
                  <a:lnTo>
                    <a:pt x="3466" y="1386"/>
                  </a:lnTo>
                  <a:lnTo>
                    <a:pt x="3466" y="1040"/>
                  </a:lnTo>
                  <a:lnTo>
                    <a:pt x="3434" y="1040"/>
                  </a:lnTo>
                  <a:cubicBezTo>
                    <a:pt x="3434" y="441"/>
                    <a:pt x="2962" y="0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7" name="Google Shape;10327;p74"/>
            <p:cNvSpPr/>
            <p:nvPr/>
          </p:nvSpPr>
          <p:spPr>
            <a:xfrm>
              <a:off x="6160250" y="3633675"/>
              <a:ext cx="86675" cy="69350"/>
            </a:xfrm>
            <a:custGeom>
              <a:avLst/>
              <a:gdLst/>
              <a:ahLst/>
              <a:cxnLst/>
              <a:rect l="l" t="t" r="r" b="b"/>
              <a:pathLst>
                <a:path w="3467" h="2774" extrusionOk="0">
                  <a:moveTo>
                    <a:pt x="2112" y="726"/>
                  </a:moveTo>
                  <a:cubicBezTo>
                    <a:pt x="2332" y="726"/>
                    <a:pt x="2458" y="883"/>
                    <a:pt x="2458" y="1072"/>
                  </a:cubicBezTo>
                  <a:cubicBezTo>
                    <a:pt x="2458" y="1261"/>
                    <a:pt x="2332" y="1419"/>
                    <a:pt x="2112" y="1419"/>
                  </a:cubicBezTo>
                  <a:lnTo>
                    <a:pt x="1419" y="1419"/>
                  </a:lnTo>
                  <a:cubicBezTo>
                    <a:pt x="1230" y="1419"/>
                    <a:pt x="1072" y="1261"/>
                    <a:pt x="1072" y="1072"/>
                  </a:cubicBezTo>
                  <a:cubicBezTo>
                    <a:pt x="1072" y="883"/>
                    <a:pt x="1230" y="726"/>
                    <a:pt x="1419" y="726"/>
                  </a:cubicBezTo>
                  <a:close/>
                  <a:moveTo>
                    <a:pt x="1" y="1"/>
                  </a:moveTo>
                  <a:lnTo>
                    <a:pt x="1" y="2773"/>
                  </a:lnTo>
                  <a:lnTo>
                    <a:pt x="3466" y="2773"/>
                  </a:lnTo>
                  <a:lnTo>
                    <a:pt x="34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8" name="Google Shape;10328;p74"/>
            <p:cNvSpPr/>
            <p:nvPr/>
          </p:nvSpPr>
          <p:spPr>
            <a:xfrm>
              <a:off x="6336675" y="3599025"/>
              <a:ext cx="85875" cy="69350"/>
            </a:xfrm>
            <a:custGeom>
              <a:avLst/>
              <a:gdLst/>
              <a:ahLst/>
              <a:cxnLst/>
              <a:rect l="l" t="t" r="r" b="b"/>
              <a:pathLst>
                <a:path w="3435" h="2774" extrusionOk="0">
                  <a:moveTo>
                    <a:pt x="1986" y="1387"/>
                  </a:moveTo>
                  <a:cubicBezTo>
                    <a:pt x="2206" y="1387"/>
                    <a:pt x="2364" y="1545"/>
                    <a:pt x="2364" y="1765"/>
                  </a:cubicBezTo>
                  <a:cubicBezTo>
                    <a:pt x="2364" y="1954"/>
                    <a:pt x="2206" y="2112"/>
                    <a:pt x="1986" y="2112"/>
                  </a:cubicBezTo>
                  <a:lnTo>
                    <a:pt x="1293" y="2112"/>
                  </a:lnTo>
                  <a:cubicBezTo>
                    <a:pt x="1104" y="2112"/>
                    <a:pt x="946" y="1954"/>
                    <a:pt x="946" y="1765"/>
                  </a:cubicBezTo>
                  <a:cubicBezTo>
                    <a:pt x="946" y="1545"/>
                    <a:pt x="1104" y="1387"/>
                    <a:pt x="1293" y="1387"/>
                  </a:cubicBezTo>
                  <a:close/>
                  <a:moveTo>
                    <a:pt x="1009" y="1"/>
                  </a:moveTo>
                  <a:cubicBezTo>
                    <a:pt x="410" y="1"/>
                    <a:pt x="1" y="473"/>
                    <a:pt x="1" y="1040"/>
                  </a:cubicBezTo>
                  <a:lnTo>
                    <a:pt x="1" y="2773"/>
                  </a:lnTo>
                  <a:lnTo>
                    <a:pt x="3435" y="2773"/>
                  </a:lnTo>
                  <a:lnTo>
                    <a:pt x="3435" y="1040"/>
                  </a:lnTo>
                  <a:lnTo>
                    <a:pt x="3403" y="1040"/>
                  </a:lnTo>
                  <a:cubicBezTo>
                    <a:pt x="3403" y="442"/>
                    <a:pt x="2931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9" name="Google Shape;10329;p74"/>
            <p:cNvSpPr/>
            <p:nvPr/>
          </p:nvSpPr>
          <p:spPr>
            <a:xfrm>
              <a:off x="6335100" y="3686450"/>
              <a:ext cx="86675" cy="17350"/>
            </a:xfrm>
            <a:custGeom>
              <a:avLst/>
              <a:gdLst/>
              <a:ahLst/>
              <a:cxnLst/>
              <a:rect l="l" t="t" r="r" b="b"/>
              <a:pathLst>
                <a:path w="3467" h="694" extrusionOk="0">
                  <a:moveTo>
                    <a:pt x="1" y="1"/>
                  </a:moveTo>
                  <a:lnTo>
                    <a:pt x="1" y="694"/>
                  </a:lnTo>
                  <a:lnTo>
                    <a:pt x="3466" y="694"/>
                  </a:lnTo>
                  <a:lnTo>
                    <a:pt x="34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0" name="Google Shape;10330;p74"/>
            <p:cNvSpPr/>
            <p:nvPr/>
          </p:nvSpPr>
          <p:spPr>
            <a:xfrm>
              <a:off x="6264225" y="3617150"/>
              <a:ext cx="53575" cy="86650"/>
            </a:xfrm>
            <a:custGeom>
              <a:avLst/>
              <a:gdLst/>
              <a:ahLst/>
              <a:cxnLst/>
              <a:rect l="l" t="t" r="r" b="b"/>
              <a:pathLst>
                <a:path w="2143" h="3466" extrusionOk="0">
                  <a:moveTo>
                    <a:pt x="1072" y="0"/>
                  </a:moveTo>
                  <a:cubicBezTo>
                    <a:pt x="473" y="0"/>
                    <a:pt x="0" y="441"/>
                    <a:pt x="0" y="1040"/>
                  </a:cubicBezTo>
                  <a:lnTo>
                    <a:pt x="0" y="3466"/>
                  </a:lnTo>
                  <a:lnTo>
                    <a:pt x="2143" y="3466"/>
                  </a:lnTo>
                  <a:lnTo>
                    <a:pt x="2143" y="1040"/>
                  </a:lnTo>
                  <a:cubicBezTo>
                    <a:pt x="2143" y="441"/>
                    <a:pt x="1670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31" name="Google Shape;10331;p74"/>
          <p:cNvGrpSpPr/>
          <p:nvPr/>
        </p:nvGrpSpPr>
        <p:grpSpPr>
          <a:xfrm>
            <a:off x="5748820" y="1531387"/>
            <a:ext cx="350995" cy="350049"/>
            <a:chOff x="1310075" y="3253275"/>
            <a:chExt cx="296950" cy="296150"/>
          </a:xfrm>
          <a:solidFill>
            <a:srgbClr val="FFC000"/>
          </a:solidFill>
        </p:grpSpPr>
        <p:sp>
          <p:nvSpPr>
            <p:cNvPr id="10332" name="Google Shape;10332;p74"/>
            <p:cNvSpPr/>
            <p:nvPr/>
          </p:nvSpPr>
          <p:spPr>
            <a:xfrm>
              <a:off x="1423475" y="33596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3" name="Google Shape;10333;p74"/>
            <p:cNvSpPr/>
            <p:nvPr/>
          </p:nvSpPr>
          <p:spPr>
            <a:xfrm>
              <a:off x="1310075" y="3253275"/>
              <a:ext cx="296950" cy="296150"/>
            </a:xfrm>
            <a:custGeom>
              <a:avLst/>
              <a:gdLst/>
              <a:ahLst/>
              <a:cxnLst/>
              <a:rect l="l" t="t" r="r" b="b"/>
              <a:pathLst>
                <a:path w="11878" h="11846" extrusionOk="0">
                  <a:moveTo>
                    <a:pt x="5923" y="2111"/>
                  </a:moveTo>
                  <a:cubicBezTo>
                    <a:pt x="8003" y="2111"/>
                    <a:pt x="9735" y="3812"/>
                    <a:pt x="9735" y="5923"/>
                  </a:cubicBezTo>
                  <a:cubicBezTo>
                    <a:pt x="9735" y="8034"/>
                    <a:pt x="8034" y="9767"/>
                    <a:pt x="5923" y="9767"/>
                  </a:cubicBezTo>
                  <a:cubicBezTo>
                    <a:pt x="3844" y="9767"/>
                    <a:pt x="2080" y="8065"/>
                    <a:pt x="2080" y="5923"/>
                  </a:cubicBezTo>
                  <a:cubicBezTo>
                    <a:pt x="2111" y="3844"/>
                    <a:pt x="3844" y="2111"/>
                    <a:pt x="5923" y="2111"/>
                  </a:cubicBezTo>
                  <a:close/>
                  <a:moveTo>
                    <a:pt x="5262" y="0"/>
                  </a:moveTo>
                  <a:cubicBezTo>
                    <a:pt x="5104" y="0"/>
                    <a:pt x="4947" y="95"/>
                    <a:pt x="4884" y="252"/>
                  </a:cubicBezTo>
                  <a:lnTo>
                    <a:pt x="4726" y="1166"/>
                  </a:lnTo>
                  <a:cubicBezTo>
                    <a:pt x="4253" y="1292"/>
                    <a:pt x="3844" y="1481"/>
                    <a:pt x="3434" y="1733"/>
                  </a:cubicBezTo>
                  <a:lnTo>
                    <a:pt x="2678" y="1197"/>
                  </a:lnTo>
                  <a:cubicBezTo>
                    <a:pt x="2641" y="1160"/>
                    <a:pt x="2584" y="1142"/>
                    <a:pt x="2523" y="1142"/>
                  </a:cubicBezTo>
                  <a:cubicBezTo>
                    <a:pt x="2429" y="1142"/>
                    <a:pt x="2326" y="1184"/>
                    <a:pt x="2269" y="1260"/>
                  </a:cubicBezTo>
                  <a:lnTo>
                    <a:pt x="1260" y="2237"/>
                  </a:lnTo>
                  <a:cubicBezTo>
                    <a:pt x="1166" y="2363"/>
                    <a:pt x="1166" y="2552"/>
                    <a:pt x="1229" y="2678"/>
                  </a:cubicBezTo>
                  <a:lnTo>
                    <a:pt x="1733" y="3403"/>
                  </a:lnTo>
                  <a:cubicBezTo>
                    <a:pt x="1512" y="3812"/>
                    <a:pt x="1323" y="4253"/>
                    <a:pt x="1197" y="4726"/>
                  </a:cubicBezTo>
                  <a:lnTo>
                    <a:pt x="284" y="4883"/>
                  </a:lnTo>
                  <a:cubicBezTo>
                    <a:pt x="126" y="4915"/>
                    <a:pt x="0" y="5041"/>
                    <a:pt x="0" y="5230"/>
                  </a:cubicBezTo>
                  <a:lnTo>
                    <a:pt x="0" y="6616"/>
                  </a:lnTo>
                  <a:cubicBezTo>
                    <a:pt x="0" y="6805"/>
                    <a:pt x="126" y="6963"/>
                    <a:pt x="284" y="6963"/>
                  </a:cubicBezTo>
                  <a:lnTo>
                    <a:pt x="1197" y="7120"/>
                  </a:lnTo>
                  <a:cubicBezTo>
                    <a:pt x="1292" y="7593"/>
                    <a:pt x="1512" y="8002"/>
                    <a:pt x="1733" y="8412"/>
                  </a:cubicBezTo>
                  <a:lnTo>
                    <a:pt x="1229" y="9168"/>
                  </a:lnTo>
                  <a:cubicBezTo>
                    <a:pt x="1103" y="9263"/>
                    <a:pt x="1166" y="9483"/>
                    <a:pt x="1260" y="9578"/>
                  </a:cubicBezTo>
                  <a:lnTo>
                    <a:pt x="2269" y="10586"/>
                  </a:lnTo>
                  <a:cubicBezTo>
                    <a:pt x="2321" y="10638"/>
                    <a:pt x="2411" y="10661"/>
                    <a:pt x="2497" y="10661"/>
                  </a:cubicBezTo>
                  <a:cubicBezTo>
                    <a:pt x="2568" y="10661"/>
                    <a:pt x="2636" y="10646"/>
                    <a:pt x="2678" y="10617"/>
                  </a:cubicBezTo>
                  <a:lnTo>
                    <a:pt x="3434" y="10113"/>
                  </a:lnTo>
                  <a:cubicBezTo>
                    <a:pt x="3844" y="10334"/>
                    <a:pt x="4253" y="10554"/>
                    <a:pt x="4726" y="10649"/>
                  </a:cubicBezTo>
                  <a:lnTo>
                    <a:pt x="4884" y="11562"/>
                  </a:lnTo>
                  <a:cubicBezTo>
                    <a:pt x="4947" y="11720"/>
                    <a:pt x="5041" y="11846"/>
                    <a:pt x="5262" y="11846"/>
                  </a:cubicBezTo>
                  <a:lnTo>
                    <a:pt x="6616" y="11846"/>
                  </a:lnTo>
                  <a:cubicBezTo>
                    <a:pt x="6774" y="11846"/>
                    <a:pt x="6931" y="11720"/>
                    <a:pt x="6994" y="11562"/>
                  </a:cubicBezTo>
                  <a:lnTo>
                    <a:pt x="7152" y="10649"/>
                  </a:lnTo>
                  <a:cubicBezTo>
                    <a:pt x="7624" y="10523"/>
                    <a:pt x="8034" y="10334"/>
                    <a:pt x="8444" y="10113"/>
                  </a:cubicBezTo>
                  <a:lnTo>
                    <a:pt x="9200" y="10617"/>
                  </a:lnTo>
                  <a:cubicBezTo>
                    <a:pt x="9242" y="10646"/>
                    <a:pt x="9310" y="10661"/>
                    <a:pt x="9381" y="10661"/>
                  </a:cubicBezTo>
                  <a:cubicBezTo>
                    <a:pt x="9467" y="10661"/>
                    <a:pt x="9557" y="10638"/>
                    <a:pt x="9609" y="10586"/>
                  </a:cubicBezTo>
                  <a:lnTo>
                    <a:pt x="10617" y="9578"/>
                  </a:lnTo>
                  <a:cubicBezTo>
                    <a:pt x="10712" y="9483"/>
                    <a:pt x="10712" y="9263"/>
                    <a:pt x="10649" y="9168"/>
                  </a:cubicBezTo>
                  <a:lnTo>
                    <a:pt x="10145" y="8412"/>
                  </a:lnTo>
                  <a:cubicBezTo>
                    <a:pt x="10365" y="8002"/>
                    <a:pt x="10554" y="7593"/>
                    <a:pt x="10680" y="7120"/>
                  </a:cubicBezTo>
                  <a:lnTo>
                    <a:pt x="11594" y="6963"/>
                  </a:lnTo>
                  <a:cubicBezTo>
                    <a:pt x="11752" y="6900"/>
                    <a:pt x="11878" y="6805"/>
                    <a:pt x="11878" y="6616"/>
                  </a:cubicBezTo>
                  <a:lnTo>
                    <a:pt x="11878" y="5230"/>
                  </a:lnTo>
                  <a:cubicBezTo>
                    <a:pt x="11878" y="5072"/>
                    <a:pt x="11752" y="4915"/>
                    <a:pt x="11594" y="4883"/>
                  </a:cubicBezTo>
                  <a:lnTo>
                    <a:pt x="10680" y="4726"/>
                  </a:lnTo>
                  <a:cubicBezTo>
                    <a:pt x="10554" y="4253"/>
                    <a:pt x="10365" y="3812"/>
                    <a:pt x="10145" y="3403"/>
                  </a:cubicBezTo>
                  <a:lnTo>
                    <a:pt x="10649" y="2678"/>
                  </a:lnTo>
                  <a:cubicBezTo>
                    <a:pt x="10775" y="2552"/>
                    <a:pt x="10712" y="2363"/>
                    <a:pt x="10617" y="2237"/>
                  </a:cubicBezTo>
                  <a:lnTo>
                    <a:pt x="9609" y="1260"/>
                  </a:lnTo>
                  <a:cubicBezTo>
                    <a:pt x="9554" y="1187"/>
                    <a:pt x="9455" y="1156"/>
                    <a:pt x="9364" y="1156"/>
                  </a:cubicBezTo>
                  <a:cubicBezTo>
                    <a:pt x="9300" y="1156"/>
                    <a:pt x="9239" y="1171"/>
                    <a:pt x="9200" y="1197"/>
                  </a:cubicBezTo>
                  <a:lnTo>
                    <a:pt x="8444" y="1733"/>
                  </a:lnTo>
                  <a:cubicBezTo>
                    <a:pt x="8034" y="1481"/>
                    <a:pt x="7624" y="1292"/>
                    <a:pt x="7152" y="1166"/>
                  </a:cubicBezTo>
                  <a:lnTo>
                    <a:pt x="6994" y="252"/>
                  </a:lnTo>
                  <a:cubicBezTo>
                    <a:pt x="6931" y="95"/>
                    <a:pt x="6837" y="0"/>
                    <a:pt x="66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4" name="Google Shape;10334;p74"/>
            <p:cNvSpPr/>
            <p:nvPr/>
          </p:nvSpPr>
          <p:spPr>
            <a:xfrm>
              <a:off x="1399850" y="3426550"/>
              <a:ext cx="116600" cy="52800"/>
            </a:xfrm>
            <a:custGeom>
              <a:avLst/>
              <a:gdLst/>
              <a:ahLst/>
              <a:cxnLst/>
              <a:rect l="l" t="t" r="r" b="b"/>
              <a:pathLst>
                <a:path w="4664" h="2112" extrusionOk="0">
                  <a:moveTo>
                    <a:pt x="725" y="0"/>
                  </a:moveTo>
                  <a:cubicBezTo>
                    <a:pt x="410" y="252"/>
                    <a:pt x="127" y="662"/>
                    <a:pt x="1" y="1103"/>
                  </a:cubicBezTo>
                  <a:cubicBezTo>
                    <a:pt x="599" y="1733"/>
                    <a:pt x="1387" y="2111"/>
                    <a:pt x="2332" y="2111"/>
                  </a:cubicBezTo>
                  <a:cubicBezTo>
                    <a:pt x="3246" y="2111"/>
                    <a:pt x="4065" y="1733"/>
                    <a:pt x="4664" y="1103"/>
                  </a:cubicBezTo>
                  <a:cubicBezTo>
                    <a:pt x="4538" y="662"/>
                    <a:pt x="4254" y="252"/>
                    <a:pt x="3939" y="0"/>
                  </a:cubicBezTo>
                  <a:cubicBezTo>
                    <a:pt x="3561" y="473"/>
                    <a:pt x="2994" y="788"/>
                    <a:pt x="2332" y="788"/>
                  </a:cubicBezTo>
                  <a:cubicBezTo>
                    <a:pt x="1702" y="788"/>
                    <a:pt x="1103" y="473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35" name="Google Shape;10335;p74"/>
          <p:cNvSpPr/>
          <p:nvPr/>
        </p:nvSpPr>
        <p:spPr>
          <a:xfrm>
            <a:off x="5750241" y="1973475"/>
            <a:ext cx="348217" cy="347272"/>
          </a:xfrm>
          <a:custGeom>
            <a:avLst/>
            <a:gdLst/>
            <a:ahLst/>
            <a:cxnLst/>
            <a:rect l="l" t="t" r="r" b="b"/>
            <a:pathLst>
              <a:path w="11784" h="11752" extrusionOk="0"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cubicBezTo>
                  <a:pt x="0" y="1639"/>
                  <a:pt x="473" y="2048"/>
                  <a:pt x="1040" y="2048"/>
                </a:cubicBezTo>
                <a:lnTo>
                  <a:pt x="1386" y="2048"/>
                </a:lnTo>
                <a:lnTo>
                  <a:pt x="1386" y="2426"/>
                </a:lnTo>
                <a:cubicBezTo>
                  <a:pt x="1386" y="2993"/>
                  <a:pt x="1859" y="3434"/>
                  <a:pt x="2426" y="3434"/>
                </a:cubicBezTo>
                <a:lnTo>
                  <a:pt x="5577" y="3434"/>
                </a:lnTo>
                <a:lnTo>
                  <a:pt x="5577" y="4159"/>
                </a:lnTo>
                <a:lnTo>
                  <a:pt x="4537" y="4159"/>
                </a:lnTo>
                <a:cubicBezTo>
                  <a:pt x="3938" y="4159"/>
                  <a:pt x="3466" y="4632"/>
                  <a:pt x="3466" y="5167"/>
                </a:cubicBezTo>
                <a:lnTo>
                  <a:pt x="3466" y="6585"/>
                </a:lnTo>
                <a:cubicBezTo>
                  <a:pt x="3466" y="7183"/>
                  <a:pt x="3938" y="7625"/>
                  <a:pt x="4537" y="7625"/>
                </a:cubicBezTo>
                <a:lnTo>
                  <a:pt x="5577" y="7625"/>
                </a:lnTo>
                <a:lnTo>
                  <a:pt x="5577" y="8318"/>
                </a:lnTo>
                <a:lnTo>
                  <a:pt x="2426" y="8318"/>
                </a:lnTo>
                <a:cubicBezTo>
                  <a:pt x="1828" y="8318"/>
                  <a:pt x="1386" y="8790"/>
                  <a:pt x="1386" y="9357"/>
                </a:cubicBezTo>
                <a:lnTo>
                  <a:pt x="1386" y="9704"/>
                </a:lnTo>
                <a:lnTo>
                  <a:pt x="1040" y="9704"/>
                </a:lnTo>
                <a:cubicBezTo>
                  <a:pt x="441" y="9704"/>
                  <a:pt x="0" y="10176"/>
                  <a:pt x="0" y="10744"/>
                </a:cubicBezTo>
                <a:cubicBezTo>
                  <a:pt x="0" y="11311"/>
                  <a:pt x="473" y="11752"/>
                  <a:pt x="1040" y="11752"/>
                </a:cubicBezTo>
                <a:lnTo>
                  <a:pt x="2426" y="11752"/>
                </a:lnTo>
                <a:cubicBezTo>
                  <a:pt x="2993" y="11752"/>
                  <a:pt x="3434" y="11279"/>
                  <a:pt x="3434" y="10744"/>
                </a:cubicBezTo>
                <a:cubicBezTo>
                  <a:pt x="3434" y="10145"/>
                  <a:pt x="2962" y="9704"/>
                  <a:pt x="2426" y="9704"/>
                </a:cubicBezTo>
                <a:lnTo>
                  <a:pt x="2048" y="9704"/>
                </a:lnTo>
                <a:lnTo>
                  <a:pt x="2048" y="9357"/>
                </a:lnTo>
                <a:cubicBezTo>
                  <a:pt x="2048" y="9168"/>
                  <a:pt x="2206" y="9011"/>
                  <a:pt x="2426" y="9011"/>
                </a:cubicBezTo>
                <a:lnTo>
                  <a:pt x="5577" y="9011"/>
                </a:lnTo>
                <a:lnTo>
                  <a:pt x="5577" y="9704"/>
                </a:lnTo>
                <a:lnTo>
                  <a:pt x="5199" y="9704"/>
                </a:lnTo>
                <a:cubicBezTo>
                  <a:pt x="4631" y="9704"/>
                  <a:pt x="4190" y="10176"/>
                  <a:pt x="4190" y="10744"/>
                </a:cubicBezTo>
                <a:cubicBezTo>
                  <a:pt x="4190" y="11311"/>
                  <a:pt x="4663" y="11752"/>
                  <a:pt x="5199" y="11752"/>
                </a:cubicBezTo>
                <a:lnTo>
                  <a:pt x="6585" y="11752"/>
                </a:lnTo>
                <a:cubicBezTo>
                  <a:pt x="7183" y="11752"/>
                  <a:pt x="7593" y="11279"/>
                  <a:pt x="7593" y="10744"/>
                </a:cubicBezTo>
                <a:cubicBezTo>
                  <a:pt x="7593" y="10145"/>
                  <a:pt x="7120" y="9704"/>
                  <a:pt x="6585" y="9704"/>
                </a:cubicBezTo>
                <a:lnTo>
                  <a:pt x="6238" y="9704"/>
                </a:lnTo>
                <a:lnTo>
                  <a:pt x="6238" y="9011"/>
                </a:lnTo>
                <a:lnTo>
                  <a:pt x="9389" y="9011"/>
                </a:lnTo>
                <a:cubicBezTo>
                  <a:pt x="9578" y="9011"/>
                  <a:pt x="9735" y="9168"/>
                  <a:pt x="9735" y="9357"/>
                </a:cubicBezTo>
                <a:lnTo>
                  <a:pt x="9735" y="9704"/>
                </a:lnTo>
                <a:lnTo>
                  <a:pt x="9389" y="9704"/>
                </a:lnTo>
                <a:cubicBezTo>
                  <a:pt x="8790" y="9704"/>
                  <a:pt x="8349" y="10176"/>
                  <a:pt x="8349" y="10744"/>
                </a:cubicBezTo>
                <a:cubicBezTo>
                  <a:pt x="8349" y="11311"/>
                  <a:pt x="8822" y="11752"/>
                  <a:pt x="9389" y="11752"/>
                </a:cubicBezTo>
                <a:lnTo>
                  <a:pt x="10743" y="11752"/>
                </a:lnTo>
                <a:cubicBezTo>
                  <a:pt x="11342" y="11752"/>
                  <a:pt x="11783" y="11279"/>
                  <a:pt x="11783" y="10744"/>
                </a:cubicBezTo>
                <a:cubicBezTo>
                  <a:pt x="11783" y="10145"/>
                  <a:pt x="11311" y="9704"/>
                  <a:pt x="10743" y="9704"/>
                </a:cubicBezTo>
                <a:lnTo>
                  <a:pt x="10397" y="9704"/>
                </a:lnTo>
                <a:lnTo>
                  <a:pt x="10397" y="9357"/>
                </a:lnTo>
                <a:cubicBezTo>
                  <a:pt x="10397" y="8759"/>
                  <a:pt x="9924" y="8318"/>
                  <a:pt x="9389" y="8318"/>
                </a:cubicBezTo>
                <a:lnTo>
                  <a:pt x="6238" y="8318"/>
                </a:lnTo>
                <a:lnTo>
                  <a:pt x="6238" y="7625"/>
                </a:lnTo>
                <a:lnTo>
                  <a:pt x="7246" y="7625"/>
                </a:lnTo>
                <a:cubicBezTo>
                  <a:pt x="7845" y="7625"/>
                  <a:pt x="8318" y="7152"/>
                  <a:pt x="8318" y="6585"/>
                </a:cubicBezTo>
                <a:lnTo>
                  <a:pt x="8318" y="5167"/>
                </a:lnTo>
                <a:cubicBezTo>
                  <a:pt x="8318" y="4569"/>
                  <a:pt x="7845" y="4159"/>
                  <a:pt x="7246" y="4159"/>
                </a:cubicBezTo>
                <a:lnTo>
                  <a:pt x="6238" y="4159"/>
                </a:lnTo>
                <a:lnTo>
                  <a:pt x="6238" y="3434"/>
                </a:lnTo>
                <a:lnTo>
                  <a:pt x="9389" y="3434"/>
                </a:lnTo>
                <a:cubicBezTo>
                  <a:pt x="9956" y="3434"/>
                  <a:pt x="10397" y="2962"/>
                  <a:pt x="10397" y="2426"/>
                </a:cubicBezTo>
                <a:lnTo>
                  <a:pt x="10397" y="2048"/>
                </a:lnTo>
                <a:lnTo>
                  <a:pt x="10743" y="2048"/>
                </a:lnTo>
                <a:cubicBezTo>
                  <a:pt x="11342" y="2048"/>
                  <a:pt x="11783" y="1576"/>
                  <a:pt x="11783" y="1040"/>
                </a:cubicBezTo>
                <a:cubicBezTo>
                  <a:pt x="11783" y="441"/>
                  <a:pt x="11311" y="0"/>
                  <a:pt x="10743" y="0"/>
                </a:cubicBezTo>
                <a:lnTo>
                  <a:pt x="9389" y="0"/>
                </a:lnTo>
                <a:cubicBezTo>
                  <a:pt x="8790" y="0"/>
                  <a:pt x="8349" y="473"/>
                  <a:pt x="8349" y="1040"/>
                </a:cubicBezTo>
                <a:cubicBezTo>
                  <a:pt x="8349" y="1639"/>
                  <a:pt x="8822" y="2048"/>
                  <a:pt x="9389" y="2048"/>
                </a:cubicBezTo>
                <a:lnTo>
                  <a:pt x="9735" y="2048"/>
                </a:lnTo>
                <a:lnTo>
                  <a:pt x="9735" y="2426"/>
                </a:lnTo>
                <a:cubicBezTo>
                  <a:pt x="9735" y="2615"/>
                  <a:pt x="9578" y="2773"/>
                  <a:pt x="9389" y="2773"/>
                </a:cubicBezTo>
                <a:lnTo>
                  <a:pt x="6238" y="2773"/>
                </a:lnTo>
                <a:lnTo>
                  <a:pt x="6238" y="2048"/>
                </a:lnTo>
                <a:lnTo>
                  <a:pt x="6585" y="2048"/>
                </a:lnTo>
                <a:cubicBezTo>
                  <a:pt x="7183" y="2048"/>
                  <a:pt x="7593" y="1576"/>
                  <a:pt x="7593" y="1040"/>
                </a:cubicBezTo>
                <a:cubicBezTo>
                  <a:pt x="7593" y="441"/>
                  <a:pt x="7120" y="0"/>
                  <a:pt x="6585" y="0"/>
                </a:cubicBezTo>
                <a:lnTo>
                  <a:pt x="5199" y="0"/>
                </a:lnTo>
                <a:cubicBezTo>
                  <a:pt x="4631" y="0"/>
                  <a:pt x="4190" y="473"/>
                  <a:pt x="4190" y="1040"/>
                </a:cubicBezTo>
                <a:cubicBezTo>
                  <a:pt x="4190" y="1639"/>
                  <a:pt x="4663" y="2048"/>
                  <a:pt x="5199" y="2048"/>
                </a:cubicBezTo>
                <a:lnTo>
                  <a:pt x="5577" y="2048"/>
                </a:lnTo>
                <a:lnTo>
                  <a:pt x="5577" y="2773"/>
                </a:lnTo>
                <a:lnTo>
                  <a:pt x="2426" y="2773"/>
                </a:lnTo>
                <a:cubicBezTo>
                  <a:pt x="2206" y="2773"/>
                  <a:pt x="2048" y="2615"/>
                  <a:pt x="2048" y="2426"/>
                </a:cubicBezTo>
                <a:lnTo>
                  <a:pt x="2048" y="2048"/>
                </a:lnTo>
                <a:lnTo>
                  <a:pt x="2426" y="2048"/>
                </a:lnTo>
                <a:cubicBezTo>
                  <a:pt x="2993" y="2048"/>
                  <a:pt x="3434" y="1576"/>
                  <a:pt x="3434" y="1040"/>
                </a:cubicBezTo>
                <a:cubicBezTo>
                  <a:pt x="3434" y="441"/>
                  <a:pt x="2962" y="0"/>
                  <a:pt x="242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36" name="Google Shape;10336;p74"/>
          <p:cNvGrpSpPr/>
          <p:nvPr/>
        </p:nvGrpSpPr>
        <p:grpSpPr>
          <a:xfrm>
            <a:off x="5748347" y="2417646"/>
            <a:ext cx="351941" cy="351675"/>
            <a:chOff x="1310075" y="3980250"/>
            <a:chExt cx="297750" cy="297525"/>
          </a:xfrm>
          <a:solidFill>
            <a:srgbClr val="FFC000"/>
          </a:solidFill>
        </p:grpSpPr>
        <p:sp>
          <p:nvSpPr>
            <p:cNvPr id="10337" name="Google Shape;10337;p74"/>
            <p:cNvSpPr/>
            <p:nvPr/>
          </p:nvSpPr>
          <p:spPr>
            <a:xfrm>
              <a:off x="1310075" y="3980250"/>
              <a:ext cx="297750" cy="297525"/>
            </a:xfrm>
            <a:custGeom>
              <a:avLst/>
              <a:gdLst/>
              <a:ahLst/>
              <a:cxnLst/>
              <a:rect l="l" t="t" r="r" b="b"/>
              <a:pathLst>
                <a:path w="11910" h="11901" extrusionOk="0">
                  <a:moveTo>
                    <a:pt x="3844" y="4946"/>
                  </a:moveTo>
                  <a:cubicBezTo>
                    <a:pt x="4033" y="4946"/>
                    <a:pt x="4190" y="5104"/>
                    <a:pt x="4190" y="5293"/>
                  </a:cubicBezTo>
                  <a:lnTo>
                    <a:pt x="4190" y="6679"/>
                  </a:lnTo>
                  <a:cubicBezTo>
                    <a:pt x="4190" y="6868"/>
                    <a:pt x="4033" y="7026"/>
                    <a:pt x="3844" y="7026"/>
                  </a:cubicBezTo>
                  <a:lnTo>
                    <a:pt x="2458" y="7026"/>
                  </a:lnTo>
                  <a:cubicBezTo>
                    <a:pt x="2269" y="7026"/>
                    <a:pt x="2111" y="6868"/>
                    <a:pt x="2111" y="6679"/>
                  </a:cubicBezTo>
                  <a:lnTo>
                    <a:pt x="2111" y="5293"/>
                  </a:lnTo>
                  <a:cubicBezTo>
                    <a:pt x="2111" y="5104"/>
                    <a:pt x="2269" y="4946"/>
                    <a:pt x="2458" y="4946"/>
                  </a:cubicBezTo>
                  <a:close/>
                  <a:moveTo>
                    <a:pt x="6616" y="3560"/>
                  </a:moveTo>
                  <a:cubicBezTo>
                    <a:pt x="6837" y="3560"/>
                    <a:pt x="6994" y="3718"/>
                    <a:pt x="6994" y="3907"/>
                  </a:cubicBezTo>
                  <a:lnTo>
                    <a:pt x="6994" y="6679"/>
                  </a:lnTo>
                  <a:cubicBezTo>
                    <a:pt x="6994" y="6868"/>
                    <a:pt x="6837" y="7026"/>
                    <a:pt x="6616" y="7026"/>
                  </a:cubicBezTo>
                  <a:lnTo>
                    <a:pt x="5262" y="7026"/>
                  </a:lnTo>
                  <a:cubicBezTo>
                    <a:pt x="5041" y="7026"/>
                    <a:pt x="4884" y="6868"/>
                    <a:pt x="4884" y="6679"/>
                  </a:cubicBezTo>
                  <a:lnTo>
                    <a:pt x="4884" y="3907"/>
                  </a:lnTo>
                  <a:cubicBezTo>
                    <a:pt x="4884" y="3718"/>
                    <a:pt x="5041" y="3560"/>
                    <a:pt x="5262" y="3560"/>
                  </a:cubicBezTo>
                  <a:close/>
                  <a:moveTo>
                    <a:pt x="9389" y="2174"/>
                  </a:moveTo>
                  <a:cubicBezTo>
                    <a:pt x="9578" y="2174"/>
                    <a:pt x="9735" y="2331"/>
                    <a:pt x="9735" y="2520"/>
                  </a:cubicBezTo>
                  <a:lnTo>
                    <a:pt x="9735" y="6679"/>
                  </a:lnTo>
                  <a:cubicBezTo>
                    <a:pt x="9735" y="6868"/>
                    <a:pt x="9578" y="7026"/>
                    <a:pt x="9389" y="7026"/>
                  </a:cubicBezTo>
                  <a:lnTo>
                    <a:pt x="8003" y="7026"/>
                  </a:lnTo>
                  <a:cubicBezTo>
                    <a:pt x="7813" y="7026"/>
                    <a:pt x="7656" y="6868"/>
                    <a:pt x="7656" y="6679"/>
                  </a:cubicBezTo>
                  <a:lnTo>
                    <a:pt x="7656" y="2520"/>
                  </a:lnTo>
                  <a:cubicBezTo>
                    <a:pt x="7656" y="2331"/>
                    <a:pt x="7813" y="2174"/>
                    <a:pt x="8003" y="2174"/>
                  </a:cubicBezTo>
                  <a:close/>
                  <a:moveTo>
                    <a:pt x="5577" y="8412"/>
                  </a:moveTo>
                  <a:lnTo>
                    <a:pt x="5577" y="9105"/>
                  </a:lnTo>
                  <a:lnTo>
                    <a:pt x="5167" y="9105"/>
                  </a:lnTo>
                  <a:lnTo>
                    <a:pt x="5451" y="8412"/>
                  </a:lnTo>
                  <a:close/>
                  <a:moveTo>
                    <a:pt x="6396" y="8412"/>
                  </a:moveTo>
                  <a:lnTo>
                    <a:pt x="6679" y="9105"/>
                  </a:lnTo>
                  <a:lnTo>
                    <a:pt x="6270" y="9105"/>
                  </a:lnTo>
                  <a:lnTo>
                    <a:pt x="6270" y="8412"/>
                  </a:lnTo>
                  <a:close/>
                  <a:moveTo>
                    <a:pt x="5955" y="0"/>
                  </a:moveTo>
                  <a:cubicBezTo>
                    <a:pt x="5766" y="0"/>
                    <a:pt x="5608" y="158"/>
                    <a:pt x="5608" y="378"/>
                  </a:cubicBezTo>
                  <a:lnTo>
                    <a:pt x="5608" y="725"/>
                  </a:lnTo>
                  <a:lnTo>
                    <a:pt x="347" y="725"/>
                  </a:lnTo>
                  <a:cubicBezTo>
                    <a:pt x="158" y="725"/>
                    <a:pt x="0" y="882"/>
                    <a:pt x="0" y="1071"/>
                  </a:cubicBezTo>
                  <a:cubicBezTo>
                    <a:pt x="0" y="1260"/>
                    <a:pt x="158" y="1418"/>
                    <a:pt x="347" y="1418"/>
                  </a:cubicBezTo>
                  <a:lnTo>
                    <a:pt x="725" y="1418"/>
                  </a:lnTo>
                  <a:lnTo>
                    <a:pt x="725" y="7719"/>
                  </a:lnTo>
                  <a:lnTo>
                    <a:pt x="378" y="7719"/>
                  </a:lnTo>
                  <a:cubicBezTo>
                    <a:pt x="158" y="7719"/>
                    <a:pt x="0" y="7876"/>
                    <a:pt x="0" y="8097"/>
                  </a:cubicBezTo>
                  <a:cubicBezTo>
                    <a:pt x="0" y="8286"/>
                    <a:pt x="158" y="8443"/>
                    <a:pt x="378" y="8443"/>
                  </a:cubicBezTo>
                  <a:lnTo>
                    <a:pt x="4726" y="8443"/>
                  </a:lnTo>
                  <a:lnTo>
                    <a:pt x="3560" y="11436"/>
                  </a:lnTo>
                  <a:cubicBezTo>
                    <a:pt x="3466" y="11625"/>
                    <a:pt x="3560" y="11814"/>
                    <a:pt x="3749" y="11877"/>
                  </a:cubicBezTo>
                  <a:cubicBezTo>
                    <a:pt x="3788" y="11893"/>
                    <a:pt x="3831" y="11901"/>
                    <a:pt x="3876" y="11901"/>
                  </a:cubicBezTo>
                  <a:cubicBezTo>
                    <a:pt x="4016" y="11901"/>
                    <a:pt x="4167" y="11824"/>
                    <a:pt x="4190" y="11657"/>
                  </a:cubicBezTo>
                  <a:lnTo>
                    <a:pt x="4947" y="9830"/>
                  </a:lnTo>
                  <a:lnTo>
                    <a:pt x="5608" y="9830"/>
                  </a:lnTo>
                  <a:lnTo>
                    <a:pt x="5608" y="10838"/>
                  </a:lnTo>
                  <a:cubicBezTo>
                    <a:pt x="5608" y="11027"/>
                    <a:pt x="5766" y="11184"/>
                    <a:pt x="5955" y="11184"/>
                  </a:cubicBezTo>
                  <a:cubicBezTo>
                    <a:pt x="6144" y="11184"/>
                    <a:pt x="6301" y="11027"/>
                    <a:pt x="6301" y="10838"/>
                  </a:cubicBezTo>
                  <a:lnTo>
                    <a:pt x="6301" y="9830"/>
                  </a:lnTo>
                  <a:lnTo>
                    <a:pt x="6994" y="9830"/>
                  </a:lnTo>
                  <a:lnTo>
                    <a:pt x="7719" y="11657"/>
                  </a:lnTo>
                  <a:cubicBezTo>
                    <a:pt x="7791" y="11824"/>
                    <a:pt x="7916" y="11901"/>
                    <a:pt x="8042" y="11901"/>
                  </a:cubicBezTo>
                  <a:cubicBezTo>
                    <a:pt x="8082" y="11901"/>
                    <a:pt x="8122" y="11893"/>
                    <a:pt x="8160" y="11877"/>
                  </a:cubicBezTo>
                  <a:cubicBezTo>
                    <a:pt x="8349" y="11783"/>
                    <a:pt x="8444" y="11594"/>
                    <a:pt x="8349" y="11436"/>
                  </a:cubicBezTo>
                  <a:lnTo>
                    <a:pt x="7183" y="8443"/>
                  </a:lnTo>
                  <a:lnTo>
                    <a:pt x="11531" y="8443"/>
                  </a:lnTo>
                  <a:cubicBezTo>
                    <a:pt x="11752" y="8443"/>
                    <a:pt x="11909" y="8286"/>
                    <a:pt x="11909" y="8097"/>
                  </a:cubicBezTo>
                  <a:cubicBezTo>
                    <a:pt x="11909" y="7876"/>
                    <a:pt x="11752" y="7719"/>
                    <a:pt x="11531" y="7719"/>
                  </a:cubicBezTo>
                  <a:lnTo>
                    <a:pt x="11185" y="7719"/>
                  </a:lnTo>
                  <a:lnTo>
                    <a:pt x="11185" y="1418"/>
                  </a:lnTo>
                  <a:lnTo>
                    <a:pt x="11531" y="1418"/>
                  </a:lnTo>
                  <a:cubicBezTo>
                    <a:pt x="11752" y="1418"/>
                    <a:pt x="11909" y="1260"/>
                    <a:pt x="11909" y="1071"/>
                  </a:cubicBezTo>
                  <a:cubicBezTo>
                    <a:pt x="11909" y="882"/>
                    <a:pt x="11752" y="725"/>
                    <a:pt x="11531" y="725"/>
                  </a:cubicBezTo>
                  <a:lnTo>
                    <a:pt x="6301" y="725"/>
                  </a:lnTo>
                  <a:lnTo>
                    <a:pt x="6301" y="378"/>
                  </a:lnTo>
                  <a:cubicBezTo>
                    <a:pt x="6301" y="158"/>
                    <a:pt x="6144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8" name="Google Shape;10338;p74"/>
            <p:cNvSpPr/>
            <p:nvPr/>
          </p:nvSpPr>
          <p:spPr>
            <a:xfrm>
              <a:off x="1449475" y="408657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694" y="2080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9" name="Google Shape;10339;p74"/>
            <p:cNvSpPr/>
            <p:nvPr/>
          </p:nvSpPr>
          <p:spPr>
            <a:xfrm>
              <a:off x="1380175" y="41212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0" y="0"/>
                  </a:moveTo>
                  <a:lnTo>
                    <a:pt x="0" y="694"/>
                  </a:lnTo>
                  <a:lnTo>
                    <a:pt x="693" y="694"/>
                  </a:lnTo>
                  <a:lnTo>
                    <a:pt x="6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0" name="Google Shape;10340;p74"/>
            <p:cNvSpPr/>
            <p:nvPr/>
          </p:nvSpPr>
          <p:spPr>
            <a:xfrm>
              <a:off x="1518800" y="4051925"/>
              <a:ext cx="18125" cy="86650"/>
            </a:xfrm>
            <a:custGeom>
              <a:avLst/>
              <a:gdLst/>
              <a:ahLst/>
              <a:cxnLst/>
              <a:rect l="l" t="t" r="r" b="b"/>
              <a:pathLst>
                <a:path w="725" h="3466" extrusionOk="0">
                  <a:moveTo>
                    <a:pt x="0" y="0"/>
                  </a:moveTo>
                  <a:lnTo>
                    <a:pt x="0" y="3466"/>
                  </a:lnTo>
                  <a:lnTo>
                    <a:pt x="725" y="3466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41" name="Google Shape;10341;p74"/>
          <p:cNvGrpSpPr/>
          <p:nvPr/>
        </p:nvGrpSpPr>
        <p:grpSpPr>
          <a:xfrm>
            <a:off x="8013136" y="1531845"/>
            <a:ext cx="266305" cy="349133"/>
            <a:chOff x="3167275" y="3227275"/>
            <a:chExt cx="225300" cy="295375"/>
          </a:xfrm>
          <a:solidFill>
            <a:srgbClr val="FFC000"/>
          </a:solidFill>
        </p:grpSpPr>
        <p:sp>
          <p:nvSpPr>
            <p:cNvPr id="10342" name="Google Shape;10342;p74"/>
            <p:cNvSpPr/>
            <p:nvPr/>
          </p:nvSpPr>
          <p:spPr>
            <a:xfrm>
              <a:off x="3167275" y="3227275"/>
              <a:ext cx="225300" cy="207950"/>
            </a:xfrm>
            <a:custGeom>
              <a:avLst/>
              <a:gdLst/>
              <a:ahLst/>
              <a:cxnLst/>
              <a:rect l="l" t="t" r="r" b="b"/>
              <a:pathLst>
                <a:path w="9012" h="8318" extrusionOk="0">
                  <a:moveTo>
                    <a:pt x="4538" y="1"/>
                  </a:moveTo>
                  <a:cubicBezTo>
                    <a:pt x="2112" y="1"/>
                    <a:pt x="1" y="1985"/>
                    <a:pt x="32" y="4537"/>
                  </a:cubicBezTo>
                  <a:cubicBezTo>
                    <a:pt x="32" y="5860"/>
                    <a:pt x="631" y="7184"/>
                    <a:pt x="1797" y="8066"/>
                  </a:cubicBezTo>
                  <a:cubicBezTo>
                    <a:pt x="1923" y="8192"/>
                    <a:pt x="2017" y="8223"/>
                    <a:pt x="2049" y="8318"/>
                  </a:cubicBezTo>
                  <a:lnTo>
                    <a:pt x="4160" y="8318"/>
                  </a:lnTo>
                  <a:lnTo>
                    <a:pt x="4160" y="6900"/>
                  </a:lnTo>
                  <a:lnTo>
                    <a:pt x="2427" y="6900"/>
                  </a:lnTo>
                  <a:cubicBezTo>
                    <a:pt x="2238" y="6900"/>
                    <a:pt x="2080" y="6743"/>
                    <a:pt x="2080" y="6554"/>
                  </a:cubicBezTo>
                  <a:lnTo>
                    <a:pt x="2080" y="5829"/>
                  </a:lnTo>
                  <a:cubicBezTo>
                    <a:pt x="2080" y="4852"/>
                    <a:pt x="2679" y="4033"/>
                    <a:pt x="3498" y="3624"/>
                  </a:cubicBezTo>
                  <a:cubicBezTo>
                    <a:pt x="3277" y="3403"/>
                    <a:pt x="3151" y="3088"/>
                    <a:pt x="3151" y="2678"/>
                  </a:cubicBezTo>
                  <a:cubicBezTo>
                    <a:pt x="3151" y="1922"/>
                    <a:pt x="3782" y="1292"/>
                    <a:pt x="4538" y="1292"/>
                  </a:cubicBezTo>
                  <a:cubicBezTo>
                    <a:pt x="5262" y="1292"/>
                    <a:pt x="5892" y="1922"/>
                    <a:pt x="5892" y="2678"/>
                  </a:cubicBezTo>
                  <a:cubicBezTo>
                    <a:pt x="5892" y="3025"/>
                    <a:pt x="5735" y="3340"/>
                    <a:pt x="5546" y="3624"/>
                  </a:cubicBezTo>
                  <a:cubicBezTo>
                    <a:pt x="6365" y="4033"/>
                    <a:pt x="6964" y="4852"/>
                    <a:pt x="6964" y="5829"/>
                  </a:cubicBezTo>
                  <a:lnTo>
                    <a:pt x="6964" y="6554"/>
                  </a:lnTo>
                  <a:cubicBezTo>
                    <a:pt x="6964" y="6743"/>
                    <a:pt x="6806" y="6900"/>
                    <a:pt x="6617" y="6900"/>
                  </a:cubicBezTo>
                  <a:lnTo>
                    <a:pt x="4884" y="6900"/>
                  </a:lnTo>
                  <a:lnTo>
                    <a:pt x="4884" y="8318"/>
                  </a:lnTo>
                  <a:lnTo>
                    <a:pt x="6995" y="8318"/>
                  </a:lnTo>
                  <a:cubicBezTo>
                    <a:pt x="7027" y="8286"/>
                    <a:pt x="7121" y="8192"/>
                    <a:pt x="7247" y="8129"/>
                  </a:cubicBezTo>
                  <a:cubicBezTo>
                    <a:pt x="8413" y="7184"/>
                    <a:pt x="9011" y="5829"/>
                    <a:pt x="9011" y="4506"/>
                  </a:cubicBezTo>
                  <a:cubicBezTo>
                    <a:pt x="9011" y="2017"/>
                    <a:pt x="6995" y="1"/>
                    <a:pt x="45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3" name="Google Shape;10343;p74"/>
            <p:cNvSpPr/>
            <p:nvPr/>
          </p:nvSpPr>
          <p:spPr>
            <a:xfrm>
              <a:off x="3262600" y="3278475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4" name="Google Shape;10344;p74"/>
            <p:cNvSpPr/>
            <p:nvPr/>
          </p:nvSpPr>
          <p:spPr>
            <a:xfrm>
              <a:off x="3220050" y="3452525"/>
              <a:ext cx="121325" cy="35475"/>
            </a:xfrm>
            <a:custGeom>
              <a:avLst/>
              <a:gdLst/>
              <a:ahLst/>
              <a:cxnLst/>
              <a:rect l="l" t="t" r="r" b="b"/>
              <a:pathLst>
                <a:path w="4853" h="1419" extrusionOk="0">
                  <a:moveTo>
                    <a:pt x="1" y="1"/>
                  </a:moveTo>
                  <a:lnTo>
                    <a:pt x="1" y="347"/>
                  </a:lnTo>
                  <a:cubicBezTo>
                    <a:pt x="1" y="946"/>
                    <a:pt x="473" y="1419"/>
                    <a:pt x="1040" y="1419"/>
                  </a:cubicBezTo>
                  <a:lnTo>
                    <a:pt x="3781" y="1419"/>
                  </a:lnTo>
                  <a:cubicBezTo>
                    <a:pt x="4380" y="1419"/>
                    <a:pt x="4853" y="946"/>
                    <a:pt x="4853" y="347"/>
                  </a:cubicBezTo>
                  <a:lnTo>
                    <a:pt x="4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5" name="Google Shape;10345;p74"/>
            <p:cNvSpPr/>
            <p:nvPr/>
          </p:nvSpPr>
          <p:spPr>
            <a:xfrm>
              <a:off x="3237375" y="3332025"/>
              <a:ext cx="86675" cy="52000"/>
            </a:xfrm>
            <a:custGeom>
              <a:avLst/>
              <a:gdLst/>
              <a:ahLst/>
              <a:cxnLst/>
              <a:rect l="l" t="t" r="r" b="b"/>
              <a:pathLst>
                <a:path w="3467" h="2080" extrusionOk="0">
                  <a:moveTo>
                    <a:pt x="1734" y="1"/>
                  </a:moveTo>
                  <a:cubicBezTo>
                    <a:pt x="789" y="1"/>
                    <a:pt x="1" y="725"/>
                    <a:pt x="1" y="1733"/>
                  </a:cubicBezTo>
                  <a:lnTo>
                    <a:pt x="1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6" name="Google Shape;10346;p74"/>
            <p:cNvSpPr/>
            <p:nvPr/>
          </p:nvSpPr>
          <p:spPr>
            <a:xfrm>
              <a:off x="3237375" y="3505300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2" y="1"/>
                  </a:moveTo>
                  <a:cubicBezTo>
                    <a:pt x="1" y="379"/>
                    <a:pt x="284" y="694"/>
                    <a:pt x="694" y="694"/>
                  </a:cubicBezTo>
                  <a:lnTo>
                    <a:pt x="2773" y="694"/>
                  </a:lnTo>
                  <a:cubicBezTo>
                    <a:pt x="3183" y="694"/>
                    <a:pt x="3498" y="379"/>
                    <a:pt x="34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47" name="Google Shape;10347;p74"/>
          <p:cNvSpPr/>
          <p:nvPr/>
        </p:nvSpPr>
        <p:spPr>
          <a:xfrm>
            <a:off x="7962474" y="1971731"/>
            <a:ext cx="367779" cy="350758"/>
          </a:xfrm>
          <a:custGeom>
            <a:avLst/>
            <a:gdLst/>
            <a:ahLst/>
            <a:cxnLst/>
            <a:rect l="l" t="t" r="r" b="b"/>
            <a:pathLst>
              <a:path w="12446" h="11870" extrusionOk="0">
                <a:moveTo>
                  <a:pt x="9421" y="1410"/>
                </a:moveTo>
                <a:cubicBezTo>
                  <a:pt x="9775" y="1410"/>
                  <a:pt x="10130" y="1544"/>
                  <a:pt x="10397" y="1812"/>
                </a:cubicBezTo>
                <a:cubicBezTo>
                  <a:pt x="10901" y="2316"/>
                  <a:pt x="10901" y="3198"/>
                  <a:pt x="10366" y="3734"/>
                </a:cubicBezTo>
                <a:lnTo>
                  <a:pt x="9169" y="4931"/>
                </a:lnTo>
                <a:cubicBezTo>
                  <a:pt x="8948" y="5152"/>
                  <a:pt x="8633" y="5278"/>
                  <a:pt x="8318" y="5309"/>
                </a:cubicBezTo>
                <a:lnTo>
                  <a:pt x="8476" y="5152"/>
                </a:lnTo>
                <a:cubicBezTo>
                  <a:pt x="8854" y="4773"/>
                  <a:pt x="8854" y="4112"/>
                  <a:pt x="8476" y="3702"/>
                </a:cubicBezTo>
                <a:cubicBezTo>
                  <a:pt x="8271" y="3513"/>
                  <a:pt x="8003" y="3419"/>
                  <a:pt x="7739" y="3419"/>
                </a:cubicBezTo>
                <a:cubicBezTo>
                  <a:pt x="7475" y="3419"/>
                  <a:pt x="7215" y="3513"/>
                  <a:pt x="7026" y="3702"/>
                </a:cubicBezTo>
                <a:lnTo>
                  <a:pt x="6869" y="3860"/>
                </a:lnTo>
                <a:cubicBezTo>
                  <a:pt x="6900" y="3545"/>
                  <a:pt x="7026" y="3230"/>
                  <a:pt x="7247" y="3009"/>
                </a:cubicBezTo>
                <a:lnTo>
                  <a:pt x="8444" y="1812"/>
                </a:lnTo>
                <a:cubicBezTo>
                  <a:pt x="8712" y="1544"/>
                  <a:pt x="9066" y="1410"/>
                  <a:pt x="9421" y="1410"/>
                </a:cubicBezTo>
                <a:close/>
                <a:moveTo>
                  <a:pt x="4128" y="6475"/>
                </a:moveTo>
                <a:lnTo>
                  <a:pt x="3970" y="6601"/>
                </a:lnTo>
                <a:cubicBezTo>
                  <a:pt x="3592" y="7010"/>
                  <a:pt x="3592" y="7672"/>
                  <a:pt x="3970" y="8081"/>
                </a:cubicBezTo>
                <a:cubicBezTo>
                  <a:pt x="4175" y="8270"/>
                  <a:pt x="4443" y="8365"/>
                  <a:pt x="4711" y="8365"/>
                </a:cubicBezTo>
                <a:cubicBezTo>
                  <a:pt x="4978" y="8365"/>
                  <a:pt x="5246" y="8270"/>
                  <a:pt x="5451" y="8081"/>
                </a:cubicBezTo>
                <a:lnTo>
                  <a:pt x="5577" y="7924"/>
                </a:lnTo>
                <a:lnTo>
                  <a:pt x="5577" y="7924"/>
                </a:lnTo>
                <a:cubicBezTo>
                  <a:pt x="5640" y="8270"/>
                  <a:pt x="5483" y="8586"/>
                  <a:pt x="5231" y="8838"/>
                </a:cubicBezTo>
                <a:lnTo>
                  <a:pt x="4065" y="10003"/>
                </a:lnTo>
                <a:cubicBezTo>
                  <a:pt x="3781" y="10271"/>
                  <a:pt x="3427" y="10405"/>
                  <a:pt x="3072" y="10405"/>
                </a:cubicBezTo>
                <a:cubicBezTo>
                  <a:pt x="2718" y="10405"/>
                  <a:pt x="2364" y="10271"/>
                  <a:pt x="2080" y="10003"/>
                </a:cubicBezTo>
                <a:cubicBezTo>
                  <a:pt x="1544" y="9468"/>
                  <a:pt x="1544" y="8586"/>
                  <a:pt x="2080" y="8050"/>
                </a:cubicBezTo>
                <a:lnTo>
                  <a:pt x="3277" y="6853"/>
                </a:lnTo>
                <a:cubicBezTo>
                  <a:pt x="3498" y="6601"/>
                  <a:pt x="3813" y="6506"/>
                  <a:pt x="4128" y="6475"/>
                </a:cubicBezTo>
                <a:close/>
                <a:moveTo>
                  <a:pt x="9373" y="0"/>
                </a:moveTo>
                <a:cubicBezTo>
                  <a:pt x="8665" y="0"/>
                  <a:pt x="7956" y="268"/>
                  <a:pt x="7404" y="804"/>
                </a:cubicBezTo>
                <a:lnTo>
                  <a:pt x="6239" y="1970"/>
                </a:lnTo>
                <a:cubicBezTo>
                  <a:pt x="5451" y="2757"/>
                  <a:pt x="5199" y="3986"/>
                  <a:pt x="5640" y="4994"/>
                </a:cubicBezTo>
                <a:lnTo>
                  <a:pt x="5325" y="5309"/>
                </a:lnTo>
                <a:cubicBezTo>
                  <a:pt x="4994" y="5170"/>
                  <a:pt x="4634" y="5100"/>
                  <a:pt x="4270" y="5100"/>
                </a:cubicBezTo>
                <a:cubicBezTo>
                  <a:pt x="3562" y="5100"/>
                  <a:pt x="2842" y="5366"/>
                  <a:pt x="2301" y="5908"/>
                </a:cubicBezTo>
                <a:lnTo>
                  <a:pt x="1103" y="7105"/>
                </a:lnTo>
                <a:cubicBezTo>
                  <a:pt x="1" y="8144"/>
                  <a:pt x="1" y="9940"/>
                  <a:pt x="1103" y="11043"/>
                </a:cubicBezTo>
                <a:cubicBezTo>
                  <a:pt x="1655" y="11594"/>
                  <a:pt x="2364" y="11870"/>
                  <a:pt x="3072" y="11870"/>
                </a:cubicBezTo>
                <a:cubicBezTo>
                  <a:pt x="3781" y="11870"/>
                  <a:pt x="4490" y="11594"/>
                  <a:pt x="5041" y="11043"/>
                </a:cubicBezTo>
                <a:lnTo>
                  <a:pt x="6239" y="9846"/>
                </a:lnTo>
                <a:cubicBezTo>
                  <a:pt x="7026" y="9058"/>
                  <a:pt x="7247" y="7829"/>
                  <a:pt x="6806" y="6821"/>
                </a:cubicBezTo>
                <a:lnTo>
                  <a:pt x="7121" y="6506"/>
                </a:lnTo>
                <a:cubicBezTo>
                  <a:pt x="7473" y="6656"/>
                  <a:pt x="7840" y="6729"/>
                  <a:pt x="8204" y="6729"/>
                </a:cubicBezTo>
                <a:cubicBezTo>
                  <a:pt x="8914" y="6729"/>
                  <a:pt x="9614" y="6449"/>
                  <a:pt x="10177" y="5908"/>
                </a:cubicBezTo>
                <a:lnTo>
                  <a:pt x="11342" y="4742"/>
                </a:lnTo>
                <a:cubicBezTo>
                  <a:pt x="12445" y="3639"/>
                  <a:pt x="12445" y="1907"/>
                  <a:pt x="11342" y="804"/>
                </a:cubicBezTo>
                <a:cubicBezTo>
                  <a:pt x="10791" y="268"/>
                  <a:pt x="10082" y="0"/>
                  <a:pt x="937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48" name="Google Shape;10348;p74"/>
          <p:cNvGrpSpPr/>
          <p:nvPr/>
        </p:nvGrpSpPr>
        <p:grpSpPr>
          <a:xfrm>
            <a:off x="7970318" y="2418902"/>
            <a:ext cx="351940" cy="349163"/>
            <a:chOff x="3133425" y="3955025"/>
            <a:chExt cx="297750" cy="295400"/>
          </a:xfrm>
          <a:solidFill>
            <a:srgbClr val="FFC000"/>
          </a:solidFill>
        </p:grpSpPr>
        <p:sp>
          <p:nvSpPr>
            <p:cNvPr id="10349" name="Google Shape;10349;p74"/>
            <p:cNvSpPr/>
            <p:nvPr/>
          </p:nvSpPr>
          <p:spPr>
            <a:xfrm>
              <a:off x="3133425" y="4058225"/>
              <a:ext cx="297750" cy="192200"/>
            </a:xfrm>
            <a:custGeom>
              <a:avLst/>
              <a:gdLst/>
              <a:ahLst/>
              <a:cxnLst/>
              <a:rect l="l" t="t" r="r" b="b"/>
              <a:pathLst>
                <a:path w="11910" h="7688" extrusionOk="0">
                  <a:moveTo>
                    <a:pt x="5923" y="0"/>
                  </a:moveTo>
                  <a:cubicBezTo>
                    <a:pt x="5325" y="0"/>
                    <a:pt x="4821" y="347"/>
                    <a:pt x="4631" y="914"/>
                  </a:cubicBezTo>
                  <a:cubicBezTo>
                    <a:pt x="4505" y="1166"/>
                    <a:pt x="4505" y="1449"/>
                    <a:pt x="4568" y="1764"/>
                  </a:cubicBezTo>
                  <a:cubicBezTo>
                    <a:pt x="4884" y="1922"/>
                    <a:pt x="5199" y="2016"/>
                    <a:pt x="5577" y="2048"/>
                  </a:cubicBezTo>
                  <a:lnTo>
                    <a:pt x="5577" y="2741"/>
                  </a:lnTo>
                  <a:lnTo>
                    <a:pt x="2458" y="2741"/>
                  </a:lnTo>
                  <a:cubicBezTo>
                    <a:pt x="1859" y="2741"/>
                    <a:pt x="1418" y="3214"/>
                    <a:pt x="1418" y="3781"/>
                  </a:cubicBezTo>
                  <a:lnTo>
                    <a:pt x="1418" y="4190"/>
                  </a:lnTo>
                  <a:cubicBezTo>
                    <a:pt x="630" y="4316"/>
                    <a:pt x="0" y="5041"/>
                    <a:pt x="0" y="5891"/>
                  </a:cubicBezTo>
                  <a:cubicBezTo>
                    <a:pt x="0" y="6837"/>
                    <a:pt x="788" y="7687"/>
                    <a:pt x="1765" y="7687"/>
                  </a:cubicBezTo>
                  <a:cubicBezTo>
                    <a:pt x="2710" y="7687"/>
                    <a:pt x="3497" y="6900"/>
                    <a:pt x="3497" y="5891"/>
                  </a:cubicBezTo>
                  <a:cubicBezTo>
                    <a:pt x="3497" y="5072"/>
                    <a:pt x="2930" y="4316"/>
                    <a:pt x="2143" y="4190"/>
                  </a:cubicBezTo>
                  <a:lnTo>
                    <a:pt x="2143" y="3781"/>
                  </a:lnTo>
                  <a:cubicBezTo>
                    <a:pt x="2143" y="3592"/>
                    <a:pt x="2300" y="3434"/>
                    <a:pt x="2489" y="3434"/>
                  </a:cubicBezTo>
                  <a:lnTo>
                    <a:pt x="5608" y="3434"/>
                  </a:lnTo>
                  <a:lnTo>
                    <a:pt x="5608" y="4127"/>
                  </a:lnTo>
                  <a:cubicBezTo>
                    <a:pt x="4821" y="4285"/>
                    <a:pt x="4222" y="5009"/>
                    <a:pt x="4222" y="5860"/>
                  </a:cubicBezTo>
                  <a:cubicBezTo>
                    <a:pt x="4222" y="6805"/>
                    <a:pt x="5010" y="7656"/>
                    <a:pt x="5955" y="7656"/>
                  </a:cubicBezTo>
                  <a:cubicBezTo>
                    <a:pt x="6900" y="7656"/>
                    <a:pt x="7687" y="6868"/>
                    <a:pt x="7687" y="5860"/>
                  </a:cubicBezTo>
                  <a:cubicBezTo>
                    <a:pt x="7687" y="5041"/>
                    <a:pt x="7089" y="4285"/>
                    <a:pt x="6301" y="4127"/>
                  </a:cubicBezTo>
                  <a:lnTo>
                    <a:pt x="6301" y="3434"/>
                  </a:lnTo>
                  <a:lnTo>
                    <a:pt x="9452" y="3434"/>
                  </a:lnTo>
                  <a:cubicBezTo>
                    <a:pt x="9641" y="3434"/>
                    <a:pt x="9798" y="3592"/>
                    <a:pt x="9798" y="3781"/>
                  </a:cubicBezTo>
                  <a:lnTo>
                    <a:pt x="9798" y="4190"/>
                  </a:lnTo>
                  <a:cubicBezTo>
                    <a:pt x="9011" y="4316"/>
                    <a:pt x="8444" y="5041"/>
                    <a:pt x="8444" y="5891"/>
                  </a:cubicBezTo>
                  <a:cubicBezTo>
                    <a:pt x="8444" y="6837"/>
                    <a:pt x="9231" y="7687"/>
                    <a:pt x="10176" y="7687"/>
                  </a:cubicBezTo>
                  <a:cubicBezTo>
                    <a:pt x="11121" y="7687"/>
                    <a:pt x="11909" y="6900"/>
                    <a:pt x="11909" y="5891"/>
                  </a:cubicBezTo>
                  <a:cubicBezTo>
                    <a:pt x="11783" y="5135"/>
                    <a:pt x="11185" y="4379"/>
                    <a:pt x="10397" y="4222"/>
                  </a:cubicBezTo>
                  <a:lnTo>
                    <a:pt x="10397" y="3812"/>
                  </a:lnTo>
                  <a:cubicBezTo>
                    <a:pt x="10397" y="3245"/>
                    <a:pt x="9924" y="2804"/>
                    <a:pt x="9389" y="2804"/>
                  </a:cubicBezTo>
                  <a:lnTo>
                    <a:pt x="6238" y="2804"/>
                  </a:lnTo>
                  <a:lnTo>
                    <a:pt x="6238" y="2079"/>
                  </a:lnTo>
                  <a:cubicBezTo>
                    <a:pt x="6585" y="2048"/>
                    <a:pt x="6900" y="1922"/>
                    <a:pt x="7215" y="1827"/>
                  </a:cubicBezTo>
                  <a:cubicBezTo>
                    <a:pt x="7341" y="1418"/>
                    <a:pt x="7246" y="977"/>
                    <a:pt x="7057" y="630"/>
                  </a:cubicBezTo>
                  <a:cubicBezTo>
                    <a:pt x="6774" y="221"/>
                    <a:pt x="6396" y="0"/>
                    <a:pt x="59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0" name="Google Shape;10350;p74"/>
            <p:cNvSpPr/>
            <p:nvPr/>
          </p:nvSpPr>
          <p:spPr>
            <a:xfrm>
              <a:off x="3263375" y="40070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284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1" name="Google Shape;10351;p74"/>
            <p:cNvSpPr/>
            <p:nvPr/>
          </p:nvSpPr>
          <p:spPr>
            <a:xfrm>
              <a:off x="3203525" y="3955025"/>
              <a:ext cx="155175" cy="135500"/>
            </a:xfrm>
            <a:custGeom>
              <a:avLst/>
              <a:gdLst/>
              <a:ahLst/>
              <a:cxnLst/>
              <a:rect l="l" t="t" r="r" b="b"/>
              <a:pathLst>
                <a:path w="6207" h="5420" extrusionOk="0">
                  <a:moveTo>
                    <a:pt x="3119" y="1"/>
                  </a:moveTo>
                  <a:cubicBezTo>
                    <a:pt x="1386" y="1"/>
                    <a:pt x="0" y="1387"/>
                    <a:pt x="0" y="3120"/>
                  </a:cubicBezTo>
                  <a:cubicBezTo>
                    <a:pt x="0" y="4002"/>
                    <a:pt x="410" y="4853"/>
                    <a:pt x="1071" y="5420"/>
                  </a:cubicBezTo>
                  <a:cubicBezTo>
                    <a:pt x="1071" y="5231"/>
                    <a:pt x="1103" y="5042"/>
                    <a:pt x="1197" y="4853"/>
                  </a:cubicBezTo>
                  <a:cubicBezTo>
                    <a:pt x="1323" y="4380"/>
                    <a:pt x="1701" y="3971"/>
                    <a:pt x="2111" y="3750"/>
                  </a:cubicBezTo>
                  <a:cubicBezTo>
                    <a:pt x="1890" y="3498"/>
                    <a:pt x="1733" y="3151"/>
                    <a:pt x="1733" y="2805"/>
                  </a:cubicBezTo>
                  <a:cubicBezTo>
                    <a:pt x="1733" y="2049"/>
                    <a:pt x="2363" y="1419"/>
                    <a:pt x="3119" y="1419"/>
                  </a:cubicBezTo>
                  <a:cubicBezTo>
                    <a:pt x="3844" y="1419"/>
                    <a:pt x="4474" y="2049"/>
                    <a:pt x="4474" y="2805"/>
                  </a:cubicBezTo>
                  <a:cubicBezTo>
                    <a:pt x="4474" y="3151"/>
                    <a:pt x="4348" y="3498"/>
                    <a:pt x="4096" y="3750"/>
                  </a:cubicBezTo>
                  <a:cubicBezTo>
                    <a:pt x="4379" y="3876"/>
                    <a:pt x="4600" y="4097"/>
                    <a:pt x="4789" y="4380"/>
                  </a:cubicBezTo>
                  <a:cubicBezTo>
                    <a:pt x="5009" y="4695"/>
                    <a:pt x="5135" y="5042"/>
                    <a:pt x="5167" y="5420"/>
                  </a:cubicBezTo>
                  <a:cubicBezTo>
                    <a:pt x="5797" y="4853"/>
                    <a:pt x="6207" y="4065"/>
                    <a:pt x="6207" y="3120"/>
                  </a:cubicBezTo>
                  <a:cubicBezTo>
                    <a:pt x="6207" y="1387"/>
                    <a:pt x="4852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52" name="Google Shape;10352;p74"/>
          <p:cNvGrpSpPr/>
          <p:nvPr/>
        </p:nvGrpSpPr>
        <p:grpSpPr>
          <a:xfrm>
            <a:off x="6650491" y="2882490"/>
            <a:ext cx="350079" cy="351320"/>
            <a:chOff x="4991425" y="3234750"/>
            <a:chExt cx="296175" cy="297225"/>
          </a:xfrm>
          <a:solidFill>
            <a:srgbClr val="FFC000"/>
          </a:solidFill>
        </p:grpSpPr>
        <p:sp>
          <p:nvSpPr>
            <p:cNvPr id="10353" name="Google Shape;10353;p74"/>
            <p:cNvSpPr/>
            <p:nvPr/>
          </p:nvSpPr>
          <p:spPr>
            <a:xfrm>
              <a:off x="5077275" y="3304450"/>
              <a:ext cx="122100" cy="99275"/>
            </a:xfrm>
            <a:custGeom>
              <a:avLst/>
              <a:gdLst/>
              <a:ahLst/>
              <a:cxnLst/>
              <a:rect l="l" t="t" r="r" b="b"/>
              <a:pathLst>
                <a:path w="4884" h="3971" extrusionOk="0">
                  <a:moveTo>
                    <a:pt x="2426" y="1"/>
                  </a:moveTo>
                  <a:cubicBezTo>
                    <a:pt x="1103" y="1"/>
                    <a:pt x="0" y="1104"/>
                    <a:pt x="0" y="2427"/>
                  </a:cubicBezTo>
                  <a:cubicBezTo>
                    <a:pt x="0" y="3025"/>
                    <a:pt x="190" y="3530"/>
                    <a:pt x="536" y="3971"/>
                  </a:cubicBezTo>
                  <a:cubicBezTo>
                    <a:pt x="820" y="3624"/>
                    <a:pt x="1103" y="3309"/>
                    <a:pt x="1481" y="3057"/>
                  </a:cubicBezTo>
                  <a:cubicBezTo>
                    <a:pt x="1261" y="2805"/>
                    <a:pt x="1103" y="2458"/>
                    <a:pt x="1103" y="2112"/>
                  </a:cubicBezTo>
                  <a:cubicBezTo>
                    <a:pt x="1103" y="1356"/>
                    <a:pt x="1733" y="726"/>
                    <a:pt x="2489" y="726"/>
                  </a:cubicBezTo>
                  <a:cubicBezTo>
                    <a:pt x="3214" y="726"/>
                    <a:pt x="3844" y="1356"/>
                    <a:pt x="3844" y="2112"/>
                  </a:cubicBezTo>
                  <a:cubicBezTo>
                    <a:pt x="3844" y="2458"/>
                    <a:pt x="3687" y="2805"/>
                    <a:pt x="3466" y="3057"/>
                  </a:cubicBezTo>
                  <a:cubicBezTo>
                    <a:pt x="3844" y="3246"/>
                    <a:pt x="4128" y="3561"/>
                    <a:pt x="4317" y="3971"/>
                  </a:cubicBezTo>
                  <a:cubicBezTo>
                    <a:pt x="4695" y="3530"/>
                    <a:pt x="4884" y="3025"/>
                    <a:pt x="4884" y="2427"/>
                  </a:cubicBezTo>
                  <a:cubicBezTo>
                    <a:pt x="4884" y="1104"/>
                    <a:pt x="378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4" name="Google Shape;10354;p74"/>
            <p:cNvSpPr/>
            <p:nvPr/>
          </p:nvSpPr>
          <p:spPr>
            <a:xfrm>
              <a:off x="5121375" y="3339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5" name="Google Shape;10355;p74"/>
            <p:cNvSpPr/>
            <p:nvPr/>
          </p:nvSpPr>
          <p:spPr>
            <a:xfrm>
              <a:off x="5009550" y="3234750"/>
              <a:ext cx="259150" cy="261125"/>
            </a:xfrm>
            <a:custGeom>
              <a:avLst/>
              <a:gdLst/>
              <a:ahLst/>
              <a:cxnLst/>
              <a:rect l="l" t="t" r="r" b="b"/>
              <a:pathLst>
                <a:path w="10366" h="10445" extrusionOk="0">
                  <a:moveTo>
                    <a:pt x="5198" y="2159"/>
                  </a:moveTo>
                  <a:cubicBezTo>
                    <a:pt x="6931" y="2159"/>
                    <a:pt x="8286" y="3514"/>
                    <a:pt x="8286" y="5246"/>
                  </a:cubicBezTo>
                  <a:cubicBezTo>
                    <a:pt x="8286" y="6916"/>
                    <a:pt x="6931" y="8365"/>
                    <a:pt x="5198" y="8365"/>
                  </a:cubicBezTo>
                  <a:cubicBezTo>
                    <a:pt x="3340" y="8365"/>
                    <a:pt x="2079" y="6822"/>
                    <a:pt x="2079" y="5246"/>
                  </a:cubicBezTo>
                  <a:cubicBezTo>
                    <a:pt x="2079" y="3514"/>
                    <a:pt x="3497" y="2159"/>
                    <a:pt x="5198" y="2159"/>
                  </a:cubicBezTo>
                  <a:close/>
                  <a:moveTo>
                    <a:pt x="5167" y="1"/>
                  </a:moveTo>
                  <a:cubicBezTo>
                    <a:pt x="5088" y="1"/>
                    <a:pt x="5009" y="17"/>
                    <a:pt x="4946" y="48"/>
                  </a:cubicBezTo>
                  <a:lnTo>
                    <a:pt x="4001" y="836"/>
                  </a:lnTo>
                  <a:lnTo>
                    <a:pt x="2773" y="678"/>
                  </a:lnTo>
                  <a:cubicBezTo>
                    <a:pt x="2756" y="675"/>
                    <a:pt x="2739" y="673"/>
                    <a:pt x="2723" y="673"/>
                  </a:cubicBezTo>
                  <a:cubicBezTo>
                    <a:pt x="2583" y="673"/>
                    <a:pt x="2454" y="786"/>
                    <a:pt x="2426" y="899"/>
                  </a:cubicBezTo>
                  <a:lnTo>
                    <a:pt x="1953" y="2033"/>
                  </a:lnTo>
                  <a:lnTo>
                    <a:pt x="819" y="2505"/>
                  </a:lnTo>
                  <a:cubicBezTo>
                    <a:pt x="662" y="2568"/>
                    <a:pt x="567" y="2694"/>
                    <a:pt x="630" y="2852"/>
                  </a:cubicBezTo>
                  <a:lnTo>
                    <a:pt x="788" y="4081"/>
                  </a:lnTo>
                  <a:lnTo>
                    <a:pt x="32" y="5026"/>
                  </a:lnTo>
                  <a:cubicBezTo>
                    <a:pt x="0" y="5183"/>
                    <a:pt x="0" y="5341"/>
                    <a:pt x="63" y="5467"/>
                  </a:cubicBezTo>
                  <a:lnTo>
                    <a:pt x="819" y="6381"/>
                  </a:lnTo>
                  <a:lnTo>
                    <a:pt x="662" y="7609"/>
                  </a:lnTo>
                  <a:cubicBezTo>
                    <a:pt x="630" y="7767"/>
                    <a:pt x="725" y="7924"/>
                    <a:pt x="851" y="7956"/>
                  </a:cubicBezTo>
                  <a:lnTo>
                    <a:pt x="1985" y="8428"/>
                  </a:lnTo>
                  <a:lnTo>
                    <a:pt x="2457" y="9594"/>
                  </a:lnTo>
                  <a:cubicBezTo>
                    <a:pt x="2536" y="9725"/>
                    <a:pt x="2637" y="9791"/>
                    <a:pt x="2741" y="9791"/>
                  </a:cubicBezTo>
                  <a:cubicBezTo>
                    <a:pt x="2762" y="9791"/>
                    <a:pt x="2783" y="9788"/>
                    <a:pt x="2804" y="9783"/>
                  </a:cubicBezTo>
                  <a:lnTo>
                    <a:pt x="4033" y="9626"/>
                  </a:lnTo>
                  <a:lnTo>
                    <a:pt x="4978" y="10382"/>
                  </a:lnTo>
                  <a:cubicBezTo>
                    <a:pt x="5072" y="10413"/>
                    <a:pt x="5104" y="10445"/>
                    <a:pt x="5167" y="10445"/>
                  </a:cubicBezTo>
                  <a:cubicBezTo>
                    <a:pt x="5261" y="10445"/>
                    <a:pt x="5324" y="10413"/>
                    <a:pt x="5387" y="10382"/>
                  </a:cubicBezTo>
                  <a:lnTo>
                    <a:pt x="6333" y="9626"/>
                  </a:lnTo>
                  <a:lnTo>
                    <a:pt x="7530" y="9783"/>
                  </a:lnTo>
                  <a:cubicBezTo>
                    <a:pt x="7687" y="9783"/>
                    <a:pt x="7876" y="9689"/>
                    <a:pt x="7908" y="9594"/>
                  </a:cubicBezTo>
                  <a:lnTo>
                    <a:pt x="8380" y="8428"/>
                  </a:lnTo>
                  <a:lnTo>
                    <a:pt x="9515" y="7956"/>
                  </a:lnTo>
                  <a:cubicBezTo>
                    <a:pt x="9672" y="7893"/>
                    <a:pt x="9735" y="7767"/>
                    <a:pt x="9704" y="7609"/>
                  </a:cubicBezTo>
                  <a:lnTo>
                    <a:pt x="9546" y="6381"/>
                  </a:lnTo>
                  <a:lnTo>
                    <a:pt x="10302" y="5467"/>
                  </a:lnTo>
                  <a:cubicBezTo>
                    <a:pt x="10365" y="5341"/>
                    <a:pt x="10365" y="5120"/>
                    <a:pt x="10302" y="5026"/>
                  </a:cubicBezTo>
                  <a:lnTo>
                    <a:pt x="9546" y="4081"/>
                  </a:lnTo>
                  <a:lnTo>
                    <a:pt x="9704" y="2852"/>
                  </a:lnTo>
                  <a:cubicBezTo>
                    <a:pt x="9735" y="2694"/>
                    <a:pt x="9641" y="2537"/>
                    <a:pt x="9515" y="2505"/>
                  </a:cubicBezTo>
                  <a:lnTo>
                    <a:pt x="8380" y="2033"/>
                  </a:lnTo>
                  <a:lnTo>
                    <a:pt x="7908" y="899"/>
                  </a:lnTo>
                  <a:cubicBezTo>
                    <a:pt x="7826" y="762"/>
                    <a:pt x="7719" y="672"/>
                    <a:pt x="7589" y="672"/>
                  </a:cubicBezTo>
                  <a:cubicBezTo>
                    <a:pt x="7570" y="672"/>
                    <a:pt x="7550" y="674"/>
                    <a:pt x="7530" y="678"/>
                  </a:cubicBezTo>
                  <a:lnTo>
                    <a:pt x="6333" y="836"/>
                  </a:lnTo>
                  <a:lnTo>
                    <a:pt x="5387" y="48"/>
                  </a:lnTo>
                  <a:cubicBezTo>
                    <a:pt x="5324" y="17"/>
                    <a:pt x="5246" y="1"/>
                    <a:pt x="5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6" name="Google Shape;10356;p74"/>
            <p:cNvSpPr/>
            <p:nvPr/>
          </p:nvSpPr>
          <p:spPr>
            <a:xfrm>
              <a:off x="5105625" y="3391900"/>
              <a:ext cx="66975" cy="34675"/>
            </a:xfrm>
            <a:custGeom>
              <a:avLst/>
              <a:gdLst/>
              <a:ahLst/>
              <a:cxnLst/>
              <a:rect l="l" t="t" r="r" b="b"/>
              <a:pathLst>
                <a:path w="2679" h="1387" extrusionOk="0">
                  <a:moveTo>
                    <a:pt x="1355" y="0"/>
                  </a:moveTo>
                  <a:cubicBezTo>
                    <a:pt x="725" y="0"/>
                    <a:pt x="190" y="441"/>
                    <a:pt x="1" y="977"/>
                  </a:cubicBezTo>
                  <a:cubicBezTo>
                    <a:pt x="410" y="1229"/>
                    <a:pt x="820" y="1386"/>
                    <a:pt x="1355" y="1386"/>
                  </a:cubicBezTo>
                  <a:cubicBezTo>
                    <a:pt x="1859" y="1386"/>
                    <a:pt x="2301" y="1229"/>
                    <a:pt x="2679" y="977"/>
                  </a:cubicBezTo>
                  <a:cubicBezTo>
                    <a:pt x="2521" y="410"/>
                    <a:pt x="1985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7" name="Google Shape;10357;p74"/>
            <p:cNvSpPr/>
            <p:nvPr/>
          </p:nvSpPr>
          <p:spPr>
            <a:xfrm>
              <a:off x="5192275" y="3443075"/>
              <a:ext cx="95325" cy="86975"/>
            </a:xfrm>
            <a:custGeom>
              <a:avLst/>
              <a:gdLst/>
              <a:ahLst/>
              <a:cxnLst/>
              <a:rect l="l" t="t" r="r" b="b"/>
              <a:pathLst>
                <a:path w="3813" h="3479" extrusionOk="0">
                  <a:moveTo>
                    <a:pt x="2867" y="1"/>
                  </a:moveTo>
                  <a:cubicBezTo>
                    <a:pt x="2741" y="127"/>
                    <a:pt x="2647" y="221"/>
                    <a:pt x="2489" y="284"/>
                  </a:cubicBezTo>
                  <a:lnTo>
                    <a:pt x="1607" y="631"/>
                  </a:lnTo>
                  <a:lnTo>
                    <a:pt x="1260" y="1482"/>
                  </a:lnTo>
                  <a:cubicBezTo>
                    <a:pt x="1103" y="1891"/>
                    <a:pt x="693" y="2112"/>
                    <a:pt x="284" y="2112"/>
                  </a:cubicBezTo>
                  <a:lnTo>
                    <a:pt x="158" y="2112"/>
                  </a:lnTo>
                  <a:lnTo>
                    <a:pt x="0" y="2080"/>
                  </a:lnTo>
                  <a:lnTo>
                    <a:pt x="1166" y="3372"/>
                  </a:lnTo>
                  <a:cubicBezTo>
                    <a:pt x="1237" y="3443"/>
                    <a:pt x="1343" y="3478"/>
                    <a:pt x="1445" y="3478"/>
                  </a:cubicBezTo>
                  <a:cubicBezTo>
                    <a:pt x="1479" y="3478"/>
                    <a:pt x="1512" y="3474"/>
                    <a:pt x="1544" y="3466"/>
                  </a:cubicBezTo>
                  <a:cubicBezTo>
                    <a:pt x="1638" y="3403"/>
                    <a:pt x="1764" y="3340"/>
                    <a:pt x="1764" y="3183"/>
                  </a:cubicBezTo>
                  <a:lnTo>
                    <a:pt x="2080" y="1639"/>
                  </a:lnTo>
                  <a:lnTo>
                    <a:pt x="3497" y="1324"/>
                  </a:lnTo>
                  <a:cubicBezTo>
                    <a:pt x="3532" y="1338"/>
                    <a:pt x="3563" y="1344"/>
                    <a:pt x="3592" y="1344"/>
                  </a:cubicBezTo>
                  <a:cubicBezTo>
                    <a:pt x="3693" y="1344"/>
                    <a:pt x="3756" y="1265"/>
                    <a:pt x="3781" y="1167"/>
                  </a:cubicBezTo>
                  <a:cubicBezTo>
                    <a:pt x="3812" y="1072"/>
                    <a:pt x="3781" y="946"/>
                    <a:pt x="3686" y="820"/>
                  </a:cubicBezTo>
                  <a:lnTo>
                    <a:pt x="286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8" name="Google Shape;10358;p74"/>
            <p:cNvSpPr/>
            <p:nvPr/>
          </p:nvSpPr>
          <p:spPr>
            <a:xfrm>
              <a:off x="4991425" y="3444650"/>
              <a:ext cx="95325" cy="87325"/>
            </a:xfrm>
            <a:custGeom>
              <a:avLst/>
              <a:gdLst/>
              <a:ahLst/>
              <a:cxnLst/>
              <a:rect l="l" t="t" r="r" b="b"/>
              <a:pathLst>
                <a:path w="3813" h="3493" extrusionOk="0">
                  <a:moveTo>
                    <a:pt x="946" y="1"/>
                  </a:moveTo>
                  <a:lnTo>
                    <a:pt x="126" y="851"/>
                  </a:lnTo>
                  <a:cubicBezTo>
                    <a:pt x="0" y="851"/>
                    <a:pt x="0" y="1009"/>
                    <a:pt x="32" y="1104"/>
                  </a:cubicBezTo>
                  <a:cubicBezTo>
                    <a:pt x="95" y="1230"/>
                    <a:pt x="158" y="1324"/>
                    <a:pt x="315" y="1356"/>
                  </a:cubicBezTo>
                  <a:lnTo>
                    <a:pt x="1733" y="1671"/>
                  </a:lnTo>
                  <a:lnTo>
                    <a:pt x="2048" y="3214"/>
                  </a:lnTo>
                  <a:cubicBezTo>
                    <a:pt x="2080" y="3309"/>
                    <a:pt x="2174" y="3435"/>
                    <a:pt x="2300" y="3466"/>
                  </a:cubicBezTo>
                  <a:cubicBezTo>
                    <a:pt x="2328" y="3485"/>
                    <a:pt x="2361" y="3492"/>
                    <a:pt x="2396" y="3492"/>
                  </a:cubicBezTo>
                  <a:cubicBezTo>
                    <a:pt x="2482" y="3492"/>
                    <a:pt x="2580" y="3448"/>
                    <a:pt x="2647" y="3403"/>
                  </a:cubicBezTo>
                  <a:lnTo>
                    <a:pt x="3813" y="2112"/>
                  </a:lnTo>
                  <a:lnTo>
                    <a:pt x="3813" y="2112"/>
                  </a:lnTo>
                  <a:lnTo>
                    <a:pt x="3624" y="2143"/>
                  </a:lnTo>
                  <a:lnTo>
                    <a:pt x="3561" y="2143"/>
                  </a:lnTo>
                  <a:cubicBezTo>
                    <a:pt x="3119" y="2143"/>
                    <a:pt x="2773" y="1891"/>
                    <a:pt x="2552" y="1513"/>
                  </a:cubicBezTo>
                  <a:lnTo>
                    <a:pt x="2206" y="631"/>
                  </a:lnTo>
                  <a:lnTo>
                    <a:pt x="1355" y="284"/>
                  </a:lnTo>
                  <a:cubicBezTo>
                    <a:pt x="1198" y="221"/>
                    <a:pt x="1072" y="127"/>
                    <a:pt x="9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59" name="Google Shape;10359;p74"/>
          <p:cNvGrpSpPr/>
          <p:nvPr/>
        </p:nvGrpSpPr>
        <p:grpSpPr>
          <a:xfrm>
            <a:off x="6650491" y="3352053"/>
            <a:ext cx="350079" cy="308177"/>
            <a:chOff x="4991425" y="3617150"/>
            <a:chExt cx="296175" cy="260725"/>
          </a:xfrm>
          <a:solidFill>
            <a:srgbClr val="FFC000"/>
          </a:solidFill>
        </p:grpSpPr>
        <p:sp>
          <p:nvSpPr>
            <p:cNvPr id="10360" name="Google Shape;10360;p74"/>
            <p:cNvSpPr/>
            <p:nvPr/>
          </p:nvSpPr>
          <p:spPr>
            <a:xfrm>
              <a:off x="5069400" y="3738450"/>
              <a:ext cx="139425" cy="139425"/>
            </a:xfrm>
            <a:custGeom>
              <a:avLst/>
              <a:gdLst/>
              <a:ahLst/>
              <a:cxnLst/>
              <a:rect l="l" t="t" r="r" b="b"/>
              <a:pathLst>
                <a:path w="5577" h="5577" extrusionOk="0">
                  <a:moveTo>
                    <a:pt x="2804" y="0"/>
                  </a:moveTo>
                  <a:cubicBezTo>
                    <a:pt x="1607" y="0"/>
                    <a:pt x="1450" y="725"/>
                    <a:pt x="1009" y="3308"/>
                  </a:cubicBezTo>
                  <a:cubicBezTo>
                    <a:pt x="946" y="3749"/>
                    <a:pt x="851" y="4285"/>
                    <a:pt x="757" y="4883"/>
                  </a:cubicBezTo>
                  <a:lnTo>
                    <a:pt x="347" y="4883"/>
                  </a:lnTo>
                  <a:cubicBezTo>
                    <a:pt x="158" y="4883"/>
                    <a:pt x="0" y="5041"/>
                    <a:pt x="0" y="5230"/>
                  </a:cubicBezTo>
                  <a:cubicBezTo>
                    <a:pt x="0" y="5419"/>
                    <a:pt x="158" y="5576"/>
                    <a:pt x="347" y="5576"/>
                  </a:cubicBezTo>
                  <a:lnTo>
                    <a:pt x="5230" y="5576"/>
                  </a:lnTo>
                  <a:cubicBezTo>
                    <a:pt x="5419" y="5545"/>
                    <a:pt x="5577" y="5387"/>
                    <a:pt x="5577" y="5198"/>
                  </a:cubicBezTo>
                  <a:cubicBezTo>
                    <a:pt x="5577" y="5009"/>
                    <a:pt x="5419" y="4852"/>
                    <a:pt x="5230" y="4852"/>
                  </a:cubicBezTo>
                  <a:lnTo>
                    <a:pt x="4852" y="4852"/>
                  </a:lnTo>
                  <a:cubicBezTo>
                    <a:pt x="4726" y="4253"/>
                    <a:pt x="4632" y="3749"/>
                    <a:pt x="4569" y="3277"/>
                  </a:cubicBezTo>
                  <a:cubicBezTo>
                    <a:pt x="4128" y="756"/>
                    <a:pt x="3970" y="0"/>
                    <a:pt x="28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1" name="Google Shape;10361;p74"/>
            <p:cNvSpPr/>
            <p:nvPr/>
          </p:nvSpPr>
          <p:spPr>
            <a:xfrm>
              <a:off x="5200150" y="3617150"/>
              <a:ext cx="69325" cy="69325"/>
            </a:xfrm>
            <a:custGeom>
              <a:avLst/>
              <a:gdLst/>
              <a:ahLst/>
              <a:cxnLst/>
              <a:rect l="l" t="t" r="r" b="b"/>
              <a:pathLst>
                <a:path w="2773" h="2773" extrusionOk="0">
                  <a:moveTo>
                    <a:pt x="1386" y="0"/>
                  </a:moveTo>
                  <a:cubicBezTo>
                    <a:pt x="630" y="0"/>
                    <a:pt x="0" y="630"/>
                    <a:pt x="0" y="1387"/>
                  </a:cubicBezTo>
                  <a:cubicBezTo>
                    <a:pt x="0" y="2111"/>
                    <a:pt x="630" y="2773"/>
                    <a:pt x="1386" y="2773"/>
                  </a:cubicBezTo>
                  <a:cubicBezTo>
                    <a:pt x="2143" y="2773"/>
                    <a:pt x="2773" y="2111"/>
                    <a:pt x="2773" y="1387"/>
                  </a:cubicBezTo>
                  <a:cubicBezTo>
                    <a:pt x="2773" y="630"/>
                    <a:pt x="2143" y="0"/>
                    <a:pt x="13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2" name="Google Shape;10362;p74"/>
            <p:cNvSpPr/>
            <p:nvPr/>
          </p:nvSpPr>
          <p:spPr>
            <a:xfrm>
              <a:off x="5009550" y="3617150"/>
              <a:ext cx="68525" cy="69325"/>
            </a:xfrm>
            <a:custGeom>
              <a:avLst/>
              <a:gdLst/>
              <a:ahLst/>
              <a:cxnLst/>
              <a:rect l="l" t="t" r="r" b="b"/>
              <a:pathLst>
                <a:path w="2741" h="2773" extrusionOk="0">
                  <a:moveTo>
                    <a:pt x="1355" y="0"/>
                  </a:moveTo>
                  <a:cubicBezTo>
                    <a:pt x="599" y="0"/>
                    <a:pt x="0" y="630"/>
                    <a:pt x="0" y="1387"/>
                  </a:cubicBezTo>
                  <a:cubicBezTo>
                    <a:pt x="0" y="2143"/>
                    <a:pt x="599" y="2773"/>
                    <a:pt x="1355" y="2773"/>
                  </a:cubicBezTo>
                  <a:cubicBezTo>
                    <a:pt x="2111" y="2773"/>
                    <a:pt x="2741" y="2143"/>
                    <a:pt x="2741" y="1387"/>
                  </a:cubicBezTo>
                  <a:cubicBezTo>
                    <a:pt x="2741" y="630"/>
                    <a:pt x="2111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3" name="Google Shape;10363;p74"/>
            <p:cNvSpPr/>
            <p:nvPr/>
          </p:nvSpPr>
          <p:spPr>
            <a:xfrm>
              <a:off x="4991425" y="3686450"/>
              <a:ext cx="104775" cy="52025"/>
            </a:xfrm>
            <a:custGeom>
              <a:avLst/>
              <a:gdLst/>
              <a:ahLst/>
              <a:cxnLst/>
              <a:rect l="l" t="t" r="r" b="b"/>
              <a:pathLst>
                <a:path w="4191" h="2081" extrusionOk="0">
                  <a:moveTo>
                    <a:pt x="568" y="1"/>
                  </a:moveTo>
                  <a:cubicBezTo>
                    <a:pt x="252" y="347"/>
                    <a:pt x="0" y="851"/>
                    <a:pt x="0" y="1356"/>
                  </a:cubicBezTo>
                  <a:lnTo>
                    <a:pt x="0" y="1734"/>
                  </a:lnTo>
                  <a:cubicBezTo>
                    <a:pt x="0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33" y="2080"/>
                    <a:pt x="4191" y="1923"/>
                    <a:pt x="4191" y="1734"/>
                  </a:cubicBezTo>
                  <a:lnTo>
                    <a:pt x="4191" y="1356"/>
                  </a:lnTo>
                  <a:cubicBezTo>
                    <a:pt x="4191" y="820"/>
                    <a:pt x="3970" y="347"/>
                    <a:pt x="3624" y="1"/>
                  </a:cubicBezTo>
                  <a:cubicBezTo>
                    <a:pt x="3245" y="410"/>
                    <a:pt x="2678" y="694"/>
                    <a:pt x="2080" y="694"/>
                  </a:cubicBezTo>
                  <a:cubicBezTo>
                    <a:pt x="1513" y="694"/>
                    <a:pt x="946" y="410"/>
                    <a:pt x="5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4" name="Google Shape;10364;p74"/>
            <p:cNvSpPr/>
            <p:nvPr/>
          </p:nvSpPr>
          <p:spPr>
            <a:xfrm>
              <a:off x="5183600" y="3686450"/>
              <a:ext cx="104000" cy="52025"/>
            </a:xfrm>
            <a:custGeom>
              <a:avLst/>
              <a:gdLst/>
              <a:ahLst/>
              <a:cxnLst/>
              <a:rect l="l" t="t" r="r" b="b"/>
              <a:pathLst>
                <a:path w="4160" h="2081" extrusionOk="0">
                  <a:moveTo>
                    <a:pt x="536" y="1"/>
                  </a:moveTo>
                  <a:cubicBezTo>
                    <a:pt x="221" y="347"/>
                    <a:pt x="1" y="851"/>
                    <a:pt x="1" y="1356"/>
                  </a:cubicBezTo>
                  <a:lnTo>
                    <a:pt x="1" y="1702"/>
                  </a:lnTo>
                  <a:cubicBezTo>
                    <a:pt x="1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02" y="2080"/>
                    <a:pt x="4159" y="1923"/>
                    <a:pt x="4159" y="1702"/>
                  </a:cubicBezTo>
                  <a:lnTo>
                    <a:pt x="4159" y="1356"/>
                  </a:lnTo>
                  <a:cubicBezTo>
                    <a:pt x="4159" y="820"/>
                    <a:pt x="3970" y="347"/>
                    <a:pt x="3624" y="1"/>
                  </a:cubicBezTo>
                  <a:cubicBezTo>
                    <a:pt x="3214" y="410"/>
                    <a:pt x="2679" y="694"/>
                    <a:pt x="2080" y="694"/>
                  </a:cubicBezTo>
                  <a:cubicBezTo>
                    <a:pt x="1450" y="694"/>
                    <a:pt x="946" y="410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5" name="Google Shape;10365;p74"/>
            <p:cNvSpPr/>
            <p:nvPr/>
          </p:nvSpPr>
          <p:spPr>
            <a:xfrm>
              <a:off x="5187550" y="3755775"/>
              <a:ext cx="100050" cy="52800"/>
            </a:xfrm>
            <a:custGeom>
              <a:avLst/>
              <a:gdLst/>
              <a:ahLst/>
              <a:cxnLst/>
              <a:rect l="l" t="t" r="r" b="b"/>
              <a:pathLst>
                <a:path w="4002" h="2112" extrusionOk="0">
                  <a:moveTo>
                    <a:pt x="0" y="0"/>
                  </a:moveTo>
                  <a:cubicBezTo>
                    <a:pt x="189" y="567"/>
                    <a:pt x="315" y="1229"/>
                    <a:pt x="473" y="2111"/>
                  </a:cubicBezTo>
                  <a:lnTo>
                    <a:pt x="3655" y="2111"/>
                  </a:lnTo>
                  <a:cubicBezTo>
                    <a:pt x="3844" y="2111"/>
                    <a:pt x="4001" y="1954"/>
                    <a:pt x="4001" y="1733"/>
                  </a:cubicBezTo>
                  <a:lnTo>
                    <a:pt x="4001" y="378"/>
                  </a:lnTo>
                  <a:cubicBezTo>
                    <a:pt x="3970" y="158"/>
                    <a:pt x="3844" y="0"/>
                    <a:pt x="3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6" name="Google Shape;10366;p74"/>
            <p:cNvSpPr/>
            <p:nvPr/>
          </p:nvSpPr>
          <p:spPr>
            <a:xfrm>
              <a:off x="4991425" y="3755775"/>
              <a:ext cx="100850" cy="52000"/>
            </a:xfrm>
            <a:custGeom>
              <a:avLst/>
              <a:gdLst/>
              <a:ahLst/>
              <a:cxnLst/>
              <a:rect l="l" t="t" r="r" b="b"/>
              <a:pathLst>
                <a:path w="4034" h="2080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0" y="1954"/>
                    <a:pt x="158" y="2080"/>
                    <a:pt x="347" y="2080"/>
                  </a:cubicBezTo>
                  <a:lnTo>
                    <a:pt x="3561" y="2080"/>
                  </a:lnTo>
                  <a:cubicBezTo>
                    <a:pt x="3718" y="1229"/>
                    <a:pt x="3813" y="567"/>
                    <a:pt x="40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67" name="Google Shape;10367;p74"/>
          <p:cNvGrpSpPr/>
          <p:nvPr/>
        </p:nvGrpSpPr>
        <p:grpSpPr>
          <a:xfrm>
            <a:off x="6727764" y="3807644"/>
            <a:ext cx="195532" cy="349163"/>
            <a:chOff x="5056800" y="3962900"/>
            <a:chExt cx="165425" cy="295400"/>
          </a:xfrm>
          <a:solidFill>
            <a:srgbClr val="FFC000"/>
          </a:solidFill>
        </p:grpSpPr>
        <p:sp>
          <p:nvSpPr>
            <p:cNvPr id="10368" name="Google Shape;10368;p74"/>
            <p:cNvSpPr/>
            <p:nvPr/>
          </p:nvSpPr>
          <p:spPr>
            <a:xfrm>
              <a:off x="5155250" y="4042450"/>
              <a:ext cx="66975" cy="104800"/>
            </a:xfrm>
            <a:custGeom>
              <a:avLst/>
              <a:gdLst/>
              <a:ahLst/>
              <a:cxnLst/>
              <a:rect l="l" t="t" r="r" b="b"/>
              <a:pathLst>
                <a:path w="2679" h="4192" extrusionOk="0">
                  <a:moveTo>
                    <a:pt x="0" y="1"/>
                  </a:moveTo>
                  <a:lnTo>
                    <a:pt x="505" y="3467"/>
                  </a:lnTo>
                  <a:lnTo>
                    <a:pt x="1103" y="4065"/>
                  </a:lnTo>
                  <a:cubicBezTo>
                    <a:pt x="1166" y="4128"/>
                    <a:pt x="1261" y="4191"/>
                    <a:pt x="1324" y="4191"/>
                  </a:cubicBezTo>
                  <a:lnTo>
                    <a:pt x="2300" y="4191"/>
                  </a:lnTo>
                  <a:cubicBezTo>
                    <a:pt x="2521" y="4191"/>
                    <a:pt x="2678" y="4034"/>
                    <a:pt x="2678" y="3813"/>
                  </a:cubicBezTo>
                  <a:lnTo>
                    <a:pt x="2678" y="2805"/>
                  </a:lnTo>
                  <a:cubicBezTo>
                    <a:pt x="2678" y="2710"/>
                    <a:pt x="2615" y="2616"/>
                    <a:pt x="2552" y="2553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9" name="Google Shape;10369;p74"/>
            <p:cNvSpPr/>
            <p:nvPr/>
          </p:nvSpPr>
          <p:spPr>
            <a:xfrm>
              <a:off x="5065450" y="3962900"/>
              <a:ext cx="88250" cy="52025"/>
            </a:xfrm>
            <a:custGeom>
              <a:avLst/>
              <a:gdLst/>
              <a:ahLst/>
              <a:cxnLst/>
              <a:rect l="l" t="t" r="r" b="b"/>
              <a:pathLst>
                <a:path w="3530" h="2081" extrusionOk="0">
                  <a:moveTo>
                    <a:pt x="347" y="1"/>
                  </a:moveTo>
                  <a:cubicBezTo>
                    <a:pt x="221" y="1"/>
                    <a:pt x="158" y="33"/>
                    <a:pt x="64" y="159"/>
                  </a:cubicBezTo>
                  <a:cubicBezTo>
                    <a:pt x="1" y="222"/>
                    <a:pt x="1" y="348"/>
                    <a:pt x="32" y="474"/>
                  </a:cubicBezTo>
                  <a:lnTo>
                    <a:pt x="568" y="2080"/>
                  </a:lnTo>
                  <a:lnTo>
                    <a:pt x="2931" y="2080"/>
                  </a:lnTo>
                  <a:lnTo>
                    <a:pt x="3498" y="474"/>
                  </a:lnTo>
                  <a:cubicBezTo>
                    <a:pt x="3529" y="348"/>
                    <a:pt x="3498" y="222"/>
                    <a:pt x="3466" y="159"/>
                  </a:cubicBezTo>
                  <a:cubicBezTo>
                    <a:pt x="3340" y="64"/>
                    <a:pt x="3214" y="1"/>
                    <a:pt x="3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0" name="Google Shape;10370;p74"/>
            <p:cNvSpPr/>
            <p:nvPr/>
          </p:nvSpPr>
          <p:spPr>
            <a:xfrm>
              <a:off x="5056800" y="4032225"/>
              <a:ext cx="104000" cy="226075"/>
            </a:xfrm>
            <a:custGeom>
              <a:avLst/>
              <a:gdLst/>
              <a:ahLst/>
              <a:cxnLst/>
              <a:rect l="l" t="t" r="r" b="b"/>
              <a:pathLst>
                <a:path w="4160" h="9043" extrusionOk="0">
                  <a:moveTo>
                    <a:pt x="977" y="0"/>
                  </a:moveTo>
                  <a:lnTo>
                    <a:pt x="0" y="6553"/>
                  </a:lnTo>
                  <a:cubicBezTo>
                    <a:pt x="0" y="6648"/>
                    <a:pt x="0" y="6742"/>
                    <a:pt x="63" y="6837"/>
                  </a:cubicBezTo>
                  <a:lnTo>
                    <a:pt x="1796" y="8916"/>
                  </a:lnTo>
                  <a:cubicBezTo>
                    <a:pt x="1859" y="9011"/>
                    <a:pt x="1954" y="9042"/>
                    <a:pt x="2080" y="9042"/>
                  </a:cubicBezTo>
                  <a:cubicBezTo>
                    <a:pt x="2174" y="9042"/>
                    <a:pt x="2269" y="9011"/>
                    <a:pt x="2332" y="8916"/>
                  </a:cubicBezTo>
                  <a:lnTo>
                    <a:pt x="4065" y="6837"/>
                  </a:lnTo>
                  <a:cubicBezTo>
                    <a:pt x="4159" y="6742"/>
                    <a:pt x="4159" y="6679"/>
                    <a:pt x="4159" y="6553"/>
                  </a:cubicBezTo>
                  <a:lnTo>
                    <a:pt x="318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71" name="Google Shape;10371;p74"/>
          <p:cNvGrpSpPr/>
          <p:nvPr/>
        </p:nvGrpSpPr>
        <p:grpSpPr>
          <a:xfrm>
            <a:off x="7979062" y="3807660"/>
            <a:ext cx="350995" cy="349133"/>
            <a:chOff x="6168925" y="3936925"/>
            <a:chExt cx="296950" cy="295375"/>
          </a:xfrm>
          <a:solidFill>
            <a:srgbClr val="FFC000"/>
          </a:solidFill>
        </p:grpSpPr>
        <p:sp>
          <p:nvSpPr>
            <p:cNvPr id="10372" name="Google Shape;10372;p74"/>
            <p:cNvSpPr/>
            <p:nvPr/>
          </p:nvSpPr>
          <p:spPr>
            <a:xfrm>
              <a:off x="6220900" y="41645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79" y="725"/>
                  </a:cubicBezTo>
                  <a:cubicBezTo>
                    <a:pt x="568" y="725"/>
                    <a:pt x="725" y="567"/>
                    <a:pt x="725" y="347"/>
                  </a:cubicBez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3" name="Google Shape;10373;p74"/>
            <p:cNvSpPr/>
            <p:nvPr/>
          </p:nvSpPr>
          <p:spPr>
            <a:xfrm>
              <a:off x="6168925" y="3972375"/>
              <a:ext cx="227650" cy="259925"/>
            </a:xfrm>
            <a:custGeom>
              <a:avLst/>
              <a:gdLst/>
              <a:ahLst/>
              <a:cxnLst/>
              <a:rect l="l" t="t" r="r" b="b"/>
              <a:pathLst>
                <a:path w="9106" h="10397" extrusionOk="0">
                  <a:moveTo>
                    <a:pt x="3115" y="2135"/>
                  </a:moveTo>
                  <a:cubicBezTo>
                    <a:pt x="3206" y="2135"/>
                    <a:pt x="3293" y="2158"/>
                    <a:pt x="3340" y="2205"/>
                  </a:cubicBezTo>
                  <a:cubicBezTo>
                    <a:pt x="3466" y="2331"/>
                    <a:pt x="3466" y="2583"/>
                    <a:pt x="3340" y="2678"/>
                  </a:cubicBezTo>
                  <a:lnTo>
                    <a:pt x="2930" y="3119"/>
                  </a:lnTo>
                  <a:lnTo>
                    <a:pt x="3340" y="3560"/>
                  </a:lnTo>
                  <a:cubicBezTo>
                    <a:pt x="3466" y="3686"/>
                    <a:pt x="3466" y="3907"/>
                    <a:pt x="3340" y="4033"/>
                  </a:cubicBezTo>
                  <a:cubicBezTo>
                    <a:pt x="3293" y="4096"/>
                    <a:pt x="3206" y="4127"/>
                    <a:pt x="3115" y="4127"/>
                  </a:cubicBezTo>
                  <a:cubicBezTo>
                    <a:pt x="3025" y="4127"/>
                    <a:pt x="2930" y="4096"/>
                    <a:pt x="2867" y="4033"/>
                  </a:cubicBezTo>
                  <a:lnTo>
                    <a:pt x="2458" y="3592"/>
                  </a:lnTo>
                  <a:lnTo>
                    <a:pt x="2017" y="4033"/>
                  </a:lnTo>
                  <a:cubicBezTo>
                    <a:pt x="1954" y="4096"/>
                    <a:pt x="1867" y="4127"/>
                    <a:pt x="1780" y="4127"/>
                  </a:cubicBezTo>
                  <a:cubicBezTo>
                    <a:pt x="1694" y="4127"/>
                    <a:pt x="1607" y="4096"/>
                    <a:pt x="1544" y="4033"/>
                  </a:cubicBezTo>
                  <a:cubicBezTo>
                    <a:pt x="1418" y="3907"/>
                    <a:pt x="1418" y="3686"/>
                    <a:pt x="1544" y="3560"/>
                  </a:cubicBezTo>
                  <a:lnTo>
                    <a:pt x="1985" y="3119"/>
                  </a:lnTo>
                  <a:lnTo>
                    <a:pt x="1544" y="2678"/>
                  </a:lnTo>
                  <a:cubicBezTo>
                    <a:pt x="1418" y="2583"/>
                    <a:pt x="1418" y="2331"/>
                    <a:pt x="1544" y="2205"/>
                  </a:cubicBezTo>
                  <a:cubicBezTo>
                    <a:pt x="1591" y="2158"/>
                    <a:pt x="1678" y="2135"/>
                    <a:pt x="1769" y="2135"/>
                  </a:cubicBezTo>
                  <a:cubicBezTo>
                    <a:pt x="1859" y="2135"/>
                    <a:pt x="1954" y="2158"/>
                    <a:pt x="2017" y="2205"/>
                  </a:cubicBezTo>
                  <a:lnTo>
                    <a:pt x="2458" y="2646"/>
                  </a:lnTo>
                  <a:lnTo>
                    <a:pt x="2867" y="2205"/>
                  </a:lnTo>
                  <a:cubicBezTo>
                    <a:pt x="2930" y="2158"/>
                    <a:pt x="3025" y="2135"/>
                    <a:pt x="3115" y="2135"/>
                  </a:cubicBezTo>
                  <a:close/>
                  <a:moveTo>
                    <a:pt x="6727" y="2079"/>
                  </a:moveTo>
                  <a:cubicBezTo>
                    <a:pt x="6813" y="2079"/>
                    <a:pt x="6900" y="2111"/>
                    <a:pt x="6963" y="2174"/>
                  </a:cubicBezTo>
                  <a:lnTo>
                    <a:pt x="7688" y="2898"/>
                  </a:lnTo>
                  <a:cubicBezTo>
                    <a:pt x="7719" y="2993"/>
                    <a:pt x="7719" y="3245"/>
                    <a:pt x="7593" y="3371"/>
                  </a:cubicBezTo>
                  <a:cubicBezTo>
                    <a:pt x="7546" y="3418"/>
                    <a:pt x="7459" y="3442"/>
                    <a:pt x="7369" y="3442"/>
                  </a:cubicBezTo>
                  <a:cubicBezTo>
                    <a:pt x="7278" y="3442"/>
                    <a:pt x="7183" y="3418"/>
                    <a:pt x="7120" y="3371"/>
                  </a:cubicBezTo>
                  <a:lnTo>
                    <a:pt x="7026" y="3245"/>
                  </a:lnTo>
                  <a:lnTo>
                    <a:pt x="7026" y="4505"/>
                  </a:lnTo>
                  <a:cubicBezTo>
                    <a:pt x="7026" y="5104"/>
                    <a:pt x="6553" y="5513"/>
                    <a:pt x="5986" y="5513"/>
                  </a:cubicBezTo>
                  <a:lnTo>
                    <a:pt x="3151" y="5513"/>
                  </a:lnTo>
                  <a:cubicBezTo>
                    <a:pt x="2962" y="5513"/>
                    <a:pt x="2804" y="5671"/>
                    <a:pt x="2804" y="5891"/>
                  </a:cubicBezTo>
                  <a:lnTo>
                    <a:pt x="2804" y="7026"/>
                  </a:lnTo>
                  <a:cubicBezTo>
                    <a:pt x="3182" y="7183"/>
                    <a:pt x="3497" y="7530"/>
                    <a:pt x="3497" y="8002"/>
                  </a:cubicBezTo>
                  <a:cubicBezTo>
                    <a:pt x="3497" y="8601"/>
                    <a:pt x="3025" y="9042"/>
                    <a:pt x="2489" y="9042"/>
                  </a:cubicBezTo>
                  <a:cubicBezTo>
                    <a:pt x="1922" y="9042"/>
                    <a:pt x="1450" y="8569"/>
                    <a:pt x="1450" y="8002"/>
                  </a:cubicBezTo>
                  <a:cubicBezTo>
                    <a:pt x="1450" y="7561"/>
                    <a:pt x="1733" y="7183"/>
                    <a:pt x="2174" y="7026"/>
                  </a:cubicBezTo>
                  <a:lnTo>
                    <a:pt x="2174" y="5891"/>
                  </a:lnTo>
                  <a:cubicBezTo>
                    <a:pt x="2174" y="5293"/>
                    <a:pt x="2647" y="4852"/>
                    <a:pt x="3182" y="4852"/>
                  </a:cubicBezTo>
                  <a:lnTo>
                    <a:pt x="6018" y="4852"/>
                  </a:lnTo>
                  <a:cubicBezTo>
                    <a:pt x="6207" y="4852"/>
                    <a:pt x="6364" y="4694"/>
                    <a:pt x="6364" y="4505"/>
                  </a:cubicBezTo>
                  <a:lnTo>
                    <a:pt x="6364" y="3245"/>
                  </a:lnTo>
                  <a:lnTo>
                    <a:pt x="6270" y="3371"/>
                  </a:lnTo>
                  <a:cubicBezTo>
                    <a:pt x="6207" y="3418"/>
                    <a:pt x="6120" y="3442"/>
                    <a:pt x="6034" y="3442"/>
                  </a:cubicBezTo>
                  <a:cubicBezTo>
                    <a:pt x="5947" y="3442"/>
                    <a:pt x="5860" y="3418"/>
                    <a:pt x="5797" y="3371"/>
                  </a:cubicBezTo>
                  <a:cubicBezTo>
                    <a:pt x="5671" y="3245"/>
                    <a:pt x="5671" y="2993"/>
                    <a:pt x="5797" y="2898"/>
                  </a:cubicBezTo>
                  <a:lnTo>
                    <a:pt x="6490" y="2174"/>
                  </a:lnTo>
                  <a:cubicBezTo>
                    <a:pt x="6553" y="2111"/>
                    <a:pt x="6640" y="2079"/>
                    <a:pt x="6727" y="2079"/>
                  </a:cubicBezTo>
                  <a:close/>
                  <a:moveTo>
                    <a:pt x="7369" y="7057"/>
                  </a:moveTo>
                  <a:cubicBezTo>
                    <a:pt x="7459" y="7057"/>
                    <a:pt x="7546" y="7089"/>
                    <a:pt x="7593" y="7152"/>
                  </a:cubicBezTo>
                  <a:cubicBezTo>
                    <a:pt x="7719" y="7246"/>
                    <a:pt x="7719" y="7498"/>
                    <a:pt x="7593" y="7624"/>
                  </a:cubicBezTo>
                  <a:lnTo>
                    <a:pt x="7183" y="8034"/>
                  </a:lnTo>
                  <a:lnTo>
                    <a:pt x="7593" y="8475"/>
                  </a:lnTo>
                  <a:cubicBezTo>
                    <a:pt x="7719" y="8601"/>
                    <a:pt x="7719" y="8821"/>
                    <a:pt x="7593" y="8947"/>
                  </a:cubicBezTo>
                  <a:cubicBezTo>
                    <a:pt x="7546" y="9010"/>
                    <a:pt x="7459" y="9042"/>
                    <a:pt x="7369" y="9042"/>
                  </a:cubicBezTo>
                  <a:cubicBezTo>
                    <a:pt x="7278" y="9042"/>
                    <a:pt x="7183" y="9010"/>
                    <a:pt x="7120" y="8947"/>
                  </a:cubicBezTo>
                  <a:lnTo>
                    <a:pt x="6711" y="8506"/>
                  </a:lnTo>
                  <a:lnTo>
                    <a:pt x="6270" y="8947"/>
                  </a:lnTo>
                  <a:cubicBezTo>
                    <a:pt x="6207" y="9010"/>
                    <a:pt x="6120" y="9042"/>
                    <a:pt x="6034" y="9042"/>
                  </a:cubicBezTo>
                  <a:cubicBezTo>
                    <a:pt x="5947" y="9042"/>
                    <a:pt x="5860" y="9010"/>
                    <a:pt x="5797" y="8947"/>
                  </a:cubicBezTo>
                  <a:cubicBezTo>
                    <a:pt x="5671" y="8821"/>
                    <a:pt x="5671" y="8601"/>
                    <a:pt x="5797" y="8475"/>
                  </a:cubicBezTo>
                  <a:lnTo>
                    <a:pt x="6207" y="8034"/>
                  </a:lnTo>
                  <a:lnTo>
                    <a:pt x="5797" y="7624"/>
                  </a:lnTo>
                  <a:cubicBezTo>
                    <a:pt x="5671" y="7498"/>
                    <a:pt x="5671" y="7246"/>
                    <a:pt x="5797" y="7152"/>
                  </a:cubicBezTo>
                  <a:cubicBezTo>
                    <a:pt x="5845" y="7089"/>
                    <a:pt x="5931" y="7057"/>
                    <a:pt x="6022" y="7057"/>
                  </a:cubicBezTo>
                  <a:cubicBezTo>
                    <a:pt x="6112" y="7057"/>
                    <a:pt x="6207" y="7089"/>
                    <a:pt x="6270" y="7152"/>
                  </a:cubicBezTo>
                  <a:lnTo>
                    <a:pt x="6711" y="7561"/>
                  </a:lnTo>
                  <a:lnTo>
                    <a:pt x="7120" y="7152"/>
                  </a:lnTo>
                  <a:cubicBezTo>
                    <a:pt x="7183" y="7089"/>
                    <a:pt x="7278" y="7057"/>
                    <a:pt x="7369" y="7057"/>
                  </a:cubicBezTo>
                  <a:close/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9388"/>
                  </a:lnTo>
                  <a:cubicBezTo>
                    <a:pt x="0" y="9987"/>
                    <a:pt x="473" y="10397"/>
                    <a:pt x="1040" y="10397"/>
                  </a:cubicBezTo>
                  <a:lnTo>
                    <a:pt x="8003" y="10397"/>
                  </a:lnTo>
                  <a:cubicBezTo>
                    <a:pt x="8601" y="10397"/>
                    <a:pt x="9011" y="9924"/>
                    <a:pt x="9011" y="9388"/>
                  </a:cubicBezTo>
                  <a:lnTo>
                    <a:pt x="9011" y="1040"/>
                  </a:lnTo>
                  <a:cubicBezTo>
                    <a:pt x="9105" y="473"/>
                    <a:pt x="8633" y="0"/>
                    <a:pt x="8034" y="0"/>
                  </a:cubicBezTo>
                  <a:lnTo>
                    <a:pt x="7341" y="0"/>
                  </a:lnTo>
                  <a:cubicBezTo>
                    <a:pt x="7341" y="756"/>
                    <a:pt x="6711" y="1386"/>
                    <a:pt x="5955" y="1386"/>
                  </a:cubicBezTo>
                  <a:lnTo>
                    <a:pt x="3119" y="1386"/>
                  </a:lnTo>
                  <a:cubicBezTo>
                    <a:pt x="2363" y="1386"/>
                    <a:pt x="1733" y="756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4" name="Google Shape;10374;p74"/>
            <p:cNvSpPr/>
            <p:nvPr/>
          </p:nvSpPr>
          <p:spPr>
            <a:xfrm>
              <a:off x="6228775" y="3936925"/>
              <a:ext cx="106350" cy="53575"/>
            </a:xfrm>
            <a:custGeom>
              <a:avLst/>
              <a:gdLst/>
              <a:ahLst/>
              <a:cxnLst/>
              <a:rect l="l" t="t" r="r" b="b"/>
              <a:pathLst>
                <a:path w="4254" h="2143" extrusionOk="0">
                  <a:moveTo>
                    <a:pt x="2143" y="0"/>
                  </a:moveTo>
                  <a:cubicBezTo>
                    <a:pt x="1860" y="0"/>
                    <a:pt x="1576" y="221"/>
                    <a:pt x="1450" y="473"/>
                  </a:cubicBezTo>
                  <a:lnTo>
                    <a:pt x="1387" y="725"/>
                  </a:lnTo>
                  <a:lnTo>
                    <a:pt x="725" y="725"/>
                  </a:lnTo>
                  <a:cubicBezTo>
                    <a:pt x="316" y="725"/>
                    <a:pt x="1" y="1040"/>
                    <a:pt x="1" y="1418"/>
                  </a:cubicBezTo>
                  <a:cubicBezTo>
                    <a:pt x="1" y="1828"/>
                    <a:pt x="316" y="2143"/>
                    <a:pt x="725" y="2143"/>
                  </a:cubicBezTo>
                  <a:lnTo>
                    <a:pt x="3561" y="2143"/>
                  </a:lnTo>
                  <a:cubicBezTo>
                    <a:pt x="3939" y="2143"/>
                    <a:pt x="4254" y="1828"/>
                    <a:pt x="4254" y="1418"/>
                  </a:cubicBezTo>
                  <a:cubicBezTo>
                    <a:pt x="4254" y="1040"/>
                    <a:pt x="3939" y="725"/>
                    <a:pt x="3561" y="725"/>
                  </a:cubicBezTo>
                  <a:lnTo>
                    <a:pt x="2868" y="725"/>
                  </a:lnTo>
                  <a:lnTo>
                    <a:pt x="2805" y="473"/>
                  </a:lnTo>
                  <a:cubicBezTo>
                    <a:pt x="2710" y="221"/>
                    <a:pt x="2458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5" name="Google Shape;10375;p74"/>
            <p:cNvSpPr/>
            <p:nvPr/>
          </p:nvSpPr>
          <p:spPr>
            <a:xfrm>
              <a:off x="6412300" y="4059000"/>
              <a:ext cx="52000" cy="105575"/>
            </a:xfrm>
            <a:custGeom>
              <a:avLst/>
              <a:gdLst/>
              <a:ahLst/>
              <a:cxnLst/>
              <a:rect l="l" t="t" r="r" b="b"/>
              <a:pathLst>
                <a:path w="2080" h="4223" extrusionOk="0">
                  <a:moveTo>
                    <a:pt x="0" y="1"/>
                  </a:moveTo>
                  <a:lnTo>
                    <a:pt x="0" y="4222"/>
                  </a:lnTo>
                  <a:lnTo>
                    <a:pt x="32" y="4222"/>
                  </a:lnTo>
                  <a:cubicBezTo>
                    <a:pt x="315" y="4002"/>
                    <a:pt x="662" y="3876"/>
                    <a:pt x="1072" y="3876"/>
                  </a:cubicBezTo>
                  <a:cubicBezTo>
                    <a:pt x="1450" y="3876"/>
                    <a:pt x="1796" y="4002"/>
                    <a:pt x="2080" y="4222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6" name="Google Shape;10376;p74"/>
            <p:cNvSpPr/>
            <p:nvPr/>
          </p:nvSpPr>
          <p:spPr>
            <a:xfrm>
              <a:off x="6413875" y="4007025"/>
              <a:ext cx="52000" cy="34675"/>
            </a:xfrm>
            <a:custGeom>
              <a:avLst/>
              <a:gdLst/>
              <a:ahLst/>
              <a:cxnLst/>
              <a:rect l="l" t="t" r="r" b="b"/>
              <a:pathLst>
                <a:path w="2080" h="1387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1386"/>
                  </a:lnTo>
                  <a:lnTo>
                    <a:pt x="2080" y="1386"/>
                  </a:lnTo>
                  <a:lnTo>
                    <a:pt x="2080" y="1040"/>
                  </a:lnTo>
                  <a:cubicBezTo>
                    <a:pt x="2048" y="473"/>
                    <a:pt x="1576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7" name="Google Shape;10377;p74"/>
            <p:cNvSpPr/>
            <p:nvPr/>
          </p:nvSpPr>
          <p:spPr>
            <a:xfrm>
              <a:off x="6417800" y="4173200"/>
              <a:ext cx="43350" cy="43350"/>
            </a:xfrm>
            <a:custGeom>
              <a:avLst/>
              <a:gdLst/>
              <a:ahLst/>
              <a:cxnLst/>
              <a:rect l="l" t="t" r="r" b="b"/>
              <a:pathLst>
                <a:path w="1734" h="1734" extrusionOk="0">
                  <a:moveTo>
                    <a:pt x="883" y="1"/>
                  </a:moveTo>
                  <a:cubicBezTo>
                    <a:pt x="537" y="1"/>
                    <a:pt x="190" y="221"/>
                    <a:pt x="1" y="442"/>
                  </a:cubicBezTo>
                  <a:lnTo>
                    <a:pt x="568" y="1545"/>
                  </a:lnTo>
                  <a:cubicBezTo>
                    <a:pt x="600" y="1671"/>
                    <a:pt x="757" y="1734"/>
                    <a:pt x="883" y="1734"/>
                  </a:cubicBezTo>
                  <a:cubicBezTo>
                    <a:pt x="978" y="1734"/>
                    <a:pt x="1104" y="1671"/>
                    <a:pt x="1198" y="1545"/>
                  </a:cubicBezTo>
                  <a:lnTo>
                    <a:pt x="1734" y="442"/>
                  </a:lnTo>
                  <a:cubicBezTo>
                    <a:pt x="1545" y="158"/>
                    <a:pt x="1230" y="1"/>
                    <a:pt x="8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78" name="Google Shape;10378;p74"/>
          <p:cNvGrpSpPr/>
          <p:nvPr/>
        </p:nvGrpSpPr>
        <p:grpSpPr>
          <a:xfrm>
            <a:off x="6192756" y="1531845"/>
            <a:ext cx="348188" cy="349133"/>
            <a:chOff x="1674750" y="3254050"/>
            <a:chExt cx="294575" cy="295375"/>
          </a:xfrm>
          <a:solidFill>
            <a:srgbClr val="FFC000"/>
          </a:solidFill>
        </p:grpSpPr>
        <p:sp>
          <p:nvSpPr>
            <p:cNvPr id="10379" name="Google Shape;10379;p74"/>
            <p:cNvSpPr/>
            <p:nvPr/>
          </p:nvSpPr>
          <p:spPr>
            <a:xfrm>
              <a:off x="1691275" y="3351700"/>
              <a:ext cx="278050" cy="197725"/>
            </a:xfrm>
            <a:custGeom>
              <a:avLst/>
              <a:gdLst/>
              <a:ahLst/>
              <a:cxnLst/>
              <a:rect l="l" t="t" r="r" b="b"/>
              <a:pathLst>
                <a:path w="11122" h="7909" extrusionOk="0">
                  <a:moveTo>
                    <a:pt x="10535" y="0"/>
                  </a:moveTo>
                  <a:cubicBezTo>
                    <a:pt x="10489" y="0"/>
                    <a:pt x="10442" y="10"/>
                    <a:pt x="10397" y="33"/>
                  </a:cubicBezTo>
                  <a:cubicBezTo>
                    <a:pt x="10208" y="64"/>
                    <a:pt x="10114" y="253"/>
                    <a:pt x="10177" y="474"/>
                  </a:cubicBezTo>
                  <a:cubicBezTo>
                    <a:pt x="10334" y="978"/>
                    <a:pt x="10429" y="1482"/>
                    <a:pt x="10429" y="1986"/>
                  </a:cubicBezTo>
                  <a:cubicBezTo>
                    <a:pt x="10429" y="4885"/>
                    <a:pt x="8066" y="7247"/>
                    <a:pt x="5199" y="7247"/>
                  </a:cubicBezTo>
                  <a:cubicBezTo>
                    <a:pt x="3561" y="7247"/>
                    <a:pt x="2017" y="6397"/>
                    <a:pt x="1072" y="5137"/>
                  </a:cubicBezTo>
                  <a:lnTo>
                    <a:pt x="1733" y="5137"/>
                  </a:lnTo>
                  <a:cubicBezTo>
                    <a:pt x="1922" y="5137"/>
                    <a:pt x="2080" y="4979"/>
                    <a:pt x="2080" y="4790"/>
                  </a:cubicBezTo>
                  <a:cubicBezTo>
                    <a:pt x="2080" y="4601"/>
                    <a:pt x="1922" y="4443"/>
                    <a:pt x="1733" y="4443"/>
                  </a:cubicBezTo>
                  <a:lnTo>
                    <a:pt x="347" y="4443"/>
                  </a:lnTo>
                  <a:cubicBezTo>
                    <a:pt x="158" y="4443"/>
                    <a:pt x="1" y="4601"/>
                    <a:pt x="1" y="4790"/>
                  </a:cubicBezTo>
                  <a:lnTo>
                    <a:pt x="1" y="6176"/>
                  </a:lnTo>
                  <a:cubicBezTo>
                    <a:pt x="1" y="6365"/>
                    <a:pt x="158" y="6523"/>
                    <a:pt x="347" y="6523"/>
                  </a:cubicBezTo>
                  <a:cubicBezTo>
                    <a:pt x="536" y="6523"/>
                    <a:pt x="694" y="6365"/>
                    <a:pt x="694" y="6176"/>
                  </a:cubicBezTo>
                  <a:lnTo>
                    <a:pt x="694" y="5767"/>
                  </a:lnTo>
                  <a:cubicBezTo>
                    <a:pt x="1796" y="7090"/>
                    <a:pt x="3466" y="7909"/>
                    <a:pt x="5199" y="7909"/>
                  </a:cubicBezTo>
                  <a:cubicBezTo>
                    <a:pt x="8412" y="7909"/>
                    <a:pt x="11122" y="5231"/>
                    <a:pt x="11122" y="1986"/>
                  </a:cubicBezTo>
                  <a:cubicBezTo>
                    <a:pt x="11122" y="1419"/>
                    <a:pt x="10996" y="820"/>
                    <a:pt x="10838" y="222"/>
                  </a:cubicBezTo>
                  <a:cubicBezTo>
                    <a:pt x="10814" y="102"/>
                    <a:pt x="10681" y="0"/>
                    <a:pt x="105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0" name="Google Shape;10380;p74"/>
            <p:cNvSpPr/>
            <p:nvPr/>
          </p:nvSpPr>
          <p:spPr>
            <a:xfrm>
              <a:off x="1674750" y="3254050"/>
              <a:ext cx="277250" cy="197900"/>
            </a:xfrm>
            <a:custGeom>
              <a:avLst/>
              <a:gdLst/>
              <a:ahLst/>
              <a:cxnLst/>
              <a:rect l="l" t="t" r="r" b="b"/>
              <a:pathLst>
                <a:path w="11090" h="7916" extrusionOk="0">
                  <a:moveTo>
                    <a:pt x="5891" y="1"/>
                  </a:moveTo>
                  <a:cubicBezTo>
                    <a:pt x="2678" y="1"/>
                    <a:pt x="0" y="2679"/>
                    <a:pt x="0" y="5892"/>
                  </a:cubicBezTo>
                  <a:cubicBezTo>
                    <a:pt x="0" y="6491"/>
                    <a:pt x="126" y="7089"/>
                    <a:pt x="284" y="7656"/>
                  </a:cubicBezTo>
                  <a:cubicBezTo>
                    <a:pt x="310" y="7842"/>
                    <a:pt x="448" y="7916"/>
                    <a:pt x="604" y="7916"/>
                  </a:cubicBezTo>
                  <a:cubicBezTo>
                    <a:pt x="633" y="7916"/>
                    <a:pt x="663" y="7913"/>
                    <a:pt x="693" y="7908"/>
                  </a:cubicBezTo>
                  <a:cubicBezTo>
                    <a:pt x="882" y="7877"/>
                    <a:pt x="977" y="7656"/>
                    <a:pt x="945" y="7467"/>
                  </a:cubicBezTo>
                  <a:cubicBezTo>
                    <a:pt x="788" y="6963"/>
                    <a:pt x="662" y="6459"/>
                    <a:pt x="662" y="5892"/>
                  </a:cubicBezTo>
                  <a:cubicBezTo>
                    <a:pt x="662" y="3025"/>
                    <a:pt x="3025" y="662"/>
                    <a:pt x="5891" y="662"/>
                  </a:cubicBezTo>
                  <a:cubicBezTo>
                    <a:pt x="7561" y="662"/>
                    <a:pt x="9105" y="1481"/>
                    <a:pt x="10050" y="2742"/>
                  </a:cubicBezTo>
                  <a:lnTo>
                    <a:pt x="9357" y="2742"/>
                  </a:lnTo>
                  <a:cubicBezTo>
                    <a:pt x="9168" y="2742"/>
                    <a:pt x="9010" y="2899"/>
                    <a:pt x="9010" y="3088"/>
                  </a:cubicBezTo>
                  <a:cubicBezTo>
                    <a:pt x="9010" y="3309"/>
                    <a:pt x="9168" y="3466"/>
                    <a:pt x="9357" y="3466"/>
                  </a:cubicBezTo>
                  <a:lnTo>
                    <a:pt x="10743" y="3466"/>
                  </a:lnTo>
                  <a:cubicBezTo>
                    <a:pt x="10932" y="3466"/>
                    <a:pt x="11090" y="3309"/>
                    <a:pt x="11090" y="3088"/>
                  </a:cubicBezTo>
                  <a:lnTo>
                    <a:pt x="11090" y="1733"/>
                  </a:lnTo>
                  <a:cubicBezTo>
                    <a:pt x="11090" y="1513"/>
                    <a:pt x="10932" y="1355"/>
                    <a:pt x="10743" y="1355"/>
                  </a:cubicBezTo>
                  <a:cubicBezTo>
                    <a:pt x="10554" y="1355"/>
                    <a:pt x="10397" y="1513"/>
                    <a:pt x="10397" y="1733"/>
                  </a:cubicBezTo>
                  <a:lnTo>
                    <a:pt x="10397" y="2111"/>
                  </a:lnTo>
                  <a:cubicBezTo>
                    <a:pt x="9294" y="820"/>
                    <a:pt x="7624" y="1"/>
                    <a:pt x="58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1" name="Google Shape;10381;p74"/>
            <p:cNvSpPr/>
            <p:nvPr/>
          </p:nvSpPr>
          <p:spPr>
            <a:xfrm>
              <a:off x="1727500" y="3306825"/>
              <a:ext cx="189075" cy="189050"/>
            </a:xfrm>
            <a:custGeom>
              <a:avLst/>
              <a:gdLst/>
              <a:ahLst/>
              <a:cxnLst/>
              <a:rect l="l" t="t" r="r" b="b"/>
              <a:pathLst>
                <a:path w="7563" h="7562" extrusionOk="0">
                  <a:moveTo>
                    <a:pt x="3750" y="2048"/>
                  </a:moveTo>
                  <a:cubicBezTo>
                    <a:pt x="3939" y="2048"/>
                    <a:pt x="4097" y="2206"/>
                    <a:pt x="4097" y="2426"/>
                  </a:cubicBezTo>
                  <a:lnTo>
                    <a:pt x="4097" y="3435"/>
                  </a:lnTo>
                  <a:lnTo>
                    <a:pt x="4475" y="3435"/>
                  </a:lnTo>
                  <a:cubicBezTo>
                    <a:pt x="4664" y="3435"/>
                    <a:pt x="4821" y="3592"/>
                    <a:pt x="4821" y="3781"/>
                  </a:cubicBezTo>
                  <a:cubicBezTo>
                    <a:pt x="4821" y="4002"/>
                    <a:pt x="4664" y="4159"/>
                    <a:pt x="4475" y="4159"/>
                  </a:cubicBezTo>
                  <a:lnTo>
                    <a:pt x="3750" y="4159"/>
                  </a:lnTo>
                  <a:cubicBezTo>
                    <a:pt x="3561" y="4159"/>
                    <a:pt x="3403" y="4002"/>
                    <a:pt x="3403" y="3781"/>
                  </a:cubicBezTo>
                  <a:lnTo>
                    <a:pt x="3403" y="2426"/>
                  </a:lnTo>
                  <a:cubicBezTo>
                    <a:pt x="3403" y="2206"/>
                    <a:pt x="3561" y="2048"/>
                    <a:pt x="3750" y="2048"/>
                  </a:cubicBezTo>
                  <a:close/>
                  <a:moveTo>
                    <a:pt x="3435" y="0"/>
                  </a:moveTo>
                  <a:cubicBezTo>
                    <a:pt x="2647" y="95"/>
                    <a:pt x="1923" y="410"/>
                    <a:pt x="1356" y="883"/>
                  </a:cubicBezTo>
                  <a:lnTo>
                    <a:pt x="2049" y="1576"/>
                  </a:lnTo>
                  <a:cubicBezTo>
                    <a:pt x="2175" y="1702"/>
                    <a:pt x="2175" y="1954"/>
                    <a:pt x="2049" y="2048"/>
                  </a:cubicBezTo>
                  <a:cubicBezTo>
                    <a:pt x="1986" y="2111"/>
                    <a:pt x="1899" y="2143"/>
                    <a:pt x="1812" y="2143"/>
                  </a:cubicBezTo>
                  <a:cubicBezTo>
                    <a:pt x="1726" y="2143"/>
                    <a:pt x="1639" y="2111"/>
                    <a:pt x="1576" y="2048"/>
                  </a:cubicBezTo>
                  <a:lnTo>
                    <a:pt x="883" y="1355"/>
                  </a:lnTo>
                  <a:cubicBezTo>
                    <a:pt x="410" y="1922"/>
                    <a:pt x="95" y="2647"/>
                    <a:pt x="1" y="3435"/>
                  </a:cubicBezTo>
                  <a:lnTo>
                    <a:pt x="1041" y="3435"/>
                  </a:lnTo>
                  <a:cubicBezTo>
                    <a:pt x="1230" y="3435"/>
                    <a:pt x="1387" y="3592"/>
                    <a:pt x="1387" y="3781"/>
                  </a:cubicBezTo>
                  <a:cubicBezTo>
                    <a:pt x="1387" y="3970"/>
                    <a:pt x="1230" y="4128"/>
                    <a:pt x="1041" y="4128"/>
                  </a:cubicBezTo>
                  <a:lnTo>
                    <a:pt x="1" y="4128"/>
                  </a:lnTo>
                  <a:cubicBezTo>
                    <a:pt x="95" y="4915"/>
                    <a:pt x="410" y="5640"/>
                    <a:pt x="883" y="6238"/>
                  </a:cubicBezTo>
                  <a:lnTo>
                    <a:pt x="1576" y="5514"/>
                  </a:lnTo>
                  <a:cubicBezTo>
                    <a:pt x="1639" y="5451"/>
                    <a:pt x="1734" y="5419"/>
                    <a:pt x="1824" y="5419"/>
                  </a:cubicBezTo>
                  <a:cubicBezTo>
                    <a:pt x="1915" y="5419"/>
                    <a:pt x="2001" y="5451"/>
                    <a:pt x="2049" y="5514"/>
                  </a:cubicBezTo>
                  <a:cubicBezTo>
                    <a:pt x="2175" y="5640"/>
                    <a:pt x="2175" y="5860"/>
                    <a:pt x="2049" y="5986"/>
                  </a:cubicBezTo>
                  <a:lnTo>
                    <a:pt x="1356" y="6711"/>
                  </a:lnTo>
                  <a:cubicBezTo>
                    <a:pt x="1923" y="7184"/>
                    <a:pt x="2647" y="7499"/>
                    <a:pt x="3435" y="7562"/>
                  </a:cubicBezTo>
                  <a:lnTo>
                    <a:pt x="3435" y="6553"/>
                  </a:lnTo>
                  <a:cubicBezTo>
                    <a:pt x="3435" y="6333"/>
                    <a:pt x="3592" y="6175"/>
                    <a:pt x="3781" y="6175"/>
                  </a:cubicBezTo>
                  <a:cubicBezTo>
                    <a:pt x="4002" y="6175"/>
                    <a:pt x="4160" y="6333"/>
                    <a:pt x="4160" y="6553"/>
                  </a:cubicBezTo>
                  <a:lnTo>
                    <a:pt x="4160" y="7562"/>
                  </a:lnTo>
                  <a:cubicBezTo>
                    <a:pt x="4947" y="7499"/>
                    <a:pt x="5640" y="7184"/>
                    <a:pt x="6239" y="6711"/>
                  </a:cubicBezTo>
                  <a:lnTo>
                    <a:pt x="5514" y="5986"/>
                  </a:lnTo>
                  <a:cubicBezTo>
                    <a:pt x="5420" y="5860"/>
                    <a:pt x="5420" y="5640"/>
                    <a:pt x="5514" y="5514"/>
                  </a:cubicBezTo>
                  <a:cubicBezTo>
                    <a:pt x="5577" y="5451"/>
                    <a:pt x="5672" y="5419"/>
                    <a:pt x="5762" y="5419"/>
                  </a:cubicBezTo>
                  <a:cubicBezTo>
                    <a:pt x="5853" y="5419"/>
                    <a:pt x="5940" y="5451"/>
                    <a:pt x="5987" y="5514"/>
                  </a:cubicBezTo>
                  <a:lnTo>
                    <a:pt x="6711" y="6238"/>
                  </a:lnTo>
                  <a:cubicBezTo>
                    <a:pt x="7184" y="5640"/>
                    <a:pt x="7499" y="4915"/>
                    <a:pt x="7562" y="4128"/>
                  </a:cubicBezTo>
                  <a:lnTo>
                    <a:pt x="6554" y="4128"/>
                  </a:lnTo>
                  <a:cubicBezTo>
                    <a:pt x="6365" y="4128"/>
                    <a:pt x="6207" y="3970"/>
                    <a:pt x="6207" y="3781"/>
                  </a:cubicBezTo>
                  <a:cubicBezTo>
                    <a:pt x="6207" y="3592"/>
                    <a:pt x="6365" y="3435"/>
                    <a:pt x="6554" y="3435"/>
                  </a:cubicBezTo>
                  <a:lnTo>
                    <a:pt x="7562" y="3435"/>
                  </a:lnTo>
                  <a:cubicBezTo>
                    <a:pt x="7499" y="2647"/>
                    <a:pt x="7184" y="1922"/>
                    <a:pt x="6711" y="1355"/>
                  </a:cubicBezTo>
                  <a:lnTo>
                    <a:pt x="5987" y="2048"/>
                  </a:lnTo>
                  <a:cubicBezTo>
                    <a:pt x="5940" y="2111"/>
                    <a:pt x="5853" y="2143"/>
                    <a:pt x="5762" y="2143"/>
                  </a:cubicBezTo>
                  <a:cubicBezTo>
                    <a:pt x="5672" y="2143"/>
                    <a:pt x="5577" y="2111"/>
                    <a:pt x="5514" y="2048"/>
                  </a:cubicBezTo>
                  <a:cubicBezTo>
                    <a:pt x="5420" y="1922"/>
                    <a:pt x="5420" y="1702"/>
                    <a:pt x="5514" y="1576"/>
                  </a:cubicBezTo>
                  <a:lnTo>
                    <a:pt x="6239" y="883"/>
                  </a:lnTo>
                  <a:cubicBezTo>
                    <a:pt x="5640" y="410"/>
                    <a:pt x="4947" y="95"/>
                    <a:pt x="4160" y="0"/>
                  </a:cubicBezTo>
                  <a:lnTo>
                    <a:pt x="4160" y="1040"/>
                  </a:lnTo>
                  <a:cubicBezTo>
                    <a:pt x="4160" y="1229"/>
                    <a:pt x="4002" y="1387"/>
                    <a:pt x="3781" y="1387"/>
                  </a:cubicBezTo>
                  <a:cubicBezTo>
                    <a:pt x="3592" y="1387"/>
                    <a:pt x="3435" y="1229"/>
                    <a:pt x="3435" y="1040"/>
                  </a:cubicBezTo>
                  <a:lnTo>
                    <a:pt x="343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82" name="Google Shape;10382;p74"/>
          <p:cNvGrpSpPr/>
          <p:nvPr/>
        </p:nvGrpSpPr>
        <p:grpSpPr>
          <a:xfrm>
            <a:off x="6207177" y="1972435"/>
            <a:ext cx="319347" cy="349133"/>
            <a:chOff x="1687350" y="3618725"/>
            <a:chExt cx="270175" cy="295375"/>
          </a:xfrm>
          <a:solidFill>
            <a:srgbClr val="FFC000"/>
          </a:solidFill>
        </p:grpSpPr>
        <p:sp>
          <p:nvSpPr>
            <p:cNvPr id="10383" name="Google Shape;10383;p74"/>
            <p:cNvSpPr/>
            <p:nvPr/>
          </p:nvSpPr>
          <p:spPr>
            <a:xfrm>
              <a:off x="1829900" y="3808550"/>
              <a:ext cx="18150" cy="35450"/>
            </a:xfrm>
            <a:custGeom>
              <a:avLst/>
              <a:gdLst/>
              <a:ahLst/>
              <a:cxnLst/>
              <a:rect l="l" t="t" r="r" b="b"/>
              <a:pathLst>
                <a:path w="726" h="1418" extrusionOk="0">
                  <a:moveTo>
                    <a:pt x="1" y="0"/>
                  </a:moveTo>
                  <a:lnTo>
                    <a:pt x="1" y="1418"/>
                  </a:lnTo>
                  <a:lnTo>
                    <a:pt x="379" y="1418"/>
                  </a:lnTo>
                  <a:cubicBezTo>
                    <a:pt x="568" y="1418"/>
                    <a:pt x="725" y="1260"/>
                    <a:pt x="725" y="1040"/>
                  </a:cubicBezTo>
                  <a:lnTo>
                    <a:pt x="725" y="347"/>
                  </a:ln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4" name="Google Shape;10384;p74"/>
            <p:cNvSpPr/>
            <p:nvPr/>
          </p:nvSpPr>
          <p:spPr>
            <a:xfrm>
              <a:off x="1795250" y="3755775"/>
              <a:ext cx="18125" cy="35450"/>
            </a:xfrm>
            <a:custGeom>
              <a:avLst/>
              <a:gdLst/>
              <a:ahLst/>
              <a:cxnLst/>
              <a:rect l="l" t="t" r="r" b="b"/>
              <a:pathLst>
                <a:path w="725" h="1418" extrusionOk="0">
                  <a:moveTo>
                    <a:pt x="378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1071"/>
                  </a:lnTo>
                  <a:cubicBezTo>
                    <a:pt x="0" y="1260"/>
                    <a:pt x="189" y="1418"/>
                    <a:pt x="378" y="1418"/>
                  </a:cubicBezTo>
                  <a:lnTo>
                    <a:pt x="725" y="1418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5" name="Google Shape;10385;p74"/>
            <p:cNvSpPr/>
            <p:nvPr/>
          </p:nvSpPr>
          <p:spPr>
            <a:xfrm>
              <a:off x="1687350" y="3618725"/>
              <a:ext cx="270175" cy="295375"/>
            </a:xfrm>
            <a:custGeom>
              <a:avLst/>
              <a:gdLst/>
              <a:ahLst/>
              <a:cxnLst/>
              <a:rect l="l" t="t" r="r" b="b"/>
              <a:pathLst>
                <a:path w="10807" h="11815" extrusionOk="0">
                  <a:moveTo>
                    <a:pt x="6459" y="662"/>
                  </a:moveTo>
                  <a:cubicBezTo>
                    <a:pt x="6868" y="662"/>
                    <a:pt x="7183" y="977"/>
                    <a:pt x="7183" y="1355"/>
                  </a:cubicBezTo>
                  <a:cubicBezTo>
                    <a:pt x="7183" y="1765"/>
                    <a:pt x="6868" y="2080"/>
                    <a:pt x="6459" y="2080"/>
                  </a:cubicBezTo>
                  <a:lnTo>
                    <a:pt x="6459" y="1702"/>
                  </a:lnTo>
                  <a:cubicBezTo>
                    <a:pt x="6459" y="1513"/>
                    <a:pt x="6301" y="1355"/>
                    <a:pt x="6112" y="1355"/>
                  </a:cubicBezTo>
                  <a:lnTo>
                    <a:pt x="4726" y="1355"/>
                  </a:lnTo>
                  <a:cubicBezTo>
                    <a:pt x="4537" y="1355"/>
                    <a:pt x="4379" y="1513"/>
                    <a:pt x="4379" y="1702"/>
                  </a:cubicBezTo>
                  <a:lnTo>
                    <a:pt x="4379" y="2080"/>
                  </a:lnTo>
                  <a:cubicBezTo>
                    <a:pt x="3970" y="2017"/>
                    <a:pt x="3655" y="1702"/>
                    <a:pt x="3655" y="1355"/>
                  </a:cubicBezTo>
                  <a:cubicBezTo>
                    <a:pt x="3655" y="977"/>
                    <a:pt x="3970" y="662"/>
                    <a:pt x="4379" y="662"/>
                  </a:cubicBezTo>
                  <a:close/>
                  <a:moveTo>
                    <a:pt x="5387" y="4128"/>
                  </a:moveTo>
                  <a:cubicBezTo>
                    <a:pt x="5608" y="4128"/>
                    <a:pt x="5766" y="4285"/>
                    <a:pt x="5766" y="4474"/>
                  </a:cubicBezTo>
                  <a:lnTo>
                    <a:pt x="5766" y="4821"/>
                  </a:lnTo>
                  <a:lnTo>
                    <a:pt x="6112" y="4821"/>
                  </a:lnTo>
                  <a:cubicBezTo>
                    <a:pt x="6711" y="4821"/>
                    <a:pt x="7120" y="5293"/>
                    <a:pt x="7120" y="5860"/>
                  </a:cubicBezTo>
                  <a:cubicBezTo>
                    <a:pt x="7120" y="6049"/>
                    <a:pt x="6963" y="6207"/>
                    <a:pt x="6774" y="6207"/>
                  </a:cubicBezTo>
                  <a:cubicBezTo>
                    <a:pt x="6585" y="6207"/>
                    <a:pt x="6427" y="6049"/>
                    <a:pt x="6427" y="5860"/>
                  </a:cubicBezTo>
                  <a:cubicBezTo>
                    <a:pt x="6427" y="5640"/>
                    <a:pt x="6270" y="5482"/>
                    <a:pt x="6081" y="5482"/>
                  </a:cubicBezTo>
                  <a:lnTo>
                    <a:pt x="5703" y="5482"/>
                  </a:lnTo>
                  <a:lnTo>
                    <a:pt x="5703" y="6868"/>
                  </a:lnTo>
                  <a:lnTo>
                    <a:pt x="6081" y="6868"/>
                  </a:lnTo>
                  <a:cubicBezTo>
                    <a:pt x="6648" y="6868"/>
                    <a:pt x="7089" y="7341"/>
                    <a:pt x="7089" y="7908"/>
                  </a:cubicBezTo>
                  <a:lnTo>
                    <a:pt x="7089" y="8601"/>
                  </a:lnTo>
                  <a:cubicBezTo>
                    <a:pt x="7089" y="9200"/>
                    <a:pt x="6616" y="9641"/>
                    <a:pt x="6081" y="9641"/>
                  </a:cubicBezTo>
                  <a:lnTo>
                    <a:pt x="5703" y="9641"/>
                  </a:lnTo>
                  <a:lnTo>
                    <a:pt x="5703" y="9987"/>
                  </a:lnTo>
                  <a:cubicBezTo>
                    <a:pt x="5703" y="10176"/>
                    <a:pt x="5545" y="10334"/>
                    <a:pt x="5356" y="10334"/>
                  </a:cubicBezTo>
                  <a:cubicBezTo>
                    <a:pt x="5167" y="10334"/>
                    <a:pt x="5009" y="10176"/>
                    <a:pt x="5009" y="9987"/>
                  </a:cubicBezTo>
                  <a:lnTo>
                    <a:pt x="5009" y="9704"/>
                  </a:lnTo>
                  <a:lnTo>
                    <a:pt x="4631" y="9704"/>
                  </a:lnTo>
                  <a:cubicBezTo>
                    <a:pt x="4064" y="9704"/>
                    <a:pt x="3623" y="9231"/>
                    <a:pt x="3623" y="8664"/>
                  </a:cubicBezTo>
                  <a:cubicBezTo>
                    <a:pt x="3623" y="8475"/>
                    <a:pt x="3781" y="8318"/>
                    <a:pt x="3970" y="8318"/>
                  </a:cubicBezTo>
                  <a:cubicBezTo>
                    <a:pt x="4159" y="8318"/>
                    <a:pt x="4316" y="8475"/>
                    <a:pt x="4316" y="8664"/>
                  </a:cubicBezTo>
                  <a:cubicBezTo>
                    <a:pt x="4316" y="8885"/>
                    <a:pt x="4505" y="9042"/>
                    <a:pt x="4694" y="9042"/>
                  </a:cubicBezTo>
                  <a:lnTo>
                    <a:pt x="5041" y="9042"/>
                  </a:lnTo>
                  <a:lnTo>
                    <a:pt x="5041" y="7625"/>
                  </a:lnTo>
                  <a:lnTo>
                    <a:pt x="4694" y="7625"/>
                  </a:lnTo>
                  <a:lnTo>
                    <a:pt x="4694" y="7593"/>
                  </a:lnTo>
                  <a:cubicBezTo>
                    <a:pt x="4096" y="7593"/>
                    <a:pt x="3655" y="7120"/>
                    <a:pt x="3655" y="6553"/>
                  </a:cubicBezTo>
                  <a:lnTo>
                    <a:pt x="3655" y="5860"/>
                  </a:lnTo>
                  <a:cubicBezTo>
                    <a:pt x="3655" y="5262"/>
                    <a:pt x="4127" y="4821"/>
                    <a:pt x="4694" y="4821"/>
                  </a:cubicBezTo>
                  <a:lnTo>
                    <a:pt x="5041" y="4821"/>
                  </a:lnTo>
                  <a:lnTo>
                    <a:pt x="5041" y="4474"/>
                  </a:lnTo>
                  <a:cubicBezTo>
                    <a:pt x="5041" y="4285"/>
                    <a:pt x="5198" y="4128"/>
                    <a:pt x="5387" y="4128"/>
                  </a:cubicBezTo>
                  <a:close/>
                  <a:moveTo>
                    <a:pt x="4379" y="0"/>
                  </a:moveTo>
                  <a:cubicBezTo>
                    <a:pt x="3623" y="0"/>
                    <a:pt x="2993" y="662"/>
                    <a:pt x="2993" y="1387"/>
                  </a:cubicBezTo>
                  <a:cubicBezTo>
                    <a:pt x="2993" y="2143"/>
                    <a:pt x="3623" y="2773"/>
                    <a:pt x="4379" y="2773"/>
                  </a:cubicBezTo>
                  <a:lnTo>
                    <a:pt x="4379" y="2899"/>
                  </a:lnTo>
                  <a:cubicBezTo>
                    <a:pt x="3781" y="3025"/>
                    <a:pt x="3277" y="3277"/>
                    <a:pt x="2804" y="3592"/>
                  </a:cubicBezTo>
                  <a:lnTo>
                    <a:pt x="2332" y="3056"/>
                  </a:lnTo>
                  <a:lnTo>
                    <a:pt x="2584" y="2804"/>
                  </a:lnTo>
                  <a:cubicBezTo>
                    <a:pt x="2710" y="2710"/>
                    <a:pt x="2710" y="2458"/>
                    <a:pt x="2615" y="2332"/>
                  </a:cubicBezTo>
                  <a:lnTo>
                    <a:pt x="1701" y="1292"/>
                  </a:lnTo>
                  <a:cubicBezTo>
                    <a:pt x="1630" y="1203"/>
                    <a:pt x="1529" y="1165"/>
                    <a:pt x="1432" y="1165"/>
                  </a:cubicBezTo>
                  <a:cubicBezTo>
                    <a:pt x="1357" y="1165"/>
                    <a:pt x="1284" y="1188"/>
                    <a:pt x="1229" y="1229"/>
                  </a:cubicBezTo>
                  <a:lnTo>
                    <a:pt x="158" y="2143"/>
                  </a:lnTo>
                  <a:cubicBezTo>
                    <a:pt x="0" y="2269"/>
                    <a:pt x="0" y="2489"/>
                    <a:pt x="126" y="2615"/>
                  </a:cubicBezTo>
                  <a:lnTo>
                    <a:pt x="1040" y="3686"/>
                  </a:lnTo>
                  <a:cubicBezTo>
                    <a:pt x="1090" y="3770"/>
                    <a:pt x="1183" y="3809"/>
                    <a:pt x="1279" y="3809"/>
                  </a:cubicBezTo>
                  <a:cubicBezTo>
                    <a:pt x="1365" y="3809"/>
                    <a:pt x="1453" y="3777"/>
                    <a:pt x="1512" y="3718"/>
                  </a:cubicBezTo>
                  <a:lnTo>
                    <a:pt x="1764" y="3497"/>
                  </a:lnTo>
                  <a:lnTo>
                    <a:pt x="2237" y="4033"/>
                  </a:lnTo>
                  <a:cubicBezTo>
                    <a:pt x="1418" y="4852"/>
                    <a:pt x="914" y="5986"/>
                    <a:pt x="914" y="7247"/>
                  </a:cubicBezTo>
                  <a:cubicBezTo>
                    <a:pt x="914" y="9735"/>
                    <a:pt x="2930" y="11815"/>
                    <a:pt x="5387" y="11815"/>
                  </a:cubicBezTo>
                  <a:cubicBezTo>
                    <a:pt x="7876" y="11815"/>
                    <a:pt x="9893" y="9798"/>
                    <a:pt x="9893" y="7247"/>
                  </a:cubicBezTo>
                  <a:cubicBezTo>
                    <a:pt x="9893" y="5986"/>
                    <a:pt x="9389" y="4852"/>
                    <a:pt x="8538" y="4033"/>
                  </a:cubicBezTo>
                  <a:lnTo>
                    <a:pt x="9011" y="3497"/>
                  </a:lnTo>
                  <a:lnTo>
                    <a:pt x="9294" y="3718"/>
                  </a:lnTo>
                  <a:cubicBezTo>
                    <a:pt x="9368" y="3777"/>
                    <a:pt x="9450" y="3809"/>
                    <a:pt x="9528" y="3809"/>
                  </a:cubicBezTo>
                  <a:cubicBezTo>
                    <a:pt x="9616" y="3809"/>
                    <a:pt x="9700" y="3770"/>
                    <a:pt x="9767" y="3686"/>
                  </a:cubicBezTo>
                  <a:lnTo>
                    <a:pt x="10680" y="2615"/>
                  </a:lnTo>
                  <a:cubicBezTo>
                    <a:pt x="10806" y="2458"/>
                    <a:pt x="10806" y="2269"/>
                    <a:pt x="10649" y="2143"/>
                  </a:cubicBezTo>
                  <a:lnTo>
                    <a:pt x="9578" y="1229"/>
                  </a:lnTo>
                  <a:cubicBezTo>
                    <a:pt x="9509" y="1188"/>
                    <a:pt x="9434" y="1165"/>
                    <a:pt x="9361" y="1165"/>
                  </a:cubicBezTo>
                  <a:cubicBezTo>
                    <a:pt x="9267" y="1165"/>
                    <a:pt x="9176" y="1203"/>
                    <a:pt x="9105" y="1292"/>
                  </a:cubicBezTo>
                  <a:lnTo>
                    <a:pt x="8191" y="2332"/>
                  </a:lnTo>
                  <a:cubicBezTo>
                    <a:pt x="8065" y="2489"/>
                    <a:pt x="8065" y="2710"/>
                    <a:pt x="8223" y="2804"/>
                  </a:cubicBezTo>
                  <a:lnTo>
                    <a:pt x="8506" y="3056"/>
                  </a:lnTo>
                  <a:lnTo>
                    <a:pt x="8034" y="3592"/>
                  </a:lnTo>
                  <a:cubicBezTo>
                    <a:pt x="7561" y="3245"/>
                    <a:pt x="7057" y="3025"/>
                    <a:pt x="6459" y="2899"/>
                  </a:cubicBezTo>
                  <a:lnTo>
                    <a:pt x="6459" y="2773"/>
                  </a:lnTo>
                  <a:cubicBezTo>
                    <a:pt x="7215" y="2773"/>
                    <a:pt x="7845" y="2143"/>
                    <a:pt x="7845" y="1387"/>
                  </a:cubicBezTo>
                  <a:cubicBezTo>
                    <a:pt x="7845" y="662"/>
                    <a:pt x="7215" y="0"/>
                    <a:pt x="64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86" name="Google Shape;10386;p74"/>
          <p:cNvGrpSpPr/>
          <p:nvPr/>
        </p:nvGrpSpPr>
        <p:grpSpPr>
          <a:xfrm>
            <a:off x="6190880" y="2418916"/>
            <a:ext cx="351940" cy="349133"/>
            <a:chOff x="1672375" y="3982600"/>
            <a:chExt cx="297750" cy="295375"/>
          </a:xfrm>
          <a:solidFill>
            <a:srgbClr val="FFC000"/>
          </a:solidFill>
        </p:grpSpPr>
        <p:sp>
          <p:nvSpPr>
            <p:cNvPr id="10387" name="Google Shape;10387;p74"/>
            <p:cNvSpPr/>
            <p:nvPr/>
          </p:nvSpPr>
          <p:spPr>
            <a:xfrm>
              <a:off x="1796825" y="3982600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8" y="1"/>
                  </a:moveTo>
                  <a:cubicBezTo>
                    <a:pt x="441" y="1"/>
                    <a:pt x="0" y="442"/>
                    <a:pt x="0" y="1009"/>
                  </a:cubicBezTo>
                  <a:cubicBezTo>
                    <a:pt x="0" y="1576"/>
                    <a:pt x="441" y="2048"/>
                    <a:pt x="1008" y="2048"/>
                  </a:cubicBezTo>
                  <a:cubicBezTo>
                    <a:pt x="1576" y="2048"/>
                    <a:pt x="2048" y="1576"/>
                    <a:pt x="2048" y="1009"/>
                  </a:cubicBezTo>
                  <a:cubicBezTo>
                    <a:pt x="2048" y="442"/>
                    <a:pt x="1576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8" name="Google Shape;10388;p74"/>
            <p:cNvSpPr/>
            <p:nvPr/>
          </p:nvSpPr>
          <p:spPr>
            <a:xfrm>
              <a:off x="1672375" y="4092075"/>
              <a:ext cx="297750" cy="185900"/>
            </a:xfrm>
            <a:custGeom>
              <a:avLst/>
              <a:gdLst/>
              <a:ahLst/>
              <a:cxnLst/>
              <a:rect l="l" t="t" r="r" b="b"/>
              <a:pathLst>
                <a:path w="11910" h="7436" extrusionOk="0">
                  <a:moveTo>
                    <a:pt x="3498" y="1"/>
                  </a:moveTo>
                  <a:cubicBezTo>
                    <a:pt x="2174" y="316"/>
                    <a:pt x="1418" y="820"/>
                    <a:pt x="1418" y="1482"/>
                  </a:cubicBezTo>
                  <a:cubicBezTo>
                    <a:pt x="1418" y="2112"/>
                    <a:pt x="2080" y="2553"/>
                    <a:pt x="3088" y="2868"/>
                  </a:cubicBezTo>
                  <a:lnTo>
                    <a:pt x="1891" y="5357"/>
                  </a:lnTo>
                  <a:lnTo>
                    <a:pt x="1765" y="5357"/>
                  </a:lnTo>
                  <a:cubicBezTo>
                    <a:pt x="788" y="5357"/>
                    <a:pt x="1" y="5766"/>
                    <a:pt x="1" y="6365"/>
                  </a:cubicBezTo>
                  <a:cubicBezTo>
                    <a:pt x="1" y="6963"/>
                    <a:pt x="757" y="7404"/>
                    <a:pt x="1765" y="7404"/>
                  </a:cubicBezTo>
                  <a:cubicBezTo>
                    <a:pt x="2804" y="7404"/>
                    <a:pt x="3498" y="6963"/>
                    <a:pt x="3498" y="6365"/>
                  </a:cubicBezTo>
                  <a:cubicBezTo>
                    <a:pt x="3498" y="5987"/>
                    <a:pt x="3151" y="5609"/>
                    <a:pt x="2615" y="5451"/>
                  </a:cubicBezTo>
                  <a:lnTo>
                    <a:pt x="3781" y="3025"/>
                  </a:lnTo>
                  <a:cubicBezTo>
                    <a:pt x="4348" y="3151"/>
                    <a:pt x="4978" y="3183"/>
                    <a:pt x="5608" y="3214"/>
                  </a:cubicBezTo>
                  <a:lnTo>
                    <a:pt x="5608" y="5388"/>
                  </a:lnTo>
                  <a:cubicBezTo>
                    <a:pt x="4758" y="5451"/>
                    <a:pt x="4222" y="5892"/>
                    <a:pt x="4222" y="6396"/>
                  </a:cubicBezTo>
                  <a:cubicBezTo>
                    <a:pt x="4222" y="6995"/>
                    <a:pt x="4978" y="7436"/>
                    <a:pt x="5955" y="7436"/>
                  </a:cubicBezTo>
                  <a:cubicBezTo>
                    <a:pt x="6932" y="7436"/>
                    <a:pt x="7688" y="6995"/>
                    <a:pt x="7688" y="6396"/>
                  </a:cubicBezTo>
                  <a:cubicBezTo>
                    <a:pt x="7688" y="5892"/>
                    <a:pt x="7089" y="5451"/>
                    <a:pt x="6302" y="5388"/>
                  </a:cubicBezTo>
                  <a:lnTo>
                    <a:pt x="6302" y="3214"/>
                  </a:lnTo>
                  <a:cubicBezTo>
                    <a:pt x="6932" y="3214"/>
                    <a:pt x="7562" y="3151"/>
                    <a:pt x="8129" y="3025"/>
                  </a:cubicBezTo>
                  <a:lnTo>
                    <a:pt x="9295" y="5451"/>
                  </a:lnTo>
                  <a:cubicBezTo>
                    <a:pt x="8759" y="5609"/>
                    <a:pt x="8381" y="5987"/>
                    <a:pt x="8381" y="6365"/>
                  </a:cubicBezTo>
                  <a:cubicBezTo>
                    <a:pt x="8381" y="6963"/>
                    <a:pt x="9137" y="7404"/>
                    <a:pt x="10114" y="7404"/>
                  </a:cubicBezTo>
                  <a:cubicBezTo>
                    <a:pt x="11122" y="7404"/>
                    <a:pt x="11909" y="6963"/>
                    <a:pt x="11909" y="6365"/>
                  </a:cubicBezTo>
                  <a:cubicBezTo>
                    <a:pt x="11909" y="5766"/>
                    <a:pt x="11122" y="5357"/>
                    <a:pt x="10145" y="5357"/>
                  </a:cubicBezTo>
                  <a:lnTo>
                    <a:pt x="10019" y="5357"/>
                  </a:lnTo>
                  <a:lnTo>
                    <a:pt x="8822" y="2868"/>
                  </a:lnTo>
                  <a:cubicBezTo>
                    <a:pt x="9830" y="2584"/>
                    <a:pt x="10492" y="2112"/>
                    <a:pt x="10492" y="1482"/>
                  </a:cubicBezTo>
                  <a:cubicBezTo>
                    <a:pt x="10492" y="820"/>
                    <a:pt x="9736" y="316"/>
                    <a:pt x="8381" y="1"/>
                  </a:cubicBezTo>
                  <a:lnTo>
                    <a:pt x="8381" y="64"/>
                  </a:lnTo>
                  <a:lnTo>
                    <a:pt x="8381" y="1450"/>
                  </a:lnTo>
                  <a:cubicBezTo>
                    <a:pt x="8381" y="1639"/>
                    <a:pt x="8223" y="1797"/>
                    <a:pt x="8034" y="1797"/>
                  </a:cubicBezTo>
                  <a:lnTo>
                    <a:pt x="3876" y="1797"/>
                  </a:lnTo>
                  <a:cubicBezTo>
                    <a:pt x="3655" y="1797"/>
                    <a:pt x="3498" y="1639"/>
                    <a:pt x="3498" y="1450"/>
                  </a:cubicBezTo>
                  <a:lnTo>
                    <a:pt x="3498" y="64"/>
                  </a:lnTo>
                  <a:lnTo>
                    <a:pt x="349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9" name="Google Shape;10389;p74"/>
            <p:cNvSpPr/>
            <p:nvPr/>
          </p:nvSpPr>
          <p:spPr>
            <a:xfrm>
              <a:off x="1778700" y="4051125"/>
              <a:ext cx="86675" cy="69325"/>
            </a:xfrm>
            <a:custGeom>
              <a:avLst/>
              <a:gdLst/>
              <a:ahLst/>
              <a:cxnLst/>
              <a:rect l="l" t="t" r="r" b="b"/>
              <a:pathLst>
                <a:path w="3467" h="2773" extrusionOk="0">
                  <a:moveTo>
                    <a:pt x="1733" y="1"/>
                  </a:moveTo>
                  <a:cubicBezTo>
                    <a:pt x="788" y="1"/>
                    <a:pt x="1" y="757"/>
                    <a:pt x="1" y="1733"/>
                  </a:cubicBezTo>
                  <a:lnTo>
                    <a:pt x="1" y="2773"/>
                  </a:lnTo>
                  <a:lnTo>
                    <a:pt x="3466" y="2773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90" name="Google Shape;10390;p74"/>
          <p:cNvGrpSpPr/>
          <p:nvPr/>
        </p:nvGrpSpPr>
        <p:grpSpPr>
          <a:xfrm>
            <a:off x="4882872" y="2883111"/>
            <a:ext cx="350079" cy="350079"/>
            <a:chOff x="3497300" y="3227275"/>
            <a:chExt cx="296175" cy="296175"/>
          </a:xfrm>
          <a:solidFill>
            <a:srgbClr val="FFC000"/>
          </a:solidFill>
        </p:grpSpPr>
        <p:sp>
          <p:nvSpPr>
            <p:cNvPr id="10391" name="Google Shape;10391;p74"/>
            <p:cNvSpPr/>
            <p:nvPr/>
          </p:nvSpPr>
          <p:spPr>
            <a:xfrm>
              <a:off x="3609925" y="33399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cubicBezTo>
                    <a:pt x="1" y="2112"/>
                    <a:pt x="631" y="2742"/>
                    <a:pt x="1387" y="2742"/>
                  </a:cubicBezTo>
                  <a:cubicBezTo>
                    <a:pt x="2143" y="2742"/>
                    <a:pt x="2773" y="2112"/>
                    <a:pt x="2773" y="1355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2" name="Google Shape;10392;p74"/>
            <p:cNvSpPr/>
            <p:nvPr/>
          </p:nvSpPr>
          <p:spPr>
            <a:xfrm>
              <a:off x="3531175" y="3227275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741" y="3466"/>
                    <a:pt x="3466" y="2678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3" name="Google Shape;10393;p74"/>
            <p:cNvSpPr/>
            <p:nvPr/>
          </p:nvSpPr>
          <p:spPr>
            <a:xfrm>
              <a:off x="3670575" y="3227275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8"/>
                    <a:pt x="788" y="3466"/>
                    <a:pt x="1733" y="3466"/>
                  </a:cubicBezTo>
                  <a:cubicBezTo>
                    <a:pt x="2679" y="3466"/>
                    <a:pt x="3466" y="2678"/>
                    <a:pt x="3466" y="1733"/>
                  </a:cubicBez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4" name="Google Shape;10394;p74"/>
            <p:cNvSpPr/>
            <p:nvPr/>
          </p:nvSpPr>
          <p:spPr>
            <a:xfrm>
              <a:off x="3622525" y="3421825"/>
              <a:ext cx="41775" cy="25225"/>
            </a:xfrm>
            <a:custGeom>
              <a:avLst/>
              <a:gdLst/>
              <a:ahLst/>
              <a:cxnLst/>
              <a:rect l="l" t="t" r="r" b="b"/>
              <a:pathLst>
                <a:path w="1671" h="1009" extrusionOk="0">
                  <a:moveTo>
                    <a:pt x="1" y="0"/>
                  </a:moveTo>
                  <a:lnTo>
                    <a:pt x="851" y="1008"/>
                  </a:lnTo>
                  <a:lnTo>
                    <a:pt x="1671" y="0"/>
                  </a:lnTo>
                  <a:lnTo>
                    <a:pt x="1671" y="0"/>
                  </a:lnTo>
                  <a:cubicBezTo>
                    <a:pt x="1450" y="126"/>
                    <a:pt x="1167" y="158"/>
                    <a:pt x="851" y="158"/>
                  </a:cubicBezTo>
                  <a:cubicBezTo>
                    <a:pt x="568" y="158"/>
                    <a:pt x="284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5" name="Google Shape;10395;p74"/>
            <p:cNvSpPr/>
            <p:nvPr/>
          </p:nvSpPr>
          <p:spPr>
            <a:xfrm>
              <a:off x="3566600" y="34163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261" y="1"/>
                  </a:moveTo>
                  <a:cubicBezTo>
                    <a:pt x="474" y="599"/>
                    <a:pt x="1" y="1513"/>
                    <a:pt x="1" y="2490"/>
                  </a:cubicBezTo>
                  <a:lnTo>
                    <a:pt x="1" y="3907"/>
                  </a:lnTo>
                  <a:cubicBezTo>
                    <a:pt x="1" y="4096"/>
                    <a:pt x="158" y="4254"/>
                    <a:pt x="379" y="4254"/>
                  </a:cubicBezTo>
                  <a:lnTo>
                    <a:pt x="2805" y="4254"/>
                  </a:lnTo>
                  <a:lnTo>
                    <a:pt x="2805" y="1891"/>
                  </a:ln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6" name="Google Shape;10396;p74"/>
            <p:cNvSpPr/>
            <p:nvPr/>
          </p:nvSpPr>
          <p:spPr>
            <a:xfrm>
              <a:off x="3653250" y="34171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544" y="0"/>
                  </a:moveTo>
                  <a:lnTo>
                    <a:pt x="1" y="1890"/>
                  </a:lnTo>
                  <a:lnTo>
                    <a:pt x="1" y="4253"/>
                  </a:lnTo>
                  <a:lnTo>
                    <a:pt x="2458" y="4253"/>
                  </a:lnTo>
                  <a:cubicBezTo>
                    <a:pt x="2647" y="4253"/>
                    <a:pt x="2804" y="4096"/>
                    <a:pt x="2804" y="3907"/>
                  </a:cubicBezTo>
                  <a:lnTo>
                    <a:pt x="2804" y="2489"/>
                  </a:lnTo>
                  <a:cubicBezTo>
                    <a:pt x="2773" y="1481"/>
                    <a:pt x="2300" y="567"/>
                    <a:pt x="15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7" name="Google Shape;10397;p74"/>
            <p:cNvSpPr/>
            <p:nvPr/>
          </p:nvSpPr>
          <p:spPr>
            <a:xfrm>
              <a:off x="3655625" y="3310775"/>
              <a:ext cx="137850" cy="108700"/>
            </a:xfrm>
            <a:custGeom>
              <a:avLst/>
              <a:gdLst/>
              <a:ahLst/>
              <a:cxnLst/>
              <a:rect l="l" t="t" r="r" b="b"/>
              <a:pathLst>
                <a:path w="5514" h="4348" extrusionOk="0">
                  <a:moveTo>
                    <a:pt x="3686" y="1512"/>
                  </a:moveTo>
                  <a:cubicBezTo>
                    <a:pt x="3907" y="1512"/>
                    <a:pt x="4064" y="1670"/>
                    <a:pt x="4064" y="1859"/>
                  </a:cubicBezTo>
                  <a:cubicBezTo>
                    <a:pt x="4064" y="2048"/>
                    <a:pt x="3907" y="2205"/>
                    <a:pt x="3686" y="2205"/>
                  </a:cubicBezTo>
                  <a:lnTo>
                    <a:pt x="2993" y="2205"/>
                  </a:lnTo>
                  <a:cubicBezTo>
                    <a:pt x="2804" y="2205"/>
                    <a:pt x="2646" y="2048"/>
                    <a:pt x="2646" y="1859"/>
                  </a:cubicBezTo>
                  <a:cubicBezTo>
                    <a:pt x="2646" y="1670"/>
                    <a:pt x="2804" y="1512"/>
                    <a:pt x="2993" y="1512"/>
                  </a:cubicBezTo>
                  <a:close/>
                  <a:moveTo>
                    <a:pt x="4127" y="0"/>
                  </a:moveTo>
                  <a:cubicBezTo>
                    <a:pt x="3686" y="536"/>
                    <a:pt x="3056" y="851"/>
                    <a:pt x="2331" y="851"/>
                  </a:cubicBezTo>
                  <a:cubicBezTo>
                    <a:pt x="1607" y="851"/>
                    <a:pt x="977" y="504"/>
                    <a:pt x="536" y="63"/>
                  </a:cubicBezTo>
                  <a:cubicBezTo>
                    <a:pt x="347" y="221"/>
                    <a:pt x="158" y="378"/>
                    <a:pt x="0" y="567"/>
                  </a:cubicBezTo>
                  <a:cubicBezTo>
                    <a:pt x="945" y="756"/>
                    <a:pt x="1638" y="1575"/>
                    <a:pt x="1638" y="2615"/>
                  </a:cubicBezTo>
                  <a:cubicBezTo>
                    <a:pt x="1638" y="2930"/>
                    <a:pt x="1575" y="3214"/>
                    <a:pt x="1449" y="3466"/>
                  </a:cubicBezTo>
                  <a:cubicBezTo>
                    <a:pt x="1859" y="3718"/>
                    <a:pt x="2205" y="4001"/>
                    <a:pt x="2520" y="4348"/>
                  </a:cubicBezTo>
                  <a:lnTo>
                    <a:pt x="5167" y="4348"/>
                  </a:lnTo>
                  <a:cubicBezTo>
                    <a:pt x="5356" y="4348"/>
                    <a:pt x="5513" y="4190"/>
                    <a:pt x="5513" y="4001"/>
                  </a:cubicBezTo>
                  <a:lnTo>
                    <a:pt x="5513" y="2615"/>
                  </a:lnTo>
                  <a:cubicBezTo>
                    <a:pt x="5482" y="1512"/>
                    <a:pt x="4915" y="567"/>
                    <a:pt x="41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8" name="Google Shape;10398;p74"/>
            <p:cNvSpPr/>
            <p:nvPr/>
          </p:nvSpPr>
          <p:spPr>
            <a:xfrm>
              <a:off x="3497300" y="3309975"/>
              <a:ext cx="136275" cy="108725"/>
            </a:xfrm>
            <a:custGeom>
              <a:avLst/>
              <a:gdLst/>
              <a:ahLst/>
              <a:cxnLst/>
              <a:rect l="l" t="t" r="r" b="b"/>
              <a:pathLst>
                <a:path w="5451" h="4349" extrusionOk="0">
                  <a:moveTo>
                    <a:pt x="2426" y="1544"/>
                  </a:moveTo>
                  <a:cubicBezTo>
                    <a:pt x="2615" y="1544"/>
                    <a:pt x="2773" y="1702"/>
                    <a:pt x="2773" y="1891"/>
                  </a:cubicBezTo>
                  <a:cubicBezTo>
                    <a:pt x="2773" y="2080"/>
                    <a:pt x="2615" y="2237"/>
                    <a:pt x="2426" y="2237"/>
                  </a:cubicBezTo>
                  <a:lnTo>
                    <a:pt x="1733" y="2237"/>
                  </a:lnTo>
                  <a:cubicBezTo>
                    <a:pt x="1513" y="2237"/>
                    <a:pt x="1355" y="2080"/>
                    <a:pt x="1355" y="1891"/>
                  </a:cubicBezTo>
                  <a:cubicBezTo>
                    <a:pt x="1355" y="1702"/>
                    <a:pt x="1513" y="1544"/>
                    <a:pt x="1733" y="1544"/>
                  </a:cubicBezTo>
                  <a:close/>
                  <a:moveTo>
                    <a:pt x="1324" y="1"/>
                  </a:moveTo>
                  <a:cubicBezTo>
                    <a:pt x="536" y="568"/>
                    <a:pt x="1" y="1513"/>
                    <a:pt x="1" y="2552"/>
                  </a:cubicBezTo>
                  <a:lnTo>
                    <a:pt x="1" y="3939"/>
                  </a:lnTo>
                  <a:cubicBezTo>
                    <a:pt x="1" y="4191"/>
                    <a:pt x="95" y="4348"/>
                    <a:pt x="316" y="4348"/>
                  </a:cubicBezTo>
                  <a:lnTo>
                    <a:pt x="2930" y="4348"/>
                  </a:lnTo>
                  <a:cubicBezTo>
                    <a:pt x="3214" y="3970"/>
                    <a:pt x="3561" y="3655"/>
                    <a:pt x="4002" y="3466"/>
                  </a:cubicBezTo>
                  <a:cubicBezTo>
                    <a:pt x="3876" y="3183"/>
                    <a:pt x="3813" y="2930"/>
                    <a:pt x="3813" y="2615"/>
                  </a:cubicBezTo>
                  <a:cubicBezTo>
                    <a:pt x="3813" y="1607"/>
                    <a:pt x="4506" y="757"/>
                    <a:pt x="5451" y="568"/>
                  </a:cubicBezTo>
                  <a:cubicBezTo>
                    <a:pt x="5293" y="347"/>
                    <a:pt x="5104" y="190"/>
                    <a:pt x="4915" y="32"/>
                  </a:cubicBezTo>
                  <a:cubicBezTo>
                    <a:pt x="4474" y="505"/>
                    <a:pt x="3844" y="820"/>
                    <a:pt x="3151" y="820"/>
                  </a:cubicBezTo>
                  <a:cubicBezTo>
                    <a:pt x="2426" y="820"/>
                    <a:pt x="1796" y="505"/>
                    <a:pt x="13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99" name="Google Shape;10399;p74"/>
          <p:cNvGrpSpPr/>
          <p:nvPr/>
        </p:nvGrpSpPr>
        <p:grpSpPr>
          <a:xfrm>
            <a:off x="4883345" y="3332506"/>
            <a:ext cx="349133" cy="347272"/>
            <a:chOff x="3497300" y="3591950"/>
            <a:chExt cx="295375" cy="293800"/>
          </a:xfrm>
          <a:solidFill>
            <a:srgbClr val="FFC000"/>
          </a:solidFill>
        </p:grpSpPr>
        <p:sp>
          <p:nvSpPr>
            <p:cNvPr id="10400" name="Google Shape;10400;p74"/>
            <p:cNvSpPr/>
            <p:nvPr/>
          </p:nvSpPr>
          <p:spPr>
            <a:xfrm>
              <a:off x="3628825" y="3724275"/>
              <a:ext cx="18150" cy="16550"/>
            </a:xfrm>
            <a:custGeom>
              <a:avLst/>
              <a:gdLst/>
              <a:ahLst/>
              <a:cxnLst/>
              <a:rect l="l" t="t" r="r" b="b"/>
              <a:pathLst>
                <a:path w="726" h="662" extrusionOk="0">
                  <a:moveTo>
                    <a:pt x="375" y="0"/>
                  </a:moveTo>
                  <a:cubicBezTo>
                    <a:pt x="292" y="0"/>
                    <a:pt x="206" y="32"/>
                    <a:pt x="127" y="95"/>
                  </a:cubicBezTo>
                  <a:cubicBezTo>
                    <a:pt x="1" y="221"/>
                    <a:pt x="1" y="441"/>
                    <a:pt x="127" y="567"/>
                  </a:cubicBezTo>
                  <a:cubicBezTo>
                    <a:pt x="190" y="630"/>
                    <a:pt x="277" y="662"/>
                    <a:pt x="363" y="662"/>
                  </a:cubicBezTo>
                  <a:cubicBezTo>
                    <a:pt x="450" y="662"/>
                    <a:pt x="536" y="630"/>
                    <a:pt x="599" y="567"/>
                  </a:cubicBezTo>
                  <a:cubicBezTo>
                    <a:pt x="725" y="441"/>
                    <a:pt x="725" y="221"/>
                    <a:pt x="599" y="95"/>
                  </a:cubicBezTo>
                  <a:cubicBezTo>
                    <a:pt x="536" y="32"/>
                    <a:pt x="458" y="0"/>
                    <a:pt x="3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1" name="Google Shape;10401;p74"/>
            <p:cNvSpPr/>
            <p:nvPr/>
          </p:nvSpPr>
          <p:spPr>
            <a:xfrm>
              <a:off x="3590250" y="3689400"/>
              <a:ext cx="94525" cy="86675"/>
            </a:xfrm>
            <a:custGeom>
              <a:avLst/>
              <a:gdLst/>
              <a:ahLst/>
              <a:cxnLst/>
              <a:rect l="l" t="t" r="r" b="b"/>
              <a:pathLst>
                <a:path w="3781" h="3467" extrusionOk="0">
                  <a:moveTo>
                    <a:pt x="1922" y="710"/>
                  </a:moveTo>
                  <a:cubicBezTo>
                    <a:pt x="2190" y="710"/>
                    <a:pt x="2458" y="812"/>
                    <a:pt x="2647" y="1017"/>
                  </a:cubicBezTo>
                  <a:cubicBezTo>
                    <a:pt x="3088" y="1395"/>
                    <a:pt x="3088" y="2088"/>
                    <a:pt x="2647" y="2466"/>
                  </a:cubicBezTo>
                  <a:cubicBezTo>
                    <a:pt x="2458" y="2671"/>
                    <a:pt x="2190" y="2773"/>
                    <a:pt x="1922" y="2773"/>
                  </a:cubicBezTo>
                  <a:cubicBezTo>
                    <a:pt x="1654" y="2773"/>
                    <a:pt x="1386" y="2671"/>
                    <a:pt x="1197" y="2466"/>
                  </a:cubicBezTo>
                  <a:cubicBezTo>
                    <a:pt x="788" y="2088"/>
                    <a:pt x="788" y="1395"/>
                    <a:pt x="1197" y="1017"/>
                  </a:cubicBezTo>
                  <a:cubicBezTo>
                    <a:pt x="1386" y="812"/>
                    <a:pt x="1654" y="710"/>
                    <a:pt x="1922" y="710"/>
                  </a:cubicBezTo>
                  <a:close/>
                  <a:moveTo>
                    <a:pt x="1930" y="1"/>
                  </a:moveTo>
                  <a:cubicBezTo>
                    <a:pt x="1489" y="1"/>
                    <a:pt x="1040" y="182"/>
                    <a:pt x="693" y="544"/>
                  </a:cubicBezTo>
                  <a:cubicBezTo>
                    <a:pt x="0" y="1206"/>
                    <a:pt x="0" y="2309"/>
                    <a:pt x="693" y="2970"/>
                  </a:cubicBezTo>
                  <a:cubicBezTo>
                    <a:pt x="1024" y="3301"/>
                    <a:pt x="1473" y="3466"/>
                    <a:pt x="1918" y="3466"/>
                  </a:cubicBezTo>
                  <a:cubicBezTo>
                    <a:pt x="2363" y="3466"/>
                    <a:pt x="2804" y="3301"/>
                    <a:pt x="3119" y="2970"/>
                  </a:cubicBezTo>
                  <a:cubicBezTo>
                    <a:pt x="3781" y="2309"/>
                    <a:pt x="3781" y="1206"/>
                    <a:pt x="3119" y="544"/>
                  </a:cubicBezTo>
                  <a:cubicBezTo>
                    <a:pt x="2804" y="182"/>
                    <a:pt x="2371" y="1"/>
                    <a:pt x="19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2" name="Google Shape;10402;p74"/>
            <p:cNvSpPr/>
            <p:nvPr/>
          </p:nvSpPr>
          <p:spPr>
            <a:xfrm>
              <a:off x="3674525" y="3601400"/>
              <a:ext cx="118150" cy="118950"/>
            </a:xfrm>
            <a:custGeom>
              <a:avLst/>
              <a:gdLst/>
              <a:ahLst/>
              <a:cxnLst/>
              <a:rect l="l" t="t" r="r" b="b"/>
              <a:pathLst>
                <a:path w="4726" h="4758" extrusionOk="0">
                  <a:moveTo>
                    <a:pt x="3533" y="0"/>
                  </a:moveTo>
                  <a:cubicBezTo>
                    <a:pt x="3442" y="0"/>
                    <a:pt x="3355" y="32"/>
                    <a:pt x="3308" y="95"/>
                  </a:cubicBezTo>
                  <a:lnTo>
                    <a:pt x="0" y="3308"/>
                  </a:lnTo>
                  <a:cubicBezTo>
                    <a:pt x="410" y="3623"/>
                    <a:pt x="788" y="4127"/>
                    <a:pt x="1953" y="4758"/>
                  </a:cubicBezTo>
                  <a:lnTo>
                    <a:pt x="4600" y="2678"/>
                  </a:lnTo>
                  <a:cubicBezTo>
                    <a:pt x="4663" y="2615"/>
                    <a:pt x="4726" y="2521"/>
                    <a:pt x="4726" y="2395"/>
                  </a:cubicBezTo>
                  <a:cubicBezTo>
                    <a:pt x="4726" y="1544"/>
                    <a:pt x="4348" y="693"/>
                    <a:pt x="3781" y="95"/>
                  </a:cubicBezTo>
                  <a:cubicBezTo>
                    <a:pt x="3718" y="32"/>
                    <a:pt x="3623" y="0"/>
                    <a:pt x="35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3" name="Google Shape;10403;p74"/>
            <p:cNvSpPr/>
            <p:nvPr/>
          </p:nvSpPr>
          <p:spPr>
            <a:xfrm>
              <a:off x="3631200" y="3774675"/>
              <a:ext cx="103200" cy="102400"/>
            </a:xfrm>
            <a:custGeom>
              <a:avLst/>
              <a:gdLst/>
              <a:ahLst/>
              <a:cxnLst/>
              <a:rect l="l" t="t" r="r" b="b"/>
              <a:pathLst>
                <a:path w="4128" h="4096" extrusionOk="0">
                  <a:moveTo>
                    <a:pt x="2048" y="0"/>
                  </a:moveTo>
                  <a:cubicBezTo>
                    <a:pt x="1985" y="32"/>
                    <a:pt x="1985" y="63"/>
                    <a:pt x="1954" y="126"/>
                  </a:cubicBezTo>
                  <a:cubicBezTo>
                    <a:pt x="1506" y="546"/>
                    <a:pt x="859" y="767"/>
                    <a:pt x="235" y="767"/>
                  </a:cubicBezTo>
                  <a:cubicBezTo>
                    <a:pt x="156" y="767"/>
                    <a:pt x="78" y="764"/>
                    <a:pt x="0" y="756"/>
                  </a:cubicBezTo>
                  <a:lnTo>
                    <a:pt x="0" y="756"/>
                  </a:lnTo>
                  <a:cubicBezTo>
                    <a:pt x="567" y="1670"/>
                    <a:pt x="1355" y="3749"/>
                    <a:pt x="1418" y="3875"/>
                  </a:cubicBezTo>
                  <a:cubicBezTo>
                    <a:pt x="1450" y="4001"/>
                    <a:pt x="1607" y="4096"/>
                    <a:pt x="1733" y="4096"/>
                  </a:cubicBezTo>
                  <a:cubicBezTo>
                    <a:pt x="1891" y="4096"/>
                    <a:pt x="1985" y="4033"/>
                    <a:pt x="2048" y="3875"/>
                  </a:cubicBezTo>
                  <a:lnTo>
                    <a:pt x="2426" y="2647"/>
                  </a:lnTo>
                  <a:lnTo>
                    <a:pt x="3182" y="2647"/>
                  </a:lnTo>
                  <a:cubicBezTo>
                    <a:pt x="4128" y="2647"/>
                    <a:pt x="2710" y="630"/>
                    <a:pt x="2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4" name="Google Shape;10404;p74"/>
            <p:cNvSpPr/>
            <p:nvPr/>
          </p:nvSpPr>
          <p:spPr>
            <a:xfrm>
              <a:off x="3691850" y="3726625"/>
              <a:ext cx="89800" cy="89050"/>
            </a:xfrm>
            <a:custGeom>
              <a:avLst/>
              <a:gdLst/>
              <a:ahLst/>
              <a:cxnLst/>
              <a:rect l="l" t="t" r="r" b="b"/>
              <a:pathLst>
                <a:path w="3592" h="3562" extrusionOk="0">
                  <a:moveTo>
                    <a:pt x="252" y="1"/>
                  </a:moveTo>
                  <a:cubicBezTo>
                    <a:pt x="284" y="410"/>
                    <a:pt x="189" y="883"/>
                    <a:pt x="0" y="1292"/>
                  </a:cubicBezTo>
                  <a:cubicBezTo>
                    <a:pt x="630" y="1922"/>
                    <a:pt x="1134" y="2615"/>
                    <a:pt x="1544" y="3466"/>
                  </a:cubicBezTo>
                  <a:cubicBezTo>
                    <a:pt x="1565" y="3530"/>
                    <a:pt x="1634" y="3562"/>
                    <a:pt x="1715" y="3562"/>
                  </a:cubicBezTo>
                  <a:cubicBezTo>
                    <a:pt x="1874" y="3562"/>
                    <a:pt x="2080" y="3443"/>
                    <a:pt x="2080" y="3214"/>
                  </a:cubicBezTo>
                  <a:lnTo>
                    <a:pt x="2080" y="2458"/>
                  </a:lnTo>
                  <a:lnTo>
                    <a:pt x="3308" y="2080"/>
                  </a:lnTo>
                  <a:cubicBezTo>
                    <a:pt x="3497" y="1985"/>
                    <a:pt x="3592" y="1891"/>
                    <a:pt x="3592" y="1733"/>
                  </a:cubicBezTo>
                  <a:cubicBezTo>
                    <a:pt x="3592" y="1576"/>
                    <a:pt x="3497" y="1450"/>
                    <a:pt x="3340" y="1418"/>
                  </a:cubicBezTo>
                  <a:cubicBezTo>
                    <a:pt x="3182" y="1355"/>
                    <a:pt x="1134" y="568"/>
                    <a:pt x="2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5" name="Google Shape;10405;p74"/>
            <p:cNvSpPr/>
            <p:nvPr/>
          </p:nvSpPr>
          <p:spPr>
            <a:xfrm>
              <a:off x="3505175" y="3767575"/>
              <a:ext cx="120525" cy="118175"/>
            </a:xfrm>
            <a:custGeom>
              <a:avLst/>
              <a:gdLst/>
              <a:ahLst/>
              <a:cxnLst/>
              <a:rect l="l" t="t" r="r" b="b"/>
              <a:pathLst>
                <a:path w="4821" h="4727" extrusionOk="0">
                  <a:moveTo>
                    <a:pt x="3372" y="1"/>
                  </a:moveTo>
                  <a:lnTo>
                    <a:pt x="95" y="3277"/>
                  </a:lnTo>
                  <a:cubicBezTo>
                    <a:pt x="1" y="3435"/>
                    <a:pt x="1" y="3687"/>
                    <a:pt x="158" y="3781"/>
                  </a:cubicBezTo>
                  <a:cubicBezTo>
                    <a:pt x="788" y="4411"/>
                    <a:pt x="1607" y="4727"/>
                    <a:pt x="2458" y="4727"/>
                  </a:cubicBezTo>
                  <a:cubicBezTo>
                    <a:pt x="2584" y="4727"/>
                    <a:pt x="2679" y="4695"/>
                    <a:pt x="2742" y="4632"/>
                  </a:cubicBezTo>
                  <a:lnTo>
                    <a:pt x="4821" y="1986"/>
                  </a:lnTo>
                  <a:cubicBezTo>
                    <a:pt x="4254" y="851"/>
                    <a:pt x="3718" y="442"/>
                    <a:pt x="33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6" name="Google Shape;10406;p74"/>
            <p:cNvSpPr/>
            <p:nvPr/>
          </p:nvSpPr>
          <p:spPr>
            <a:xfrm>
              <a:off x="3631200" y="3591950"/>
              <a:ext cx="104000" cy="84300"/>
            </a:xfrm>
            <a:custGeom>
              <a:avLst/>
              <a:gdLst/>
              <a:ahLst/>
              <a:cxnLst/>
              <a:rect l="l" t="t" r="r" b="b"/>
              <a:pathLst>
                <a:path w="4160" h="3372" extrusionOk="0">
                  <a:moveTo>
                    <a:pt x="2836" y="0"/>
                  </a:moveTo>
                  <a:cubicBezTo>
                    <a:pt x="2678" y="0"/>
                    <a:pt x="2584" y="32"/>
                    <a:pt x="2521" y="95"/>
                  </a:cubicBezTo>
                  <a:lnTo>
                    <a:pt x="0" y="3245"/>
                  </a:lnTo>
                  <a:cubicBezTo>
                    <a:pt x="90" y="3238"/>
                    <a:pt x="181" y="3234"/>
                    <a:pt x="272" y="3234"/>
                  </a:cubicBezTo>
                  <a:cubicBezTo>
                    <a:pt x="568" y="3234"/>
                    <a:pt x="870" y="3275"/>
                    <a:pt x="1135" y="3371"/>
                  </a:cubicBezTo>
                  <a:cubicBezTo>
                    <a:pt x="1324" y="3119"/>
                    <a:pt x="3939" y="567"/>
                    <a:pt x="4159" y="347"/>
                  </a:cubicBezTo>
                  <a:cubicBezTo>
                    <a:pt x="3718" y="158"/>
                    <a:pt x="3308" y="0"/>
                    <a:pt x="2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7" name="Google Shape;10407;p74"/>
            <p:cNvSpPr/>
            <p:nvPr/>
          </p:nvSpPr>
          <p:spPr>
            <a:xfrm>
              <a:off x="3497300" y="3721900"/>
              <a:ext cx="84300" cy="107150"/>
            </a:xfrm>
            <a:custGeom>
              <a:avLst/>
              <a:gdLst/>
              <a:ahLst/>
              <a:cxnLst/>
              <a:rect l="l" t="t" r="r" b="b"/>
              <a:pathLst>
                <a:path w="3372" h="4286" extrusionOk="0">
                  <a:moveTo>
                    <a:pt x="3246" y="1"/>
                  </a:moveTo>
                  <a:lnTo>
                    <a:pt x="95" y="2552"/>
                  </a:lnTo>
                  <a:cubicBezTo>
                    <a:pt x="32" y="2615"/>
                    <a:pt x="1" y="2710"/>
                    <a:pt x="1" y="2836"/>
                  </a:cubicBezTo>
                  <a:cubicBezTo>
                    <a:pt x="1" y="3340"/>
                    <a:pt x="95" y="3844"/>
                    <a:pt x="347" y="4285"/>
                  </a:cubicBezTo>
                  <a:lnTo>
                    <a:pt x="3372" y="1261"/>
                  </a:lnTo>
                  <a:cubicBezTo>
                    <a:pt x="3214" y="851"/>
                    <a:pt x="3183" y="410"/>
                    <a:pt x="32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08" name="Google Shape;10408;p74"/>
          <p:cNvGrpSpPr/>
          <p:nvPr/>
        </p:nvGrpSpPr>
        <p:grpSpPr>
          <a:xfrm>
            <a:off x="4883345" y="3807644"/>
            <a:ext cx="349133" cy="349163"/>
            <a:chOff x="3497300" y="3955025"/>
            <a:chExt cx="295375" cy="295400"/>
          </a:xfrm>
          <a:solidFill>
            <a:srgbClr val="FFC000"/>
          </a:solidFill>
        </p:grpSpPr>
        <p:sp>
          <p:nvSpPr>
            <p:cNvPr id="10409" name="Google Shape;10409;p74"/>
            <p:cNvSpPr/>
            <p:nvPr/>
          </p:nvSpPr>
          <p:spPr>
            <a:xfrm>
              <a:off x="3660350" y="4035375"/>
              <a:ext cx="132325" cy="155175"/>
            </a:xfrm>
            <a:custGeom>
              <a:avLst/>
              <a:gdLst/>
              <a:ahLst/>
              <a:cxnLst/>
              <a:rect l="l" t="t" r="r" b="b"/>
              <a:pathLst>
                <a:path w="5293" h="6207" extrusionOk="0">
                  <a:moveTo>
                    <a:pt x="4663" y="0"/>
                  </a:moveTo>
                  <a:lnTo>
                    <a:pt x="0" y="2773"/>
                  </a:lnTo>
                  <a:lnTo>
                    <a:pt x="4127" y="6207"/>
                  </a:lnTo>
                  <a:cubicBezTo>
                    <a:pt x="4852" y="5199"/>
                    <a:pt x="5293" y="4033"/>
                    <a:pt x="5293" y="2678"/>
                  </a:cubicBezTo>
                  <a:cubicBezTo>
                    <a:pt x="5293" y="1733"/>
                    <a:pt x="5041" y="851"/>
                    <a:pt x="4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0" name="Google Shape;10410;p74"/>
            <p:cNvSpPr/>
            <p:nvPr/>
          </p:nvSpPr>
          <p:spPr>
            <a:xfrm>
              <a:off x="3653250" y="3955025"/>
              <a:ext cx="114225" cy="133150"/>
            </a:xfrm>
            <a:custGeom>
              <a:avLst/>
              <a:gdLst/>
              <a:ahLst/>
              <a:cxnLst/>
              <a:rect l="l" t="t" r="r" b="b"/>
              <a:pathLst>
                <a:path w="4569" h="5326" extrusionOk="0">
                  <a:moveTo>
                    <a:pt x="1" y="1"/>
                  </a:moveTo>
                  <a:lnTo>
                    <a:pt x="1" y="5325"/>
                  </a:lnTo>
                  <a:lnTo>
                    <a:pt x="4569" y="2679"/>
                  </a:lnTo>
                  <a:cubicBezTo>
                    <a:pt x="3561" y="1167"/>
                    <a:pt x="1891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1" name="Google Shape;10411;p74"/>
            <p:cNvSpPr/>
            <p:nvPr/>
          </p:nvSpPr>
          <p:spPr>
            <a:xfrm>
              <a:off x="3497300" y="3955025"/>
              <a:ext cx="256000" cy="295400"/>
            </a:xfrm>
            <a:custGeom>
              <a:avLst/>
              <a:gdLst/>
              <a:ahLst/>
              <a:cxnLst/>
              <a:rect l="l" t="t" r="r" b="b"/>
              <a:pathLst>
                <a:path w="10240" h="11816" extrusionOk="0">
                  <a:moveTo>
                    <a:pt x="5577" y="1"/>
                  </a:moveTo>
                  <a:cubicBezTo>
                    <a:pt x="2521" y="190"/>
                    <a:pt x="1" y="2805"/>
                    <a:pt x="1" y="5892"/>
                  </a:cubicBezTo>
                  <a:cubicBezTo>
                    <a:pt x="1" y="9137"/>
                    <a:pt x="2678" y="11815"/>
                    <a:pt x="5923" y="11815"/>
                  </a:cubicBezTo>
                  <a:cubicBezTo>
                    <a:pt x="7625" y="11815"/>
                    <a:pt x="9168" y="11059"/>
                    <a:pt x="10240" y="9925"/>
                  </a:cubicBezTo>
                  <a:lnTo>
                    <a:pt x="5703" y="6176"/>
                  </a:lnTo>
                  <a:cubicBezTo>
                    <a:pt x="5608" y="6144"/>
                    <a:pt x="5577" y="5987"/>
                    <a:pt x="5577" y="5892"/>
                  </a:cubicBezTo>
                  <a:lnTo>
                    <a:pt x="557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12" name="Google Shape;10412;p74"/>
          <p:cNvGrpSpPr/>
          <p:nvPr/>
        </p:nvGrpSpPr>
        <p:grpSpPr>
          <a:xfrm>
            <a:off x="7107917" y="2883835"/>
            <a:ext cx="327739" cy="348631"/>
            <a:chOff x="5364750" y="3235150"/>
            <a:chExt cx="277275" cy="294950"/>
          </a:xfrm>
          <a:solidFill>
            <a:srgbClr val="FFC000"/>
          </a:solidFill>
        </p:grpSpPr>
        <p:sp>
          <p:nvSpPr>
            <p:cNvPr id="10413" name="Google Shape;10413;p74"/>
            <p:cNvSpPr/>
            <p:nvPr/>
          </p:nvSpPr>
          <p:spPr>
            <a:xfrm>
              <a:off x="5502600" y="3235150"/>
              <a:ext cx="17350" cy="44125"/>
            </a:xfrm>
            <a:custGeom>
              <a:avLst/>
              <a:gdLst/>
              <a:ahLst/>
              <a:cxnLst/>
              <a:rect l="l" t="t" r="r" b="b"/>
              <a:pathLst>
                <a:path w="694" h="176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cubicBezTo>
                    <a:pt x="0" y="1607"/>
                    <a:pt x="158" y="1765"/>
                    <a:pt x="347" y="1765"/>
                  </a:cubicBezTo>
                  <a:cubicBezTo>
                    <a:pt x="536" y="1765"/>
                    <a:pt x="693" y="1607"/>
                    <a:pt x="693" y="141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4" name="Google Shape;10414;p74"/>
            <p:cNvSpPr/>
            <p:nvPr/>
          </p:nvSpPr>
          <p:spPr>
            <a:xfrm>
              <a:off x="5555375" y="3253850"/>
              <a:ext cx="35450" cy="34100"/>
            </a:xfrm>
            <a:custGeom>
              <a:avLst/>
              <a:gdLst/>
              <a:ahLst/>
              <a:cxnLst/>
              <a:rect l="l" t="t" r="r" b="b"/>
              <a:pathLst>
                <a:path w="1418" h="1364" extrusionOk="0">
                  <a:moveTo>
                    <a:pt x="1071" y="1"/>
                  </a:moveTo>
                  <a:cubicBezTo>
                    <a:pt x="977" y="1"/>
                    <a:pt x="882" y="24"/>
                    <a:pt x="819" y="72"/>
                  </a:cubicBezTo>
                  <a:lnTo>
                    <a:pt x="126" y="796"/>
                  </a:lnTo>
                  <a:cubicBezTo>
                    <a:pt x="0" y="922"/>
                    <a:pt x="0" y="1143"/>
                    <a:pt x="126" y="1269"/>
                  </a:cubicBezTo>
                  <a:cubicBezTo>
                    <a:pt x="189" y="1332"/>
                    <a:pt x="268" y="1363"/>
                    <a:pt x="350" y="1363"/>
                  </a:cubicBezTo>
                  <a:cubicBezTo>
                    <a:pt x="433" y="1363"/>
                    <a:pt x="520" y="1332"/>
                    <a:pt x="599" y="1269"/>
                  </a:cubicBezTo>
                  <a:lnTo>
                    <a:pt x="1323" y="544"/>
                  </a:lnTo>
                  <a:cubicBezTo>
                    <a:pt x="1418" y="418"/>
                    <a:pt x="1418" y="198"/>
                    <a:pt x="1323" y="72"/>
                  </a:cubicBezTo>
                  <a:cubicBezTo>
                    <a:pt x="1260" y="24"/>
                    <a:pt x="1166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5" name="Google Shape;10415;p74"/>
            <p:cNvSpPr/>
            <p:nvPr/>
          </p:nvSpPr>
          <p:spPr>
            <a:xfrm>
              <a:off x="5606550" y="3357225"/>
              <a:ext cx="35475" cy="18150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79" y="725"/>
                  </a:cubicBezTo>
                  <a:lnTo>
                    <a:pt x="1072" y="725"/>
                  </a:lnTo>
                  <a:cubicBezTo>
                    <a:pt x="1261" y="725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6" name="Google Shape;10416;p74"/>
            <p:cNvSpPr/>
            <p:nvPr/>
          </p:nvSpPr>
          <p:spPr>
            <a:xfrm>
              <a:off x="5364750" y="3357225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694"/>
                    <a:pt x="347" y="694"/>
                  </a:cubicBezTo>
                  <a:lnTo>
                    <a:pt x="1072" y="694"/>
                  </a:lnTo>
                  <a:cubicBezTo>
                    <a:pt x="1261" y="694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7" name="Google Shape;10417;p74"/>
            <p:cNvSpPr/>
            <p:nvPr/>
          </p:nvSpPr>
          <p:spPr>
            <a:xfrm>
              <a:off x="5433275" y="3253850"/>
              <a:ext cx="35475" cy="34100"/>
            </a:xfrm>
            <a:custGeom>
              <a:avLst/>
              <a:gdLst/>
              <a:ahLst/>
              <a:cxnLst/>
              <a:rect l="l" t="t" r="r" b="b"/>
              <a:pathLst>
                <a:path w="1419" h="1364" extrusionOk="0">
                  <a:moveTo>
                    <a:pt x="363" y="1"/>
                  </a:moveTo>
                  <a:cubicBezTo>
                    <a:pt x="276" y="1"/>
                    <a:pt x="190" y="24"/>
                    <a:pt x="127" y="72"/>
                  </a:cubicBezTo>
                  <a:cubicBezTo>
                    <a:pt x="1" y="198"/>
                    <a:pt x="1" y="450"/>
                    <a:pt x="127" y="544"/>
                  </a:cubicBezTo>
                  <a:lnTo>
                    <a:pt x="820" y="1269"/>
                  </a:lnTo>
                  <a:cubicBezTo>
                    <a:pt x="883" y="1332"/>
                    <a:pt x="977" y="1363"/>
                    <a:pt x="1072" y="1363"/>
                  </a:cubicBezTo>
                  <a:cubicBezTo>
                    <a:pt x="1166" y="1363"/>
                    <a:pt x="1261" y="1332"/>
                    <a:pt x="1324" y="1269"/>
                  </a:cubicBezTo>
                  <a:cubicBezTo>
                    <a:pt x="1418" y="1143"/>
                    <a:pt x="1418" y="922"/>
                    <a:pt x="1324" y="796"/>
                  </a:cubicBezTo>
                  <a:lnTo>
                    <a:pt x="599" y="72"/>
                  </a:lnTo>
                  <a:cubicBezTo>
                    <a:pt x="536" y="24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8" name="Google Shape;10418;p74"/>
            <p:cNvSpPr/>
            <p:nvPr/>
          </p:nvSpPr>
          <p:spPr>
            <a:xfrm>
              <a:off x="5380500" y="3287775"/>
              <a:ext cx="37050" cy="25975"/>
            </a:xfrm>
            <a:custGeom>
              <a:avLst/>
              <a:gdLst/>
              <a:ahLst/>
              <a:cxnLst/>
              <a:rect l="l" t="t" r="r" b="b"/>
              <a:pathLst>
                <a:path w="1482" h="1039" extrusionOk="0">
                  <a:moveTo>
                    <a:pt x="396" y="0"/>
                  </a:moveTo>
                  <a:cubicBezTo>
                    <a:pt x="267" y="0"/>
                    <a:pt x="132" y="81"/>
                    <a:pt x="64" y="195"/>
                  </a:cubicBezTo>
                  <a:cubicBezTo>
                    <a:pt x="1" y="353"/>
                    <a:pt x="64" y="573"/>
                    <a:pt x="221" y="668"/>
                  </a:cubicBezTo>
                  <a:lnTo>
                    <a:pt x="946" y="1015"/>
                  </a:lnTo>
                  <a:cubicBezTo>
                    <a:pt x="987" y="1031"/>
                    <a:pt x="1032" y="1039"/>
                    <a:pt x="1077" y="1039"/>
                  </a:cubicBezTo>
                  <a:cubicBezTo>
                    <a:pt x="1209" y="1039"/>
                    <a:pt x="1349" y="974"/>
                    <a:pt x="1419" y="857"/>
                  </a:cubicBezTo>
                  <a:cubicBezTo>
                    <a:pt x="1482" y="699"/>
                    <a:pt x="1419" y="447"/>
                    <a:pt x="1261" y="384"/>
                  </a:cubicBezTo>
                  <a:lnTo>
                    <a:pt x="536" y="38"/>
                  </a:lnTo>
                  <a:cubicBezTo>
                    <a:pt x="493" y="12"/>
                    <a:pt x="445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9" name="Google Shape;10419;p74"/>
            <p:cNvSpPr/>
            <p:nvPr/>
          </p:nvSpPr>
          <p:spPr>
            <a:xfrm>
              <a:off x="5588450" y="3288075"/>
              <a:ext cx="37025" cy="26800"/>
            </a:xfrm>
            <a:custGeom>
              <a:avLst/>
              <a:gdLst/>
              <a:ahLst/>
              <a:cxnLst/>
              <a:rect l="l" t="t" r="r" b="b"/>
              <a:pathLst>
                <a:path w="1481" h="1072" extrusionOk="0">
                  <a:moveTo>
                    <a:pt x="1110" y="0"/>
                  </a:moveTo>
                  <a:cubicBezTo>
                    <a:pt x="1049" y="0"/>
                    <a:pt x="983" y="18"/>
                    <a:pt x="914" y="57"/>
                  </a:cubicBezTo>
                  <a:lnTo>
                    <a:pt x="221" y="404"/>
                  </a:lnTo>
                  <a:cubicBezTo>
                    <a:pt x="63" y="498"/>
                    <a:pt x="0" y="687"/>
                    <a:pt x="63" y="877"/>
                  </a:cubicBezTo>
                  <a:cubicBezTo>
                    <a:pt x="132" y="991"/>
                    <a:pt x="250" y="1072"/>
                    <a:pt x="382" y="1072"/>
                  </a:cubicBezTo>
                  <a:cubicBezTo>
                    <a:pt x="432" y="1072"/>
                    <a:pt x="484" y="1060"/>
                    <a:pt x="536" y="1034"/>
                  </a:cubicBezTo>
                  <a:lnTo>
                    <a:pt x="1260" y="687"/>
                  </a:lnTo>
                  <a:cubicBezTo>
                    <a:pt x="1418" y="593"/>
                    <a:pt x="1481" y="404"/>
                    <a:pt x="1418" y="215"/>
                  </a:cubicBezTo>
                  <a:cubicBezTo>
                    <a:pt x="1353" y="85"/>
                    <a:pt x="1244" y="0"/>
                    <a:pt x="11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0" name="Google Shape;10420;p74"/>
            <p:cNvSpPr/>
            <p:nvPr/>
          </p:nvSpPr>
          <p:spPr>
            <a:xfrm>
              <a:off x="5412025" y="3286350"/>
              <a:ext cx="177225" cy="243750"/>
            </a:xfrm>
            <a:custGeom>
              <a:avLst/>
              <a:gdLst/>
              <a:ahLst/>
              <a:cxnLst/>
              <a:rect l="l" t="t" r="r" b="b"/>
              <a:pathLst>
                <a:path w="7089" h="9750" extrusionOk="0">
                  <a:moveTo>
                    <a:pt x="3529" y="0"/>
                  </a:moveTo>
                  <a:cubicBezTo>
                    <a:pt x="3151" y="0"/>
                    <a:pt x="2836" y="315"/>
                    <a:pt x="2836" y="725"/>
                  </a:cubicBezTo>
                  <a:lnTo>
                    <a:pt x="2836" y="1418"/>
                  </a:lnTo>
                  <a:cubicBezTo>
                    <a:pt x="2836" y="1040"/>
                    <a:pt x="2520" y="725"/>
                    <a:pt x="2111" y="725"/>
                  </a:cubicBezTo>
                  <a:cubicBezTo>
                    <a:pt x="1733" y="725"/>
                    <a:pt x="1418" y="1040"/>
                    <a:pt x="1418" y="1418"/>
                  </a:cubicBezTo>
                  <a:lnTo>
                    <a:pt x="1418" y="2143"/>
                  </a:lnTo>
                  <a:cubicBezTo>
                    <a:pt x="1544" y="2143"/>
                    <a:pt x="1638" y="2080"/>
                    <a:pt x="1764" y="2080"/>
                  </a:cubicBezTo>
                  <a:lnTo>
                    <a:pt x="3497" y="2080"/>
                  </a:lnTo>
                  <a:cubicBezTo>
                    <a:pt x="4253" y="2080"/>
                    <a:pt x="4883" y="2710"/>
                    <a:pt x="4883" y="3466"/>
                  </a:cubicBezTo>
                  <a:cubicBezTo>
                    <a:pt x="4883" y="4096"/>
                    <a:pt x="4474" y="4600"/>
                    <a:pt x="3907" y="4758"/>
                  </a:cubicBezTo>
                  <a:cubicBezTo>
                    <a:pt x="4064" y="5073"/>
                    <a:pt x="4159" y="5482"/>
                    <a:pt x="4159" y="5860"/>
                  </a:cubicBezTo>
                  <a:cubicBezTo>
                    <a:pt x="4159" y="6081"/>
                    <a:pt x="4001" y="6238"/>
                    <a:pt x="3812" y="6238"/>
                  </a:cubicBezTo>
                  <a:cubicBezTo>
                    <a:pt x="3623" y="6238"/>
                    <a:pt x="3466" y="6081"/>
                    <a:pt x="3466" y="5860"/>
                  </a:cubicBezTo>
                  <a:cubicBezTo>
                    <a:pt x="3466" y="4915"/>
                    <a:pt x="2678" y="4128"/>
                    <a:pt x="1733" y="4128"/>
                  </a:cubicBezTo>
                  <a:lnTo>
                    <a:pt x="3466" y="4128"/>
                  </a:lnTo>
                  <a:cubicBezTo>
                    <a:pt x="3844" y="4128"/>
                    <a:pt x="4159" y="3812"/>
                    <a:pt x="4159" y="3434"/>
                  </a:cubicBezTo>
                  <a:cubicBezTo>
                    <a:pt x="4159" y="3025"/>
                    <a:pt x="3844" y="2710"/>
                    <a:pt x="3466" y="2710"/>
                  </a:cubicBezTo>
                  <a:lnTo>
                    <a:pt x="1733" y="2710"/>
                  </a:lnTo>
                  <a:cubicBezTo>
                    <a:pt x="788" y="2710"/>
                    <a:pt x="0" y="3497"/>
                    <a:pt x="0" y="4443"/>
                  </a:cubicBezTo>
                  <a:lnTo>
                    <a:pt x="0" y="5167"/>
                  </a:lnTo>
                  <a:cubicBezTo>
                    <a:pt x="0" y="6112"/>
                    <a:pt x="536" y="6963"/>
                    <a:pt x="1386" y="7372"/>
                  </a:cubicBezTo>
                  <a:lnTo>
                    <a:pt x="1386" y="8318"/>
                  </a:lnTo>
                  <a:cubicBezTo>
                    <a:pt x="977" y="8318"/>
                    <a:pt x="662" y="8633"/>
                    <a:pt x="662" y="9011"/>
                  </a:cubicBezTo>
                  <a:lnTo>
                    <a:pt x="662" y="9389"/>
                  </a:lnTo>
                  <a:cubicBezTo>
                    <a:pt x="662" y="9578"/>
                    <a:pt x="819" y="9735"/>
                    <a:pt x="1008" y="9735"/>
                  </a:cubicBezTo>
                  <a:lnTo>
                    <a:pt x="5860" y="9735"/>
                  </a:lnTo>
                  <a:cubicBezTo>
                    <a:pt x="5923" y="9745"/>
                    <a:pt x="5979" y="9749"/>
                    <a:pt x="6029" y="9749"/>
                  </a:cubicBezTo>
                  <a:cubicBezTo>
                    <a:pt x="6305" y="9749"/>
                    <a:pt x="6396" y="9612"/>
                    <a:pt x="6396" y="9452"/>
                  </a:cubicBezTo>
                  <a:lnTo>
                    <a:pt x="6396" y="9105"/>
                  </a:lnTo>
                  <a:cubicBezTo>
                    <a:pt x="6396" y="8696"/>
                    <a:pt x="6112" y="8381"/>
                    <a:pt x="5702" y="8381"/>
                  </a:cubicBezTo>
                  <a:lnTo>
                    <a:pt x="5702" y="7436"/>
                  </a:lnTo>
                  <a:cubicBezTo>
                    <a:pt x="6522" y="7057"/>
                    <a:pt x="7089" y="6175"/>
                    <a:pt x="7089" y="5230"/>
                  </a:cubicBezTo>
                  <a:lnTo>
                    <a:pt x="7089" y="2143"/>
                  </a:lnTo>
                  <a:cubicBezTo>
                    <a:pt x="7089" y="1733"/>
                    <a:pt x="6774" y="1418"/>
                    <a:pt x="6364" y="1418"/>
                  </a:cubicBezTo>
                  <a:cubicBezTo>
                    <a:pt x="5986" y="1418"/>
                    <a:pt x="5671" y="1733"/>
                    <a:pt x="5671" y="2143"/>
                  </a:cubicBezTo>
                  <a:lnTo>
                    <a:pt x="5671" y="1418"/>
                  </a:lnTo>
                  <a:cubicBezTo>
                    <a:pt x="5671" y="1040"/>
                    <a:pt x="5356" y="725"/>
                    <a:pt x="4946" y="725"/>
                  </a:cubicBezTo>
                  <a:cubicBezTo>
                    <a:pt x="4568" y="725"/>
                    <a:pt x="4253" y="1040"/>
                    <a:pt x="4253" y="1418"/>
                  </a:cubicBezTo>
                  <a:lnTo>
                    <a:pt x="4253" y="725"/>
                  </a:lnTo>
                  <a:cubicBezTo>
                    <a:pt x="4253" y="315"/>
                    <a:pt x="3938" y="0"/>
                    <a:pt x="35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21" name="Google Shape;10421;p74"/>
          <p:cNvGrpSpPr/>
          <p:nvPr/>
        </p:nvGrpSpPr>
        <p:grpSpPr>
          <a:xfrm>
            <a:off x="7096274" y="3330171"/>
            <a:ext cx="351024" cy="351940"/>
            <a:chOff x="5355300" y="3598250"/>
            <a:chExt cx="296975" cy="297750"/>
          </a:xfrm>
          <a:solidFill>
            <a:srgbClr val="FFC000"/>
          </a:solidFill>
        </p:grpSpPr>
        <p:sp>
          <p:nvSpPr>
            <p:cNvPr id="10422" name="Google Shape;10422;p74"/>
            <p:cNvSpPr/>
            <p:nvPr/>
          </p:nvSpPr>
          <p:spPr>
            <a:xfrm>
              <a:off x="5355300" y="3703000"/>
              <a:ext cx="35475" cy="191425"/>
            </a:xfrm>
            <a:custGeom>
              <a:avLst/>
              <a:gdLst/>
              <a:ahLst/>
              <a:cxnLst/>
              <a:rect l="l" t="t" r="r" b="b"/>
              <a:pathLst>
                <a:path w="1419" h="7657" extrusionOk="0">
                  <a:moveTo>
                    <a:pt x="410" y="0"/>
                  </a:moveTo>
                  <a:cubicBezTo>
                    <a:pt x="221" y="0"/>
                    <a:pt x="64" y="158"/>
                    <a:pt x="64" y="347"/>
                  </a:cubicBezTo>
                  <a:cubicBezTo>
                    <a:pt x="1" y="2867"/>
                    <a:pt x="1" y="4789"/>
                    <a:pt x="1" y="7310"/>
                  </a:cubicBezTo>
                  <a:cubicBezTo>
                    <a:pt x="1" y="7530"/>
                    <a:pt x="158" y="7656"/>
                    <a:pt x="379" y="7656"/>
                  </a:cubicBezTo>
                  <a:cubicBezTo>
                    <a:pt x="568" y="7656"/>
                    <a:pt x="725" y="7530"/>
                    <a:pt x="725" y="7310"/>
                  </a:cubicBezTo>
                  <a:lnTo>
                    <a:pt x="725" y="1355"/>
                  </a:lnTo>
                  <a:lnTo>
                    <a:pt x="1418" y="1355"/>
                  </a:ln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3" name="Google Shape;10423;p74"/>
            <p:cNvSpPr/>
            <p:nvPr/>
          </p:nvSpPr>
          <p:spPr>
            <a:xfrm>
              <a:off x="5389175" y="3773100"/>
              <a:ext cx="122900" cy="122900"/>
            </a:xfrm>
            <a:custGeom>
              <a:avLst/>
              <a:gdLst/>
              <a:ahLst/>
              <a:cxnLst/>
              <a:rect l="l" t="t" r="r" b="b"/>
              <a:pathLst>
                <a:path w="4916" h="4916" extrusionOk="0">
                  <a:moveTo>
                    <a:pt x="2080" y="0"/>
                  </a:moveTo>
                  <a:lnTo>
                    <a:pt x="2080" y="693"/>
                  </a:lnTo>
                  <a:lnTo>
                    <a:pt x="1733" y="693"/>
                  </a:lnTo>
                  <a:cubicBezTo>
                    <a:pt x="788" y="693"/>
                    <a:pt x="0" y="1481"/>
                    <a:pt x="0" y="2458"/>
                  </a:cubicBezTo>
                  <a:cubicBezTo>
                    <a:pt x="0" y="2678"/>
                    <a:pt x="158" y="2836"/>
                    <a:pt x="347" y="2836"/>
                  </a:cubicBezTo>
                  <a:lnTo>
                    <a:pt x="2080" y="2836"/>
                  </a:lnTo>
                  <a:lnTo>
                    <a:pt x="2080" y="3529"/>
                  </a:lnTo>
                  <a:lnTo>
                    <a:pt x="1072" y="3529"/>
                  </a:lnTo>
                  <a:cubicBezTo>
                    <a:pt x="473" y="3529"/>
                    <a:pt x="32" y="4001"/>
                    <a:pt x="32" y="4569"/>
                  </a:cubicBezTo>
                  <a:cubicBezTo>
                    <a:pt x="32" y="4758"/>
                    <a:pt x="189" y="4915"/>
                    <a:pt x="410" y="4915"/>
                  </a:cubicBezTo>
                  <a:cubicBezTo>
                    <a:pt x="599" y="4915"/>
                    <a:pt x="757" y="4758"/>
                    <a:pt x="757" y="4569"/>
                  </a:cubicBezTo>
                  <a:cubicBezTo>
                    <a:pt x="757" y="4348"/>
                    <a:pt x="914" y="4190"/>
                    <a:pt x="1103" y="4190"/>
                  </a:cubicBezTo>
                  <a:lnTo>
                    <a:pt x="2143" y="4190"/>
                  </a:lnTo>
                  <a:lnTo>
                    <a:pt x="2143" y="4569"/>
                  </a:lnTo>
                  <a:cubicBezTo>
                    <a:pt x="2143" y="4758"/>
                    <a:pt x="2300" y="4915"/>
                    <a:pt x="2489" y="4915"/>
                  </a:cubicBezTo>
                  <a:cubicBezTo>
                    <a:pt x="2678" y="4915"/>
                    <a:pt x="2836" y="4758"/>
                    <a:pt x="2836" y="4569"/>
                  </a:cubicBezTo>
                  <a:lnTo>
                    <a:pt x="2836" y="4190"/>
                  </a:lnTo>
                  <a:lnTo>
                    <a:pt x="3876" y="4190"/>
                  </a:lnTo>
                  <a:cubicBezTo>
                    <a:pt x="4065" y="4190"/>
                    <a:pt x="4222" y="4348"/>
                    <a:pt x="4222" y="4569"/>
                  </a:cubicBezTo>
                  <a:cubicBezTo>
                    <a:pt x="4222" y="4758"/>
                    <a:pt x="4380" y="4915"/>
                    <a:pt x="4569" y="4915"/>
                  </a:cubicBezTo>
                  <a:cubicBezTo>
                    <a:pt x="4758" y="4915"/>
                    <a:pt x="4915" y="4758"/>
                    <a:pt x="4915" y="4569"/>
                  </a:cubicBezTo>
                  <a:cubicBezTo>
                    <a:pt x="4915" y="3970"/>
                    <a:pt x="4443" y="3529"/>
                    <a:pt x="3907" y="3529"/>
                  </a:cubicBezTo>
                  <a:lnTo>
                    <a:pt x="2867" y="3529"/>
                  </a:lnTo>
                  <a:lnTo>
                    <a:pt x="2867" y="2836"/>
                  </a:lnTo>
                  <a:lnTo>
                    <a:pt x="4537" y="2836"/>
                  </a:lnTo>
                  <a:lnTo>
                    <a:pt x="4537" y="2773"/>
                  </a:lnTo>
                  <a:cubicBezTo>
                    <a:pt x="4726" y="2773"/>
                    <a:pt x="4884" y="2615"/>
                    <a:pt x="4884" y="2426"/>
                  </a:cubicBezTo>
                  <a:cubicBezTo>
                    <a:pt x="4884" y="1481"/>
                    <a:pt x="4096" y="662"/>
                    <a:pt x="3151" y="662"/>
                  </a:cubicBezTo>
                  <a:lnTo>
                    <a:pt x="2804" y="662"/>
                  </a:lnTo>
                  <a:lnTo>
                    <a:pt x="2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4" name="Google Shape;10424;p74"/>
            <p:cNvSpPr/>
            <p:nvPr/>
          </p:nvSpPr>
          <p:spPr>
            <a:xfrm>
              <a:off x="5527800" y="3598250"/>
              <a:ext cx="105550" cy="35450"/>
            </a:xfrm>
            <a:custGeom>
              <a:avLst/>
              <a:gdLst/>
              <a:ahLst/>
              <a:cxnLst/>
              <a:rect l="l" t="t" r="r" b="b"/>
              <a:pathLst>
                <a:path w="4222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63" y="1103"/>
                    <a:pt x="378" y="1418"/>
                    <a:pt x="725" y="1418"/>
                  </a:cubicBezTo>
                  <a:lnTo>
                    <a:pt x="3875" y="1418"/>
                  </a:lnTo>
                  <a:cubicBezTo>
                    <a:pt x="4064" y="1418"/>
                    <a:pt x="4222" y="1260"/>
                    <a:pt x="4222" y="1071"/>
                  </a:cubicBezTo>
                  <a:lnTo>
                    <a:pt x="4222" y="378"/>
                  </a:lnTo>
                  <a:cubicBezTo>
                    <a:pt x="4222" y="158"/>
                    <a:pt x="4064" y="0"/>
                    <a:pt x="38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5" name="Google Shape;10425;p74"/>
            <p:cNvSpPr/>
            <p:nvPr/>
          </p:nvSpPr>
          <p:spPr>
            <a:xfrm>
              <a:off x="5545900" y="3651800"/>
              <a:ext cx="104800" cy="35475"/>
            </a:xfrm>
            <a:custGeom>
              <a:avLst/>
              <a:gdLst/>
              <a:ahLst/>
              <a:cxnLst/>
              <a:rect l="l" t="t" r="r" b="b"/>
              <a:pathLst>
                <a:path w="4192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3845" y="1418"/>
                  </a:lnTo>
                  <a:cubicBezTo>
                    <a:pt x="4065" y="1418"/>
                    <a:pt x="4191" y="1261"/>
                    <a:pt x="4191" y="1072"/>
                  </a:cubicBezTo>
                  <a:lnTo>
                    <a:pt x="4191" y="347"/>
                  </a:lnTo>
                  <a:cubicBezTo>
                    <a:pt x="4191" y="158"/>
                    <a:pt x="4065" y="1"/>
                    <a:pt x="38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6" name="Google Shape;10426;p74"/>
            <p:cNvSpPr/>
            <p:nvPr/>
          </p:nvSpPr>
          <p:spPr>
            <a:xfrm>
              <a:off x="5529375" y="3754975"/>
              <a:ext cx="122100" cy="35475"/>
            </a:xfrm>
            <a:custGeom>
              <a:avLst/>
              <a:gdLst/>
              <a:ahLst/>
              <a:cxnLst/>
              <a:rect l="l" t="t" r="r" b="b"/>
              <a:pathLst>
                <a:path w="4884" h="1419" extrusionOk="0">
                  <a:moveTo>
                    <a:pt x="0" y="1"/>
                  </a:moveTo>
                  <a:lnTo>
                    <a:pt x="0" y="1418"/>
                  </a:lnTo>
                  <a:lnTo>
                    <a:pt x="4884" y="1418"/>
                  </a:lnTo>
                  <a:lnTo>
                    <a:pt x="4884" y="1"/>
                  </a:lnTo>
                  <a:lnTo>
                    <a:pt x="2773" y="1"/>
                  </a:lnTo>
                  <a:lnTo>
                    <a:pt x="2773" y="347"/>
                  </a:lnTo>
                  <a:cubicBezTo>
                    <a:pt x="2773" y="568"/>
                    <a:pt x="2615" y="725"/>
                    <a:pt x="2426" y="725"/>
                  </a:cubicBezTo>
                  <a:cubicBezTo>
                    <a:pt x="2237" y="725"/>
                    <a:pt x="2080" y="568"/>
                    <a:pt x="2080" y="347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7" name="Google Shape;10427;p74"/>
            <p:cNvSpPr/>
            <p:nvPr/>
          </p:nvSpPr>
          <p:spPr>
            <a:xfrm>
              <a:off x="5511250" y="3703000"/>
              <a:ext cx="140225" cy="33900"/>
            </a:xfrm>
            <a:custGeom>
              <a:avLst/>
              <a:gdLst/>
              <a:ahLst/>
              <a:cxnLst/>
              <a:rect l="l" t="t" r="r" b="b"/>
              <a:pathLst>
                <a:path w="5609" h="1356" extrusionOk="0">
                  <a:moveTo>
                    <a:pt x="1" y="0"/>
                  </a:moveTo>
                  <a:lnTo>
                    <a:pt x="1" y="1355"/>
                  </a:lnTo>
                  <a:lnTo>
                    <a:pt x="5609" y="1355"/>
                  </a:lnTo>
                  <a:lnTo>
                    <a:pt x="5609" y="347"/>
                  </a:lnTo>
                  <a:cubicBezTo>
                    <a:pt x="5577" y="158"/>
                    <a:pt x="5451" y="0"/>
                    <a:pt x="52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8" name="Google Shape;10428;p74"/>
            <p:cNvSpPr/>
            <p:nvPr/>
          </p:nvSpPr>
          <p:spPr>
            <a:xfrm>
              <a:off x="5529375" y="3808550"/>
              <a:ext cx="122900" cy="87450"/>
            </a:xfrm>
            <a:custGeom>
              <a:avLst/>
              <a:gdLst/>
              <a:ahLst/>
              <a:cxnLst/>
              <a:rect l="l" t="t" r="r" b="b"/>
              <a:pathLst>
                <a:path w="4916" h="3498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3340"/>
                    <a:pt x="158" y="3497"/>
                    <a:pt x="347" y="3497"/>
                  </a:cubicBezTo>
                  <a:cubicBezTo>
                    <a:pt x="536" y="3497"/>
                    <a:pt x="693" y="3340"/>
                    <a:pt x="693" y="3151"/>
                  </a:cubicBezTo>
                  <a:lnTo>
                    <a:pt x="693" y="1418"/>
                  </a:lnTo>
                  <a:lnTo>
                    <a:pt x="4190" y="1418"/>
                  </a:lnTo>
                  <a:lnTo>
                    <a:pt x="4190" y="3151"/>
                  </a:lnTo>
                  <a:cubicBezTo>
                    <a:pt x="4190" y="3340"/>
                    <a:pt x="4348" y="3497"/>
                    <a:pt x="4569" y="3497"/>
                  </a:cubicBezTo>
                  <a:cubicBezTo>
                    <a:pt x="4758" y="3497"/>
                    <a:pt x="4915" y="3340"/>
                    <a:pt x="4915" y="3151"/>
                  </a:cubicBezTo>
                  <a:lnTo>
                    <a:pt x="4915" y="0"/>
                  </a:lnTo>
                  <a:lnTo>
                    <a:pt x="2773" y="0"/>
                  </a:lnTo>
                  <a:lnTo>
                    <a:pt x="2773" y="347"/>
                  </a:lnTo>
                  <a:cubicBezTo>
                    <a:pt x="2773" y="536"/>
                    <a:pt x="2615" y="693"/>
                    <a:pt x="2426" y="693"/>
                  </a:cubicBezTo>
                  <a:cubicBezTo>
                    <a:pt x="2237" y="693"/>
                    <a:pt x="2080" y="536"/>
                    <a:pt x="2080" y="347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9" name="Google Shape;10429;p74"/>
            <p:cNvSpPr/>
            <p:nvPr/>
          </p:nvSpPr>
          <p:spPr>
            <a:xfrm>
              <a:off x="5408075" y="3651025"/>
              <a:ext cx="86675" cy="103975"/>
            </a:xfrm>
            <a:custGeom>
              <a:avLst/>
              <a:gdLst/>
              <a:ahLst/>
              <a:cxnLst/>
              <a:rect l="l" t="t" r="r" b="b"/>
              <a:pathLst>
                <a:path w="3467" h="4159" extrusionOk="0">
                  <a:moveTo>
                    <a:pt x="1733" y="0"/>
                  </a:moveTo>
                  <a:cubicBezTo>
                    <a:pt x="788" y="0"/>
                    <a:pt x="1" y="788"/>
                    <a:pt x="1" y="1733"/>
                  </a:cubicBezTo>
                  <a:lnTo>
                    <a:pt x="1" y="3812"/>
                  </a:lnTo>
                  <a:cubicBezTo>
                    <a:pt x="1" y="4001"/>
                    <a:pt x="158" y="4159"/>
                    <a:pt x="347" y="4159"/>
                  </a:cubicBezTo>
                  <a:lnTo>
                    <a:pt x="3120" y="4159"/>
                  </a:lnTo>
                  <a:cubicBezTo>
                    <a:pt x="3309" y="4159"/>
                    <a:pt x="3466" y="4001"/>
                    <a:pt x="3466" y="3812"/>
                  </a:cubicBez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30" name="Google Shape;10430;p74"/>
          <p:cNvGrpSpPr/>
          <p:nvPr/>
        </p:nvGrpSpPr>
        <p:grpSpPr>
          <a:xfrm>
            <a:off x="7100470" y="3869093"/>
            <a:ext cx="342632" cy="226264"/>
            <a:chOff x="5358450" y="4015675"/>
            <a:chExt cx="289875" cy="191425"/>
          </a:xfrm>
          <a:solidFill>
            <a:srgbClr val="FFC000"/>
          </a:solidFill>
        </p:grpSpPr>
        <p:sp>
          <p:nvSpPr>
            <p:cNvPr id="10431" name="Google Shape;10431;p74"/>
            <p:cNvSpPr/>
            <p:nvPr/>
          </p:nvSpPr>
          <p:spPr>
            <a:xfrm>
              <a:off x="5358450" y="4015675"/>
              <a:ext cx="289875" cy="89025"/>
            </a:xfrm>
            <a:custGeom>
              <a:avLst/>
              <a:gdLst/>
              <a:ahLst/>
              <a:cxnLst/>
              <a:rect l="l" t="t" r="r" b="b"/>
              <a:pathLst>
                <a:path w="11595" h="3561" extrusionOk="0">
                  <a:moveTo>
                    <a:pt x="5798" y="1"/>
                  </a:moveTo>
                  <a:cubicBezTo>
                    <a:pt x="2773" y="1"/>
                    <a:pt x="316" y="3120"/>
                    <a:pt x="1" y="3561"/>
                  </a:cubicBezTo>
                  <a:cubicBezTo>
                    <a:pt x="1229" y="2679"/>
                    <a:pt x="3561" y="1734"/>
                    <a:pt x="5798" y="1734"/>
                  </a:cubicBezTo>
                  <a:cubicBezTo>
                    <a:pt x="7751" y="1734"/>
                    <a:pt x="10051" y="2490"/>
                    <a:pt x="11595" y="3561"/>
                  </a:cubicBezTo>
                  <a:cubicBezTo>
                    <a:pt x="11280" y="3120"/>
                    <a:pt x="8822" y="1"/>
                    <a:pt x="57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2" name="Google Shape;10432;p74"/>
            <p:cNvSpPr/>
            <p:nvPr/>
          </p:nvSpPr>
          <p:spPr>
            <a:xfrm>
              <a:off x="5494725" y="41015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5"/>
                    <a:pt x="347" y="725"/>
                  </a:cubicBezTo>
                  <a:cubicBezTo>
                    <a:pt x="536" y="725"/>
                    <a:pt x="693" y="568"/>
                    <a:pt x="693" y="347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3" name="Google Shape;10433;p74"/>
            <p:cNvSpPr/>
            <p:nvPr/>
          </p:nvSpPr>
          <p:spPr>
            <a:xfrm>
              <a:off x="5460050" y="4077125"/>
              <a:ext cx="86675" cy="78000"/>
            </a:xfrm>
            <a:custGeom>
              <a:avLst/>
              <a:gdLst/>
              <a:ahLst/>
              <a:cxnLst/>
              <a:rect l="l" t="t" r="r" b="b"/>
              <a:pathLst>
                <a:path w="3467" h="3120" extrusionOk="0">
                  <a:moveTo>
                    <a:pt x="1734" y="315"/>
                  </a:moveTo>
                  <a:cubicBezTo>
                    <a:pt x="2332" y="315"/>
                    <a:pt x="2773" y="788"/>
                    <a:pt x="2773" y="1323"/>
                  </a:cubicBezTo>
                  <a:cubicBezTo>
                    <a:pt x="2773" y="1922"/>
                    <a:pt x="2269" y="2363"/>
                    <a:pt x="1734" y="2363"/>
                  </a:cubicBezTo>
                  <a:cubicBezTo>
                    <a:pt x="1135" y="2363"/>
                    <a:pt x="694" y="1890"/>
                    <a:pt x="694" y="1323"/>
                  </a:cubicBezTo>
                  <a:cubicBezTo>
                    <a:pt x="663" y="788"/>
                    <a:pt x="1135" y="315"/>
                    <a:pt x="1734" y="315"/>
                  </a:cubicBezTo>
                  <a:close/>
                  <a:moveTo>
                    <a:pt x="1734" y="0"/>
                  </a:moveTo>
                  <a:cubicBezTo>
                    <a:pt x="1324" y="0"/>
                    <a:pt x="978" y="32"/>
                    <a:pt x="599" y="63"/>
                  </a:cubicBezTo>
                  <a:cubicBezTo>
                    <a:pt x="190" y="378"/>
                    <a:pt x="1" y="851"/>
                    <a:pt x="1" y="1386"/>
                  </a:cubicBezTo>
                  <a:cubicBezTo>
                    <a:pt x="1" y="2332"/>
                    <a:pt x="789" y="3119"/>
                    <a:pt x="1734" y="3119"/>
                  </a:cubicBezTo>
                  <a:cubicBezTo>
                    <a:pt x="2679" y="3119"/>
                    <a:pt x="3466" y="2332"/>
                    <a:pt x="3466" y="1386"/>
                  </a:cubicBezTo>
                  <a:cubicBezTo>
                    <a:pt x="3466" y="851"/>
                    <a:pt x="3214" y="378"/>
                    <a:pt x="2868" y="63"/>
                  </a:cubicBezTo>
                  <a:cubicBezTo>
                    <a:pt x="2521" y="32"/>
                    <a:pt x="2112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4" name="Google Shape;10434;p74"/>
            <p:cNvSpPr/>
            <p:nvPr/>
          </p:nvSpPr>
          <p:spPr>
            <a:xfrm>
              <a:off x="5362400" y="4084200"/>
              <a:ext cx="282000" cy="122900"/>
            </a:xfrm>
            <a:custGeom>
              <a:avLst/>
              <a:gdLst/>
              <a:ahLst/>
              <a:cxnLst/>
              <a:rect l="l" t="t" r="r" b="b"/>
              <a:pathLst>
                <a:path w="11280" h="4916" extrusionOk="0">
                  <a:moveTo>
                    <a:pt x="3466" y="1"/>
                  </a:moveTo>
                  <a:lnTo>
                    <a:pt x="3466" y="1"/>
                  </a:lnTo>
                  <a:cubicBezTo>
                    <a:pt x="2332" y="253"/>
                    <a:pt x="1103" y="820"/>
                    <a:pt x="0" y="1576"/>
                  </a:cubicBezTo>
                  <a:cubicBezTo>
                    <a:pt x="693" y="2395"/>
                    <a:pt x="2899" y="4915"/>
                    <a:pt x="5640" y="4915"/>
                  </a:cubicBezTo>
                  <a:cubicBezTo>
                    <a:pt x="8349" y="4884"/>
                    <a:pt x="10617" y="2395"/>
                    <a:pt x="11279" y="1576"/>
                  </a:cubicBezTo>
                  <a:cubicBezTo>
                    <a:pt x="10176" y="820"/>
                    <a:pt x="8948" y="253"/>
                    <a:pt x="7814" y="1"/>
                  </a:cubicBezTo>
                  <a:lnTo>
                    <a:pt x="7814" y="1"/>
                  </a:lnTo>
                  <a:cubicBezTo>
                    <a:pt x="7971" y="347"/>
                    <a:pt x="8097" y="694"/>
                    <a:pt x="8097" y="1103"/>
                  </a:cubicBezTo>
                  <a:cubicBezTo>
                    <a:pt x="8097" y="2427"/>
                    <a:pt x="6994" y="3529"/>
                    <a:pt x="5640" y="3529"/>
                  </a:cubicBezTo>
                  <a:cubicBezTo>
                    <a:pt x="4316" y="3529"/>
                    <a:pt x="3214" y="2427"/>
                    <a:pt x="3214" y="1103"/>
                  </a:cubicBezTo>
                  <a:cubicBezTo>
                    <a:pt x="3214" y="694"/>
                    <a:pt x="3277" y="347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35" name="Google Shape;10435;p74"/>
          <p:cNvGrpSpPr/>
          <p:nvPr/>
        </p:nvGrpSpPr>
        <p:grpSpPr>
          <a:xfrm>
            <a:off x="6226953" y="4251624"/>
            <a:ext cx="351024" cy="325464"/>
            <a:chOff x="6543825" y="3202075"/>
            <a:chExt cx="296975" cy="275350"/>
          </a:xfrm>
          <a:solidFill>
            <a:srgbClr val="FFC000"/>
          </a:solidFill>
        </p:grpSpPr>
        <p:sp>
          <p:nvSpPr>
            <p:cNvPr id="10436" name="Google Shape;10436;p74"/>
            <p:cNvSpPr/>
            <p:nvPr/>
          </p:nvSpPr>
          <p:spPr>
            <a:xfrm>
              <a:off x="6683250" y="3202075"/>
              <a:ext cx="17350" cy="43350"/>
            </a:xfrm>
            <a:custGeom>
              <a:avLst/>
              <a:gdLst/>
              <a:ahLst/>
              <a:cxnLst/>
              <a:rect l="l" t="t" r="r" b="b"/>
              <a:pathLst>
                <a:path w="694" h="173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355"/>
                  </a:lnTo>
                  <a:cubicBezTo>
                    <a:pt x="0" y="1576"/>
                    <a:pt x="158" y="1733"/>
                    <a:pt x="347" y="1733"/>
                  </a:cubicBezTo>
                  <a:cubicBezTo>
                    <a:pt x="536" y="1733"/>
                    <a:pt x="693" y="1576"/>
                    <a:pt x="693" y="1355"/>
                  </a:cubicBez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7" name="Google Shape;10437;p74"/>
            <p:cNvSpPr/>
            <p:nvPr/>
          </p:nvSpPr>
          <p:spPr>
            <a:xfrm>
              <a:off x="6613925" y="3236125"/>
              <a:ext cx="35475" cy="34700"/>
            </a:xfrm>
            <a:custGeom>
              <a:avLst/>
              <a:gdLst/>
              <a:ahLst/>
              <a:cxnLst/>
              <a:rect l="l" t="t" r="r" b="b"/>
              <a:pathLst>
                <a:path w="1419" h="1388" extrusionOk="0">
                  <a:moveTo>
                    <a:pt x="363" y="1"/>
                  </a:moveTo>
                  <a:cubicBezTo>
                    <a:pt x="276" y="1"/>
                    <a:pt x="190" y="40"/>
                    <a:pt x="127" y="119"/>
                  </a:cubicBezTo>
                  <a:cubicBezTo>
                    <a:pt x="1" y="245"/>
                    <a:pt x="1" y="466"/>
                    <a:pt x="127" y="592"/>
                  </a:cubicBezTo>
                  <a:lnTo>
                    <a:pt x="820" y="1316"/>
                  </a:lnTo>
                  <a:cubicBezTo>
                    <a:pt x="883" y="1364"/>
                    <a:pt x="969" y="1387"/>
                    <a:pt x="1056" y="1387"/>
                  </a:cubicBezTo>
                  <a:cubicBezTo>
                    <a:pt x="1143" y="1387"/>
                    <a:pt x="1229" y="1364"/>
                    <a:pt x="1292" y="1316"/>
                  </a:cubicBezTo>
                  <a:cubicBezTo>
                    <a:pt x="1418" y="1190"/>
                    <a:pt x="1418" y="938"/>
                    <a:pt x="1292" y="844"/>
                  </a:cubicBezTo>
                  <a:lnTo>
                    <a:pt x="599" y="119"/>
                  </a:lnTo>
                  <a:cubicBezTo>
                    <a:pt x="536" y="40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8" name="Google Shape;10438;p74"/>
            <p:cNvSpPr/>
            <p:nvPr/>
          </p:nvSpPr>
          <p:spPr>
            <a:xfrm>
              <a:off x="6734425" y="3236425"/>
              <a:ext cx="35475" cy="34400"/>
            </a:xfrm>
            <a:custGeom>
              <a:avLst/>
              <a:gdLst/>
              <a:ahLst/>
              <a:cxnLst/>
              <a:rect l="l" t="t" r="r" b="b"/>
              <a:pathLst>
                <a:path w="1419" h="1376" extrusionOk="0">
                  <a:moveTo>
                    <a:pt x="1054" y="0"/>
                  </a:moveTo>
                  <a:cubicBezTo>
                    <a:pt x="976" y="0"/>
                    <a:pt x="894" y="33"/>
                    <a:pt x="820" y="107"/>
                  </a:cubicBezTo>
                  <a:lnTo>
                    <a:pt x="95" y="832"/>
                  </a:lnTo>
                  <a:cubicBezTo>
                    <a:pt x="1" y="926"/>
                    <a:pt x="1" y="1178"/>
                    <a:pt x="95" y="1304"/>
                  </a:cubicBezTo>
                  <a:cubicBezTo>
                    <a:pt x="158" y="1352"/>
                    <a:pt x="253" y="1375"/>
                    <a:pt x="344" y="1375"/>
                  </a:cubicBezTo>
                  <a:cubicBezTo>
                    <a:pt x="434" y="1375"/>
                    <a:pt x="521" y="1352"/>
                    <a:pt x="568" y="1304"/>
                  </a:cubicBezTo>
                  <a:lnTo>
                    <a:pt x="1293" y="580"/>
                  </a:lnTo>
                  <a:cubicBezTo>
                    <a:pt x="1419" y="454"/>
                    <a:pt x="1419" y="233"/>
                    <a:pt x="1293" y="107"/>
                  </a:cubicBezTo>
                  <a:cubicBezTo>
                    <a:pt x="1226" y="41"/>
                    <a:pt x="1142" y="0"/>
                    <a:pt x="10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9" name="Google Shape;10439;p74"/>
            <p:cNvSpPr/>
            <p:nvPr/>
          </p:nvSpPr>
          <p:spPr>
            <a:xfrm>
              <a:off x="6805325" y="3322575"/>
              <a:ext cx="35475" cy="121325"/>
            </a:xfrm>
            <a:custGeom>
              <a:avLst/>
              <a:gdLst/>
              <a:ahLst/>
              <a:cxnLst/>
              <a:rect l="l" t="t" r="r" b="b"/>
              <a:pathLst>
                <a:path w="1419" h="4853" extrusionOk="0">
                  <a:moveTo>
                    <a:pt x="0" y="1"/>
                  </a:moveTo>
                  <a:lnTo>
                    <a:pt x="0" y="4852"/>
                  </a:lnTo>
                  <a:lnTo>
                    <a:pt x="1040" y="4852"/>
                  </a:lnTo>
                  <a:cubicBezTo>
                    <a:pt x="1261" y="4852"/>
                    <a:pt x="1418" y="4695"/>
                    <a:pt x="1418" y="4506"/>
                  </a:cubicBezTo>
                  <a:lnTo>
                    <a:pt x="1418" y="316"/>
                  </a:lnTo>
                  <a:cubicBezTo>
                    <a:pt x="1355" y="158"/>
                    <a:pt x="1198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0" name="Google Shape;10440;p74"/>
            <p:cNvSpPr/>
            <p:nvPr/>
          </p:nvSpPr>
          <p:spPr>
            <a:xfrm>
              <a:off x="6543825" y="3323275"/>
              <a:ext cx="35475" cy="121400"/>
            </a:xfrm>
            <a:custGeom>
              <a:avLst/>
              <a:gdLst/>
              <a:ahLst/>
              <a:cxnLst/>
              <a:rect l="l" t="t" r="r" b="b"/>
              <a:pathLst>
                <a:path w="1419" h="4856" extrusionOk="0">
                  <a:moveTo>
                    <a:pt x="323" y="0"/>
                  </a:moveTo>
                  <a:cubicBezTo>
                    <a:pt x="132" y="0"/>
                    <a:pt x="1" y="149"/>
                    <a:pt x="1" y="351"/>
                  </a:cubicBezTo>
                  <a:lnTo>
                    <a:pt x="1" y="4509"/>
                  </a:lnTo>
                  <a:cubicBezTo>
                    <a:pt x="1" y="4698"/>
                    <a:pt x="158" y="4856"/>
                    <a:pt x="379" y="4856"/>
                  </a:cubicBezTo>
                  <a:lnTo>
                    <a:pt x="1418" y="4856"/>
                  </a:lnTo>
                  <a:lnTo>
                    <a:pt x="1418" y="4"/>
                  </a:lnTo>
                  <a:lnTo>
                    <a:pt x="379" y="4"/>
                  </a:lnTo>
                  <a:cubicBezTo>
                    <a:pt x="360" y="1"/>
                    <a:pt x="341" y="0"/>
                    <a:pt x="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1" name="Google Shape;10441;p74"/>
            <p:cNvSpPr/>
            <p:nvPr/>
          </p:nvSpPr>
          <p:spPr>
            <a:xfrm>
              <a:off x="6643075" y="3332025"/>
              <a:ext cx="143375" cy="104000"/>
            </a:xfrm>
            <a:custGeom>
              <a:avLst/>
              <a:gdLst/>
              <a:ahLst/>
              <a:cxnLst/>
              <a:rect l="l" t="t" r="r" b="b"/>
              <a:pathLst>
                <a:path w="5735" h="4160" extrusionOk="0">
                  <a:moveTo>
                    <a:pt x="1639" y="1"/>
                  </a:moveTo>
                  <a:cubicBezTo>
                    <a:pt x="1450" y="1"/>
                    <a:pt x="1198" y="158"/>
                    <a:pt x="1072" y="379"/>
                  </a:cubicBezTo>
                  <a:lnTo>
                    <a:pt x="0" y="2490"/>
                  </a:lnTo>
                  <a:cubicBezTo>
                    <a:pt x="158" y="2584"/>
                    <a:pt x="378" y="2616"/>
                    <a:pt x="567" y="2616"/>
                  </a:cubicBezTo>
                  <a:cubicBezTo>
                    <a:pt x="1072" y="2616"/>
                    <a:pt x="1544" y="2364"/>
                    <a:pt x="1796" y="1891"/>
                  </a:cubicBezTo>
                  <a:lnTo>
                    <a:pt x="2017" y="1418"/>
                  </a:lnTo>
                  <a:lnTo>
                    <a:pt x="2710" y="1418"/>
                  </a:lnTo>
                  <a:cubicBezTo>
                    <a:pt x="2899" y="1418"/>
                    <a:pt x="3056" y="1481"/>
                    <a:pt x="3182" y="1607"/>
                  </a:cubicBezTo>
                  <a:lnTo>
                    <a:pt x="5734" y="4159"/>
                  </a:lnTo>
                  <a:lnTo>
                    <a:pt x="573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2" name="Google Shape;10442;p74"/>
            <p:cNvSpPr/>
            <p:nvPr/>
          </p:nvSpPr>
          <p:spPr>
            <a:xfrm>
              <a:off x="6595025" y="3288700"/>
              <a:ext cx="175675" cy="188725"/>
            </a:xfrm>
            <a:custGeom>
              <a:avLst/>
              <a:gdLst/>
              <a:ahLst/>
              <a:cxnLst/>
              <a:rect l="l" t="t" r="r" b="b"/>
              <a:pathLst>
                <a:path w="7027" h="7549" extrusionOk="0">
                  <a:moveTo>
                    <a:pt x="2206" y="1"/>
                  </a:moveTo>
                  <a:cubicBezTo>
                    <a:pt x="1828" y="1"/>
                    <a:pt x="1481" y="221"/>
                    <a:pt x="1261" y="568"/>
                  </a:cubicBezTo>
                  <a:lnTo>
                    <a:pt x="946" y="1198"/>
                  </a:lnTo>
                  <a:cubicBezTo>
                    <a:pt x="914" y="1324"/>
                    <a:pt x="757" y="1419"/>
                    <a:pt x="631" y="1419"/>
                  </a:cubicBezTo>
                  <a:lnTo>
                    <a:pt x="1" y="1419"/>
                  </a:lnTo>
                  <a:lnTo>
                    <a:pt x="1" y="6239"/>
                  </a:lnTo>
                  <a:lnTo>
                    <a:pt x="1576" y="6239"/>
                  </a:lnTo>
                  <a:lnTo>
                    <a:pt x="2584" y="7247"/>
                  </a:lnTo>
                  <a:cubicBezTo>
                    <a:pt x="2768" y="7431"/>
                    <a:pt x="3054" y="7548"/>
                    <a:pt x="3330" y="7548"/>
                  </a:cubicBezTo>
                  <a:cubicBezTo>
                    <a:pt x="3431" y="7548"/>
                    <a:pt x="3531" y="7533"/>
                    <a:pt x="3624" y="7499"/>
                  </a:cubicBezTo>
                  <a:lnTo>
                    <a:pt x="6585" y="6554"/>
                  </a:lnTo>
                  <a:cubicBezTo>
                    <a:pt x="6743" y="6522"/>
                    <a:pt x="6900" y="6396"/>
                    <a:pt x="7026" y="6302"/>
                  </a:cubicBezTo>
                  <a:lnTo>
                    <a:pt x="4537" y="3813"/>
                  </a:lnTo>
                  <a:lnTo>
                    <a:pt x="4380" y="3813"/>
                  </a:lnTo>
                  <a:lnTo>
                    <a:pt x="4348" y="3844"/>
                  </a:lnTo>
                  <a:cubicBezTo>
                    <a:pt x="4033" y="4506"/>
                    <a:pt x="3340" y="4947"/>
                    <a:pt x="2647" y="5042"/>
                  </a:cubicBezTo>
                  <a:cubicBezTo>
                    <a:pt x="2601" y="5044"/>
                    <a:pt x="2556" y="5046"/>
                    <a:pt x="2511" y="5046"/>
                  </a:cubicBezTo>
                  <a:cubicBezTo>
                    <a:pt x="2046" y="5046"/>
                    <a:pt x="1698" y="4899"/>
                    <a:pt x="1324" y="4727"/>
                  </a:cubicBezTo>
                  <a:cubicBezTo>
                    <a:pt x="1103" y="4632"/>
                    <a:pt x="1040" y="4412"/>
                    <a:pt x="1166" y="4254"/>
                  </a:cubicBezTo>
                  <a:lnTo>
                    <a:pt x="2363" y="1797"/>
                  </a:lnTo>
                  <a:cubicBezTo>
                    <a:pt x="2615" y="1324"/>
                    <a:pt x="3088" y="1041"/>
                    <a:pt x="3592" y="1041"/>
                  </a:cubicBezTo>
                  <a:lnTo>
                    <a:pt x="5104" y="1041"/>
                  </a:lnTo>
                  <a:cubicBezTo>
                    <a:pt x="5167" y="852"/>
                    <a:pt x="5262" y="631"/>
                    <a:pt x="5262" y="347"/>
                  </a:cubicBezTo>
                  <a:cubicBezTo>
                    <a:pt x="5262" y="158"/>
                    <a:pt x="5104" y="1"/>
                    <a:pt x="48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43" name="Google Shape;10443;p74"/>
          <p:cNvGrpSpPr/>
          <p:nvPr/>
        </p:nvGrpSpPr>
        <p:grpSpPr>
          <a:xfrm>
            <a:off x="6633934" y="1531372"/>
            <a:ext cx="350079" cy="350079"/>
            <a:chOff x="2037825" y="3254050"/>
            <a:chExt cx="296175" cy="296175"/>
          </a:xfrm>
          <a:solidFill>
            <a:srgbClr val="FFC000"/>
          </a:solidFill>
        </p:grpSpPr>
        <p:sp>
          <p:nvSpPr>
            <p:cNvPr id="10444" name="Google Shape;10444;p74"/>
            <p:cNvSpPr/>
            <p:nvPr/>
          </p:nvSpPr>
          <p:spPr>
            <a:xfrm>
              <a:off x="2063825" y="3254050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5" name="Google Shape;10445;p74"/>
            <p:cNvSpPr/>
            <p:nvPr/>
          </p:nvSpPr>
          <p:spPr>
            <a:xfrm>
              <a:off x="2178025" y="3289500"/>
              <a:ext cx="104000" cy="67950"/>
            </a:xfrm>
            <a:custGeom>
              <a:avLst/>
              <a:gdLst/>
              <a:ahLst/>
              <a:cxnLst/>
              <a:rect l="l" t="t" r="r" b="b"/>
              <a:pathLst>
                <a:path w="4160" h="2718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95" y="662"/>
                    <a:pt x="316" y="662"/>
                  </a:cubicBezTo>
                  <a:lnTo>
                    <a:pt x="2395" y="662"/>
                  </a:lnTo>
                  <a:cubicBezTo>
                    <a:pt x="2584" y="662"/>
                    <a:pt x="2742" y="820"/>
                    <a:pt x="2742" y="1009"/>
                  </a:cubicBezTo>
                  <a:lnTo>
                    <a:pt x="2742" y="1576"/>
                  </a:lnTo>
                  <a:lnTo>
                    <a:pt x="2616" y="1450"/>
                  </a:lnTo>
                  <a:cubicBezTo>
                    <a:pt x="2568" y="1387"/>
                    <a:pt x="2482" y="1355"/>
                    <a:pt x="2391" y="1355"/>
                  </a:cubicBezTo>
                  <a:cubicBezTo>
                    <a:pt x="2301" y="1355"/>
                    <a:pt x="2206" y="1387"/>
                    <a:pt x="2143" y="1450"/>
                  </a:cubicBezTo>
                  <a:cubicBezTo>
                    <a:pt x="2049" y="1576"/>
                    <a:pt x="2049" y="1796"/>
                    <a:pt x="2143" y="1922"/>
                  </a:cubicBezTo>
                  <a:lnTo>
                    <a:pt x="2868" y="2647"/>
                  </a:lnTo>
                  <a:cubicBezTo>
                    <a:pt x="2931" y="2694"/>
                    <a:pt x="3017" y="2718"/>
                    <a:pt x="3104" y="2718"/>
                  </a:cubicBezTo>
                  <a:cubicBezTo>
                    <a:pt x="3191" y="2718"/>
                    <a:pt x="3277" y="2694"/>
                    <a:pt x="3340" y="2647"/>
                  </a:cubicBezTo>
                  <a:lnTo>
                    <a:pt x="4033" y="1922"/>
                  </a:lnTo>
                  <a:cubicBezTo>
                    <a:pt x="4159" y="1796"/>
                    <a:pt x="4159" y="1576"/>
                    <a:pt x="4033" y="1450"/>
                  </a:cubicBezTo>
                  <a:cubicBezTo>
                    <a:pt x="3986" y="1387"/>
                    <a:pt x="3899" y="1355"/>
                    <a:pt x="3809" y="1355"/>
                  </a:cubicBezTo>
                  <a:cubicBezTo>
                    <a:pt x="3718" y="1355"/>
                    <a:pt x="3624" y="1387"/>
                    <a:pt x="3561" y="1450"/>
                  </a:cubicBezTo>
                  <a:lnTo>
                    <a:pt x="3466" y="1576"/>
                  </a:lnTo>
                  <a:lnTo>
                    <a:pt x="3466" y="1009"/>
                  </a:lnTo>
                  <a:cubicBezTo>
                    <a:pt x="3466" y="441"/>
                    <a:pt x="2994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6" name="Google Shape;10446;p74"/>
            <p:cNvSpPr/>
            <p:nvPr/>
          </p:nvSpPr>
          <p:spPr>
            <a:xfrm>
              <a:off x="2070125" y="3444225"/>
              <a:ext cx="106350" cy="69075"/>
            </a:xfrm>
            <a:custGeom>
              <a:avLst/>
              <a:gdLst/>
              <a:ahLst/>
              <a:cxnLst/>
              <a:rect l="l" t="t" r="r" b="b"/>
              <a:pathLst>
                <a:path w="4254" h="2763" extrusionOk="0">
                  <a:moveTo>
                    <a:pt x="1095" y="0"/>
                  </a:moveTo>
                  <a:cubicBezTo>
                    <a:pt x="1002" y="0"/>
                    <a:pt x="904" y="28"/>
                    <a:pt x="820" y="112"/>
                  </a:cubicBezTo>
                  <a:lnTo>
                    <a:pt x="127" y="805"/>
                  </a:lnTo>
                  <a:cubicBezTo>
                    <a:pt x="1" y="931"/>
                    <a:pt x="1" y="1184"/>
                    <a:pt x="127" y="1278"/>
                  </a:cubicBezTo>
                  <a:cubicBezTo>
                    <a:pt x="190" y="1341"/>
                    <a:pt x="276" y="1373"/>
                    <a:pt x="363" y="1373"/>
                  </a:cubicBezTo>
                  <a:cubicBezTo>
                    <a:pt x="449" y="1373"/>
                    <a:pt x="536" y="1341"/>
                    <a:pt x="599" y="1278"/>
                  </a:cubicBezTo>
                  <a:lnTo>
                    <a:pt x="725" y="1184"/>
                  </a:lnTo>
                  <a:lnTo>
                    <a:pt x="725" y="1719"/>
                  </a:lnTo>
                  <a:cubicBezTo>
                    <a:pt x="725" y="2318"/>
                    <a:pt x="1198" y="2759"/>
                    <a:pt x="1733" y="2759"/>
                  </a:cubicBezTo>
                  <a:lnTo>
                    <a:pt x="3813" y="2759"/>
                  </a:lnTo>
                  <a:cubicBezTo>
                    <a:pt x="3837" y="2761"/>
                    <a:pt x="3861" y="2763"/>
                    <a:pt x="3883" y="2763"/>
                  </a:cubicBezTo>
                  <a:cubicBezTo>
                    <a:pt x="4122" y="2763"/>
                    <a:pt x="4254" y="2616"/>
                    <a:pt x="4254" y="2444"/>
                  </a:cubicBezTo>
                  <a:cubicBezTo>
                    <a:pt x="4254" y="2223"/>
                    <a:pt x="4096" y="2066"/>
                    <a:pt x="3907" y="2066"/>
                  </a:cubicBezTo>
                  <a:lnTo>
                    <a:pt x="1828" y="2066"/>
                  </a:lnTo>
                  <a:cubicBezTo>
                    <a:pt x="1639" y="2066"/>
                    <a:pt x="1481" y="1908"/>
                    <a:pt x="1481" y="1719"/>
                  </a:cubicBezTo>
                  <a:lnTo>
                    <a:pt x="1481" y="1184"/>
                  </a:lnTo>
                  <a:lnTo>
                    <a:pt x="1576" y="1278"/>
                  </a:lnTo>
                  <a:cubicBezTo>
                    <a:pt x="1639" y="1341"/>
                    <a:pt x="1733" y="1373"/>
                    <a:pt x="1824" y="1373"/>
                  </a:cubicBezTo>
                  <a:cubicBezTo>
                    <a:pt x="1914" y="1373"/>
                    <a:pt x="2001" y="1341"/>
                    <a:pt x="2048" y="1278"/>
                  </a:cubicBezTo>
                  <a:cubicBezTo>
                    <a:pt x="2174" y="1184"/>
                    <a:pt x="2174" y="931"/>
                    <a:pt x="2048" y="805"/>
                  </a:cubicBezTo>
                  <a:lnTo>
                    <a:pt x="1355" y="112"/>
                  </a:lnTo>
                  <a:cubicBezTo>
                    <a:pt x="1292" y="81"/>
                    <a:pt x="1261" y="81"/>
                    <a:pt x="1229" y="18"/>
                  </a:cubicBezTo>
                  <a:cubicBezTo>
                    <a:pt x="1187" y="7"/>
                    <a:pt x="1142" y="0"/>
                    <a:pt x="10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7" name="Google Shape;10447;p74"/>
            <p:cNvSpPr/>
            <p:nvPr/>
          </p:nvSpPr>
          <p:spPr>
            <a:xfrm>
              <a:off x="2219775" y="3375350"/>
              <a:ext cx="89025" cy="85875"/>
            </a:xfrm>
            <a:custGeom>
              <a:avLst/>
              <a:gdLst/>
              <a:ahLst/>
              <a:cxnLst/>
              <a:rect l="l" t="t" r="r" b="b"/>
              <a:pathLst>
                <a:path w="3561" h="3435" extrusionOk="0">
                  <a:moveTo>
                    <a:pt x="1796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47"/>
                    <a:pt x="788" y="3434"/>
                    <a:pt x="1796" y="3434"/>
                  </a:cubicBezTo>
                  <a:cubicBezTo>
                    <a:pt x="2741" y="3434"/>
                    <a:pt x="3561" y="2647"/>
                    <a:pt x="3561" y="1733"/>
                  </a:cubicBezTo>
                  <a:cubicBezTo>
                    <a:pt x="3561" y="788"/>
                    <a:pt x="2773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8" name="Google Shape;10448;p74"/>
            <p:cNvSpPr/>
            <p:nvPr/>
          </p:nvSpPr>
          <p:spPr>
            <a:xfrm>
              <a:off x="2037825" y="3339125"/>
              <a:ext cx="138650" cy="88225"/>
            </a:xfrm>
            <a:custGeom>
              <a:avLst/>
              <a:gdLst/>
              <a:ahLst/>
              <a:cxnLst/>
              <a:rect l="l" t="t" r="r" b="b"/>
              <a:pathLst>
                <a:path w="5546" h="3529" extrusionOk="0">
                  <a:moveTo>
                    <a:pt x="1072" y="0"/>
                  </a:moveTo>
                  <a:cubicBezTo>
                    <a:pt x="442" y="536"/>
                    <a:pt x="32" y="1292"/>
                    <a:pt x="32" y="2143"/>
                  </a:cubicBezTo>
                  <a:lnTo>
                    <a:pt x="32" y="3182"/>
                  </a:lnTo>
                  <a:cubicBezTo>
                    <a:pt x="1" y="3371"/>
                    <a:pt x="158" y="3529"/>
                    <a:pt x="347" y="3529"/>
                  </a:cubicBezTo>
                  <a:lnTo>
                    <a:pt x="5199" y="3529"/>
                  </a:lnTo>
                  <a:cubicBezTo>
                    <a:pt x="5388" y="3529"/>
                    <a:pt x="5546" y="3371"/>
                    <a:pt x="5546" y="3182"/>
                  </a:cubicBezTo>
                  <a:lnTo>
                    <a:pt x="5546" y="2143"/>
                  </a:lnTo>
                  <a:cubicBezTo>
                    <a:pt x="5546" y="1292"/>
                    <a:pt x="5168" y="536"/>
                    <a:pt x="4538" y="0"/>
                  </a:cubicBezTo>
                  <a:cubicBezTo>
                    <a:pt x="4096" y="473"/>
                    <a:pt x="3466" y="756"/>
                    <a:pt x="2805" y="756"/>
                  </a:cubicBezTo>
                  <a:cubicBezTo>
                    <a:pt x="2143" y="756"/>
                    <a:pt x="1513" y="504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9" name="Google Shape;10449;p74"/>
            <p:cNvSpPr/>
            <p:nvPr/>
          </p:nvSpPr>
          <p:spPr>
            <a:xfrm>
              <a:off x="2193775" y="3460400"/>
              <a:ext cx="140225" cy="89825"/>
            </a:xfrm>
            <a:custGeom>
              <a:avLst/>
              <a:gdLst/>
              <a:ahLst/>
              <a:cxnLst/>
              <a:rect l="l" t="t" r="r" b="b"/>
              <a:pathLst>
                <a:path w="5609" h="3593" extrusionOk="0">
                  <a:moveTo>
                    <a:pt x="1009" y="1"/>
                  </a:moveTo>
                  <a:cubicBezTo>
                    <a:pt x="379" y="537"/>
                    <a:pt x="1" y="1261"/>
                    <a:pt x="1" y="2143"/>
                  </a:cubicBezTo>
                  <a:lnTo>
                    <a:pt x="1" y="3246"/>
                  </a:lnTo>
                  <a:cubicBezTo>
                    <a:pt x="1" y="3435"/>
                    <a:pt x="158" y="3592"/>
                    <a:pt x="347" y="3592"/>
                  </a:cubicBezTo>
                  <a:lnTo>
                    <a:pt x="5262" y="3592"/>
                  </a:lnTo>
                  <a:cubicBezTo>
                    <a:pt x="5451" y="3592"/>
                    <a:pt x="5609" y="3435"/>
                    <a:pt x="5609" y="3246"/>
                  </a:cubicBezTo>
                  <a:lnTo>
                    <a:pt x="5609" y="2143"/>
                  </a:lnTo>
                  <a:cubicBezTo>
                    <a:pt x="5577" y="1261"/>
                    <a:pt x="5199" y="537"/>
                    <a:pt x="4569" y="1"/>
                  </a:cubicBezTo>
                  <a:cubicBezTo>
                    <a:pt x="4128" y="474"/>
                    <a:pt x="3498" y="757"/>
                    <a:pt x="2773" y="757"/>
                  </a:cubicBezTo>
                  <a:cubicBezTo>
                    <a:pt x="2080" y="757"/>
                    <a:pt x="1450" y="474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50" name="Google Shape;10450;p74"/>
          <p:cNvGrpSpPr/>
          <p:nvPr/>
        </p:nvGrpSpPr>
        <p:grpSpPr>
          <a:xfrm>
            <a:off x="6632072" y="1972539"/>
            <a:ext cx="353802" cy="348926"/>
            <a:chOff x="2034675" y="3617925"/>
            <a:chExt cx="299325" cy="295200"/>
          </a:xfrm>
          <a:solidFill>
            <a:srgbClr val="FFC000"/>
          </a:solidFill>
        </p:grpSpPr>
        <p:sp>
          <p:nvSpPr>
            <p:cNvPr id="10451" name="Google Shape;10451;p74"/>
            <p:cNvSpPr/>
            <p:nvPr/>
          </p:nvSpPr>
          <p:spPr>
            <a:xfrm>
              <a:off x="2195350" y="3721900"/>
              <a:ext cx="69350" cy="33900"/>
            </a:xfrm>
            <a:custGeom>
              <a:avLst/>
              <a:gdLst/>
              <a:ahLst/>
              <a:cxnLst/>
              <a:rect l="l" t="t" r="r" b="b"/>
              <a:pathLst>
                <a:path w="2774" h="1356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lnTo>
                    <a:pt x="2773" y="1355"/>
                  </a:lnTo>
                  <a:cubicBezTo>
                    <a:pt x="2773" y="599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2" name="Google Shape;10452;p74"/>
            <p:cNvSpPr/>
            <p:nvPr/>
          </p:nvSpPr>
          <p:spPr>
            <a:xfrm>
              <a:off x="2211900" y="3669125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3" name="Google Shape;10453;p74"/>
            <p:cNvSpPr/>
            <p:nvPr/>
          </p:nvSpPr>
          <p:spPr>
            <a:xfrm>
              <a:off x="2125250" y="3617925"/>
              <a:ext cx="208750" cy="208750"/>
            </a:xfrm>
            <a:custGeom>
              <a:avLst/>
              <a:gdLst/>
              <a:ahLst/>
              <a:cxnLst/>
              <a:rect l="l" t="t" r="r" b="b"/>
              <a:pathLst>
                <a:path w="8350" h="8350" extrusionOk="0">
                  <a:moveTo>
                    <a:pt x="4128" y="1387"/>
                  </a:moveTo>
                  <a:cubicBezTo>
                    <a:pt x="4884" y="1387"/>
                    <a:pt x="5514" y="2017"/>
                    <a:pt x="5514" y="2773"/>
                  </a:cubicBezTo>
                  <a:cubicBezTo>
                    <a:pt x="5514" y="3120"/>
                    <a:pt x="5357" y="3466"/>
                    <a:pt x="5136" y="3718"/>
                  </a:cubicBezTo>
                  <a:cubicBezTo>
                    <a:pt x="5766" y="4065"/>
                    <a:pt x="6176" y="4727"/>
                    <a:pt x="6176" y="5514"/>
                  </a:cubicBezTo>
                  <a:lnTo>
                    <a:pt x="6176" y="5892"/>
                  </a:lnTo>
                  <a:lnTo>
                    <a:pt x="6270" y="5892"/>
                  </a:lnTo>
                  <a:cubicBezTo>
                    <a:pt x="6270" y="6081"/>
                    <a:pt x="6113" y="6239"/>
                    <a:pt x="5924" y="6239"/>
                  </a:cubicBezTo>
                  <a:lnTo>
                    <a:pt x="2458" y="6239"/>
                  </a:lnTo>
                  <a:cubicBezTo>
                    <a:pt x="2238" y="6239"/>
                    <a:pt x="2080" y="6081"/>
                    <a:pt x="2080" y="5892"/>
                  </a:cubicBezTo>
                  <a:lnTo>
                    <a:pt x="2080" y="5514"/>
                  </a:lnTo>
                  <a:cubicBezTo>
                    <a:pt x="2080" y="4727"/>
                    <a:pt x="2521" y="4065"/>
                    <a:pt x="3151" y="3718"/>
                  </a:cubicBezTo>
                  <a:cubicBezTo>
                    <a:pt x="2931" y="3466"/>
                    <a:pt x="2773" y="3120"/>
                    <a:pt x="2773" y="2773"/>
                  </a:cubicBezTo>
                  <a:cubicBezTo>
                    <a:pt x="2773" y="2017"/>
                    <a:pt x="3403" y="1387"/>
                    <a:pt x="4128" y="1387"/>
                  </a:cubicBezTo>
                  <a:close/>
                  <a:moveTo>
                    <a:pt x="4191" y="1"/>
                  </a:moveTo>
                  <a:cubicBezTo>
                    <a:pt x="1891" y="1"/>
                    <a:pt x="1" y="1860"/>
                    <a:pt x="1" y="4191"/>
                  </a:cubicBezTo>
                  <a:cubicBezTo>
                    <a:pt x="1" y="6522"/>
                    <a:pt x="1860" y="8350"/>
                    <a:pt x="4191" y="8350"/>
                  </a:cubicBezTo>
                  <a:cubicBezTo>
                    <a:pt x="6459" y="8350"/>
                    <a:pt x="8350" y="6522"/>
                    <a:pt x="8350" y="4191"/>
                  </a:cubicBezTo>
                  <a:cubicBezTo>
                    <a:pt x="8350" y="1860"/>
                    <a:pt x="6459" y="1"/>
                    <a:pt x="4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4" name="Google Shape;10454;p74"/>
            <p:cNvSpPr/>
            <p:nvPr/>
          </p:nvSpPr>
          <p:spPr>
            <a:xfrm>
              <a:off x="2107150" y="3771525"/>
              <a:ext cx="73275" cy="72475"/>
            </a:xfrm>
            <a:custGeom>
              <a:avLst/>
              <a:gdLst/>
              <a:ahLst/>
              <a:cxnLst/>
              <a:rect l="l" t="t" r="r" b="b"/>
              <a:pathLst>
                <a:path w="2931" h="2899" extrusionOk="0">
                  <a:moveTo>
                    <a:pt x="504" y="0"/>
                  </a:moveTo>
                  <a:lnTo>
                    <a:pt x="378" y="126"/>
                  </a:lnTo>
                  <a:cubicBezTo>
                    <a:pt x="0" y="536"/>
                    <a:pt x="0" y="1198"/>
                    <a:pt x="378" y="1576"/>
                  </a:cubicBezTo>
                  <a:lnTo>
                    <a:pt x="1355" y="2584"/>
                  </a:lnTo>
                  <a:cubicBezTo>
                    <a:pt x="1576" y="2773"/>
                    <a:pt x="1828" y="2899"/>
                    <a:pt x="2111" y="2899"/>
                  </a:cubicBezTo>
                  <a:cubicBezTo>
                    <a:pt x="2395" y="2899"/>
                    <a:pt x="2678" y="2773"/>
                    <a:pt x="2867" y="2584"/>
                  </a:cubicBezTo>
                  <a:lnTo>
                    <a:pt x="2930" y="2458"/>
                  </a:lnTo>
                  <a:cubicBezTo>
                    <a:pt x="1828" y="1985"/>
                    <a:pt x="977" y="1071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5" name="Google Shape;10455;p74"/>
            <p:cNvSpPr/>
            <p:nvPr/>
          </p:nvSpPr>
          <p:spPr>
            <a:xfrm>
              <a:off x="2034675" y="3816425"/>
              <a:ext cx="100050" cy="96700"/>
            </a:xfrm>
            <a:custGeom>
              <a:avLst/>
              <a:gdLst/>
              <a:ahLst/>
              <a:cxnLst/>
              <a:rect l="l" t="t" r="r" b="b"/>
              <a:pathLst>
                <a:path w="4002" h="3868" extrusionOk="0">
                  <a:moveTo>
                    <a:pt x="2521" y="0"/>
                  </a:moveTo>
                  <a:lnTo>
                    <a:pt x="410" y="2111"/>
                  </a:lnTo>
                  <a:cubicBezTo>
                    <a:pt x="1" y="2520"/>
                    <a:pt x="1" y="3182"/>
                    <a:pt x="410" y="3560"/>
                  </a:cubicBezTo>
                  <a:cubicBezTo>
                    <a:pt x="599" y="3765"/>
                    <a:pt x="867" y="3867"/>
                    <a:pt x="1135" y="3867"/>
                  </a:cubicBezTo>
                  <a:cubicBezTo>
                    <a:pt x="1403" y="3867"/>
                    <a:pt x="1671" y="3765"/>
                    <a:pt x="1860" y="3560"/>
                  </a:cubicBezTo>
                  <a:lnTo>
                    <a:pt x="4002" y="1449"/>
                  </a:lnTo>
                  <a:cubicBezTo>
                    <a:pt x="3907" y="1418"/>
                    <a:pt x="3844" y="1323"/>
                    <a:pt x="3750" y="1260"/>
                  </a:cubicBezTo>
                  <a:lnTo>
                    <a:pt x="2773" y="252"/>
                  </a:lnTo>
                  <a:cubicBezTo>
                    <a:pt x="2679" y="189"/>
                    <a:pt x="2616" y="95"/>
                    <a:pt x="25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56" name="Google Shape;10456;p74"/>
          <p:cNvGrpSpPr/>
          <p:nvPr/>
        </p:nvGrpSpPr>
        <p:grpSpPr>
          <a:xfrm>
            <a:off x="6633934" y="2418916"/>
            <a:ext cx="350079" cy="349133"/>
            <a:chOff x="2037825" y="3981825"/>
            <a:chExt cx="296175" cy="295375"/>
          </a:xfrm>
          <a:solidFill>
            <a:srgbClr val="FFC000"/>
          </a:solidFill>
        </p:grpSpPr>
        <p:sp>
          <p:nvSpPr>
            <p:cNvPr id="10457" name="Google Shape;10457;p74"/>
            <p:cNvSpPr/>
            <p:nvPr/>
          </p:nvSpPr>
          <p:spPr>
            <a:xfrm>
              <a:off x="2072500" y="4085775"/>
              <a:ext cx="88225" cy="86675"/>
            </a:xfrm>
            <a:custGeom>
              <a:avLst/>
              <a:gdLst/>
              <a:ahLst/>
              <a:cxnLst/>
              <a:rect l="l" t="t" r="r" b="b"/>
              <a:pathLst>
                <a:path w="3529" h="3467" extrusionOk="0">
                  <a:moveTo>
                    <a:pt x="1764" y="1"/>
                  </a:moveTo>
                  <a:cubicBezTo>
                    <a:pt x="819" y="1"/>
                    <a:pt x="0" y="788"/>
                    <a:pt x="0" y="1734"/>
                  </a:cubicBezTo>
                  <a:cubicBezTo>
                    <a:pt x="0" y="2679"/>
                    <a:pt x="819" y="3466"/>
                    <a:pt x="1764" y="3466"/>
                  </a:cubicBezTo>
                  <a:cubicBezTo>
                    <a:pt x="2709" y="3466"/>
                    <a:pt x="3529" y="2679"/>
                    <a:pt x="3529" y="1734"/>
                  </a:cubicBezTo>
                  <a:cubicBezTo>
                    <a:pt x="3529" y="788"/>
                    <a:pt x="2741" y="1"/>
                    <a:pt x="17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8" name="Google Shape;10458;p74"/>
            <p:cNvSpPr/>
            <p:nvPr/>
          </p:nvSpPr>
          <p:spPr>
            <a:xfrm>
              <a:off x="2176450" y="3981825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51" y="1733"/>
                  </a:moveTo>
                  <a:cubicBezTo>
                    <a:pt x="3372" y="1733"/>
                    <a:pt x="3529" y="1890"/>
                    <a:pt x="3529" y="2079"/>
                  </a:cubicBezTo>
                  <a:cubicBezTo>
                    <a:pt x="3529" y="2268"/>
                    <a:pt x="3372" y="2426"/>
                    <a:pt x="3151" y="2426"/>
                  </a:cubicBezTo>
                  <a:cubicBezTo>
                    <a:pt x="2962" y="2426"/>
                    <a:pt x="2805" y="2268"/>
                    <a:pt x="2805" y="2079"/>
                  </a:cubicBezTo>
                  <a:cubicBezTo>
                    <a:pt x="2805" y="1890"/>
                    <a:pt x="2962" y="1733"/>
                    <a:pt x="3151" y="1733"/>
                  </a:cubicBezTo>
                  <a:close/>
                  <a:moveTo>
                    <a:pt x="3151" y="2773"/>
                  </a:moveTo>
                  <a:cubicBezTo>
                    <a:pt x="3372" y="2773"/>
                    <a:pt x="3529" y="2930"/>
                    <a:pt x="3529" y="3151"/>
                  </a:cubicBezTo>
                  <a:lnTo>
                    <a:pt x="3529" y="4505"/>
                  </a:lnTo>
                  <a:cubicBezTo>
                    <a:pt x="3529" y="4726"/>
                    <a:pt x="3372" y="4883"/>
                    <a:pt x="3151" y="4883"/>
                  </a:cubicBezTo>
                  <a:cubicBezTo>
                    <a:pt x="2962" y="4883"/>
                    <a:pt x="2805" y="4726"/>
                    <a:pt x="2805" y="4505"/>
                  </a:cubicBezTo>
                  <a:lnTo>
                    <a:pt x="2805" y="3151"/>
                  </a:lnTo>
                  <a:cubicBezTo>
                    <a:pt x="2805" y="2930"/>
                    <a:pt x="2962" y="2773"/>
                    <a:pt x="3151" y="2773"/>
                  </a:cubicBezTo>
                  <a:close/>
                  <a:moveTo>
                    <a:pt x="3151" y="0"/>
                  </a:moveTo>
                  <a:cubicBezTo>
                    <a:pt x="1418" y="0"/>
                    <a:pt x="64" y="1418"/>
                    <a:pt x="64" y="3088"/>
                  </a:cubicBezTo>
                  <a:cubicBezTo>
                    <a:pt x="64" y="3655"/>
                    <a:pt x="158" y="4159"/>
                    <a:pt x="442" y="4631"/>
                  </a:cubicBezTo>
                  <a:lnTo>
                    <a:pt x="64" y="5765"/>
                  </a:lnTo>
                  <a:cubicBezTo>
                    <a:pt x="1" y="5892"/>
                    <a:pt x="64" y="6018"/>
                    <a:pt x="127" y="6112"/>
                  </a:cubicBezTo>
                  <a:cubicBezTo>
                    <a:pt x="190" y="6207"/>
                    <a:pt x="379" y="6238"/>
                    <a:pt x="473" y="6238"/>
                  </a:cubicBezTo>
                  <a:lnTo>
                    <a:pt x="1796" y="5923"/>
                  </a:lnTo>
                  <a:cubicBezTo>
                    <a:pt x="2206" y="6175"/>
                    <a:pt x="2679" y="6238"/>
                    <a:pt x="3214" y="6238"/>
                  </a:cubicBezTo>
                  <a:cubicBezTo>
                    <a:pt x="4947" y="6238"/>
                    <a:pt x="6302" y="4820"/>
                    <a:pt x="6302" y="3119"/>
                  </a:cubicBezTo>
                  <a:cubicBezTo>
                    <a:pt x="6270" y="1418"/>
                    <a:pt x="4884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9" name="Google Shape;10459;p74"/>
            <p:cNvSpPr/>
            <p:nvPr/>
          </p:nvSpPr>
          <p:spPr>
            <a:xfrm>
              <a:off x="2037825" y="4168475"/>
              <a:ext cx="157550" cy="108725"/>
            </a:xfrm>
            <a:custGeom>
              <a:avLst/>
              <a:gdLst/>
              <a:ahLst/>
              <a:cxnLst/>
              <a:rect l="l" t="t" r="r" b="b"/>
              <a:pathLst>
                <a:path w="6302" h="4349" extrusionOk="0">
                  <a:moveTo>
                    <a:pt x="1356" y="1"/>
                  </a:moveTo>
                  <a:cubicBezTo>
                    <a:pt x="568" y="568"/>
                    <a:pt x="1" y="1513"/>
                    <a:pt x="1" y="2553"/>
                  </a:cubicBezTo>
                  <a:lnTo>
                    <a:pt x="1" y="3970"/>
                  </a:lnTo>
                  <a:cubicBezTo>
                    <a:pt x="1" y="4222"/>
                    <a:pt x="158" y="4348"/>
                    <a:pt x="347" y="4348"/>
                  </a:cubicBezTo>
                  <a:lnTo>
                    <a:pt x="5955" y="4348"/>
                  </a:lnTo>
                  <a:cubicBezTo>
                    <a:pt x="6144" y="4348"/>
                    <a:pt x="6302" y="4191"/>
                    <a:pt x="6302" y="3970"/>
                  </a:cubicBezTo>
                  <a:lnTo>
                    <a:pt x="6302" y="2553"/>
                  </a:lnTo>
                  <a:cubicBezTo>
                    <a:pt x="6302" y="1513"/>
                    <a:pt x="5798" y="599"/>
                    <a:pt x="4947" y="1"/>
                  </a:cubicBezTo>
                  <a:cubicBezTo>
                    <a:pt x="4538" y="505"/>
                    <a:pt x="3844" y="820"/>
                    <a:pt x="3151" y="820"/>
                  </a:cubicBezTo>
                  <a:cubicBezTo>
                    <a:pt x="2427" y="820"/>
                    <a:pt x="1765" y="505"/>
                    <a:pt x="1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60" name="Google Shape;10460;p74"/>
          <p:cNvGrpSpPr/>
          <p:nvPr/>
        </p:nvGrpSpPr>
        <p:grpSpPr>
          <a:xfrm>
            <a:off x="5318952" y="2915232"/>
            <a:ext cx="350079" cy="285837"/>
            <a:chOff x="3860400" y="3254050"/>
            <a:chExt cx="296175" cy="241825"/>
          </a:xfrm>
          <a:solidFill>
            <a:srgbClr val="FFC000"/>
          </a:solidFill>
        </p:grpSpPr>
        <p:sp>
          <p:nvSpPr>
            <p:cNvPr id="10461" name="Google Shape;10461;p74"/>
            <p:cNvSpPr/>
            <p:nvPr/>
          </p:nvSpPr>
          <p:spPr>
            <a:xfrm>
              <a:off x="4112425" y="3358025"/>
              <a:ext cx="44150" cy="18125"/>
            </a:xfrm>
            <a:custGeom>
              <a:avLst/>
              <a:gdLst/>
              <a:ahLst/>
              <a:cxnLst/>
              <a:rect l="l" t="t" r="r" b="b"/>
              <a:pathLst>
                <a:path w="1766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1419" y="725"/>
                  </a:lnTo>
                  <a:cubicBezTo>
                    <a:pt x="1608" y="725"/>
                    <a:pt x="1765" y="567"/>
                    <a:pt x="1765" y="378"/>
                  </a:cubicBezTo>
                  <a:cubicBezTo>
                    <a:pt x="1734" y="158"/>
                    <a:pt x="1608" y="0"/>
                    <a:pt x="1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2" name="Google Shape;10462;p74"/>
            <p:cNvSpPr/>
            <p:nvPr/>
          </p:nvSpPr>
          <p:spPr>
            <a:xfrm>
              <a:off x="4102200" y="3393475"/>
              <a:ext cx="37050" cy="33875"/>
            </a:xfrm>
            <a:custGeom>
              <a:avLst/>
              <a:gdLst/>
              <a:ahLst/>
              <a:cxnLst/>
              <a:rect l="l" t="t" r="r" b="b"/>
              <a:pathLst>
                <a:path w="1482" h="1355" extrusionOk="0">
                  <a:moveTo>
                    <a:pt x="394" y="0"/>
                  </a:moveTo>
                  <a:cubicBezTo>
                    <a:pt x="308" y="0"/>
                    <a:pt x="221" y="32"/>
                    <a:pt x="158" y="95"/>
                  </a:cubicBezTo>
                  <a:cubicBezTo>
                    <a:pt x="0" y="221"/>
                    <a:pt x="0" y="410"/>
                    <a:pt x="158" y="567"/>
                  </a:cubicBezTo>
                  <a:lnTo>
                    <a:pt x="882" y="1260"/>
                  </a:lnTo>
                  <a:cubicBezTo>
                    <a:pt x="945" y="1323"/>
                    <a:pt x="1032" y="1355"/>
                    <a:pt x="1119" y="1355"/>
                  </a:cubicBezTo>
                  <a:cubicBezTo>
                    <a:pt x="1205" y="1355"/>
                    <a:pt x="1292" y="1323"/>
                    <a:pt x="1355" y="1260"/>
                  </a:cubicBezTo>
                  <a:cubicBezTo>
                    <a:pt x="1481" y="1134"/>
                    <a:pt x="1481" y="914"/>
                    <a:pt x="1355" y="788"/>
                  </a:cubicBezTo>
                  <a:lnTo>
                    <a:pt x="630" y="95"/>
                  </a:lnTo>
                  <a:cubicBezTo>
                    <a:pt x="567" y="32"/>
                    <a:pt x="481" y="0"/>
                    <a:pt x="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3" name="Google Shape;10463;p74"/>
            <p:cNvSpPr/>
            <p:nvPr/>
          </p:nvSpPr>
          <p:spPr>
            <a:xfrm>
              <a:off x="4103775" y="3306025"/>
              <a:ext cx="35475" cy="34500"/>
            </a:xfrm>
            <a:custGeom>
              <a:avLst/>
              <a:gdLst/>
              <a:ahLst/>
              <a:cxnLst/>
              <a:rect l="l" t="t" r="r" b="b"/>
              <a:pathLst>
                <a:path w="1419" h="1380" extrusionOk="0">
                  <a:moveTo>
                    <a:pt x="1056" y="1"/>
                  </a:moveTo>
                  <a:cubicBezTo>
                    <a:pt x="969" y="1"/>
                    <a:pt x="882" y="32"/>
                    <a:pt x="819" y="96"/>
                  </a:cubicBezTo>
                  <a:lnTo>
                    <a:pt x="95" y="789"/>
                  </a:lnTo>
                  <a:cubicBezTo>
                    <a:pt x="0" y="915"/>
                    <a:pt x="0" y="1135"/>
                    <a:pt x="95" y="1261"/>
                  </a:cubicBezTo>
                  <a:cubicBezTo>
                    <a:pt x="158" y="1340"/>
                    <a:pt x="252" y="1379"/>
                    <a:pt x="343" y="1379"/>
                  </a:cubicBezTo>
                  <a:cubicBezTo>
                    <a:pt x="434" y="1379"/>
                    <a:pt x="520" y="1340"/>
                    <a:pt x="567" y="1261"/>
                  </a:cubicBezTo>
                  <a:lnTo>
                    <a:pt x="1292" y="568"/>
                  </a:lnTo>
                  <a:cubicBezTo>
                    <a:pt x="1418" y="442"/>
                    <a:pt x="1418" y="190"/>
                    <a:pt x="1292" y="96"/>
                  </a:cubicBezTo>
                  <a:cubicBezTo>
                    <a:pt x="1229" y="32"/>
                    <a:pt x="1142" y="1"/>
                    <a:pt x="10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4" name="Google Shape;10464;p74"/>
            <p:cNvSpPr/>
            <p:nvPr/>
          </p:nvSpPr>
          <p:spPr>
            <a:xfrm>
              <a:off x="3860400" y="3306025"/>
              <a:ext cx="105550" cy="104800"/>
            </a:xfrm>
            <a:custGeom>
              <a:avLst/>
              <a:gdLst/>
              <a:ahLst/>
              <a:cxnLst/>
              <a:rect l="l" t="t" r="r" b="b"/>
              <a:pathLst>
                <a:path w="4222" h="4192" extrusionOk="0">
                  <a:moveTo>
                    <a:pt x="2489" y="1"/>
                  </a:moveTo>
                  <a:cubicBezTo>
                    <a:pt x="2048" y="1"/>
                    <a:pt x="1639" y="285"/>
                    <a:pt x="1481" y="726"/>
                  </a:cubicBezTo>
                  <a:lnTo>
                    <a:pt x="1418" y="726"/>
                  </a:lnTo>
                  <a:cubicBezTo>
                    <a:pt x="662" y="726"/>
                    <a:pt x="0" y="1356"/>
                    <a:pt x="0" y="2080"/>
                  </a:cubicBezTo>
                  <a:cubicBezTo>
                    <a:pt x="0" y="2836"/>
                    <a:pt x="630" y="3467"/>
                    <a:pt x="1418" y="3467"/>
                  </a:cubicBezTo>
                  <a:lnTo>
                    <a:pt x="1481" y="3467"/>
                  </a:lnTo>
                  <a:cubicBezTo>
                    <a:pt x="1639" y="3845"/>
                    <a:pt x="2017" y="4191"/>
                    <a:pt x="2489" y="4191"/>
                  </a:cubicBezTo>
                  <a:lnTo>
                    <a:pt x="4222" y="4191"/>
                  </a:lnTo>
                  <a:lnTo>
                    <a:pt x="422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5" name="Google Shape;10465;p74"/>
            <p:cNvSpPr/>
            <p:nvPr/>
          </p:nvSpPr>
          <p:spPr>
            <a:xfrm>
              <a:off x="4050225" y="3254050"/>
              <a:ext cx="35450" cy="208750"/>
            </a:xfrm>
            <a:custGeom>
              <a:avLst/>
              <a:gdLst/>
              <a:ahLst/>
              <a:cxnLst/>
              <a:rect l="l" t="t" r="r" b="b"/>
              <a:pathLst>
                <a:path w="1418" h="8350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7625"/>
                  </a:lnTo>
                  <a:cubicBezTo>
                    <a:pt x="0" y="8034"/>
                    <a:pt x="315" y="8349"/>
                    <a:pt x="725" y="8349"/>
                  </a:cubicBezTo>
                  <a:cubicBezTo>
                    <a:pt x="1134" y="8286"/>
                    <a:pt x="1418" y="8003"/>
                    <a:pt x="1418" y="7625"/>
                  </a:cubicBezTo>
                  <a:lnTo>
                    <a:pt x="1418" y="694"/>
                  </a:ln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6" name="Google Shape;10466;p74"/>
            <p:cNvSpPr/>
            <p:nvPr/>
          </p:nvSpPr>
          <p:spPr>
            <a:xfrm>
              <a:off x="3912375" y="3426550"/>
              <a:ext cx="51225" cy="69325"/>
            </a:xfrm>
            <a:custGeom>
              <a:avLst/>
              <a:gdLst/>
              <a:ahLst/>
              <a:cxnLst/>
              <a:rect l="l" t="t" r="r" b="b"/>
              <a:pathLst>
                <a:path w="2049" h="2773" extrusionOk="0">
                  <a:moveTo>
                    <a:pt x="1" y="0"/>
                  </a:moveTo>
                  <a:lnTo>
                    <a:pt x="1" y="1764"/>
                  </a:lnTo>
                  <a:cubicBezTo>
                    <a:pt x="1" y="2363"/>
                    <a:pt x="473" y="2773"/>
                    <a:pt x="1040" y="2773"/>
                  </a:cubicBezTo>
                  <a:cubicBezTo>
                    <a:pt x="1607" y="2773"/>
                    <a:pt x="2048" y="2300"/>
                    <a:pt x="2048" y="1764"/>
                  </a:cubicBezTo>
                  <a:lnTo>
                    <a:pt x="2048" y="32"/>
                  </a:lnTo>
                  <a:lnTo>
                    <a:pt x="316" y="32"/>
                  </a:lnTo>
                  <a:cubicBezTo>
                    <a:pt x="253" y="32"/>
                    <a:pt x="127" y="32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7" name="Google Shape;10467;p74"/>
            <p:cNvSpPr/>
            <p:nvPr/>
          </p:nvSpPr>
          <p:spPr>
            <a:xfrm>
              <a:off x="3982475" y="3275325"/>
              <a:ext cx="52000" cy="163850"/>
            </a:xfrm>
            <a:custGeom>
              <a:avLst/>
              <a:gdLst/>
              <a:ahLst/>
              <a:cxnLst/>
              <a:rect l="l" t="t" r="r" b="b"/>
              <a:pathLst>
                <a:path w="2080" h="6554" extrusionOk="0">
                  <a:moveTo>
                    <a:pt x="2080" y="0"/>
                  </a:moveTo>
                  <a:lnTo>
                    <a:pt x="1765" y="315"/>
                  </a:lnTo>
                  <a:cubicBezTo>
                    <a:pt x="1292" y="788"/>
                    <a:pt x="662" y="1071"/>
                    <a:pt x="1" y="1166"/>
                  </a:cubicBezTo>
                  <a:lnTo>
                    <a:pt x="1" y="5419"/>
                  </a:lnTo>
                  <a:cubicBezTo>
                    <a:pt x="662" y="5482"/>
                    <a:pt x="1292" y="5766"/>
                    <a:pt x="1765" y="6238"/>
                  </a:cubicBezTo>
                  <a:lnTo>
                    <a:pt x="2080" y="6553"/>
                  </a:ln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68" name="Google Shape;10468;p74"/>
          <p:cNvGrpSpPr/>
          <p:nvPr/>
        </p:nvGrpSpPr>
        <p:grpSpPr>
          <a:xfrm>
            <a:off x="5318479" y="3331102"/>
            <a:ext cx="351024" cy="350079"/>
            <a:chOff x="3859600" y="3591950"/>
            <a:chExt cx="296975" cy="296175"/>
          </a:xfrm>
          <a:solidFill>
            <a:srgbClr val="FFC000"/>
          </a:solidFill>
        </p:grpSpPr>
        <p:sp>
          <p:nvSpPr>
            <p:cNvPr id="10469" name="Google Shape;10469;p74"/>
            <p:cNvSpPr/>
            <p:nvPr/>
          </p:nvSpPr>
          <p:spPr>
            <a:xfrm>
              <a:off x="4034450" y="3766000"/>
              <a:ext cx="122125" cy="122125"/>
            </a:xfrm>
            <a:custGeom>
              <a:avLst/>
              <a:gdLst/>
              <a:ahLst/>
              <a:cxnLst/>
              <a:rect l="l" t="t" r="r" b="b"/>
              <a:pathLst>
                <a:path w="4885" h="4885" extrusionOk="0">
                  <a:moveTo>
                    <a:pt x="2395" y="1324"/>
                  </a:moveTo>
                  <a:cubicBezTo>
                    <a:pt x="2616" y="1324"/>
                    <a:pt x="2773" y="1482"/>
                    <a:pt x="2773" y="1702"/>
                  </a:cubicBezTo>
                  <a:lnTo>
                    <a:pt x="2773" y="2049"/>
                  </a:lnTo>
                  <a:lnTo>
                    <a:pt x="3120" y="2049"/>
                  </a:lnTo>
                  <a:cubicBezTo>
                    <a:pt x="3309" y="2049"/>
                    <a:pt x="3466" y="2206"/>
                    <a:pt x="3466" y="2395"/>
                  </a:cubicBezTo>
                  <a:cubicBezTo>
                    <a:pt x="3466" y="2584"/>
                    <a:pt x="3309" y="2742"/>
                    <a:pt x="3120" y="2742"/>
                  </a:cubicBezTo>
                  <a:lnTo>
                    <a:pt x="2395" y="2742"/>
                  </a:lnTo>
                  <a:cubicBezTo>
                    <a:pt x="2206" y="2742"/>
                    <a:pt x="2049" y="2584"/>
                    <a:pt x="2049" y="2395"/>
                  </a:cubicBezTo>
                  <a:lnTo>
                    <a:pt x="2049" y="1702"/>
                  </a:lnTo>
                  <a:cubicBezTo>
                    <a:pt x="2049" y="1482"/>
                    <a:pt x="2206" y="1324"/>
                    <a:pt x="2395" y="1324"/>
                  </a:cubicBezTo>
                  <a:close/>
                  <a:moveTo>
                    <a:pt x="2458" y="1"/>
                  </a:moveTo>
                  <a:cubicBezTo>
                    <a:pt x="1104" y="1"/>
                    <a:pt x="1" y="1103"/>
                    <a:pt x="1" y="2427"/>
                  </a:cubicBezTo>
                  <a:cubicBezTo>
                    <a:pt x="1" y="3781"/>
                    <a:pt x="1104" y="4884"/>
                    <a:pt x="2458" y="4884"/>
                  </a:cubicBezTo>
                  <a:cubicBezTo>
                    <a:pt x="3782" y="4884"/>
                    <a:pt x="4884" y="3781"/>
                    <a:pt x="4884" y="2427"/>
                  </a:cubicBezTo>
                  <a:cubicBezTo>
                    <a:pt x="4853" y="1072"/>
                    <a:pt x="3782" y="1"/>
                    <a:pt x="2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0" name="Google Shape;10470;p74"/>
            <p:cNvSpPr/>
            <p:nvPr/>
          </p:nvSpPr>
          <p:spPr>
            <a:xfrm>
              <a:off x="3860400" y="3679375"/>
              <a:ext cx="260725" cy="173300"/>
            </a:xfrm>
            <a:custGeom>
              <a:avLst/>
              <a:gdLst/>
              <a:ahLst/>
              <a:cxnLst/>
              <a:rect l="l" t="t" r="r" b="b"/>
              <a:pathLst>
                <a:path w="10429" h="6932" extrusionOk="0">
                  <a:moveTo>
                    <a:pt x="2426" y="662"/>
                  </a:moveTo>
                  <a:cubicBezTo>
                    <a:pt x="2647" y="662"/>
                    <a:pt x="2804" y="819"/>
                    <a:pt x="2804" y="1008"/>
                  </a:cubicBezTo>
                  <a:cubicBezTo>
                    <a:pt x="2804" y="1197"/>
                    <a:pt x="2647" y="1355"/>
                    <a:pt x="2426" y="1355"/>
                  </a:cubicBezTo>
                  <a:lnTo>
                    <a:pt x="1733" y="1355"/>
                  </a:lnTo>
                  <a:cubicBezTo>
                    <a:pt x="1544" y="1355"/>
                    <a:pt x="1387" y="1197"/>
                    <a:pt x="1387" y="1008"/>
                  </a:cubicBezTo>
                  <a:cubicBezTo>
                    <a:pt x="1387" y="819"/>
                    <a:pt x="1544" y="662"/>
                    <a:pt x="1733" y="662"/>
                  </a:cubicBezTo>
                  <a:close/>
                  <a:moveTo>
                    <a:pt x="4537" y="662"/>
                  </a:moveTo>
                  <a:cubicBezTo>
                    <a:pt x="4726" y="662"/>
                    <a:pt x="4884" y="819"/>
                    <a:pt x="4884" y="1008"/>
                  </a:cubicBezTo>
                  <a:cubicBezTo>
                    <a:pt x="4884" y="1197"/>
                    <a:pt x="4695" y="1355"/>
                    <a:pt x="4537" y="1355"/>
                  </a:cubicBezTo>
                  <a:lnTo>
                    <a:pt x="3812" y="1355"/>
                  </a:lnTo>
                  <a:cubicBezTo>
                    <a:pt x="3623" y="1355"/>
                    <a:pt x="3466" y="1197"/>
                    <a:pt x="3466" y="1008"/>
                  </a:cubicBezTo>
                  <a:cubicBezTo>
                    <a:pt x="3466" y="819"/>
                    <a:pt x="3623" y="662"/>
                    <a:pt x="3812" y="662"/>
                  </a:cubicBezTo>
                  <a:close/>
                  <a:moveTo>
                    <a:pt x="6648" y="662"/>
                  </a:moveTo>
                  <a:cubicBezTo>
                    <a:pt x="6837" y="662"/>
                    <a:pt x="6994" y="819"/>
                    <a:pt x="6994" y="1008"/>
                  </a:cubicBezTo>
                  <a:cubicBezTo>
                    <a:pt x="6994" y="1197"/>
                    <a:pt x="6837" y="1355"/>
                    <a:pt x="6648" y="1355"/>
                  </a:cubicBezTo>
                  <a:lnTo>
                    <a:pt x="5955" y="1355"/>
                  </a:lnTo>
                  <a:cubicBezTo>
                    <a:pt x="5734" y="1355"/>
                    <a:pt x="5577" y="1197"/>
                    <a:pt x="5577" y="1008"/>
                  </a:cubicBezTo>
                  <a:cubicBezTo>
                    <a:pt x="5577" y="819"/>
                    <a:pt x="5734" y="662"/>
                    <a:pt x="5955" y="662"/>
                  </a:cubicBezTo>
                  <a:close/>
                  <a:moveTo>
                    <a:pt x="8727" y="662"/>
                  </a:moveTo>
                  <a:cubicBezTo>
                    <a:pt x="8948" y="662"/>
                    <a:pt x="9105" y="819"/>
                    <a:pt x="9105" y="1008"/>
                  </a:cubicBezTo>
                  <a:cubicBezTo>
                    <a:pt x="9105" y="1197"/>
                    <a:pt x="8948" y="1355"/>
                    <a:pt x="8727" y="1355"/>
                  </a:cubicBezTo>
                  <a:lnTo>
                    <a:pt x="8034" y="1355"/>
                  </a:lnTo>
                  <a:cubicBezTo>
                    <a:pt x="7845" y="1355"/>
                    <a:pt x="7688" y="1197"/>
                    <a:pt x="7688" y="1008"/>
                  </a:cubicBezTo>
                  <a:cubicBezTo>
                    <a:pt x="7688" y="819"/>
                    <a:pt x="7845" y="662"/>
                    <a:pt x="8034" y="662"/>
                  </a:cubicBezTo>
                  <a:close/>
                  <a:moveTo>
                    <a:pt x="2426" y="2080"/>
                  </a:moveTo>
                  <a:cubicBezTo>
                    <a:pt x="2647" y="2080"/>
                    <a:pt x="2804" y="2237"/>
                    <a:pt x="2804" y="2426"/>
                  </a:cubicBezTo>
                  <a:cubicBezTo>
                    <a:pt x="2804" y="2647"/>
                    <a:pt x="2647" y="2773"/>
                    <a:pt x="2426" y="2773"/>
                  </a:cubicBezTo>
                  <a:lnTo>
                    <a:pt x="1733" y="2773"/>
                  </a:lnTo>
                  <a:cubicBezTo>
                    <a:pt x="1544" y="2773"/>
                    <a:pt x="1387" y="2647"/>
                    <a:pt x="1387" y="2426"/>
                  </a:cubicBezTo>
                  <a:cubicBezTo>
                    <a:pt x="1387" y="2206"/>
                    <a:pt x="1544" y="2080"/>
                    <a:pt x="1733" y="2080"/>
                  </a:cubicBezTo>
                  <a:close/>
                  <a:moveTo>
                    <a:pt x="4537" y="2080"/>
                  </a:moveTo>
                  <a:cubicBezTo>
                    <a:pt x="4726" y="2080"/>
                    <a:pt x="4884" y="2237"/>
                    <a:pt x="4884" y="2426"/>
                  </a:cubicBezTo>
                  <a:cubicBezTo>
                    <a:pt x="4884" y="2647"/>
                    <a:pt x="4695" y="2773"/>
                    <a:pt x="4537" y="2773"/>
                  </a:cubicBezTo>
                  <a:lnTo>
                    <a:pt x="3812" y="2773"/>
                  </a:lnTo>
                  <a:cubicBezTo>
                    <a:pt x="3623" y="2773"/>
                    <a:pt x="3466" y="2647"/>
                    <a:pt x="3466" y="2426"/>
                  </a:cubicBezTo>
                  <a:cubicBezTo>
                    <a:pt x="3466" y="2206"/>
                    <a:pt x="3623" y="2080"/>
                    <a:pt x="3812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7"/>
                    <a:pt x="6994" y="2426"/>
                  </a:cubicBezTo>
                  <a:cubicBezTo>
                    <a:pt x="6994" y="2647"/>
                    <a:pt x="6837" y="2773"/>
                    <a:pt x="6648" y="2773"/>
                  </a:cubicBezTo>
                  <a:lnTo>
                    <a:pt x="5955" y="2773"/>
                  </a:lnTo>
                  <a:cubicBezTo>
                    <a:pt x="5734" y="2773"/>
                    <a:pt x="5577" y="2647"/>
                    <a:pt x="5577" y="2426"/>
                  </a:cubicBezTo>
                  <a:cubicBezTo>
                    <a:pt x="5577" y="2206"/>
                    <a:pt x="5734" y="2080"/>
                    <a:pt x="5955" y="2080"/>
                  </a:cubicBezTo>
                  <a:close/>
                  <a:moveTo>
                    <a:pt x="8727" y="2080"/>
                  </a:moveTo>
                  <a:cubicBezTo>
                    <a:pt x="8948" y="2080"/>
                    <a:pt x="9105" y="2237"/>
                    <a:pt x="9105" y="2426"/>
                  </a:cubicBezTo>
                  <a:cubicBezTo>
                    <a:pt x="9105" y="2647"/>
                    <a:pt x="8948" y="2773"/>
                    <a:pt x="8727" y="2773"/>
                  </a:cubicBezTo>
                  <a:lnTo>
                    <a:pt x="8034" y="2773"/>
                  </a:lnTo>
                  <a:cubicBezTo>
                    <a:pt x="7845" y="2773"/>
                    <a:pt x="7688" y="2647"/>
                    <a:pt x="7688" y="2426"/>
                  </a:cubicBezTo>
                  <a:cubicBezTo>
                    <a:pt x="7688" y="2206"/>
                    <a:pt x="7845" y="2080"/>
                    <a:pt x="8034" y="2080"/>
                  </a:cubicBezTo>
                  <a:close/>
                  <a:moveTo>
                    <a:pt x="2426" y="3466"/>
                  </a:moveTo>
                  <a:cubicBezTo>
                    <a:pt x="2647" y="3466"/>
                    <a:pt x="2804" y="3623"/>
                    <a:pt x="2804" y="3812"/>
                  </a:cubicBezTo>
                  <a:cubicBezTo>
                    <a:pt x="2804" y="4001"/>
                    <a:pt x="2647" y="4159"/>
                    <a:pt x="2426" y="4159"/>
                  </a:cubicBezTo>
                  <a:lnTo>
                    <a:pt x="1733" y="4159"/>
                  </a:lnTo>
                  <a:cubicBezTo>
                    <a:pt x="1544" y="4159"/>
                    <a:pt x="1387" y="4001"/>
                    <a:pt x="1387" y="3812"/>
                  </a:cubicBezTo>
                  <a:cubicBezTo>
                    <a:pt x="1387" y="3623"/>
                    <a:pt x="1544" y="3466"/>
                    <a:pt x="1733" y="3466"/>
                  </a:cubicBezTo>
                  <a:close/>
                  <a:moveTo>
                    <a:pt x="4537" y="3466"/>
                  </a:moveTo>
                  <a:cubicBezTo>
                    <a:pt x="4726" y="3466"/>
                    <a:pt x="4884" y="3623"/>
                    <a:pt x="4884" y="3812"/>
                  </a:cubicBezTo>
                  <a:cubicBezTo>
                    <a:pt x="4884" y="4001"/>
                    <a:pt x="4695" y="4159"/>
                    <a:pt x="4537" y="4159"/>
                  </a:cubicBezTo>
                  <a:lnTo>
                    <a:pt x="3812" y="4159"/>
                  </a:lnTo>
                  <a:cubicBezTo>
                    <a:pt x="3623" y="4159"/>
                    <a:pt x="3466" y="4001"/>
                    <a:pt x="3466" y="3812"/>
                  </a:cubicBezTo>
                  <a:cubicBezTo>
                    <a:pt x="3466" y="3623"/>
                    <a:pt x="3623" y="3466"/>
                    <a:pt x="3812" y="3466"/>
                  </a:cubicBezTo>
                  <a:close/>
                  <a:moveTo>
                    <a:pt x="6648" y="3466"/>
                  </a:moveTo>
                  <a:cubicBezTo>
                    <a:pt x="6837" y="3466"/>
                    <a:pt x="6994" y="3623"/>
                    <a:pt x="6994" y="3812"/>
                  </a:cubicBezTo>
                  <a:cubicBezTo>
                    <a:pt x="6994" y="4001"/>
                    <a:pt x="6837" y="4159"/>
                    <a:pt x="6648" y="4159"/>
                  </a:cubicBezTo>
                  <a:lnTo>
                    <a:pt x="5955" y="4159"/>
                  </a:lnTo>
                  <a:cubicBezTo>
                    <a:pt x="5734" y="4159"/>
                    <a:pt x="5577" y="4001"/>
                    <a:pt x="5577" y="3812"/>
                  </a:cubicBezTo>
                  <a:cubicBezTo>
                    <a:pt x="5577" y="3623"/>
                    <a:pt x="5734" y="3466"/>
                    <a:pt x="5955" y="3466"/>
                  </a:cubicBezTo>
                  <a:close/>
                  <a:moveTo>
                    <a:pt x="2426" y="4852"/>
                  </a:moveTo>
                  <a:cubicBezTo>
                    <a:pt x="2647" y="4852"/>
                    <a:pt x="2804" y="5010"/>
                    <a:pt x="2804" y="5199"/>
                  </a:cubicBezTo>
                  <a:cubicBezTo>
                    <a:pt x="2804" y="5388"/>
                    <a:pt x="2647" y="5545"/>
                    <a:pt x="2426" y="5545"/>
                  </a:cubicBezTo>
                  <a:lnTo>
                    <a:pt x="1733" y="5545"/>
                  </a:lnTo>
                  <a:cubicBezTo>
                    <a:pt x="1544" y="5545"/>
                    <a:pt x="1387" y="5388"/>
                    <a:pt x="1387" y="5199"/>
                  </a:cubicBezTo>
                  <a:cubicBezTo>
                    <a:pt x="1387" y="5010"/>
                    <a:pt x="1544" y="4852"/>
                    <a:pt x="1733" y="4852"/>
                  </a:cubicBezTo>
                  <a:close/>
                  <a:moveTo>
                    <a:pt x="4537" y="4852"/>
                  </a:moveTo>
                  <a:cubicBezTo>
                    <a:pt x="4726" y="4852"/>
                    <a:pt x="4884" y="5010"/>
                    <a:pt x="4884" y="5199"/>
                  </a:cubicBezTo>
                  <a:cubicBezTo>
                    <a:pt x="4884" y="5388"/>
                    <a:pt x="4695" y="5545"/>
                    <a:pt x="4537" y="5545"/>
                  </a:cubicBezTo>
                  <a:lnTo>
                    <a:pt x="3812" y="5545"/>
                  </a:lnTo>
                  <a:cubicBezTo>
                    <a:pt x="3623" y="5545"/>
                    <a:pt x="3466" y="5388"/>
                    <a:pt x="3466" y="5199"/>
                  </a:cubicBezTo>
                  <a:cubicBezTo>
                    <a:pt x="3466" y="5010"/>
                    <a:pt x="3623" y="4852"/>
                    <a:pt x="3812" y="4852"/>
                  </a:cubicBezTo>
                  <a:close/>
                  <a:moveTo>
                    <a:pt x="0" y="0"/>
                  </a:moveTo>
                  <a:lnTo>
                    <a:pt x="0" y="5892"/>
                  </a:lnTo>
                  <a:cubicBezTo>
                    <a:pt x="0" y="6459"/>
                    <a:pt x="473" y="6931"/>
                    <a:pt x="1071" y="6931"/>
                  </a:cubicBezTo>
                  <a:lnTo>
                    <a:pt x="6490" y="6931"/>
                  </a:lnTo>
                  <a:cubicBezTo>
                    <a:pt x="6364" y="6616"/>
                    <a:pt x="6301" y="6270"/>
                    <a:pt x="6301" y="5892"/>
                  </a:cubicBezTo>
                  <a:cubicBezTo>
                    <a:pt x="6301" y="5797"/>
                    <a:pt x="6333" y="5671"/>
                    <a:pt x="6333" y="5545"/>
                  </a:cubicBezTo>
                  <a:lnTo>
                    <a:pt x="5955" y="5545"/>
                  </a:lnTo>
                  <a:cubicBezTo>
                    <a:pt x="5734" y="5545"/>
                    <a:pt x="5577" y="5388"/>
                    <a:pt x="5577" y="5199"/>
                  </a:cubicBezTo>
                  <a:cubicBezTo>
                    <a:pt x="5577" y="5010"/>
                    <a:pt x="5734" y="4852"/>
                    <a:pt x="5955" y="4852"/>
                  </a:cubicBezTo>
                  <a:lnTo>
                    <a:pt x="6490" y="4852"/>
                  </a:lnTo>
                  <a:cubicBezTo>
                    <a:pt x="6931" y="3623"/>
                    <a:pt x="8066" y="2741"/>
                    <a:pt x="9420" y="2741"/>
                  </a:cubicBezTo>
                  <a:cubicBezTo>
                    <a:pt x="9767" y="2741"/>
                    <a:pt x="10113" y="2836"/>
                    <a:pt x="10428" y="2962"/>
                  </a:cubicBezTo>
                  <a:lnTo>
                    <a:pt x="104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1" name="Google Shape;10471;p74"/>
            <p:cNvSpPr/>
            <p:nvPr/>
          </p:nvSpPr>
          <p:spPr>
            <a:xfrm>
              <a:off x="3859600" y="3591950"/>
              <a:ext cx="261525" cy="70900"/>
            </a:xfrm>
            <a:custGeom>
              <a:avLst/>
              <a:gdLst/>
              <a:ahLst/>
              <a:cxnLst/>
              <a:rect l="l" t="t" r="r" b="b"/>
              <a:pathLst>
                <a:path w="10461" h="2836" extrusionOk="0">
                  <a:moveTo>
                    <a:pt x="1734" y="0"/>
                  </a:moveTo>
                  <a:cubicBezTo>
                    <a:pt x="1513" y="0"/>
                    <a:pt x="1356" y="158"/>
                    <a:pt x="1356" y="347"/>
                  </a:cubicBezTo>
                  <a:lnTo>
                    <a:pt x="1356" y="693"/>
                  </a:lnTo>
                  <a:lnTo>
                    <a:pt x="1009" y="693"/>
                  </a:lnTo>
                  <a:cubicBezTo>
                    <a:pt x="410" y="693"/>
                    <a:pt x="1" y="1166"/>
                    <a:pt x="1" y="1733"/>
                  </a:cubicBezTo>
                  <a:lnTo>
                    <a:pt x="1" y="2836"/>
                  </a:lnTo>
                  <a:lnTo>
                    <a:pt x="10429" y="2836"/>
                  </a:lnTo>
                  <a:lnTo>
                    <a:pt x="10429" y="1733"/>
                  </a:lnTo>
                  <a:lnTo>
                    <a:pt x="10460" y="1733"/>
                  </a:lnTo>
                  <a:cubicBezTo>
                    <a:pt x="10460" y="1134"/>
                    <a:pt x="9988" y="693"/>
                    <a:pt x="9421" y="693"/>
                  </a:cubicBezTo>
                  <a:lnTo>
                    <a:pt x="9074" y="693"/>
                  </a:lnTo>
                  <a:lnTo>
                    <a:pt x="9074" y="347"/>
                  </a:lnTo>
                  <a:cubicBezTo>
                    <a:pt x="9074" y="158"/>
                    <a:pt x="8917" y="0"/>
                    <a:pt x="8728" y="0"/>
                  </a:cubicBezTo>
                  <a:cubicBezTo>
                    <a:pt x="8539" y="0"/>
                    <a:pt x="8381" y="158"/>
                    <a:pt x="8381" y="347"/>
                  </a:cubicBezTo>
                  <a:lnTo>
                    <a:pt x="8381" y="693"/>
                  </a:lnTo>
                  <a:lnTo>
                    <a:pt x="6995" y="693"/>
                  </a:lnTo>
                  <a:lnTo>
                    <a:pt x="6995" y="347"/>
                  </a:lnTo>
                  <a:cubicBezTo>
                    <a:pt x="6995" y="158"/>
                    <a:pt x="6837" y="0"/>
                    <a:pt x="6648" y="0"/>
                  </a:cubicBezTo>
                  <a:cubicBezTo>
                    <a:pt x="6459" y="0"/>
                    <a:pt x="6302" y="158"/>
                    <a:pt x="6302" y="347"/>
                  </a:cubicBezTo>
                  <a:lnTo>
                    <a:pt x="6302" y="693"/>
                  </a:lnTo>
                  <a:lnTo>
                    <a:pt x="4159" y="693"/>
                  </a:lnTo>
                  <a:lnTo>
                    <a:pt x="4159" y="347"/>
                  </a:lnTo>
                  <a:cubicBezTo>
                    <a:pt x="4159" y="158"/>
                    <a:pt x="4002" y="0"/>
                    <a:pt x="3813" y="0"/>
                  </a:cubicBezTo>
                  <a:cubicBezTo>
                    <a:pt x="3624" y="0"/>
                    <a:pt x="3466" y="158"/>
                    <a:pt x="3466" y="347"/>
                  </a:cubicBezTo>
                  <a:lnTo>
                    <a:pt x="3466" y="693"/>
                  </a:lnTo>
                  <a:lnTo>
                    <a:pt x="2080" y="693"/>
                  </a:lnTo>
                  <a:lnTo>
                    <a:pt x="2080" y="347"/>
                  </a:lnTo>
                  <a:cubicBezTo>
                    <a:pt x="2080" y="158"/>
                    <a:pt x="1923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72" name="Google Shape;10472;p74"/>
          <p:cNvGrpSpPr/>
          <p:nvPr/>
        </p:nvGrpSpPr>
        <p:grpSpPr>
          <a:xfrm>
            <a:off x="5318952" y="3807186"/>
            <a:ext cx="350079" cy="350079"/>
            <a:chOff x="3860400" y="3955025"/>
            <a:chExt cx="296175" cy="296175"/>
          </a:xfrm>
          <a:solidFill>
            <a:srgbClr val="FFC000"/>
          </a:solidFill>
        </p:grpSpPr>
        <p:sp>
          <p:nvSpPr>
            <p:cNvPr id="10473" name="Google Shape;10473;p74"/>
            <p:cNvSpPr/>
            <p:nvPr/>
          </p:nvSpPr>
          <p:spPr>
            <a:xfrm>
              <a:off x="3973825" y="3955025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55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12"/>
                    <a:pt x="630" y="2742"/>
                    <a:pt x="1355" y="2742"/>
                  </a:cubicBezTo>
                  <a:cubicBezTo>
                    <a:pt x="2111" y="2742"/>
                    <a:pt x="2741" y="2112"/>
                    <a:pt x="2741" y="1387"/>
                  </a:cubicBezTo>
                  <a:cubicBezTo>
                    <a:pt x="2741" y="631"/>
                    <a:pt x="2142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4" name="Google Shape;10474;p74"/>
            <p:cNvSpPr/>
            <p:nvPr/>
          </p:nvSpPr>
          <p:spPr>
            <a:xfrm>
              <a:off x="3947025" y="4021975"/>
              <a:ext cx="122125" cy="71700"/>
            </a:xfrm>
            <a:custGeom>
              <a:avLst/>
              <a:gdLst/>
              <a:ahLst/>
              <a:cxnLst/>
              <a:rect l="l" t="t" r="r" b="b"/>
              <a:pathLst>
                <a:path w="4885" h="2868" extrusionOk="0">
                  <a:moveTo>
                    <a:pt x="820" y="1"/>
                  </a:moveTo>
                  <a:cubicBezTo>
                    <a:pt x="316" y="442"/>
                    <a:pt x="1" y="1104"/>
                    <a:pt x="1" y="1797"/>
                  </a:cubicBezTo>
                  <a:lnTo>
                    <a:pt x="1" y="2521"/>
                  </a:lnTo>
                  <a:cubicBezTo>
                    <a:pt x="1" y="2710"/>
                    <a:pt x="158" y="2868"/>
                    <a:pt x="347" y="2868"/>
                  </a:cubicBezTo>
                  <a:lnTo>
                    <a:pt x="4506" y="2868"/>
                  </a:lnTo>
                  <a:cubicBezTo>
                    <a:pt x="4727" y="2868"/>
                    <a:pt x="4884" y="2710"/>
                    <a:pt x="4884" y="2521"/>
                  </a:cubicBezTo>
                  <a:lnTo>
                    <a:pt x="4884" y="1860"/>
                  </a:lnTo>
                  <a:cubicBezTo>
                    <a:pt x="4884" y="1135"/>
                    <a:pt x="4569" y="473"/>
                    <a:pt x="4034" y="32"/>
                  </a:cubicBezTo>
                  <a:cubicBezTo>
                    <a:pt x="3655" y="473"/>
                    <a:pt x="3120" y="788"/>
                    <a:pt x="2427" y="788"/>
                  </a:cubicBezTo>
                  <a:cubicBezTo>
                    <a:pt x="1797" y="788"/>
                    <a:pt x="1198" y="473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5" name="Google Shape;10475;p74"/>
            <p:cNvSpPr/>
            <p:nvPr/>
          </p:nvSpPr>
          <p:spPr>
            <a:xfrm>
              <a:off x="4086450" y="4145650"/>
              <a:ext cx="70125" cy="104775"/>
            </a:xfrm>
            <a:custGeom>
              <a:avLst/>
              <a:gdLst/>
              <a:ahLst/>
              <a:cxnLst/>
              <a:rect l="l" t="t" r="r" b="b"/>
              <a:pathLst>
                <a:path w="2805" h="4191" extrusionOk="0">
                  <a:moveTo>
                    <a:pt x="0" y="0"/>
                  </a:moveTo>
                  <a:lnTo>
                    <a:pt x="0" y="4190"/>
                  </a:lnTo>
                  <a:lnTo>
                    <a:pt x="2458" y="4190"/>
                  </a:lnTo>
                  <a:cubicBezTo>
                    <a:pt x="2647" y="4190"/>
                    <a:pt x="2804" y="4033"/>
                    <a:pt x="2804" y="3844"/>
                  </a:cubicBezTo>
                  <a:lnTo>
                    <a:pt x="2804" y="315"/>
                  </a:lnTo>
                  <a:cubicBezTo>
                    <a:pt x="2773" y="158"/>
                    <a:pt x="2647" y="0"/>
                    <a:pt x="24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6" name="Google Shape;10476;p74"/>
            <p:cNvSpPr/>
            <p:nvPr/>
          </p:nvSpPr>
          <p:spPr>
            <a:xfrm>
              <a:off x="3860400" y="418030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347" y="0"/>
                  </a:moveTo>
                  <a:cubicBezTo>
                    <a:pt x="158" y="0"/>
                    <a:pt x="0" y="189"/>
                    <a:pt x="0" y="347"/>
                  </a:cubicBezTo>
                  <a:lnTo>
                    <a:pt x="0" y="2458"/>
                  </a:lnTo>
                  <a:cubicBezTo>
                    <a:pt x="0" y="2678"/>
                    <a:pt x="158" y="2804"/>
                    <a:pt x="347" y="2804"/>
                  </a:cubicBezTo>
                  <a:lnTo>
                    <a:pt x="2804" y="2804"/>
                  </a:lnTo>
                  <a:lnTo>
                    <a:pt x="2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7" name="Google Shape;10477;p74"/>
            <p:cNvSpPr/>
            <p:nvPr/>
          </p:nvSpPr>
          <p:spPr>
            <a:xfrm>
              <a:off x="3947025" y="4111775"/>
              <a:ext cx="122125" cy="139425"/>
            </a:xfrm>
            <a:custGeom>
              <a:avLst/>
              <a:gdLst/>
              <a:ahLst/>
              <a:cxnLst/>
              <a:rect l="l" t="t" r="r" b="b"/>
              <a:pathLst>
                <a:path w="4885" h="5577" extrusionOk="0">
                  <a:moveTo>
                    <a:pt x="2466" y="1377"/>
                  </a:moveTo>
                  <a:cubicBezTo>
                    <a:pt x="2522" y="1377"/>
                    <a:pt x="2582" y="1392"/>
                    <a:pt x="2647" y="1418"/>
                  </a:cubicBezTo>
                  <a:cubicBezTo>
                    <a:pt x="2742" y="1450"/>
                    <a:pt x="2836" y="1607"/>
                    <a:pt x="2836" y="1733"/>
                  </a:cubicBezTo>
                  <a:lnTo>
                    <a:pt x="2836" y="3497"/>
                  </a:lnTo>
                  <a:lnTo>
                    <a:pt x="3183" y="3497"/>
                  </a:lnTo>
                  <a:cubicBezTo>
                    <a:pt x="3372" y="3497"/>
                    <a:pt x="3529" y="3655"/>
                    <a:pt x="3529" y="3844"/>
                  </a:cubicBezTo>
                  <a:cubicBezTo>
                    <a:pt x="3529" y="4033"/>
                    <a:pt x="3340" y="4159"/>
                    <a:pt x="3151" y="4159"/>
                  </a:cubicBezTo>
                  <a:lnTo>
                    <a:pt x="1765" y="4159"/>
                  </a:lnTo>
                  <a:cubicBezTo>
                    <a:pt x="1576" y="4159"/>
                    <a:pt x="1419" y="4002"/>
                    <a:pt x="1419" y="3812"/>
                  </a:cubicBezTo>
                  <a:cubicBezTo>
                    <a:pt x="1419" y="3623"/>
                    <a:pt x="1576" y="3466"/>
                    <a:pt x="1765" y="3466"/>
                  </a:cubicBezTo>
                  <a:lnTo>
                    <a:pt x="2112" y="3466"/>
                  </a:lnTo>
                  <a:lnTo>
                    <a:pt x="2112" y="2552"/>
                  </a:lnTo>
                  <a:lnTo>
                    <a:pt x="1986" y="2678"/>
                  </a:lnTo>
                  <a:cubicBezTo>
                    <a:pt x="1938" y="2726"/>
                    <a:pt x="1852" y="2749"/>
                    <a:pt x="1765" y="2749"/>
                  </a:cubicBezTo>
                  <a:cubicBezTo>
                    <a:pt x="1679" y="2749"/>
                    <a:pt x="1592" y="2726"/>
                    <a:pt x="1545" y="2678"/>
                  </a:cubicBezTo>
                  <a:cubicBezTo>
                    <a:pt x="1419" y="2552"/>
                    <a:pt x="1419" y="2300"/>
                    <a:pt x="1545" y="2206"/>
                  </a:cubicBezTo>
                  <a:lnTo>
                    <a:pt x="2238" y="1481"/>
                  </a:lnTo>
                  <a:cubicBezTo>
                    <a:pt x="2312" y="1407"/>
                    <a:pt x="2385" y="1377"/>
                    <a:pt x="2466" y="1377"/>
                  </a:cubicBezTo>
                  <a:close/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5577"/>
                  </a:lnTo>
                  <a:lnTo>
                    <a:pt x="4853" y="5577"/>
                  </a:lnTo>
                  <a:cubicBezTo>
                    <a:pt x="4884" y="3245"/>
                    <a:pt x="4884" y="2678"/>
                    <a:pt x="4884" y="347"/>
                  </a:cubicBezTo>
                  <a:cubicBezTo>
                    <a:pt x="4884" y="158"/>
                    <a:pt x="4727" y="0"/>
                    <a:pt x="45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78" name="Google Shape;10478;p74"/>
          <p:cNvGrpSpPr/>
          <p:nvPr/>
        </p:nvGrpSpPr>
        <p:grpSpPr>
          <a:xfrm>
            <a:off x="7534167" y="2883584"/>
            <a:ext cx="355664" cy="349133"/>
            <a:chOff x="5716825" y="3235950"/>
            <a:chExt cx="300900" cy="295375"/>
          </a:xfrm>
          <a:solidFill>
            <a:srgbClr val="FFC000"/>
          </a:solidFill>
        </p:grpSpPr>
        <p:sp>
          <p:nvSpPr>
            <p:cNvPr id="10479" name="Google Shape;10479;p74"/>
            <p:cNvSpPr/>
            <p:nvPr/>
          </p:nvSpPr>
          <p:spPr>
            <a:xfrm>
              <a:off x="5716825" y="3309975"/>
              <a:ext cx="137075" cy="146525"/>
            </a:xfrm>
            <a:custGeom>
              <a:avLst/>
              <a:gdLst/>
              <a:ahLst/>
              <a:cxnLst/>
              <a:rect l="l" t="t" r="r" b="b"/>
              <a:pathLst>
                <a:path w="5483" h="5861" extrusionOk="0">
                  <a:moveTo>
                    <a:pt x="2584" y="1"/>
                  </a:moveTo>
                  <a:lnTo>
                    <a:pt x="410" y="2206"/>
                  </a:lnTo>
                  <a:cubicBezTo>
                    <a:pt x="1" y="2615"/>
                    <a:pt x="1" y="3277"/>
                    <a:pt x="410" y="3655"/>
                  </a:cubicBezTo>
                  <a:lnTo>
                    <a:pt x="2584" y="5860"/>
                  </a:lnTo>
                  <a:lnTo>
                    <a:pt x="3781" y="4632"/>
                  </a:lnTo>
                  <a:cubicBezTo>
                    <a:pt x="3844" y="4584"/>
                    <a:pt x="3939" y="4561"/>
                    <a:pt x="4029" y="4561"/>
                  </a:cubicBezTo>
                  <a:cubicBezTo>
                    <a:pt x="4120" y="4561"/>
                    <a:pt x="4206" y="4584"/>
                    <a:pt x="4254" y="4632"/>
                  </a:cubicBezTo>
                  <a:lnTo>
                    <a:pt x="4726" y="5104"/>
                  </a:lnTo>
                  <a:cubicBezTo>
                    <a:pt x="4789" y="5167"/>
                    <a:pt x="4884" y="5199"/>
                    <a:pt x="4974" y="5199"/>
                  </a:cubicBezTo>
                  <a:cubicBezTo>
                    <a:pt x="5065" y="5199"/>
                    <a:pt x="5152" y="5167"/>
                    <a:pt x="5199" y="5104"/>
                  </a:cubicBezTo>
                  <a:cubicBezTo>
                    <a:pt x="5325" y="5010"/>
                    <a:pt x="5325" y="4758"/>
                    <a:pt x="5199" y="4632"/>
                  </a:cubicBezTo>
                  <a:lnTo>
                    <a:pt x="4726" y="4159"/>
                  </a:lnTo>
                  <a:cubicBezTo>
                    <a:pt x="4632" y="4065"/>
                    <a:pt x="4632" y="3813"/>
                    <a:pt x="4726" y="3687"/>
                  </a:cubicBezTo>
                  <a:lnTo>
                    <a:pt x="5482" y="2962"/>
                  </a:lnTo>
                  <a:lnTo>
                    <a:pt x="5010" y="2489"/>
                  </a:lnTo>
                  <a:lnTo>
                    <a:pt x="4789" y="2710"/>
                  </a:lnTo>
                  <a:cubicBezTo>
                    <a:pt x="4584" y="2915"/>
                    <a:pt x="4317" y="3017"/>
                    <a:pt x="4049" y="3017"/>
                  </a:cubicBezTo>
                  <a:cubicBezTo>
                    <a:pt x="3781" y="3017"/>
                    <a:pt x="3513" y="2915"/>
                    <a:pt x="3309" y="2710"/>
                  </a:cubicBezTo>
                  <a:cubicBezTo>
                    <a:pt x="2930" y="2332"/>
                    <a:pt x="2930" y="1670"/>
                    <a:pt x="3309" y="1261"/>
                  </a:cubicBezTo>
                  <a:lnTo>
                    <a:pt x="3561" y="1040"/>
                  </a:lnTo>
                  <a:lnTo>
                    <a:pt x="25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0" name="Google Shape;10480;p74"/>
            <p:cNvSpPr/>
            <p:nvPr/>
          </p:nvSpPr>
          <p:spPr>
            <a:xfrm>
              <a:off x="5794025" y="3235950"/>
              <a:ext cx="145725" cy="133900"/>
            </a:xfrm>
            <a:custGeom>
              <a:avLst/>
              <a:gdLst/>
              <a:ahLst/>
              <a:cxnLst/>
              <a:rect l="l" t="t" r="r" b="b"/>
              <a:pathLst>
                <a:path w="5829" h="5356" extrusionOk="0">
                  <a:moveTo>
                    <a:pt x="2926" y="0"/>
                  </a:moveTo>
                  <a:cubicBezTo>
                    <a:pt x="2662" y="0"/>
                    <a:pt x="2394" y="95"/>
                    <a:pt x="2205" y="284"/>
                  </a:cubicBezTo>
                  <a:lnTo>
                    <a:pt x="0" y="2457"/>
                  </a:lnTo>
                  <a:lnTo>
                    <a:pt x="1229" y="3686"/>
                  </a:lnTo>
                  <a:cubicBezTo>
                    <a:pt x="1323" y="3781"/>
                    <a:pt x="1323" y="4033"/>
                    <a:pt x="1229" y="4127"/>
                  </a:cubicBezTo>
                  <a:lnTo>
                    <a:pt x="725" y="4600"/>
                  </a:lnTo>
                  <a:cubicBezTo>
                    <a:pt x="630" y="4726"/>
                    <a:pt x="630" y="4978"/>
                    <a:pt x="725" y="5072"/>
                  </a:cubicBezTo>
                  <a:cubicBezTo>
                    <a:pt x="788" y="5135"/>
                    <a:pt x="882" y="5167"/>
                    <a:pt x="977" y="5167"/>
                  </a:cubicBezTo>
                  <a:cubicBezTo>
                    <a:pt x="1071" y="5167"/>
                    <a:pt x="1166" y="5135"/>
                    <a:pt x="1229" y="5072"/>
                  </a:cubicBezTo>
                  <a:lnTo>
                    <a:pt x="1701" y="4600"/>
                  </a:lnTo>
                  <a:cubicBezTo>
                    <a:pt x="1749" y="4553"/>
                    <a:pt x="1835" y="4529"/>
                    <a:pt x="1926" y="4529"/>
                  </a:cubicBezTo>
                  <a:cubicBezTo>
                    <a:pt x="2016" y="4529"/>
                    <a:pt x="2111" y="4553"/>
                    <a:pt x="2174" y="4600"/>
                  </a:cubicBezTo>
                  <a:lnTo>
                    <a:pt x="2898" y="5356"/>
                  </a:lnTo>
                  <a:lnTo>
                    <a:pt x="3371" y="4883"/>
                  </a:lnTo>
                  <a:lnTo>
                    <a:pt x="3151" y="4663"/>
                  </a:lnTo>
                  <a:cubicBezTo>
                    <a:pt x="2741" y="4253"/>
                    <a:pt x="2741" y="3592"/>
                    <a:pt x="3151" y="3214"/>
                  </a:cubicBezTo>
                  <a:cubicBezTo>
                    <a:pt x="3340" y="3009"/>
                    <a:pt x="3607" y="2906"/>
                    <a:pt x="3875" y="2906"/>
                  </a:cubicBezTo>
                  <a:cubicBezTo>
                    <a:pt x="4143" y="2906"/>
                    <a:pt x="4411" y="3009"/>
                    <a:pt x="4600" y="3214"/>
                  </a:cubicBezTo>
                  <a:lnTo>
                    <a:pt x="4852" y="3434"/>
                  </a:lnTo>
                  <a:lnTo>
                    <a:pt x="5828" y="2457"/>
                  </a:lnTo>
                  <a:lnTo>
                    <a:pt x="3623" y="284"/>
                  </a:lnTo>
                  <a:cubicBezTo>
                    <a:pt x="3450" y="95"/>
                    <a:pt x="3190" y="0"/>
                    <a:pt x="29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1" name="Google Shape;10481;p74"/>
            <p:cNvSpPr/>
            <p:nvPr/>
          </p:nvSpPr>
          <p:spPr>
            <a:xfrm>
              <a:off x="5880650" y="3309975"/>
              <a:ext cx="137075" cy="145725"/>
            </a:xfrm>
            <a:custGeom>
              <a:avLst/>
              <a:gdLst/>
              <a:ahLst/>
              <a:cxnLst/>
              <a:rect l="l" t="t" r="r" b="b"/>
              <a:pathLst>
                <a:path w="5483" h="5829" extrusionOk="0">
                  <a:moveTo>
                    <a:pt x="2899" y="1"/>
                  </a:moveTo>
                  <a:lnTo>
                    <a:pt x="1702" y="1229"/>
                  </a:lnTo>
                  <a:cubicBezTo>
                    <a:pt x="1639" y="1292"/>
                    <a:pt x="1544" y="1324"/>
                    <a:pt x="1450" y="1324"/>
                  </a:cubicBezTo>
                  <a:cubicBezTo>
                    <a:pt x="1355" y="1324"/>
                    <a:pt x="1261" y="1292"/>
                    <a:pt x="1198" y="1229"/>
                  </a:cubicBezTo>
                  <a:lnTo>
                    <a:pt x="725" y="757"/>
                  </a:lnTo>
                  <a:cubicBezTo>
                    <a:pt x="678" y="694"/>
                    <a:pt x="591" y="662"/>
                    <a:pt x="501" y="662"/>
                  </a:cubicBezTo>
                  <a:cubicBezTo>
                    <a:pt x="410" y="662"/>
                    <a:pt x="316" y="694"/>
                    <a:pt x="253" y="757"/>
                  </a:cubicBezTo>
                  <a:cubicBezTo>
                    <a:pt x="158" y="883"/>
                    <a:pt x="158" y="1103"/>
                    <a:pt x="253" y="1229"/>
                  </a:cubicBezTo>
                  <a:lnTo>
                    <a:pt x="725" y="1702"/>
                  </a:lnTo>
                  <a:cubicBezTo>
                    <a:pt x="851" y="1828"/>
                    <a:pt x="851" y="2048"/>
                    <a:pt x="725" y="2174"/>
                  </a:cubicBezTo>
                  <a:lnTo>
                    <a:pt x="1" y="2899"/>
                  </a:lnTo>
                  <a:lnTo>
                    <a:pt x="473" y="3372"/>
                  </a:lnTo>
                  <a:lnTo>
                    <a:pt x="694" y="3151"/>
                  </a:lnTo>
                  <a:cubicBezTo>
                    <a:pt x="898" y="2946"/>
                    <a:pt x="1166" y="2844"/>
                    <a:pt x="1434" y="2844"/>
                  </a:cubicBezTo>
                  <a:cubicBezTo>
                    <a:pt x="1702" y="2844"/>
                    <a:pt x="1970" y="2946"/>
                    <a:pt x="2174" y="3151"/>
                  </a:cubicBezTo>
                  <a:cubicBezTo>
                    <a:pt x="2552" y="3529"/>
                    <a:pt x="2552" y="4222"/>
                    <a:pt x="2174" y="4600"/>
                  </a:cubicBezTo>
                  <a:lnTo>
                    <a:pt x="1922" y="4852"/>
                  </a:lnTo>
                  <a:lnTo>
                    <a:pt x="2899" y="5829"/>
                  </a:lnTo>
                  <a:lnTo>
                    <a:pt x="5073" y="3655"/>
                  </a:lnTo>
                  <a:cubicBezTo>
                    <a:pt x="5482" y="3277"/>
                    <a:pt x="5482" y="2615"/>
                    <a:pt x="5073" y="2206"/>
                  </a:cubicBezTo>
                  <a:lnTo>
                    <a:pt x="28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2" name="Google Shape;10482;p74"/>
            <p:cNvSpPr/>
            <p:nvPr/>
          </p:nvSpPr>
          <p:spPr>
            <a:xfrm>
              <a:off x="5794025" y="3396625"/>
              <a:ext cx="147300" cy="134700"/>
            </a:xfrm>
            <a:custGeom>
              <a:avLst/>
              <a:gdLst/>
              <a:ahLst/>
              <a:cxnLst/>
              <a:rect l="l" t="t" r="r" b="b"/>
              <a:pathLst>
                <a:path w="5892" h="5388" extrusionOk="0">
                  <a:moveTo>
                    <a:pt x="2993" y="0"/>
                  </a:moveTo>
                  <a:lnTo>
                    <a:pt x="2520" y="473"/>
                  </a:lnTo>
                  <a:lnTo>
                    <a:pt x="2741" y="725"/>
                  </a:lnTo>
                  <a:cubicBezTo>
                    <a:pt x="3151" y="1103"/>
                    <a:pt x="3151" y="1764"/>
                    <a:pt x="2741" y="2174"/>
                  </a:cubicBezTo>
                  <a:cubicBezTo>
                    <a:pt x="2505" y="2363"/>
                    <a:pt x="2221" y="2457"/>
                    <a:pt x="1949" y="2457"/>
                  </a:cubicBezTo>
                  <a:cubicBezTo>
                    <a:pt x="1678" y="2457"/>
                    <a:pt x="1418" y="2363"/>
                    <a:pt x="1229" y="2174"/>
                  </a:cubicBezTo>
                  <a:lnTo>
                    <a:pt x="977" y="1922"/>
                  </a:lnTo>
                  <a:lnTo>
                    <a:pt x="0" y="2930"/>
                  </a:lnTo>
                  <a:lnTo>
                    <a:pt x="2205" y="5072"/>
                  </a:lnTo>
                  <a:cubicBezTo>
                    <a:pt x="2394" y="5293"/>
                    <a:pt x="2678" y="5387"/>
                    <a:pt x="2930" y="5387"/>
                  </a:cubicBezTo>
                  <a:cubicBezTo>
                    <a:pt x="3214" y="5387"/>
                    <a:pt x="3497" y="5293"/>
                    <a:pt x="3686" y="5072"/>
                  </a:cubicBezTo>
                  <a:lnTo>
                    <a:pt x="5891" y="2930"/>
                  </a:lnTo>
                  <a:lnTo>
                    <a:pt x="4663" y="1701"/>
                  </a:lnTo>
                  <a:cubicBezTo>
                    <a:pt x="4568" y="1575"/>
                    <a:pt x="4568" y="1355"/>
                    <a:pt x="4663" y="1229"/>
                  </a:cubicBezTo>
                  <a:lnTo>
                    <a:pt x="5167" y="756"/>
                  </a:lnTo>
                  <a:cubicBezTo>
                    <a:pt x="5261" y="630"/>
                    <a:pt x="5261" y="410"/>
                    <a:pt x="5167" y="284"/>
                  </a:cubicBezTo>
                  <a:cubicBezTo>
                    <a:pt x="5104" y="221"/>
                    <a:pt x="5009" y="189"/>
                    <a:pt x="4915" y="189"/>
                  </a:cubicBezTo>
                  <a:cubicBezTo>
                    <a:pt x="4820" y="189"/>
                    <a:pt x="4726" y="221"/>
                    <a:pt x="4663" y="284"/>
                  </a:cubicBezTo>
                  <a:lnTo>
                    <a:pt x="4190" y="756"/>
                  </a:lnTo>
                  <a:cubicBezTo>
                    <a:pt x="4143" y="819"/>
                    <a:pt x="4056" y="851"/>
                    <a:pt x="3966" y="851"/>
                  </a:cubicBezTo>
                  <a:cubicBezTo>
                    <a:pt x="3875" y="851"/>
                    <a:pt x="3781" y="819"/>
                    <a:pt x="3718" y="756"/>
                  </a:cubicBezTo>
                  <a:lnTo>
                    <a:pt x="29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83" name="Google Shape;10483;p74"/>
          <p:cNvGrpSpPr/>
          <p:nvPr/>
        </p:nvGrpSpPr>
        <p:grpSpPr>
          <a:xfrm>
            <a:off x="7547199" y="3342272"/>
            <a:ext cx="329601" cy="327739"/>
            <a:chOff x="5727850" y="3609275"/>
            <a:chExt cx="278850" cy="277275"/>
          </a:xfrm>
          <a:solidFill>
            <a:srgbClr val="FFC000"/>
          </a:solidFill>
        </p:grpSpPr>
        <p:sp>
          <p:nvSpPr>
            <p:cNvPr id="10484" name="Google Shape;10484;p74"/>
            <p:cNvSpPr/>
            <p:nvPr/>
          </p:nvSpPr>
          <p:spPr>
            <a:xfrm>
              <a:off x="5884600" y="3765225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6" y="662"/>
                  </a:moveTo>
                  <a:cubicBezTo>
                    <a:pt x="2646" y="662"/>
                    <a:pt x="2804" y="819"/>
                    <a:pt x="2804" y="1008"/>
                  </a:cubicBezTo>
                  <a:cubicBezTo>
                    <a:pt x="2804" y="1197"/>
                    <a:pt x="2646" y="1355"/>
                    <a:pt x="2426" y="1355"/>
                  </a:cubicBezTo>
                  <a:cubicBezTo>
                    <a:pt x="2237" y="1355"/>
                    <a:pt x="2079" y="1197"/>
                    <a:pt x="2079" y="1008"/>
                  </a:cubicBezTo>
                  <a:cubicBezTo>
                    <a:pt x="2079" y="819"/>
                    <a:pt x="2237" y="662"/>
                    <a:pt x="2426" y="662"/>
                  </a:cubicBezTo>
                  <a:close/>
                  <a:moveTo>
                    <a:pt x="2426" y="1670"/>
                  </a:moveTo>
                  <a:cubicBezTo>
                    <a:pt x="2646" y="1670"/>
                    <a:pt x="2804" y="1828"/>
                    <a:pt x="2804" y="2048"/>
                  </a:cubicBezTo>
                  <a:lnTo>
                    <a:pt x="2804" y="3781"/>
                  </a:lnTo>
                  <a:cubicBezTo>
                    <a:pt x="2804" y="3970"/>
                    <a:pt x="2646" y="4127"/>
                    <a:pt x="2426" y="4127"/>
                  </a:cubicBezTo>
                  <a:cubicBezTo>
                    <a:pt x="2237" y="4127"/>
                    <a:pt x="2079" y="3970"/>
                    <a:pt x="2079" y="3781"/>
                  </a:cubicBezTo>
                  <a:lnTo>
                    <a:pt x="2079" y="2048"/>
                  </a:lnTo>
                  <a:cubicBezTo>
                    <a:pt x="2079" y="1828"/>
                    <a:pt x="2237" y="1670"/>
                    <a:pt x="2426" y="1670"/>
                  </a:cubicBezTo>
                  <a:close/>
                  <a:moveTo>
                    <a:pt x="2426" y="0"/>
                  </a:moveTo>
                  <a:cubicBezTo>
                    <a:pt x="1103" y="0"/>
                    <a:pt x="0" y="1103"/>
                    <a:pt x="0" y="2426"/>
                  </a:cubicBezTo>
                  <a:cubicBezTo>
                    <a:pt x="0" y="3749"/>
                    <a:pt x="1103" y="4852"/>
                    <a:pt x="2426" y="4852"/>
                  </a:cubicBezTo>
                  <a:cubicBezTo>
                    <a:pt x="3781" y="4852"/>
                    <a:pt x="4883" y="3749"/>
                    <a:pt x="4883" y="2426"/>
                  </a:cubicBezTo>
                  <a:cubicBezTo>
                    <a:pt x="4883" y="1040"/>
                    <a:pt x="3781" y="0"/>
                    <a:pt x="24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5" name="Google Shape;10485;p74"/>
            <p:cNvSpPr/>
            <p:nvPr/>
          </p:nvSpPr>
          <p:spPr>
            <a:xfrm>
              <a:off x="5727850" y="3669125"/>
              <a:ext cx="35475" cy="216625"/>
            </a:xfrm>
            <a:custGeom>
              <a:avLst/>
              <a:gdLst/>
              <a:ahLst/>
              <a:cxnLst/>
              <a:rect l="l" t="t" r="r" b="b"/>
              <a:pathLst>
                <a:path w="1419" h="8665" extrusionOk="0">
                  <a:moveTo>
                    <a:pt x="32" y="1"/>
                  </a:moveTo>
                  <a:lnTo>
                    <a:pt x="32" y="7310"/>
                  </a:lnTo>
                  <a:cubicBezTo>
                    <a:pt x="1" y="8034"/>
                    <a:pt x="631" y="8665"/>
                    <a:pt x="1418" y="8665"/>
                  </a:cubicBezTo>
                  <a:lnTo>
                    <a:pt x="1418" y="347"/>
                  </a:lnTo>
                  <a:lnTo>
                    <a:pt x="1072" y="347"/>
                  </a:lnTo>
                  <a:cubicBezTo>
                    <a:pt x="662" y="347"/>
                    <a:pt x="316" y="253"/>
                    <a:pt x="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" name="Google Shape;10486;p74"/>
            <p:cNvSpPr/>
            <p:nvPr/>
          </p:nvSpPr>
          <p:spPr>
            <a:xfrm>
              <a:off x="5779825" y="3677800"/>
              <a:ext cx="174900" cy="207950"/>
            </a:xfrm>
            <a:custGeom>
              <a:avLst/>
              <a:gdLst/>
              <a:ahLst/>
              <a:cxnLst/>
              <a:rect l="l" t="t" r="r" b="b"/>
              <a:pathLst>
                <a:path w="6996" h="8318" extrusionOk="0">
                  <a:moveTo>
                    <a:pt x="5262" y="693"/>
                  </a:moveTo>
                  <a:cubicBezTo>
                    <a:pt x="5451" y="693"/>
                    <a:pt x="5609" y="851"/>
                    <a:pt x="5609" y="1040"/>
                  </a:cubicBezTo>
                  <a:cubicBezTo>
                    <a:pt x="5609" y="1229"/>
                    <a:pt x="5451" y="1386"/>
                    <a:pt x="5262" y="1386"/>
                  </a:cubicBezTo>
                  <a:lnTo>
                    <a:pt x="1072" y="1386"/>
                  </a:lnTo>
                  <a:cubicBezTo>
                    <a:pt x="883" y="1386"/>
                    <a:pt x="726" y="1229"/>
                    <a:pt x="726" y="1040"/>
                  </a:cubicBezTo>
                  <a:cubicBezTo>
                    <a:pt x="726" y="851"/>
                    <a:pt x="883" y="693"/>
                    <a:pt x="1072" y="693"/>
                  </a:cubicBezTo>
                  <a:close/>
                  <a:moveTo>
                    <a:pt x="5262" y="2080"/>
                  </a:moveTo>
                  <a:cubicBezTo>
                    <a:pt x="5451" y="2080"/>
                    <a:pt x="5609" y="2237"/>
                    <a:pt x="5609" y="2426"/>
                  </a:cubicBezTo>
                  <a:cubicBezTo>
                    <a:pt x="5609" y="2615"/>
                    <a:pt x="5451" y="2773"/>
                    <a:pt x="5262" y="2773"/>
                  </a:cubicBezTo>
                  <a:lnTo>
                    <a:pt x="1072" y="2773"/>
                  </a:lnTo>
                  <a:cubicBezTo>
                    <a:pt x="883" y="2773"/>
                    <a:pt x="726" y="2615"/>
                    <a:pt x="726" y="2426"/>
                  </a:cubicBezTo>
                  <a:cubicBezTo>
                    <a:pt x="726" y="2237"/>
                    <a:pt x="883" y="2080"/>
                    <a:pt x="1072" y="2080"/>
                  </a:cubicBezTo>
                  <a:close/>
                  <a:moveTo>
                    <a:pt x="1" y="0"/>
                  </a:moveTo>
                  <a:lnTo>
                    <a:pt x="1" y="8318"/>
                  </a:lnTo>
                  <a:lnTo>
                    <a:pt x="4695" y="8318"/>
                  </a:lnTo>
                  <a:cubicBezTo>
                    <a:pt x="4002" y="7750"/>
                    <a:pt x="3498" y="6868"/>
                    <a:pt x="3498" y="5892"/>
                  </a:cubicBezTo>
                  <a:cubicBezTo>
                    <a:pt x="3498" y="5766"/>
                    <a:pt x="3561" y="5640"/>
                    <a:pt x="3561" y="5545"/>
                  </a:cubicBezTo>
                  <a:lnTo>
                    <a:pt x="1072" y="5545"/>
                  </a:lnTo>
                  <a:cubicBezTo>
                    <a:pt x="883" y="5545"/>
                    <a:pt x="726" y="5388"/>
                    <a:pt x="726" y="5167"/>
                  </a:cubicBezTo>
                  <a:lnTo>
                    <a:pt x="726" y="3812"/>
                  </a:lnTo>
                  <a:cubicBezTo>
                    <a:pt x="726" y="3592"/>
                    <a:pt x="883" y="3434"/>
                    <a:pt x="1072" y="3434"/>
                  </a:cubicBezTo>
                  <a:lnTo>
                    <a:pt x="4695" y="3434"/>
                  </a:lnTo>
                  <a:cubicBezTo>
                    <a:pt x="5199" y="3056"/>
                    <a:pt x="5861" y="2773"/>
                    <a:pt x="6617" y="2773"/>
                  </a:cubicBezTo>
                  <a:cubicBezTo>
                    <a:pt x="6743" y="2773"/>
                    <a:pt x="6869" y="2804"/>
                    <a:pt x="6995" y="2804"/>
                  </a:cubicBezTo>
                  <a:lnTo>
                    <a:pt x="699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" name="Google Shape;10487;p74"/>
            <p:cNvSpPr/>
            <p:nvPr/>
          </p:nvSpPr>
          <p:spPr>
            <a:xfrm>
              <a:off x="5815275" y="3781750"/>
              <a:ext cx="66200" cy="17350"/>
            </a:xfrm>
            <a:custGeom>
              <a:avLst/>
              <a:gdLst/>
              <a:ahLst/>
              <a:cxnLst/>
              <a:rect l="l" t="t" r="r" b="b"/>
              <a:pathLst>
                <a:path w="2648" h="694" extrusionOk="0">
                  <a:moveTo>
                    <a:pt x="1" y="1"/>
                  </a:moveTo>
                  <a:lnTo>
                    <a:pt x="1" y="694"/>
                  </a:lnTo>
                  <a:lnTo>
                    <a:pt x="2301" y="694"/>
                  </a:lnTo>
                  <a:cubicBezTo>
                    <a:pt x="2364" y="473"/>
                    <a:pt x="2490" y="221"/>
                    <a:pt x="2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" name="Google Shape;10488;p74"/>
            <p:cNvSpPr/>
            <p:nvPr/>
          </p:nvSpPr>
          <p:spPr>
            <a:xfrm>
              <a:off x="5727850" y="3609275"/>
              <a:ext cx="226075" cy="51225"/>
            </a:xfrm>
            <a:custGeom>
              <a:avLst/>
              <a:gdLst/>
              <a:ahLst/>
              <a:cxnLst/>
              <a:rect l="l" t="t" r="r" b="b"/>
              <a:pathLst>
                <a:path w="9043" h="2049" extrusionOk="0">
                  <a:moveTo>
                    <a:pt x="1072" y="0"/>
                  </a:moveTo>
                  <a:cubicBezTo>
                    <a:pt x="473" y="0"/>
                    <a:pt x="32" y="473"/>
                    <a:pt x="32" y="1040"/>
                  </a:cubicBezTo>
                  <a:cubicBezTo>
                    <a:pt x="1" y="1576"/>
                    <a:pt x="473" y="2048"/>
                    <a:pt x="1072" y="2048"/>
                  </a:cubicBezTo>
                  <a:lnTo>
                    <a:pt x="9043" y="2048"/>
                  </a:lnTo>
                  <a:cubicBezTo>
                    <a:pt x="8475" y="2048"/>
                    <a:pt x="8034" y="1576"/>
                    <a:pt x="8034" y="1040"/>
                  </a:cubicBezTo>
                  <a:cubicBezTo>
                    <a:pt x="8034" y="441"/>
                    <a:pt x="8507" y="0"/>
                    <a:pt x="90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89" name="Google Shape;10489;p74"/>
          <p:cNvGrpSpPr/>
          <p:nvPr/>
        </p:nvGrpSpPr>
        <p:grpSpPr>
          <a:xfrm>
            <a:off x="7558383" y="3807659"/>
            <a:ext cx="307231" cy="349133"/>
            <a:chOff x="5736525" y="3963700"/>
            <a:chExt cx="259925" cy="295375"/>
          </a:xfrm>
          <a:solidFill>
            <a:srgbClr val="FFC000"/>
          </a:solidFill>
        </p:grpSpPr>
        <p:sp>
          <p:nvSpPr>
            <p:cNvPr id="10490" name="Google Shape;10490;p74"/>
            <p:cNvSpPr/>
            <p:nvPr/>
          </p:nvSpPr>
          <p:spPr>
            <a:xfrm>
              <a:off x="5736525" y="4153525"/>
              <a:ext cx="121300" cy="105550"/>
            </a:xfrm>
            <a:custGeom>
              <a:avLst/>
              <a:gdLst/>
              <a:ahLst/>
              <a:cxnLst/>
              <a:rect l="l" t="t" r="r" b="b"/>
              <a:pathLst>
                <a:path w="4852" h="4222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3875"/>
                  </a:lnTo>
                  <a:cubicBezTo>
                    <a:pt x="0" y="4064"/>
                    <a:pt x="158" y="4222"/>
                    <a:pt x="378" y="4222"/>
                  </a:cubicBezTo>
                  <a:lnTo>
                    <a:pt x="4852" y="4222"/>
                  </a:lnTo>
                  <a:lnTo>
                    <a:pt x="4852" y="2584"/>
                  </a:lnTo>
                  <a:lnTo>
                    <a:pt x="23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" name="Google Shape;10491;p74"/>
            <p:cNvSpPr/>
            <p:nvPr/>
          </p:nvSpPr>
          <p:spPr>
            <a:xfrm>
              <a:off x="5833400" y="4168475"/>
              <a:ext cx="66975" cy="33900"/>
            </a:xfrm>
            <a:custGeom>
              <a:avLst/>
              <a:gdLst/>
              <a:ahLst/>
              <a:cxnLst/>
              <a:rect l="l" t="t" r="r" b="b"/>
              <a:pathLst>
                <a:path w="2679" h="1356" extrusionOk="0">
                  <a:moveTo>
                    <a:pt x="2678" y="1"/>
                  </a:moveTo>
                  <a:lnTo>
                    <a:pt x="2678" y="1"/>
                  </a:lnTo>
                  <a:cubicBezTo>
                    <a:pt x="2458" y="32"/>
                    <a:pt x="2237" y="127"/>
                    <a:pt x="1985" y="127"/>
                  </a:cubicBezTo>
                  <a:lnTo>
                    <a:pt x="662" y="127"/>
                  </a:lnTo>
                  <a:cubicBezTo>
                    <a:pt x="441" y="127"/>
                    <a:pt x="221" y="95"/>
                    <a:pt x="0" y="1"/>
                  </a:cubicBezTo>
                  <a:lnTo>
                    <a:pt x="0" y="1"/>
                  </a:lnTo>
                  <a:lnTo>
                    <a:pt x="1323" y="1355"/>
                  </a:lnTo>
                  <a:lnTo>
                    <a:pt x="267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" name="Google Shape;10492;p74"/>
            <p:cNvSpPr/>
            <p:nvPr/>
          </p:nvSpPr>
          <p:spPr>
            <a:xfrm>
              <a:off x="5875925" y="4153525"/>
              <a:ext cx="120525" cy="105550"/>
            </a:xfrm>
            <a:custGeom>
              <a:avLst/>
              <a:gdLst/>
              <a:ahLst/>
              <a:cxnLst/>
              <a:rect l="l" t="t" r="r" b="b"/>
              <a:pathLst>
                <a:path w="4821" h="4222" extrusionOk="0">
                  <a:moveTo>
                    <a:pt x="2426" y="2048"/>
                  </a:moveTo>
                  <a:cubicBezTo>
                    <a:pt x="2615" y="2048"/>
                    <a:pt x="2773" y="2205"/>
                    <a:pt x="2773" y="2426"/>
                  </a:cubicBezTo>
                  <a:cubicBezTo>
                    <a:pt x="2773" y="2615"/>
                    <a:pt x="2615" y="2773"/>
                    <a:pt x="2426" y="2773"/>
                  </a:cubicBezTo>
                  <a:lnTo>
                    <a:pt x="1733" y="2773"/>
                  </a:lnTo>
                  <a:cubicBezTo>
                    <a:pt x="1513" y="2773"/>
                    <a:pt x="1355" y="2615"/>
                    <a:pt x="1355" y="2426"/>
                  </a:cubicBezTo>
                  <a:cubicBezTo>
                    <a:pt x="1355" y="2205"/>
                    <a:pt x="1513" y="2048"/>
                    <a:pt x="1733" y="2048"/>
                  </a:cubicBezTo>
                  <a:close/>
                  <a:moveTo>
                    <a:pt x="2552" y="0"/>
                  </a:moveTo>
                  <a:lnTo>
                    <a:pt x="1" y="2584"/>
                  </a:lnTo>
                  <a:lnTo>
                    <a:pt x="1" y="4222"/>
                  </a:lnTo>
                  <a:lnTo>
                    <a:pt x="4474" y="4222"/>
                  </a:lnTo>
                  <a:cubicBezTo>
                    <a:pt x="4663" y="4222"/>
                    <a:pt x="4821" y="4064"/>
                    <a:pt x="4821" y="3875"/>
                  </a:cubicBezTo>
                  <a:lnTo>
                    <a:pt x="4821" y="1733"/>
                  </a:lnTo>
                  <a:cubicBezTo>
                    <a:pt x="4821" y="788"/>
                    <a:pt x="4033" y="0"/>
                    <a:pt x="30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" name="Google Shape;10493;p74"/>
            <p:cNvSpPr/>
            <p:nvPr/>
          </p:nvSpPr>
          <p:spPr>
            <a:xfrm>
              <a:off x="5754625" y="3963700"/>
              <a:ext cx="224500" cy="154400"/>
            </a:xfrm>
            <a:custGeom>
              <a:avLst/>
              <a:gdLst/>
              <a:ahLst/>
              <a:cxnLst/>
              <a:rect l="l" t="t" r="r" b="b"/>
              <a:pathLst>
                <a:path w="8980" h="6176" extrusionOk="0">
                  <a:moveTo>
                    <a:pt x="3120" y="1"/>
                  </a:moveTo>
                  <a:cubicBezTo>
                    <a:pt x="1387" y="1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5325"/>
                    <a:pt x="568" y="6018"/>
                    <a:pt x="1355" y="6175"/>
                  </a:cubicBezTo>
                  <a:lnTo>
                    <a:pt x="1355" y="2773"/>
                  </a:lnTo>
                  <a:lnTo>
                    <a:pt x="1009" y="2773"/>
                  </a:lnTo>
                  <a:cubicBezTo>
                    <a:pt x="914" y="2773"/>
                    <a:pt x="820" y="2804"/>
                    <a:pt x="694" y="2804"/>
                  </a:cubicBezTo>
                  <a:cubicBezTo>
                    <a:pt x="851" y="1607"/>
                    <a:pt x="1860" y="662"/>
                    <a:pt x="3120" y="662"/>
                  </a:cubicBezTo>
                  <a:lnTo>
                    <a:pt x="5861" y="662"/>
                  </a:lnTo>
                  <a:cubicBezTo>
                    <a:pt x="7089" y="662"/>
                    <a:pt x="8098" y="1607"/>
                    <a:pt x="8255" y="2804"/>
                  </a:cubicBezTo>
                  <a:cubicBezTo>
                    <a:pt x="8161" y="2773"/>
                    <a:pt x="8066" y="2773"/>
                    <a:pt x="7940" y="2773"/>
                  </a:cubicBezTo>
                  <a:lnTo>
                    <a:pt x="7593" y="2773"/>
                  </a:lnTo>
                  <a:lnTo>
                    <a:pt x="7593" y="6175"/>
                  </a:lnTo>
                  <a:cubicBezTo>
                    <a:pt x="8381" y="6018"/>
                    <a:pt x="8980" y="5325"/>
                    <a:pt x="8980" y="4506"/>
                  </a:cubicBezTo>
                  <a:lnTo>
                    <a:pt x="8980" y="3119"/>
                  </a:lnTo>
                  <a:cubicBezTo>
                    <a:pt x="8980" y="1387"/>
                    <a:pt x="7562" y="1"/>
                    <a:pt x="5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4" name="Google Shape;10494;p74"/>
            <p:cNvSpPr/>
            <p:nvPr/>
          </p:nvSpPr>
          <p:spPr>
            <a:xfrm>
              <a:off x="5806625" y="3998350"/>
              <a:ext cx="69325" cy="52025"/>
            </a:xfrm>
            <a:custGeom>
              <a:avLst/>
              <a:gdLst/>
              <a:ahLst/>
              <a:cxnLst/>
              <a:rect l="l" t="t" r="r" b="b"/>
              <a:pathLst>
                <a:path w="2773" h="2081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lnTo>
                    <a:pt x="0" y="2080"/>
                  </a:lnTo>
                  <a:lnTo>
                    <a:pt x="1733" y="2080"/>
                  </a:lnTo>
                  <a:cubicBezTo>
                    <a:pt x="2300" y="2049"/>
                    <a:pt x="2773" y="1607"/>
                    <a:pt x="2773" y="1009"/>
                  </a:cubicBezTo>
                  <a:lnTo>
                    <a:pt x="27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5" name="Google Shape;10495;p74"/>
            <p:cNvSpPr/>
            <p:nvPr/>
          </p:nvSpPr>
          <p:spPr>
            <a:xfrm>
              <a:off x="5893250" y="3999150"/>
              <a:ext cx="34675" cy="51225"/>
            </a:xfrm>
            <a:custGeom>
              <a:avLst/>
              <a:gdLst/>
              <a:ahLst/>
              <a:cxnLst/>
              <a:rect l="l" t="t" r="r" b="b"/>
              <a:pathLst>
                <a:path w="1387" h="2049" extrusionOk="0">
                  <a:moveTo>
                    <a:pt x="1" y="0"/>
                  </a:moveTo>
                  <a:lnTo>
                    <a:pt x="1" y="1040"/>
                  </a:lnTo>
                  <a:cubicBezTo>
                    <a:pt x="1" y="1607"/>
                    <a:pt x="473" y="2048"/>
                    <a:pt x="1040" y="2048"/>
                  </a:cubicBezTo>
                  <a:lnTo>
                    <a:pt x="1387" y="2048"/>
                  </a:lnTo>
                  <a:lnTo>
                    <a:pt x="1387" y="1701"/>
                  </a:lnTo>
                  <a:cubicBezTo>
                    <a:pt x="1387" y="882"/>
                    <a:pt x="788" y="158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6" name="Google Shape;10496;p74"/>
            <p:cNvSpPr/>
            <p:nvPr/>
          </p:nvSpPr>
          <p:spPr>
            <a:xfrm>
              <a:off x="5806625" y="4049550"/>
              <a:ext cx="121300" cy="104000"/>
            </a:xfrm>
            <a:custGeom>
              <a:avLst/>
              <a:gdLst/>
              <a:ahLst/>
              <a:cxnLst/>
              <a:rect l="l" t="t" r="r" b="b"/>
              <a:pathLst>
                <a:path w="4852" h="4160" extrusionOk="0">
                  <a:moveTo>
                    <a:pt x="3119" y="1"/>
                  </a:moveTo>
                  <a:cubicBezTo>
                    <a:pt x="2804" y="442"/>
                    <a:pt x="2300" y="694"/>
                    <a:pt x="1733" y="694"/>
                  </a:cubicBezTo>
                  <a:lnTo>
                    <a:pt x="0" y="694"/>
                  </a:lnTo>
                  <a:lnTo>
                    <a:pt x="0" y="2426"/>
                  </a:lnTo>
                  <a:cubicBezTo>
                    <a:pt x="0" y="3372"/>
                    <a:pt x="788" y="4159"/>
                    <a:pt x="1733" y="4159"/>
                  </a:cubicBezTo>
                  <a:lnTo>
                    <a:pt x="3119" y="4159"/>
                  </a:lnTo>
                  <a:cubicBezTo>
                    <a:pt x="4064" y="4159"/>
                    <a:pt x="4852" y="3372"/>
                    <a:pt x="4852" y="2426"/>
                  </a:cubicBezTo>
                  <a:lnTo>
                    <a:pt x="4852" y="694"/>
                  </a:lnTo>
                  <a:lnTo>
                    <a:pt x="4505" y="694"/>
                  </a:lnTo>
                  <a:cubicBezTo>
                    <a:pt x="3938" y="694"/>
                    <a:pt x="3434" y="442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97" name="Google Shape;10497;p74"/>
          <p:cNvGrpSpPr/>
          <p:nvPr/>
        </p:nvGrpSpPr>
        <p:grpSpPr>
          <a:xfrm>
            <a:off x="6649963" y="4256985"/>
            <a:ext cx="351024" cy="350079"/>
            <a:chOff x="6553275" y="3604550"/>
            <a:chExt cx="296975" cy="296175"/>
          </a:xfrm>
          <a:solidFill>
            <a:srgbClr val="FFC000"/>
          </a:solidFill>
        </p:grpSpPr>
        <p:sp>
          <p:nvSpPr>
            <p:cNvPr id="10498" name="Google Shape;10498;p74"/>
            <p:cNvSpPr/>
            <p:nvPr/>
          </p:nvSpPr>
          <p:spPr>
            <a:xfrm>
              <a:off x="6657250" y="3604550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678" y="3466"/>
                    <a:pt x="3466" y="2678"/>
                    <a:pt x="3466" y="1733"/>
                  </a:cubicBez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9" name="Google Shape;10499;p74"/>
            <p:cNvSpPr/>
            <p:nvPr/>
          </p:nvSpPr>
          <p:spPr>
            <a:xfrm>
              <a:off x="6553275" y="3777825"/>
              <a:ext cx="296975" cy="122900"/>
            </a:xfrm>
            <a:custGeom>
              <a:avLst/>
              <a:gdLst/>
              <a:ahLst/>
              <a:cxnLst/>
              <a:rect l="l" t="t" r="r" b="b"/>
              <a:pathLst>
                <a:path w="11879" h="4916" extrusionOk="0">
                  <a:moveTo>
                    <a:pt x="694" y="0"/>
                  </a:moveTo>
                  <a:cubicBezTo>
                    <a:pt x="316" y="0"/>
                    <a:pt x="1" y="315"/>
                    <a:pt x="1" y="693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694" y="4569"/>
                  </a:lnTo>
                  <a:cubicBezTo>
                    <a:pt x="694" y="4758"/>
                    <a:pt x="851" y="4915"/>
                    <a:pt x="1040" y="4915"/>
                  </a:cubicBezTo>
                  <a:lnTo>
                    <a:pt x="10807" y="4915"/>
                  </a:lnTo>
                  <a:cubicBezTo>
                    <a:pt x="11028" y="4915"/>
                    <a:pt x="11185" y="4758"/>
                    <a:pt x="11185" y="4569"/>
                  </a:cubicBezTo>
                  <a:lnTo>
                    <a:pt x="11185" y="1418"/>
                  </a:lnTo>
                  <a:cubicBezTo>
                    <a:pt x="11563" y="1418"/>
                    <a:pt x="11878" y="1103"/>
                    <a:pt x="11878" y="693"/>
                  </a:cubicBezTo>
                  <a:cubicBezTo>
                    <a:pt x="11815" y="315"/>
                    <a:pt x="11500" y="0"/>
                    <a:pt x="1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0" name="Google Shape;10500;p74"/>
            <p:cNvSpPr/>
            <p:nvPr/>
          </p:nvSpPr>
          <p:spPr>
            <a:xfrm>
              <a:off x="67557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90" y="0"/>
                  </a:moveTo>
                  <a:cubicBezTo>
                    <a:pt x="190" y="126"/>
                    <a:pt x="253" y="221"/>
                    <a:pt x="253" y="347"/>
                  </a:cubicBezTo>
                  <a:cubicBezTo>
                    <a:pt x="253" y="693"/>
                    <a:pt x="158" y="1071"/>
                    <a:pt x="1" y="1386"/>
                  </a:cubicBezTo>
                  <a:cubicBezTo>
                    <a:pt x="977" y="2079"/>
                    <a:pt x="1607" y="3182"/>
                    <a:pt x="1607" y="4474"/>
                  </a:cubicBezTo>
                  <a:lnTo>
                    <a:pt x="1607" y="4852"/>
                  </a:lnTo>
                  <a:lnTo>
                    <a:pt x="2994" y="4852"/>
                  </a:lnTo>
                  <a:lnTo>
                    <a:pt x="2489" y="756"/>
                  </a:lnTo>
                  <a:cubicBezTo>
                    <a:pt x="2363" y="315"/>
                    <a:pt x="1922" y="0"/>
                    <a:pt x="14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1" name="Google Shape;10501;p74"/>
            <p:cNvSpPr/>
            <p:nvPr/>
          </p:nvSpPr>
          <p:spPr>
            <a:xfrm>
              <a:off x="65706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545" y="0"/>
                  </a:moveTo>
                  <a:cubicBezTo>
                    <a:pt x="1072" y="0"/>
                    <a:pt x="663" y="315"/>
                    <a:pt x="505" y="788"/>
                  </a:cubicBezTo>
                  <a:lnTo>
                    <a:pt x="1" y="4852"/>
                  </a:lnTo>
                  <a:lnTo>
                    <a:pt x="1356" y="4852"/>
                  </a:lnTo>
                  <a:lnTo>
                    <a:pt x="1356" y="4474"/>
                  </a:lnTo>
                  <a:lnTo>
                    <a:pt x="1387" y="4474"/>
                  </a:lnTo>
                  <a:cubicBezTo>
                    <a:pt x="1387" y="3182"/>
                    <a:pt x="2017" y="2048"/>
                    <a:pt x="2994" y="1386"/>
                  </a:cubicBezTo>
                  <a:cubicBezTo>
                    <a:pt x="2836" y="1071"/>
                    <a:pt x="2773" y="693"/>
                    <a:pt x="2773" y="347"/>
                  </a:cubicBezTo>
                  <a:cubicBezTo>
                    <a:pt x="2773" y="221"/>
                    <a:pt x="2773" y="95"/>
                    <a:pt x="28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2" name="Google Shape;10502;p74"/>
            <p:cNvSpPr/>
            <p:nvPr/>
          </p:nvSpPr>
          <p:spPr>
            <a:xfrm>
              <a:off x="6707650" y="3688025"/>
              <a:ext cx="70925" cy="70925"/>
            </a:xfrm>
            <a:custGeom>
              <a:avLst/>
              <a:gdLst/>
              <a:ahLst/>
              <a:cxnLst/>
              <a:rect l="l" t="t" r="r" b="b"/>
              <a:pathLst>
                <a:path w="2837" h="2837" extrusionOk="0">
                  <a:moveTo>
                    <a:pt x="1482" y="1"/>
                  </a:moveTo>
                  <a:cubicBezTo>
                    <a:pt x="1450" y="32"/>
                    <a:pt x="1418" y="64"/>
                    <a:pt x="1324" y="127"/>
                  </a:cubicBezTo>
                  <a:cubicBezTo>
                    <a:pt x="1324" y="190"/>
                    <a:pt x="1292" y="253"/>
                    <a:pt x="1261" y="284"/>
                  </a:cubicBezTo>
                  <a:lnTo>
                    <a:pt x="1" y="1923"/>
                  </a:lnTo>
                  <a:lnTo>
                    <a:pt x="1" y="2836"/>
                  </a:lnTo>
                  <a:lnTo>
                    <a:pt x="2742" y="2836"/>
                  </a:lnTo>
                  <a:lnTo>
                    <a:pt x="2742" y="2553"/>
                  </a:lnTo>
                  <a:lnTo>
                    <a:pt x="2836" y="2553"/>
                  </a:lnTo>
                  <a:cubicBezTo>
                    <a:pt x="2836" y="1513"/>
                    <a:pt x="2332" y="599"/>
                    <a:pt x="1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3" name="Google Shape;10503;p74"/>
            <p:cNvSpPr/>
            <p:nvPr/>
          </p:nvSpPr>
          <p:spPr>
            <a:xfrm>
              <a:off x="6621025" y="3688825"/>
              <a:ext cx="70900" cy="73275"/>
            </a:xfrm>
            <a:custGeom>
              <a:avLst/>
              <a:gdLst/>
              <a:ahLst/>
              <a:cxnLst/>
              <a:rect l="l" t="t" r="r" b="b"/>
              <a:pathLst>
                <a:path w="2836" h="2931" extrusionOk="0">
                  <a:moveTo>
                    <a:pt x="1323" y="0"/>
                  </a:moveTo>
                  <a:cubicBezTo>
                    <a:pt x="536" y="567"/>
                    <a:pt x="0" y="1513"/>
                    <a:pt x="0" y="2584"/>
                  </a:cubicBezTo>
                  <a:lnTo>
                    <a:pt x="0" y="2930"/>
                  </a:lnTo>
                  <a:lnTo>
                    <a:pt x="2741" y="2930"/>
                  </a:lnTo>
                  <a:lnTo>
                    <a:pt x="2741" y="1922"/>
                  </a:lnTo>
                  <a:lnTo>
                    <a:pt x="2836" y="1922"/>
                  </a:lnTo>
                  <a:lnTo>
                    <a:pt x="1575" y="284"/>
                  </a:lnTo>
                  <a:cubicBezTo>
                    <a:pt x="1512" y="252"/>
                    <a:pt x="1512" y="158"/>
                    <a:pt x="1481" y="126"/>
                  </a:cubicBezTo>
                  <a:cubicBezTo>
                    <a:pt x="1449" y="95"/>
                    <a:pt x="1355" y="63"/>
                    <a:pt x="1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7" name="Google Shape;9637;p73"/>
          <p:cNvSpPr txBox="1">
            <a:spLocks noGrp="1"/>
          </p:cNvSpPr>
          <p:nvPr>
            <p:ph type="title" idx="4294967295"/>
          </p:nvPr>
        </p:nvSpPr>
        <p:spPr>
          <a:xfrm>
            <a:off x="849675" y="94792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Educational Icons</a:t>
            </a:r>
            <a:endParaRPr b="1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8" name="Google Shape;9638;p73"/>
          <p:cNvSpPr txBox="1">
            <a:spLocks noGrp="1"/>
          </p:cNvSpPr>
          <p:nvPr>
            <p:ph type="title" idx="4294967295"/>
          </p:nvPr>
        </p:nvSpPr>
        <p:spPr>
          <a:xfrm>
            <a:off x="4858400" y="94792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Medical Icons</a:t>
            </a:r>
            <a:endParaRPr b="1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639" name="Google Shape;9639;p73"/>
          <p:cNvGrpSpPr/>
          <p:nvPr/>
        </p:nvGrpSpPr>
        <p:grpSpPr>
          <a:xfrm>
            <a:off x="876361" y="1533504"/>
            <a:ext cx="322099" cy="370529"/>
            <a:chOff x="-42971725" y="3217825"/>
            <a:chExt cx="275675" cy="317125"/>
          </a:xfrm>
          <a:solidFill>
            <a:srgbClr val="FFC000"/>
          </a:solidFill>
        </p:grpSpPr>
        <p:sp>
          <p:nvSpPr>
            <p:cNvPr id="9640" name="Google Shape;9640;p73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1" name="Google Shape;9641;p73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2" name="Google Shape;9642;p73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43" name="Google Shape;9643;p73"/>
          <p:cNvGrpSpPr/>
          <p:nvPr/>
        </p:nvGrpSpPr>
        <p:grpSpPr>
          <a:xfrm>
            <a:off x="848276" y="2002160"/>
            <a:ext cx="378270" cy="337551"/>
            <a:chOff x="-42996150" y="3612600"/>
            <a:chExt cx="323750" cy="288900"/>
          </a:xfrm>
          <a:solidFill>
            <a:srgbClr val="FFC000"/>
          </a:solidFill>
        </p:grpSpPr>
        <p:sp>
          <p:nvSpPr>
            <p:cNvPr id="9644" name="Google Shape;9644;p73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5" name="Google Shape;9645;p73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6" name="Google Shape;9646;p73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47" name="Google Shape;9647;p73"/>
          <p:cNvGrpSpPr/>
          <p:nvPr/>
        </p:nvGrpSpPr>
        <p:grpSpPr>
          <a:xfrm>
            <a:off x="851036" y="2411530"/>
            <a:ext cx="372749" cy="370909"/>
            <a:chOff x="-42994575" y="3950300"/>
            <a:chExt cx="319025" cy="317450"/>
          </a:xfrm>
          <a:solidFill>
            <a:srgbClr val="FFC000"/>
          </a:solidFill>
        </p:grpSpPr>
        <p:sp>
          <p:nvSpPr>
            <p:cNvPr id="9648" name="Google Shape;9648;p73"/>
            <p:cNvSpPr/>
            <p:nvPr/>
          </p:nvSpPr>
          <p:spPr>
            <a:xfrm>
              <a:off x="-42930775" y="4225200"/>
              <a:ext cx="191425" cy="42550"/>
            </a:xfrm>
            <a:custGeom>
              <a:avLst/>
              <a:gdLst/>
              <a:ahLst/>
              <a:cxnLst/>
              <a:rect l="l" t="t" r="r" b="b"/>
              <a:pathLst>
                <a:path w="7657" h="1702" extrusionOk="0">
                  <a:moveTo>
                    <a:pt x="442" y="0"/>
                  </a:moveTo>
                  <a:cubicBezTo>
                    <a:pt x="190" y="0"/>
                    <a:pt x="1" y="221"/>
                    <a:pt x="1" y="441"/>
                  </a:cubicBezTo>
                  <a:lnTo>
                    <a:pt x="1" y="1292"/>
                  </a:lnTo>
                  <a:cubicBezTo>
                    <a:pt x="1" y="1512"/>
                    <a:pt x="190" y="1701"/>
                    <a:pt x="442" y="1701"/>
                  </a:cubicBezTo>
                  <a:lnTo>
                    <a:pt x="7215" y="1701"/>
                  </a:lnTo>
                  <a:cubicBezTo>
                    <a:pt x="7499" y="1701"/>
                    <a:pt x="7656" y="1512"/>
                    <a:pt x="7656" y="1292"/>
                  </a:cubicBezTo>
                  <a:lnTo>
                    <a:pt x="7656" y="441"/>
                  </a:lnTo>
                  <a:cubicBezTo>
                    <a:pt x="7656" y="221"/>
                    <a:pt x="7436" y="0"/>
                    <a:pt x="7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9" name="Google Shape;9649;p73"/>
            <p:cNvSpPr/>
            <p:nvPr/>
          </p:nvSpPr>
          <p:spPr>
            <a:xfrm>
              <a:off x="-42908725" y="4163750"/>
              <a:ext cx="148900" cy="42550"/>
            </a:xfrm>
            <a:custGeom>
              <a:avLst/>
              <a:gdLst/>
              <a:ahLst/>
              <a:cxnLst/>
              <a:rect l="l" t="t" r="r" b="b"/>
              <a:pathLst>
                <a:path w="5956" h="1702" extrusionOk="0">
                  <a:moveTo>
                    <a:pt x="442" y="1"/>
                  </a:moveTo>
                  <a:cubicBezTo>
                    <a:pt x="190" y="1"/>
                    <a:pt x="1" y="190"/>
                    <a:pt x="1" y="410"/>
                  </a:cubicBezTo>
                  <a:lnTo>
                    <a:pt x="1" y="1261"/>
                  </a:lnTo>
                  <a:cubicBezTo>
                    <a:pt x="1" y="1481"/>
                    <a:pt x="190" y="1702"/>
                    <a:pt x="442" y="1702"/>
                  </a:cubicBezTo>
                  <a:lnTo>
                    <a:pt x="5514" y="1702"/>
                  </a:lnTo>
                  <a:cubicBezTo>
                    <a:pt x="5735" y="1702"/>
                    <a:pt x="5955" y="1481"/>
                    <a:pt x="5955" y="1261"/>
                  </a:cubicBezTo>
                  <a:lnTo>
                    <a:pt x="5955" y="410"/>
                  </a:lnTo>
                  <a:cubicBezTo>
                    <a:pt x="5955" y="190"/>
                    <a:pt x="5735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0" name="Google Shape;9650;p73"/>
            <p:cNvSpPr/>
            <p:nvPr/>
          </p:nvSpPr>
          <p:spPr>
            <a:xfrm>
              <a:off x="-42994575" y="3950300"/>
              <a:ext cx="319025" cy="211125"/>
            </a:xfrm>
            <a:custGeom>
              <a:avLst/>
              <a:gdLst/>
              <a:ahLst/>
              <a:cxnLst/>
              <a:rect l="l" t="t" r="r" b="b"/>
              <a:pathLst>
                <a:path w="12761" h="8445" extrusionOk="0">
                  <a:moveTo>
                    <a:pt x="6428" y="852"/>
                  </a:moveTo>
                  <a:cubicBezTo>
                    <a:pt x="6648" y="852"/>
                    <a:pt x="6806" y="1009"/>
                    <a:pt x="6869" y="1261"/>
                  </a:cubicBezTo>
                  <a:lnTo>
                    <a:pt x="6869" y="1324"/>
                  </a:lnTo>
                  <a:cubicBezTo>
                    <a:pt x="6806" y="1513"/>
                    <a:pt x="6648" y="1702"/>
                    <a:pt x="6428" y="1702"/>
                  </a:cubicBezTo>
                  <a:cubicBezTo>
                    <a:pt x="6176" y="1702"/>
                    <a:pt x="6018" y="1576"/>
                    <a:pt x="5987" y="1324"/>
                  </a:cubicBezTo>
                  <a:lnTo>
                    <a:pt x="5987" y="1261"/>
                  </a:lnTo>
                  <a:cubicBezTo>
                    <a:pt x="6018" y="1041"/>
                    <a:pt x="6176" y="852"/>
                    <a:pt x="6428" y="852"/>
                  </a:cubicBezTo>
                  <a:close/>
                  <a:moveTo>
                    <a:pt x="2112" y="2742"/>
                  </a:moveTo>
                  <a:lnTo>
                    <a:pt x="3340" y="6396"/>
                  </a:lnTo>
                  <a:lnTo>
                    <a:pt x="914" y="6396"/>
                  </a:lnTo>
                  <a:lnTo>
                    <a:pt x="2112" y="2742"/>
                  </a:lnTo>
                  <a:close/>
                  <a:moveTo>
                    <a:pt x="10681" y="2742"/>
                  </a:moveTo>
                  <a:lnTo>
                    <a:pt x="11878" y="6396"/>
                  </a:lnTo>
                  <a:lnTo>
                    <a:pt x="9452" y="6396"/>
                  </a:lnTo>
                  <a:lnTo>
                    <a:pt x="10681" y="2742"/>
                  </a:lnTo>
                  <a:close/>
                  <a:moveTo>
                    <a:pt x="6333" y="1"/>
                  </a:moveTo>
                  <a:cubicBezTo>
                    <a:pt x="5798" y="1"/>
                    <a:pt x="5325" y="347"/>
                    <a:pt x="5168" y="852"/>
                  </a:cubicBezTo>
                  <a:lnTo>
                    <a:pt x="1292" y="852"/>
                  </a:lnTo>
                  <a:cubicBezTo>
                    <a:pt x="1103" y="852"/>
                    <a:pt x="914" y="1009"/>
                    <a:pt x="883" y="1198"/>
                  </a:cubicBezTo>
                  <a:cubicBezTo>
                    <a:pt x="820" y="1482"/>
                    <a:pt x="1040" y="1702"/>
                    <a:pt x="1292" y="1702"/>
                  </a:cubicBezTo>
                  <a:lnTo>
                    <a:pt x="1576" y="1702"/>
                  </a:lnTo>
                  <a:cubicBezTo>
                    <a:pt x="1" y="6491"/>
                    <a:pt x="32" y="6333"/>
                    <a:pt x="32" y="6459"/>
                  </a:cubicBezTo>
                  <a:cubicBezTo>
                    <a:pt x="64" y="7562"/>
                    <a:pt x="1009" y="8444"/>
                    <a:pt x="2112" y="8444"/>
                  </a:cubicBezTo>
                  <a:cubicBezTo>
                    <a:pt x="3277" y="8444"/>
                    <a:pt x="4159" y="7562"/>
                    <a:pt x="4159" y="6459"/>
                  </a:cubicBezTo>
                  <a:cubicBezTo>
                    <a:pt x="4159" y="6333"/>
                    <a:pt x="4222" y="6491"/>
                    <a:pt x="2647" y="1702"/>
                  </a:cubicBezTo>
                  <a:lnTo>
                    <a:pt x="5105" y="1702"/>
                  </a:lnTo>
                  <a:lnTo>
                    <a:pt x="5105" y="7342"/>
                  </a:lnTo>
                  <a:cubicBezTo>
                    <a:pt x="5105" y="7594"/>
                    <a:pt x="5325" y="7783"/>
                    <a:pt x="5546" y="7783"/>
                  </a:cubicBezTo>
                  <a:lnTo>
                    <a:pt x="7247" y="7783"/>
                  </a:lnTo>
                  <a:cubicBezTo>
                    <a:pt x="7499" y="7783"/>
                    <a:pt x="7688" y="7594"/>
                    <a:pt x="7688" y="7342"/>
                  </a:cubicBezTo>
                  <a:lnTo>
                    <a:pt x="7688" y="1702"/>
                  </a:lnTo>
                  <a:lnTo>
                    <a:pt x="10177" y="1702"/>
                  </a:lnTo>
                  <a:cubicBezTo>
                    <a:pt x="8602" y="6491"/>
                    <a:pt x="8633" y="6333"/>
                    <a:pt x="8633" y="6459"/>
                  </a:cubicBezTo>
                  <a:cubicBezTo>
                    <a:pt x="8665" y="7562"/>
                    <a:pt x="9578" y="8444"/>
                    <a:pt x="10681" y="8444"/>
                  </a:cubicBezTo>
                  <a:cubicBezTo>
                    <a:pt x="11815" y="8444"/>
                    <a:pt x="12729" y="7562"/>
                    <a:pt x="12729" y="6459"/>
                  </a:cubicBezTo>
                  <a:cubicBezTo>
                    <a:pt x="12729" y="6333"/>
                    <a:pt x="12760" y="6491"/>
                    <a:pt x="11185" y="1702"/>
                  </a:cubicBezTo>
                  <a:lnTo>
                    <a:pt x="11437" y="1702"/>
                  </a:lnTo>
                  <a:cubicBezTo>
                    <a:pt x="11626" y="1702"/>
                    <a:pt x="11815" y="1576"/>
                    <a:pt x="11847" y="1356"/>
                  </a:cubicBezTo>
                  <a:cubicBezTo>
                    <a:pt x="11910" y="1104"/>
                    <a:pt x="11689" y="852"/>
                    <a:pt x="11437" y="852"/>
                  </a:cubicBezTo>
                  <a:lnTo>
                    <a:pt x="7530" y="852"/>
                  </a:lnTo>
                  <a:cubicBezTo>
                    <a:pt x="7373" y="347"/>
                    <a:pt x="6900" y="1"/>
                    <a:pt x="6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51" name="Google Shape;9651;p73"/>
          <p:cNvGrpSpPr/>
          <p:nvPr/>
        </p:nvGrpSpPr>
        <p:grpSpPr>
          <a:xfrm>
            <a:off x="3004431" y="1558362"/>
            <a:ext cx="371785" cy="370879"/>
            <a:chOff x="-41111350" y="3239100"/>
            <a:chExt cx="318200" cy="317425"/>
          </a:xfrm>
          <a:solidFill>
            <a:srgbClr val="FFC000"/>
          </a:solidFill>
        </p:grpSpPr>
        <p:sp>
          <p:nvSpPr>
            <p:cNvPr id="9652" name="Google Shape;9652;p73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3" name="Google Shape;9653;p73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4" name="Google Shape;9654;p73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5" name="Google Shape;9655;p73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56" name="Google Shape;9656;p73"/>
          <p:cNvGrpSpPr/>
          <p:nvPr/>
        </p:nvGrpSpPr>
        <p:grpSpPr>
          <a:xfrm>
            <a:off x="3000751" y="1993894"/>
            <a:ext cx="379146" cy="370967"/>
            <a:chOff x="-41117650" y="3605525"/>
            <a:chExt cx="324500" cy="317500"/>
          </a:xfrm>
          <a:solidFill>
            <a:srgbClr val="FFC000"/>
          </a:solidFill>
        </p:grpSpPr>
        <p:sp>
          <p:nvSpPr>
            <p:cNvPr id="9657" name="Google Shape;9657;p73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8" name="Google Shape;9658;p73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9" name="Google Shape;9659;p73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60" name="Google Shape;9660;p73"/>
          <p:cNvSpPr/>
          <p:nvPr/>
        </p:nvSpPr>
        <p:spPr>
          <a:xfrm>
            <a:off x="3006881" y="2443479"/>
            <a:ext cx="372720" cy="361678"/>
          </a:xfrm>
          <a:custGeom>
            <a:avLst/>
            <a:gdLst/>
            <a:ahLst/>
            <a:cxnLst/>
            <a:rect l="l" t="t" r="r" b="b"/>
            <a:pathLst>
              <a:path w="12760" h="12382" extrusionOk="0">
                <a:moveTo>
                  <a:pt x="2080" y="1"/>
                </a:moveTo>
                <a:cubicBezTo>
                  <a:pt x="946" y="1"/>
                  <a:pt x="32" y="946"/>
                  <a:pt x="1" y="2080"/>
                </a:cubicBezTo>
                <a:lnTo>
                  <a:pt x="1" y="9515"/>
                </a:lnTo>
                <a:cubicBezTo>
                  <a:pt x="1" y="11090"/>
                  <a:pt x="1261" y="12382"/>
                  <a:pt x="2899" y="12382"/>
                </a:cubicBezTo>
                <a:cubicBezTo>
                  <a:pt x="4537" y="12382"/>
                  <a:pt x="5798" y="11090"/>
                  <a:pt x="5829" y="9515"/>
                </a:cubicBezTo>
                <a:cubicBezTo>
                  <a:pt x="5829" y="9295"/>
                  <a:pt x="6144" y="9137"/>
                  <a:pt x="6365" y="9074"/>
                </a:cubicBezTo>
                <a:cubicBezTo>
                  <a:pt x="6617" y="9074"/>
                  <a:pt x="6932" y="9295"/>
                  <a:pt x="6932" y="9515"/>
                </a:cubicBezTo>
                <a:cubicBezTo>
                  <a:pt x="6932" y="11122"/>
                  <a:pt x="8223" y="12382"/>
                  <a:pt x="9830" y="12382"/>
                </a:cubicBezTo>
                <a:cubicBezTo>
                  <a:pt x="11374" y="12382"/>
                  <a:pt x="12760" y="11216"/>
                  <a:pt x="12760" y="9452"/>
                </a:cubicBezTo>
                <a:lnTo>
                  <a:pt x="12760" y="2080"/>
                </a:lnTo>
                <a:cubicBezTo>
                  <a:pt x="12760" y="946"/>
                  <a:pt x="11815" y="32"/>
                  <a:pt x="10681" y="1"/>
                </a:cubicBezTo>
                <a:cubicBezTo>
                  <a:pt x="10114" y="1"/>
                  <a:pt x="9578" y="221"/>
                  <a:pt x="9200" y="568"/>
                </a:cubicBezTo>
                <a:cubicBezTo>
                  <a:pt x="9043" y="725"/>
                  <a:pt x="9043" y="1009"/>
                  <a:pt x="9200" y="1166"/>
                </a:cubicBezTo>
                <a:cubicBezTo>
                  <a:pt x="9279" y="1245"/>
                  <a:pt x="9389" y="1284"/>
                  <a:pt x="9499" y="1284"/>
                </a:cubicBezTo>
                <a:cubicBezTo>
                  <a:pt x="9610" y="1284"/>
                  <a:pt x="9720" y="1245"/>
                  <a:pt x="9799" y="1166"/>
                </a:cubicBezTo>
                <a:cubicBezTo>
                  <a:pt x="10051" y="946"/>
                  <a:pt x="10366" y="820"/>
                  <a:pt x="10681" y="820"/>
                </a:cubicBezTo>
                <a:cubicBezTo>
                  <a:pt x="11342" y="820"/>
                  <a:pt x="11878" y="1355"/>
                  <a:pt x="11878" y="2080"/>
                </a:cubicBezTo>
                <a:lnTo>
                  <a:pt x="11878" y="7499"/>
                </a:lnTo>
                <a:cubicBezTo>
                  <a:pt x="11374" y="6963"/>
                  <a:pt x="10618" y="6648"/>
                  <a:pt x="9799" y="6648"/>
                </a:cubicBezTo>
                <a:cubicBezTo>
                  <a:pt x="8570" y="6648"/>
                  <a:pt x="7562" y="7404"/>
                  <a:pt x="7121" y="8444"/>
                </a:cubicBezTo>
                <a:cubicBezTo>
                  <a:pt x="6932" y="8349"/>
                  <a:pt x="6585" y="8286"/>
                  <a:pt x="6365" y="8286"/>
                </a:cubicBezTo>
                <a:cubicBezTo>
                  <a:pt x="6144" y="8286"/>
                  <a:pt x="5798" y="8381"/>
                  <a:pt x="5640" y="8444"/>
                </a:cubicBezTo>
                <a:cubicBezTo>
                  <a:pt x="5199" y="7404"/>
                  <a:pt x="4191" y="6648"/>
                  <a:pt x="2962" y="6648"/>
                </a:cubicBezTo>
                <a:cubicBezTo>
                  <a:pt x="2111" y="6648"/>
                  <a:pt x="1418" y="6995"/>
                  <a:pt x="851" y="7499"/>
                </a:cubicBezTo>
                <a:lnTo>
                  <a:pt x="851" y="2080"/>
                </a:lnTo>
                <a:cubicBezTo>
                  <a:pt x="851" y="1418"/>
                  <a:pt x="1418" y="851"/>
                  <a:pt x="2080" y="820"/>
                </a:cubicBezTo>
                <a:cubicBezTo>
                  <a:pt x="2426" y="820"/>
                  <a:pt x="2742" y="977"/>
                  <a:pt x="2962" y="1166"/>
                </a:cubicBezTo>
                <a:cubicBezTo>
                  <a:pt x="3041" y="1245"/>
                  <a:pt x="3151" y="1284"/>
                  <a:pt x="3257" y="1284"/>
                </a:cubicBezTo>
                <a:cubicBezTo>
                  <a:pt x="3364" y="1284"/>
                  <a:pt x="3466" y="1245"/>
                  <a:pt x="3529" y="1166"/>
                </a:cubicBezTo>
                <a:cubicBezTo>
                  <a:pt x="3687" y="1009"/>
                  <a:pt x="3687" y="725"/>
                  <a:pt x="3529" y="568"/>
                </a:cubicBezTo>
                <a:cubicBezTo>
                  <a:pt x="3183" y="221"/>
                  <a:pt x="2647" y="1"/>
                  <a:pt x="2080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61" name="Google Shape;9661;p73"/>
          <p:cNvGrpSpPr/>
          <p:nvPr/>
        </p:nvGrpSpPr>
        <p:grpSpPr>
          <a:xfrm>
            <a:off x="1827005" y="2885417"/>
            <a:ext cx="216271" cy="371814"/>
            <a:chOff x="-39205300" y="3220175"/>
            <a:chExt cx="185100" cy="318225"/>
          </a:xfrm>
          <a:solidFill>
            <a:srgbClr val="FFC000"/>
          </a:solidFill>
        </p:grpSpPr>
        <p:sp>
          <p:nvSpPr>
            <p:cNvPr id="9662" name="Google Shape;9662;p73"/>
            <p:cNvSpPr/>
            <p:nvPr/>
          </p:nvSpPr>
          <p:spPr>
            <a:xfrm>
              <a:off x="-39205300" y="3220175"/>
              <a:ext cx="185100" cy="111875"/>
            </a:xfrm>
            <a:custGeom>
              <a:avLst/>
              <a:gdLst/>
              <a:ahLst/>
              <a:cxnLst/>
              <a:rect l="l" t="t" r="r" b="b"/>
              <a:pathLst>
                <a:path w="7404" h="4475" extrusionOk="0">
                  <a:moveTo>
                    <a:pt x="1229" y="1"/>
                  </a:moveTo>
                  <a:cubicBezTo>
                    <a:pt x="567" y="1"/>
                    <a:pt x="0" y="568"/>
                    <a:pt x="0" y="1261"/>
                  </a:cubicBezTo>
                  <a:cubicBezTo>
                    <a:pt x="0" y="1797"/>
                    <a:pt x="315" y="2269"/>
                    <a:pt x="819" y="2458"/>
                  </a:cubicBezTo>
                  <a:lnTo>
                    <a:pt x="819" y="4475"/>
                  </a:lnTo>
                  <a:lnTo>
                    <a:pt x="6616" y="4475"/>
                  </a:lnTo>
                  <a:lnTo>
                    <a:pt x="6616" y="2458"/>
                  </a:lnTo>
                  <a:lnTo>
                    <a:pt x="6585" y="2458"/>
                  </a:lnTo>
                  <a:cubicBezTo>
                    <a:pt x="7057" y="2301"/>
                    <a:pt x="7404" y="1828"/>
                    <a:pt x="7404" y="1261"/>
                  </a:cubicBezTo>
                  <a:cubicBezTo>
                    <a:pt x="7404" y="600"/>
                    <a:pt x="6868" y="64"/>
                    <a:pt x="61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3" name="Google Shape;9663;p73"/>
            <p:cNvSpPr/>
            <p:nvPr/>
          </p:nvSpPr>
          <p:spPr>
            <a:xfrm>
              <a:off x="-39184825" y="3353300"/>
              <a:ext cx="144950" cy="185100"/>
            </a:xfrm>
            <a:custGeom>
              <a:avLst/>
              <a:gdLst/>
              <a:ahLst/>
              <a:cxnLst/>
              <a:rect l="l" t="t" r="r" b="b"/>
              <a:pathLst>
                <a:path w="5798" h="7404" extrusionOk="0">
                  <a:moveTo>
                    <a:pt x="0" y="0"/>
                  </a:moveTo>
                  <a:lnTo>
                    <a:pt x="0" y="819"/>
                  </a:lnTo>
                  <a:lnTo>
                    <a:pt x="2111" y="819"/>
                  </a:lnTo>
                  <a:cubicBezTo>
                    <a:pt x="2332" y="819"/>
                    <a:pt x="2489" y="1040"/>
                    <a:pt x="2489" y="1260"/>
                  </a:cubicBezTo>
                  <a:cubicBezTo>
                    <a:pt x="2489" y="1513"/>
                    <a:pt x="2300" y="1702"/>
                    <a:pt x="2111" y="1702"/>
                  </a:cubicBezTo>
                  <a:lnTo>
                    <a:pt x="0" y="1702"/>
                  </a:lnTo>
                  <a:lnTo>
                    <a:pt x="0" y="2521"/>
                  </a:lnTo>
                  <a:lnTo>
                    <a:pt x="2111" y="2521"/>
                  </a:lnTo>
                  <a:cubicBezTo>
                    <a:pt x="2332" y="2521"/>
                    <a:pt x="2489" y="2710"/>
                    <a:pt x="2489" y="2930"/>
                  </a:cubicBezTo>
                  <a:cubicBezTo>
                    <a:pt x="2489" y="3151"/>
                    <a:pt x="2300" y="3340"/>
                    <a:pt x="2111" y="3340"/>
                  </a:cubicBezTo>
                  <a:lnTo>
                    <a:pt x="0" y="3340"/>
                  </a:lnTo>
                  <a:lnTo>
                    <a:pt x="0" y="4190"/>
                  </a:lnTo>
                  <a:lnTo>
                    <a:pt x="2111" y="4190"/>
                  </a:lnTo>
                  <a:cubicBezTo>
                    <a:pt x="2332" y="4190"/>
                    <a:pt x="2489" y="4379"/>
                    <a:pt x="2489" y="4600"/>
                  </a:cubicBezTo>
                  <a:cubicBezTo>
                    <a:pt x="2458" y="4726"/>
                    <a:pt x="2300" y="4915"/>
                    <a:pt x="2048" y="4915"/>
                  </a:cubicBezTo>
                  <a:lnTo>
                    <a:pt x="63" y="4915"/>
                  </a:lnTo>
                  <a:cubicBezTo>
                    <a:pt x="252" y="6427"/>
                    <a:pt x="1512" y="7404"/>
                    <a:pt x="2899" y="7404"/>
                  </a:cubicBezTo>
                  <a:cubicBezTo>
                    <a:pt x="4474" y="7404"/>
                    <a:pt x="5797" y="6112"/>
                    <a:pt x="5797" y="4537"/>
                  </a:cubicBezTo>
                  <a:lnTo>
                    <a:pt x="57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64" name="Google Shape;9664;p73"/>
          <p:cNvGrpSpPr/>
          <p:nvPr/>
        </p:nvGrpSpPr>
        <p:grpSpPr>
          <a:xfrm>
            <a:off x="1792533" y="3345488"/>
            <a:ext cx="300016" cy="369273"/>
            <a:chOff x="-39248625" y="3588600"/>
            <a:chExt cx="256775" cy="316050"/>
          </a:xfrm>
          <a:solidFill>
            <a:srgbClr val="FFC000"/>
          </a:solidFill>
        </p:grpSpPr>
        <p:sp>
          <p:nvSpPr>
            <p:cNvPr id="9665" name="Google Shape;9665;p73"/>
            <p:cNvSpPr/>
            <p:nvPr/>
          </p:nvSpPr>
          <p:spPr>
            <a:xfrm>
              <a:off x="-39248625" y="3588600"/>
              <a:ext cx="256775" cy="316050"/>
            </a:xfrm>
            <a:custGeom>
              <a:avLst/>
              <a:gdLst/>
              <a:ahLst/>
              <a:cxnLst/>
              <a:rect l="l" t="t" r="r" b="b"/>
              <a:pathLst>
                <a:path w="10271" h="12642" extrusionOk="0">
                  <a:moveTo>
                    <a:pt x="5364" y="0"/>
                  </a:moveTo>
                  <a:cubicBezTo>
                    <a:pt x="5041" y="0"/>
                    <a:pt x="4710" y="118"/>
                    <a:pt x="4443" y="355"/>
                  </a:cubicBezTo>
                  <a:lnTo>
                    <a:pt x="3277" y="1552"/>
                  </a:lnTo>
                  <a:cubicBezTo>
                    <a:pt x="2804" y="2025"/>
                    <a:pt x="2804" y="2812"/>
                    <a:pt x="3277" y="3316"/>
                  </a:cubicBezTo>
                  <a:lnTo>
                    <a:pt x="3938" y="3978"/>
                  </a:lnTo>
                  <a:lnTo>
                    <a:pt x="1702" y="6215"/>
                  </a:lnTo>
                  <a:cubicBezTo>
                    <a:pt x="1544" y="6152"/>
                    <a:pt x="1355" y="6057"/>
                    <a:pt x="1135" y="6057"/>
                  </a:cubicBezTo>
                  <a:cubicBezTo>
                    <a:pt x="1119" y="6056"/>
                    <a:pt x="1104" y="6056"/>
                    <a:pt x="1089" y="6056"/>
                  </a:cubicBezTo>
                  <a:cubicBezTo>
                    <a:pt x="538" y="6056"/>
                    <a:pt x="0" y="6611"/>
                    <a:pt x="0" y="7286"/>
                  </a:cubicBezTo>
                  <a:cubicBezTo>
                    <a:pt x="0" y="7947"/>
                    <a:pt x="567" y="8515"/>
                    <a:pt x="1229" y="8515"/>
                  </a:cubicBezTo>
                  <a:cubicBezTo>
                    <a:pt x="1418" y="8515"/>
                    <a:pt x="1576" y="8483"/>
                    <a:pt x="1733" y="8388"/>
                  </a:cubicBezTo>
                  <a:lnTo>
                    <a:pt x="3560" y="10216"/>
                  </a:lnTo>
                  <a:cubicBezTo>
                    <a:pt x="2993" y="10720"/>
                    <a:pt x="2615" y="11381"/>
                    <a:pt x="2521" y="12169"/>
                  </a:cubicBezTo>
                  <a:cubicBezTo>
                    <a:pt x="2489" y="12421"/>
                    <a:pt x="2678" y="12642"/>
                    <a:pt x="2930" y="12642"/>
                  </a:cubicBezTo>
                  <a:lnTo>
                    <a:pt x="8633" y="12642"/>
                  </a:lnTo>
                  <a:cubicBezTo>
                    <a:pt x="8853" y="12642"/>
                    <a:pt x="9074" y="12421"/>
                    <a:pt x="9011" y="12169"/>
                  </a:cubicBezTo>
                  <a:cubicBezTo>
                    <a:pt x="8790" y="10562"/>
                    <a:pt x="7404" y="9334"/>
                    <a:pt x="5766" y="9334"/>
                  </a:cubicBezTo>
                  <a:cubicBezTo>
                    <a:pt x="5199" y="9334"/>
                    <a:pt x="4695" y="9491"/>
                    <a:pt x="4222" y="9743"/>
                  </a:cubicBezTo>
                  <a:lnTo>
                    <a:pt x="2300" y="7853"/>
                  </a:lnTo>
                  <a:cubicBezTo>
                    <a:pt x="2363" y="7695"/>
                    <a:pt x="2395" y="7475"/>
                    <a:pt x="2395" y="7286"/>
                  </a:cubicBezTo>
                  <a:cubicBezTo>
                    <a:pt x="2395" y="7097"/>
                    <a:pt x="2363" y="6939"/>
                    <a:pt x="2300" y="6782"/>
                  </a:cubicBezTo>
                  <a:lnTo>
                    <a:pt x="4285" y="4797"/>
                  </a:lnTo>
                  <a:lnTo>
                    <a:pt x="4285" y="4797"/>
                  </a:lnTo>
                  <a:cubicBezTo>
                    <a:pt x="4253" y="5742"/>
                    <a:pt x="4537" y="6624"/>
                    <a:pt x="5073" y="7317"/>
                  </a:cubicBezTo>
                  <a:lnTo>
                    <a:pt x="10271" y="2119"/>
                  </a:lnTo>
                  <a:cubicBezTo>
                    <a:pt x="9636" y="1606"/>
                    <a:pt x="8888" y="1321"/>
                    <a:pt x="8026" y="1321"/>
                  </a:cubicBezTo>
                  <a:cubicBezTo>
                    <a:pt x="7776" y="1321"/>
                    <a:pt x="7516" y="1345"/>
                    <a:pt x="7246" y="1394"/>
                  </a:cubicBezTo>
                  <a:lnTo>
                    <a:pt x="6238" y="355"/>
                  </a:lnTo>
                  <a:cubicBezTo>
                    <a:pt x="6002" y="118"/>
                    <a:pt x="5687" y="0"/>
                    <a:pt x="53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6" name="Google Shape;9666;p73"/>
            <p:cNvSpPr/>
            <p:nvPr/>
          </p:nvSpPr>
          <p:spPr>
            <a:xfrm>
              <a:off x="-39076150" y="3684875"/>
              <a:ext cx="84300" cy="80300"/>
            </a:xfrm>
            <a:custGeom>
              <a:avLst/>
              <a:gdLst/>
              <a:ahLst/>
              <a:cxnLst/>
              <a:rect l="l" t="t" r="r" b="b"/>
              <a:pathLst>
                <a:path w="3372" h="3212" extrusionOk="0">
                  <a:moveTo>
                    <a:pt x="2868" y="1"/>
                  </a:moveTo>
                  <a:lnTo>
                    <a:pt x="1" y="2868"/>
                  </a:lnTo>
                  <a:cubicBezTo>
                    <a:pt x="353" y="3098"/>
                    <a:pt x="757" y="3212"/>
                    <a:pt x="1156" y="3212"/>
                  </a:cubicBezTo>
                  <a:cubicBezTo>
                    <a:pt x="1686" y="3212"/>
                    <a:pt x="2207" y="3011"/>
                    <a:pt x="2584" y="2616"/>
                  </a:cubicBezTo>
                  <a:cubicBezTo>
                    <a:pt x="3309" y="1891"/>
                    <a:pt x="3372" y="851"/>
                    <a:pt x="28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67" name="Google Shape;9667;p73"/>
          <p:cNvSpPr/>
          <p:nvPr/>
        </p:nvSpPr>
        <p:spPr>
          <a:xfrm>
            <a:off x="1763554" y="3801114"/>
            <a:ext cx="363548" cy="37090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68" name="Google Shape;9668;p73"/>
          <p:cNvSpPr/>
          <p:nvPr/>
        </p:nvSpPr>
        <p:spPr>
          <a:xfrm>
            <a:off x="3953101" y="2872552"/>
            <a:ext cx="369974" cy="368601"/>
          </a:xfrm>
          <a:custGeom>
            <a:avLst/>
            <a:gdLst/>
            <a:ahLst/>
            <a:cxnLst/>
            <a:rect l="l" t="t" r="r" b="b"/>
            <a:pathLst>
              <a:path w="12666" h="12619" extrusionOk="0">
                <a:moveTo>
                  <a:pt x="9294" y="1"/>
                </a:moveTo>
                <a:cubicBezTo>
                  <a:pt x="9192" y="1"/>
                  <a:pt x="9089" y="40"/>
                  <a:pt x="9011" y="119"/>
                </a:cubicBezTo>
                <a:lnTo>
                  <a:pt x="7593" y="1537"/>
                </a:lnTo>
                <a:lnTo>
                  <a:pt x="9011" y="2954"/>
                </a:lnTo>
                <a:cubicBezTo>
                  <a:pt x="9168" y="3112"/>
                  <a:pt x="9168" y="3395"/>
                  <a:pt x="9011" y="3553"/>
                </a:cubicBezTo>
                <a:cubicBezTo>
                  <a:pt x="8932" y="3632"/>
                  <a:pt x="8822" y="3671"/>
                  <a:pt x="8711" y="3671"/>
                </a:cubicBezTo>
                <a:cubicBezTo>
                  <a:pt x="8601" y="3671"/>
                  <a:pt x="8491" y="3632"/>
                  <a:pt x="8412" y="3553"/>
                </a:cubicBezTo>
                <a:lnTo>
                  <a:pt x="6994" y="2135"/>
                </a:lnTo>
                <a:lnTo>
                  <a:pt x="5923" y="3206"/>
                </a:lnTo>
                <a:lnTo>
                  <a:pt x="7341" y="4624"/>
                </a:lnTo>
                <a:cubicBezTo>
                  <a:pt x="7498" y="4782"/>
                  <a:pt x="7498" y="5034"/>
                  <a:pt x="7341" y="5191"/>
                </a:cubicBezTo>
                <a:cubicBezTo>
                  <a:pt x="7262" y="5270"/>
                  <a:pt x="7160" y="5309"/>
                  <a:pt x="7053" y="5309"/>
                </a:cubicBezTo>
                <a:cubicBezTo>
                  <a:pt x="6947" y="5309"/>
                  <a:pt x="6837" y="5270"/>
                  <a:pt x="6742" y="5191"/>
                </a:cubicBezTo>
                <a:lnTo>
                  <a:pt x="5356" y="3773"/>
                </a:lnTo>
                <a:lnTo>
                  <a:pt x="4285" y="4845"/>
                </a:lnTo>
                <a:lnTo>
                  <a:pt x="5703" y="6262"/>
                </a:lnTo>
                <a:cubicBezTo>
                  <a:pt x="5860" y="6420"/>
                  <a:pt x="5860" y="6703"/>
                  <a:pt x="5703" y="6861"/>
                </a:cubicBezTo>
                <a:cubicBezTo>
                  <a:pt x="5624" y="6940"/>
                  <a:pt x="5514" y="6979"/>
                  <a:pt x="5403" y="6979"/>
                </a:cubicBezTo>
                <a:cubicBezTo>
                  <a:pt x="5293" y="6979"/>
                  <a:pt x="5183" y="6940"/>
                  <a:pt x="5104" y="6861"/>
                </a:cubicBezTo>
                <a:lnTo>
                  <a:pt x="3686" y="5443"/>
                </a:lnTo>
                <a:lnTo>
                  <a:pt x="2615" y="6514"/>
                </a:lnTo>
                <a:lnTo>
                  <a:pt x="4096" y="7932"/>
                </a:lnTo>
                <a:cubicBezTo>
                  <a:pt x="4253" y="8090"/>
                  <a:pt x="4253" y="8373"/>
                  <a:pt x="4096" y="8499"/>
                </a:cubicBezTo>
                <a:cubicBezTo>
                  <a:pt x="4017" y="8578"/>
                  <a:pt x="3907" y="8617"/>
                  <a:pt x="3797" y="8617"/>
                </a:cubicBezTo>
                <a:cubicBezTo>
                  <a:pt x="3686" y="8617"/>
                  <a:pt x="3576" y="8578"/>
                  <a:pt x="3497" y="8499"/>
                </a:cubicBezTo>
                <a:lnTo>
                  <a:pt x="2048" y="7081"/>
                </a:lnTo>
                <a:lnTo>
                  <a:pt x="158" y="8972"/>
                </a:lnTo>
                <a:cubicBezTo>
                  <a:pt x="0" y="9129"/>
                  <a:pt x="0" y="9413"/>
                  <a:pt x="158" y="9570"/>
                </a:cubicBezTo>
                <a:lnTo>
                  <a:pt x="3056" y="12500"/>
                </a:lnTo>
                <a:cubicBezTo>
                  <a:pt x="3135" y="12579"/>
                  <a:pt x="3245" y="12618"/>
                  <a:pt x="3356" y="12618"/>
                </a:cubicBezTo>
                <a:cubicBezTo>
                  <a:pt x="3466" y="12618"/>
                  <a:pt x="3576" y="12579"/>
                  <a:pt x="3655" y="12500"/>
                </a:cubicBezTo>
                <a:lnTo>
                  <a:pt x="12508" y="3616"/>
                </a:lnTo>
                <a:cubicBezTo>
                  <a:pt x="12665" y="3458"/>
                  <a:pt x="12665" y="3206"/>
                  <a:pt x="12508" y="3049"/>
                </a:cubicBezTo>
                <a:lnTo>
                  <a:pt x="9578" y="119"/>
                </a:lnTo>
                <a:cubicBezTo>
                  <a:pt x="9499" y="40"/>
                  <a:pt x="9397" y="1"/>
                  <a:pt x="9294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69" name="Google Shape;9669;p73"/>
          <p:cNvGrpSpPr/>
          <p:nvPr/>
        </p:nvGrpSpPr>
        <p:grpSpPr>
          <a:xfrm>
            <a:off x="1243246" y="1533504"/>
            <a:ext cx="429504" cy="370879"/>
            <a:chOff x="-42651700" y="3217825"/>
            <a:chExt cx="367600" cy="317425"/>
          </a:xfrm>
          <a:solidFill>
            <a:srgbClr val="FFC000"/>
          </a:solidFill>
        </p:grpSpPr>
        <p:sp>
          <p:nvSpPr>
            <p:cNvPr id="9670" name="Google Shape;9670;p73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1" name="Google Shape;9671;p73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2" name="Google Shape;9672;p73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3" name="Google Shape;9673;p73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74" name="Google Shape;9674;p73"/>
          <p:cNvGrpSpPr/>
          <p:nvPr/>
        </p:nvGrpSpPr>
        <p:grpSpPr>
          <a:xfrm>
            <a:off x="1278678" y="1973154"/>
            <a:ext cx="358640" cy="363226"/>
            <a:chOff x="-42617300" y="3587775"/>
            <a:chExt cx="306950" cy="310875"/>
          </a:xfrm>
          <a:solidFill>
            <a:srgbClr val="FFC000"/>
          </a:solidFill>
        </p:grpSpPr>
        <p:sp>
          <p:nvSpPr>
            <p:cNvPr id="9675" name="Google Shape;9675;p73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6" name="Google Shape;9676;p73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77" name="Google Shape;9677;p73"/>
          <p:cNvSpPr/>
          <p:nvPr/>
        </p:nvSpPr>
        <p:spPr>
          <a:xfrm>
            <a:off x="1275131" y="2412197"/>
            <a:ext cx="371785" cy="369974"/>
          </a:xfrm>
          <a:custGeom>
            <a:avLst/>
            <a:gdLst/>
            <a:ahLst/>
            <a:cxnLst/>
            <a:rect l="l" t="t" r="r" b="b"/>
            <a:pathLst>
              <a:path w="12728" h="12666" extrusionOk="0">
                <a:moveTo>
                  <a:pt x="1859" y="3308"/>
                </a:moveTo>
                <a:lnTo>
                  <a:pt x="1859" y="5230"/>
                </a:lnTo>
                <a:lnTo>
                  <a:pt x="882" y="5230"/>
                </a:lnTo>
                <a:lnTo>
                  <a:pt x="882" y="3308"/>
                </a:lnTo>
                <a:close/>
                <a:moveTo>
                  <a:pt x="5765" y="2458"/>
                </a:moveTo>
                <a:cubicBezTo>
                  <a:pt x="5860" y="2458"/>
                  <a:pt x="5986" y="2584"/>
                  <a:pt x="5986" y="2710"/>
                </a:cubicBezTo>
                <a:lnTo>
                  <a:pt x="5986" y="5230"/>
                </a:lnTo>
                <a:lnTo>
                  <a:pt x="2678" y="5230"/>
                </a:lnTo>
                <a:lnTo>
                  <a:pt x="2678" y="2710"/>
                </a:lnTo>
                <a:cubicBezTo>
                  <a:pt x="2678" y="2584"/>
                  <a:pt x="2772" y="2458"/>
                  <a:pt x="2930" y="2458"/>
                </a:cubicBezTo>
                <a:close/>
                <a:moveTo>
                  <a:pt x="9893" y="2458"/>
                </a:moveTo>
                <a:cubicBezTo>
                  <a:pt x="10019" y="2458"/>
                  <a:pt x="10113" y="2584"/>
                  <a:pt x="10113" y="2710"/>
                </a:cubicBezTo>
                <a:lnTo>
                  <a:pt x="10113" y="5230"/>
                </a:lnTo>
                <a:lnTo>
                  <a:pt x="6837" y="5230"/>
                </a:lnTo>
                <a:lnTo>
                  <a:pt x="6837" y="2710"/>
                </a:lnTo>
                <a:cubicBezTo>
                  <a:pt x="6805" y="2584"/>
                  <a:pt x="6900" y="2458"/>
                  <a:pt x="7057" y="2458"/>
                </a:cubicBezTo>
                <a:close/>
                <a:moveTo>
                  <a:pt x="11940" y="3308"/>
                </a:moveTo>
                <a:lnTo>
                  <a:pt x="11940" y="5230"/>
                </a:lnTo>
                <a:lnTo>
                  <a:pt x="10964" y="5230"/>
                </a:lnTo>
                <a:lnTo>
                  <a:pt x="10964" y="3308"/>
                </a:lnTo>
                <a:close/>
                <a:moveTo>
                  <a:pt x="7215" y="6900"/>
                </a:moveTo>
                <a:cubicBezTo>
                  <a:pt x="7435" y="6900"/>
                  <a:pt x="7656" y="7089"/>
                  <a:pt x="7656" y="7278"/>
                </a:cubicBezTo>
                <a:cubicBezTo>
                  <a:pt x="7656" y="7530"/>
                  <a:pt x="7435" y="7719"/>
                  <a:pt x="7215" y="7719"/>
                </a:cubicBezTo>
                <a:lnTo>
                  <a:pt x="5545" y="7719"/>
                </a:lnTo>
                <a:cubicBezTo>
                  <a:pt x="5324" y="7719"/>
                  <a:pt x="5135" y="7530"/>
                  <a:pt x="5135" y="7278"/>
                </a:cubicBezTo>
                <a:cubicBezTo>
                  <a:pt x="5135" y="7026"/>
                  <a:pt x="5324" y="6900"/>
                  <a:pt x="5545" y="6900"/>
                </a:cubicBezTo>
                <a:close/>
                <a:moveTo>
                  <a:pt x="3088" y="6900"/>
                </a:moveTo>
                <a:cubicBezTo>
                  <a:pt x="3749" y="6900"/>
                  <a:pt x="4285" y="7436"/>
                  <a:pt x="4348" y="8097"/>
                </a:cubicBezTo>
                <a:cubicBezTo>
                  <a:pt x="4348" y="8790"/>
                  <a:pt x="3781" y="9326"/>
                  <a:pt x="3088" y="9326"/>
                </a:cubicBezTo>
                <a:cubicBezTo>
                  <a:pt x="2394" y="9326"/>
                  <a:pt x="1859" y="8790"/>
                  <a:pt x="1859" y="8097"/>
                </a:cubicBezTo>
                <a:cubicBezTo>
                  <a:pt x="1859" y="7436"/>
                  <a:pt x="2394" y="6900"/>
                  <a:pt x="3088" y="6900"/>
                </a:cubicBezTo>
                <a:close/>
                <a:moveTo>
                  <a:pt x="7215" y="8570"/>
                </a:moveTo>
                <a:cubicBezTo>
                  <a:pt x="7435" y="8570"/>
                  <a:pt x="7656" y="8790"/>
                  <a:pt x="7656" y="8979"/>
                </a:cubicBezTo>
                <a:cubicBezTo>
                  <a:pt x="7656" y="9168"/>
                  <a:pt x="7435" y="9357"/>
                  <a:pt x="7215" y="9357"/>
                </a:cubicBezTo>
                <a:lnTo>
                  <a:pt x="5545" y="9357"/>
                </a:lnTo>
                <a:cubicBezTo>
                  <a:pt x="5324" y="9357"/>
                  <a:pt x="5135" y="9168"/>
                  <a:pt x="5135" y="8979"/>
                </a:cubicBezTo>
                <a:cubicBezTo>
                  <a:pt x="5135" y="8727"/>
                  <a:pt x="5324" y="8570"/>
                  <a:pt x="5545" y="8570"/>
                </a:cubicBezTo>
                <a:close/>
                <a:moveTo>
                  <a:pt x="9790" y="6930"/>
                </a:moveTo>
                <a:cubicBezTo>
                  <a:pt x="10428" y="6930"/>
                  <a:pt x="10964" y="7456"/>
                  <a:pt x="10964" y="8160"/>
                </a:cubicBezTo>
                <a:cubicBezTo>
                  <a:pt x="10964" y="8822"/>
                  <a:pt x="10397" y="9357"/>
                  <a:pt x="9735" y="9357"/>
                </a:cubicBezTo>
                <a:cubicBezTo>
                  <a:pt x="9073" y="9357"/>
                  <a:pt x="8506" y="8822"/>
                  <a:pt x="8506" y="8160"/>
                </a:cubicBezTo>
                <a:cubicBezTo>
                  <a:pt x="8506" y="7467"/>
                  <a:pt x="9073" y="6931"/>
                  <a:pt x="9735" y="6931"/>
                </a:cubicBezTo>
                <a:cubicBezTo>
                  <a:pt x="9754" y="6931"/>
                  <a:pt x="9772" y="6930"/>
                  <a:pt x="9790" y="6930"/>
                </a:cubicBezTo>
                <a:close/>
                <a:moveTo>
                  <a:pt x="3875" y="0"/>
                </a:moveTo>
                <a:cubicBezTo>
                  <a:pt x="2709" y="0"/>
                  <a:pt x="1827" y="946"/>
                  <a:pt x="1764" y="2080"/>
                </a:cubicBezTo>
                <a:lnTo>
                  <a:pt x="1764" y="2458"/>
                </a:lnTo>
                <a:lnTo>
                  <a:pt x="410" y="2458"/>
                </a:lnTo>
                <a:cubicBezTo>
                  <a:pt x="158" y="2458"/>
                  <a:pt x="0" y="2678"/>
                  <a:pt x="0" y="2899"/>
                </a:cubicBezTo>
                <a:lnTo>
                  <a:pt x="0" y="5671"/>
                </a:lnTo>
                <a:cubicBezTo>
                  <a:pt x="32" y="5860"/>
                  <a:pt x="252" y="6049"/>
                  <a:pt x="473" y="6049"/>
                </a:cubicBezTo>
                <a:lnTo>
                  <a:pt x="1449" y="6049"/>
                </a:lnTo>
                <a:cubicBezTo>
                  <a:pt x="1197" y="6427"/>
                  <a:pt x="1040" y="6837"/>
                  <a:pt x="1040" y="7278"/>
                </a:cubicBezTo>
                <a:lnTo>
                  <a:pt x="1040" y="9767"/>
                </a:lnTo>
                <a:cubicBezTo>
                  <a:pt x="1040" y="10302"/>
                  <a:pt x="1386" y="10744"/>
                  <a:pt x="1859" y="10933"/>
                </a:cubicBezTo>
                <a:lnTo>
                  <a:pt x="1859" y="12256"/>
                </a:lnTo>
                <a:cubicBezTo>
                  <a:pt x="1859" y="12476"/>
                  <a:pt x="2048" y="12665"/>
                  <a:pt x="2300" y="12665"/>
                </a:cubicBezTo>
                <a:lnTo>
                  <a:pt x="3938" y="12665"/>
                </a:lnTo>
                <a:cubicBezTo>
                  <a:pt x="4190" y="12665"/>
                  <a:pt x="4348" y="12476"/>
                  <a:pt x="4348" y="12256"/>
                </a:cubicBezTo>
                <a:lnTo>
                  <a:pt x="4348" y="10996"/>
                </a:lnTo>
                <a:lnTo>
                  <a:pt x="8475" y="10996"/>
                </a:lnTo>
                <a:lnTo>
                  <a:pt x="8475" y="12256"/>
                </a:lnTo>
                <a:cubicBezTo>
                  <a:pt x="8475" y="12476"/>
                  <a:pt x="8664" y="12665"/>
                  <a:pt x="8884" y="12665"/>
                </a:cubicBezTo>
                <a:lnTo>
                  <a:pt x="10523" y="12665"/>
                </a:lnTo>
                <a:cubicBezTo>
                  <a:pt x="10775" y="12665"/>
                  <a:pt x="10901" y="12476"/>
                  <a:pt x="10901" y="12256"/>
                </a:cubicBezTo>
                <a:lnTo>
                  <a:pt x="10901" y="10933"/>
                </a:lnTo>
                <a:cubicBezTo>
                  <a:pt x="11373" y="10775"/>
                  <a:pt x="11751" y="10302"/>
                  <a:pt x="11751" y="9767"/>
                </a:cubicBezTo>
                <a:lnTo>
                  <a:pt x="11751" y="7278"/>
                </a:lnTo>
                <a:cubicBezTo>
                  <a:pt x="11751" y="6805"/>
                  <a:pt x="11594" y="6364"/>
                  <a:pt x="11310" y="6049"/>
                </a:cubicBezTo>
                <a:lnTo>
                  <a:pt x="12287" y="6049"/>
                </a:lnTo>
                <a:cubicBezTo>
                  <a:pt x="12539" y="6049"/>
                  <a:pt x="12728" y="5860"/>
                  <a:pt x="12728" y="5671"/>
                </a:cubicBezTo>
                <a:lnTo>
                  <a:pt x="12728" y="2899"/>
                </a:lnTo>
                <a:cubicBezTo>
                  <a:pt x="12728" y="2678"/>
                  <a:pt x="12539" y="2458"/>
                  <a:pt x="12287" y="2458"/>
                </a:cubicBezTo>
                <a:lnTo>
                  <a:pt x="10901" y="2458"/>
                </a:lnTo>
                <a:lnTo>
                  <a:pt x="10901" y="2080"/>
                </a:lnTo>
                <a:cubicBezTo>
                  <a:pt x="10901" y="946"/>
                  <a:pt x="9987" y="32"/>
                  <a:pt x="882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78" name="Google Shape;9678;p73"/>
          <p:cNvGrpSpPr/>
          <p:nvPr/>
        </p:nvGrpSpPr>
        <p:grpSpPr>
          <a:xfrm>
            <a:off x="3450506" y="1557895"/>
            <a:ext cx="376926" cy="370324"/>
            <a:chOff x="-40748275" y="3238700"/>
            <a:chExt cx="322600" cy="316950"/>
          </a:xfrm>
          <a:solidFill>
            <a:srgbClr val="FFC000"/>
          </a:solidFill>
        </p:grpSpPr>
        <p:sp>
          <p:nvSpPr>
            <p:cNvPr id="9679" name="Google Shape;9679;p73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0" name="Google Shape;9680;p73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1" name="Google Shape;9681;p73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2" name="Google Shape;9682;p73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3" name="Google Shape;9683;p73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4" name="Google Shape;9684;p73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85" name="Google Shape;9685;p73"/>
          <p:cNvGrpSpPr/>
          <p:nvPr/>
        </p:nvGrpSpPr>
        <p:grpSpPr>
          <a:xfrm>
            <a:off x="3453062" y="2025879"/>
            <a:ext cx="371814" cy="338690"/>
            <a:chOff x="-40745125" y="3632900"/>
            <a:chExt cx="318225" cy="289875"/>
          </a:xfrm>
          <a:solidFill>
            <a:srgbClr val="FFC000"/>
          </a:solidFill>
        </p:grpSpPr>
        <p:sp>
          <p:nvSpPr>
            <p:cNvPr id="9686" name="Google Shape;9686;p73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7" name="Google Shape;9687;p73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8" name="Google Shape;9688;p73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9" name="Google Shape;9689;p73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0" name="Google Shape;9690;p73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1" name="Google Shape;9691;p73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2" name="Google Shape;9692;p73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93" name="Google Shape;9693;p73"/>
          <p:cNvGrpSpPr/>
          <p:nvPr/>
        </p:nvGrpSpPr>
        <p:grpSpPr>
          <a:xfrm>
            <a:off x="3457209" y="2437089"/>
            <a:ext cx="363518" cy="370178"/>
            <a:chOff x="-40742750" y="3972175"/>
            <a:chExt cx="311125" cy="316825"/>
          </a:xfrm>
          <a:solidFill>
            <a:srgbClr val="FFC000"/>
          </a:solidFill>
        </p:grpSpPr>
        <p:sp>
          <p:nvSpPr>
            <p:cNvPr id="9694" name="Google Shape;9694;p73"/>
            <p:cNvSpPr/>
            <p:nvPr/>
          </p:nvSpPr>
          <p:spPr>
            <a:xfrm>
              <a:off x="-40699425" y="4118075"/>
              <a:ext cx="226850" cy="101625"/>
            </a:xfrm>
            <a:custGeom>
              <a:avLst/>
              <a:gdLst/>
              <a:ahLst/>
              <a:cxnLst/>
              <a:rect l="l" t="t" r="r" b="b"/>
              <a:pathLst>
                <a:path w="9074" h="4065" extrusionOk="0">
                  <a:moveTo>
                    <a:pt x="0" y="0"/>
                  </a:moveTo>
                  <a:lnTo>
                    <a:pt x="0" y="2017"/>
                  </a:lnTo>
                  <a:cubicBezTo>
                    <a:pt x="0" y="3529"/>
                    <a:pt x="2741" y="4065"/>
                    <a:pt x="4505" y="4065"/>
                  </a:cubicBezTo>
                  <a:cubicBezTo>
                    <a:pt x="6774" y="4065"/>
                    <a:pt x="9074" y="3371"/>
                    <a:pt x="9074" y="2017"/>
                  </a:cubicBezTo>
                  <a:lnTo>
                    <a:pt x="9074" y="0"/>
                  </a:lnTo>
                  <a:lnTo>
                    <a:pt x="5135" y="2237"/>
                  </a:lnTo>
                  <a:cubicBezTo>
                    <a:pt x="4953" y="2359"/>
                    <a:pt x="4748" y="2415"/>
                    <a:pt x="4546" y="2415"/>
                  </a:cubicBezTo>
                  <a:cubicBezTo>
                    <a:pt x="4330" y="2415"/>
                    <a:pt x="4117" y="2351"/>
                    <a:pt x="3938" y="2237"/>
                  </a:cubicBezTo>
                  <a:cubicBezTo>
                    <a:pt x="3623" y="2048"/>
                    <a:pt x="315" y="22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5" name="Google Shape;9695;p73"/>
            <p:cNvSpPr/>
            <p:nvPr/>
          </p:nvSpPr>
          <p:spPr>
            <a:xfrm>
              <a:off x="-40742750" y="3972175"/>
              <a:ext cx="311125" cy="316825"/>
            </a:xfrm>
            <a:custGeom>
              <a:avLst/>
              <a:gdLst/>
              <a:ahLst/>
              <a:cxnLst/>
              <a:rect l="l" t="t" r="r" b="b"/>
              <a:pathLst>
                <a:path w="12445" h="12673" extrusionOk="0">
                  <a:moveTo>
                    <a:pt x="6254" y="0"/>
                  </a:moveTo>
                  <a:cubicBezTo>
                    <a:pt x="6183" y="0"/>
                    <a:pt x="6112" y="24"/>
                    <a:pt x="6049" y="71"/>
                  </a:cubicBezTo>
                  <a:lnTo>
                    <a:pt x="284" y="3379"/>
                  </a:lnTo>
                  <a:cubicBezTo>
                    <a:pt x="0" y="3537"/>
                    <a:pt x="0" y="3915"/>
                    <a:pt x="284" y="4072"/>
                  </a:cubicBezTo>
                  <a:lnTo>
                    <a:pt x="6049" y="7380"/>
                  </a:lnTo>
                  <a:cubicBezTo>
                    <a:pt x="6112" y="7427"/>
                    <a:pt x="6183" y="7451"/>
                    <a:pt x="6254" y="7451"/>
                  </a:cubicBezTo>
                  <a:cubicBezTo>
                    <a:pt x="6325" y="7451"/>
                    <a:pt x="6396" y="7427"/>
                    <a:pt x="6459" y="7380"/>
                  </a:cubicBezTo>
                  <a:cubicBezTo>
                    <a:pt x="11374" y="4545"/>
                    <a:pt x="11626" y="4419"/>
                    <a:pt x="11626" y="4419"/>
                  </a:cubicBezTo>
                  <a:lnTo>
                    <a:pt x="11626" y="12263"/>
                  </a:lnTo>
                  <a:cubicBezTo>
                    <a:pt x="11657" y="12515"/>
                    <a:pt x="11846" y="12673"/>
                    <a:pt x="12035" y="12673"/>
                  </a:cubicBezTo>
                  <a:cubicBezTo>
                    <a:pt x="12287" y="12673"/>
                    <a:pt x="12445" y="12452"/>
                    <a:pt x="12445" y="12263"/>
                  </a:cubicBezTo>
                  <a:lnTo>
                    <a:pt x="12445" y="3726"/>
                  </a:lnTo>
                  <a:cubicBezTo>
                    <a:pt x="12445" y="3568"/>
                    <a:pt x="12319" y="3411"/>
                    <a:pt x="12256" y="3379"/>
                  </a:cubicBezTo>
                  <a:lnTo>
                    <a:pt x="6459" y="71"/>
                  </a:lnTo>
                  <a:cubicBezTo>
                    <a:pt x="6396" y="24"/>
                    <a:pt x="6325" y="0"/>
                    <a:pt x="62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96" name="Google Shape;9696;p73"/>
          <p:cNvGrpSpPr/>
          <p:nvPr/>
        </p:nvGrpSpPr>
        <p:grpSpPr>
          <a:xfrm>
            <a:off x="2239871" y="2887257"/>
            <a:ext cx="266892" cy="369974"/>
            <a:chOff x="-38860325" y="3221750"/>
            <a:chExt cx="228425" cy="316650"/>
          </a:xfrm>
          <a:solidFill>
            <a:srgbClr val="FFC000"/>
          </a:solidFill>
        </p:grpSpPr>
        <p:sp>
          <p:nvSpPr>
            <p:cNvPr id="9697" name="Google Shape;9697;p73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8" name="Google Shape;9698;p73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9" name="Google Shape;9699;p73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0" name="Google Shape;9700;p73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01" name="Google Shape;9701;p73"/>
          <p:cNvGrpSpPr/>
          <p:nvPr/>
        </p:nvGrpSpPr>
        <p:grpSpPr>
          <a:xfrm>
            <a:off x="2190678" y="3349314"/>
            <a:ext cx="380081" cy="367111"/>
            <a:chOff x="-38905225" y="3591875"/>
            <a:chExt cx="325300" cy="314200"/>
          </a:xfrm>
          <a:solidFill>
            <a:srgbClr val="FFC000"/>
          </a:solidFill>
        </p:grpSpPr>
        <p:sp>
          <p:nvSpPr>
            <p:cNvPr id="9702" name="Google Shape;9702;p73"/>
            <p:cNvSpPr/>
            <p:nvPr/>
          </p:nvSpPr>
          <p:spPr>
            <a:xfrm>
              <a:off x="-38716975" y="3591875"/>
              <a:ext cx="137050" cy="131625"/>
            </a:xfrm>
            <a:custGeom>
              <a:avLst/>
              <a:gdLst/>
              <a:ahLst/>
              <a:cxnLst/>
              <a:rect l="l" t="t" r="r" b="b"/>
              <a:pathLst>
                <a:path w="5482" h="5265" extrusionOk="0">
                  <a:moveTo>
                    <a:pt x="1543" y="1"/>
                  </a:moveTo>
                  <a:cubicBezTo>
                    <a:pt x="987" y="1"/>
                    <a:pt x="447" y="38"/>
                    <a:pt x="0" y="98"/>
                  </a:cubicBezTo>
                  <a:lnTo>
                    <a:pt x="5167" y="5265"/>
                  </a:lnTo>
                  <a:cubicBezTo>
                    <a:pt x="5482" y="3311"/>
                    <a:pt x="5198" y="1326"/>
                    <a:pt x="4568" y="696"/>
                  </a:cubicBezTo>
                  <a:cubicBezTo>
                    <a:pt x="4029" y="178"/>
                    <a:pt x="2751" y="1"/>
                    <a:pt x="15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3" name="Google Shape;9703;p73"/>
            <p:cNvSpPr/>
            <p:nvPr/>
          </p:nvSpPr>
          <p:spPr>
            <a:xfrm>
              <a:off x="-38905225" y="3774675"/>
              <a:ext cx="137075" cy="131400"/>
            </a:xfrm>
            <a:custGeom>
              <a:avLst/>
              <a:gdLst/>
              <a:ahLst/>
              <a:cxnLst/>
              <a:rect l="l" t="t" r="r" b="b"/>
              <a:pathLst>
                <a:path w="5483" h="5256" extrusionOk="0">
                  <a:moveTo>
                    <a:pt x="316" y="0"/>
                  </a:moveTo>
                  <a:lnTo>
                    <a:pt x="316" y="0"/>
                  </a:lnTo>
                  <a:cubicBezTo>
                    <a:pt x="0" y="1922"/>
                    <a:pt x="253" y="3907"/>
                    <a:pt x="914" y="4569"/>
                  </a:cubicBezTo>
                  <a:cubicBezTo>
                    <a:pt x="1376" y="5031"/>
                    <a:pt x="2601" y="5256"/>
                    <a:pt x="3967" y="5256"/>
                  </a:cubicBezTo>
                  <a:cubicBezTo>
                    <a:pt x="4464" y="5256"/>
                    <a:pt x="4979" y="5226"/>
                    <a:pt x="5482" y="5167"/>
                  </a:cubicBezTo>
                  <a:lnTo>
                    <a:pt x="31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4" name="Google Shape;9704;p73"/>
            <p:cNvSpPr/>
            <p:nvPr/>
          </p:nvSpPr>
          <p:spPr>
            <a:xfrm>
              <a:off x="-38891050" y="3599025"/>
              <a:ext cx="298525" cy="300900"/>
            </a:xfrm>
            <a:custGeom>
              <a:avLst/>
              <a:gdLst/>
              <a:ahLst/>
              <a:cxnLst/>
              <a:rect l="l" t="t" r="r" b="b"/>
              <a:pathLst>
                <a:path w="11941" h="12036" extrusionOk="0">
                  <a:moveTo>
                    <a:pt x="6349" y="2687"/>
                  </a:moveTo>
                  <a:cubicBezTo>
                    <a:pt x="6459" y="2687"/>
                    <a:pt x="6569" y="2726"/>
                    <a:pt x="6648" y="2805"/>
                  </a:cubicBezTo>
                  <a:lnTo>
                    <a:pt x="7593" y="3750"/>
                  </a:lnTo>
                  <a:lnTo>
                    <a:pt x="7719" y="3655"/>
                  </a:lnTo>
                  <a:cubicBezTo>
                    <a:pt x="7798" y="3577"/>
                    <a:pt x="7908" y="3537"/>
                    <a:pt x="8019" y="3537"/>
                  </a:cubicBezTo>
                  <a:cubicBezTo>
                    <a:pt x="8129" y="3537"/>
                    <a:pt x="8239" y="3577"/>
                    <a:pt x="8318" y="3655"/>
                  </a:cubicBezTo>
                  <a:cubicBezTo>
                    <a:pt x="8475" y="3813"/>
                    <a:pt x="8475" y="4065"/>
                    <a:pt x="8318" y="4222"/>
                  </a:cubicBezTo>
                  <a:lnTo>
                    <a:pt x="8192" y="4348"/>
                  </a:lnTo>
                  <a:lnTo>
                    <a:pt x="9137" y="5294"/>
                  </a:lnTo>
                  <a:cubicBezTo>
                    <a:pt x="9295" y="5451"/>
                    <a:pt x="9295" y="5735"/>
                    <a:pt x="9137" y="5892"/>
                  </a:cubicBezTo>
                  <a:cubicBezTo>
                    <a:pt x="9058" y="5971"/>
                    <a:pt x="8948" y="6010"/>
                    <a:pt x="8838" y="6010"/>
                  </a:cubicBezTo>
                  <a:cubicBezTo>
                    <a:pt x="8727" y="6010"/>
                    <a:pt x="8617" y="5971"/>
                    <a:pt x="8538" y="5892"/>
                  </a:cubicBezTo>
                  <a:lnTo>
                    <a:pt x="7593" y="4947"/>
                  </a:lnTo>
                  <a:lnTo>
                    <a:pt x="6522" y="6018"/>
                  </a:lnTo>
                  <a:lnTo>
                    <a:pt x="7467" y="6963"/>
                  </a:lnTo>
                  <a:cubicBezTo>
                    <a:pt x="7625" y="7089"/>
                    <a:pt x="7625" y="7373"/>
                    <a:pt x="7467" y="7530"/>
                  </a:cubicBezTo>
                  <a:cubicBezTo>
                    <a:pt x="7388" y="7609"/>
                    <a:pt x="7286" y="7649"/>
                    <a:pt x="7184" y="7649"/>
                  </a:cubicBezTo>
                  <a:cubicBezTo>
                    <a:pt x="7081" y="7649"/>
                    <a:pt x="6979" y="7609"/>
                    <a:pt x="6900" y="7530"/>
                  </a:cubicBezTo>
                  <a:lnTo>
                    <a:pt x="5955" y="6585"/>
                  </a:lnTo>
                  <a:lnTo>
                    <a:pt x="4884" y="7656"/>
                  </a:lnTo>
                  <a:lnTo>
                    <a:pt x="5829" y="8602"/>
                  </a:lnTo>
                  <a:cubicBezTo>
                    <a:pt x="5987" y="8759"/>
                    <a:pt x="5987" y="9043"/>
                    <a:pt x="5829" y="9200"/>
                  </a:cubicBezTo>
                  <a:cubicBezTo>
                    <a:pt x="5750" y="9279"/>
                    <a:pt x="5640" y="9318"/>
                    <a:pt x="5530" y="9318"/>
                  </a:cubicBezTo>
                  <a:cubicBezTo>
                    <a:pt x="5419" y="9318"/>
                    <a:pt x="5309" y="9279"/>
                    <a:pt x="5230" y="9200"/>
                  </a:cubicBezTo>
                  <a:lnTo>
                    <a:pt x="4285" y="8255"/>
                  </a:lnTo>
                  <a:lnTo>
                    <a:pt x="4159" y="8381"/>
                  </a:lnTo>
                  <a:cubicBezTo>
                    <a:pt x="4080" y="8460"/>
                    <a:pt x="3978" y="8499"/>
                    <a:pt x="3876" y="8499"/>
                  </a:cubicBezTo>
                  <a:cubicBezTo>
                    <a:pt x="3773" y="8499"/>
                    <a:pt x="3671" y="8460"/>
                    <a:pt x="3592" y="8381"/>
                  </a:cubicBezTo>
                  <a:cubicBezTo>
                    <a:pt x="3435" y="8224"/>
                    <a:pt x="3435" y="7940"/>
                    <a:pt x="3592" y="7782"/>
                  </a:cubicBezTo>
                  <a:lnTo>
                    <a:pt x="3687" y="7656"/>
                  </a:lnTo>
                  <a:lnTo>
                    <a:pt x="2742" y="6711"/>
                  </a:lnTo>
                  <a:cubicBezTo>
                    <a:pt x="2584" y="6554"/>
                    <a:pt x="2584" y="6270"/>
                    <a:pt x="2742" y="6113"/>
                  </a:cubicBezTo>
                  <a:cubicBezTo>
                    <a:pt x="2820" y="6034"/>
                    <a:pt x="2931" y="5995"/>
                    <a:pt x="3041" y="5995"/>
                  </a:cubicBezTo>
                  <a:cubicBezTo>
                    <a:pt x="3151" y="5995"/>
                    <a:pt x="3261" y="6034"/>
                    <a:pt x="3340" y="6113"/>
                  </a:cubicBezTo>
                  <a:lnTo>
                    <a:pt x="4285" y="7058"/>
                  </a:lnTo>
                  <a:lnTo>
                    <a:pt x="5356" y="6018"/>
                  </a:lnTo>
                  <a:lnTo>
                    <a:pt x="4411" y="5073"/>
                  </a:lnTo>
                  <a:cubicBezTo>
                    <a:pt x="4254" y="4916"/>
                    <a:pt x="4254" y="4632"/>
                    <a:pt x="4411" y="4474"/>
                  </a:cubicBezTo>
                  <a:cubicBezTo>
                    <a:pt x="4490" y="4396"/>
                    <a:pt x="4600" y="4356"/>
                    <a:pt x="4711" y="4356"/>
                  </a:cubicBezTo>
                  <a:cubicBezTo>
                    <a:pt x="4821" y="4356"/>
                    <a:pt x="4931" y="4396"/>
                    <a:pt x="5010" y="4474"/>
                  </a:cubicBezTo>
                  <a:lnTo>
                    <a:pt x="5955" y="5420"/>
                  </a:lnTo>
                  <a:lnTo>
                    <a:pt x="6995" y="4348"/>
                  </a:lnTo>
                  <a:lnTo>
                    <a:pt x="6050" y="3403"/>
                  </a:lnTo>
                  <a:cubicBezTo>
                    <a:pt x="5892" y="3246"/>
                    <a:pt x="5892" y="2962"/>
                    <a:pt x="6050" y="2805"/>
                  </a:cubicBezTo>
                  <a:cubicBezTo>
                    <a:pt x="6128" y="2726"/>
                    <a:pt x="6239" y="2687"/>
                    <a:pt x="6349" y="2687"/>
                  </a:cubicBezTo>
                  <a:close/>
                  <a:moveTo>
                    <a:pt x="5987" y="1"/>
                  </a:moveTo>
                  <a:cubicBezTo>
                    <a:pt x="2805" y="757"/>
                    <a:pt x="788" y="3025"/>
                    <a:pt x="1" y="6081"/>
                  </a:cubicBezTo>
                  <a:lnTo>
                    <a:pt x="5955" y="12036"/>
                  </a:lnTo>
                  <a:cubicBezTo>
                    <a:pt x="9106" y="11248"/>
                    <a:pt x="11153" y="9043"/>
                    <a:pt x="11941" y="5955"/>
                  </a:cubicBezTo>
                  <a:lnTo>
                    <a:pt x="59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05" name="Google Shape;9705;p73"/>
          <p:cNvSpPr/>
          <p:nvPr/>
        </p:nvSpPr>
        <p:spPr>
          <a:xfrm>
            <a:off x="2198491" y="3859092"/>
            <a:ext cx="369974" cy="312927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06" name="Google Shape;9706;p73"/>
          <p:cNvGrpSpPr/>
          <p:nvPr/>
        </p:nvGrpSpPr>
        <p:grpSpPr>
          <a:xfrm>
            <a:off x="3997427" y="3334394"/>
            <a:ext cx="290815" cy="369740"/>
            <a:chOff x="-37370925" y="3579105"/>
            <a:chExt cx="248900" cy="316450"/>
          </a:xfrm>
          <a:solidFill>
            <a:srgbClr val="FFC000"/>
          </a:solidFill>
        </p:grpSpPr>
        <p:sp>
          <p:nvSpPr>
            <p:cNvPr id="9707" name="Google Shape;9707;p73"/>
            <p:cNvSpPr/>
            <p:nvPr/>
          </p:nvSpPr>
          <p:spPr>
            <a:xfrm>
              <a:off x="-37268550" y="3671055"/>
              <a:ext cx="83525" cy="82525"/>
            </a:xfrm>
            <a:custGeom>
              <a:avLst/>
              <a:gdLst/>
              <a:ahLst/>
              <a:cxnLst/>
              <a:rect l="l" t="t" r="r" b="b"/>
              <a:pathLst>
                <a:path w="3341" h="3301" extrusionOk="0">
                  <a:moveTo>
                    <a:pt x="2238" y="1"/>
                  </a:moveTo>
                  <a:lnTo>
                    <a:pt x="1" y="2237"/>
                  </a:lnTo>
                  <a:lnTo>
                    <a:pt x="946" y="3183"/>
                  </a:lnTo>
                  <a:cubicBezTo>
                    <a:pt x="1040" y="3261"/>
                    <a:pt x="1151" y="3301"/>
                    <a:pt x="1257" y="3301"/>
                  </a:cubicBezTo>
                  <a:cubicBezTo>
                    <a:pt x="1363" y="3301"/>
                    <a:pt x="1466" y="3261"/>
                    <a:pt x="1545" y="3183"/>
                  </a:cubicBezTo>
                  <a:lnTo>
                    <a:pt x="3183" y="1544"/>
                  </a:lnTo>
                  <a:cubicBezTo>
                    <a:pt x="3340" y="1387"/>
                    <a:pt x="3340" y="1103"/>
                    <a:pt x="3183" y="94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8" name="Google Shape;9708;p73"/>
            <p:cNvSpPr/>
            <p:nvPr/>
          </p:nvSpPr>
          <p:spPr>
            <a:xfrm>
              <a:off x="-37370925" y="3579105"/>
              <a:ext cx="248900" cy="316450"/>
            </a:xfrm>
            <a:custGeom>
              <a:avLst/>
              <a:gdLst/>
              <a:ahLst/>
              <a:cxnLst/>
              <a:rect l="l" t="t" r="r" b="b"/>
              <a:pathLst>
                <a:path w="9956" h="12658" extrusionOk="0">
                  <a:moveTo>
                    <a:pt x="4537" y="8625"/>
                  </a:moveTo>
                  <a:cubicBezTo>
                    <a:pt x="4757" y="8625"/>
                    <a:pt x="4946" y="8845"/>
                    <a:pt x="4946" y="9066"/>
                  </a:cubicBezTo>
                  <a:cubicBezTo>
                    <a:pt x="4915" y="9255"/>
                    <a:pt x="4757" y="9475"/>
                    <a:pt x="4537" y="9475"/>
                  </a:cubicBezTo>
                  <a:cubicBezTo>
                    <a:pt x="4285" y="9475"/>
                    <a:pt x="4096" y="9255"/>
                    <a:pt x="4096" y="9066"/>
                  </a:cubicBezTo>
                  <a:cubicBezTo>
                    <a:pt x="4096" y="8845"/>
                    <a:pt x="4285" y="8625"/>
                    <a:pt x="4537" y="8625"/>
                  </a:cubicBezTo>
                  <a:close/>
                  <a:moveTo>
                    <a:pt x="2615" y="0"/>
                  </a:moveTo>
                  <a:cubicBezTo>
                    <a:pt x="2513" y="0"/>
                    <a:pt x="2410" y="40"/>
                    <a:pt x="2332" y="119"/>
                  </a:cubicBezTo>
                  <a:lnTo>
                    <a:pt x="662" y="1788"/>
                  </a:lnTo>
                  <a:cubicBezTo>
                    <a:pt x="504" y="1946"/>
                    <a:pt x="504" y="2229"/>
                    <a:pt x="662" y="2355"/>
                  </a:cubicBezTo>
                  <a:lnTo>
                    <a:pt x="1764" y="3458"/>
                  </a:lnTo>
                  <a:cubicBezTo>
                    <a:pt x="1166" y="4183"/>
                    <a:pt x="819" y="5096"/>
                    <a:pt x="819" y="6073"/>
                  </a:cubicBezTo>
                  <a:cubicBezTo>
                    <a:pt x="819" y="7774"/>
                    <a:pt x="1859" y="9223"/>
                    <a:pt x="3308" y="9853"/>
                  </a:cubicBezTo>
                  <a:lnTo>
                    <a:pt x="3308" y="10200"/>
                  </a:lnTo>
                  <a:lnTo>
                    <a:pt x="1229" y="10200"/>
                  </a:lnTo>
                  <a:cubicBezTo>
                    <a:pt x="536" y="10200"/>
                    <a:pt x="0" y="10767"/>
                    <a:pt x="0" y="11429"/>
                  </a:cubicBezTo>
                  <a:lnTo>
                    <a:pt x="0" y="12248"/>
                  </a:lnTo>
                  <a:cubicBezTo>
                    <a:pt x="0" y="12500"/>
                    <a:pt x="189" y="12657"/>
                    <a:pt x="441" y="12657"/>
                  </a:cubicBezTo>
                  <a:lnTo>
                    <a:pt x="8696" y="12657"/>
                  </a:lnTo>
                  <a:cubicBezTo>
                    <a:pt x="8948" y="12657"/>
                    <a:pt x="9137" y="12468"/>
                    <a:pt x="9137" y="12248"/>
                  </a:cubicBezTo>
                  <a:lnTo>
                    <a:pt x="9137" y="11429"/>
                  </a:lnTo>
                  <a:cubicBezTo>
                    <a:pt x="9137" y="10767"/>
                    <a:pt x="8570" y="10200"/>
                    <a:pt x="7876" y="10200"/>
                  </a:cubicBezTo>
                  <a:lnTo>
                    <a:pt x="5797" y="10200"/>
                  </a:lnTo>
                  <a:lnTo>
                    <a:pt x="5797" y="10137"/>
                  </a:lnTo>
                  <a:cubicBezTo>
                    <a:pt x="7120" y="9853"/>
                    <a:pt x="8223" y="8940"/>
                    <a:pt x="8790" y="7743"/>
                  </a:cubicBezTo>
                  <a:lnTo>
                    <a:pt x="9515" y="7743"/>
                  </a:lnTo>
                  <a:cubicBezTo>
                    <a:pt x="9767" y="7743"/>
                    <a:pt x="9956" y="7522"/>
                    <a:pt x="9956" y="7333"/>
                  </a:cubicBezTo>
                  <a:cubicBezTo>
                    <a:pt x="9893" y="7176"/>
                    <a:pt x="9735" y="6987"/>
                    <a:pt x="9483" y="6987"/>
                  </a:cubicBezTo>
                  <a:lnTo>
                    <a:pt x="6994" y="6987"/>
                  </a:lnTo>
                  <a:cubicBezTo>
                    <a:pt x="6774" y="6987"/>
                    <a:pt x="6585" y="7176"/>
                    <a:pt x="6585" y="7365"/>
                  </a:cubicBezTo>
                  <a:cubicBezTo>
                    <a:pt x="6585" y="7617"/>
                    <a:pt x="6774" y="7774"/>
                    <a:pt x="6994" y="7774"/>
                  </a:cubicBezTo>
                  <a:lnTo>
                    <a:pt x="7845" y="7774"/>
                  </a:lnTo>
                  <a:cubicBezTo>
                    <a:pt x="7404" y="8530"/>
                    <a:pt x="6648" y="9097"/>
                    <a:pt x="5734" y="9318"/>
                  </a:cubicBezTo>
                  <a:lnTo>
                    <a:pt x="5734" y="8971"/>
                  </a:lnTo>
                  <a:cubicBezTo>
                    <a:pt x="5734" y="8310"/>
                    <a:pt x="5198" y="7774"/>
                    <a:pt x="4537" y="7743"/>
                  </a:cubicBezTo>
                  <a:cubicBezTo>
                    <a:pt x="3844" y="7743"/>
                    <a:pt x="3308" y="8278"/>
                    <a:pt x="3308" y="8940"/>
                  </a:cubicBezTo>
                  <a:cubicBezTo>
                    <a:pt x="2332" y="8373"/>
                    <a:pt x="1638" y="7302"/>
                    <a:pt x="1638" y="6073"/>
                  </a:cubicBezTo>
                  <a:cubicBezTo>
                    <a:pt x="1638" y="5285"/>
                    <a:pt x="1922" y="4624"/>
                    <a:pt x="2363" y="4057"/>
                  </a:cubicBezTo>
                  <a:lnTo>
                    <a:pt x="3529" y="5254"/>
                  </a:lnTo>
                  <a:lnTo>
                    <a:pt x="5797" y="3017"/>
                  </a:lnTo>
                  <a:lnTo>
                    <a:pt x="2899" y="119"/>
                  </a:lnTo>
                  <a:cubicBezTo>
                    <a:pt x="2820" y="40"/>
                    <a:pt x="2717" y="0"/>
                    <a:pt x="26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09" name="Google Shape;9709;p73"/>
          <p:cNvSpPr/>
          <p:nvPr/>
        </p:nvSpPr>
        <p:spPr>
          <a:xfrm>
            <a:off x="1697481" y="1534192"/>
            <a:ext cx="364453" cy="369419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10" name="Google Shape;9710;p73"/>
          <p:cNvSpPr/>
          <p:nvPr/>
        </p:nvSpPr>
        <p:spPr>
          <a:xfrm>
            <a:off x="1722323" y="1969494"/>
            <a:ext cx="314767" cy="37181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11" name="Google Shape;9711;p73"/>
          <p:cNvGrpSpPr/>
          <p:nvPr/>
        </p:nvGrpSpPr>
        <p:grpSpPr>
          <a:xfrm>
            <a:off x="1690803" y="2412465"/>
            <a:ext cx="371814" cy="369974"/>
            <a:chOff x="-42259725" y="3951100"/>
            <a:chExt cx="318225" cy="316650"/>
          </a:xfrm>
          <a:solidFill>
            <a:srgbClr val="FFC000"/>
          </a:solidFill>
        </p:grpSpPr>
        <p:sp>
          <p:nvSpPr>
            <p:cNvPr id="9712" name="Google Shape;9712;p73"/>
            <p:cNvSpPr/>
            <p:nvPr/>
          </p:nvSpPr>
          <p:spPr>
            <a:xfrm>
              <a:off x="-42258150" y="3951100"/>
              <a:ext cx="316650" cy="123675"/>
            </a:xfrm>
            <a:custGeom>
              <a:avLst/>
              <a:gdLst/>
              <a:ahLst/>
              <a:cxnLst/>
              <a:rect l="l" t="t" r="r" b="b"/>
              <a:pathLst>
                <a:path w="12666" h="4947" extrusionOk="0">
                  <a:moveTo>
                    <a:pt x="2868" y="820"/>
                  </a:moveTo>
                  <a:cubicBezTo>
                    <a:pt x="3120" y="820"/>
                    <a:pt x="3277" y="1009"/>
                    <a:pt x="3277" y="1261"/>
                  </a:cubicBezTo>
                  <a:lnTo>
                    <a:pt x="3277" y="2899"/>
                  </a:lnTo>
                  <a:cubicBezTo>
                    <a:pt x="3277" y="3151"/>
                    <a:pt x="3057" y="3308"/>
                    <a:pt x="2868" y="3308"/>
                  </a:cubicBezTo>
                  <a:cubicBezTo>
                    <a:pt x="2647" y="3308"/>
                    <a:pt x="2490" y="3119"/>
                    <a:pt x="2427" y="2899"/>
                  </a:cubicBezTo>
                  <a:lnTo>
                    <a:pt x="2427" y="1261"/>
                  </a:lnTo>
                  <a:cubicBezTo>
                    <a:pt x="2427" y="1009"/>
                    <a:pt x="2647" y="851"/>
                    <a:pt x="2868" y="820"/>
                  </a:cubicBezTo>
                  <a:close/>
                  <a:moveTo>
                    <a:pt x="9767" y="820"/>
                  </a:moveTo>
                  <a:cubicBezTo>
                    <a:pt x="9988" y="820"/>
                    <a:pt x="10145" y="1009"/>
                    <a:pt x="10145" y="1261"/>
                  </a:cubicBezTo>
                  <a:lnTo>
                    <a:pt x="10145" y="2899"/>
                  </a:lnTo>
                  <a:cubicBezTo>
                    <a:pt x="10145" y="3151"/>
                    <a:pt x="9956" y="3308"/>
                    <a:pt x="9767" y="3308"/>
                  </a:cubicBezTo>
                  <a:cubicBezTo>
                    <a:pt x="9515" y="3308"/>
                    <a:pt x="9358" y="3119"/>
                    <a:pt x="9326" y="2899"/>
                  </a:cubicBezTo>
                  <a:lnTo>
                    <a:pt x="9326" y="1261"/>
                  </a:lnTo>
                  <a:cubicBezTo>
                    <a:pt x="9326" y="1009"/>
                    <a:pt x="9515" y="851"/>
                    <a:pt x="9767" y="820"/>
                  </a:cubicBezTo>
                  <a:close/>
                  <a:moveTo>
                    <a:pt x="2868" y="0"/>
                  </a:moveTo>
                  <a:cubicBezTo>
                    <a:pt x="2206" y="0"/>
                    <a:pt x="1639" y="536"/>
                    <a:pt x="1608" y="1229"/>
                  </a:cubicBezTo>
                  <a:lnTo>
                    <a:pt x="1608" y="1639"/>
                  </a:lnTo>
                  <a:lnTo>
                    <a:pt x="1230" y="1639"/>
                  </a:lnTo>
                  <a:cubicBezTo>
                    <a:pt x="536" y="1639"/>
                    <a:pt x="1" y="2206"/>
                    <a:pt x="1" y="2867"/>
                  </a:cubicBezTo>
                  <a:lnTo>
                    <a:pt x="1" y="4947"/>
                  </a:lnTo>
                  <a:lnTo>
                    <a:pt x="12666" y="4947"/>
                  </a:lnTo>
                  <a:lnTo>
                    <a:pt x="12666" y="2867"/>
                  </a:lnTo>
                  <a:cubicBezTo>
                    <a:pt x="12634" y="2206"/>
                    <a:pt x="12036" y="1639"/>
                    <a:pt x="11374" y="1639"/>
                  </a:cubicBezTo>
                  <a:lnTo>
                    <a:pt x="10996" y="1639"/>
                  </a:lnTo>
                  <a:lnTo>
                    <a:pt x="10996" y="1229"/>
                  </a:lnTo>
                  <a:cubicBezTo>
                    <a:pt x="10996" y="536"/>
                    <a:pt x="10429" y="0"/>
                    <a:pt x="9767" y="0"/>
                  </a:cubicBezTo>
                  <a:cubicBezTo>
                    <a:pt x="9106" y="0"/>
                    <a:pt x="8539" y="536"/>
                    <a:pt x="8507" y="1229"/>
                  </a:cubicBezTo>
                  <a:lnTo>
                    <a:pt x="8507" y="1639"/>
                  </a:lnTo>
                  <a:lnTo>
                    <a:pt x="4097" y="1639"/>
                  </a:lnTo>
                  <a:lnTo>
                    <a:pt x="4097" y="1229"/>
                  </a:lnTo>
                  <a:cubicBezTo>
                    <a:pt x="4097" y="536"/>
                    <a:pt x="3561" y="0"/>
                    <a:pt x="2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3" name="Google Shape;9713;p73"/>
            <p:cNvSpPr/>
            <p:nvPr/>
          </p:nvSpPr>
          <p:spPr>
            <a:xfrm>
              <a:off x="-42259725" y="4096800"/>
              <a:ext cx="316650" cy="170950"/>
            </a:xfrm>
            <a:custGeom>
              <a:avLst/>
              <a:gdLst/>
              <a:ahLst/>
              <a:cxnLst/>
              <a:rect l="l" t="t" r="r" b="b"/>
              <a:pathLst>
                <a:path w="12666" h="6838" extrusionOk="0">
                  <a:moveTo>
                    <a:pt x="1" y="1"/>
                  </a:moveTo>
                  <a:lnTo>
                    <a:pt x="1" y="5640"/>
                  </a:lnTo>
                  <a:lnTo>
                    <a:pt x="32" y="5640"/>
                  </a:lnTo>
                  <a:cubicBezTo>
                    <a:pt x="32" y="6302"/>
                    <a:pt x="568" y="6837"/>
                    <a:pt x="1261" y="6837"/>
                  </a:cubicBezTo>
                  <a:lnTo>
                    <a:pt x="11437" y="6837"/>
                  </a:lnTo>
                  <a:cubicBezTo>
                    <a:pt x="12099" y="6837"/>
                    <a:pt x="12666" y="6302"/>
                    <a:pt x="12666" y="5640"/>
                  </a:cubicBezTo>
                  <a:lnTo>
                    <a:pt x="126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14" name="Google Shape;9714;p73"/>
          <p:cNvGrpSpPr/>
          <p:nvPr/>
        </p:nvGrpSpPr>
        <p:grpSpPr>
          <a:xfrm>
            <a:off x="3889164" y="1591486"/>
            <a:ext cx="370879" cy="337755"/>
            <a:chOff x="-40378075" y="3267450"/>
            <a:chExt cx="317425" cy="289075"/>
          </a:xfrm>
          <a:solidFill>
            <a:srgbClr val="FFC000"/>
          </a:solidFill>
        </p:grpSpPr>
        <p:sp>
          <p:nvSpPr>
            <p:cNvPr id="9715" name="Google Shape;9715;p73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6" name="Google Shape;9716;p73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7" name="Google Shape;9717;p73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8" name="Google Shape;9718;p73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19" name="Google Shape;9719;p73"/>
          <p:cNvGrpSpPr/>
          <p:nvPr/>
        </p:nvGrpSpPr>
        <p:grpSpPr>
          <a:xfrm>
            <a:off x="3892830" y="1992754"/>
            <a:ext cx="363548" cy="369974"/>
            <a:chOff x="-40372575" y="3604550"/>
            <a:chExt cx="311150" cy="316650"/>
          </a:xfrm>
          <a:solidFill>
            <a:srgbClr val="FFC000"/>
          </a:solidFill>
        </p:grpSpPr>
        <p:sp>
          <p:nvSpPr>
            <p:cNvPr id="9720" name="Google Shape;9720;p73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1" name="Google Shape;9721;p73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2" name="Google Shape;9722;p73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23" name="Google Shape;9723;p73"/>
          <p:cNvSpPr/>
          <p:nvPr/>
        </p:nvSpPr>
        <p:spPr>
          <a:xfrm>
            <a:off x="3896162" y="2436031"/>
            <a:ext cx="362613" cy="371902"/>
          </a:xfrm>
          <a:custGeom>
            <a:avLst/>
            <a:gdLst/>
            <a:ahLst/>
            <a:cxnLst/>
            <a:rect l="l" t="t" r="r" b="b"/>
            <a:pathLst>
              <a:path w="12414" h="12732" extrusionOk="0">
                <a:moveTo>
                  <a:pt x="11965" y="0"/>
                </a:moveTo>
                <a:cubicBezTo>
                  <a:pt x="11946" y="0"/>
                  <a:pt x="11928" y="1"/>
                  <a:pt x="11910" y="4"/>
                </a:cubicBezTo>
                <a:lnTo>
                  <a:pt x="4474" y="1642"/>
                </a:lnTo>
                <a:cubicBezTo>
                  <a:pt x="4254" y="1705"/>
                  <a:pt x="4128" y="1862"/>
                  <a:pt x="4128" y="2051"/>
                </a:cubicBezTo>
                <a:lnTo>
                  <a:pt x="4128" y="9108"/>
                </a:lnTo>
                <a:cubicBezTo>
                  <a:pt x="3718" y="8793"/>
                  <a:pt x="3120" y="8541"/>
                  <a:pt x="2490" y="8541"/>
                </a:cubicBezTo>
                <a:cubicBezTo>
                  <a:pt x="1103" y="8541"/>
                  <a:pt x="1" y="9486"/>
                  <a:pt x="1" y="10652"/>
                </a:cubicBezTo>
                <a:cubicBezTo>
                  <a:pt x="1" y="11786"/>
                  <a:pt x="1103" y="12731"/>
                  <a:pt x="2490" y="12731"/>
                </a:cubicBezTo>
                <a:cubicBezTo>
                  <a:pt x="3876" y="12731"/>
                  <a:pt x="4979" y="11786"/>
                  <a:pt x="4979" y="10652"/>
                </a:cubicBezTo>
                <a:lnTo>
                  <a:pt x="4979" y="4887"/>
                </a:lnTo>
                <a:lnTo>
                  <a:pt x="11595" y="3438"/>
                </a:lnTo>
                <a:lnTo>
                  <a:pt x="11595" y="7502"/>
                </a:lnTo>
                <a:cubicBezTo>
                  <a:pt x="11154" y="7187"/>
                  <a:pt x="10555" y="6935"/>
                  <a:pt x="9925" y="6935"/>
                </a:cubicBezTo>
                <a:cubicBezTo>
                  <a:pt x="8570" y="6935"/>
                  <a:pt x="7467" y="7880"/>
                  <a:pt x="7467" y="9014"/>
                </a:cubicBezTo>
                <a:cubicBezTo>
                  <a:pt x="7467" y="10180"/>
                  <a:pt x="8570" y="11125"/>
                  <a:pt x="9925" y="11125"/>
                </a:cubicBezTo>
                <a:cubicBezTo>
                  <a:pt x="11311" y="11125"/>
                  <a:pt x="12414" y="10180"/>
                  <a:pt x="12414" y="9014"/>
                </a:cubicBezTo>
                <a:lnTo>
                  <a:pt x="12414" y="445"/>
                </a:lnTo>
                <a:cubicBezTo>
                  <a:pt x="12414" y="182"/>
                  <a:pt x="12197" y="0"/>
                  <a:pt x="1196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24" name="Google Shape;9724;p73"/>
          <p:cNvGrpSpPr/>
          <p:nvPr/>
        </p:nvGrpSpPr>
        <p:grpSpPr>
          <a:xfrm>
            <a:off x="2616780" y="2885417"/>
            <a:ext cx="399038" cy="372165"/>
            <a:chOff x="-38542250" y="3220175"/>
            <a:chExt cx="341525" cy="318525"/>
          </a:xfrm>
          <a:solidFill>
            <a:srgbClr val="FFC000"/>
          </a:solidFill>
        </p:grpSpPr>
        <p:sp>
          <p:nvSpPr>
            <p:cNvPr id="9725" name="Google Shape;9725;p73"/>
            <p:cNvSpPr/>
            <p:nvPr/>
          </p:nvSpPr>
          <p:spPr>
            <a:xfrm>
              <a:off x="-38542250" y="3440725"/>
              <a:ext cx="101750" cy="97975"/>
            </a:xfrm>
            <a:custGeom>
              <a:avLst/>
              <a:gdLst/>
              <a:ahLst/>
              <a:cxnLst/>
              <a:rect l="l" t="t" r="r" b="b"/>
              <a:pathLst>
                <a:path w="4070" h="3919" extrusionOk="0">
                  <a:moveTo>
                    <a:pt x="1455" y="0"/>
                  </a:moveTo>
                  <a:lnTo>
                    <a:pt x="1013" y="2489"/>
                  </a:lnTo>
                  <a:lnTo>
                    <a:pt x="289" y="3214"/>
                  </a:lnTo>
                  <a:cubicBezTo>
                    <a:pt x="1" y="3502"/>
                    <a:pt x="280" y="3919"/>
                    <a:pt x="597" y="3919"/>
                  </a:cubicBezTo>
                  <a:cubicBezTo>
                    <a:pt x="695" y="3919"/>
                    <a:pt x="798" y="3878"/>
                    <a:pt x="887" y="3781"/>
                  </a:cubicBezTo>
                  <a:lnTo>
                    <a:pt x="1612" y="3088"/>
                  </a:lnTo>
                  <a:lnTo>
                    <a:pt x="4069" y="2647"/>
                  </a:lnTo>
                  <a:lnTo>
                    <a:pt x="14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6" name="Google Shape;9726;p73"/>
            <p:cNvSpPr/>
            <p:nvPr/>
          </p:nvSpPr>
          <p:spPr>
            <a:xfrm>
              <a:off x="-38494875" y="3354075"/>
              <a:ext cx="141800" cy="141025"/>
            </a:xfrm>
            <a:custGeom>
              <a:avLst/>
              <a:gdLst/>
              <a:ahLst/>
              <a:cxnLst/>
              <a:rect l="l" t="t" r="r" b="b"/>
              <a:pathLst>
                <a:path w="5672" h="5641" extrusionOk="0">
                  <a:moveTo>
                    <a:pt x="2742" y="1"/>
                  </a:moveTo>
                  <a:lnTo>
                    <a:pt x="1" y="2710"/>
                  </a:lnTo>
                  <a:lnTo>
                    <a:pt x="2931" y="5640"/>
                  </a:lnTo>
                  <a:lnTo>
                    <a:pt x="5671" y="2899"/>
                  </a:lnTo>
                  <a:lnTo>
                    <a:pt x="274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7" name="Google Shape;9727;p73"/>
            <p:cNvSpPr/>
            <p:nvPr/>
          </p:nvSpPr>
          <p:spPr>
            <a:xfrm>
              <a:off x="-38432050" y="3220175"/>
              <a:ext cx="231325" cy="192225"/>
            </a:xfrm>
            <a:custGeom>
              <a:avLst/>
              <a:gdLst/>
              <a:ahLst/>
              <a:cxnLst/>
              <a:rect l="l" t="t" r="r" b="b"/>
              <a:pathLst>
                <a:path w="9253" h="7689" extrusionOk="0">
                  <a:moveTo>
                    <a:pt x="3442" y="1"/>
                  </a:moveTo>
                  <a:cubicBezTo>
                    <a:pt x="3127" y="1"/>
                    <a:pt x="2812" y="127"/>
                    <a:pt x="2591" y="379"/>
                  </a:cubicBezTo>
                  <a:lnTo>
                    <a:pt x="292" y="2647"/>
                  </a:lnTo>
                  <a:cubicBezTo>
                    <a:pt x="1" y="2962"/>
                    <a:pt x="287" y="3370"/>
                    <a:pt x="607" y="3370"/>
                  </a:cubicBezTo>
                  <a:cubicBezTo>
                    <a:pt x="704" y="3370"/>
                    <a:pt x="803" y="3333"/>
                    <a:pt x="890" y="3246"/>
                  </a:cubicBezTo>
                  <a:lnTo>
                    <a:pt x="3190" y="946"/>
                  </a:lnTo>
                  <a:cubicBezTo>
                    <a:pt x="3269" y="867"/>
                    <a:pt x="3371" y="828"/>
                    <a:pt x="3474" y="828"/>
                  </a:cubicBezTo>
                  <a:cubicBezTo>
                    <a:pt x="3576" y="828"/>
                    <a:pt x="3678" y="867"/>
                    <a:pt x="3757" y="946"/>
                  </a:cubicBezTo>
                  <a:lnTo>
                    <a:pt x="4198" y="1387"/>
                  </a:lnTo>
                  <a:lnTo>
                    <a:pt x="827" y="4758"/>
                  </a:lnTo>
                  <a:lnTo>
                    <a:pt x="3726" y="7688"/>
                  </a:lnTo>
                  <a:lnTo>
                    <a:pt x="7821" y="3593"/>
                  </a:lnTo>
                  <a:cubicBezTo>
                    <a:pt x="9253" y="2161"/>
                    <a:pt x="8028" y="43"/>
                    <a:pt x="6392" y="43"/>
                  </a:cubicBezTo>
                  <a:cubicBezTo>
                    <a:pt x="5868" y="43"/>
                    <a:pt x="5301" y="261"/>
                    <a:pt x="4765" y="789"/>
                  </a:cubicBezTo>
                  <a:cubicBezTo>
                    <a:pt x="4324" y="379"/>
                    <a:pt x="4041" y="1"/>
                    <a:pt x="3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28" name="Google Shape;9728;p73"/>
          <p:cNvGrpSpPr/>
          <p:nvPr/>
        </p:nvGrpSpPr>
        <p:grpSpPr>
          <a:xfrm>
            <a:off x="2638712" y="3344787"/>
            <a:ext cx="369974" cy="369068"/>
            <a:chOff x="-38537400" y="3588000"/>
            <a:chExt cx="316650" cy="315875"/>
          </a:xfrm>
          <a:solidFill>
            <a:srgbClr val="FFC000"/>
          </a:solidFill>
        </p:grpSpPr>
        <p:sp>
          <p:nvSpPr>
            <p:cNvPr id="9729" name="Google Shape;9729;p73"/>
            <p:cNvSpPr/>
            <p:nvPr/>
          </p:nvSpPr>
          <p:spPr>
            <a:xfrm>
              <a:off x="-38327900" y="3719550"/>
              <a:ext cx="20500" cy="41750"/>
            </a:xfrm>
            <a:custGeom>
              <a:avLst/>
              <a:gdLst/>
              <a:ahLst/>
              <a:cxnLst/>
              <a:rect l="l" t="t" r="r" b="b"/>
              <a:pathLst>
                <a:path w="820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190" y="1607"/>
                    <a:pt x="442" y="1670"/>
                  </a:cubicBezTo>
                  <a:cubicBezTo>
                    <a:pt x="631" y="1607"/>
                    <a:pt x="820" y="1449"/>
                    <a:pt x="820" y="1229"/>
                  </a:cubicBezTo>
                  <a:lnTo>
                    <a:pt x="8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0" name="Google Shape;9730;p73"/>
            <p:cNvSpPr/>
            <p:nvPr/>
          </p:nvSpPr>
          <p:spPr>
            <a:xfrm>
              <a:off x="-38452350" y="3719550"/>
              <a:ext cx="21300" cy="41750"/>
            </a:xfrm>
            <a:custGeom>
              <a:avLst/>
              <a:gdLst/>
              <a:ahLst/>
              <a:cxnLst/>
              <a:rect l="l" t="t" r="r" b="b"/>
              <a:pathLst>
                <a:path w="852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221" y="1607"/>
                    <a:pt x="410" y="1670"/>
                  </a:cubicBezTo>
                  <a:cubicBezTo>
                    <a:pt x="631" y="1607"/>
                    <a:pt x="851" y="1449"/>
                    <a:pt x="851" y="1229"/>
                  </a:cubicBezTo>
                  <a:lnTo>
                    <a:pt x="8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1" name="Google Shape;9731;p73"/>
            <p:cNvSpPr/>
            <p:nvPr/>
          </p:nvSpPr>
          <p:spPr>
            <a:xfrm>
              <a:off x="-38516925" y="3759700"/>
              <a:ext cx="275700" cy="144175"/>
            </a:xfrm>
            <a:custGeom>
              <a:avLst/>
              <a:gdLst/>
              <a:ahLst/>
              <a:cxnLst/>
              <a:rect l="l" t="t" r="r" b="b"/>
              <a:pathLst>
                <a:path w="11028" h="5767" extrusionOk="0">
                  <a:moveTo>
                    <a:pt x="7152" y="1671"/>
                  </a:moveTo>
                  <a:cubicBezTo>
                    <a:pt x="7404" y="1671"/>
                    <a:pt x="7593" y="1860"/>
                    <a:pt x="7593" y="2112"/>
                  </a:cubicBezTo>
                  <a:lnTo>
                    <a:pt x="7593" y="3750"/>
                  </a:lnTo>
                  <a:cubicBezTo>
                    <a:pt x="7593" y="4002"/>
                    <a:pt x="7404" y="4159"/>
                    <a:pt x="7152" y="4159"/>
                  </a:cubicBezTo>
                  <a:lnTo>
                    <a:pt x="3844" y="4159"/>
                  </a:lnTo>
                  <a:cubicBezTo>
                    <a:pt x="3624" y="4159"/>
                    <a:pt x="3434" y="3939"/>
                    <a:pt x="3434" y="3750"/>
                  </a:cubicBezTo>
                  <a:lnTo>
                    <a:pt x="3434" y="2112"/>
                  </a:lnTo>
                  <a:cubicBezTo>
                    <a:pt x="3434" y="1860"/>
                    <a:pt x="3624" y="1671"/>
                    <a:pt x="3844" y="1671"/>
                  </a:cubicBezTo>
                  <a:close/>
                  <a:moveTo>
                    <a:pt x="0" y="1"/>
                  </a:moveTo>
                  <a:lnTo>
                    <a:pt x="0" y="4537"/>
                  </a:lnTo>
                  <a:cubicBezTo>
                    <a:pt x="0" y="5199"/>
                    <a:pt x="568" y="5766"/>
                    <a:pt x="1261" y="5766"/>
                  </a:cubicBezTo>
                  <a:lnTo>
                    <a:pt x="9798" y="5766"/>
                  </a:lnTo>
                  <a:cubicBezTo>
                    <a:pt x="10460" y="5766"/>
                    <a:pt x="11027" y="5199"/>
                    <a:pt x="11027" y="4537"/>
                  </a:cubicBezTo>
                  <a:lnTo>
                    <a:pt x="11027" y="1"/>
                  </a:lnTo>
                  <a:lnTo>
                    <a:pt x="9168" y="1"/>
                  </a:lnTo>
                  <a:cubicBezTo>
                    <a:pt x="9011" y="473"/>
                    <a:pt x="8538" y="851"/>
                    <a:pt x="8003" y="851"/>
                  </a:cubicBezTo>
                  <a:cubicBezTo>
                    <a:pt x="7436" y="851"/>
                    <a:pt x="6995" y="473"/>
                    <a:pt x="6806" y="1"/>
                  </a:cubicBezTo>
                  <a:lnTo>
                    <a:pt x="4159" y="1"/>
                  </a:lnTo>
                  <a:cubicBezTo>
                    <a:pt x="4002" y="473"/>
                    <a:pt x="3560" y="851"/>
                    <a:pt x="2993" y="851"/>
                  </a:cubicBezTo>
                  <a:cubicBezTo>
                    <a:pt x="2489" y="851"/>
                    <a:pt x="2017" y="536"/>
                    <a:pt x="18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2" name="Google Shape;9732;p73"/>
            <p:cNvSpPr/>
            <p:nvPr/>
          </p:nvSpPr>
          <p:spPr>
            <a:xfrm>
              <a:off x="-38537400" y="3588000"/>
              <a:ext cx="316650" cy="151250"/>
            </a:xfrm>
            <a:custGeom>
              <a:avLst/>
              <a:gdLst/>
              <a:ahLst/>
              <a:cxnLst/>
              <a:rect l="l" t="t" r="r" b="b"/>
              <a:pathLst>
                <a:path w="12666" h="6050" extrusionOk="0">
                  <a:moveTo>
                    <a:pt x="7971" y="820"/>
                  </a:moveTo>
                  <a:cubicBezTo>
                    <a:pt x="8223" y="820"/>
                    <a:pt x="8381" y="1009"/>
                    <a:pt x="8412" y="1229"/>
                  </a:cubicBezTo>
                  <a:lnTo>
                    <a:pt x="8412" y="1639"/>
                  </a:lnTo>
                  <a:lnTo>
                    <a:pt x="4253" y="1639"/>
                  </a:lnTo>
                  <a:lnTo>
                    <a:pt x="4253" y="1229"/>
                  </a:lnTo>
                  <a:cubicBezTo>
                    <a:pt x="4253" y="1009"/>
                    <a:pt x="4443" y="851"/>
                    <a:pt x="4663" y="820"/>
                  </a:cubicBezTo>
                  <a:close/>
                  <a:moveTo>
                    <a:pt x="4632" y="1"/>
                  </a:moveTo>
                  <a:cubicBezTo>
                    <a:pt x="3970" y="1"/>
                    <a:pt x="3403" y="536"/>
                    <a:pt x="3403" y="1229"/>
                  </a:cubicBezTo>
                  <a:lnTo>
                    <a:pt x="3403" y="1639"/>
                  </a:lnTo>
                  <a:lnTo>
                    <a:pt x="1229" y="1639"/>
                  </a:lnTo>
                  <a:cubicBezTo>
                    <a:pt x="536" y="1639"/>
                    <a:pt x="0" y="2175"/>
                    <a:pt x="0" y="2868"/>
                  </a:cubicBezTo>
                  <a:lnTo>
                    <a:pt x="0" y="5609"/>
                  </a:lnTo>
                  <a:cubicBezTo>
                    <a:pt x="0" y="5861"/>
                    <a:pt x="189" y="6050"/>
                    <a:pt x="378" y="6050"/>
                  </a:cubicBezTo>
                  <a:lnTo>
                    <a:pt x="2584" y="6050"/>
                  </a:lnTo>
                  <a:lnTo>
                    <a:pt x="2584" y="4821"/>
                  </a:lnTo>
                  <a:cubicBezTo>
                    <a:pt x="2584" y="4600"/>
                    <a:pt x="2804" y="4380"/>
                    <a:pt x="3025" y="4380"/>
                  </a:cubicBezTo>
                  <a:lnTo>
                    <a:pt x="4663" y="4380"/>
                  </a:lnTo>
                  <a:cubicBezTo>
                    <a:pt x="4915" y="4380"/>
                    <a:pt x="5104" y="4600"/>
                    <a:pt x="5104" y="4821"/>
                  </a:cubicBezTo>
                  <a:lnTo>
                    <a:pt x="5104" y="6050"/>
                  </a:lnTo>
                  <a:lnTo>
                    <a:pt x="7593" y="6050"/>
                  </a:lnTo>
                  <a:lnTo>
                    <a:pt x="7593" y="4821"/>
                  </a:lnTo>
                  <a:cubicBezTo>
                    <a:pt x="7593" y="4600"/>
                    <a:pt x="7782" y="4380"/>
                    <a:pt x="7971" y="4380"/>
                  </a:cubicBezTo>
                  <a:lnTo>
                    <a:pt x="9641" y="4380"/>
                  </a:lnTo>
                  <a:cubicBezTo>
                    <a:pt x="9861" y="4380"/>
                    <a:pt x="10019" y="4600"/>
                    <a:pt x="10019" y="4821"/>
                  </a:cubicBezTo>
                  <a:lnTo>
                    <a:pt x="10019" y="6050"/>
                  </a:lnTo>
                  <a:lnTo>
                    <a:pt x="12224" y="6050"/>
                  </a:lnTo>
                  <a:cubicBezTo>
                    <a:pt x="12476" y="6050"/>
                    <a:pt x="12665" y="5861"/>
                    <a:pt x="12665" y="5609"/>
                  </a:cubicBezTo>
                  <a:lnTo>
                    <a:pt x="12665" y="2868"/>
                  </a:lnTo>
                  <a:cubicBezTo>
                    <a:pt x="12665" y="2238"/>
                    <a:pt x="12067" y="1639"/>
                    <a:pt x="11405" y="1639"/>
                  </a:cubicBezTo>
                  <a:lnTo>
                    <a:pt x="9200" y="1639"/>
                  </a:lnTo>
                  <a:lnTo>
                    <a:pt x="9200" y="1229"/>
                  </a:lnTo>
                  <a:cubicBezTo>
                    <a:pt x="9200" y="568"/>
                    <a:pt x="8664" y="32"/>
                    <a:pt x="79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33" name="Google Shape;9733;p73"/>
          <p:cNvGrpSpPr/>
          <p:nvPr/>
        </p:nvGrpSpPr>
        <p:grpSpPr>
          <a:xfrm>
            <a:off x="2637792" y="3802316"/>
            <a:ext cx="371814" cy="369974"/>
            <a:chOff x="-38538975" y="3954250"/>
            <a:chExt cx="318225" cy="316650"/>
          </a:xfrm>
          <a:solidFill>
            <a:srgbClr val="FFC000"/>
          </a:solidFill>
        </p:grpSpPr>
        <p:sp>
          <p:nvSpPr>
            <p:cNvPr id="9734" name="Google Shape;9734;p73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5" name="Google Shape;9735;p73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36" name="Google Shape;9736;p73"/>
          <p:cNvGrpSpPr/>
          <p:nvPr/>
        </p:nvGrpSpPr>
        <p:grpSpPr>
          <a:xfrm>
            <a:off x="3955104" y="3797243"/>
            <a:ext cx="375465" cy="371814"/>
            <a:chOff x="-37385100" y="3949908"/>
            <a:chExt cx="321350" cy="318225"/>
          </a:xfrm>
          <a:solidFill>
            <a:srgbClr val="FFC000"/>
          </a:solidFill>
        </p:grpSpPr>
        <p:sp>
          <p:nvSpPr>
            <p:cNvPr id="9737" name="Google Shape;9737;p73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8" name="Google Shape;9738;p73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39" name="Google Shape;9739;p73"/>
          <p:cNvGrpSpPr/>
          <p:nvPr/>
        </p:nvGrpSpPr>
        <p:grpSpPr>
          <a:xfrm>
            <a:off x="2130763" y="1532803"/>
            <a:ext cx="370909" cy="370675"/>
            <a:chOff x="-41895050" y="3217225"/>
            <a:chExt cx="317450" cy="317250"/>
          </a:xfrm>
          <a:solidFill>
            <a:srgbClr val="FFC000"/>
          </a:solidFill>
        </p:grpSpPr>
        <p:sp>
          <p:nvSpPr>
            <p:cNvPr id="9740" name="Google Shape;9740;p73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1" name="Google Shape;9741;p73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2" name="Google Shape;9742;p73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3" name="Google Shape;9743;p73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4" name="Google Shape;9744;p73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45" name="Google Shape;9745;p73"/>
          <p:cNvGrpSpPr/>
          <p:nvPr/>
        </p:nvGrpSpPr>
        <p:grpSpPr>
          <a:xfrm>
            <a:off x="2130310" y="1969737"/>
            <a:ext cx="371814" cy="369974"/>
            <a:chOff x="-41893475" y="3584850"/>
            <a:chExt cx="318225" cy="316650"/>
          </a:xfrm>
          <a:solidFill>
            <a:srgbClr val="FFC000"/>
          </a:solidFill>
        </p:grpSpPr>
        <p:sp>
          <p:nvSpPr>
            <p:cNvPr id="9746" name="Google Shape;9746;p73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7" name="Google Shape;9747;p73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8" name="Google Shape;9748;p73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9" name="Google Shape;9749;p73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50" name="Google Shape;9750;p73"/>
          <p:cNvSpPr/>
          <p:nvPr/>
        </p:nvSpPr>
        <p:spPr>
          <a:xfrm>
            <a:off x="2133283" y="2414037"/>
            <a:ext cx="371814" cy="369302"/>
          </a:xfrm>
          <a:custGeom>
            <a:avLst/>
            <a:gdLst/>
            <a:ahLst/>
            <a:cxnLst/>
            <a:rect l="l" t="t" r="r" b="b"/>
            <a:pathLst>
              <a:path w="12729" h="12643" extrusionOk="0">
                <a:moveTo>
                  <a:pt x="6365" y="2395"/>
                </a:moveTo>
                <a:cubicBezTo>
                  <a:pt x="7026" y="2395"/>
                  <a:pt x="7562" y="2962"/>
                  <a:pt x="7562" y="3655"/>
                </a:cubicBezTo>
                <a:cubicBezTo>
                  <a:pt x="7562" y="4348"/>
                  <a:pt x="7026" y="4884"/>
                  <a:pt x="6365" y="4884"/>
                </a:cubicBezTo>
                <a:cubicBezTo>
                  <a:pt x="5672" y="4884"/>
                  <a:pt x="5136" y="4348"/>
                  <a:pt x="5136" y="3655"/>
                </a:cubicBezTo>
                <a:cubicBezTo>
                  <a:pt x="5073" y="2962"/>
                  <a:pt x="5672" y="2395"/>
                  <a:pt x="6365" y="2395"/>
                </a:cubicBezTo>
                <a:close/>
                <a:moveTo>
                  <a:pt x="6806" y="5640"/>
                </a:moveTo>
                <a:lnTo>
                  <a:pt x="8349" y="8192"/>
                </a:lnTo>
                <a:lnTo>
                  <a:pt x="7530" y="8192"/>
                </a:lnTo>
                <a:cubicBezTo>
                  <a:pt x="7373" y="7719"/>
                  <a:pt x="6900" y="7373"/>
                  <a:pt x="6333" y="7373"/>
                </a:cubicBezTo>
                <a:cubicBezTo>
                  <a:pt x="5798" y="7373"/>
                  <a:pt x="5357" y="7719"/>
                  <a:pt x="5167" y="8192"/>
                </a:cubicBezTo>
                <a:lnTo>
                  <a:pt x="4285" y="8192"/>
                </a:lnTo>
                <a:lnTo>
                  <a:pt x="5829" y="5640"/>
                </a:lnTo>
                <a:cubicBezTo>
                  <a:pt x="5987" y="5671"/>
                  <a:pt x="6144" y="5734"/>
                  <a:pt x="6365" y="5734"/>
                </a:cubicBezTo>
                <a:cubicBezTo>
                  <a:pt x="6491" y="5734"/>
                  <a:pt x="6680" y="5671"/>
                  <a:pt x="6806" y="5640"/>
                </a:cubicBezTo>
                <a:close/>
                <a:moveTo>
                  <a:pt x="6365" y="8192"/>
                </a:moveTo>
                <a:cubicBezTo>
                  <a:pt x="6585" y="8192"/>
                  <a:pt x="6743" y="8412"/>
                  <a:pt x="6743" y="8633"/>
                </a:cubicBezTo>
                <a:cubicBezTo>
                  <a:pt x="6743" y="8822"/>
                  <a:pt x="6585" y="9042"/>
                  <a:pt x="6365" y="9042"/>
                </a:cubicBezTo>
                <a:cubicBezTo>
                  <a:pt x="6113" y="9042"/>
                  <a:pt x="5955" y="8822"/>
                  <a:pt x="5955" y="8633"/>
                </a:cubicBezTo>
                <a:cubicBezTo>
                  <a:pt x="5955" y="8412"/>
                  <a:pt x="6144" y="8255"/>
                  <a:pt x="6365" y="8192"/>
                </a:cubicBezTo>
                <a:close/>
                <a:moveTo>
                  <a:pt x="6428" y="0"/>
                </a:moveTo>
                <a:cubicBezTo>
                  <a:pt x="5766" y="0"/>
                  <a:pt x="5199" y="568"/>
                  <a:pt x="5199" y="1229"/>
                </a:cubicBezTo>
                <a:lnTo>
                  <a:pt x="5199" y="2080"/>
                </a:lnTo>
                <a:cubicBezTo>
                  <a:pt x="4695" y="2489"/>
                  <a:pt x="4380" y="3025"/>
                  <a:pt x="4380" y="3718"/>
                </a:cubicBezTo>
                <a:cubicBezTo>
                  <a:pt x="4380" y="4065"/>
                  <a:pt x="4443" y="4380"/>
                  <a:pt x="4600" y="4695"/>
                </a:cubicBezTo>
                <a:lnTo>
                  <a:pt x="2458" y="8286"/>
                </a:lnTo>
                <a:lnTo>
                  <a:pt x="505" y="8286"/>
                </a:lnTo>
                <a:cubicBezTo>
                  <a:pt x="284" y="8286"/>
                  <a:pt x="95" y="8475"/>
                  <a:pt x="95" y="8664"/>
                </a:cubicBezTo>
                <a:cubicBezTo>
                  <a:pt x="1" y="8822"/>
                  <a:pt x="190" y="9042"/>
                  <a:pt x="410" y="9042"/>
                </a:cubicBezTo>
                <a:lnTo>
                  <a:pt x="1859" y="9042"/>
                </a:lnTo>
                <a:cubicBezTo>
                  <a:pt x="1261" y="9987"/>
                  <a:pt x="631" y="10775"/>
                  <a:pt x="631" y="11437"/>
                </a:cubicBezTo>
                <a:cubicBezTo>
                  <a:pt x="631" y="12108"/>
                  <a:pt x="1021" y="12642"/>
                  <a:pt x="1366" y="12642"/>
                </a:cubicBezTo>
                <a:cubicBezTo>
                  <a:pt x="1491" y="12642"/>
                  <a:pt x="1610" y="12572"/>
                  <a:pt x="1702" y="12413"/>
                </a:cubicBezTo>
                <a:lnTo>
                  <a:pt x="3781" y="9074"/>
                </a:lnTo>
                <a:lnTo>
                  <a:pt x="5167" y="9074"/>
                </a:lnTo>
                <a:cubicBezTo>
                  <a:pt x="5325" y="9546"/>
                  <a:pt x="5798" y="9893"/>
                  <a:pt x="6333" y="9893"/>
                </a:cubicBezTo>
                <a:cubicBezTo>
                  <a:pt x="6900" y="9893"/>
                  <a:pt x="7341" y="9546"/>
                  <a:pt x="7530" y="9074"/>
                </a:cubicBezTo>
                <a:lnTo>
                  <a:pt x="8854" y="9074"/>
                </a:lnTo>
                <a:lnTo>
                  <a:pt x="10964" y="12413"/>
                </a:lnTo>
                <a:cubicBezTo>
                  <a:pt x="11056" y="12572"/>
                  <a:pt x="11173" y="12642"/>
                  <a:pt x="11295" y="12642"/>
                </a:cubicBezTo>
                <a:cubicBezTo>
                  <a:pt x="11630" y="12642"/>
                  <a:pt x="12004" y="12108"/>
                  <a:pt x="12004" y="11437"/>
                </a:cubicBezTo>
                <a:cubicBezTo>
                  <a:pt x="12004" y="10775"/>
                  <a:pt x="11374" y="9987"/>
                  <a:pt x="10807" y="9042"/>
                </a:cubicBezTo>
                <a:lnTo>
                  <a:pt x="12288" y="9042"/>
                </a:lnTo>
                <a:cubicBezTo>
                  <a:pt x="12540" y="9042"/>
                  <a:pt x="12729" y="8822"/>
                  <a:pt x="12729" y="8633"/>
                </a:cubicBezTo>
                <a:cubicBezTo>
                  <a:pt x="12729" y="8412"/>
                  <a:pt x="12540" y="8255"/>
                  <a:pt x="12288" y="8255"/>
                </a:cubicBezTo>
                <a:lnTo>
                  <a:pt x="10334" y="8255"/>
                </a:lnTo>
                <a:lnTo>
                  <a:pt x="8192" y="4695"/>
                </a:lnTo>
                <a:cubicBezTo>
                  <a:pt x="8349" y="4380"/>
                  <a:pt x="8475" y="4065"/>
                  <a:pt x="8475" y="3718"/>
                </a:cubicBezTo>
                <a:cubicBezTo>
                  <a:pt x="8475" y="3056"/>
                  <a:pt x="8160" y="2458"/>
                  <a:pt x="7656" y="2080"/>
                </a:cubicBezTo>
                <a:lnTo>
                  <a:pt x="7656" y="1229"/>
                </a:lnTo>
                <a:cubicBezTo>
                  <a:pt x="7656" y="568"/>
                  <a:pt x="7089" y="0"/>
                  <a:pt x="6428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51" name="Google Shape;9751;p73"/>
          <p:cNvSpPr/>
          <p:nvPr/>
        </p:nvSpPr>
        <p:spPr>
          <a:xfrm>
            <a:off x="845041" y="2906375"/>
            <a:ext cx="438997" cy="369039"/>
          </a:xfrm>
          <a:custGeom>
            <a:avLst/>
            <a:gdLst/>
            <a:ahLst/>
            <a:cxnLst/>
            <a:rect l="l" t="t" r="r" b="b"/>
            <a:pathLst>
              <a:path w="15029" h="12634" extrusionOk="0">
                <a:moveTo>
                  <a:pt x="10155" y="885"/>
                </a:moveTo>
                <a:cubicBezTo>
                  <a:pt x="10393" y="885"/>
                  <a:pt x="10643" y="915"/>
                  <a:pt x="10901" y="977"/>
                </a:cubicBezTo>
                <a:cubicBezTo>
                  <a:pt x="10586" y="2332"/>
                  <a:pt x="9546" y="2994"/>
                  <a:pt x="8475" y="3025"/>
                </a:cubicBezTo>
                <a:lnTo>
                  <a:pt x="8444" y="3025"/>
                </a:lnTo>
                <a:cubicBezTo>
                  <a:pt x="8192" y="3025"/>
                  <a:pt x="7971" y="2994"/>
                  <a:pt x="7719" y="2899"/>
                </a:cubicBezTo>
                <a:cubicBezTo>
                  <a:pt x="8009" y="1661"/>
                  <a:pt x="8937" y="885"/>
                  <a:pt x="10155" y="885"/>
                </a:cubicBezTo>
                <a:close/>
                <a:moveTo>
                  <a:pt x="9924" y="4348"/>
                </a:moveTo>
                <a:cubicBezTo>
                  <a:pt x="10271" y="4443"/>
                  <a:pt x="11122" y="5262"/>
                  <a:pt x="11122" y="6648"/>
                </a:cubicBezTo>
                <a:cubicBezTo>
                  <a:pt x="11122" y="7247"/>
                  <a:pt x="10996" y="7845"/>
                  <a:pt x="10807" y="8381"/>
                </a:cubicBezTo>
                <a:cubicBezTo>
                  <a:pt x="10744" y="8538"/>
                  <a:pt x="10555" y="8664"/>
                  <a:pt x="10397" y="8664"/>
                </a:cubicBezTo>
                <a:cubicBezTo>
                  <a:pt x="10176" y="8664"/>
                  <a:pt x="9956" y="8475"/>
                  <a:pt x="9956" y="8223"/>
                </a:cubicBezTo>
                <a:cubicBezTo>
                  <a:pt x="9956" y="8066"/>
                  <a:pt x="10807" y="6050"/>
                  <a:pt x="9641" y="5136"/>
                </a:cubicBezTo>
                <a:cubicBezTo>
                  <a:pt x="9546" y="5073"/>
                  <a:pt x="9483" y="4947"/>
                  <a:pt x="9483" y="4789"/>
                </a:cubicBezTo>
                <a:cubicBezTo>
                  <a:pt x="9483" y="4569"/>
                  <a:pt x="9704" y="4348"/>
                  <a:pt x="9924" y="4348"/>
                </a:cubicBezTo>
                <a:close/>
                <a:moveTo>
                  <a:pt x="10176" y="1"/>
                </a:moveTo>
                <a:cubicBezTo>
                  <a:pt x="8948" y="1"/>
                  <a:pt x="7688" y="631"/>
                  <a:pt x="7089" y="2048"/>
                </a:cubicBezTo>
                <a:cubicBezTo>
                  <a:pt x="6711" y="1450"/>
                  <a:pt x="6270" y="1166"/>
                  <a:pt x="5734" y="914"/>
                </a:cubicBezTo>
                <a:cubicBezTo>
                  <a:pt x="5659" y="879"/>
                  <a:pt x="5588" y="863"/>
                  <a:pt x="5522" y="863"/>
                </a:cubicBezTo>
                <a:cubicBezTo>
                  <a:pt x="5118" y="863"/>
                  <a:pt x="4923" y="1449"/>
                  <a:pt x="5356" y="1639"/>
                </a:cubicBezTo>
                <a:cubicBezTo>
                  <a:pt x="5986" y="1954"/>
                  <a:pt x="6459" y="2363"/>
                  <a:pt x="6711" y="3151"/>
                </a:cubicBezTo>
                <a:cubicBezTo>
                  <a:pt x="6207" y="2836"/>
                  <a:pt x="5797" y="2489"/>
                  <a:pt x="5199" y="2489"/>
                </a:cubicBezTo>
                <a:cubicBezTo>
                  <a:pt x="4537" y="2521"/>
                  <a:pt x="3718" y="2868"/>
                  <a:pt x="2993" y="3529"/>
                </a:cubicBezTo>
                <a:cubicBezTo>
                  <a:pt x="0" y="6491"/>
                  <a:pt x="3182" y="12634"/>
                  <a:pt x="5514" y="12634"/>
                </a:cubicBezTo>
                <a:cubicBezTo>
                  <a:pt x="5829" y="12634"/>
                  <a:pt x="6144" y="12571"/>
                  <a:pt x="6427" y="12350"/>
                </a:cubicBezTo>
                <a:cubicBezTo>
                  <a:pt x="6821" y="12098"/>
                  <a:pt x="7050" y="11972"/>
                  <a:pt x="7278" y="11972"/>
                </a:cubicBezTo>
                <a:cubicBezTo>
                  <a:pt x="7506" y="11972"/>
                  <a:pt x="7735" y="12098"/>
                  <a:pt x="8129" y="12350"/>
                </a:cubicBezTo>
                <a:cubicBezTo>
                  <a:pt x="8412" y="12571"/>
                  <a:pt x="8727" y="12634"/>
                  <a:pt x="9042" y="12634"/>
                </a:cubicBezTo>
                <a:cubicBezTo>
                  <a:pt x="11594" y="12634"/>
                  <a:pt x="15028" y="5325"/>
                  <a:pt x="10712" y="2899"/>
                </a:cubicBezTo>
                <a:cubicBezTo>
                  <a:pt x="11405" y="2237"/>
                  <a:pt x="11815" y="1261"/>
                  <a:pt x="11815" y="662"/>
                </a:cubicBezTo>
                <a:cubicBezTo>
                  <a:pt x="11815" y="505"/>
                  <a:pt x="11720" y="347"/>
                  <a:pt x="11563" y="284"/>
                </a:cubicBezTo>
                <a:cubicBezTo>
                  <a:pt x="11090" y="127"/>
                  <a:pt x="10649" y="1"/>
                  <a:pt x="10176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52" name="Google Shape;9752;p73"/>
          <p:cNvGrpSpPr/>
          <p:nvPr/>
        </p:nvGrpSpPr>
        <p:grpSpPr>
          <a:xfrm>
            <a:off x="900338" y="3365029"/>
            <a:ext cx="337522" cy="370909"/>
            <a:chOff x="-39998250" y="3605325"/>
            <a:chExt cx="288875" cy="317450"/>
          </a:xfrm>
          <a:solidFill>
            <a:srgbClr val="FFC000"/>
          </a:solidFill>
        </p:grpSpPr>
        <p:sp>
          <p:nvSpPr>
            <p:cNvPr id="9753" name="Google Shape;9753;p73"/>
            <p:cNvSpPr/>
            <p:nvPr/>
          </p:nvSpPr>
          <p:spPr>
            <a:xfrm>
              <a:off x="-39998250" y="3799600"/>
              <a:ext cx="288875" cy="123175"/>
            </a:xfrm>
            <a:custGeom>
              <a:avLst/>
              <a:gdLst/>
              <a:ahLst/>
              <a:cxnLst/>
              <a:rect l="l" t="t" r="r" b="b"/>
              <a:pathLst>
                <a:path w="11555" h="4927" extrusionOk="0">
                  <a:moveTo>
                    <a:pt x="3679" y="2028"/>
                  </a:moveTo>
                  <a:cubicBezTo>
                    <a:pt x="3931" y="2028"/>
                    <a:pt x="4088" y="2217"/>
                    <a:pt x="4088" y="2469"/>
                  </a:cubicBezTo>
                  <a:cubicBezTo>
                    <a:pt x="4088" y="2721"/>
                    <a:pt x="3868" y="2878"/>
                    <a:pt x="3679" y="2878"/>
                  </a:cubicBezTo>
                  <a:cubicBezTo>
                    <a:pt x="3458" y="2878"/>
                    <a:pt x="3238" y="2658"/>
                    <a:pt x="3238" y="2469"/>
                  </a:cubicBezTo>
                  <a:cubicBezTo>
                    <a:pt x="3238" y="2185"/>
                    <a:pt x="3458" y="2028"/>
                    <a:pt x="3679" y="2028"/>
                  </a:cubicBezTo>
                  <a:close/>
                  <a:moveTo>
                    <a:pt x="7806" y="1618"/>
                  </a:moveTo>
                  <a:cubicBezTo>
                    <a:pt x="8278" y="1618"/>
                    <a:pt x="8656" y="1965"/>
                    <a:pt x="8656" y="2437"/>
                  </a:cubicBezTo>
                  <a:cubicBezTo>
                    <a:pt x="8656" y="2910"/>
                    <a:pt x="8278" y="3256"/>
                    <a:pt x="7806" y="3256"/>
                  </a:cubicBezTo>
                  <a:cubicBezTo>
                    <a:pt x="7333" y="3256"/>
                    <a:pt x="6987" y="2910"/>
                    <a:pt x="6987" y="2437"/>
                  </a:cubicBezTo>
                  <a:cubicBezTo>
                    <a:pt x="6987" y="1965"/>
                    <a:pt x="7333" y="1618"/>
                    <a:pt x="7806" y="1618"/>
                  </a:cubicBezTo>
                  <a:close/>
                  <a:moveTo>
                    <a:pt x="5348" y="2878"/>
                  </a:moveTo>
                  <a:cubicBezTo>
                    <a:pt x="5569" y="2878"/>
                    <a:pt x="5758" y="3067"/>
                    <a:pt x="5758" y="3256"/>
                  </a:cubicBezTo>
                  <a:cubicBezTo>
                    <a:pt x="5758" y="3509"/>
                    <a:pt x="5569" y="3698"/>
                    <a:pt x="5348" y="3698"/>
                  </a:cubicBezTo>
                  <a:cubicBezTo>
                    <a:pt x="5096" y="3698"/>
                    <a:pt x="4907" y="3509"/>
                    <a:pt x="4907" y="3256"/>
                  </a:cubicBezTo>
                  <a:cubicBezTo>
                    <a:pt x="4907" y="3004"/>
                    <a:pt x="5096" y="2878"/>
                    <a:pt x="5348" y="2878"/>
                  </a:cubicBezTo>
                  <a:close/>
                  <a:moveTo>
                    <a:pt x="8249" y="1"/>
                  </a:moveTo>
                  <a:cubicBezTo>
                    <a:pt x="6319" y="1"/>
                    <a:pt x="5400" y="1530"/>
                    <a:pt x="3381" y="1530"/>
                  </a:cubicBezTo>
                  <a:cubicBezTo>
                    <a:pt x="2909" y="1530"/>
                    <a:pt x="2377" y="1447"/>
                    <a:pt x="1757" y="1240"/>
                  </a:cubicBezTo>
                  <a:lnTo>
                    <a:pt x="560" y="2973"/>
                  </a:lnTo>
                  <a:cubicBezTo>
                    <a:pt x="0" y="3812"/>
                    <a:pt x="544" y="4927"/>
                    <a:pt x="1557" y="4927"/>
                  </a:cubicBezTo>
                  <a:cubicBezTo>
                    <a:pt x="1571" y="4927"/>
                    <a:pt x="1585" y="4927"/>
                    <a:pt x="1599" y="4926"/>
                  </a:cubicBezTo>
                  <a:lnTo>
                    <a:pt x="9980" y="4926"/>
                  </a:lnTo>
                  <a:cubicBezTo>
                    <a:pt x="10956" y="4926"/>
                    <a:pt x="11555" y="3761"/>
                    <a:pt x="11019" y="2941"/>
                  </a:cubicBezTo>
                  <a:lnTo>
                    <a:pt x="9003" y="75"/>
                  </a:lnTo>
                  <a:cubicBezTo>
                    <a:pt x="8734" y="24"/>
                    <a:pt x="8484" y="1"/>
                    <a:pt x="8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4" name="Google Shape;9754;p73"/>
            <p:cNvSpPr/>
            <p:nvPr/>
          </p:nvSpPr>
          <p:spPr>
            <a:xfrm>
              <a:off x="-39940950" y="3605325"/>
              <a:ext cx="160700" cy="212050"/>
            </a:xfrm>
            <a:custGeom>
              <a:avLst/>
              <a:gdLst/>
              <a:ahLst/>
              <a:cxnLst/>
              <a:rect l="l" t="t" r="r" b="b"/>
              <a:pathLst>
                <a:path w="6428" h="8482" extrusionOk="0">
                  <a:moveTo>
                    <a:pt x="1891" y="1"/>
                  </a:moveTo>
                  <a:cubicBezTo>
                    <a:pt x="1229" y="1"/>
                    <a:pt x="694" y="568"/>
                    <a:pt x="694" y="1261"/>
                  </a:cubicBezTo>
                  <a:cubicBezTo>
                    <a:pt x="694" y="1828"/>
                    <a:pt x="1040" y="2238"/>
                    <a:pt x="1513" y="2395"/>
                  </a:cubicBezTo>
                  <a:lnTo>
                    <a:pt x="1513" y="5829"/>
                  </a:lnTo>
                  <a:cubicBezTo>
                    <a:pt x="1481" y="6459"/>
                    <a:pt x="1072" y="6774"/>
                    <a:pt x="0" y="8318"/>
                  </a:cubicBezTo>
                  <a:cubicBezTo>
                    <a:pt x="441" y="8433"/>
                    <a:pt x="822" y="8482"/>
                    <a:pt x="1162" y="8482"/>
                  </a:cubicBezTo>
                  <a:cubicBezTo>
                    <a:pt x="3061" y="8482"/>
                    <a:pt x="3671" y="6963"/>
                    <a:pt x="6049" y="6963"/>
                  </a:cubicBezTo>
                  <a:lnTo>
                    <a:pt x="6112" y="6963"/>
                  </a:lnTo>
                  <a:cubicBezTo>
                    <a:pt x="5829" y="6585"/>
                    <a:pt x="5608" y="6333"/>
                    <a:pt x="5608" y="5861"/>
                  </a:cubicBezTo>
                  <a:lnTo>
                    <a:pt x="5608" y="2458"/>
                  </a:lnTo>
                  <a:cubicBezTo>
                    <a:pt x="6081" y="2301"/>
                    <a:pt x="6427" y="1828"/>
                    <a:pt x="6427" y="1261"/>
                  </a:cubicBezTo>
                  <a:cubicBezTo>
                    <a:pt x="6427" y="599"/>
                    <a:pt x="5892" y="1"/>
                    <a:pt x="5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55" name="Google Shape;9755;p73"/>
          <p:cNvGrpSpPr/>
          <p:nvPr/>
        </p:nvGrpSpPr>
        <p:grpSpPr>
          <a:xfrm>
            <a:off x="884112" y="3823493"/>
            <a:ext cx="369974" cy="369945"/>
            <a:chOff x="-40011050" y="3972375"/>
            <a:chExt cx="316650" cy="316625"/>
          </a:xfrm>
          <a:solidFill>
            <a:srgbClr val="FFC000"/>
          </a:solidFill>
        </p:grpSpPr>
        <p:sp>
          <p:nvSpPr>
            <p:cNvPr id="9756" name="Google Shape;9756;p73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7" name="Google Shape;9757;p73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58" name="Google Shape;9758;p73"/>
          <p:cNvGrpSpPr/>
          <p:nvPr/>
        </p:nvGrpSpPr>
        <p:grpSpPr>
          <a:xfrm>
            <a:off x="3116043" y="2888192"/>
            <a:ext cx="266921" cy="369039"/>
            <a:chOff x="-38129425" y="3222550"/>
            <a:chExt cx="228450" cy="315850"/>
          </a:xfrm>
          <a:solidFill>
            <a:srgbClr val="FFC000"/>
          </a:solidFill>
        </p:grpSpPr>
        <p:sp>
          <p:nvSpPr>
            <p:cNvPr id="9759" name="Google Shape;9759;p73"/>
            <p:cNvSpPr/>
            <p:nvPr/>
          </p:nvSpPr>
          <p:spPr>
            <a:xfrm>
              <a:off x="-38129425" y="3222550"/>
              <a:ext cx="228450" cy="227650"/>
            </a:xfrm>
            <a:custGeom>
              <a:avLst/>
              <a:gdLst/>
              <a:ahLst/>
              <a:cxnLst/>
              <a:rect l="l" t="t" r="r" b="b"/>
              <a:pathLst>
                <a:path w="9138" h="9106" extrusionOk="0">
                  <a:moveTo>
                    <a:pt x="4097" y="1292"/>
                  </a:moveTo>
                  <a:cubicBezTo>
                    <a:pt x="4349" y="1292"/>
                    <a:pt x="4538" y="1450"/>
                    <a:pt x="4538" y="1702"/>
                  </a:cubicBezTo>
                  <a:cubicBezTo>
                    <a:pt x="4538" y="1922"/>
                    <a:pt x="4349" y="2111"/>
                    <a:pt x="4160" y="2111"/>
                  </a:cubicBezTo>
                  <a:cubicBezTo>
                    <a:pt x="2994" y="2111"/>
                    <a:pt x="2112" y="3056"/>
                    <a:pt x="2049" y="4222"/>
                  </a:cubicBezTo>
                  <a:cubicBezTo>
                    <a:pt x="2049" y="4443"/>
                    <a:pt x="1860" y="4600"/>
                    <a:pt x="1639" y="4600"/>
                  </a:cubicBezTo>
                  <a:cubicBezTo>
                    <a:pt x="1387" y="4600"/>
                    <a:pt x="1198" y="4411"/>
                    <a:pt x="1198" y="4222"/>
                  </a:cubicBezTo>
                  <a:cubicBezTo>
                    <a:pt x="1198" y="2584"/>
                    <a:pt x="2490" y="1324"/>
                    <a:pt x="4097" y="1292"/>
                  </a:cubicBezTo>
                  <a:close/>
                  <a:moveTo>
                    <a:pt x="4569" y="0"/>
                  </a:moveTo>
                  <a:cubicBezTo>
                    <a:pt x="2049" y="0"/>
                    <a:pt x="1" y="2048"/>
                    <a:pt x="1" y="4569"/>
                  </a:cubicBezTo>
                  <a:cubicBezTo>
                    <a:pt x="1" y="6207"/>
                    <a:pt x="946" y="7688"/>
                    <a:pt x="2332" y="8475"/>
                  </a:cubicBezTo>
                  <a:cubicBezTo>
                    <a:pt x="2458" y="8507"/>
                    <a:pt x="2521" y="8664"/>
                    <a:pt x="2521" y="8822"/>
                  </a:cubicBezTo>
                  <a:lnTo>
                    <a:pt x="2521" y="9105"/>
                  </a:lnTo>
                  <a:lnTo>
                    <a:pt x="6680" y="9105"/>
                  </a:lnTo>
                  <a:lnTo>
                    <a:pt x="6680" y="8822"/>
                  </a:lnTo>
                  <a:cubicBezTo>
                    <a:pt x="6680" y="8696"/>
                    <a:pt x="6743" y="8570"/>
                    <a:pt x="6900" y="8507"/>
                  </a:cubicBezTo>
                  <a:cubicBezTo>
                    <a:pt x="8255" y="7719"/>
                    <a:pt x="9137" y="6270"/>
                    <a:pt x="9137" y="4569"/>
                  </a:cubicBezTo>
                  <a:cubicBezTo>
                    <a:pt x="9137" y="2048"/>
                    <a:pt x="7089" y="32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0" name="Google Shape;9760;p73"/>
            <p:cNvSpPr/>
            <p:nvPr/>
          </p:nvSpPr>
          <p:spPr>
            <a:xfrm>
              <a:off x="-38067200" y="3470650"/>
              <a:ext cx="103200" cy="67750"/>
            </a:xfrm>
            <a:custGeom>
              <a:avLst/>
              <a:gdLst/>
              <a:ahLst/>
              <a:cxnLst/>
              <a:rect l="l" t="t" r="r" b="b"/>
              <a:pathLst>
                <a:path w="4128" h="2710" extrusionOk="0">
                  <a:moveTo>
                    <a:pt x="1" y="0"/>
                  </a:moveTo>
                  <a:lnTo>
                    <a:pt x="1" y="662"/>
                  </a:lnTo>
                  <a:cubicBezTo>
                    <a:pt x="1" y="1198"/>
                    <a:pt x="410" y="1702"/>
                    <a:pt x="883" y="1859"/>
                  </a:cubicBezTo>
                  <a:cubicBezTo>
                    <a:pt x="1040" y="2363"/>
                    <a:pt x="1513" y="2710"/>
                    <a:pt x="2049" y="2710"/>
                  </a:cubicBezTo>
                  <a:cubicBezTo>
                    <a:pt x="2647" y="2710"/>
                    <a:pt x="3120" y="2363"/>
                    <a:pt x="3277" y="1859"/>
                  </a:cubicBezTo>
                  <a:cubicBezTo>
                    <a:pt x="3781" y="1702"/>
                    <a:pt x="4128" y="1198"/>
                    <a:pt x="4128" y="662"/>
                  </a:cubicBez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61" name="Google Shape;9761;p73"/>
          <p:cNvGrpSpPr/>
          <p:nvPr/>
        </p:nvGrpSpPr>
        <p:grpSpPr>
          <a:xfrm>
            <a:off x="3071012" y="3344787"/>
            <a:ext cx="371785" cy="369974"/>
            <a:chOff x="-38172725" y="3588000"/>
            <a:chExt cx="318200" cy="316650"/>
          </a:xfrm>
          <a:solidFill>
            <a:srgbClr val="FFC000"/>
          </a:solidFill>
        </p:grpSpPr>
        <p:sp>
          <p:nvSpPr>
            <p:cNvPr id="9762" name="Google Shape;9762;p73"/>
            <p:cNvSpPr/>
            <p:nvPr/>
          </p:nvSpPr>
          <p:spPr>
            <a:xfrm>
              <a:off x="-38171150" y="3760050"/>
              <a:ext cx="98475" cy="91050"/>
            </a:xfrm>
            <a:custGeom>
              <a:avLst/>
              <a:gdLst/>
              <a:ahLst/>
              <a:cxnLst/>
              <a:rect l="l" t="t" r="r" b="b"/>
              <a:pathLst>
                <a:path w="3939" h="3642" extrusionOk="0">
                  <a:moveTo>
                    <a:pt x="739" y="1"/>
                  </a:moveTo>
                  <a:cubicBezTo>
                    <a:pt x="480" y="1"/>
                    <a:pt x="232" y="12"/>
                    <a:pt x="0" y="18"/>
                  </a:cubicBezTo>
                  <a:cubicBezTo>
                    <a:pt x="95" y="1341"/>
                    <a:pt x="630" y="2602"/>
                    <a:pt x="1512" y="3641"/>
                  </a:cubicBezTo>
                  <a:lnTo>
                    <a:pt x="3938" y="1247"/>
                  </a:lnTo>
                  <a:cubicBezTo>
                    <a:pt x="2844" y="153"/>
                    <a:pt x="1711" y="1"/>
                    <a:pt x="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3" name="Google Shape;9763;p73"/>
            <p:cNvSpPr/>
            <p:nvPr/>
          </p:nvSpPr>
          <p:spPr>
            <a:xfrm>
              <a:off x="-38172725" y="3641575"/>
              <a:ext cx="144150" cy="133900"/>
            </a:xfrm>
            <a:custGeom>
              <a:avLst/>
              <a:gdLst/>
              <a:ahLst/>
              <a:cxnLst/>
              <a:rect l="l" t="t" r="r" b="b"/>
              <a:pathLst>
                <a:path w="5766" h="5356" extrusionOk="0">
                  <a:moveTo>
                    <a:pt x="1575" y="0"/>
                  </a:moveTo>
                  <a:cubicBezTo>
                    <a:pt x="599" y="1103"/>
                    <a:pt x="95" y="2520"/>
                    <a:pt x="0" y="3907"/>
                  </a:cubicBezTo>
                  <a:cubicBezTo>
                    <a:pt x="213" y="3901"/>
                    <a:pt x="452" y="3891"/>
                    <a:pt x="712" y="3891"/>
                  </a:cubicBezTo>
                  <a:cubicBezTo>
                    <a:pt x="1801" y="3891"/>
                    <a:pt x="3246" y="4059"/>
                    <a:pt x="4568" y="5356"/>
                  </a:cubicBezTo>
                  <a:lnTo>
                    <a:pt x="5766" y="4190"/>
                  </a:lnTo>
                  <a:lnTo>
                    <a:pt x="15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4" name="Google Shape;9764;p73"/>
            <p:cNvSpPr/>
            <p:nvPr/>
          </p:nvSpPr>
          <p:spPr>
            <a:xfrm>
              <a:off x="-38117600" y="3806975"/>
              <a:ext cx="77200" cy="94525"/>
            </a:xfrm>
            <a:custGeom>
              <a:avLst/>
              <a:gdLst/>
              <a:ahLst/>
              <a:cxnLst/>
              <a:rect l="l" t="t" r="r" b="b"/>
              <a:pathLst>
                <a:path w="3088" h="3781" extrusionOk="0">
                  <a:moveTo>
                    <a:pt x="2332" y="0"/>
                  </a:moveTo>
                  <a:lnTo>
                    <a:pt x="0" y="2331"/>
                  </a:lnTo>
                  <a:cubicBezTo>
                    <a:pt x="883" y="3088"/>
                    <a:pt x="1891" y="3592"/>
                    <a:pt x="2962" y="3781"/>
                  </a:cubicBezTo>
                  <a:cubicBezTo>
                    <a:pt x="3088" y="2363"/>
                    <a:pt x="3088" y="1197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5" name="Google Shape;9765;p73"/>
            <p:cNvSpPr/>
            <p:nvPr/>
          </p:nvSpPr>
          <p:spPr>
            <a:xfrm>
              <a:off x="-37997875" y="3716375"/>
              <a:ext cx="143350" cy="135500"/>
            </a:xfrm>
            <a:custGeom>
              <a:avLst/>
              <a:gdLst/>
              <a:ahLst/>
              <a:cxnLst/>
              <a:rect l="l" t="t" r="r" b="b"/>
              <a:pathLst>
                <a:path w="5734" h="5420" extrusionOk="0">
                  <a:moveTo>
                    <a:pt x="1197" y="1"/>
                  </a:moveTo>
                  <a:lnTo>
                    <a:pt x="0" y="1230"/>
                  </a:lnTo>
                  <a:lnTo>
                    <a:pt x="4159" y="5420"/>
                  </a:lnTo>
                  <a:cubicBezTo>
                    <a:pt x="5199" y="4191"/>
                    <a:pt x="5703" y="2773"/>
                    <a:pt x="5734" y="1324"/>
                  </a:cubicBezTo>
                  <a:cubicBezTo>
                    <a:pt x="5557" y="1324"/>
                    <a:pt x="5356" y="1329"/>
                    <a:pt x="5135" y="1329"/>
                  </a:cubicBezTo>
                  <a:cubicBezTo>
                    <a:pt x="4098" y="1329"/>
                    <a:pt x="2626" y="1222"/>
                    <a:pt x="11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6" name="Google Shape;9766;p73"/>
            <p:cNvSpPr/>
            <p:nvPr/>
          </p:nvSpPr>
          <p:spPr>
            <a:xfrm>
              <a:off x="-38044350" y="3761275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1261" y="1"/>
                  </a:moveTo>
                  <a:lnTo>
                    <a:pt x="0" y="1261"/>
                  </a:lnTo>
                  <a:cubicBezTo>
                    <a:pt x="1009" y="2679"/>
                    <a:pt x="1009" y="4002"/>
                    <a:pt x="851" y="5735"/>
                  </a:cubicBezTo>
                  <a:lnTo>
                    <a:pt x="1261" y="5735"/>
                  </a:lnTo>
                  <a:cubicBezTo>
                    <a:pt x="2773" y="5735"/>
                    <a:pt x="4254" y="5231"/>
                    <a:pt x="5419" y="4159"/>
                  </a:cubicBez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7" name="Google Shape;9767;p73"/>
            <p:cNvSpPr/>
            <p:nvPr/>
          </p:nvSpPr>
          <p:spPr>
            <a:xfrm>
              <a:off x="-37997875" y="3588800"/>
              <a:ext cx="89025" cy="97675"/>
            </a:xfrm>
            <a:custGeom>
              <a:avLst/>
              <a:gdLst/>
              <a:ahLst/>
              <a:cxnLst/>
              <a:rect l="l" t="t" r="r" b="b"/>
              <a:pathLst>
                <a:path w="3561" h="3907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26" y="977"/>
                    <a:pt x="0" y="2395"/>
                    <a:pt x="1260" y="3907"/>
                  </a:cubicBezTo>
                  <a:lnTo>
                    <a:pt x="3560" y="1544"/>
                  </a:lnTo>
                  <a:cubicBezTo>
                    <a:pt x="2584" y="662"/>
                    <a:pt x="1355" y="158"/>
                    <a:pt x="1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8" name="Google Shape;9768;p73"/>
            <p:cNvSpPr/>
            <p:nvPr/>
          </p:nvSpPr>
          <p:spPr>
            <a:xfrm>
              <a:off x="-38117600" y="3588000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4096" y="1"/>
                  </a:moveTo>
                  <a:lnTo>
                    <a:pt x="4096" y="1"/>
                  </a:lnTo>
                  <a:cubicBezTo>
                    <a:pt x="2647" y="32"/>
                    <a:pt x="1198" y="536"/>
                    <a:pt x="0" y="1576"/>
                  </a:cubicBezTo>
                  <a:lnTo>
                    <a:pt x="4191" y="5735"/>
                  </a:lnTo>
                  <a:lnTo>
                    <a:pt x="5419" y="4506"/>
                  </a:lnTo>
                  <a:cubicBezTo>
                    <a:pt x="3939" y="2805"/>
                    <a:pt x="4065" y="1135"/>
                    <a:pt x="4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9" name="Google Shape;9769;p73"/>
            <p:cNvSpPr/>
            <p:nvPr/>
          </p:nvSpPr>
          <p:spPr>
            <a:xfrm>
              <a:off x="-37953000" y="3641575"/>
              <a:ext cx="97700" cy="86350"/>
            </a:xfrm>
            <a:custGeom>
              <a:avLst/>
              <a:gdLst/>
              <a:ahLst/>
              <a:cxnLst/>
              <a:rect l="l" t="t" r="r" b="b"/>
              <a:pathLst>
                <a:path w="3908" h="3454" extrusionOk="0">
                  <a:moveTo>
                    <a:pt x="2364" y="0"/>
                  </a:moveTo>
                  <a:lnTo>
                    <a:pt x="1" y="2363"/>
                  </a:lnTo>
                  <a:cubicBezTo>
                    <a:pt x="1171" y="3313"/>
                    <a:pt x="2246" y="3453"/>
                    <a:pt x="3155" y="3453"/>
                  </a:cubicBezTo>
                  <a:cubicBezTo>
                    <a:pt x="3421" y="3453"/>
                    <a:pt x="3672" y="3441"/>
                    <a:pt x="3908" y="3434"/>
                  </a:cubicBezTo>
                  <a:cubicBezTo>
                    <a:pt x="3750" y="2205"/>
                    <a:pt x="3246" y="1008"/>
                    <a:pt x="23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70" name="Google Shape;9770;p73"/>
          <p:cNvGrpSpPr/>
          <p:nvPr/>
        </p:nvGrpSpPr>
        <p:grpSpPr>
          <a:xfrm>
            <a:off x="3146914" y="3803222"/>
            <a:ext cx="219981" cy="369974"/>
            <a:chOff x="-38109725" y="3955025"/>
            <a:chExt cx="188275" cy="316650"/>
          </a:xfrm>
          <a:solidFill>
            <a:srgbClr val="FFC000"/>
          </a:solidFill>
        </p:grpSpPr>
        <p:sp>
          <p:nvSpPr>
            <p:cNvPr id="9771" name="Google Shape;9771;p73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2" name="Google Shape;9772;p73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73" name="Google Shape;9773;p73"/>
          <p:cNvSpPr/>
          <p:nvPr/>
        </p:nvSpPr>
        <p:spPr>
          <a:xfrm>
            <a:off x="2248517" y="4262983"/>
            <a:ext cx="383790" cy="370266"/>
          </a:xfrm>
          <a:custGeom>
            <a:avLst/>
            <a:gdLst/>
            <a:ahLst/>
            <a:cxnLst/>
            <a:rect l="l" t="t" r="r" b="b"/>
            <a:pathLst>
              <a:path w="13139" h="12676" extrusionOk="0">
                <a:moveTo>
                  <a:pt x="7184" y="1702"/>
                </a:moveTo>
                <a:cubicBezTo>
                  <a:pt x="7909" y="1702"/>
                  <a:pt x="8444" y="2237"/>
                  <a:pt x="8444" y="2962"/>
                </a:cubicBezTo>
                <a:cubicBezTo>
                  <a:pt x="8444" y="3623"/>
                  <a:pt x="7877" y="4222"/>
                  <a:pt x="7184" y="4222"/>
                </a:cubicBezTo>
                <a:cubicBezTo>
                  <a:pt x="6491" y="4222"/>
                  <a:pt x="5955" y="3655"/>
                  <a:pt x="5955" y="2962"/>
                </a:cubicBezTo>
                <a:cubicBezTo>
                  <a:pt x="5955" y="2237"/>
                  <a:pt x="6491" y="1702"/>
                  <a:pt x="7184" y="1702"/>
                </a:cubicBezTo>
                <a:close/>
                <a:moveTo>
                  <a:pt x="3813" y="2521"/>
                </a:moveTo>
                <a:cubicBezTo>
                  <a:pt x="4506" y="2521"/>
                  <a:pt x="5073" y="3056"/>
                  <a:pt x="5073" y="3781"/>
                </a:cubicBezTo>
                <a:cubicBezTo>
                  <a:pt x="5073" y="4474"/>
                  <a:pt x="4506" y="5041"/>
                  <a:pt x="3813" y="5041"/>
                </a:cubicBezTo>
                <a:cubicBezTo>
                  <a:pt x="3088" y="5041"/>
                  <a:pt x="2553" y="4474"/>
                  <a:pt x="2553" y="3781"/>
                </a:cubicBezTo>
                <a:cubicBezTo>
                  <a:pt x="2521" y="3056"/>
                  <a:pt x="3088" y="2521"/>
                  <a:pt x="3813" y="2521"/>
                </a:cubicBezTo>
                <a:close/>
                <a:moveTo>
                  <a:pt x="2931" y="5892"/>
                </a:moveTo>
                <a:cubicBezTo>
                  <a:pt x="3656" y="5892"/>
                  <a:pt x="4191" y="6459"/>
                  <a:pt x="4191" y="7152"/>
                </a:cubicBezTo>
                <a:cubicBezTo>
                  <a:pt x="4191" y="7877"/>
                  <a:pt x="3656" y="8412"/>
                  <a:pt x="2931" y="8412"/>
                </a:cubicBezTo>
                <a:cubicBezTo>
                  <a:pt x="2238" y="8412"/>
                  <a:pt x="1671" y="7877"/>
                  <a:pt x="1671" y="7152"/>
                </a:cubicBezTo>
                <a:cubicBezTo>
                  <a:pt x="1671" y="6459"/>
                  <a:pt x="2238" y="5892"/>
                  <a:pt x="2931" y="5892"/>
                </a:cubicBezTo>
                <a:close/>
                <a:moveTo>
                  <a:pt x="5514" y="8475"/>
                </a:moveTo>
                <a:cubicBezTo>
                  <a:pt x="6207" y="8475"/>
                  <a:pt x="6775" y="9011"/>
                  <a:pt x="6775" y="9735"/>
                </a:cubicBezTo>
                <a:cubicBezTo>
                  <a:pt x="6775" y="10397"/>
                  <a:pt x="6176" y="10996"/>
                  <a:pt x="5514" y="10996"/>
                </a:cubicBezTo>
                <a:cubicBezTo>
                  <a:pt x="4790" y="10996"/>
                  <a:pt x="4254" y="10429"/>
                  <a:pt x="4254" y="9735"/>
                </a:cubicBezTo>
                <a:cubicBezTo>
                  <a:pt x="4254" y="9011"/>
                  <a:pt x="4790" y="8475"/>
                  <a:pt x="5514" y="8475"/>
                </a:cubicBezTo>
                <a:close/>
                <a:moveTo>
                  <a:pt x="6333" y="0"/>
                </a:moveTo>
                <a:cubicBezTo>
                  <a:pt x="2836" y="0"/>
                  <a:pt x="1" y="2836"/>
                  <a:pt x="1" y="6333"/>
                </a:cubicBezTo>
                <a:cubicBezTo>
                  <a:pt x="1" y="9420"/>
                  <a:pt x="2143" y="11878"/>
                  <a:pt x="4916" y="12508"/>
                </a:cubicBezTo>
                <a:cubicBezTo>
                  <a:pt x="5408" y="12621"/>
                  <a:pt x="5838" y="12675"/>
                  <a:pt x="6211" y="12675"/>
                </a:cubicBezTo>
                <a:cubicBezTo>
                  <a:pt x="7914" y="12675"/>
                  <a:pt x="8444" y="11545"/>
                  <a:pt x="8444" y="9735"/>
                </a:cubicBezTo>
                <a:cubicBezTo>
                  <a:pt x="8444" y="9011"/>
                  <a:pt x="9011" y="8475"/>
                  <a:pt x="9705" y="8475"/>
                </a:cubicBezTo>
                <a:cubicBezTo>
                  <a:pt x="11878" y="8475"/>
                  <a:pt x="13139" y="7719"/>
                  <a:pt x="12508" y="4915"/>
                </a:cubicBezTo>
                <a:cubicBezTo>
                  <a:pt x="11878" y="2206"/>
                  <a:pt x="9452" y="0"/>
                  <a:pt x="633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74" name="Google Shape;9774;p73"/>
          <p:cNvGrpSpPr/>
          <p:nvPr/>
        </p:nvGrpSpPr>
        <p:grpSpPr>
          <a:xfrm>
            <a:off x="2562313" y="1534643"/>
            <a:ext cx="373654" cy="369068"/>
            <a:chOff x="-41530375" y="3218800"/>
            <a:chExt cx="319800" cy="315875"/>
          </a:xfrm>
          <a:solidFill>
            <a:srgbClr val="FFC000"/>
          </a:solidFill>
        </p:grpSpPr>
        <p:sp>
          <p:nvSpPr>
            <p:cNvPr id="9775" name="Google Shape;9775;p73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6" name="Google Shape;9776;p73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77" name="Google Shape;9777;p73"/>
          <p:cNvGrpSpPr/>
          <p:nvPr/>
        </p:nvGrpSpPr>
        <p:grpSpPr>
          <a:xfrm>
            <a:off x="2564607" y="2049801"/>
            <a:ext cx="369068" cy="289004"/>
            <a:chOff x="-41526450" y="3653375"/>
            <a:chExt cx="315875" cy="247350"/>
          </a:xfrm>
          <a:solidFill>
            <a:srgbClr val="FFC000"/>
          </a:solidFill>
        </p:grpSpPr>
        <p:sp>
          <p:nvSpPr>
            <p:cNvPr id="9778" name="Google Shape;9778;p73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9" name="Google Shape;9779;p73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80" name="Google Shape;9780;p73"/>
          <p:cNvGrpSpPr/>
          <p:nvPr/>
        </p:nvGrpSpPr>
        <p:grpSpPr>
          <a:xfrm>
            <a:off x="2565994" y="2412465"/>
            <a:ext cx="366293" cy="369974"/>
            <a:chOff x="-41526450" y="3951100"/>
            <a:chExt cx="313500" cy="316650"/>
          </a:xfrm>
          <a:solidFill>
            <a:srgbClr val="FFC000"/>
          </a:solidFill>
        </p:grpSpPr>
        <p:sp>
          <p:nvSpPr>
            <p:cNvPr id="9781" name="Google Shape;9781;p73"/>
            <p:cNvSpPr/>
            <p:nvPr/>
          </p:nvSpPr>
          <p:spPr>
            <a:xfrm>
              <a:off x="-41483125" y="4041675"/>
              <a:ext cx="226075" cy="226075"/>
            </a:xfrm>
            <a:custGeom>
              <a:avLst/>
              <a:gdLst/>
              <a:ahLst/>
              <a:cxnLst/>
              <a:rect l="l" t="t" r="r" b="b"/>
              <a:pathLst>
                <a:path w="9043" h="9043" extrusionOk="0">
                  <a:moveTo>
                    <a:pt x="4506" y="2174"/>
                  </a:moveTo>
                  <a:cubicBezTo>
                    <a:pt x="6144" y="2174"/>
                    <a:pt x="7404" y="3466"/>
                    <a:pt x="7436" y="5041"/>
                  </a:cubicBezTo>
                  <a:cubicBezTo>
                    <a:pt x="7436" y="6648"/>
                    <a:pt x="6144" y="7908"/>
                    <a:pt x="4506" y="7908"/>
                  </a:cubicBezTo>
                  <a:cubicBezTo>
                    <a:pt x="2899" y="7908"/>
                    <a:pt x="1639" y="6616"/>
                    <a:pt x="1639" y="5041"/>
                  </a:cubicBezTo>
                  <a:cubicBezTo>
                    <a:pt x="1639" y="3466"/>
                    <a:pt x="2931" y="2174"/>
                    <a:pt x="4506" y="2174"/>
                  </a:cubicBezTo>
                  <a:close/>
                  <a:moveTo>
                    <a:pt x="4506" y="0"/>
                  </a:moveTo>
                  <a:lnTo>
                    <a:pt x="1" y="3214"/>
                  </a:lnTo>
                  <a:lnTo>
                    <a:pt x="1" y="8664"/>
                  </a:lnTo>
                  <a:cubicBezTo>
                    <a:pt x="1" y="8885"/>
                    <a:pt x="190" y="9042"/>
                    <a:pt x="379" y="9042"/>
                  </a:cubicBezTo>
                  <a:lnTo>
                    <a:pt x="8665" y="9042"/>
                  </a:lnTo>
                  <a:cubicBezTo>
                    <a:pt x="8885" y="9042"/>
                    <a:pt x="9043" y="8853"/>
                    <a:pt x="9043" y="8664"/>
                  </a:cubicBezTo>
                  <a:lnTo>
                    <a:pt x="9043" y="3214"/>
                  </a:lnTo>
                  <a:lnTo>
                    <a:pt x="450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2" name="Google Shape;9782;p73"/>
            <p:cNvSpPr/>
            <p:nvPr/>
          </p:nvSpPr>
          <p:spPr>
            <a:xfrm>
              <a:off x="-41422475" y="4114925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4191" h="4191" extrusionOk="0">
                  <a:moveTo>
                    <a:pt x="2080" y="1040"/>
                  </a:moveTo>
                  <a:cubicBezTo>
                    <a:pt x="2332" y="1040"/>
                    <a:pt x="2521" y="1229"/>
                    <a:pt x="2521" y="1450"/>
                  </a:cubicBezTo>
                  <a:lnTo>
                    <a:pt x="2521" y="1859"/>
                  </a:lnTo>
                  <a:lnTo>
                    <a:pt x="2931" y="1859"/>
                  </a:lnTo>
                  <a:cubicBezTo>
                    <a:pt x="3151" y="1859"/>
                    <a:pt x="3372" y="2080"/>
                    <a:pt x="3372" y="2269"/>
                  </a:cubicBezTo>
                  <a:cubicBezTo>
                    <a:pt x="3372" y="2489"/>
                    <a:pt x="3151" y="2710"/>
                    <a:pt x="2931" y="2710"/>
                  </a:cubicBezTo>
                  <a:lnTo>
                    <a:pt x="2080" y="2710"/>
                  </a:lnTo>
                  <a:cubicBezTo>
                    <a:pt x="1859" y="2710"/>
                    <a:pt x="1702" y="2489"/>
                    <a:pt x="1702" y="2269"/>
                  </a:cubicBezTo>
                  <a:lnTo>
                    <a:pt x="1702" y="1450"/>
                  </a:lnTo>
                  <a:cubicBezTo>
                    <a:pt x="1702" y="1198"/>
                    <a:pt x="1891" y="1040"/>
                    <a:pt x="2080" y="1040"/>
                  </a:cubicBezTo>
                  <a:close/>
                  <a:moveTo>
                    <a:pt x="2080" y="0"/>
                  </a:moveTo>
                  <a:cubicBezTo>
                    <a:pt x="946" y="0"/>
                    <a:pt x="64" y="946"/>
                    <a:pt x="1" y="2111"/>
                  </a:cubicBezTo>
                  <a:cubicBezTo>
                    <a:pt x="64" y="3277"/>
                    <a:pt x="946" y="4191"/>
                    <a:pt x="2080" y="4191"/>
                  </a:cubicBezTo>
                  <a:cubicBezTo>
                    <a:pt x="3246" y="4191"/>
                    <a:pt x="4128" y="3245"/>
                    <a:pt x="4191" y="2111"/>
                  </a:cubicBezTo>
                  <a:cubicBezTo>
                    <a:pt x="4191" y="977"/>
                    <a:pt x="3246" y="63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3" name="Google Shape;9783;p73"/>
            <p:cNvSpPr/>
            <p:nvPr/>
          </p:nvSpPr>
          <p:spPr>
            <a:xfrm>
              <a:off x="-41526450" y="3951100"/>
              <a:ext cx="313500" cy="165575"/>
            </a:xfrm>
            <a:custGeom>
              <a:avLst/>
              <a:gdLst/>
              <a:ahLst/>
              <a:cxnLst/>
              <a:rect l="l" t="t" r="r" b="b"/>
              <a:pathLst>
                <a:path w="12540" h="6623" extrusionOk="0">
                  <a:moveTo>
                    <a:pt x="6239" y="0"/>
                  </a:moveTo>
                  <a:cubicBezTo>
                    <a:pt x="6018" y="0"/>
                    <a:pt x="5861" y="189"/>
                    <a:pt x="5861" y="378"/>
                  </a:cubicBezTo>
                  <a:lnTo>
                    <a:pt x="5861" y="1859"/>
                  </a:lnTo>
                  <a:lnTo>
                    <a:pt x="1891" y="4695"/>
                  </a:lnTo>
                  <a:lnTo>
                    <a:pt x="222" y="5860"/>
                  </a:lnTo>
                  <a:cubicBezTo>
                    <a:pt x="32" y="5986"/>
                    <a:pt x="1" y="6270"/>
                    <a:pt x="159" y="6459"/>
                  </a:cubicBezTo>
                  <a:cubicBezTo>
                    <a:pt x="230" y="6566"/>
                    <a:pt x="342" y="6623"/>
                    <a:pt x="460" y="6623"/>
                  </a:cubicBezTo>
                  <a:cubicBezTo>
                    <a:pt x="550" y="6623"/>
                    <a:pt x="644" y="6590"/>
                    <a:pt x="726" y="6522"/>
                  </a:cubicBezTo>
                  <a:lnTo>
                    <a:pt x="6050" y="2741"/>
                  </a:lnTo>
                  <a:cubicBezTo>
                    <a:pt x="6129" y="2678"/>
                    <a:pt x="6215" y="2647"/>
                    <a:pt x="6298" y="2647"/>
                  </a:cubicBezTo>
                  <a:cubicBezTo>
                    <a:pt x="6381" y="2647"/>
                    <a:pt x="6459" y="2678"/>
                    <a:pt x="6523" y="2741"/>
                  </a:cubicBezTo>
                  <a:lnTo>
                    <a:pt x="11847" y="6522"/>
                  </a:lnTo>
                  <a:cubicBezTo>
                    <a:pt x="11926" y="6575"/>
                    <a:pt x="12016" y="6600"/>
                    <a:pt x="12105" y="6600"/>
                  </a:cubicBezTo>
                  <a:cubicBezTo>
                    <a:pt x="12230" y="6600"/>
                    <a:pt x="12354" y="6551"/>
                    <a:pt x="12445" y="6459"/>
                  </a:cubicBezTo>
                  <a:cubicBezTo>
                    <a:pt x="12540" y="6270"/>
                    <a:pt x="12508" y="6018"/>
                    <a:pt x="12351" y="5860"/>
                  </a:cubicBezTo>
                  <a:lnTo>
                    <a:pt x="10713" y="4695"/>
                  </a:lnTo>
                  <a:lnTo>
                    <a:pt x="6712" y="1859"/>
                  </a:lnTo>
                  <a:lnTo>
                    <a:pt x="6712" y="378"/>
                  </a:lnTo>
                  <a:cubicBezTo>
                    <a:pt x="6680" y="189"/>
                    <a:pt x="6491" y="0"/>
                    <a:pt x="6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84" name="Google Shape;9784;p73"/>
          <p:cNvGrpSpPr/>
          <p:nvPr/>
        </p:nvGrpSpPr>
        <p:grpSpPr>
          <a:xfrm>
            <a:off x="1331249" y="2906594"/>
            <a:ext cx="339595" cy="371814"/>
            <a:chOff x="-39625900" y="3238300"/>
            <a:chExt cx="290650" cy="318225"/>
          </a:xfrm>
          <a:solidFill>
            <a:srgbClr val="FFC000"/>
          </a:solidFill>
        </p:grpSpPr>
        <p:sp>
          <p:nvSpPr>
            <p:cNvPr id="9785" name="Google Shape;9785;p73"/>
            <p:cNvSpPr/>
            <p:nvPr/>
          </p:nvSpPr>
          <p:spPr>
            <a:xfrm>
              <a:off x="-39625900" y="3238300"/>
              <a:ext cx="290650" cy="318225"/>
            </a:xfrm>
            <a:custGeom>
              <a:avLst/>
              <a:gdLst/>
              <a:ahLst/>
              <a:cxnLst/>
              <a:rect l="l" t="t" r="r" b="b"/>
              <a:pathLst>
                <a:path w="11626" h="12729" extrusionOk="0">
                  <a:moveTo>
                    <a:pt x="442" y="1"/>
                  </a:moveTo>
                  <a:cubicBezTo>
                    <a:pt x="221" y="1"/>
                    <a:pt x="32" y="190"/>
                    <a:pt x="32" y="442"/>
                  </a:cubicBezTo>
                  <a:lnTo>
                    <a:pt x="32" y="4159"/>
                  </a:lnTo>
                  <a:cubicBezTo>
                    <a:pt x="32" y="4317"/>
                    <a:pt x="126" y="4474"/>
                    <a:pt x="284" y="4569"/>
                  </a:cubicBezTo>
                  <a:cubicBezTo>
                    <a:pt x="1072" y="4821"/>
                    <a:pt x="1670" y="5640"/>
                    <a:pt x="1670" y="6491"/>
                  </a:cubicBezTo>
                  <a:cubicBezTo>
                    <a:pt x="1670" y="7404"/>
                    <a:pt x="1103" y="8129"/>
                    <a:pt x="284" y="8475"/>
                  </a:cubicBezTo>
                  <a:cubicBezTo>
                    <a:pt x="126" y="8507"/>
                    <a:pt x="0" y="8664"/>
                    <a:pt x="0" y="8853"/>
                  </a:cubicBezTo>
                  <a:lnTo>
                    <a:pt x="0" y="12319"/>
                  </a:lnTo>
                  <a:cubicBezTo>
                    <a:pt x="0" y="12571"/>
                    <a:pt x="221" y="12729"/>
                    <a:pt x="442" y="12729"/>
                  </a:cubicBezTo>
                  <a:lnTo>
                    <a:pt x="3308" y="12729"/>
                  </a:lnTo>
                  <a:lnTo>
                    <a:pt x="3308" y="4852"/>
                  </a:lnTo>
                  <a:cubicBezTo>
                    <a:pt x="3308" y="3687"/>
                    <a:pt x="4254" y="2805"/>
                    <a:pt x="5419" y="2741"/>
                  </a:cubicBezTo>
                  <a:lnTo>
                    <a:pt x="6238" y="2741"/>
                  </a:lnTo>
                  <a:cubicBezTo>
                    <a:pt x="7373" y="2741"/>
                    <a:pt x="8286" y="3687"/>
                    <a:pt x="8318" y="4852"/>
                  </a:cubicBezTo>
                  <a:lnTo>
                    <a:pt x="8318" y="12729"/>
                  </a:lnTo>
                  <a:lnTo>
                    <a:pt x="11216" y="12729"/>
                  </a:lnTo>
                  <a:cubicBezTo>
                    <a:pt x="11437" y="12729"/>
                    <a:pt x="11594" y="12508"/>
                    <a:pt x="11626" y="12319"/>
                  </a:cubicBezTo>
                  <a:lnTo>
                    <a:pt x="11626" y="8853"/>
                  </a:lnTo>
                  <a:cubicBezTo>
                    <a:pt x="11626" y="8696"/>
                    <a:pt x="11500" y="8538"/>
                    <a:pt x="11374" y="8475"/>
                  </a:cubicBezTo>
                  <a:cubicBezTo>
                    <a:pt x="10586" y="8192"/>
                    <a:pt x="9988" y="7404"/>
                    <a:pt x="9988" y="6491"/>
                  </a:cubicBezTo>
                  <a:cubicBezTo>
                    <a:pt x="9988" y="5577"/>
                    <a:pt x="10586" y="4852"/>
                    <a:pt x="11374" y="4569"/>
                  </a:cubicBezTo>
                  <a:cubicBezTo>
                    <a:pt x="11531" y="4537"/>
                    <a:pt x="11626" y="4380"/>
                    <a:pt x="11626" y="4159"/>
                  </a:cubicBezTo>
                  <a:lnTo>
                    <a:pt x="11626" y="442"/>
                  </a:lnTo>
                  <a:cubicBezTo>
                    <a:pt x="11626" y="190"/>
                    <a:pt x="11437" y="1"/>
                    <a:pt x="112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6" name="Google Shape;9786;p73"/>
            <p:cNvSpPr/>
            <p:nvPr/>
          </p:nvSpPr>
          <p:spPr>
            <a:xfrm>
              <a:off x="-39521150" y="3328875"/>
              <a:ext cx="82725" cy="227650"/>
            </a:xfrm>
            <a:custGeom>
              <a:avLst/>
              <a:gdLst/>
              <a:ahLst/>
              <a:cxnLst/>
              <a:rect l="l" t="t" r="r" b="b"/>
              <a:pathLst>
                <a:path w="3309" h="9106" extrusionOk="0">
                  <a:moveTo>
                    <a:pt x="1607" y="3309"/>
                  </a:moveTo>
                  <a:cubicBezTo>
                    <a:pt x="2080" y="3309"/>
                    <a:pt x="2426" y="3655"/>
                    <a:pt x="2426" y="4128"/>
                  </a:cubicBezTo>
                  <a:cubicBezTo>
                    <a:pt x="2426" y="4600"/>
                    <a:pt x="2080" y="4947"/>
                    <a:pt x="1607" y="4947"/>
                  </a:cubicBezTo>
                  <a:cubicBezTo>
                    <a:pt x="1135" y="4947"/>
                    <a:pt x="788" y="4600"/>
                    <a:pt x="788" y="4128"/>
                  </a:cubicBezTo>
                  <a:cubicBezTo>
                    <a:pt x="788" y="3655"/>
                    <a:pt x="1135" y="3309"/>
                    <a:pt x="1607" y="3309"/>
                  </a:cubicBezTo>
                  <a:close/>
                  <a:moveTo>
                    <a:pt x="1229" y="1"/>
                  </a:moveTo>
                  <a:cubicBezTo>
                    <a:pt x="536" y="1"/>
                    <a:pt x="1" y="536"/>
                    <a:pt x="1" y="1261"/>
                  </a:cubicBezTo>
                  <a:lnTo>
                    <a:pt x="1" y="9106"/>
                  </a:lnTo>
                  <a:lnTo>
                    <a:pt x="3309" y="9106"/>
                  </a:lnTo>
                  <a:lnTo>
                    <a:pt x="3309" y="1229"/>
                  </a:lnTo>
                  <a:cubicBezTo>
                    <a:pt x="3309" y="536"/>
                    <a:pt x="2742" y="1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87" name="Google Shape;9787;p73"/>
          <p:cNvSpPr/>
          <p:nvPr/>
        </p:nvSpPr>
        <p:spPr>
          <a:xfrm>
            <a:off x="1353422" y="3365720"/>
            <a:ext cx="315672" cy="369974"/>
          </a:xfrm>
          <a:custGeom>
            <a:avLst/>
            <a:gdLst/>
            <a:ahLst/>
            <a:cxnLst/>
            <a:rect l="l" t="t" r="r" b="b"/>
            <a:pathLst>
              <a:path w="10807" h="12666" extrusionOk="0">
                <a:moveTo>
                  <a:pt x="5419" y="851"/>
                </a:moveTo>
                <a:cubicBezTo>
                  <a:pt x="5640" y="851"/>
                  <a:pt x="5797" y="1040"/>
                  <a:pt x="5829" y="1261"/>
                </a:cubicBezTo>
                <a:cubicBezTo>
                  <a:pt x="5829" y="1513"/>
                  <a:pt x="6049" y="1670"/>
                  <a:pt x="6270" y="1670"/>
                </a:cubicBezTo>
                <a:lnTo>
                  <a:pt x="7940" y="1670"/>
                </a:lnTo>
                <a:cubicBezTo>
                  <a:pt x="8160" y="1670"/>
                  <a:pt x="8318" y="1859"/>
                  <a:pt x="8349" y="2048"/>
                </a:cubicBezTo>
                <a:lnTo>
                  <a:pt x="8349" y="2489"/>
                </a:lnTo>
                <a:lnTo>
                  <a:pt x="2615" y="2489"/>
                </a:lnTo>
                <a:lnTo>
                  <a:pt x="2615" y="2048"/>
                </a:lnTo>
                <a:lnTo>
                  <a:pt x="2521" y="2048"/>
                </a:lnTo>
                <a:cubicBezTo>
                  <a:pt x="2521" y="1828"/>
                  <a:pt x="2741" y="1670"/>
                  <a:pt x="2962" y="1670"/>
                </a:cubicBezTo>
                <a:lnTo>
                  <a:pt x="4569" y="1670"/>
                </a:lnTo>
                <a:cubicBezTo>
                  <a:pt x="4821" y="1670"/>
                  <a:pt x="5010" y="1481"/>
                  <a:pt x="5010" y="1261"/>
                </a:cubicBezTo>
                <a:cubicBezTo>
                  <a:pt x="5010" y="1040"/>
                  <a:pt x="5199" y="882"/>
                  <a:pt x="5419" y="851"/>
                </a:cubicBezTo>
                <a:close/>
                <a:moveTo>
                  <a:pt x="8203" y="5651"/>
                </a:moveTo>
                <a:cubicBezTo>
                  <a:pt x="8417" y="5651"/>
                  <a:pt x="8629" y="5730"/>
                  <a:pt x="8790" y="5892"/>
                </a:cubicBezTo>
                <a:lnTo>
                  <a:pt x="8885" y="5955"/>
                </a:lnTo>
                <a:cubicBezTo>
                  <a:pt x="9200" y="6270"/>
                  <a:pt x="9200" y="6805"/>
                  <a:pt x="8885" y="7152"/>
                </a:cubicBezTo>
                <a:lnTo>
                  <a:pt x="5577" y="10428"/>
                </a:lnTo>
                <a:cubicBezTo>
                  <a:pt x="5419" y="10586"/>
                  <a:pt x="5199" y="10665"/>
                  <a:pt x="4978" y="10665"/>
                </a:cubicBezTo>
                <a:cubicBezTo>
                  <a:pt x="4758" y="10665"/>
                  <a:pt x="4537" y="10586"/>
                  <a:pt x="4380" y="10428"/>
                </a:cubicBezTo>
                <a:lnTo>
                  <a:pt x="2773" y="8822"/>
                </a:lnTo>
                <a:cubicBezTo>
                  <a:pt x="2458" y="8507"/>
                  <a:pt x="2458" y="7971"/>
                  <a:pt x="2773" y="7656"/>
                </a:cubicBezTo>
                <a:lnTo>
                  <a:pt x="2836" y="7561"/>
                </a:lnTo>
                <a:cubicBezTo>
                  <a:pt x="2993" y="7404"/>
                  <a:pt x="3214" y="7325"/>
                  <a:pt x="3434" y="7325"/>
                </a:cubicBezTo>
                <a:cubicBezTo>
                  <a:pt x="3655" y="7325"/>
                  <a:pt x="3876" y="7404"/>
                  <a:pt x="4033" y="7561"/>
                </a:cubicBezTo>
                <a:lnTo>
                  <a:pt x="4978" y="8507"/>
                </a:lnTo>
                <a:lnTo>
                  <a:pt x="7625" y="5860"/>
                </a:lnTo>
                <a:cubicBezTo>
                  <a:pt x="7793" y="5722"/>
                  <a:pt x="7999" y="5651"/>
                  <a:pt x="8203" y="5651"/>
                </a:cubicBezTo>
                <a:close/>
                <a:moveTo>
                  <a:pt x="5419" y="0"/>
                </a:moveTo>
                <a:cubicBezTo>
                  <a:pt x="4852" y="0"/>
                  <a:pt x="4411" y="347"/>
                  <a:pt x="4222" y="851"/>
                </a:cubicBezTo>
                <a:lnTo>
                  <a:pt x="2930" y="851"/>
                </a:lnTo>
                <a:cubicBezTo>
                  <a:pt x="2363" y="851"/>
                  <a:pt x="1954" y="1198"/>
                  <a:pt x="1733" y="1670"/>
                </a:cubicBezTo>
                <a:lnTo>
                  <a:pt x="442" y="1670"/>
                </a:lnTo>
                <a:cubicBezTo>
                  <a:pt x="221" y="1670"/>
                  <a:pt x="0" y="1859"/>
                  <a:pt x="0" y="2048"/>
                </a:cubicBezTo>
                <a:lnTo>
                  <a:pt x="0" y="12256"/>
                </a:lnTo>
                <a:cubicBezTo>
                  <a:pt x="0" y="12508"/>
                  <a:pt x="221" y="12665"/>
                  <a:pt x="442" y="12665"/>
                </a:cubicBezTo>
                <a:lnTo>
                  <a:pt x="10366" y="12665"/>
                </a:lnTo>
                <a:cubicBezTo>
                  <a:pt x="10618" y="12665"/>
                  <a:pt x="10807" y="12445"/>
                  <a:pt x="10807" y="12256"/>
                </a:cubicBezTo>
                <a:lnTo>
                  <a:pt x="10807" y="2048"/>
                </a:lnTo>
                <a:cubicBezTo>
                  <a:pt x="10807" y="1828"/>
                  <a:pt x="10618" y="1670"/>
                  <a:pt x="10366" y="1670"/>
                </a:cubicBezTo>
                <a:lnTo>
                  <a:pt x="9074" y="1670"/>
                </a:lnTo>
                <a:cubicBezTo>
                  <a:pt x="8916" y="1198"/>
                  <a:pt x="8444" y="851"/>
                  <a:pt x="7877" y="851"/>
                </a:cubicBezTo>
                <a:lnTo>
                  <a:pt x="6585" y="851"/>
                </a:lnTo>
                <a:cubicBezTo>
                  <a:pt x="6427" y="378"/>
                  <a:pt x="5955" y="0"/>
                  <a:pt x="541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88" name="Google Shape;9788;p73"/>
          <p:cNvGrpSpPr/>
          <p:nvPr/>
        </p:nvGrpSpPr>
        <p:grpSpPr>
          <a:xfrm>
            <a:off x="1325300" y="3823055"/>
            <a:ext cx="366293" cy="370441"/>
            <a:chOff x="-39647175" y="3972000"/>
            <a:chExt cx="313500" cy="317050"/>
          </a:xfrm>
          <a:solidFill>
            <a:srgbClr val="FFC000"/>
          </a:solidFill>
        </p:grpSpPr>
        <p:sp>
          <p:nvSpPr>
            <p:cNvPr id="9789" name="Google Shape;9789;p73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0" name="Google Shape;9790;p73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1" name="Google Shape;9791;p73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92" name="Google Shape;9792;p73"/>
          <p:cNvGrpSpPr/>
          <p:nvPr/>
        </p:nvGrpSpPr>
        <p:grpSpPr>
          <a:xfrm>
            <a:off x="3494427" y="2887053"/>
            <a:ext cx="375495" cy="370879"/>
            <a:chOff x="-37808850" y="3221575"/>
            <a:chExt cx="321375" cy="317425"/>
          </a:xfrm>
          <a:solidFill>
            <a:srgbClr val="FFC000"/>
          </a:solidFill>
        </p:grpSpPr>
        <p:sp>
          <p:nvSpPr>
            <p:cNvPr id="9793" name="Google Shape;9793;p73"/>
            <p:cNvSpPr/>
            <p:nvPr/>
          </p:nvSpPr>
          <p:spPr>
            <a:xfrm>
              <a:off x="-37808850" y="3294050"/>
              <a:ext cx="261500" cy="244950"/>
            </a:xfrm>
            <a:custGeom>
              <a:avLst/>
              <a:gdLst/>
              <a:ahLst/>
              <a:cxnLst/>
              <a:rect l="l" t="t" r="r" b="b"/>
              <a:pathLst>
                <a:path w="10460" h="9798" extrusionOk="0">
                  <a:moveTo>
                    <a:pt x="6091" y="980"/>
                  </a:moveTo>
                  <a:cubicBezTo>
                    <a:pt x="6596" y="980"/>
                    <a:pt x="7119" y="1154"/>
                    <a:pt x="7562" y="1520"/>
                  </a:cubicBezTo>
                  <a:cubicBezTo>
                    <a:pt x="7719" y="1677"/>
                    <a:pt x="7751" y="1898"/>
                    <a:pt x="7593" y="2087"/>
                  </a:cubicBezTo>
                  <a:cubicBezTo>
                    <a:pt x="7518" y="2181"/>
                    <a:pt x="7387" y="2241"/>
                    <a:pt x="7260" y="2241"/>
                  </a:cubicBezTo>
                  <a:cubicBezTo>
                    <a:pt x="7174" y="2241"/>
                    <a:pt x="7090" y="2213"/>
                    <a:pt x="7026" y="2150"/>
                  </a:cubicBezTo>
                  <a:cubicBezTo>
                    <a:pt x="6747" y="1918"/>
                    <a:pt x="6415" y="1807"/>
                    <a:pt x="6101" y="1807"/>
                  </a:cubicBezTo>
                  <a:cubicBezTo>
                    <a:pt x="5776" y="1807"/>
                    <a:pt x="5470" y="1925"/>
                    <a:pt x="5262" y="2150"/>
                  </a:cubicBezTo>
                  <a:cubicBezTo>
                    <a:pt x="5183" y="2229"/>
                    <a:pt x="5073" y="2268"/>
                    <a:pt x="4962" y="2268"/>
                  </a:cubicBezTo>
                  <a:cubicBezTo>
                    <a:pt x="4852" y="2268"/>
                    <a:pt x="4742" y="2229"/>
                    <a:pt x="4663" y="2150"/>
                  </a:cubicBezTo>
                  <a:cubicBezTo>
                    <a:pt x="4506" y="1992"/>
                    <a:pt x="4506" y="1709"/>
                    <a:pt x="4663" y="1551"/>
                  </a:cubicBezTo>
                  <a:cubicBezTo>
                    <a:pt x="5037" y="1177"/>
                    <a:pt x="5553" y="980"/>
                    <a:pt x="6091" y="980"/>
                  </a:cubicBezTo>
                  <a:close/>
                  <a:moveTo>
                    <a:pt x="3781" y="7852"/>
                  </a:moveTo>
                  <a:lnTo>
                    <a:pt x="4348" y="8451"/>
                  </a:lnTo>
                  <a:lnTo>
                    <a:pt x="4002" y="8797"/>
                  </a:lnTo>
                  <a:cubicBezTo>
                    <a:pt x="3923" y="8876"/>
                    <a:pt x="3812" y="8915"/>
                    <a:pt x="3702" y="8915"/>
                  </a:cubicBezTo>
                  <a:cubicBezTo>
                    <a:pt x="3592" y="8915"/>
                    <a:pt x="3482" y="8876"/>
                    <a:pt x="3403" y="8797"/>
                  </a:cubicBezTo>
                  <a:cubicBezTo>
                    <a:pt x="3214" y="8640"/>
                    <a:pt x="3214" y="8356"/>
                    <a:pt x="3403" y="8199"/>
                  </a:cubicBezTo>
                  <a:lnTo>
                    <a:pt x="3781" y="7852"/>
                  </a:lnTo>
                  <a:close/>
                  <a:moveTo>
                    <a:pt x="6201" y="1"/>
                  </a:moveTo>
                  <a:cubicBezTo>
                    <a:pt x="5236" y="1"/>
                    <a:pt x="4264" y="375"/>
                    <a:pt x="3529" y="1110"/>
                  </a:cubicBezTo>
                  <a:lnTo>
                    <a:pt x="2363" y="2307"/>
                  </a:lnTo>
                  <a:cubicBezTo>
                    <a:pt x="2269" y="2370"/>
                    <a:pt x="2206" y="2402"/>
                    <a:pt x="2048" y="2402"/>
                  </a:cubicBezTo>
                  <a:cubicBezTo>
                    <a:pt x="1450" y="2465"/>
                    <a:pt x="851" y="2622"/>
                    <a:pt x="378" y="3095"/>
                  </a:cubicBezTo>
                  <a:cubicBezTo>
                    <a:pt x="0" y="3441"/>
                    <a:pt x="0" y="4040"/>
                    <a:pt x="347" y="4418"/>
                  </a:cubicBezTo>
                  <a:lnTo>
                    <a:pt x="3182" y="7254"/>
                  </a:lnTo>
                  <a:lnTo>
                    <a:pt x="2773" y="7663"/>
                  </a:lnTo>
                  <a:cubicBezTo>
                    <a:pt x="2300" y="8136"/>
                    <a:pt x="2300" y="8923"/>
                    <a:pt x="2773" y="9427"/>
                  </a:cubicBezTo>
                  <a:cubicBezTo>
                    <a:pt x="3009" y="9664"/>
                    <a:pt x="3324" y="9782"/>
                    <a:pt x="3647" y="9782"/>
                  </a:cubicBezTo>
                  <a:cubicBezTo>
                    <a:pt x="3970" y="9782"/>
                    <a:pt x="4301" y="9664"/>
                    <a:pt x="4569" y="9427"/>
                  </a:cubicBezTo>
                  <a:lnTo>
                    <a:pt x="4947" y="9018"/>
                  </a:lnTo>
                  <a:lnTo>
                    <a:pt x="5419" y="9490"/>
                  </a:lnTo>
                  <a:cubicBezTo>
                    <a:pt x="5624" y="9695"/>
                    <a:pt x="5868" y="9798"/>
                    <a:pt x="6112" y="9798"/>
                  </a:cubicBezTo>
                  <a:cubicBezTo>
                    <a:pt x="6357" y="9798"/>
                    <a:pt x="6601" y="9695"/>
                    <a:pt x="6805" y="9490"/>
                  </a:cubicBezTo>
                  <a:cubicBezTo>
                    <a:pt x="7278" y="9018"/>
                    <a:pt x="7436" y="8388"/>
                    <a:pt x="7467" y="7852"/>
                  </a:cubicBezTo>
                  <a:cubicBezTo>
                    <a:pt x="7467" y="7726"/>
                    <a:pt x="7499" y="7663"/>
                    <a:pt x="7593" y="7569"/>
                  </a:cubicBezTo>
                  <a:lnTo>
                    <a:pt x="8696" y="6466"/>
                  </a:lnTo>
                  <a:cubicBezTo>
                    <a:pt x="10460" y="4702"/>
                    <a:pt x="10145" y="1740"/>
                    <a:pt x="8066" y="511"/>
                  </a:cubicBezTo>
                  <a:cubicBezTo>
                    <a:pt x="7496" y="170"/>
                    <a:pt x="6850" y="1"/>
                    <a:pt x="62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4" name="Google Shape;9794;p73"/>
            <p:cNvSpPr/>
            <p:nvPr/>
          </p:nvSpPr>
          <p:spPr>
            <a:xfrm>
              <a:off x="-37601700" y="3221575"/>
              <a:ext cx="114225" cy="111275"/>
            </a:xfrm>
            <a:custGeom>
              <a:avLst/>
              <a:gdLst/>
              <a:ahLst/>
              <a:cxnLst/>
              <a:rect l="l" t="t" r="r" b="b"/>
              <a:pathLst>
                <a:path w="4569" h="4451" extrusionOk="0">
                  <a:moveTo>
                    <a:pt x="3226" y="0"/>
                  </a:moveTo>
                  <a:cubicBezTo>
                    <a:pt x="2907" y="0"/>
                    <a:pt x="2584" y="118"/>
                    <a:pt x="2332" y="355"/>
                  </a:cubicBezTo>
                  <a:lnTo>
                    <a:pt x="0" y="2686"/>
                  </a:lnTo>
                  <a:cubicBezTo>
                    <a:pt x="788" y="3095"/>
                    <a:pt x="1355" y="3631"/>
                    <a:pt x="1796" y="4450"/>
                  </a:cubicBezTo>
                  <a:lnTo>
                    <a:pt x="4096" y="2119"/>
                  </a:lnTo>
                  <a:cubicBezTo>
                    <a:pt x="4568" y="1646"/>
                    <a:pt x="4568" y="859"/>
                    <a:pt x="4096" y="355"/>
                  </a:cubicBezTo>
                  <a:cubicBezTo>
                    <a:pt x="3860" y="118"/>
                    <a:pt x="3545" y="0"/>
                    <a:pt x="32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95" name="Google Shape;9795;p73"/>
          <p:cNvGrpSpPr/>
          <p:nvPr/>
        </p:nvGrpSpPr>
        <p:grpSpPr>
          <a:xfrm>
            <a:off x="3503201" y="3409084"/>
            <a:ext cx="372749" cy="241158"/>
            <a:chOff x="-37806500" y="3643030"/>
            <a:chExt cx="319025" cy="206400"/>
          </a:xfrm>
          <a:solidFill>
            <a:srgbClr val="FFC000"/>
          </a:solidFill>
        </p:grpSpPr>
        <p:sp>
          <p:nvSpPr>
            <p:cNvPr id="9796" name="Google Shape;9796;p73"/>
            <p:cNvSpPr/>
            <p:nvPr/>
          </p:nvSpPr>
          <p:spPr>
            <a:xfrm>
              <a:off x="-37615100" y="3759700"/>
              <a:ext cx="62250" cy="62250"/>
            </a:xfrm>
            <a:custGeom>
              <a:avLst/>
              <a:gdLst/>
              <a:ahLst/>
              <a:cxnLst/>
              <a:rect l="l" t="t" r="r" b="b"/>
              <a:pathLst>
                <a:path w="2490" h="2490" extrusionOk="0">
                  <a:moveTo>
                    <a:pt x="1229" y="1"/>
                  </a:moveTo>
                  <a:cubicBezTo>
                    <a:pt x="568" y="1"/>
                    <a:pt x="1" y="568"/>
                    <a:pt x="1" y="1261"/>
                  </a:cubicBezTo>
                  <a:cubicBezTo>
                    <a:pt x="1" y="1923"/>
                    <a:pt x="568" y="2490"/>
                    <a:pt x="1229" y="2490"/>
                  </a:cubicBezTo>
                  <a:cubicBezTo>
                    <a:pt x="1891" y="2490"/>
                    <a:pt x="2426" y="1954"/>
                    <a:pt x="2490" y="1261"/>
                  </a:cubicBezTo>
                  <a:cubicBezTo>
                    <a:pt x="2490" y="599"/>
                    <a:pt x="1922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7" name="Google Shape;9797;p73"/>
            <p:cNvSpPr/>
            <p:nvPr/>
          </p:nvSpPr>
          <p:spPr>
            <a:xfrm>
              <a:off x="-37806500" y="3643030"/>
              <a:ext cx="319025" cy="206400"/>
            </a:xfrm>
            <a:custGeom>
              <a:avLst/>
              <a:gdLst/>
              <a:ahLst/>
              <a:cxnLst/>
              <a:rect l="l" t="t" r="r" b="b"/>
              <a:pathLst>
                <a:path w="12761" h="8256" extrusionOk="0">
                  <a:moveTo>
                    <a:pt x="5357" y="1702"/>
                  </a:moveTo>
                  <a:cubicBezTo>
                    <a:pt x="5609" y="1702"/>
                    <a:pt x="5798" y="1923"/>
                    <a:pt x="5798" y="2112"/>
                  </a:cubicBezTo>
                  <a:cubicBezTo>
                    <a:pt x="5766" y="2332"/>
                    <a:pt x="5609" y="2490"/>
                    <a:pt x="5357" y="2490"/>
                  </a:cubicBezTo>
                  <a:lnTo>
                    <a:pt x="2049" y="2490"/>
                  </a:lnTo>
                  <a:cubicBezTo>
                    <a:pt x="1828" y="2490"/>
                    <a:pt x="1639" y="2301"/>
                    <a:pt x="1639" y="2112"/>
                  </a:cubicBezTo>
                  <a:cubicBezTo>
                    <a:pt x="1639" y="1860"/>
                    <a:pt x="1828" y="1702"/>
                    <a:pt x="2049" y="1702"/>
                  </a:cubicBezTo>
                  <a:close/>
                  <a:moveTo>
                    <a:pt x="5357" y="3309"/>
                  </a:moveTo>
                  <a:cubicBezTo>
                    <a:pt x="5609" y="3309"/>
                    <a:pt x="5798" y="3529"/>
                    <a:pt x="5798" y="3750"/>
                  </a:cubicBezTo>
                  <a:cubicBezTo>
                    <a:pt x="5766" y="4002"/>
                    <a:pt x="5609" y="4160"/>
                    <a:pt x="5357" y="4160"/>
                  </a:cubicBezTo>
                  <a:lnTo>
                    <a:pt x="2049" y="4160"/>
                  </a:lnTo>
                  <a:cubicBezTo>
                    <a:pt x="1828" y="4160"/>
                    <a:pt x="1639" y="3939"/>
                    <a:pt x="1639" y="3750"/>
                  </a:cubicBezTo>
                  <a:cubicBezTo>
                    <a:pt x="1639" y="3529"/>
                    <a:pt x="1828" y="3309"/>
                    <a:pt x="2049" y="3309"/>
                  </a:cubicBezTo>
                  <a:close/>
                  <a:moveTo>
                    <a:pt x="5357" y="4979"/>
                  </a:moveTo>
                  <a:cubicBezTo>
                    <a:pt x="5609" y="4979"/>
                    <a:pt x="5798" y="5168"/>
                    <a:pt x="5798" y="5388"/>
                  </a:cubicBezTo>
                  <a:cubicBezTo>
                    <a:pt x="5766" y="5640"/>
                    <a:pt x="5609" y="5798"/>
                    <a:pt x="5357" y="5798"/>
                  </a:cubicBezTo>
                  <a:lnTo>
                    <a:pt x="2049" y="5798"/>
                  </a:lnTo>
                  <a:cubicBezTo>
                    <a:pt x="1828" y="5798"/>
                    <a:pt x="1639" y="5609"/>
                    <a:pt x="1639" y="5388"/>
                  </a:cubicBezTo>
                  <a:cubicBezTo>
                    <a:pt x="1639" y="5136"/>
                    <a:pt x="1828" y="4979"/>
                    <a:pt x="2049" y="4979"/>
                  </a:cubicBezTo>
                  <a:close/>
                  <a:moveTo>
                    <a:pt x="8948" y="1671"/>
                  </a:moveTo>
                  <a:cubicBezTo>
                    <a:pt x="10082" y="1671"/>
                    <a:pt x="10996" y="2584"/>
                    <a:pt x="11028" y="3750"/>
                  </a:cubicBezTo>
                  <a:cubicBezTo>
                    <a:pt x="10996" y="4916"/>
                    <a:pt x="10082" y="5798"/>
                    <a:pt x="8948" y="5798"/>
                  </a:cubicBezTo>
                  <a:cubicBezTo>
                    <a:pt x="7814" y="5798"/>
                    <a:pt x="6900" y="4853"/>
                    <a:pt x="6869" y="3750"/>
                  </a:cubicBezTo>
                  <a:cubicBezTo>
                    <a:pt x="6869" y="2616"/>
                    <a:pt x="7814" y="1702"/>
                    <a:pt x="8948" y="1671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68"/>
                    <a:pt x="1" y="1230"/>
                  </a:cubicBezTo>
                  <a:lnTo>
                    <a:pt x="1" y="6207"/>
                  </a:lnTo>
                  <a:cubicBezTo>
                    <a:pt x="1" y="6743"/>
                    <a:pt x="379" y="7184"/>
                    <a:pt x="852" y="7373"/>
                  </a:cubicBezTo>
                  <a:lnTo>
                    <a:pt x="852" y="7846"/>
                  </a:lnTo>
                  <a:cubicBezTo>
                    <a:pt x="852" y="8098"/>
                    <a:pt x="1041" y="8255"/>
                    <a:pt x="1261" y="8255"/>
                  </a:cubicBezTo>
                  <a:lnTo>
                    <a:pt x="2931" y="8255"/>
                  </a:lnTo>
                  <a:cubicBezTo>
                    <a:pt x="3151" y="8255"/>
                    <a:pt x="3372" y="8066"/>
                    <a:pt x="3372" y="7846"/>
                  </a:cubicBezTo>
                  <a:lnTo>
                    <a:pt x="3372" y="7436"/>
                  </a:lnTo>
                  <a:lnTo>
                    <a:pt x="9421" y="7436"/>
                  </a:lnTo>
                  <a:lnTo>
                    <a:pt x="9421" y="7846"/>
                  </a:lnTo>
                  <a:cubicBezTo>
                    <a:pt x="9421" y="8098"/>
                    <a:pt x="9610" y="8255"/>
                    <a:pt x="9862" y="8255"/>
                  </a:cubicBezTo>
                  <a:lnTo>
                    <a:pt x="11500" y="8255"/>
                  </a:lnTo>
                  <a:cubicBezTo>
                    <a:pt x="11752" y="8255"/>
                    <a:pt x="11941" y="8066"/>
                    <a:pt x="11941" y="7846"/>
                  </a:cubicBezTo>
                  <a:lnTo>
                    <a:pt x="11941" y="7373"/>
                  </a:lnTo>
                  <a:cubicBezTo>
                    <a:pt x="12414" y="7215"/>
                    <a:pt x="12760" y="6743"/>
                    <a:pt x="12760" y="6207"/>
                  </a:cubicBezTo>
                  <a:lnTo>
                    <a:pt x="12760" y="1230"/>
                  </a:lnTo>
                  <a:cubicBezTo>
                    <a:pt x="12666" y="599"/>
                    <a:pt x="12099" y="1"/>
                    <a:pt x="11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98" name="Google Shape;9798;p73"/>
          <p:cNvGrpSpPr/>
          <p:nvPr/>
        </p:nvGrpSpPr>
        <p:grpSpPr>
          <a:xfrm>
            <a:off x="3505508" y="3801381"/>
            <a:ext cx="368134" cy="371814"/>
            <a:chOff x="-37804925" y="3953450"/>
            <a:chExt cx="315075" cy="318225"/>
          </a:xfrm>
          <a:solidFill>
            <a:srgbClr val="FFC000"/>
          </a:solidFill>
        </p:grpSpPr>
        <p:sp>
          <p:nvSpPr>
            <p:cNvPr id="9799" name="Google Shape;9799;p73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0" name="Google Shape;9800;p73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1" name="Google Shape;9801;p73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02" name="Google Shape;9802;p73"/>
          <p:cNvSpPr/>
          <p:nvPr/>
        </p:nvSpPr>
        <p:spPr>
          <a:xfrm>
            <a:off x="2754452" y="4266125"/>
            <a:ext cx="265986" cy="369039"/>
          </a:xfrm>
          <a:custGeom>
            <a:avLst/>
            <a:gdLst/>
            <a:ahLst/>
            <a:cxnLst/>
            <a:rect l="l" t="t" r="r" b="b"/>
            <a:pathLst>
              <a:path w="9106" h="12634" extrusionOk="0">
                <a:moveTo>
                  <a:pt x="7499" y="788"/>
                </a:moveTo>
                <a:lnTo>
                  <a:pt x="7499" y="1859"/>
                </a:lnTo>
                <a:cubicBezTo>
                  <a:pt x="7499" y="2426"/>
                  <a:pt x="7373" y="3025"/>
                  <a:pt x="7121" y="3529"/>
                </a:cubicBezTo>
                <a:cubicBezTo>
                  <a:pt x="6806" y="3466"/>
                  <a:pt x="6554" y="3434"/>
                  <a:pt x="6239" y="3434"/>
                </a:cubicBezTo>
                <a:cubicBezTo>
                  <a:pt x="5546" y="3434"/>
                  <a:pt x="4916" y="3592"/>
                  <a:pt x="4380" y="3844"/>
                </a:cubicBezTo>
                <a:cubicBezTo>
                  <a:pt x="3907" y="4096"/>
                  <a:pt x="3403" y="4222"/>
                  <a:pt x="2931" y="4222"/>
                </a:cubicBezTo>
                <a:cubicBezTo>
                  <a:pt x="2710" y="4222"/>
                  <a:pt x="2521" y="4159"/>
                  <a:pt x="2364" y="4127"/>
                </a:cubicBezTo>
                <a:cubicBezTo>
                  <a:pt x="2301" y="4001"/>
                  <a:pt x="2206" y="3938"/>
                  <a:pt x="2175" y="3812"/>
                </a:cubicBezTo>
                <a:cubicBezTo>
                  <a:pt x="1860" y="3277"/>
                  <a:pt x="1702" y="2552"/>
                  <a:pt x="1702" y="1859"/>
                </a:cubicBezTo>
                <a:lnTo>
                  <a:pt x="1702" y="788"/>
                </a:lnTo>
                <a:close/>
                <a:moveTo>
                  <a:pt x="5357" y="7278"/>
                </a:moveTo>
                <a:cubicBezTo>
                  <a:pt x="5451" y="7372"/>
                  <a:pt x="5546" y="7435"/>
                  <a:pt x="5672" y="7467"/>
                </a:cubicBezTo>
                <a:cubicBezTo>
                  <a:pt x="6869" y="8066"/>
                  <a:pt x="7436" y="9420"/>
                  <a:pt x="7436" y="10743"/>
                </a:cubicBezTo>
                <a:lnTo>
                  <a:pt x="7436" y="11279"/>
                </a:lnTo>
                <a:lnTo>
                  <a:pt x="4821" y="9294"/>
                </a:lnTo>
                <a:cubicBezTo>
                  <a:pt x="4742" y="9231"/>
                  <a:pt x="4648" y="9200"/>
                  <a:pt x="4553" y="9200"/>
                </a:cubicBezTo>
                <a:cubicBezTo>
                  <a:pt x="4459" y="9200"/>
                  <a:pt x="4364" y="9231"/>
                  <a:pt x="4285" y="9294"/>
                </a:cubicBezTo>
                <a:lnTo>
                  <a:pt x="1671" y="11279"/>
                </a:lnTo>
                <a:lnTo>
                  <a:pt x="1671" y="10743"/>
                </a:lnTo>
                <a:cubicBezTo>
                  <a:pt x="1671" y="9357"/>
                  <a:pt x="2238" y="8066"/>
                  <a:pt x="3435" y="7467"/>
                </a:cubicBezTo>
                <a:cubicBezTo>
                  <a:pt x="3561" y="7435"/>
                  <a:pt x="3624" y="7372"/>
                  <a:pt x="3750" y="7278"/>
                </a:cubicBezTo>
                <a:lnTo>
                  <a:pt x="4191" y="8160"/>
                </a:lnTo>
                <a:cubicBezTo>
                  <a:pt x="4270" y="8318"/>
                  <a:pt x="4411" y="8396"/>
                  <a:pt x="4557" y="8396"/>
                </a:cubicBezTo>
                <a:cubicBezTo>
                  <a:pt x="4703" y="8396"/>
                  <a:pt x="4853" y="8318"/>
                  <a:pt x="4947" y="8160"/>
                </a:cubicBezTo>
                <a:lnTo>
                  <a:pt x="5357" y="7278"/>
                </a:lnTo>
                <a:close/>
                <a:moveTo>
                  <a:pt x="410" y="0"/>
                </a:moveTo>
                <a:cubicBezTo>
                  <a:pt x="158" y="0"/>
                  <a:pt x="1" y="189"/>
                  <a:pt x="1" y="410"/>
                </a:cubicBezTo>
                <a:cubicBezTo>
                  <a:pt x="1" y="630"/>
                  <a:pt x="190" y="788"/>
                  <a:pt x="410" y="788"/>
                </a:cubicBezTo>
                <a:lnTo>
                  <a:pt x="820" y="788"/>
                </a:lnTo>
                <a:lnTo>
                  <a:pt x="820" y="1859"/>
                </a:lnTo>
                <a:cubicBezTo>
                  <a:pt x="820" y="3749"/>
                  <a:pt x="1734" y="5199"/>
                  <a:pt x="3088" y="5860"/>
                </a:cubicBezTo>
                <a:cubicBezTo>
                  <a:pt x="3403" y="6018"/>
                  <a:pt x="3403" y="6585"/>
                  <a:pt x="3088" y="6742"/>
                </a:cubicBezTo>
                <a:cubicBezTo>
                  <a:pt x="1576" y="7467"/>
                  <a:pt x="820" y="9042"/>
                  <a:pt x="820" y="10743"/>
                </a:cubicBezTo>
                <a:lnTo>
                  <a:pt x="820" y="11815"/>
                </a:lnTo>
                <a:lnTo>
                  <a:pt x="410" y="11815"/>
                </a:lnTo>
                <a:cubicBezTo>
                  <a:pt x="158" y="11815"/>
                  <a:pt x="1" y="12004"/>
                  <a:pt x="1" y="12256"/>
                </a:cubicBezTo>
                <a:cubicBezTo>
                  <a:pt x="1" y="12476"/>
                  <a:pt x="190" y="12634"/>
                  <a:pt x="410" y="12634"/>
                </a:cubicBezTo>
                <a:lnTo>
                  <a:pt x="8665" y="12634"/>
                </a:lnTo>
                <a:cubicBezTo>
                  <a:pt x="8917" y="12634"/>
                  <a:pt x="9106" y="12445"/>
                  <a:pt x="9106" y="12256"/>
                </a:cubicBezTo>
                <a:cubicBezTo>
                  <a:pt x="9106" y="12004"/>
                  <a:pt x="8917" y="11815"/>
                  <a:pt x="8665" y="11815"/>
                </a:cubicBezTo>
                <a:lnTo>
                  <a:pt x="8287" y="11815"/>
                </a:lnTo>
                <a:lnTo>
                  <a:pt x="8287" y="10743"/>
                </a:lnTo>
                <a:cubicBezTo>
                  <a:pt x="8287" y="9042"/>
                  <a:pt x="7530" y="7467"/>
                  <a:pt x="6018" y="6742"/>
                </a:cubicBezTo>
                <a:cubicBezTo>
                  <a:pt x="5703" y="6585"/>
                  <a:pt x="5672" y="6018"/>
                  <a:pt x="6018" y="5860"/>
                </a:cubicBezTo>
                <a:cubicBezTo>
                  <a:pt x="7530" y="5136"/>
                  <a:pt x="8287" y="3560"/>
                  <a:pt x="8287" y="1859"/>
                </a:cubicBezTo>
                <a:lnTo>
                  <a:pt x="8287" y="788"/>
                </a:lnTo>
                <a:lnTo>
                  <a:pt x="8665" y="788"/>
                </a:lnTo>
                <a:cubicBezTo>
                  <a:pt x="8917" y="788"/>
                  <a:pt x="9106" y="599"/>
                  <a:pt x="9106" y="410"/>
                </a:cubicBezTo>
                <a:cubicBezTo>
                  <a:pt x="9106" y="158"/>
                  <a:pt x="8917" y="0"/>
                  <a:pt x="866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03" name="Google Shape;9803;p73"/>
          <p:cNvGrpSpPr/>
          <p:nvPr/>
        </p:nvGrpSpPr>
        <p:grpSpPr>
          <a:xfrm>
            <a:off x="4860977" y="1553988"/>
            <a:ext cx="355663" cy="308725"/>
            <a:chOff x="-28462125" y="3199700"/>
            <a:chExt cx="298550" cy="259150"/>
          </a:xfrm>
          <a:solidFill>
            <a:srgbClr val="FFC000"/>
          </a:solidFill>
        </p:grpSpPr>
        <p:sp>
          <p:nvSpPr>
            <p:cNvPr id="9804" name="Google Shape;9804;p73"/>
            <p:cNvSpPr/>
            <p:nvPr/>
          </p:nvSpPr>
          <p:spPr>
            <a:xfrm>
              <a:off x="-28459750" y="3284775"/>
              <a:ext cx="296175" cy="104775"/>
            </a:xfrm>
            <a:custGeom>
              <a:avLst/>
              <a:gdLst/>
              <a:ahLst/>
              <a:cxnLst/>
              <a:rect l="l" t="t" r="r" b="b"/>
              <a:pathLst>
                <a:path w="11847" h="4191" extrusionOk="0">
                  <a:moveTo>
                    <a:pt x="5230" y="0"/>
                  </a:moveTo>
                  <a:cubicBezTo>
                    <a:pt x="5073" y="0"/>
                    <a:pt x="4947" y="63"/>
                    <a:pt x="4915" y="189"/>
                  </a:cubicBezTo>
                  <a:lnTo>
                    <a:pt x="4096" y="2080"/>
                  </a:lnTo>
                  <a:lnTo>
                    <a:pt x="347" y="2080"/>
                  </a:lnTo>
                  <a:cubicBezTo>
                    <a:pt x="158" y="2080"/>
                    <a:pt x="0" y="2237"/>
                    <a:pt x="0" y="2426"/>
                  </a:cubicBezTo>
                  <a:cubicBezTo>
                    <a:pt x="0" y="2615"/>
                    <a:pt x="158" y="2773"/>
                    <a:pt x="347" y="2773"/>
                  </a:cubicBezTo>
                  <a:lnTo>
                    <a:pt x="4316" y="2773"/>
                  </a:lnTo>
                  <a:cubicBezTo>
                    <a:pt x="4411" y="2773"/>
                    <a:pt x="4505" y="2710"/>
                    <a:pt x="4600" y="2584"/>
                  </a:cubicBezTo>
                  <a:lnTo>
                    <a:pt x="5199" y="1292"/>
                  </a:lnTo>
                  <a:lnTo>
                    <a:pt x="6238" y="3970"/>
                  </a:lnTo>
                  <a:cubicBezTo>
                    <a:pt x="6301" y="4096"/>
                    <a:pt x="6396" y="4159"/>
                    <a:pt x="6522" y="4191"/>
                  </a:cubicBezTo>
                  <a:lnTo>
                    <a:pt x="6553" y="4191"/>
                  </a:lnTo>
                  <a:cubicBezTo>
                    <a:pt x="6679" y="4191"/>
                    <a:pt x="6805" y="4127"/>
                    <a:pt x="6868" y="4033"/>
                  </a:cubicBezTo>
                  <a:lnTo>
                    <a:pt x="7624" y="2836"/>
                  </a:lnTo>
                  <a:lnTo>
                    <a:pt x="11500" y="2836"/>
                  </a:lnTo>
                  <a:cubicBezTo>
                    <a:pt x="11689" y="2836"/>
                    <a:pt x="11846" y="2678"/>
                    <a:pt x="11846" y="2458"/>
                  </a:cubicBezTo>
                  <a:cubicBezTo>
                    <a:pt x="11846" y="2269"/>
                    <a:pt x="11689" y="2111"/>
                    <a:pt x="11500" y="2111"/>
                  </a:cubicBezTo>
                  <a:lnTo>
                    <a:pt x="7435" y="2111"/>
                  </a:lnTo>
                  <a:cubicBezTo>
                    <a:pt x="7309" y="2111"/>
                    <a:pt x="7183" y="2206"/>
                    <a:pt x="7120" y="2269"/>
                  </a:cubicBezTo>
                  <a:lnTo>
                    <a:pt x="6648" y="3056"/>
                  </a:lnTo>
                  <a:lnTo>
                    <a:pt x="5545" y="221"/>
                  </a:lnTo>
                  <a:cubicBezTo>
                    <a:pt x="5514" y="95"/>
                    <a:pt x="5388" y="0"/>
                    <a:pt x="52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5" name="Google Shape;9805;p73"/>
            <p:cNvSpPr/>
            <p:nvPr/>
          </p:nvSpPr>
          <p:spPr>
            <a:xfrm>
              <a:off x="-28462125" y="3199700"/>
              <a:ext cx="295400" cy="125275"/>
            </a:xfrm>
            <a:custGeom>
              <a:avLst/>
              <a:gdLst/>
              <a:ahLst/>
              <a:cxnLst/>
              <a:rect l="l" t="t" r="r" b="b"/>
              <a:pathLst>
                <a:path w="11816" h="5011" extrusionOk="0">
                  <a:moveTo>
                    <a:pt x="3151" y="1"/>
                  </a:moveTo>
                  <a:cubicBezTo>
                    <a:pt x="1387" y="1"/>
                    <a:pt x="1" y="1419"/>
                    <a:pt x="1" y="3277"/>
                  </a:cubicBezTo>
                  <a:cubicBezTo>
                    <a:pt x="1" y="3876"/>
                    <a:pt x="158" y="4349"/>
                    <a:pt x="442" y="4821"/>
                  </a:cubicBezTo>
                  <a:lnTo>
                    <a:pt x="3655" y="4821"/>
                  </a:lnTo>
                  <a:lnTo>
                    <a:pt x="4285" y="3340"/>
                  </a:lnTo>
                  <a:cubicBezTo>
                    <a:pt x="4443" y="2994"/>
                    <a:pt x="4821" y="2773"/>
                    <a:pt x="5199" y="2710"/>
                  </a:cubicBezTo>
                  <a:cubicBezTo>
                    <a:pt x="5672" y="2710"/>
                    <a:pt x="6018" y="2994"/>
                    <a:pt x="6176" y="3403"/>
                  </a:cubicBezTo>
                  <a:lnTo>
                    <a:pt x="6806" y="5010"/>
                  </a:lnTo>
                  <a:cubicBezTo>
                    <a:pt x="6963" y="4884"/>
                    <a:pt x="7215" y="4821"/>
                    <a:pt x="7404" y="4821"/>
                  </a:cubicBezTo>
                  <a:lnTo>
                    <a:pt x="11374" y="4821"/>
                  </a:lnTo>
                  <a:cubicBezTo>
                    <a:pt x="11626" y="4349"/>
                    <a:pt x="11815" y="3813"/>
                    <a:pt x="11815" y="3277"/>
                  </a:cubicBezTo>
                  <a:cubicBezTo>
                    <a:pt x="11815" y="1419"/>
                    <a:pt x="10429" y="1"/>
                    <a:pt x="8665" y="1"/>
                  </a:cubicBezTo>
                  <a:cubicBezTo>
                    <a:pt x="7247" y="1"/>
                    <a:pt x="6396" y="977"/>
                    <a:pt x="5924" y="1860"/>
                  </a:cubicBezTo>
                  <a:cubicBezTo>
                    <a:pt x="5451" y="977"/>
                    <a:pt x="4537" y="1"/>
                    <a:pt x="31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6" name="Google Shape;9806;p73"/>
            <p:cNvSpPr/>
            <p:nvPr/>
          </p:nvSpPr>
          <p:spPr>
            <a:xfrm>
              <a:off x="-28405400" y="3360375"/>
              <a:ext cx="186675" cy="98475"/>
            </a:xfrm>
            <a:custGeom>
              <a:avLst/>
              <a:gdLst/>
              <a:ahLst/>
              <a:cxnLst/>
              <a:rect l="l" t="t" r="r" b="b"/>
              <a:pathLst>
                <a:path w="7467" h="3939" extrusionOk="0">
                  <a:moveTo>
                    <a:pt x="2962" y="1"/>
                  </a:moveTo>
                  <a:cubicBezTo>
                    <a:pt x="2773" y="284"/>
                    <a:pt x="2458" y="442"/>
                    <a:pt x="2111" y="442"/>
                  </a:cubicBezTo>
                  <a:lnTo>
                    <a:pt x="0" y="442"/>
                  </a:lnTo>
                  <a:cubicBezTo>
                    <a:pt x="158" y="599"/>
                    <a:pt x="347" y="757"/>
                    <a:pt x="536" y="914"/>
                  </a:cubicBezTo>
                  <a:cubicBezTo>
                    <a:pt x="1449" y="1734"/>
                    <a:pt x="2426" y="2647"/>
                    <a:pt x="3434" y="3813"/>
                  </a:cubicBezTo>
                  <a:cubicBezTo>
                    <a:pt x="3529" y="3907"/>
                    <a:pt x="3592" y="3939"/>
                    <a:pt x="3718" y="3939"/>
                  </a:cubicBezTo>
                  <a:cubicBezTo>
                    <a:pt x="3844" y="3939"/>
                    <a:pt x="3907" y="3907"/>
                    <a:pt x="4001" y="3813"/>
                  </a:cubicBezTo>
                  <a:cubicBezTo>
                    <a:pt x="4978" y="2584"/>
                    <a:pt x="6018" y="1734"/>
                    <a:pt x="6900" y="914"/>
                  </a:cubicBezTo>
                  <a:cubicBezTo>
                    <a:pt x="7120" y="757"/>
                    <a:pt x="7278" y="599"/>
                    <a:pt x="7467" y="442"/>
                  </a:cubicBezTo>
                  <a:lnTo>
                    <a:pt x="5860" y="442"/>
                  </a:lnTo>
                  <a:lnTo>
                    <a:pt x="5293" y="1324"/>
                  </a:lnTo>
                  <a:cubicBezTo>
                    <a:pt x="5104" y="1639"/>
                    <a:pt x="4789" y="1860"/>
                    <a:pt x="4379" y="1860"/>
                  </a:cubicBezTo>
                  <a:lnTo>
                    <a:pt x="4316" y="1860"/>
                  </a:lnTo>
                  <a:cubicBezTo>
                    <a:pt x="3907" y="1797"/>
                    <a:pt x="3592" y="1576"/>
                    <a:pt x="3434" y="1167"/>
                  </a:cubicBezTo>
                  <a:lnTo>
                    <a:pt x="29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07" name="Google Shape;9807;p73"/>
          <p:cNvGrpSpPr/>
          <p:nvPr/>
        </p:nvGrpSpPr>
        <p:grpSpPr>
          <a:xfrm>
            <a:off x="4861930" y="1988678"/>
            <a:ext cx="353757" cy="352833"/>
            <a:chOff x="-28461325" y="3545475"/>
            <a:chExt cx="296950" cy="296175"/>
          </a:xfrm>
          <a:solidFill>
            <a:srgbClr val="FFC000"/>
          </a:solidFill>
        </p:grpSpPr>
        <p:sp>
          <p:nvSpPr>
            <p:cNvPr id="9808" name="Google Shape;9808;p73"/>
            <p:cNvSpPr/>
            <p:nvPr/>
          </p:nvSpPr>
          <p:spPr>
            <a:xfrm>
              <a:off x="-28461325" y="3666775"/>
              <a:ext cx="34675" cy="52775"/>
            </a:xfrm>
            <a:custGeom>
              <a:avLst/>
              <a:gdLst/>
              <a:ahLst/>
              <a:cxnLst/>
              <a:rect l="l" t="t" r="r" b="b"/>
              <a:pathLst>
                <a:path w="1387" h="2111" extrusionOk="0">
                  <a:moveTo>
                    <a:pt x="0" y="0"/>
                  </a:moveTo>
                  <a:lnTo>
                    <a:pt x="0" y="2111"/>
                  </a:lnTo>
                  <a:lnTo>
                    <a:pt x="1386" y="2111"/>
                  </a:lnTo>
                  <a:lnTo>
                    <a:pt x="13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9" name="Google Shape;9809;p73"/>
            <p:cNvSpPr/>
            <p:nvPr/>
          </p:nvSpPr>
          <p:spPr>
            <a:xfrm>
              <a:off x="-28461325" y="3737650"/>
              <a:ext cx="52775" cy="17350"/>
            </a:xfrm>
            <a:custGeom>
              <a:avLst/>
              <a:gdLst/>
              <a:ahLst/>
              <a:cxnLst/>
              <a:rect l="l" t="t" r="r" b="b"/>
              <a:pathLst>
                <a:path w="2111" h="694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6"/>
                    <a:pt x="2111" y="347"/>
                  </a:cubicBezTo>
                  <a:cubicBezTo>
                    <a:pt x="2111" y="158"/>
                    <a:pt x="1954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0" name="Google Shape;9810;p73"/>
            <p:cNvSpPr/>
            <p:nvPr/>
          </p:nvSpPr>
          <p:spPr>
            <a:xfrm>
              <a:off x="-28461325" y="3632100"/>
              <a:ext cx="52775" cy="17375"/>
            </a:xfrm>
            <a:custGeom>
              <a:avLst/>
              <a:gdLst/>
              <a:ahLst/>
              <a:cxnLst/>
              <a:rect l="l" t="t" r="r" b="b"/>
              <a:pathLst>
                <a:path w="2111" h="695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7"/>
                    <a:pt x="2111" y="348"/>
                  </a:cubicBezTo>
                  <a:cubicBezTo>
                    <a:pt x="2111" y="159"/>
                    <a:pt x="1954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1" name="Google Shape;9811;p73"/>
            <p:cNvSpPr/>
            <p:nvPr/>
          </p:nvSpPr>
          <p:spPr>
            <a:xfrm>
              <a:off x="-28460550" y="3545475"/>
              <a:ext cx="296175" cy="296175"/>
            </a:xfrm>
            <a:custGeom>
              <a:avLst/>
              <a:gdLst/>
              <a:ahLst/>
              <a:cxnLst/>
              <a:rect l="l" t="t" r="r" b="b"/>
              <a:pathLst>
                <a:path w="11847" h="11847" extrusionOk="0">
                  <a:moveTo>
                    <a:pt x="2427" y="0"/>
                  </a:moveTo>
                  <a:cubicBezTo>
                    <a:pt x="1072" y="0"/>
                    <a:pt x="1" y="1103"/>
                    <a:pt x="1" y="2426"/>
                  </a:cubicBezTo>
                  <a:lnTo>
                    <a:pt x="1" y="2804"/>
                  </a:lnTo>
                  <a:lnTo>
                    <a:pt x="1355" y="2804"/>
                  </a:lnTo>
                  <a:lnTo>
                    <a:pt x="1355" y="2426"/>
                  </a:lnTo>
                  <a:cubicBezTo>
                    <a:pt x="1355" y="1859"/>
                    <a:pt x="1828" y="1418"/>
                    <a:pt x="2395" y="1418"/>
                  </a:cubicBezTo>
                  <a:lnTo>
                    <a:pt x="9358" y="1418"/>
                  </a:lnTo>
                  <a:cubicBezTo>
                    <a:pt x="9956" y="1418"/>
                    <a:pt x="10366" y="1891"/>
                    <a:pt x="10366" y="2426"/>
                  </a:cubicBezTo>
                  <a:lnTo>
                    <a:pt x="10366" y="9420"/>
                  </a:lnTo>
                  <a:cubicBezTo>
                    <a:pt x="10366" y="9987"/>
                    <a:pt x="9893" y="10429"/>
                    <a:pt x="9358" y="10429"/>
                  </a:cubicBezTo>
                  <a:lnTo>
                    <a:pt x="2395" y="10429"/>
                  </a:lnTo>
                  <a:cubicBezTo>
                    <a:pt x="1797" y="10429"/>
                    <a:pt x="1355" y="9956"/>
                    <a:pt x="1355" y="9420"/>
                  </a:cubicBezTo>
                  <a:lnTo>
                    <a:pt x="1355" y="9042"/>
                  </a:lnTo>
                  <a:lnTo>
                    <a:pt x="1" y="9042"/>
                  </a:lnTo>
                  <a:lnTo>
                    <a:pt x="1" y="9420"/>
                  </a:lnTo>
                  <a:cubicBezTo>
                    <a:pt x="1" y="10744"/>
                    <a:pt x="1103" y="11846"/>
                    <a:pt x="2427" y="11846"/>
                  </a:cubicBezTo>
                  <a:lnTo>
                    <a:pt x="9389" y="11846"/>
                  </a:lnTo>
                  <a:cubicBezTo>
                    <a:pt x="10744" y="11846"/>
                    <a:pt x="11847" y="10744"/>
                    <a:pt x="11847" y="9420"/>
                  </a:cubicBezTo>
                  <a:lnTo>
                    <a:pt x="11847" y="2426"/>
                  </a:lnTo>
                  <a:cubicBezTo>
                    <a:pt x="11847" y="1103"/>
                    <a:pt x="10744" y="0"/>
                    <a:pt x="93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2" name="Google Shape;9812;p73"/>
            <p:cNvSpPr/>
            <p:nvPr/>
          </p:nvSpPr>
          <p:spPr>
            <a:xfrm>
              <a:off x="-28347925" y="3649450"/>
              <a:ext cx="86675" cy="86650"/>
            </a:xfrm>
            <a:custGeom>
              <a:avLst/>
              <a:gdLst/>
              <a:ahLst/>
              <a:cxnLst/>
              <a:rect l="l" t="t" r="r" b="b"/>
              <a:pathLst>
                <a:path w="3467" h="3466" extrusionOk="0">
                  <a:moveTo>
                    <a:pt x="1387" y="0"/>
                  </a:moveTo>
                  <a:lnTo>
                    <a:pt x="1387" y="1040"/>
                  </a:lnTo>
                  <a:cubicBezTo>
                    <a:pt x="1387" y="1229"/>
                    <a:pt x="1230" y="1386"/>
                    <a:pt x="1041" y="1386"/>
                  </a:cubicBezTo>
                  <a:lnTo>
                    <a:pt x="1" y="1386"/>
                  </a:lnTo>
                  <a:lnTo>
                    <a:pt x="1" y="2111"/>
                  </a:lnTo>
                  <a:lnTo>
                    <a:pt x="1041" y="2111"/>
                  </a:lnTo>
                  <a:cubicBezTo>
                    <a:pt x="1230" y="2111"/>
                    <a:pt x="1387" y="2268"/>
                    <a:pt x="1387" y="2457"/>
                  </a:cubicBezTo>
                  <a:lnTo>
                    <a:pt x="1387" y="3466"/>
                  </a:lnTo>
                  <a:lnTo>
                    <a:pt x="2080" y="3466"/>
                  </a:lnTo>
                  <a:lnTo>
                    <a:pt x="2080" y="2457"/>
                  </a:lnTo>
                  <a:cubicBezTo>
                    <a:pt x="2080" y="2268"/>
                    <a:pt x="2238" y="2111"/>
                    <a:pt x="2458" y="2111"/>
                  </a:cubicBezTo>
                  <a:lnTo>
                    <a:pt x="3467" y="2111"/>
                  </a:lnTo>
                  <a:lnTo>
                    <a:pt x="3467" y="1386"/>
                  </a:lnTo>
                  <a:lnTo>
                    <a:pt x="2458" y="1386"/>
                  </a:lnTo>
                  <a:cubicBezTo>
                    <a:pt x="2238" y="1386"/>
                    <a:pt x="2080" y="1229"/>
                    <a:pt x="2080" y="1040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3" name="Google Shape;9813;p73"/>
            <p:cNvSpPr/>
            <p:nvPr/>
          </p:nvSpPr>
          <p:spPr>
            <a:xfrm>
              <a:off x="-28408550" y="3597450"/>
              <a:ext cx="191400" cy="192200"/>
            </a:xfrm>
            <a:custGeom>
              <a:avLst/>
              <a:gdLst/>
              <a:ahLst/>
              <a:cxnLst/>
              <a:rect l="l" t="t" r="r" b="b"/>
              <a:pathLst>
                <a:path w="7656" h="7688" extrusionOk="0">
                  <a:moveTo>
                    <a:pt x="4883" y="1418"/>
                  </a:moveTo>
                  <a:cubicBezTo>
                    <a:pt x="5072" y="1418"/>
                    <a:pt x="5230" y="1576"/>
                    <a:pt x="5230" y="1765"/>
                  </a:cubicBezTo>
                  <a:lnTo>
                    <a:pt x="5230" y="2805"/>
                  </a:lnTo>
                  <a:lnTo>
                    <a:pt x="6238" y="2805"/>
                  </a:lnTo>
                  <a:cubicBezTo>
                    <a:pt x="6459" y="2805"/>
                    <a:pt x="6616" y="2962"/>
                    <a:pt x="6616" y="3151"/>
                  </a:cubicBezTo>
                  <a:lnTo>
                    <a:pt x="6616" y="4537"/>
                  </a:lnTo>
                  <a:cubicBezTo>
                    <a:pt x="6616" y="4726"/>
                    <a:pt x="6459" y="4884"/>
                    <a:pt x="6238" y="4884"/>
                  </a:cubicBezTo>
                  <a:lnTo>
                    <a:pt x="5230" y="4884"/>
                  </a:lnTo>
                  <a:lnTo>
                    <a:pt x="5230" y="5924"/>
                  </a:lnTo>
                  <a:cubicBezTo>
                    <a:pt x="5230" y="6113"/>
                    <a:pt x="5072" y="6270"/>
                    <a:pt x="4883" y="6270"/>
                  </a:cubicBezTo>
                  <a:lnTo>
                    <a:pt x="3497" y="6270"/>
                  </a:lnTo>
                  <a:cubicBezTo>
                    <a:pt x="3308" y="6270"/>
                    <a:pt x="3151" y="6113"/>
                    <a:pt x="3151" y="5924"/>
                  </a:cubicBezTo>
                  <a:lnTo>
                    <a:pt x="3151" y="4884"/>
                  </a:lnTo>
                  <a:lnTo>
                    <a:pt x="2111" y="4884"/>
                  </a:lnTo>
                  <a:cubicBezTo>
                    <a:pt x="1922" y="4884"/>
                    <a:pt x="1764" y="4726"/>
                    <a:pt x="1764" y="4537"/>
                  </a:cubicBezTo>
                  <a:lnTo>
                    <a:pt x="1764" y="3151"/>
                  </a:lnTo>
                  <a:cubicBezTo>
                    <a:pt x="1764" y="2962"/>
                    <a:pt x="1922" y="2805"/>
                    <a:pt x="2111" y="2805"/>
                  </a:cubicBezTo>
                  <a:lnTo>
                    <a:pt x="3151" y="2805"/>
                  </a:lnTo>
                  <a:lnTo>
                    <a:pt x="3151" y="1765"/>
                  </a:lnTo>
                  <a:cubicBezTo>
                    <a:pt x="3151" y="1576"/>
                    <a:pt x="3308" y="1418"/>
                    <a:pt x="3497" y="1418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757"/>
                  </a:lnTo>
                  <a:cubicBezTo>
                    <a:pt x="378" y="914"/>
                    <a:pt x="693" y="1261"/>
                    <a:pt x="693" y="1734"/>
                  </a:cubicBezTo>
                  <a:cubicBezTo>
                    <a:pt x="693" y="2175"/>
                    <a:pt x="378" y="2553"/>
                    <a:pt x="0" y="2710"/>
                  </a:cubicBezTo>
                  <a:lnTo>
                    <a:pt x="0" y="4979"/>
                  </a:lnTo>
                  <a:cubicBezTo>
                    <a:pt x="378" y="5136"/>
                    <a:pt x="693" y="5483"/>
                    <a:pt x="693" y="5955"/>
                  </a:cubicBezTo>
                  <a:cubicBezTo>
                    <a:pt x="693" y="6396"/>
                    <a:pt x="441" y="6774"/>
                    <a:pt x="0" y="6932"/>
                  </a:cubicBezTo>
                  <a:lnTo>
                    <a:pt x="0" y="7341"/>
                  </a:lnTo>
                  <a:cubicBezTo>
                    <a:pt x="0" y="7530"/>
                    <a:pt x="158" y="7688"/>
                    <a:pt x="347" y="7688"/>
                  </a:cubicBezTo>
                  <a:lnTo>
                    <a:pt x="7309" y="7688"/>
                  </a:lnTo>
                  <a:cubicBezTo>
                    <a:pt x="7498" y="7688"/>
                    <a:pt x="7656" y="7530"/>
                    <a:pt x="7656" y="7341"/>
                  </a:cubicBezTo>
                  <a:lnTo>
                    <a:pt x="7656" y="347"/>
                  </a:lnTo>
                  <a:cubicBezTo>
                    <a:pt x="7656" y="158"/>
                    <a:pt x="7498" y="1"/>
                    <a:pt x="73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14" name="Google Shape;9814;p73"/>
          <p:cNvGrpSpPr/>
          <p:nvPr/>
        </p:nvGrpSpPr>
        <p:grpSpPr>
          <a:xfrm>
            <a:off x="4858162" y="2438722"/>
            <a:ext cx="361292" cy="352803"/>
            <a:chOff x="-28463700" y="3914875"/>
            <a:chExt cx="303275" cy="296150"/>
          </a:xfrm>
          <a:solidFill>
            <a:srgbClr val="FFC000"/>
          </a:solidFill>
        </p:grpSpPr>
        <p:sp>
          <p:nvSpPr>
            <p:cNvPr id="9815" name="Google Shape;9815;p73"/>
            <p:cNvSpPr/>
            <p:nvPr/>
          </p:nvSpPr>
          <p:spPr>
            <a:xfrm>
              <a:off x="-28333725" y="4057375"/>
              <a:ext cx="86650" cy="64650"/>
            </a:xfrm>
            <a:custGeom>
              <a:avLst/>
              <a:gdLst/>
              <a:ahLst/>
              <a:cxnLst/>
              <a:rect l="l" t="t" r="r" b="b"/>
              <a:pathLst>
                <a:path w="3466" h="2586" extrusionOk="0">
                  <a:moveTo>
                    <a:pt x="614" y="0"/>
                  </a:moveTo>
                  <a:cubicBezTo>
                    <a:pt x="287" y="0"/>
                    <a:pt x="0" y="305"/>
                    <a:pt x="0" y="696"/>
                  </a:cubicBezTo>
                  <a:cubicBezTo>
                    <a:pt x="0" y="1326"/>
                    <a:pt x="1008" y="2019"/>
                    <a:pt x="1733" y="2586"/>
                  </a:cubicBezTo>
                  <a:cubicBezTo>
                    <a:pt x="2426" y="2019"/>
                    <a:pt x="3466" y="1326"/>
                    <a:pt x="3466" y="696"/>
                  </a:cubicBezTo>
                  <a:cubicBezTo>
                    <a:pt x="3466" y="349"/>
                    <a:pt x="3214" y="3"/>
                    <a:pt x="2741" y="3"/>
                  </a:cubicBezTo>
                  <a:cubicBezTo>
                    <a:pt x="2237" y="3"/>
                    <a:pt x="2048" y="570"/>
                    <a:pt x="2048" y="570"/>
                  </a:cubicBezTo>
                  <a:cubicBezTo>
                    <a:pt x="2001" y="743"/>
                    <a:pt x="1851" y="830"/>
                    <a:pt x="1701" y="830"/>
                  </a:cubicBezTo>
                  <a:cubicBezTo>
                    <a:pt x="1552" y="830"/>
                    <a:pt x="1402" y="743"/>
                    <a:pt x="1355" y="570"/>
                  </a:cubicBezTo>
                  <a:cubicBezTo>
                    <a:pt x="1355" y="538"/>
                    <a:pt x="1166" y="3"/>
                    <a:pt x="662" y="3"/>
                  </a:cubicBezTo>
                  <a:cubicBezTo>
                    <a:pt x="646" y="1"/>
                    <a:pt x="630" y="0"/>
                    <a:pt x="6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6" name="Google Shape;9816;p73"/>
            <p:cNvSpPr/>
            <p:nvPr/>
          </p:nvSpPr>
          <p:spPr>
            <a:xfrm>
              <a:off x="-28463700" y="3914875"/>
              <a:ext cx="303275" cy="296150"/>
            </a:xfrm>
            <a:custGeom>
              <a:avLst/>
              <a:gdLst/>
              <a:ahLst/>
              <a:cxnLst/>
              <a:rect l="l" t="t" r="r" b="b"/>
              <a:pathLst>
                <a:path w="12131" h="11846" extrusionOk="0">
                  <a:moveTo>
                    <a:pt x="3744" y="3555"/>
                  </a:moveTo>
                  <a:cubicBezTo>
                    <a:pt x="3907" y="3555"/>
                    <a:pt x="4040" y="3674"/>
                    <a:pt x="4096" y="3844"/>
                  </a:cubicBezTo>
                  <a:cubicBezTo>
                    <a:pt x="4128" y="4033"/>
                    <a:pt x="3970" y="4190"/>
                    <a:pt x="3813" y="4253"/>
                  </a:cubicBezTo>
                  <a:cubicBezTo>
                    <a:pt x="2931" y="4379"/>
                    <a:pt x="2427" y="5451"/>
                    <a:pt x="2899" y="6333"/>
                  </a:cubicBezTo>
                  <a:cubicBezTo>
                    <a:pt x="2994" y="6490"/>
                    <a:pt x="2931" y="6711"/>
                    <a:pt x="2773" y="6805"/>
                  </a:cubicBezTo>
                  <a:cubicBezTo>
                    <a:pt x="2723" y="6825"/>
                    <a:pt x="2667" y="6836"/>
                    <a:pt x="2611" y="6836"/>
                  </a:cubicBezTo>
                  <a:cubicBezTo>
                    <a:pt x="2489" y="6836"/>
                    <a:pt x="2365" y="6787"/>
                    <a:pt x="2301" y="6679"/>
                  </a:cubicBezTo>
                  <a:cubicBezTo>
                    <a:pt x="1608" y="5419"/>
                    <a:pt x="2364" y="3812"/>
                    <a:pt x="3687" y="3560"/>
                  </a:cubicBezTo>
                  <a:cubicBezTo>
                    <a:pt x="3706" y="3557"/>
                    <a:pt x="3726" y="3555"/>
                    <a:pt x="3744" y="3555"/>
                  </a:cubicBezTo>
                  <a:close/>
                  <a:moveTo>
                    <a:pt x="7940" y="4946"/>
                  </a:moveTo>
                  <a:cubicBezTo>
                    <a:pt x="8728" y="4946"/>
                    <a:pt x="9326" y="5577"/>
                    <a:pt x="9326" y="6364"/>
                  </a:cubicBezTo>
                  <a:cubicBezTo>
                    <a:pt x="9326" y="7341"/>
                    <a:pt x="8381" y="7939"/>
                    <a:pt x="7121" y="9011"/>
                  </a:cubicBezTo>
                  <a:cubicBezTo>
                    <a:pt x="7058" y="9074"/>
                    <a:pt x="6979" y="9105"/>
                    <a:pt x="6900" y="9105"/>
                  </a:cubicBezTo>
                  <a:cubicBezTo>
                    <a:pt x="6822" y="9105"/>
                    <a:pt x="6743" y="9074"/>
                    <a:pt x="6680" y="9011"/>
                  </a:cubicBezTo>
                  <a:cubicBezTo>
                    <a:pt x="5420" y="7971"/>
                    <a:pt x="4474" y="7341"/>
                    <a:pt x="4474" y="6364"/>
                  </a:cubicBezTo>
                  <a:cubicBezTo>
                    <a:pt x="4474" y="5577"/>
                    <a:pt x="5105" y="4946"/>
                    <a:pt x="5861" y="4946"/>
                  </a:cubicBezTo>
                  <a:cubicBezTo>
                    <a:pt x="6365" y="4946"/>
                    <a:pt x="6711" y="5230"/>
                    <a:pt x="6932" y="5451"/>
                  </a:cubicBezTo>
                  <a:cubicBezTo>
                    <a:pt x="7121" y="5198"/>
                    <a:pt x="7467" y="4946"/>
                    <a:pt x="7940" y="4946"/>
                  </a:cubicBezTo>
                  <a:close/>
                  <a:moveTo>
                    <a:pt x="7404" y="0"/>
                  </a:moveTo>
                  <a:cubicBezTo>
                    <a:pt x="6459" y="0"/>
                    <a:pt x="5703" y="788"/>
                    <a:pt x="5703" y="1733"/>
                  </a:cubicBezTo>
                  <a:lnTo>
                    <a:pt x="5703" y="2899"/>
                  </a:lnTo>
                  <a:cubicBezTo>
                    <a:pt x="5136" y="2395"/>
                    <a:pt x="4443" y="2111"/>
                    <a:pt x="3687" y="2111"/>
                  </a:cubicBezTo>
                  <a:cubicBezTo>
                    <a:pt x="1450" y="2111"/>
                    <a:pt x="1" y="4505"/>
                    <a:pt x="977" y="6616"/>
                  </a:cubicBezTo>
                  <a:lnTo>
                    <a:pt x="2899" y="10649"/>
                  </a:lnTo>
                  <a:cubicBezTo>
                    <a:pt x="3246" y="11373"/>
                    <a:pt x="3939" y="11846"/>
                    <a:pt x="4727" y="11846"/>
                  </a:cubicBezTo>
                  <a:cubicBezTo>
                    <a:pt x="5231" y="11846"/>
                    <a:pt x="5703" y="11657"/>
                    <a:pt x="6050" y="11342"/>
                  </a:cubicBezTo>
                  <a:cubicBezTo>
                    <a:pt x="6396" y="11688"/>
                    <a:pt x="6869" y="11846"/>
                    <a:pt x="7404" y="11846"/>
                  </a:cubicBezTo>
                  <a:cubicBezTo>
                    <a:pt x="8192" y="11846"/>
                    <a:pt x="8885" y="11405"/>
                    <a:pt x="9200" y="10649"/>
                  </a:cubicBezTo>
                  <a:lnTo>
                    <a:pt x="11122" y="6616"/>
                  </a:lnTo>
                  <a:cubicBezTo>
                    <a:pt x="12130" y="4505"/>
                    <a:pt x="10618" y="2111"/>
                    <a:pt x="8413" y="2111"/>
                  </a:cubicBezTo>
                  <a:cubicBezTo>
                    <a:pt x="7656" y="2111"/>
                    <a:pt x="6963" y="2395"/>
                    <a:pt x="6396" y="2899"/>
                  </a:cubicBezTo>
                  <a:lnTo>
                    <a:pt x="6396" y="1733"/>
                  </a:lnTo>
                  <a:cubicBezTo>
                    <a:pt x="6396" y="1166"/>
                    <a:pt x="6837" y="693"/>
                    <a:pt x="7404" y="693"/>
                  </a:cubicBezTo>
                  <a:cubicBezTo>
                    <a:pt x="7593" y="693"/>
                    <a:pt x="7751" y="536"/>
                    <a:pt x="7751" y="347"/>
                  </a:cubicBezTo>
                  <a:cubicBezTo>
                    <a:pt x="7751" y="158"/>
                    <a:pt x="7593" y="0"/>
                    <a:pt x="74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17" name="Google Shape;9817;p73"/>
          <p:cNvGrpSpPr/>
          <p:nvPr/>
        </p:nvGrpSpPr>
        <p:grpSpPr>
          <a:xfrm>
            <a:off x="7092947" y="1594805"/>
            <a:ext cx="351880" cy="227092"/>
            <a:chOff x="-26573400" y="3224125"/>
            <a:chExt cx="295375" cy="190625"/>
          </a:xfrm>
          <a:solidFill>
            <a:srgbClr val="FFC000"/>
          </a:solidFill>
        </p:grpSpPr>
        <p:sp>
          <p:nvSpPr>
            <p:cNvPr id="9818" name="Google Shape;9818;p73"/>
            <p:cNvSpPr/>
            <p:nvPr/>
          </p:nvSpPr>
          <p:spPr>
            <a:xfrm>
              <a:off x="-26330800" y="3327900"/>
              <a:ext cx="52775" cy="68750"/>
            </a:xfrm>
            <a:custGeom>
              <a:avLst/>
              <a:gdLst/>
              <a:ahLst/>
              <a:cxnLst/>
              <a:rect l="l" t="t" r="r" b="b"/>
              <a:pathLst>
                <a:path w="2111" h="2750" extrusionOk="0">
                  <a:moveTo>
                    <a:pt x="1067" y="0"/>
                  </a:moveTo>
                  <a:cubicBezTo>
                    <a:pt x="953" y="0"/>
                    <a:pt x="835" y="55"/>
                    <a:pt x="756" y="166"/>
                  </a:cubicBezTo>
                  <a:cubicBezTo>
                    <a:pt x="536" y="481"/>
                    <a:pt x="0" y="1300"/>
                    <a:pt x="0" y="1741"/>
                  </a:cubicBezTo>
                  <a:cubicBezTo>
                    <a:pt x="0" y="2308"/>
                    <a:pt x="473" y="2749"/>
                    <a:pt x="1040" y="2749"/>
                  </a:cubicBezTo>
                  <a:cubicBezTo>
                    <a:pt x="1638" y="2749"/>
                    <a:pt x="2048" y="2276"/>
                    <a:pt x="2048" y="1741"/>
                  </a:cubicBezTo>
                  <a:cubicBezTo>
                    <a:pt x="2111" y="1300"/>
                    <a:pt x="1575" y="481"/>
                    <a:pt x="1355" y="166"/>
                  </a:cubicBezTo>
                  <a:cubicBezTo>
                    <a:pt x="1292" y="55"/>
                    <a:pt x="1182" y="0"/>
                    <a:pt x="10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9" name="Google Shape;9819;p73"/>
            <p:cNvSpPr/>
            <p:nvPr/>
          </p:nvSpPr>
          <p:spPr>
            <a:xfrm>
              <a:off x="-26573400" y="3224125"/>
              <a:ext cx="293025" cy="190625"/>
            </a:xfrm>
            <a:custGeom>
              <a:avLst/>
              <a:gdLst/>
              <a:ahLst/>
              <a:cxnLst/>
              <a:rect l="l" t="t" r="r" b="b"/>
              <a:pathLst>
                <a:path w="11721" h="7625" extrusionOk="0">
                  <a:moveTo>
                    <a:pt x="10775" y="2048"/>
                  </a:moveTo>
                  <a:cubicBezTo>
                    <a:pt x="10964" y="2048"/>
                    <a:pt x="11122" y="2206"/>
                    <a:pt x="11122" y="2426"/>
                  </a:cubicBezTo>
                  <a:cubicBezTo>
                    <a:pt x="11122" y="2615"/>
                    <a:pt x="10964" y="2773"/>
                    <a:pt x="10775" y="2773"/>
                  </a:cubicBezTo>
                  <a:lnTo>
                    <a:pt x="9830" y="2773"/>
                  </a:lnTo>
                  <a:lnTo>
                    <a:pt x="9988" y="2048"/>
                  </a:lnTo>
                  <a:close/>
                  <a:moveTo>
                    <a:pt x="4474" y="2773"/>
                  </a:moveTo>
                  <a:cubicBezTo>
                    <a:pt x="4663" y="2773"/>
                    <a:pt x="4821" y="2930"/>
                    <a:pt x="4821" y="3119"/>
                  </a:cubicBezTo>
                  <a:cubicBezTo>
                    <a:pt x="4821" y="3308"/>
                    <a:pt x="4663" y="3466"/>
                    <a:pt x="4474" y="3466"/>
                  </a:cubicBezTo>
                  <a:cubicBezTo>
                    <a:pt x="4285" y="3466"/>
                    <a:pt x="4128" y="3308"/>
                    <a:pt x="4128" y="3119"/>
                  </a:cubicBezTo>
                  <a:cubicBezTo>
                    <a:pt x="4128" y="2930"/>
                    <a:pt x="4285" y="2773"/>
                    <a:pt x="4474" y="2773"/>
                  </a:cubicBezTo>
                  <a:close/>
                  <a:moveTo>
                    <a:pt x="4474" y="4159"/>
                  </a:moveTo>
                  <a:cubicBezTo>
                    <a:pt x="4663" y="4159"/>
                    <a:pt x="4821" y="4317"/>
                    <a:pt x="4821" y="4506"/>
                  </a:cubicBezTo>
                  <a:cubicBezTo>
                    <a:pt x="4821" y="4695"/>
                    <a:pt x="4663" y="4852"/>
                    <a:pt x="4474" y="4852"/>
                  </a:cubicBezTo>
                  <a:cubicBezTo>
                    <a:pt x="4285" y="4852"/>
                    <a:pt x="4128" y="4695"/>
                    <a:pt x="4128" y="4506"/>
                  </a:cubicBezTo>
                  <a:cubicBezTo>
                    <a:pt x="4128" y="4317"/>
                    <a:pt x="4285" y="4159"/>
                    <a:pt x="4474" y="4159"/>
                  </a:cubicBezTo>
                  <a:close/>
                  <a:moveTo>
                    <a:pt x="4474" y="5514"/>
                  </a:moveTo>
                  <a:cubicBezTo>
                    <a:pt x="4663" y="5514"/>
                    <a:pt x="4821" y="5671"/>
                    <a:pt x="4821" y="5892"/>
                  </a:cubicBezTo>
                  <a:cubicBezTo>
                    <a:pt x="4821" y="6081"/>
                    <a:pt x="4663" y="6238"/>
                    <a:pt x="4474" y="6238"/>
                  </a:cubicBezTo>
                  <a:cubicBezTo>
                    <a:pt x="4285" y="6238"/>
                    <a:pt x="4128" y="6081"/>
                    <a:pt x="4128" y="5892"/>
                  </a:cubicBezTo>
                  <a:cubicBezTo>
                    <a:pt x="4128" y="5671"/>
                    <a:pt x="4285" y="5514"/>
                    <a:pt x="4474" y="5514"/>
                  </a:cubicBezTo>
                  <a:close/>
                  <a:moveTo>
                    <a:pt x="3088" y="0"/>
                  </a:moveTo>
                  <a:cubicBezTo>
                    <a:pt x="1355" y="0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6238"/>
                    <a:pt x="1418" y="7625"/>
                    <a:pt x="3088" y="7625"/>
                  </a:cubicBezTo>
                  <a:lnTo>
                    <a:pt x="6554" y="7625"/>
                  </a:lnTo>
                  <a:cubicBezTo>
                    <a:pt x="7152" y="7625"/>
                    <a:pt x="7593" y="7152"/>
                    <a:pt x="7593" y="6585"/>
                  </a:cubicBezTo>
                  <a:cubicBezTo>
                    <a:pt x="7593" y="6459"/>
                    <a:pt x="7562" y="6301"/>
                    <a:pt x="7499" y="6207"/>
                  </a:cubicBezTo>
                  <a:cubicBezTo>
                    <a:pt x="7940" y="6081"/>
                    <a:pt x="8255" y="5671"/>
                    <a:pt x="8255" y="5199"/>
                  </a:cubicBezTo>
                  <a:cubicBezTo>
                    <a:pt x="8255" y="5104"/>
                    <a:pt x="8223" y="4947"/>
                    <a:pt x="8192" y="4821"/>
                  </a:cubicBezTo>
                  <a:cubicBezTo>
                    <a:pt x="8633" y="4695"/>
                    <a:pt x="8948" y="4317"/>
                    <a:pt x="8948" y="3844"/>
                  </a:cubicBezTo>
                  <a:cubicBezTo>
                    <a:pt x="8948" y="3718"/>
                    <a:pt x="8885" y="3592"/>
                    <a:pt x="8854" y="3466"/>
                  </a:cubicBezTo>
                  <a:lnTo>
                    <a:pt x="10712" y="3466"/>
                  </a:lnTo>
                  <a:cubicBezTo>
                    <a:pt x="11311" y="3466"/>
                    <a:pt x="11721" y="2993"/>
                    <a:pt x="11721" y="2458"/>
                  </a:cubicBezTo>
                  <a:cubicBezTo>
                    <a:pt x="11721" y="1891"/>
                    <a:pt x="11342" y="1387"/>
                    <a:pt x="10775" y="1387"/>
                  </a:cubicBezTo>
                  <a:lnTo>
                    <a:pt x="6554" y="1387"/>
                  </a:lnTo>
                  <a:cubicBezTo>
                    <a:pt x="6806" y="1103"/>
                    <a:pt x="6932" y="757"/>
                    <a:pt x="6932" y="379"/>
                  </a:cubicBezTo>
                  <a:cubicBezTo>
                    <a:pt x="6932" y="158"/>
                    <a:pt x="6774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20" name="Google Shape;9820;p73"/>
          <p:cNvGrpSpPr/>
          <p:nvPr/>
        </p:nvGrpSpPr>
        <p:grpSpPr>
          <a:xfrm>
            <a:off x="7092947" y="1989140"/>
            <a:ext cx="351880" cy="351910"/>
            <a:chOff x="-26573400" y="3546250"/>
            <a:chExt cx="295375" cy="295400"/>
          </a:xfrm>
          <a:solidFill>
            <a:srgbClr val="FFC000"/>
          </a:solidFill>
        </p:grpSpPr>
        <p:sp>
          <p:nvSpPr>
            <p:cNvPr id="9821" name="Google Shape;9821;p73"/>
            <p:cNvSpPr/>
            <p:nvPr/>
          </p:nvSpPr>
          <p:spPr>
            <a:xfrm>
              <a:off x="-26464700" y="3599225"/>
              <a:ext cx="77200" cy="38425"/>
            </a:xfrm>
            <a:custGeom>
              <a:avLst/>
              <a:gdLst/>
              <a:ahLst/>
              <a:cxnLst/>
              <a:rect l="l" t="t" r="r" b="b"/>
              <a:pathLst>
                <a:path w="3088" h="1537" extrusionOk="0">
                  <a:moveTo>
                    <a:pt x="1532" y="1"/>
                  </a:moveTo>
                  <a:cubicBezTo>
                    <a:pt x="1001" y="1"/>
                    <a:pt x="473" y="103"/>
                    <a:pt x="0" y="308"/>
                  </a:cubicBezTo>
                  <a:lnTo>
                    <a:pt x="693" y="1537"/>
                  </a:lnTo>
                  <a:cubicBezTo>
                    <a:pt x="946" y="1442"/>
                    <a:pt x="1229" y="1379"/>
                    <a:pt x="1544" y="1379"/>
                  </a:cubicBezTo>
                  <a:cubicBezTo>
                    <a:pt x="1859" y="1379"/>
                    <a:pt x="2143" y="1442"/>
                    <a:pt x="2426" y="1537"/>
                  </a:cubicBezTo>
                  <a:lnTo>
                    <a:pt x="3088" y="308"/>
                  </a:lnTo>
                  <a:cubicBezTo>
                    <a:pt x="2600" y="103"/>
                    <a:pt x="2064" y="1"/>
                    <a:pt x="1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2" name="Google Shape;9822;p73"/>
            <p:cNvSpPr/>
            <p:nvPr/>
          </p:nvSpPr>
          <p:spPr>
            <a:xfrm>
              <a:off x="-26434775" y="368645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158" y="1"/>
                    <a:pt x="1" y="127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36" y="694"/>
                    <a:pt x="694" y="536"/>
                    <a:pt x="694" y="347"/>
                  </a:cubicBezTo>
                  <a:cubicBezTo>
                    <a:pt x="694" y="127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3" name="Google Shape;9823;p73"/>
            <p:cNvSpPr/>
            <p:nvPr/>
          </p:nvSpPr>
          <p:spPr>
            <a:xfrm>
              <a:off x="-26520625" y="3703775"/>
              <a:ext cx="55950" cy="67775"/>
            </a:xfrm>
            <a:custGeom>
              <a:avLst/>
              <a:gdLst/>
              <a:ahLst/>
              <a:cxnLst/>
              <a:rect l="l" t="t" r="r" b="b"/>
              <a:pathLst>
                <a:path w="2238" h="2711" extrusionOk="0">
                  <a:moveTo>
                    <a:pt x="1387" y="1"/>
                  </a:moveTo>
                  <a:lnTo>
                    <a:pt x="1" y="32"/>
                  </a:lnTo>
                  <a:cubicBezTo>
                    <a:pt x="127" y="1104"/>
                    <a:pt x="662" y="2080"/>
                    <a:pt x="1544" y="2710"/>
                  </a:cubicBezTo>
                  <a:lnTo>
                    <a:pt x="2237" y="1545"/>
                  </a:lnTo>
                  <a:cubicBezTo>
                    <a:pt x="1765" y="1135"/>
                    <a:pt x="1450" y="600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4" name="Google Shape;9824;p73"/>
            <p:cNvSpPr/>
            <p:nvPr/>
          </p:nvSpPr>
          <p:spPr>
            <a:xfrm>
              <a:off x="-26387525" y="3703000"/>
              <a:ext cx="55950" cy="67750"/>
            </a:xfrm>
            <a:custGeom>
              <a:avLst/>
              <a:gdLst/>
              <a:ahLst/>
              <a:cxnLst/>
              <a:rect l="l" t="t" r="r" b="b"/>
              <a:pathLst>
                <a:path w="2238" h="2710" extrusionOk="0">
                  <a:moveTo>
                    <a:pt x="851" y="0"/>
                  </a:moveTo>
                  <a:cubicBezTo>
                    <a:pt x="757" y="631"/>
                    <a:pt x="473" y="1166"/>
                    <a:pt x="1" y="1544"/>
                  </a:cubicBezTo>
                  <a:lnTo>
                    <a:pt x="694" y="2710"/>
                  </a:lnTo>
                  <a:cubicBezTo>
                    <a:pt x="1576" y="2080"/>
                    <a:pt x="2112" y="1103"/>
                    <a:pt x="2238" y="32"/>
                  </a:cubicBezTo>
                  <a:lnTo>
                    <a:pt x="8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5" name="Google Shape;9825;p73"/>
            <p:cNvSpPr/>
            <p:nvPr/>
          </p:nvSpPr>
          <p:spPr>
            <a:xfrm>
              <a:off x="-26573400" y="3546250"/>
              <a:ext cx="295375" cy="295400"/>
            </a:xfrm>
            <a:custGeom>
              <a:avLst/>
              <a:gdLst/>
              <a:ahLst/>
              <a:cxnLst/>
              <a:rect l="l" t="t" r="r" b="b"/>
              <a:pathLst>
                <a:path w="11815" h="11816" extrusionOk="0">
                  <a:moveTo>
                    <a:pt x="5876" y="1419"/>
                  </a:moveTo>
                  <a:cubicBezTo>
                    <a:pt x="6632" y="1419"/>
                    <a:pt x="7389" y="1608"/>
                    <a:pt x="8066" y="1986"/>
                  </a:cubicBezTo>
                  <a:cubicBezTo>
                    <a:pt x="8223" y="2049"/>
                    <a:pt x="8286" y="2301"/>
                    <a:pt x="8192" y="2458"/>
                  </a:cubicBezTo>
                  <a:lnTo>
                    <a:pt x="7152" y="4254"/>
                  </a:lnTo>
                  <a:cubicBezTo>
                    <a:pt x="7110" y="4361"/>
                    <a:pt x="6980" y="4439"/>
                    <a:pt x="6852" y="4439"/>
                  </a:cubicBezTo>
                  <a:cubicBezTo>
                    <a:pt x="6791" y="4439"/>
                    <a:pt x="6731" y="4421"/>
                    <a:pt x="6680" y="4380"/>
                  </a:cubicBezTo>
                  <a:cubicBezTo>
                    <a:pt x="6428" y="4238"/>
                    <a:pt x="6136" y="4167"/>
                    <a:pt x="5841" y="4167"/>
                  </a:cubicBezTo>
                  <a:cubicBezTo>
                    <a:pt x="5546" y="4167"/>
                    <a:pt x="5246" y="4238"/>
                    <a:pt x="4978" y="4380"/>
                  </a:cubicBezTo>
                  <a:cubicBezTo>
                    <a:pt x="4929" y="4400"/>
                    <a:pt x="4872" y="4411"/>
                    <a:pt x="4816" y="4411"/>
                  </a:cubicBezTo>
                  <a:cubicBezTo>
                    <a:pt x="4694" y="4411"/>
                    <a:pt x="4570" y="4362"/>
                    <a:pt x="4506" y="4254"/>
                  </a:cubicBezTo>
                  <a:lnTo>
                    <a:pt x="3498" y="2458"/>
                  </a:lnTo>
                  <a:cubicBezTo>
                    <a:pt x="3466" y="2301"/>
                    <a:pt x="3529" y="2080"/>
                    <a:pt x="3687" y="1986"/>
                  </a:cubicBezTo>
                  <a:cubicBezTo>
                    <a:pt x="4364" y="1608"/>
                    <a:pt x="5120" y="1419"/>
                    <a:pt x="5876" y="1419"/>
                  </a:cubicBezTo>
                  <a:close/>
                  <a:moveTo>
                    <a:pt x="5861" y="4916"/>
                  </a:moveTo>
                  <a:cubicBezTo>
                    <a:pt x="6459" y="4916"/>
                    <a:pt x="6869" y="5388"/>
                    <a:pt x="6869" y="5955"/>
                  </a:cubicBezTo>
                  <a:cubicBezTo>
                    <a:pt x="6869" y="6554"/>
                    <a:pt x="6396" y="6964"/>
                    <a:pt x="5861" y="6964"/>
                  </a:cubicBezTo>
                  <a:cubicBezTo>
                    <a:pt x="5294" y="6964"/>
                    <a:pt x="4821" y="6491"/>
                    <a:pt x="4821" y="5955"/>
                  </a:cubicBezTo>
                  <a:cubicBezTo>
                    <a:pt x="4821" y="5357"/>
                    <a:pt x="5294" y="4916"/>
                    <a:pt x="5861" y="4916"/>
                  </a:cubicBezTo>
                  <a:close/>
                  <a:moveTo>
                    <a:pt x="3813" y="5609"/>
                  </a:moveTo>
                  <a:cubicBezTo>
                    <a:pt x="4065" y="5640"/>
                    <a:pt x="4159" y="5735"/>
                    <a:pt x="4159" y="5955"/>
                  </a:cubicBezTo>
                  <a:cubicBezTo>
                    <a:pt x="4159" y="6522"/>
                    <a:pt x="4474" y="7090"/>
                    <a:pt x="5010" y="7405"/>
                  </a:cubicBezTo>
                  <a:cubicBezTo>
                    <a:pt x="5136" y="7531"/>
                    <a:pt x="5230" y="7720"/>
                    <a:pt x="5104" y="7877"/>
                  </a:cubicBezTo>
                  <a:lnTo>
                    <a:pt x="4033" y="9641"/>
                  </a:lnTo>
                  <a:cubicBezTo>
                    <a:pt x="3991" y="9748"/>
                    <a:pt x="3861" y="9826"/>
                    <a:pt x="3733" y="9826"/>
                  </a:cubicBezTo>
                  <a:cubicBezTo>
                    <a:pt x="3672" y="9826"/>
                    <a:pt x="3612" y="9808"/>
                    <a:pt x="3561" y="9767"/>
                  </a:cubicBezTo>
                  <a:cubicBezTo>
                    <a:pt x="2238" y="8948"/>
                    <a:pt x="1418" y="7531"/>
                    <a:pt x="1355" y="5987"/>
                  </a:cubicBezTo>
                  <a:cubicBezTo>
                    <a:pt x="1355" y="5798"/>
                    <a:pt x="1544" y="5640"/>
                    <a:pt x="1733" y="5640"/>
                  </a:cubicBezTo>
                  <a:lnTo>
                    <a:pt x="3813" y="5609"/>
                  </a:lnTo>
                  <a:close/>
                  <a:moveTo>
                    <a:pt x="8003" y="5640"/>
                  </a:moveTo>
                  <a:lnTo>
                    <a:pt x="10082" y="5672"/>
                  </a:lnTo>
                  <a:cubicBezTo>
                    <a:pt x="10271" y="5672"/>
                    <a:pt x="10429" y="5829"/>
                    <a:pt x="10429" y="6018"/>
                  </a:cubicBezTo>
                  <a:cubicBezTo>
                    <a:pt x="10397" y="7562"/>
                    <a:pt x="9547" y="8980"/>
                    <a:pt x="8223" y="9799"/>
                  </a:cubicBezTo>
                  <a:cubicBezTo>
                    <a:pt x="8168" y="9844"/>
                    <a:pt x="8100" y="9865"/>
                    <a:pt x="8033" y="9865"/>
                  </a:cubicBezTo>
                  <a:cubicBezTo>
                    <a:pt x="7911" y="9865"/>
                    <a:pt x="7792" y="9795"/>
                    <a:pt x="7751" y="9673"/>
                  </a:cubicBezTo>
                  <a:lnTo>
                    <a:pt x="6680" y="7909"/>
                  </a:lnTo>
                  <a:cubicBezTo>
                    <a:pt x="6554" y="7751"/>
                    <a:pt x="6648" y="7531"/>
                    <a:pt x="6806" y="7436"/>
                  </a:cubicBezTo>
                  <a:cubicBezTo>
                    <a:pt x="7310" y="7121"/>
                    <a:pt x="7625" y="6585"/>
                    <a:pt x="7625" y="5987"/>
                  </a:cubicBezTo>
                  <a:cubicBezTo>
                    <a:pt x="7625" y="5829"/>
                    <a:pt x="7751" y="5672"/>
                    <a:pt x="8003" y="5640"/>
                  </a:cubicBezTo>
                  <a:close/>
                  <a:moveTo>
                    <a:pt x="5892" y="1"/>
                  </a:moveTo>
                  <a:cubicBezTo>
                    <a:pt x="2616" y="1"/>
                    <a:pt x="1" y="2679"/>
                    <a:pt x="1" y="5924"/>
                  </a:cubicBezTo>
                  <a:cubicBezTo>
                    <a:pt x="1" y="9137"/>
                    <a:pt x="2679" y="11815"/>
                    <a:pt x="5892" y="11815"/>
                  </a:cubicBezTo>
                  <a:cubicBezTo>
                    <a:pt x="9169" y="11815"/>
                    <a:pt x="11815" y="9137"/>
                    <a:pt x="11815" y="5924"/>
                  </a:cubicBezTo>
                  <a:cubicBezTo>
                    <a:pt x="11815" y="2679"/>
                    <a:pt x="9137" y="1"/>
                    <a:pt x="58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26" name="Google Shape;9826;p73"/>
          <p:cNvGrpSpPr/>
          <p:nvPr/>
        </p:nvGrpSpPr>
        <p:grpSpPr>
          <a:xfrm>
            <a:off x="7081228" y="2439049"/>
            <a:ext cx="375319" cy="352148"/>
            <a:chOff x="-26583625" y="3917025"/>
            <a:chExt cx="315050" cy="295600"/>
          </a:xfrm>
          <a:solidFill>
            <a:srgbClr val="FFC000"/>
          </a:solidFill>
        </p:grpSpPr>
        <p:sp>
          <p:nvSpPr>
            <p:cNvPr id="9827" name="Google Shape;9827;p73"/>
            <p:cNvSpPr/>
            <p:nvPr/>
          </p:nvSpPr>
          <p:spPr>
            <a:xfrm>
              <a:off x="-26413500" y="3918400"/>
              <a:ext cx="144925" cy="135125"/>
            </a:xfrm>
            <a:custGeom>
              <a:avLst/>
              <a:gdLst/>
              <a:ahLst/>
              <a:cxnLst/>
              <a:rect l="l" t="t" r="r" b="b"/>
              <a:pathLst>
                <a:path w="5797" h="5405" extrusionOk="0">
                  <a:moveTo>
                    <a:pt x="2317" y="1"/>
                  </a:moveTo>
                  <a:cubicBezTo>
                    <a:pt x="1515" y="1"/>
                    <a:pt x="685" y="309"/>
                    <a:pt x="0" y="993"/>
                  </a:cubicBezTo>
                  <a:lnTo>
                    <a:pt x="1008" y="1970"/>
                  </a:lnTo>
                  <a:cubicBezTo>
                    <a:pt x="1398" y="1581"/>
                    <a:pt x="1864" y="1407"/>
                    <a:pt x="2313" y="1407"/>
                  </a:cubicBezTo>
                  <a:cubicBezTo>
                    <a:pt x="2771" y="1407"/>
                    <a:pt x="3210" y="1588"/>
                    <a:pt x="3529" y="1907"/>
                  </a:cubicBezTo>
                  <a:cubicBezTo>
                    <a:pt x="3623" y="2002"/>
                    <a:pt x="3623" y="2254"/>
                    <a:pt x="3529" y="2380"/>
                  </a:cubicBezTo>
                  <a:cubicBezTo>
                    <a:pt x="3450" y="2427"/>
                    <a:pt x="3348" y="2450"/>
                    <a:pt x="3249" y="2450"/>
                  </a:cubicBezTo>
                  <a:cubicBezTo>
                    <a:pt x="3151" y="2450"/>
                    <a:pt x="3056" y="2427"/>
                    <a:pt x="2993" y="2380"/>
                  </a:cubicBezTo>
                  <a:cubicBezTo>
                    <a:pt x="2804" y="2175"/>
                    <a:pt x="2552" y="2057"/>
                    <a:pt x="2284" y="2057"/>
                  </a:cubicBezTo>
                  <a:cubicBezTo>
                    <a:pt x="2016" y="2057"/>
                    <a:pt x="1733" y="2175"/>
                    <a:pt x="1481" y="2443"/>
                  </a:cubicBezTo>
                  <a:lnTo>
                    <a:pt x="4411" y="5404"/>
                  </a:lnTo>
                  <a:cubicBezTo>
                    <a:pt x="5797" y="4018"/>
                    <a:pt x="5640" y="2065"/>
                    <a:pt x="4505" y="899"/>
                  </a:cubicBezTo>
                  <a:cubicBezTo>
                    <a:pt x="3931" y="325"/>
                    <a:pt x="3139" y="1"/>
                    <a:pt x="23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8" name="Google Shape;9828;p73"/>
            <p:cNvSpPr/>
            <p:nvPr/>
          </p:nvSpPr>
          <p:spPr>
            <a:xfrm>
              <a:off x="-26466275" y="4026700"/>
              <a:ext cx="78775" cy="77225"/>
            </a:xfrm>
            <a:custGeom>
              <a:avLst/>
              <a:gdLst/>
              <a:ahLst/>
              <a:cxnLst/>
              <a:rect l="l" t="t" r="r" b="b"/>
              <a:pathLst>
                <a:path w="3151" h="3089" extrusionOk="0">
                  <a:moveTo>
                    <a:pt x="1339" y="1"/>
                  </a:moveTo>
                  <a:cubicBezTo>
                    <a:pt x="1253" y="1"/>
                    <a:pt x="1166" y="32"/>
                    <a:pt x="1103" y="95"/>
                  </a:cubicBezTo>
                  <a:lnTo>
                    <a:pt x="126" y="1072"/>
                  </a:lnTo>
                  <a:cubicBezTo>
                    <a:pt x="0" y="1198"/>
                    <a:pt x="0" y="1387"/>
                    <a:pt x="126" y="1545"/>
                  </a:cubicBezTo>
                  <a:lnTo>
                    <a:pt x="1576" y="2994"/>
                  </a:lnTo>
                  <a:cubicBezTo>
                    <a:pt x="1639" y="3057"/>
                    <a:pt x="1725" y="3088"/>
                    <a:pt x="1812" y="3088"/>
                  </a:cubicBezTo>
                  <a:cubicBezTo>
                    <a:pt x="1899" y="3088"/>
                    <a:pt x="1985" y="3057"/>
                    <a:pt x="2048" y="2994"/>
                  </a:cubicBezTo>
                  <a:lnTo>
                    <a:pt x="3025" y="2017"/>
                  </a:lnTo>
                  <a:cubicBezTo>
                    <a:pt x="3151" y="1891"/>
                    <a:pt x="3151" y="1671"/>
                    <a:pt x="3025" y="1545"/>
                  </a:cubicBezTo>
                  <a:lnTo>
                    <a:pt x="1576" y="95"/>
                  </a:lnTo>
                  <a:cubicBezTo>
                    <a:pt x="1513" y="32"/>
                    <a:pt x="1426" y="1"/>
                    <a:pt x="13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9" name="Google Shape;9829;p73"/>
            <p:cNvSpPr/>
            <p:nvPr/>
          </p:nvSpPr>
          <p:spPr>
            <a:xfrm>
              <a:off x="-26583625" y="4077125"/>
              <a:ext cx="144925" cy="134700"/>
            </a:xfrm>
            <a:custGeom>
              <a:avLst/>
              <a:gdLst/>
              <a:ahLst/>
              <a:cxnLst/>
              <a:rect l="l" t="t" r="r" b="b"/>
              <a:pathLst>
                <a:path w="5797" h="5388" extrusionOk="0">
                  <a:moveTo>
                    <a:pt x="1355" y="0"/>
                  </a:moveTo>
                  <a:cubicBezTo>
                    <a:pt x="0" y="1386"/>
                    <a:pt x="158" y="3340"/>
                    <a:pt x="1292" y="4474"/>
                  </a:cubicBezTo>
                  <a:cubicBezTo>
                    <a:pt x="1890" y="5072"/>
                    <a:pt x="2710" y="5388"/>
                    <a:pt x="3497" y="5388"/>
                  </a:cubicBezTo>
                  <a:cubicBezTo>
                    <a:pt x="4348" y="5388"/>
                    <a:pt x="5135" y="5072"/>
                    <a:pt x="5797" y="4411"/>
                  </a:cubicBezTo>
                  <a:lnTo>
                    <a:pt x="4820" y="3434"/>
                  </a:lnTo>
                  <a:cubicBezTo>
                    <a:pt x="4431" y="3824"/>
                    <a:pt x="3964" y="3997"/>
                    <a:pt x="3516" y="3997"/>
                  </a:cubicBezTo>
                  <a:cubicBezTo>
                    <a:pt x="3058" y="3997"/>
                    <a:pt x="2619" y="3816"/>
                    <a:pt x="2300" y="3497"/>
                  </a:cubicBezTo>
                  <a:cubicBezTo>
                    <a:pt x="2174" y="3371"/>
                    <a:pt x="2174" y="3151"/>
                    <a:pt x="2300" y="3025"/>
                  </a:cubicBezTo>
                  <a:cubicBezTo>
                    <a:pt x="2347" y="2962"/>
                    <a:pt x="2434" y="2930"/>
                    <a:pt x="2524" y="2930"/>
                  </a:cubicBezTo>
                  <a:cubicBezTo>
                    <a:pt x="2615" y="2930"/>
                    <a:pt x="2710" y="2962"/>
                    <a:pt x="2773" y="3025"/>
                  </a:cubicBezTo>
                  <a:cubicBezTo>
                    <a:pt x="2962" y="3229"/>
                    <a:pt x="3214" y="3348"/>
                    <a:pt x="3481" y="3348"/>
                  </a:cubicBezTo>
                  <a:cubicBezTo>
                    <a:pt x="3749" y="3348"/>
                    <a:pt x="4033" y="3229"/>
                    <a:pt x="4285" y="2962"/>
                  </a:cubicBezTo>
                  <a:lnTo>
                    <a:pt x="13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0" name="Google Shape;9830;p73"/>
            <p:cNvSpPr/>
            <p:nvPr/>
          </p:nvSpPr>
          <p:spPr>
            <a:xfrm>
              <a:off x="-26581275" y="3917025"/>
              <a:ext cx="311125" cy="295600"/>
            </a:xfrm>
            <a:custGeom>
              <a:avLst/>
              <a:gdLst/>
              <a:ahLst/>
              <a:cxnLst/>
              <a:rect l="l" t="t" r="r" b="b"/>
              <a:pathLst>
                <a:path w="12445" h="11824" extrusionOk="0">
                  <a:moveTo>
                    <a:pt x="3419" y="1356"/>
                  </a:moveTo>
                  <a:cubicBezTo>
                    <a:pt x="3506" y="1356"/>
                    <a:pt x="3592" y="1379"/>
                    <a:pt x="3655" y="1426"/>
                  </a:cubicBezTo>
                  <a:cubicBezTo>
                    <a:pt x="3781" y="1552"/>
                    <a:pt x="3781" y="1741"/>
                    <a:pt x="3655" y="1899"/>
                  </a:cubicBezTo>
                  <a:cubicBezTo>
                    <a:pt x="3592" y="1962"/>
                    <a:pt x="3506" y="1994"/>
                    <a:pt x="3419" y="1994"/>
                  </a:cubicBezTo>
                  <a:cubicBezTo>
                    <a:pt x="3332" y="1994"/>
                    <a:pt x="3246" y="1962"/>
                    <a:pt x="3183" y="1899"/>
                  </a:cubicBezTo>
                  <a:cubicBezTo>
                    <a:pt x="3057" y="1804"/>
                    <a:pt x="3057" y="1552"/>
                    <a:pt x="3183" y="1426"/>
                  </a:cubicBezTo>
                  <a:cubicBezTo>
                    <a:pt x="3246" y="1379"/>
                    <a:pt x="3332" y="1356"/>
                    <a:pt x="3419" y="1356"/>
                  </a:cubicBezTo>
                  <a:close/>
                  <a:moveTo>
                    <a:pt x="4364" y="2277"/>
                  </a:moveTo>
                  <a:cubicBezTo>
                    <a:pt x="4451" y="2277"/>
                    <a:pt x="4537" y="2309"/>
                    <a:pt x="4600" y="2372"/>
                  </a:cubicBezTo>
                  <a:cubicBezTo>
                    <a:pt x="4726" y="2498"/>
                    <a:pt x="4726" y="2718"/>
                    <a:pt x="4600" y="2844"/>
                  </a:cubicBezTo>
                  <a:cubicBezTo>
                    <a:pt x="4537" y="2907"/>
                    <a:pt x="4451" y="2939"/>
                    <a:pt x="4364" y="2939"/>
                  </a:cubicBezTo>
                  <a:cubicBezTo>
                    <a:pt x="4277" y="2939"/>
                    <a:pt x="4191" y="2907"/>
                    <a:pt x="4128" y="2844"/>
                  </a:cubicBezTo>
                  <a:cubicBezTo>
                    <a:pt x="4002" y="2750"/>
                    <a:pt x="4002" y="2529"/>
                    <a:pt x="4128" y="2372"/>
                  </a:cubicBezTo>
                  <a:cubicBezTo>
                    <a:pt x="4191" y="2309"/>
                    <a:pt x="4277" y="2277"/>
                    <a:pt x="4364" y="2277"/>
                  </a:cubicBezTo>
                  <a:close/>
                  <a:moveTo>
                    <a:pt x="3179" y="2561"/>
                  </a:moveTo>
                  <a:cubicBezTo>
                    <a:pt x="3269" y="2561"/>
                    <a:pt x="3356" y="2592"/>
                    <a:pt x="3403" y="2655"/>
                  </a:cubicBezTo>
                  <a:cubicBezTo>
                    <a:pt x="3529" y="2781"/>
                    <a:pt x="3529" y="2970"/>
                    <a:pt x="3403" y="3128"/>
                  </a:cubicBezTo>
                  <a:cubicBezTo>
                    <a:pt x="3356" y="3191"/>
                    <a:pt x="3269" y="3222"/>
                    <a:pt x="3179" y="3222"/>
                  </a:cubicBezTo>
                  <a:cubicBezTo>
                    <a:pt x="3088" y="3222"/>
                    <a:pt x="2994" y="3191"/>
                    <a:pt x="2931" y="3128"/>
                  </a:cubicBezTo>
                  <a:cubicBezTo>
                    <a:pt x="2836" y="3002"/>
                    <a:pt x="2836" y="2781"/>
                    <a:pt x="2931" y="2655"/>
                  </a:cubicBezTo>
                  <a:cubicBezTo>
                    <a:pt x="2994" y="2592"/>
                    <a:pt x="3088" y="2561"/>
                    <a:pt x="3179" y="2561"/>
                  </a:cubicBezTo>
                  <a:close/>
                  <a:moveTo>
                    <a:pt x="1970" y="2813"/>
                  </a:moveTo>
                  <a:cubicBezTo>
                    <a:pt x="2056" y="2813"/>
                    <a:pt x="2143" y="2844"/>
                    <a:pt x="2206" y="2907"/>
                  </a:cubicBezTo>
                  <a:cubicBezTo>
                    <a:pt x="2300" y="3002"/>
                    <a:pt x="2300" y="3254"/>
                    <a:pt x="2206" y="3380"/>
                  </a:cubicBezTo>
                  <a:cubicBezTo>
                    <a:pt x="2143" y="3427"/>
                    <a:pt x="2048" y="3451"/>
                    <a:pt x="1958" y="3451"/>
                  </a:cubicBezTo>
                  <a:cubicBezTo>
                    <a:pt x="1867" y="3451"/>
                    <a:pt x="1781" y="3427"/>
                    <a:pt x="1733" y="3380"/>
                  </a:cubicBezTo>
                  <a:cubicBezTo>
                    <a:pt x="1607" y="3254"/>
                    <a:pt x="1607" y="3002"/>
                    <a:pt x="1733" y="2907"/>
                  </a:cubicBezTo>
                  <a:cubicBezTo>
                    <a:pt x="1796" y="2844"/>
                    <a:pt x="1883" y="2813"/>
                    <a:pt x="1970" y="2813"/>
                  </a:cubicBezTo>
                  <a:close/>
                  <a:moveTo>
                    <a:pt x="2946" y="3789"/>
                  </a:moveTo>
                  <a:cubicBezTo>
                    <a:pt x="3033" y="3789"/>
                    <a:pt x="3120" y="3821"/>
                    <a:pt x="3183" y="3884"/>
                  </a:cubicBezTo>
                  <a:cubicBezTo>
                    <a:pt x="3309" y="4010"/>
                    <a:pt x="3309" y="4199"/>
                    <a:pt x="3183" y="4356"/>
                  </a:cubicBezTo>
                  <a:cubicBezTo>
                    <a:pt x="3120" y="4419"/>
                    <a:pt x="3033" y="4451"/>
                    <a:pt x="2946" y="4451"/>
                  </a:cubicBezTo>
                  <a:cubicBezTo>
                    <a:pt x="2860" y="4451"/>
                    <a:pt x="2773" y="4419"/>
                    <a:pt x="2710" y="4356"/>
                  </a:cubicBezTo>
                  <a:cubicBezTo>
                    <a:pt x="2584" y="4230"/>
                    <a:pt x="2584" y="4010"/>
                    <a:pt x="2710" y="3884"/>
                  </a:cubicBezTo>
                  <a:cubicBezTo>
                    <a:pt x="2773" y="3821"/>
                    <a:pt x="2860" y="3789"/>
                    <a:pt x="2946" y="3789"/>
                  </a:cubicBezTo>
                  <a:close/>
                  <a:moveTo>
                    <a:pt x="9480" y="7381"/>
                  </a:moveTo>
                  <a:cubicBezTo>
                    <a:pt x="9570" y="7381"/>
                    <a:pt x="9657" y="7412"/>
                    <a:pt x="9704" y="7475"/>
                  </a:cubicBezTo>
                  <a:cubicBezTo>
                    <a:pt x="9830" y="7570"/>
                    <a:pt x="9830" y="7822"/>
                    <a:pt x="9704" y="7948"/>
                  </a:cubicBezTo>
                  <a:cubicBezTo>
                    <a:pt x="9657" y="7995"/>
                    <a:pt x="9570" y="8019"/>
                    <a:pt x="9480" y="8019"/>
                  </a:cubicBezTo>
                  <a:cubicBezTo>
                    <a:pt x="9389" y="8019"/>
                    <a:pt x="9295" y="7995"/>
                    <a:pt x="9232" y="7948"/>
                  </a:cubicBezTo>
                  <a:cubicBezTo>
                    <a:pt x="9074" y="7822"/>
                    <a:pt x="9074" y="7633"/>
                    <a:pt x="9232" y="7475"/>
                  </a:cubicBezTo>
                  <a:cubicBezTo>
                    <a:pt x="9295" y="7412"/>
                    <a:pt x="9389" y="7381"/>
                    <a:pt x="9480" y="7381"/>
                  </a:cubicBezTo>
                  <a:close/>
                  <a:moveTo>
                    <a:pt x="5955" y="3640"/>
                  </a:moveTo>
                  <a:cubicBezTo>
                    <a:pt x="6223" y="3640"/>
                    <a:pt x="6491" y="3742"/>
                    <a:pt x="6680" y="3947"/>
                  </a:cubicBezTo>
                  <a:lnTo>
                    <a:pt x="8129" y="5396"/>
                  </a:lnTo>
                  <a:cubicBezTo>
                    <a:pt x="8538" y="5806"/>
                    <a:pt x="8538" y="6467"/>
                    <a:pt x="8129" y="6877"/>
                  </a:cubicBezTo>
                  <a:lnTo>
                    <a:pt x="7152" y="7853"/>
                  </a:lnTo>
                  <a:cubicBezTo>
                    <a:pt x="6963" y="8058"/>
                    <a:pt x="6695" y="8161"/>
                    <a:pt x="6428" y="8161"/>
                  </a:cubicBezTo>
                  <a:cubicBezTo>
                    <a:pt x="6160" y="8161"/>
                    <a:pt x="5892" y="8058"/>
                    <a:pt x="5703" y="7853"/>
                  </a:cubicBezTo>
                  <a:lnTo>
                    <a:pt x="4254" y="6404"/>
                  </a:lnTo>
                  <a:cubicBezTo>
                    <a:pt x="3844" y="5995"/>
                    <a:pt x="3844" y="5333"/>
                    <a:pt x="4254" y="4955"/>
                  </a:cubicBezTo>
                  <a:lnTo>
                    <a:pt x="5230" y="3947"/>
                  </a:lnTo>
                  <a:cubicBezTo>
                    <a:pt x="5419" y="3742"/>
                    <a:pt x="5687" y="3640"/>
                    <a:pt x="5955" y="3640"/>
                  </a:cubicBezTo>
                  <a:close/>
                  <a:moveTo>
                    <a:pt x="10464" y="8357"/>
                  </a:moveTo>
                  <a:cubicBezTo>
                    <a:pt x="10555" y="8357"/>
                    <a:pt x="10649" y="8389"/>
                    <a:pt x="10712" y="8452"/>
                  </a:cubicBezTo>
                  <a:cubicBezTo>
                    <a:pt x="10807" y="8578"/>
                    <a:pt x="10807" y="8799"/>
                    <a:pt x="10712" y="8925"/>
                  </a:cubicBezTo>
                  <a:cubicBezTo>
                    <a:pt x="10649" y="8988"/>
                    <a:pt x="10555" y="9019"/>
                    <a:pt x="10464" y="9019"/>
                  </a:cubicBezTo>
                  <a:cubicBezTo>
                    <a:pt x="10374" y="9019"/>
                    <a:pt x="10287" y="8988"/>
                    <a:pt x="10240" y="8925"/>
                  </a:cubicBezTo>
                  <a:cubicBezTo>
                    <a:pt x="10082" y="8799"/>
                    <a:pt x="10082" y="8610"/>
                    <a:pt x="10240" y="8452"/>
                  </a:cubicBezTo>
                  <a:cubicBezTo>
                    <a:pt x="10287" y="8389"/>
                    <a:pt x="10374" y="8357"/>
                    <a:pt x="10464" y="8357"/>
                  </a:cubicBezTo>
                  <a:close/>
                  <a:moveTo>
                    <a:pt x="9247" y="8602"/>
                  </a:moveTo>
                  <a:cubicBezTo>
                    <a:pt x="9334" y="8602"/>
                    <a:pt x="9421" y="8625"/>
                    <a:pt x="9484" y="8673"/>
                  </a:cubicBezTo>
                  <a:cubicBezTo>
                    <a:pt x="9610" y="8799"/>
                    <a:pt x="9610" y="9051"/>
                    <a:pt x="9484" y="9145"/>
                  </a:cubicBezTo>
                  <a:cubicBezTo>
                    <a:pt x="9421" y="9208"/>
                    <a:pt x="9334" y="9240"/>
                    <a:pt x="9247" y="9240"/>
                  </a:cubicBezTo>
                  <a:cubicBezTo>
                    <a:pt x="9161" y="9240"/>
                    <a:pt x="9074" y="9208"/>
                    <a:pt x="9011" y="9145"/>
                  </a:cubicBezTo>
                  <a:cubicBezTo>
                    <a:pt x="8854" y="9051"/>
                    <a:pt x="8854" y="8830"/>
                    <a:pt x="9011" y="8673"/>
                  </a:cubicBezTo>
                  <a:cubicBezTo>
                    <a:pt x="9074" y="8625"/>
                    <a:pt x="9161" y="8602"/>
                    <a:pt x="9247" y="8602"/>
                  </a:cubicBezTo>
                  <a:close/>
                  <a:moveTo>
                    <a:pt x="8030" y="8862"/>
                  </a:moveTo>
                  <a:cubicBezTo>
                    <a:pt x="8121" y="8862"/>
                    <a:pt x="8208" y="8893"/>
                    <a:pt x="8255" y="8956"/>
                  </a:cubicBezTo>
                  <a:cubicBezTo>
                    <a:pt x="8381" y="9082"/>
                    <a:pt x="8381" y="9303"/>
                    <a:pt x="8255" y="9429"/>
                  </a:cubicBezTo>
                  <a:cubicBezTo>
                    <a:pt x="8192" y="9492"/>
                    <a:pt x="8105" y="9523"/>
                    <a:pt x="8019" y="9523"/>
                  </a:cubicBezTo>
                  <a:cubicBezTo>
                    <a:pt x="7932" y="9523"/>
                    <a:pt x="7845" y="9492"/>
                    <a:pt x="7782" y="9429"/>
                  </a:cubicBezTo>
                  <a:cubicBezTo>
                    <a:pt x="7656" y="9303"/>
                    <a:pt x="7656" y="9082"/>
                    <a:pt x="7782" y="8956"/>
                  </a:cubicBezTo>
                  <a:cubicBezTo>
                    <a:pt x="7845" y="8893"/>
                    <a:pt x="7940" y="8862"/>
                    <a:pt x="8030" y="8862"/>
                  </a:cubicBezTo>
                  <a:close/>
                  <a:moveTo>
                    <a:pt x="8964" y="9862"/>
                  </a:moveTo>
                  <a:cubicBezTo>
                    <a:pt x="9050" y="9862"/>
                    <a:pt x="9137" y="9885"/>
                    <a:pt x="9200" y="9933"/>
                  </a:cubicBezTo>
                  <a:cubicBezTo>
                    <a:pt x="9326" y="10059"/>
                    <a:pt x="9326" y="10279"/>
                    <a:pt x="9200" y="10405"/>
                  </a:cubicBezTo>
                  <a:cubicBezTo>
                    <a:pt x="9137" y="10468"/>
                    <a:pt x="9050" y="10500"/>
                    <a:pt x="8964" y="10500"/>
                  </a:cubicBezTo>
                  <a:cubicBezTo>
                    <a:pt x="8877" y="10500"/>
                    <a:pt x="8791" y="10468"/>
                    <a:pt x="8727" y="10405"/>
                  </a:cubicBezTo>
                  <a:cubicBezTo>
                    <a:pt x="8601" y="10311"/>
                    <a:pt x="8601" y="10059"/>
                    <a:pt x="8727" y="9933"/>
                  </a:cubicBezTo>
                  <a:cubicBezTo>
                    <a:pt x="8791" y="9885"/>
                    <a:pt x="8877" y="9862"/>
                    <a:pt x="8964" y="9862"/>
                  </a:cubicBezTo>
                  <a:close/>
                  <a:moveTo>
                    <a:pt x="3415" y="1"/>
                  </a:moveTo>
                  <a:cubicBezTo>
                    <a:pt x="2616" y="1"/>
                    <a:pt x="1812" y="308"/>
                    <a:pt x="1198" y="922"/>
                  </a:cubicBezTo>
                  <a:cubicBezTo>
                    <a:pt x="1" y="2151"/>
                    <a:pt x="1" y="4104"/>
                    <a:pt x="1198" y="5333"/>
                  </a:cubicBezTo>
                  <a:lnTo>
                    <a:pt x="6806" y="10941"/>
                  </a:lnTo>
                  <a:cubicBezTo>
                    <a:pt x="7404" y="11508"/>
                    <a:pt x="8223" y="11823"/>
                    <a:pt x="9011" y="11823"/>
                  </a:cubicBezTo>
                  <a:cubicBezTo>
                    <a:pt x="9799" y="11823"/>
                    <a:pt x="10618" y="11508"/>
                    <a:pt x="11216" y="10941"/>
                  </a:cubicBezTo>
                  <a:cubicBezTo>
                    <a:pt x="12445" y="9712"/>
                    <a:pt x="12445" y="7727"/>
                    <a:pt x="11216" y="6530"/>
                  </a:cubicBezTo>
                  <a:lnTo>
                    <a:pt x="5609" y="922"/>
                  </a:lnTo>
                  <a:cubicBezTo>
                    <a:pt x="5010" y="308"/>
                    <a:pt x="4214" y="1"/>
                    <a:pt x="34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31" name="Google Shape;9831;p73"/>
          <p:cNvSpPr/>
          <p:nvPr/>
        </p:nvSpPr>
        <p:spPr>
          <a:xfrm>
            <a:off x="5748315" y="2919564"/>
            <a:ext cx="352833" cy="351880"/>
          </a:xfrm>
          <a:custGeom>
            <a:avLst/>
            <a:gdLst/>
            <a:ahLst/>
            <a:cxnLst/>
            <a:rect l="l" t="t" r="r" b="b"/>
            <a:pathLst>
              <a:path w="11847" h="11815" extrusionOk="0">
                <a:moveTo>
                  <a:pt x="4915" y="662"/>
                </a:moveTo>
                <a:cubicBezTo>
                  <a:pt x="5671" y="662"/>
                  <a:pt x="6301" y="1292"/>
                  <a:pt x="6301" y="2048"/>
                </a:cubicBezTo>
                <a:cubicBezTo>
                  <a:pt x="6301" y="2520"/>
                  <a:pt x="6081" y="2961"/>
                  <a:pt x="5577" y="3245"/>
                </a:cubicBezTo>
                <a:cubicBezTo>
                  <a:pt x="5577" y="2489"/>
                  <a:pt x="5104" y="2079"/>
                  <a:pt x="4568" y="2079"/>
                </a:cubicBezTo>
                <a:lnTo>
                  <a:pt x="1418" y="2079"/>
                </a:lnTo>
                <a:cubicBezTo>
                  <a:pt x="1008" y="2079"/>
                  <a:pt x="693" y="1764"/>
                  <a:pt x="693" y="1386"/>
                </a:cubicBezTo>
                <a:cubicBezTo>
                  <a:pt x="693" y="977"/>
                  <a:pt x="1008" y="662"/>
                  <a:pt x="1418" y="662"/>
                </a:cubicBezTo>
                <a:close/>
                <a:moveTo>
                  <a:pt x="3198" y="4915"/>
                </a:moveTo>
                <a:cubicBezTo>
                  <a:pt x="3285" y="4915"/>
                  <a:pt x="3371" y="4946"/>
                  <a:pt x="3434" y="5009"/>
                </a:cubicBezTo>
                <a:cubicBezTo>
                  <a:pt x="3529" y="5135"/>
                  <a:pt x="3529" y="5324"/>
                  <a:pt x="3434" y="5482"/>
                </a:cubicBezTo>
                <a:cubicBezTo>
                  <a:pt x="3371" y="5545"/>
                  <a:pt x="3277" y="5576"/>
                  <a:pt x="3186" y="5576"/>
                </a:cubicBezTo>
                <a:cubicBezTo>
                  <a:pt x="3096" y="5576"/>
                  <a:pt x="3009" y="5545"/>
                  <a:pt x="2962" y="5482"/>
                </a:cubicBezTo>
                <a:cubicBezTo>
                  <a:pt x="2836" y="5356"/>
                  <a:pt x="2836" y="5135"/>
                  <a:pt x="2962" y="5009"/>
                </a:cubicBezTo>
                <a:cubicBezTo>
                  <a:pt x="3025" y="4946"/>
                  <a:pt x="3111" y="4915"/>
                  <a:pt x="3198" y="4915"/>
                </a:cubicBezTo>
                <a:close/>
                <a:moveTo>
                  <a:pt x="1386" y="0"/>
                </a:moveTo>
                <a:cubicBezTo>
                  <a:pt x="630" y="0"/>
                  <a:pt x="0" y="630"/>
                  <a:pt x="0" y="1386"/>
                </a:cubicBezTo>
                <a:lnTo>
                  <a:pt x="0" y="5230"/>
                </a:lnTo>
                <a:cubicBezTo>
                  <a:pt x="0" y="5797"/>
                  <a:pt x="284" y="6301"/>
                  <a:pt x="693" y="6616"/>
                </a:cubicBezTo>
                <a:lnTo>
                  <a:pt x="693" y="4474"/>
                </a:lnTo>
                <a:cubicBezTo>
                  <a:pt x="693" y="3529"/>
                  <a:pt x="1481" y="2741"/>
                  <a:pt x="2426" y="2741"/>
                </a:cubicBezTo>
                <a:lnTo>
                  <a:pt x="4568" y="2741"/>
                </a:lnTo>
                <a:cubicBezTo>
                  <a:pt x="4758" y="2741"/>
                  <a:pt x="4915" y="2898"/>
                  <a:pt x="4915" y="3119"/>
                </a:cubicBezTo>
                <a:lnTo>
                  <a:pt x="4915" y="3466"/>
                </a:lnTo>
                <a:lnTo>
                  <a:pt x="2426" y="3466"/>
                </a:lnTo>
                <a:cubicBezTo>
                  <a:pt x="1859" y="3466"/>
                  <a:pt x="1418" y="3938"/>
                  <a:pt x="1418" y="4474"/>
                </a:cubicBezTo>
                <a:lnTo>
                  <a:pt x="1418" y="7309"/>
                </a:lnTo>
                <a:cubicBezTo>
                  <a:pt x="1418" y="7908"/>
                  <a:pt x="1922" y="8349"/>
                  <a:pt x="2521" y="8349"/>
                </a:cubicBezTo>
                <a:lnTo>
                  <a:pt x="3592" y="8349"/>
                </a:lnTo>
                <a:cubicBezTo>
                  <a:pt x="3655" y="10271"/>
                  <a:pt x="5293" y="11814"/>
                  <a:pt x="7215" y="11814"/>
                </a:cubicBezTo>
                <a:cubicBezTo>
                  <a:pt x="9263" y="11814"/>
                  <a:pt x="10838" y="9483"/>
                  <a:pt x="10838" y="7467"/>
                </a:cubicBezTo>
                <a:lnTo>
                  <a:pt x="10838" y="6931"/>
                </a:lnTo>
                <a:cubicBezTo>
                  <a:pt x="11405" y="6774"/>
                  <a:pt x="11846" y="6206"/>
                  <a:pt x="11846" y="5576"/>
                </a:cubicBezTo>
                <a:cubicBezTo>
                  <a:pt x="11846" y="4852"/>
                  <a:pt x="11216" y="4222"/>
                  <a:pt x="10460" y="4222"/>
                </a:cubicBezTo>
                <a:cubicBezTo>
                  <a:pt x="9735" y="4222"/>
                  <a:pt x="9105" y="4852"/>
                  <a:pt x="9105" y="5576"/>
                </a:cubicBezTo>
                <a:cubicBezTo>
                  <a:pt x="9105" y="6206"/>
                  <a:pt x="9515" y="6774"/>
                  <a:pt x="10113" y="6931"/>
                </a:cubicBezTo>
                <a:lnTo>
                  <a:pt x="10113" y="7467"/>
                </a:lnTo>
                <a:cubicBezTo>
                  <a:pt x="10113" y="9136"/>
                  <a:pt x="8727" y="11090"/>
                  <a:pt x="7152" y="11090"/>
                </a:cubicBezTo>
                <a:cubicBezTo>
                  <a:pt x="5577" y="11090"/>
                  <a:pt x="4316" y="9893"/>
                  <a:pt x="4253" y="8349"/>
                </a:cubicBezTo>
                <a:lnTo>
                  <a:pt x="4947" y="8349"/>
                </a:lnTo>
                <a:cubicBezTo>
                  <a:pt x="5143" y="9193"/>
                  <a:pt x="5842" y="9760"/>
                  <a:pt x="6640" y="9760"/>
                </a:cubicBezTo>
                <a:cubicBezTo>
                  <a:pt x="6736" y="9760"/>
                  <a:pt x="6833" y="9752"/>
                  <a:pt x="6931" y="9735"/>
                </a:cubicBezTo>
                <a:cubicBezTo>
                  <a:pt x="7750" y="9609"/>
                  <a:pt x="8381" y="8821"/>
                  <a:pt x="8381" y="7971"/>
                </a:cubicBezTo>
                <a:lnTo>
                  <a:pt x="8381" y="3182"/>
                </a:lnTo>
                <a:cubicBezTo>
                  <a:pt x="8381" y="3024"/>
                  <a:pt x="8412" y="2867"/>
                  <a:pt x="8507" y="2709"/>
                </a:cubicBezTo>
                <a:cubicBezTo>
                  <a:pt x="8727" y="3182"/>
                  <a:pt x="9231" y="3560"/>
                  <a:pt x="9767" y="3560"/>
                </a:cubicBezTo>
                <a:cubicBezTo>
                  <a:pt x="10460" y="3560"/>
                  <a:pt x="11846" y="2993"/>
                  <a:pt x="11846" y="2174"/>
                </a:cubicBezTo>
                <a:cubicBezTo>
                  <a:pt x="11846" y="1292"/>
                  <a:pt x="10460" y="788"/>
                  <a:pt x="9767" y="788"/>
                </a:cubicBezTo>
                <a:cubicBezTo>
                  <a:pt x="9137" y="788"/>
                  <a:pt x="8570" y="1229"/>
                  <a:pt x="8412" y="1827"/>
                </a:cubicBezTo>
                <a:cubicBezTo>
                  <a:pt x="7940" y="2142"/>
                  <a:pt x="7687" y="2646"/>
                  <a:pt x="7687" y="3245"/>
                </a:cubicBezTo>
                <a:lnTo>
                  <a:pt x="7687" y="8002"/>
                </a:lnTo>
                <a:cubicBezTo>
                  <a:pt x="7687" y="8538"/>
                  <a:pt x="7309" y="9010"/>
                  <a:pt x="6805" y="9105"/>
                </a:cubicBezTo>
                <a:cubicBezTo>
                  <a:pt x="6755" y="9111"/>
                  <a:pt x="6705" y="9114"/>
                  <a:pt x="6654" y="9114"/>
                </a:cubicBezTo>
                <a:cubicBezTo>
                  <a:pt x="6204" y="9114"/>
                  <a:pt x="5781" y="8859"/>
                  <a:pt x="5640" y="8349"/>
                </a:cubicBezTo>
                <a:cubicBezTo>
                  <a:pt x="6364" y="8160"/>
                  <a:pt x="6963" y="7498"/>
                  <a:pt x="6963" y="6648"/>
                </a:cubicBezTo>
                <a:lnTo>
                  <a:pt x="6963" y="2079"/>
                </a:lnTo>
                <a:cubicBezTo>
                  <a:pt x="6963" y="945"/>
                  <a:pt x="6018" y="0"/>
                  <a:pt x="488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32" name="Google Shape;9832;p73"/>
          <p:cNvGrpSpPr/>
          <p:nvPr/>
        </p:nvGrpSpPr>
        <p:grpSpPr>
          <a:xfrm>
            <a:off x="5779742" y="3398079"/>
            <a:ext cx="289039" cy="352833"/>
            <a:chOff x="-24694925" y="3518700"/>
            <a:chExt cx="242625" cy="296175"/>
          </a:xfrm>
          <a:solidFill>
            <a:srgbClr val="FFC000"/>
          </a:solidFill>
        </p:grpSpPr>
        <p:sp>
          <p:nvSpPr>
            <p:cNvPr id="9833" name="Google Shape;9833;p73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4" name="Google Shape;9834;p73"/>
            <p:cNvSpPr/>
            <p:nvPr/>
          </p:nvSpPr>
          <p:spPr>
            <a:xfrm>
              <a:off x="-24556300" y="3648650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5" name="Google Shape;9835;p73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6" name="Google Shape;9836;p73"/>
            <p:cNvSpPr/>
            <p:nvPr/>
          </p:nvSpPr>
          <p:spPr>
            <a:xfrm>
              <a:off x="-24556300" y="3518700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37" name="Google Shape;9837;p73"/>
          <p:cNvGrpSpPr/>
          <p:nvPr/>
        </p:nvGrpSpPr>
        <p:grpSpPr>
          <a:xfrm>
            <a:off x="5779280" y="3848107"/>
            <a:ext cx="289962" cy="352833"/>
            <a:chOff x="-24709100" y="3888875"/>
            <a:chExt cx="243400" cy="296175"/>
          </a:xfrm>
          <a:solidFill>
            <a:srgbClr val="FFC000"/>
          </a:solidFill>
        </p:grpSpPr>
        <p:sp>
          <p:nvSpPr>
            <p:cNvPr id="9838" name="Google Shape;9838;p73"/>
            <p:cNvSpPr/>
            <p:nvPr/>
          </p:nvSpPr>
          <p:spPr>
            <a:xfrm>
              <a:off x="-24587800" y="3888875"/>
              <a:ext cx="105575" cy="227650"/>
            </a:xfrm>
            <a:custGeom>
              <a:avLst/>
              <a:gdLst/>
              <a:ahLst/>
              <a:cxnLst/>
              <a:rect l="l" t="t" r="r" b="b"/>
              <a:pathLst>
                <a:path w="4223" h="9106" extrusionOk="0">
                  <a:moveTo>
                    <a:pt x="2836" y="662"/>
                  </a:moveTo>
                  <a:lnTo>
                    <a:pt x="2836" y="1387"/>
                  </a:lnTo>
                  <a:lnTo>
                    <a:pt x="2143" y="1387"/>
                  </a:lnTo>
                  <a:lnTo>
                    <a:pt x="2143" y="662"/>
                  </a:lnTo>
                  <a:close/>
                  <a:moveTo>
                    <a:pt x="1072" y="4884"/>
                  </a:moveTo>
                  <a:cubicBezTo>
                    <a:pt x="1261" y="4884"/>
                    <a:pt x="1418" y="5041"/>
                    <a:pt x="1418" y="5230"/>
                  </a:cubicBezTo>
                  <a:cubicBezTo>
                    <a:pt x="1418" y="5451"/>
                    <a:pt x="1261" y="5608"/>
                    <a:pt x="1072" y="5608"/>
                  </a:cubicBezTo>
                  <a:cubicBezTo>
                    <a:pt x="851" y="5608"/>
                    <a:pt x="694" y="5451"/>
                    <a:pt x="694" y="5230"/>
                  </a:cubicBezTo>
                  <a:cubicBezTo>
                    <a:pt x="694" y="5041"/>
                    <a:pt x="851" y="4884"/>
                    <a:pt x="1072" y="4884"/>
                  </a:cubicBezTo>
                  <a:close/>
                  <a:moveTo>
                    <a:pt x="3498" y="6302"/>
                  </a:moveTo>
                  <a:lnTo>
                    <a:pt x="3498" y="6648"/>
                  </a:lnTo>
                  <a:cubicBezTo>
                    <a:pt x="3498" y="6869"/>
                    <a:pt x="3340" y="6995"/>
                    <a:pt x="3151" y="6995"/>
                  </a:cubicBezTo>
                  <a:lnTo>
                    <a:pt x="1765" y="6995"/>
                  </a:lnTo>
                  <a:cubicBezTo>
                    <a:pt x="1576" y="6995"/>
                    <a:pt x="1418" y="6869"/>
                    <a:pt x="1418" y="6648"/>
                  </a:cubicBezTo>
                  <a:lnTo>
                    <a:pt x="1418" y="6302"/>
                  </a:lnTo>
                  <a:close/>
                  <a:moveTo>
                    <a:pt x="1072" y="1"/>
                  </a:moveTo>
                  <a:cubicBezTo>
                    <a:pt x="851" y="1"/>
                    <a:pt x="694" y="158"/>
                    <a:pt x="694" y="347"/>
                  </a:cubicBezTo>
                  <a:cubicBezTo>
                    <a:pt x="694" y="568"/>
                    <a:pt x="851" y="725"/>
                    <a:pt x="1072" y="725"/>
                  </a:cubicBezTo>
                  <a:lnTo>
                    <a:pt x="1418" y="725"/>
                  </a:lnTo>
                  <a:lnTo>
                    <a:pt x="1418" y="1450"/>
                  </a:lnTo>
                  <a:cubicBezTo>
                    <a:pt x="1009" y="1576"/>
                    <a:pt x="694" y="1985"/>
                    <a:pt x="694" y="2458"/>
                  </a:cubicBezTo>
                  <a:lnTo>
                    <a:pt x="694" y="4285"/>
                  </a:lnTo>
                  <a:cubicBezTo>
                    <a:pt x="316" y="4443"/>
                    <a:pt x="1" y="4821"/>
                    <a:pt x="1" y="5293"/>
                  </a:cubicBezTo>
                  <a:cubicBezTo>
                    <a:pt x="1" y="5703"/>
                    <a:pt x="284" y="6112"/>
                    <a:pt x="694" y="6270"/>
                  </a:cubicBezTo>
                  <a:lnTo>
                    <a:pt x="694" y="6648"/>
                  </a:lnTo>
                  <a:cubicBezTo>
                    <a:pt x="694" y="7089"/>
                    <a:pt x="977" y="7499"/>
                    <a:pt x="1418" y="7656"/>
                  </a:cubicBezTo>
                  <a:lnTo>
                    <a:pt x="1418" y="8759"/>
                  </a:lnTo>
                  <a:cubicBezTo>
                    <a:pt x="1418" y="8948"/>
                    <a:pt x="1576" y="9105"/>
                    <a:pt x="1765" y="9105"/>
                  </a:cubicBezTo>
                  <a:lnTo>
                    <a:pt x="3151" y="9105"/>
                  </a:lnTo>
                  <a:cubicBezTo>
                    <a:pt x="3340" y="9105"/>
                    <a:pt x="3498" y="8948"/>
                    <a:pt x="3498" y="8759"/>
                  </a:cubicBezTo>
                  <a:lnTo>
                    <a:pt x="3498" y="7656"/>
                  </a:lnTo>
                  <a:cubicBezTo>
                    <a:pt x="3907" y="7499"/>
                    <a:pt x="4222" y="7121"/>
                    <a:pt x="4222" y="6648"/>
                  </a:cubicBezTo>
                  <a:lnTo>
                    <a:pt x="4222" y="5955"/>
                  </a:lnTo>
                  <a:lnTo>
                    <a:pt x="4222" y="2458"/>
                  </a:lnTo>
                  <a:cubicBezTo>
                    <a:pt x="4222" y="2017"/>
                    <a:pt x="3939" y="1607"/>
                    <a:pt x="3498" y="1450"/>
                  </a:cubicBezTo>
                  <a:lnTo>
                    <a:pt x="3498" y="725"/>
                  </a:lnTo>
                  <a:lnTo>
                    <a:pt x="3876" y="725"/>
                  </a:lnTo>
                  <a:cubicBezTo>
                    <a:pt x="4065" y="725"/>
                    <a:pt x="4222" y="568"/>
                    <a:pt x="4222" y="347"/>
                  </a:cubicBezTo>
                  <a:cubicBezTo>
                    <a:pt x="4222" y="158"/>
                    <a:pt x="4065" y="1"/>
                    <a:pt x="38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9" name="Google Shape;9839;p73"/>
            <p:cNvSpPr/>
            <p:nvPr/>
          </p:nvSpPr>
          <p:spPr>
            <a:xfrm>
              <a:off x="-24536600" y="4132250"/>
              <a:ext cx="70900" cy="17350"/>
            </a:xfrm>
            <a:custGeom>
              <a:avLst/>
              <a:gdLst/>
              <a:ahLst/>
              <a:cxnLst/>
              <a:rect l="l" t="t" r="r" b="b"/>
              <a:pathLst>
                <a:path w="2836" h="694" extrusionOk="0">
                  <a:moveTo>
                    <a:pt x="0" y="1"/>
                  </a:moveTo>
                  <a:lnTo>
                    <a:pt x="347" y="694"/>
                  </a:lnTo>
                  <a:lnTo>
                    <a:pt x="2489" y="694"/>
                  </a:lnTo>
                  <a:cubicBezTo>
                    <a:pt x="2678" y="694"/>
                    <a:pt x="2836" y="536"/>
                    <a:pt x="2836" y="347"/>
                  </a:cubicBezTo>
                  <a:cubicBezTo>
                    <a:pt x="2836" y="158"/>
                    <a:pt x="2678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0" name="Google Shape;9840;p73"/>
            <p:cNvSpPr/>
            <p:nvPr/>
          </p:nvSpPr>
          <p:spPr>
            <a:xfrm>
              <a:off x="-24709100" y="3963700"/>
              <a:ext cx="208750" cy="221350"/>
            </a:xfrm>
            <a:custGeom>
              <a:avLst/>
              <a:gdLst/>
              <a:ahLst/>
              <a:cxnLst/>
              <a:rect l="l" t="t" r="r" b="b"/>
              <a:pathLst>
                <a:path w="8350" h="8854" extrusionOk="0">
                  <a:moveTo>
                    <a:pt x="4884" y="1"/>
                  </a:moveTo>
                  <a:cubicBezTo>
                    <a:pt x="2931" y="473"/>
                    <a:pt x="1419" y="2237"/>
                    <a:pt x="1419" y="4380"/>
                  </a:cubicBezTo>
                  <a:lnTo>
                    <a:pt x="1419" y="8192"/>
                  </a:lnTo>
                  <a:lnTo>
                    <a:pt x="410" y="8192"/>
                  </a:lnTo>
                  <a:cubicBezTo>
                    <a:pt x="389" y="8189"/>
                    <a:pt x="368" y="8188"/>
                    <a:pt x="347" y="8188"/>
                  </a:cubicBezTo>
                  <a:cubicBezTo>
                    <a:pt x="132" y="8188"/>
                    <a:pt x="1" y="8334"/>
                    <a:pt x="1" y="8507"/>
                  </a:cubicBezTo>
                  <a:cubicBezTo>
                    <a:pt x="1" y="8696"/>
                    <a:pt x="158" y="8853"/>
                    <a:pt x="347" y="8853"/>
                  </a:cubicBezTo>
                  <a:lnTo>
                    <a:pt x="8003" y="8853"/>
                  </a:lnTo>
                  <a:cubicBezTo>
                    <a:pt x="8192" y="8853"/>
                    <a:pt x="8350" y="8696"/>
                    <a:pt x="8350" y="8507"/>
                  </a:cubicBezTo>
                  <a:cubicBezTo>
                    <a:pt x="8350" y="8318"/>
                    <a:pt x="8192" y="8160"/>
                    <a:pt x="8003" y="8160"/>
                  </a:cubicBezTo>
                  <a:lnTo>
                    <a:pt x="6806" y="8160"/>
                  </a:lnTo>
                  <a:lnTo>
                    <a:pt x="6239" y="6963"/>
                  </a:lnTo>
                  <a:cubicBezTo>
                    <a:pt x="6207" y="6869"/>
                    <a:pt x="6018" y="6774"/>
                    <a:pt x="5924" y="6774"/>
                  </a:cubicBezTo>
                  <a:lnTo>
                    <a:pt x="4191" y="6774"/>
                  </a:lnTo>
                  <a:lnTo>
                    <a:pt x="4191" y="3655"/>
                  </a:lnTo>
                  <a:cubicBezTo>
                    <a:pt x="4191" y="3435"/>
                    <a:pt x="4254" y="3245"/>
                    <a:pt x="4380" y="3088"/>
                  </a:cubicBezTo>
                  <a:cubicBezTo>
                    <a:pt x="4254" y="2836"/>
                    <a:pt x="4191" y="2552"/>
                    <a:pt x="4191" y="2300"/>
                  </a:cubicBezTo>
                  <a:cubicBezTo>
                    <a:pt x="4191" y="1733"/>
                    <a:pt x="4443" y="1229"/>
                    <a:pt x="4884" y="914"/>
                  </a:cubicBezTo>
                  <a:lnTo>
                    <a:pt x="48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41" name="Google Shape;9841;p73"/>
          <p:cNvGrpSpPr/>
          <p:nvPr/>
        </p:nvGrpSpPr>
        <p:grpSpPr>
          <a:xfrm>
            <a:off x="7979280" y="2920770"/>
            <a:ext cx="356556" cy="349557"/>
            <a:chOff x="-22863675" y="3131775"/>
            <a:chExt cx="299300" cy="293425"/>
          </a:xfrm>
          <a:solidFill>
            <a:srgbClr val="FFC000"/>
          </a:solidFill>
        </p:grpSpPr>
        <p:sp>
          <p:nvSpPr>
            <p:cNvPr id="9842" name="Google Shape;9842;p73"/>
            <p:cNvSpPr/>
            <p:nvPr/>
          </p:nvSpPr>
          <p:spPr>
            <a:xfrm>
              <a:off x="-22863675" y="3131775"/>
              <a:ext cx="299300" cy="293425"/>
            </a:xfrm>
            <a:custGeom>
              <a:avLst/>
              <a:gdLst/>
              <a:ahLst/>
              <a:cxnLst/>
              <a:rect l="l" t="t" r="r" b="b"/>
              <a:pathLst>
                <a:path w="11972" h="11737" extrusionOk="0">
                  <a:moveTo>
                    <a:pt x="3214" y="5522"/>
                  </a:moveTo>
                  <a:cubicBezTo>
                    <a:pt x="3403" y="5522"/>
                    <a:pt x="3560" y="5679"/>
                    <a:pt x="3560" y="5868"/>
                  </a:cubicBezTo>
                  <a:cubicBezTo>
                    <a:pt x="3560" y="6057"/>
                    <a:pt x="3403" y="6215"/>
                    <a:pt x="3214" y="6215"/>
                  </a:cubicBezTo>
                  <a:cubicBezTo>
                    <a:pt x="3024" y="6215"/>
                    <a:pt x="2867" y="6057"/>
                    <a:pt x="2867" y="5868"/>
                  </a:cubicBezTo>
                  <a:cubicBezTo>
                    <a:pt x="2867" y="5679"/>
                    <a:pt x="3024" y="5522"/>
                    <a:pt x="3214" y="5522"/>
                  </a:cubicBezTo>
                  <a:close/>
                  <a:moveTo>
                    <a:pt x="5986" y="2749"/>
                  </a:moveTo>
                  <a:cubicBezTo>
                    <a:pt x="6931" y="2749"/>
                    <a:pt x="7719" y="3537"/>
                    <a:pt x="7719" y="4482"/>
                  </a:cubicBezTo>
                  <a:cubicBezTo>
                    <a:pt x="7719" y="5427"/>
                    <a:pt x="6963" y="6215"/>
                    <a:pt x="5986" y="6215"/>
                  </a:cubicBezTo>
                  <a:cubicBezTo>
                    <a:pt x="5041" y="6215"/>
                    <a:pt x="4253" y="5427"/>
                    <a:pt x="4253" y="4482"/>
                  </a:cubicBezTo>
                  <a:cubicBezTo>
                    <a:pt x="4253" y="3537"/>
                    <a:pt x="5041" y="2749"/>
                    <a:pt x="5986" y="2749"/>
                  </a:cubicBezTo>
                  <a:close/>
                  <a:moveTo>
                    <a:pt x="8790" y="5522"/>
                  </a:moveTo>
                  <a:cubicBezTo>
                    <a:pt x="8979" y="5522"/>
                    <a:pt x="9136" y="5679"/>
                    <a:pt x="9136" y="5868"/>
                  </a:cubicBezTo>
                  <a:cubicBezTo>
                    <a:pt x="9136" y="6057"/>
                    <a:pt x="8979" y="6215"/>
                    <a:pt x="8790" y="6215"/>
                  </a:cubicBezTo>
                  <a:cubicBezTo>
                    <a:pt x="8569" y="6215"/>
                    <a:pt x="8412" y="6057"/>
                    <a:pt x="8412" y="5868"/>
                  </a:cubicBezTo>
                  <a:cubicBezTo>
                    <a:pt x="8412" y="5679"/>
                    <a:pt x="8569" y="5522"/>
                    <a:pt x="8790" y="5522"/>
                  </a:cubicBezTo>
                  <a:close/>
                  <a:moveTo>
                    <a:pt x="4600" y="7601"/>
                  </a:moveTo>
                  <a:cubicBezTo>
                    <a:pt x="4789" y="7601"/>
                    <a:pt x="4946" y="7759"/>
                    <a:pt x="4946" y="7948"/>
                  </a:cubicBezTo>
                  <a:cubicBezTo>
                    <a:pt x="4946" y="8168"/>
                    <a:pt x="4789" y="8326"/>
                    <a:pt x="4600" y="8326"/>
                  </a:cubicBezTo>
                  <a:cubicBezTo>
                    <a:pt x="4411" y="8326"/>
                    <a:pt x="4253" y="8168"/>
                    <a:pt x="4253" y="7948"/>
                  </a:cubicBezTo>
                  <a:cubicBezTo>
                    <a:pt x="4253" y="7759"/>
                    <a:pt x="4411" y="7601"/>
                    <a:pt x="4600" y="7601"/>
                  </a:cubicBezTo>
                  <a:close/>
                  <a:moveTo>
                    <a:pt x="6679" y="6939"/>
                  </a:moveTo>
                  <a:cubicBezTo>
                    <a:pt x="7278" y="6939"/>
                    <a:pt x="7719" y="7412"/>
                    <a:pt x="7719" y="7948"/>
                  </a:cubicBezTo>
                  <a:cubicBezTo>
                    <a:pt x="7719" y="8515"/>
                    <a:pt x="7246" y="8987"/>
                    <a:pt x="6679" y="8987"/>
                  </a:cubicBezTo>
                  <a:cubicBezTo>
                    <a:pt x="6080" y="8987"/>
                    <a:pt x="5671" y="8515"/>
                    <a:pt x="5671" y="7948"/>
                  </a:cubicBezTo>
                  <a:cubicBezTo>
                    <a:pt x="5671" y="7412"/>
                    <a:pt x="6143" y="6939"/>
                    <a:pt x="6679" y="6939"/>
                  </a:cubicBezTo>
                  <a:close/>
                  <a:moveTo>
                    <a:pt x="5309" y="1"/>
                  </a:moveTo>
                  <a:cubicBezTo>
                    <a:pt x="5222" y="1"/>
                    <a:pt x="5135" y="24"/>
                    <a:pt x="5072" y="71"/>
                  </a:cubicBezTo>
                  <a:cubicBezTo>
                    <a:pt x="4946" y="197"/>
                    <a:pt x="4946" y="449"/>
                    <a:pt x="5072" y="544"/>
                  </a:cubicBezTo>
                  <a:cubicBezTo>
                    <a:pt x="5356" y="828"/>
                    <a:pt x="5545" y="1080"/>
                    <a:pt x="5639" y="1363"/>
                  </a:cubicBezTo>
                  <a:cubicBezTo>
                    <a:pt x="5356" y="1426"/>
                    <a:pt x="5041" y="1458"/>
                    <a:pt x="4757" y="1552"/>
                  </a:cubicBezTo>
                  <a:cubicBezTo>
                    <a:pt x="4474" y="1017"/>
                    <a:pt x="4096" y="796"/>
                    <a:pt x="3592" y="576"/>
                  </a:cubicBezTo>
                  <a:cubicBezTo>
                    <a:pt x="3552" y="560"/>
                    <a:pt x="3507" y="552"/>
                    <a:pt x="3460" y="552"/>
                  </a:cubicBezTo>
                  <a:cubicBezTo>
                    <a:pt x="3320" y="552"/>
                    <a:pt x="3166" y="623"/>
                    <a:pt x="3119" y="765"/>
                  </a:cubicBezTo>
                  <a:cubicBezTo>
                    <a:pt x="3024" y="922"/>
                    <a:pt x="3119" y="1143"/>
                    <a:pt x="3277" y="1206"/>
                  </a:cubicBezTo>
                  <a:cubicBezTo>
                    <a:pt x="3623" y="1363"/>
                    <a:pt x="3907" y="1552"/>
                    <a:pt x="4064" y="1804"/>
                  </a:cubicBezTo>
                  <a:cubicBezTo>
                    <a:pt x="3781" y="1930"/>
                    <a:pt x="3529" y="2088"/>
                    <a:pt x="3308" y="2245"/>
                  </a:cubicBezTo>
                  <a:cubicBezTo>
                    <a:pt x="2867" y="1836"/>
                    <a:pt x="2394" y="1773"/>
                    <a:pt x="1890" y="1741"/>
                  </a:cubicBezTo>
                  <a:cubicBezTo>
                    <a:pt x="1701" y="1741"/>
                    <a:pt x="1544" y="1836"/>
                    <a:pt x="1481" y="2056"/>
                  </a:cubicBezTo>
                  <a:cubicBezTo>
                    <a:pt x="1481" y="2245"/>
                    <a:pt x="1607" y="2403"/>
                    <a:pt x="1796" y="2434"/>
                  </a:cubicBezTo>
                  <a:cubicBezTo>
                    <a:pt x="2205" y="2466"/>
                    <a:pt x="2489" y="2529"/>
                    <a:pt x="2741" y="2718"/>
                  </a:cubicBezTo>
                  <a:cubicBezTo>
                    <a:pt x="2552" y="2907"/>
                    <a:pt x="2363" y="3159"/>
                    <a:pt x="2205" y="3379"/>
                  </a:cubicBezTo>
                  <a:cubicBezTo>
                    <a:pt x="1949" y="3294"/>
                    <a:pt x="1725" y="3260"/>
                    <a:pt x="1508" y="3260"/>
                  </a:cubicBezTo>
                  <a:cubicBezTo>
                    <a:pt x="1243" y="3260"/>
                    <a:pt x="987" y="3310"/>
                    <a:pt x="693" y="3379"/>
                  </a:cubicBezTo>
                  <a:cubicBezTo>
                    <a:pt x="504" y="3411"/>
                    <a:pt x="441" y="3631"/>
                    <a:pt x="473" y="3821"/>
                  </a:cubicBezTo>
                  <a:cubicBezTo>
                    <a:pt x="498" y="3970"/>
                    <a:pt x="621" y="4060"/>
                    <a:pt x="781" y="4060"/>
                  </a:cubicBezTo>
                  <a:cubicBezTo>
                    <a:pt x="823" y="4060"/>
                    <a:pt x="868" y="4054"/>
                    <a:pt x="914" y="4041"/>
                  </a:cubicBezTo>
                  <a:cubicBezTo>
                    <a:pt x="1160" y="3979"/>
                    <a:pt x="1366" y="3931"/>
                    <a:pt x="1567" y="3931"/>
                  </a:cubicBezTo>
                  <a:cubicBezTo>
                    <a:pt x="1674" y="3931"/>
                    <a:pt x="1780" y="3945"/>
                    <a:pt x="1890" y="3978"/>
                  </a:cubicBezTo>
                  <a:cubicBezTo>
                    <a:pt x="1764" y="4262"/>
                    <a:pt x="1638" y="4514"/>
                    <a:pt x="1607" y="4797"/>
                  </a:cubicBezTo>
                  <a:cubicBezTo>
                    <a:pt x="1071" y="4797"/>
                    <a:pt x="630" y="4986"/>
                    <a:pt x="189" y="5301"/>
                  </a:cubicBezTo>
                  <a:cubicBezTo>
                    <a:pt x="32" y="5427"/>
                    <a:pt x="0" y="5616"/>
                    <a:pt x="126" y="5774"/>
                  </a:cubicBezTo>
                  <a:cubicBezTo>
                    <a:pt x="186" y="5874"/>
                    <a:pt x="296" y="5935"/>
                    <a:pt x="409" y="5935"/>
                  </a:cubicBezTo>
                  <a:cubicBezTo>
                    <a:pt x="474" y="5935"/>
                    <a:pt x="541" y="5915"/>
                    <a:pt x="599" y="5868"/>
                  </a:cubicBezTo>
                  <a:cubicBezTo>
                    <a:pt x="914" y="5616"/>
                    <a:pt x="1166" y="5459"/>
                    <a:pt x="1481" y="5459"/>
                  </a:cubicBezTo>
                  <a:cubicBezTo>
                    <a:pt x="1481" y="5585"/>
                    <a:pt x="1449" y="5742"/>
                    <a:pt x="1449" y="5868"/>
                  </a:cubicBezTo>
                  <a:cubicBezTo>
                    <a:pt x="1449" y="6026"/>
                    <a:pt x="1449" y="6183"/>
                    <a:pt x="1481" y="6341"/>
                  </a:cubicBezTo>
                  <a:cubicBezTo>
                    <a:pt x="945" y="6530"/>
                    <a:pt x="662" y="6876"/>
                    <a:pt x="347" y="7318"/>
                  </a:cubicBezTo>
                  <a:cubicBezTo>
                    <a:pt x="221" y="7475"/>
                    <a:pt x="284" y="7664"/>
                    <a:pt x="441" y="7790"/>
                  </a:cubicBezTo>
                  <a:cubicBezTo>
                    <a:pt x="507" y="7843"/>
                    <a:pt x="584" y="7868"/>
                    <a:pt x="658" y="7868"/>
                  </a:cubicBezTo>
                  <a:cubicBezTo>
                    <a:pt x="761" y="7868"/>
                    <a:pt x="859" y="7819"/>
                    <a:pt x="914" y="7727"/>
                  </a:cubicBezTo>
                  <a:cubicBezTo>
                    <a:pt x="1134" y="7349"/>
                    <a:pt x="1323" y="7129"/>
                    <a:pt x="1607" y="7002"/>
                  </a:cubicBezTo>
                  <a:cubicBezTo>
                    <a:pt x="1701" y="7286"/>
                    <a:pt x="1764" y="7570"/>
                    <a:pt x="1922" y="7822"/>
                  </a:cubicBezTo>
                  <a:cubicBezTo>
                    <a:pt x="1481" y="8200"/>
                    <a:pt x="1323" y="8609"/>
                    <a:pt x="1166" y="9145"/>
                  </a:cubicBezTo>
                  <a:cubicBezTo>
                    <a:pt x="1134" y="9334"/>
                    <a:pt x="1260" y="9523"/>
                    <a:pt x="1418" y="9554"/>
                  </a:cubicBezTo>
                  <a:cubicBezTo>
                    <a:pt x="1452" y="9566"/>
                    <a:pt x="1486" y="9571"/>
                    <a:pt x="1519" y="9571"/>
                  </a:cubicBezTo>
                  <a:cubicBezTo>
                    <a:pt x="1671" y="9571"/>
                    <a:pt x="1807" y="9463"/>
                    <a:pt x="1859" y="9334"/>
                  </a:cubicBezTo>
                  <a:cubicBezTo>
                    <a:pt x="1953" y="8924"/>
                    <a:pt x="2048" y="8672"/>
                    <a:pt x="2268" y="8420"/>
                  </a:cubicBezTo>
                  <a:cubicBezTo>
                    <a:pt x="2426" y="8672"/>
                    <a:pt x="2646" y="8893"/>
                    <a:pt x="2835" y="9082"/>
                  </a:cubicBezTo>
                  <a:cubicBezTo>
                    <a:pt x="2520" y="9554"/>
                    <a:pt x="2552" y="10027"/>
                    <a:pt x="2583" y="10594"/>
                  </a:cubicBezTo>
                  <a:cubicBezTo>
                    <a:pt x="2583" y="10783"/>
                    <a:pt x="2741" y="10909"/>
                    <a:pt x="2961" y="10909"/>
                  </a:cubicBezTo>
                  <a:lnTo>
                    <a:pt x="2993" y="10909"/>
                  </a:lnTo>
                  <a:cubicBezTo>
                    <a:pt x="3182" y="10909"/>
                    <a:pt x="3308" y="10720"/>
                    <a:pt x="3308" y="10500"/>
                  </a:cubicBezTo>
                  <a:cubicBezTo>
                    <a:pt x="3277" y="10090"/>
                    <a:pt x="3277" y="9806"/>
                    <a:pt x="3371" y="9523"/>
                  </a:cubicBezTo>
                  <a:cubicBezTo>
                    <a:pt x="3623" y="9680"/>
                    <a:pt x="3844" y="9838"/>
                    <a:pt x="4127" y="9964"/>
                  </a:cubicBezTo>
                  <a:cubicBezTo>
                    <a:pt x="4001" y="10500"/>
                    <a:pt x="4159" y="10941"/>
                    <a:pt x="4411" y="11445"/>
                  </a:cubicBezTo>
                  <a:cubicBezTo>
                    <a:pt x="4452" y="11589"/>
                    <a:pt x="4561" y="11652"/>
                    <a:pt x="4684" y="11652"/>
                  </a:cubicBezTo>
                  <a:cubicBezTo>
                    <a:pt x="4749" y="11652"/>
                    <a:pt x="4818" y="11635"/>
                    <a:pt x="4883" y="11602"/>
                  </a:cubicBezTo>
                  <a:cubicBezTo>
                    <a:pt x="5041" y="11539"/>
                    <a:pt x="5104" y="11350"/>
                    <a:pt x="5041" y="11130"/>
                  </a:cubicBezTo>
                  <a:cubicBezTo>
                    <a:pt x="4883" y="10783"/>
                    <a:pt x="4757" y="10500"/>
                    <a:pt x="4789" y="10184"/>
                  </a:cubicBezTo>
                  <a:lnTo>
                    <a:pt x="4789" y="10184"/>
                  </a:lnTo>
                  <a:cubicBezTo>
                    <a:pt x="5072" y="10279"/>
                    <a:pt x="5356" y="10311"/>
                    <a:pt x="5671" y="10342"/>
                  </a:cubicBezTo>
                  <a:cubicBezTo>
                    <a:pt x="5734" y="10909"/>
                    <a:pt x="6049" y="11256"/>
                    <a:pt x="6427" y="11665"/>
                  </a:cubicBezTo>
                  <a:cubicBezTo>
                    <a:pt x="6474" y="11712"/>
                    <a:pt x="6561" y="11736"/>
                    <a:pt x="6651" y="11736"/>
                  </a:cubicBezTo>
                  <a:cubicBezTo>
                    <a:pt x="6742" y="11736"/>
                    <a:pt x="6837" y="11712"/>
                    <a:pt x="6900" y="11665"/>
                  </a:cubicBezTo>
                  <a:cubicBezTo>
                    <a:pt x="6994" y="11539"/>
                    <a:pt x="6994" y="11287"/>
                    <a:pt x="6900" y="11193"/>
                  </a:cubicBezTo>
                  <a:cubicBezTo>
                    <a:pt x="6616" y="10909"/>
                    <a:pt x="6427" y="10657"/>
                    <a:pt x="6333" y="10342"/>
                  </a:cubicBezTo>
                  <a:cubicBezTo>
                    <a:pt x="6616" y="10311"/>
                    <a:pt x="6931" y="10279"/>
                    <a:pt x="7215" y="10184"/>
                  </a:cubicBezTo>
                  <a:cubicBezTo>
                    <a:pt x="7467" y="10720"/>
                    <a:pt x="7876" y="10941"/>
                    <a:pt x="8380" y="11130"/>
                  </a:cubicBezTo>
                  <a:cubicBezTo>
                    <a:pt x="8424" y="11156"/>
                    <a:pt x="8474" y="11167"/>
                    <a:pt x="8526" y="11167"/>
                  </a:cubicBezTo>
                  <a:cubicBezTo>
                    <a:pt x="8662" y="11167"/>
                    <a:pt x="8807" y="11086"/>
                    <a:pt x="8853" y="10972"/>
                  </a:cubicBezTo>
                  <a:cubicBezTo>
                    <a:pt x="8947" y="10815"/>
                    <a:pt x="8853" y="10594"/>
                    <a:pt x="8695" y="10500"/>
                  </a:cubicBezTo>
                  <a:cubicBezTo>
                    <a:pt x="8349" y="10374"/>
                    <a:pt x="8065" y="10184"/>
                    <a:pt x="7908" y="9932"/>
                  </a:cubicBezTo>
                  <a:cubicBezTo>
                    <a:pt x="8191" y="9806"/>
                    <a:pt x="8412" y="9649"/>
                    <a:pt x="8664" y="9491"/>
                  </a:cubicBezTo>
                  <a:cubicBezTo>
                    <a:pt x="9105" y="9901"/>
                    <a:pt x="9578" y="9964"/>
                    <a:pt x="10082" y="9995"/>
                  </a:cubicBezTo>
                  <a:lnTo>
                    <a:pt x="10113" y="9995"/>
                  </a:lnTo>
                  <a:cubicBezTo>
                    <a:pt x="10302" y="9995"/>
                    <a:pt x="10428" y="9869"/>
                    <a:pt x="10460" y="9680"/>
                  </a:cubicBezTo>
                  <a:cubicBezTo>
                    <a:pt x="10460" y="9491"/>
                    <a:pt x="10365" y="9334"/>
                    <a:pt x="10145" y="9302"/>
                  </a:cubicBezTo>
                  <a:cubicBezTo>
                    <a:pt x="9767" y="9239"/>
                    <a:pt x="9483" y="9208"/>
                    <a:pt x="9199" y="9019"/>
                  </a:cubicBezTo>
                  <a:cubicBezTo>
                    <a:pt x="9388" y="8830"/>
                    <a:pt x="9609" y="8578"/>
                    <a:pt x="9767" y="8357"/>
                  </a:cubicBezTo>
                  <a:cubicBezTo>
                    <a:pt x="9980" y="8437"/>
                    <a:pt x="10181" y="8466"/>
                    <a:pt x="10384" y="8466"/>
                  </a:cubicBezTo>
                  <a:cubicBezTo>
                    <a:pt x="10660" y="8466"/>
                    <a:pt x="10938" y="8412"/>
                    <a:pt x="11247" y="8357"/>
                  </a:cubicBezTo>
                  <a:cubicBezTo>
                    <a:pt x="11468" y="8294"/>
                    <a:pt x="11531" y="8105"/>
                    <a:pt x="11499" y="7916"/>
                  </a:cubicBezTo>
                  <a:cubicBezTo>
                    <a:pt x="11472" y="7751"/>
                    <a:pt x="11300" y="7658"/>
                    <a:pt x="11131" y="7658"/>
                  </a:cubicBezTo>
                  <a:cubicBezTo>
                    <a:pt x="11107" y="7658"/>
                    <a:pt x="11082" y="7660"/>
                    <a:pt x="11058" y="7664"/>
                  </a:cubicBezTo>
                  <a:cubicBezTo>
                    <a:pt x="10806" y="7748"/>
                    <a:pt x="10596" y="7804"/>
                    <a:pt x="10391" y="7804"/>
                  </a:cubicBezTo>
                  <a:cubicBezTo>
                    <a:pt x="10288" y="7804"/>
                    <a:pt x="10187" y="7790"/>
                    <a:pt x="10082" y="7759"/>
                  </a:cubicBezTo>
                  <a:cubicBezTo>
                    <a:pt x="10208" y="7475"/>
                    <a:pt x="10302" y="7192"/>
                    <a:pt x="10365" y="6939"/>
                  </a:cubicBezTo>
                  <a:lnTo>
                    <a:pt x="10397" y="6939"/>
                  </a:lnTo>
                  <a:cubicBezTo>
                    <a:pt x="10932" y="6939"/>
                    <a:pt x="11342" y="6687"/>
                    <a:pt x="11751" y="6372"/>
                  </a:cubicBezTo>
                  <a:cubicBezTo>
                    <a:pt x="11940" y="6246"/>
                    <a:pt x="11972" y="6057"/>
                    <a:pt x="11846" y="5900"/>
                  </a:cubicBezTo>
                  <a:cubicBezTo>
                    <a:pt x="11789" y="5843"/>
                    <a:pt x="11687" y="5798"/>
                    <a:pt x="11580" y="5798"/>
                  </a:cubicBezTo>
                  <a:cubicBezTo>
                    <a:pt x="11509" y="5798"/>
                    <a:pt x="11436" y="5818"/>
                    <a:pt x="11373" y="5868"/>
                  </a:cubicBezTo>
                  <a:cubicBezTo>
                    <a:pt x="11058" y="6120"/>
                    <a:pt x="10775" y="6278"/>
                    <a:pt x="10460" y="6278"/>
                  </a:cubicBezTo>
                  <a:cubicBezTo>
                    <a:pt x="10460" y="6152"/>
                    <a:pt x="10491" y="5994"/>
                    <a:pt x="10491" y="5868"/>
                  </a:cubicBezTo>
                  <a:cubicBezTo>
                    <a:pt x="10491" y="5711"/>
                    <a:pt x="10491" y="5553"/>
                    <a:pt x="10460" y="5396"/>
                  </a:cubicBezTo>
                  <a:cubicBezTo>
                    <a:pt x="11027" y="5207"/>
                    <a:pt x="11279" y="4860"/>
                    <a:pt x="11594" y="4419"/>
                  </a:cubicBezTo>
                  <a:cubicBezTo>
                    <a:pt x="11720" y="4262"/>
                    <a:pt x="11688" y="4073"/>
                    <a:pt x="11531" y="3947"/>
                  </a:cubicBezTo>
                  <a:cubicBezTo>
                    <a:pt x="11465" y="3894"/>
                    <a:pt x="11394" y="3869"/>
                    <a:pt x="11324" y="3869"/>
                  </a:cubicBezTo>
                  <a:cubicBezTo>
                    <a:pt x="11226" y="3869"/>
                    <a:pt x="11132" y="3918"/>
                    <a:pt x="11058" y="4010"/>
                  </a:cubicBezTo>
                  <a:cubicBezTo>
                    <a:pt x="10838" y="4388"/>
                    <a:pt x="10617" y="4608"/>
                    <a:pt x="10365" y="4734"/>
                  </a:cubicBezTo>
                  <a:cubicBezTo>
                    <a:pt x="10271" y="4451"/>
                    <a:pt x="10176" y="4167"/>
                    <a:pt x="10019" y="3915"/>
                  </a:cubicBezTo>
                  <a:cubicBezTo>
                    <a:pt x="10460" y="3537"/>
                    <a:pt x="10617" y="3127"/>
                    <a:pt x="10775" y="2592"/>
                  </a:cubicBezTo>
                  <a:cubicBezTo>
                    <a:pt x="10806" y="2403"/>
                    <a:pt x="10712" y="2214"/>
                    <a:pt x="10554" y="2182"/>
                  </a:cubicBezTo>
                  <a:cubicBezTo>
                    <a:pt x="10520" y="2171"/>
                    <a:pt x="10485" y="2166"/>
                    <a:pt x="10450" y="2166"/>
                  </a:cubicBezTo>
                  <a:cubicBezTo>
                    <a:pt x="10292" y="2166"/>
                    <a:pt x="10139" y="2274"/>
                    <a:pt x="10113" y="2403"/>
                  </a:cubicBezTo>
                  <a:cubicBezTo>
                    <a:pt x="9987" y="2812"/>
                    <a:pt x="9924" y="3064"/>
                    <a:pt x="9672" y="3316"/>
                  </a:cubicBezTo>
                  <a:cubicBezTo>
                    <a:pt x="9515" y="3064"/>
                    <a:pt x="9325" y="2844"/>
                    <a:pt x="9136" y="2655"/>
                  </a:cubicBezTo>
                  <a:cubicBezTo>
                    <a:pt x="9451" y="2182"/>
                    <a:pt x="9388" y="1710"/>
                    <a:pt x="9357" y="1143"/>
                  </a:cubicBezTo>
                  <a:cubicBezTo>
                    <a:pt x="9357" y="954"/>
                    <a:pt x="9168" y="828"/>
                    <a:pt x="8979" y="828"/>
                  </a:cubicBezTo>
                  <a:cubicBezTo>
                    <a:pt x="8790" y="828"/>
                    <a:pt x="8664" y="1017"/>
                    <a:pt x="8664" y="1237"/>
                  </a:cubicBezTo>
                  <a:cubicBezTo>
                    <a:pt x="8695" y="1647"/>
                    <a:pt x="8695" y="1930"/>
                    <a:pt x="8569" y="2214"/>
                  </a:cubicBezTo>
                  <a:cubicBezTo>
                    <a:pt x="8349" y="2056"/>
                    <a:pt x="8097" y="1899"/>
                    <a:pt x="7813" y="1773"/>
                  </a:cubicBezTo>
                  <a:cubicBezTo>
                    <a:pt x="7939" y="1237"/>
                    <a:pt x="7782" y="796"/>
                    <a:pt x="7561" y="292"/>
                  </a:cubicBezTo>
                  <a:cubicBezTo>
                    <a:pt x="7493" y="178"/>
                    <a:pt x="7375" y="97"/>
                    <a:pt x="7243" y="97"/>
                  </a:cubicBezTo>
                  <a:cubicBezTo>
                    <a:pt x="7193" y="97"/>
                    <a:pt x="7141" y="108"/>
                    <a:pt x="7089" y="134"/>
                  </a:cubicBezTo>
                  <a:cubicBezTo>
                    <a:pt x="6931" y="197"/>
                    <a:pt x="6837" y="386"/>
                    <a:pt x="6931" y="607"/>
                  </a:cubicBezTo>
                  <a:cubicBezTo>
                    <a:pt x="7089" y="954"/>
                    <a:pt x="7215" y="1237"/>
                    <a:pt x="7152" y="1552"/>
                  </a:cubicBezTo>
                  <a:cubicBezTo>
                    <a:pt x="6900" y="1458"/>
                    <a:pt x="6616" y="1426"/>
                    <a:pt x="6301" y="1395"/>
                  </a:cubicBezTo>
                  <a:cubicBezTo>
                    <a:pt x="6206" y="828"/>
                    <a:pt x="5891" y="481"/>
                    <a:pt x="5545" y="71"/>
                  </a:cubicBezTo>
                  <a:cubicBezTo>
                    <a:pt x="5482" y="24"/>
                    <a:pt x="5395" y="1"/>
                    <a:pt x="53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3" name="Google Shape;9843;p73"/>
            <p:cNvSpPr/>
            <p:nvPr/>
          </p:nvSpPr>
          <p:spPr>
            <a:xfrm>
              <a:off x="-22740025" y="3217825"/>
              <a:ext cx="52000" cy="51225"/>
            </a:xfrm>
            <a:custGeom>
              <a:avLst/>
              <a:gdLst/>
              <a:ahLst/>
              <a:cxnLst/>
              <a:rect l="l" t="t" r="r" b="b"/>
              <a:pathLst>
                <a:path w="2080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09"/>
                  </a:cubicBezTo>
                  <a:cubicBezTo>
                    <a:pt x="0" y="1607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09"/>
                  </a:cubicBezTo>
                  <a:cubicBezTo>
                    <a:pt x="2080" y="473"/>
                    <a:pt x="1607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4" name="Google Shape;9844;p73"/>
            <p:cNvSpPr/>
            <p:nvPr/>
          </p:nvSpPr>
          <p:spPr>
            <a:xfrm>
              <a:off x="-22705375" y="3321800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36" y="725"/>
                    <a:pt x="694" y="567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45" name="Google Shape;9845;p73"/>
          <p:cNvGrpSpPr/>
          <p:nvPr/>
        </p:nvGrpSpPr>
        <p:grpSpPr>
          <a:xfrm>
            <a:off x="5322144" y="1531949"/>
            <a:ext cx="310602" cy="352803"/>
            <a:chOff x="-28069875" y="3175300"/>
            <a:chExt cx="260725" cy="296150"/>
          </a:xfrm>
          <a:solidFill>
            <a:srgbClr val="FFC000"/>
          </a:solidFill>
        </p:grpSpPr>
        <p:sp>
          <p:nvSpPr>
            <p:cNvPr id="9846" name="Google Shape;9846;p73"/>
            <p:cNvSpPr/>
            <p:nvPr/>
          </p:nvSpPr>
          <p:spPr>
            <a:xfrm>
              <a:off x="-28059650" y="3192625"/>
              <a:ext cx="26025" cy="70125"/>
            </a:xfrm>
            <a:custGeom>
              <a:avLst/>
              <a:gdLst/>
              <a:ahLst/>
              <a:cxnLst/>
              <a:rect l="l" t="t" r="r" b="b"/>
              <a:pathLst>
                <a:path w="1041" h="2805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458"/>
                  </a:lnTo>
                  <a:cubicBezTo>
                    <a:pt x="410" y="2458"/>
                    <a:pt x="757" y="2584"/>
                    <a:pt x="1040" y="2804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7" name="Google Shape;9847;p73"/>
            <p:cNvSpPr/>
            <p:nvPr/>
          </p:nvSpPr>
          <p:spPr>
            <a:xfrm>
              <a:off x="-27843050" y="3192625"/>
              <a:ext cx="26025" cy="69325"/>
            </a:xfrm>
            <a:custGeom>
              <a:avLst/>
              <a:gdLst/>
              <a:ahLst/>
              <a:cxnLst/>
              <a:rect l="l" t="t" r="r" b="b"/>
              <a:pathLst>
                <a:path w="1041" h="2773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773"/>
                  </a:lnTo>
                  <a:cubicBezTo>
                    <a:pt x="284" y="2584"/>
                    <a:pt x="694" y="2426"/>
                    <a:pt x="1040" y="2426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8" name="Google Shape;9848;p73"/>
            <p:cNvSpPr/>
            <p:nvPr/>
          </p:nvSpPr>
          <p:spPr>
            <a:xfrm>
              <a:off x="-27973000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1954"/>
                  </a:lnTo>
                  <a:cubicBezTo>
                    <a:pt x="410" y="1985"/>
                    <a:pt x="756" y="2080"/>
                    <a:pt x="1040" y="2300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9" name="Google Shape;9849;p73"/>
            <p:cNvSpPr/>
            <p:nvPr/>
          </p:nvSpPr>
          <p:spPr>
            <a:xfrm>
              <a:off x="-27929675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2300"/>
                  </a:lnTo>
                  <a:cubicBezTo>
                    <a:pt x="315" y="2111"/>
                    <a:pt x="693" y="1985"/>
                    <a:pt x="1040" y="1954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0" name="Google Shape;9850;p73"/>
            <p:cNvSpPr/>
            <p:nvPr/>
          </p:nvSpPr>
          <p:spPr>
            <a:xfrm>
              <a:off x="-28016325" y="3175300"/>
              <a:ext cx="26025" cy="91375"/>
            </a:xfrm>
            <a:custGeom>
              <a:avLst/>
              <a:gdLst/>
              <a:ahLst/>
              <a:cxnLst/>
              <a:rect l="l" t="t" r="r" b="b"/>
              <a:pathLst>
                <a:path w="1041" h="3655" extrusionOk="0">
                  <a:moveTo>
                    <a:pt x="536" y="0"/>
                  </a:moveTo>
                  <a:cubicBezTo>
                    <a:pt x="253" y="0"/>
                    <a:pt x="1" y="221"/>
                    <a:pt x="1" y="504"/>
                  </a:cubicBezTo>
                  <a:lnTo>
                    <a:pt x="1" y="3655"/>
                  </a:lnTo>
                  <a:cubicBezTo>
                    <a:pt x="1" y="3655"/>
                    <a:pt x="1" y="3623"/>
                    <a:pt x="64" y="3623"/>
                  </a:cubicBezTo>
                  <a:cubicBezTo>
                    <a:pt x="284" y="3371"/>
                    <a:pt x="631" y="3182"/>
                    <a:pt x="1040" y="3056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1" name="Google Shape;9851;p73"/>
            <p:cNvSpPr/>
            <p:nvPr/>
          </p:nvSpPr>
          <p:spPr>
            <a:xfrm>
              <a:off x="-27886375" y="3176075"/>
              <a:ext cx="26025" cy="91400"/>
            </a:xfrm>
            <a:custGeom>
              <a:avLst/>
              <a:gdLst/>
              <a:ahLst/>
              <a:cxnLst/>
              <a:rect l="l" t="t" r="r" b="b"/>
              <a:pathLst>
                <a:path w="1041" h="3656" extrusionOk="0">
                  <a:moveTo>
                    <a:pt x="536" y="1"/>
                  </a:moveTo>
                  <a:cubicBezTo>
                    <a:pt x="253" y="1"/>
                    <a:pt x="1" y="221"/>
                    <a:pt x="1" y="505"/>
                  </a:cubicBezTo>
                  <a:lnTo>
                    <a:pt x="1" y="3088"/>
                  </a:lnTo>
                  <a:cubicBezTo>
                    <a:pt x="379" y="3151"/>
                    <a:pt x="726" y="3340"/>
                    <a:pt x="1041" y="3655"/>
                  </a:cubicBezTo>
                  <a:lnTo>
                    <a:pt x="1041" y="505"/>
                  </a:lnTo>
                  <a:cubicBezTo>
                    <a:pt x="1041" y="253"/>
                    <a:pt x="789" y="1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2" name="Google Shape;9852;p73"/>
            <p:cNvSpPr/>
            <p:nvPr/>
          </p:nvSpPr>
          <p:spPr>
            <a:xfrm>
              <a:off x="-28017900" y="3269025"/>
              <a:ext cx="161475" cy="133125"/>
            </a:xfrm>
            <a:custGeom>
              <a:avLst/>
              <a:gdLst/>
              <a:ahLst/>
              <a:cxnLst/>
              <a:rect l="l" t="t" r="r" b="b"/>
              <a:pathLst>
                <a:path w="6459" h="5325" extrusionOk="0">
                  <a:moveTo>
                    <a:pt x="1733" y="0"/>
                  </a:moveTo>
                  <a:cubicBezTo>
                    <a:pt x="1355" y="0"/>
                    <a:pt x="946" y="158"/>
                    <a:pt x="662" y="410"/>
                  </a:cubicBezTo>
                  <a:cubicBezTo>
                    <a:pt x="64" y="882"/>
                    <a:pt x="1" y="1639"/>
                    <a:pt x="347" y="2237"/>
                  </a:cubicBezTo>
                  <a:cubicBezTo>
                    <a:pt x="1324" y="2458"/>
                    <a:pt x="2048" y="3340"/>
                    <a:pt x="2174" y="4348"/>
                  </a:cubicBezTo>
                  <a:lnTo>
                    <a:pt x="3214" y="5325"/>
                  </a:lnTo>
                  <a:lnTo>
                    <a:pt x="4285" y="4348"/>
                  </a:lnTo>
                  <a:cubicBezTo>
                    <a:pt x="4380" y="3340"/>
                    <a:pt x="5073" y="2521"/>
                    <a:pt x="6113" y="2237"/>
                  </a:cubicBezTo>
                  <a:cubicBezTo>
                    <a:pt x="6459" y="1639"/>
                    <a:pt x="6333" y="882"/>
                    <a:pt x="5860" y="410"/>
                  </a:cubicBezTo>
                  <a:cubicBezTo>
                    <a:pt x="5577" y="158"/>
                    <a:pt x="5199" y="0"/>
                    <a:pt x="4789" y="0"/>
                  </a:cubicBezTo>
                  <a:cubicBezTo>
                    <a:pt x="4411" y="0"/>
                    <a:pt x="4002" y="158"/>
                    <a:pt x="3750" y="410"/>
                  </a:cubicBezTo>
                  <a:lnTo>
                    <a:pt x="3277" y="882"/>
                  </a:lnTo>
                  <a:lnTo>
                    <a:pt x="2805" y="410"/>
                  </a:lnTo>
                  <a:cubicBezTo>
                    <a:pt x="2521" y="158"/>
                    <a:pt x="2143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3" name="Google Shape;9853;p73"/>
            <p:cNvSpPr/>
            <p:nvPr/>
          </p:nvSpPr>
          <p:spPr>
            <a:xfrm>
              <a:off x="-27930475" y="3269800"/>
              <a:ext cx="121325" cy="201650"/>
            </a:xfrm>
            <a:custGeom>
              <a:avLst/>
              <a:gdLst/>
              <a:ahLst/>
              <a:cxnLst/>
              <a:rect l="l" t="t" r="r" b="b"/>
              <a:pathLst>
                <a:path w="4853" h="8066" extrusionOk="0">
                  <a:moveTo>
                    <a:pt x="4506" y="1"/>
                  </a:moveTo>
                  <a:cubicBezTo>
                    <a:pt x="3876" y="1"/>
                    <a:pt x="3403" y="505"/>
                    <a:pt x="3403" y="1198"/>
                  </a:cubicBezTo>
                  <a:lnTo>
                    <a:pt x="3403" y="2395"/>
                  </a:lnTo>
                  <a:cubicBezTo>
                    <a:pt x="3403" y="2584"/>
                    <a:pt x="3246" y="2742"/>
                    <a:pt x="3025" y="2742"/>
                  </a:cubicBezTo>
                  <a:cubicBezTo>
                    <a:pt x="2679" y="2742"/>
                    <a:pt x="2363" y="2868"/>
                    <a:pt x="2080" y="3025"/>
                  </a:cubicBezTo>
                  <a:cubicBezTo>
                    <a:pt x="1702" y="3372"/>
                    <a:pt x="1418" y="3939"/>
                    <a:pt x="1418" y="4474"/>
                  </a:cubicBezTo>
                  <a:lnTo>
                    <a:pt x="1418" y="5231"/>
                  </a:lnTo>
                  <a:cubicBezTo>
                    <a:pt x="1418" y="5420"/>
                    <a:pt x="1261" y="5577"/>
                    <a:pt x="1072" y="5577"/>
                  </a:cubicBezTo>
                  <a:cubicBezTo>
                    <a:pt x="883" y="5577"/>
                    <a:pt x="725" y="5420"/>
                    <a:pt x="725" y="5231"/>
                  </a:cubicBezTo>
                  <a:lnTo>
                    <a:pt x="1" y="5892"/>
                  </a:lnTo>
                  <a:lnTo>
                    <a:pt x="1" y="8066"/>
                  </a:lnTo>
                  <a:lnTo>
                    <a:pt x="3813" y="8066"/>
                  </a:lnTo>
                  <a:cubicBezTo>
                    <a:pt x="4033" y="8066"/>
                    <a:pt x="4191" y="7908"/>
                    <a:pt x="4191" y="7719"/>
                  </a:cubicBezTo>
                  <a:cubicBezTo>
                    <a:pt x="4191" y="7530"/>
                    <a:pt x="4033" y="7373"/>
                    <a:pt x="3813" y="7373"/>
                  </a:cubicBezTo>
                  <a:lnTo>
                    <a:pt x="3466" y="7373"/>
                  </a:lnTo>
                  <a:lnTo>
                    <a:pt x="3466" y="6270"/>
                  </a:lnTo>
                  <a:cubicBezTo>
                    <a:pt x="3466" y="6176"/>
                    <a:pt x="3498" y="6050"/>
                    <a:pt x="3592" y="6018"/>
                  </a:cubicBezTo>
                  <a:lnTo>
                    <a:pt x="4128" y="5420"/>
                  </a:lnTo>
                  <a:cubicBezTo>
                    <a:pt x="4600" y="4947"/>
                    <a:pt x="4852" y="4380"/>
                    <a:pt x="4852" y="3687"/>
                  </a:cubicBezTo>
                  <a:lnTo>
                    <a:pt x="4852" y="347"/>
                  </a:lnTo>
                  <a:cubicBezTo>
                    <a:pt x="4852" y="158"/>
                    <a:pt x="4695" y="1"/>
                    <a:pt x="45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4" name="Google Shape;9854;p73"/>
            <p:cNvSpPr/>
            <p:nvPr/>
          </p:nvSpPr>
          <p:spPr>
            <a:xfrm>
              <a:off x="-28069875" y="3271375"/>
              <a:ext cx="122875" cy="200075"/>
            </a:xfrm>
            <a:custGeom>
              <a:avLst/>
              <a:gdLst/>
              <a:ahLst/>
              <a:cxnLst/>
              <a:rect l="l" t="t" r="r" b="b"/>
              <a:pathLst>
                <a:path w="4915" h="8003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lnTo>
                    <a:pt x="0" y="3718"/>
                  </a:lnTo>
                  <a:cubicBezTo>
                    <a:pt x="0" y="4348"/>
                    <a:pt x="221" y="4979"/>
                    <a:pt x="693" y="5451"/>
                  </a:cubicBezTo>
                  <a:lnTo>
                    <a:pt x="1323" y="5955"/>
                  </a:lnTo>
                  <a:cubicBezTo>
                    <a:pt x="1418" y="6018"/>
                    <a:pt x="1449" y="6113"/>
                    <a:pt x="1449" y="6207"/>
                  </a:cubicBezTo>
                  <a:lnTo>
                    <a:pt x="1449" y="7310"/>
                  </a:lnTo>
                  <a:lnTo>
                    <a:pt x="1103" y="7310"/>
                  </a:lnTo>
                  <a:cubicBezTo>
                    <a:pt x="882" y="7310"/>
                    <a:pt x="725" y="7467"/>
                    <a:pt x="725" y="7656"/>
                  </a:cubicBezTo>
                  <a:cubicBezTo>
                    <a:pt x="725" y="7845"/>
                    <a:pt x="882" y="8003"/>
                    <a:pt x="1103" y="8003"/>
                  </a:cubicBezTo>
                  <a:lnTo>
                    <a:pt x="4915" y="8003"/>
                  </a:lnTo>
                  <a:lnTo>
                    <a:pt x="4915" y="5829"/>
                  </a:lnTo>
                  <a:lnTo>
                    <a:pt x="4190" y="5168"/>
                  </a:lnTo>
                  <a:cubicBezTo>
                    <a:pt x="4190" y="5357"/>
                    <a:pt x="4033" y="5514"/>
                    <a:pt x="3844" y="5514"/>
                  </a:cubicBezTo>
                  <a:cubicBezTo>
                    <a:pt x="3655" y="5514"/>
                    <a:pt x="3497" y="5357"/>
                    <a:pt x="3497" y="5168"/>
                  </a:cubicBezTo>
                  <a:lnTo>
                    <a:pt x="3497" y="4411"/>
                  </a:lnTo>
                  <a:cubicBezTo>
                    <a:pt x="3497" y="3876"/>
                    <a:pt x="3214" y="3372"/>
                    <a:pt x="2741" y="3057"/>
                  </a:cubicBezTo>
                  <a:cubicBezTo>
                    <a:pt x="2458" y="2899"/>
                    <a:pt x="2143" y="2773"/>
                    <a:pt x="1796" y="2773"/>
                  </a:cubicBezTo>
                  <a:cubicBezTo>
                    <a:pt x="1607" y="2773"/>
                    <a:pt x="1449" y="2616"/>
                    <a:pt x="1449" y="2427"/>
                  </a:cubicBezTo>
                  <a:lnTo>
                    <a:pt x="1449" y="1229"/>
                  </a:lnTo>
                  <a:cubicBezTo>
                    <a:pt x="1449" y="473"/>
                    <a:pt x="945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55" name="Google Shape;9855;p73"/>
          <p:cNvSpPr/>
          <p:nvPr/>
        </p:nvSpPr>
        <p:spPr>
          <a:xfrm>
            <a:off x="5301578" y="1989685"/>
            <a:ext cx="352803" cy="350719"/>
          </a:xfrm>
          <a:custGeom>
            <a:avLst/>
            <a:gdLst/>
            <a:ahLst/>
            <a:cxnLst/>
            <a:rect l="l" t="t" r="r" b="b"/>
            <a:pathLst>
              <a:path w="11846" h="11776" extrusionOk="0">
                <a:moveTo>
                  <a:pt x="9074" y="2261"/>
                </a:moveTo>
                <a:lnTo>
                  <a:pt x="9546" y="2733"/>
                </a:lnTo>
                <a:lnTo>
                  <a:pt x="9011" y="3300"/>
                </a:lnTo>
                <a:lnTo>
                  <a:pt x="8538" y="2828"/>
                </a:lnTo>
                <a:lnTo>
                  <a:pt x="9074" y="2261"/>
                </a:lnTo>
                <a:close/>
                <a:moveTo>
                  <a:pt x="6333" y="3489"/>
                </a:moveTo>
                <a:lnTo>
                  <a:pt x="8286" y="5474"/>
                </a:lnTo>
                <a:lnTo>
                  <a:pt x="7782" y="5978"/>
                </a:lnTo>
                <a:lnTo>
                  <a:pt x="7026" y="5222"/>
                </a:lnTo>
                <a:cubicBezTo>
                  <a:pt x="6963" y="5159"/>
                  <a:pt x="6876" y="5128"/>
                  <a:pt x="6789" y="5128"/>
                </a:cubicBezTo>
                <a:cubicBezTo>
                  <a:pt x="6703" y="5128"/>
                  <a:pt x="6616" y="5159"/>
                  <a:pt x="6553" y="5222"/>
                </a:cubicBezTo>
                <a:cubicBezTo>
                  <a:pt x="6427" y="5348"/>
                  <a:pt x="6427" y="5569"/>
                  <a:pt x="6553" y="5695"/>
                </a:cubicBezTo>
                <a:lnTo>
                  <a:pt x="7309" y="6451"/>
                </a:lnTo>
                <a:lnTo>
                  <a:pt x="6837" y="6924"/>
                </a:lnTo>
                <a:lnTo>
                  <a:pt x="4883" y="4939"/>
                </a:lnTo>
                <a:lnTo>
                  <a:pt x="6333" y="3489"/>
                </a:lnTo>
                <a:close/>
                <a:moveTo>
                  <a:pt x="2647" y="8688"/>
                </a:moveTo>
                <a:lnTo>
                  <a:pt x="3119" y="9160"/>
                </a:lnTo>
                <a:lnTo>
                  <a:pt x="2899" y="9412"/>
                </a:lnTo>
                <a:cubicBezTo>
                  <a:pt x="2836" y="9460"/>
                  <a:pt x="2749" y="9483"/>
                  <a:pt x="2662" y="9483"/>
                </a:cubicBezTo>
                <a:cubicBezTo>
                  <a:pt x="2576" y="9483"/>
                  <a:pt x="2489" y="9460"/>
                  <a:pt x="2426" y="9412"/>
                </a:cubicBezTo>
                <a:cubicBezTo>
                  <a:pt x="2300" y="9286"/>
                  <a:pt x="2300" y="9034"/>
                  <a:pt x="2426" y="8940"/>
                </a:cubicBezTo>
                <a:lnTo>
                  <a:pt x="2647" y="8688"/>
                </a:lnTo>
                <a:close/>
                <a:moveTo>
                  <a:pt x="9294" y="0"/>
                </a:moveTo>
                <a:cubicBezTo>
                  <a:pt x="9026" y="0"/>
                  <a:pt x="8758" y="103"/>
                  <a:pt x="8569" y="308"/>
                </a:cubicBezTo>
                <a:cubicBezTo>
                  <a:pt x="8160" y="686"/>
                  <a:pt x="8097" y="1410"/>
                  <a:pt x="8538" y="1820"/>
                </a:cubicBezTo>
                <a:lnTo>
                  <a:pt x="8065" y="2292"/>
                </a:lnTo>
                <a:lnTo>
                  <a:pt x="7089" y="1316"/>
                </a:lnTo>
                <a:cubicBezTo>
                  <a:pt x="6884" y="1127"/>
                  <a:pt x="6616" y="1032"/>
                  <a:pt x="6348" y="1032"/>
                </a:cubicBezTo>
                <a:cubicBezTo>
                  <a:pt x="6081" y="1032"/>
                  <a:pt x="5813" y="1127"/>
                  <a:pt x="5608" y="1316"/>
                </a:cubicBezTo>
                <a:cubicBezTo>
                  <a:pt x="5230" y="1725"/>
                  <a:pt x="5230" y="2387"/>
                  <a:pt x="5608" y="2765"/>
                </a:cubicBezTo>
                <a:lnTo>
                  <a:pt x="5860" y="3017"/>
                </a:lnTo>
                <a:lnTo>
                  <a:pt x="2678" y="6199"/>
                </a:lnTo>
                <a:cubicBezTo>
                  <a:pt x="2142" y="6734"/>
                  <a:pt x="2048" y="7428"/>
                  <a:pt x="2268" y="8058"/>
                </a:cubicBezTo>
                <a:lnTo>
                  <a:pt x="1922" y="8404"/>
                </a:lnTo>
                <a:cubicBezTo>
                  <a:pt x="1607" y="8719"/>
                  <a:pt x="1512" y="9192"/>
                  <a:pt x="1733" y="9601"/>
                </a:cubicBezTo>
                <a:lnTo>
                  <a:pt x="95" y="11208"/>
                </a:lnTo>
                <a:cubicBezTo>
                  <a:pt x="0" y="11334"/>
                  <a:pt x="0" y="11555"/>
                  <a:pt x="95" y="11681"/>
                </a:cubicBezTo>
                <a:cubicBezTo>
                  <a:pt x="158" y="11744"/>
                  <a:pt x="252" y="11775"/>
                  <a:pt x="343" y="11775"/>
                </a:cubicBezTo>
                <a:cubicBezTo>
                  <a:pt x="433" y="11775"/>
                  <a:pt x="520" y="11744"/>
                  <a:pt x="567" y="11681"/>
                </a:cubicBezTo>
                <a:lnTo>
                  <a:pt x="2174" y="10074"/>
                </a:lnTo>
                <a:cubicBezTo>
                  <a:pt x="2318" y="10136"/>
                  <a:pt x="2465" y="10164"/>
                  <a:pt x="2609" y="10164"/>
                </a:cubicBezTo>
                <a:cubicBezTo>
                  <a:pt x="2904" y="10164"/>
                  <a:pt x="3180" y="10044"/>
                  <a:pt x="3371" y="9853"/>
                </a:cubicBezTo>
                <a:lnTo>
                  <a:pt x="3718" y="9507"/>
                </a:lnTo>
                <a:cubicBezTo>
                  <a:pt x="3930" y="9598"/>
                  <a:pt x="4148" y="9640"/>
                  <a:pt x="4363" y="9640"/>
                </a:cubicBezTo>
                <a:cubicBezTo>
                  <a:pt x="4818" y="9640"/>
                  <a:pt x="5255" y="9450"/>
                  <a:pt x="5576" y="9129"/>
                </a:cubicBezTo>
                <a:lnTo>
                  <a:pt x="5797" y="8877"/>
                </a:lnTo>
                <a:lnTo>
                  <a:pt x="4820" y="7900"/>
                </a:lnTo>
                <a:cubicBezTo>
                  <a:pt x="4694" y="7774"/>
                  <a:pt x="4694" y="7554"/>
                  <a:pt x="4820" y="7428"/>
                </a:cubicBezTo>
                <a:cubicBezTo>
                  <a:pt x="4883" y="7365"/>
                  <a:pt x="4970" y="7333"/>
                  <a:pt x="5057" y="7333"/>
                </a:cubicBezTo>
                <a:cubicBezTo>
                  <a:pt x="5143" y="7333"/>
                  <a:pt x="5230" y="7365"/>
                  <a:pt x="5293" y="7428"/>
                </a:cubicBezTo>
                <a:lnTo>
                  <a:pt x="6270" y="8404"/>
                </a:lnTo>
                <a:lnTo>
                  <a:pt x="8727" y="5978"/>
                </a:lnTo>
                <a:lnTo>
                  <a:pt x="8948" y="6199"/>
                </a:lnTo>
                <a:cubicBezTo>
                  <a:pt x="9152" y="6404"/>
                  <a:pt x="9420" y="6506"/>
                  <a:pt x="9688" y="6506"/>
                </a:cubicBezTo>
                <a:cubicBezTo>
                  <a:pt x="9956" y="6506"/>
                  <a:pt x="10223" y="6404"/>
                  <a:pt x="10428" y="6199"/>
                </a:cubicBezTo>
                <a:cubicBezTo>
                  <a:pt x="10806" y="5821"/>
                  <a:pt x="10806" y="5159"/>
                  <a:pt x="10428" y="4750"/>
                </a:cubicBezTo>
                <a:lnTo>
                  <a:pt x="9420" y="3773"/>
                </a:lnTo>
                <a:lnTo>
                  <a:pt x="9987" y="3206"/>
                </a:lnTo>
                <a:cubicBezTo>
                  <a:pt x="10176" y="3411"/>
                  <a:pt x="10444" y="3513"/>
                  <a:pt x="10712" y="3513"/>
                </a:cubicBezTo>
                <a:cubicBezTo>
                  <a:pt x="10980" y="3513"/>
                  <a:pt x="11247" y="3411"/>
                  <a:pt x="11436" y="3206"/>
                </a:cubicBezTo>
                <a:cubicBezTo>
                  <a:pt x="11846" y="2828"/>
                  <a:pt x="11846" y="2166"/>
                  <a:pt x="11436" y="1757"/>
                </a:cubicBezTo>
                <a:lnTo>
                  <a:pt x="10019" y="308"/>
                </a:lnTo>
                <a:cubicBezTo>
                  <a:pt x="9830" y="103"/>
                  <a:pt x="9562" y="0"/>
                  <a:pt x="929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56" name="Google Shape;9856;p73"/>
          <p:cNvGrpSpPr/>
          <p:nvPr/>
        </p:nvGrpSpPr>
        <p:grpSpPr>
          <a:xfrm>
            <a:off x="5363423" y="2439183"/>
            <a:ext cx="228045" cy="351880"/>
            <a:chOff x="-28032075" y="3916450"/>
            <a:chExt cx="191425" cy="295375"/>
          </a:xfrm>
          <a:solidFill>
            <a:srgbClr val="FFC000"/>
          </a:solidFill>
        </p:grpSpPr>
        <p:sp>
          <p:nvSpPr>
            <p:cNvPr id="9857" name="Google Shape;9857;p73"/>
            <p:cNvSpPr/>
            <p:nvPr/>
          </p:nvSpPr>
          <p:spPr>
            <a:xfrm>
              <a:off x="-27996625" y="3916450"/>
              <a:ext cx="120525" cy="51225"/>
            </a:xfrm>
            <a:custGeom>
              <a:avLst/>
              <a:gdLst/>
              <a:ahLst/>
              <a:cxnLst/>
              <a:rect l="l" t="t" r="r" b="b"/>
              <a:pathLst>
                <a:path w="4821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cubicBezTo>
                    <a:pt x="0" y="1607"/>
                    <a:pt x="473" y="2048"/>
                    <a:pt x="1040" y="2048"/>
                  </a:cubicBezTo>
                  <a:lnTo>
                    <a:pt x="3781" y="2048"/>
                  </a:lnTo>
                  <a:cubicBezTo>
                    <a:pt x="4379" y="2048"/>
                    <a:pt x="4820" y="1575"/>
                    <a:pt x="4820" y="1040"/>
                  </a:cubicBezTo>
                  <a:cubicBezTo>
                    <a:pt x="4820" y="441"/>
                    <a:pt x="4348" y="0"/>
                    <a:pt x="37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8" name="Google Shape;9858;p73"/>
            <p:cNvSpPr/>
            <p:nvPr/>
          </p:nvSpPr>
          <p:spPr>
            <a:xfrm>
              <a:off x="-28032075" y="4089975"/>
              <a:ext cx="191425" cy="121850"/>
            </a:xfrm>
            <a:custGeom>
              <a:avLst/>
              <a:gdLst/>
              <a:ahLst/>
              <a:cxnLst/>
              <a:rect l="l" t="t" r="r" b="b"/>
              <a:pathLst>
                <a:path w="7657" h="4874" extrusionOk="0">
                  <a:moveTo>
                    <a:pt x="1733" y="715"/>
                  </a:moveTo>
                  <a:cubicBezTo>
                    <a:pt x="1954" y="715"/>
                    <a:pt x="2111" y="872"/>
                    <a:pt x="2111" y="1061"/>
                  </a:cubicBezTo>
                  <a:cubicBezTo>
                    <a:pt x="2111" y="1250"/>
                    <a:pt x="1954" y="1408"/>
                    <a:pt x="1733" y="1408"/>
                  </a:cubicBezTo>
                  <a:cubicBezTo>
                    <a:pt x="1544" y="1408"/>
                    <a:pt x="1387" y="1250"/>
                    <a:pt x="1387" y="1061"/>
                  </a:cubicBezTo>
                  <a:cubicBezTo>
                    <a:pt x="1418" y="872"/>
                    <a:pt x="1576" y="715"/>
                    <a:pt x="1733" y="715"/>
                  </a:cubicBezTo>
                  <a:close/>
                  <a:moveTo>
                    <a:pt x="3151" y="1376"/>
                  </a:moveTo>
                  <a:cubicBezTo>
                    <a:pt x="3372" y="1376"/>
                    <a:pt x="3529" y="1534"/>
                    <a:pt x="3529" y="1723"/>
                  </a:cubicBezTo>
                  <a:cubicBezTo>
                    <a:pt x="3529" y="1912"/>
                    <a:pt x="3372" y="2070"/>
                    <a:pt x="3151" y="2070"/>
                  </a:cubicBezTo>
                  <a:cubicBezTo>
                    <a:pt x="2962" y="2070"/>
                    <a:pt x="2804" y="1912"/>
                    <a:pt x="2804" y="1723"/>
                  </a:cubicBezTo>
                  <a:cubicBezTo>
                    <a:pt x="2804" y="1534"/>
                    <a:pt x="2962" y="1376"/>
                    <a:pt x="3151" y="1376"/>
                  </a:cubicBezTo>
                  <a:close/>
                  <a:moveTo>
                    <a:pt x="5199" y="2070"/>
                  </a:moveTo>
                  <a:cubicBezTo>
                    <a:pt x="5419" y="2070"/>
                    <a:pt x="5577" y="2227"/>
                    <a:pt x="5577" y="2448"/>
                  </a:cubicBezTo>
                  <a:cubicBezTo>
                    <a:pt x="5577" y="2637"/>
                    <a:pt x="5419" y="2794"/>
                    <a:pt x="5199" y="2794"/>
                  </a:cubicBezTo>
                  <a:cubicBezTo>
                    <a:pt x="5010" y="2794"/>
                    <a:pt x="4852" y="2637"/>
                    <a:pt x="4852" y="2448"/>
                  </a:cubicBezTo>
                  <a:cubicBezTo>
                    <a:pt x="4884" y="2227"/>
                    <a:pt x="5041" y="2070"/>
                    <a:pt x="5199" y="2070"/>
                  </a:cubicBezTo>
                  <a:close/>
                  <a:moveTo>
                    <a:pt x="3151" y="2794"/>
                  </a:moveTo>
                  <a:cubicBezTo>
                    <a:pt x="3372" y="2794"/>
                    <a:pt x="3529" y="2952"/>
                    <a:pt x="3529" y="3141"/>
                  </a:cubicBezTo>
                  <a:cubicBezTo>
                    <a:pt x="3529" y="3330"/>
                    <a:pt x="3372" y="3487"/>
                    <a:pt x="3151" y="3487"/>
                  </a:cubicBezTo>
                  <a:cubicBezTo>
                    <a:pt x="2962" y="3487"/>
                    <a:pt x="2804" y="3330"/>
                    <a:pt x="2804" y="3141"/>
                  </a:cubicBezTo>
                  <a:cubicBezTo>
                    <a:pt x="2804" y="2952"/>
                    <a:pt x="2962" y="2794"/>
                    <a:pt x="3151" y="2794"/>
                  </a:cubicBezTo>
                  <a:close/>
                  <a:moveTo>
                    <a:pt x="1748" y="1"/>
                  </a:moveTo>
                  <a:cubicBezTo>
                    <a:pt x="1181" y="1"/>
                    <a:pt x="615" y="166"/>
                    <a:pt x="63" y="494"/>
                  </a:cubicBezTo>
                  <a:cubicBezTo>
                    <a:pt x="63" y="715"/>
                    <a:pt x="0" y="872"/>
                    <a:pt x="0" y="1061"/>
                  </a:cubicBezTo>
                  <a:cubicBezTo>
                    <a:pt x="0" y="2196"/>
                    <a:pt x="536" y="3298"/>
                    <a:pt x="1418" y="4023"/>
                  </a:cubicBezTo>
                  <a:cubicBezTo>
                    <a:pt x="2111" y="4558"/>
                    <a:pt x="2962" y="4874"/>
                    <a:pt x="3844" y="4874"/>
                  </a:cubicBezTo>
                  <a:cubicBezTo>
                    <a:pt x="4096" y="4874"/>
                    <a:pt x="4380" y="4842"/>
                    <a:pt x="4663" y="4811"/>
                  </a:cubicBezTo>
                  <a:cubicBezTo>
                    <a:pt x="6144" y="4495"/>
                    <a:pt x="7341" y="3267"/>
                    <a:pt x="7625" y="1723"/>
                  </a:cubicBezTo>
                  <a:cubicBezTo>
                    <a:pt x="7656" y="1439"/>
                    <a:pt x="7656" y="1219"/>
                    <a:pt x="7656" y="935"/>
                  </a:cubicBezTo>
                  <a:lnTo>
                    <a:pt x="7656" y="935"/>
                  </a:lnTo>
                  <a:cubicBezTo>
                    <a:pt x="7033" y="1235"/>
                    <a:pt x="6444" y="1354"/>
                    <a:pt x="5904" y="1354"/>
                  </a:cubicBezTo>
                  <a:cubicBezTo>
                    <a:pt x="4969" y="1354"/>
                    <a:pt x="4183" y="1000"/>
                    <a:pt x="3624" y="620"/>
                  </a:cubicBezTo>
                  <a:cubicBezTo>
                    <a:pt x="3010" y="206"/>
                    <a:pt x="2378" y="1"/>
                    <a:pt x="17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9" name="Google Shape;9859;p73"/>
            <p:cNvSpPr/>
            <p:nvPr/>
          </p:nvSpPr>
          <p:spPr>
            <a:xfrm>
              <a:off x="-28024975" y="3985750"/>
              <a:ext cx="181950" cy="121975"/>
            </a:xfrm>
            <a:custGeom>
              <a:avLst/>
              <a:gdLst/>
              <a:ahLst/>
              <a:cxnLst/>
              <a:rect l="l" t="t" r="r" b="b"/>
              <a:pathLst>
                <a:path w="7278" h="4879" extrusionOk="0">
                  <a:moveTo>
                    <a:pt x="1827" y="1"/>
                  </a:moveTo>
                  <a:lnTo>
                    <a:pt x="1827" y="1639"/>
                  </a:lnTo>
                  <a:cubicBezTo>
                    <a:pt x="1827" y="1765"/>
                    <a:pt x="1733" y="1891"/>
                    <a:pt x="1607" y="1922"/>
                  </a:cubicBezTo>
                  <a:cubicBezTo>
                    <a:pt x="914" y="2363"/>
                    <a:pt x="315" y="3025"/>
                    <a:pt x="0" y="3813"/>
                  </a:cubicBezTo>
                  <a:cubicBezTo>
                    <a:pt x="492" y="3611"/>
                    <a:pt x="988" y="3505"/>
                    <a:pt x="1488" y="3505"/>
                  </a:cubicBezTo>
                  <a:cubicBezTo>
                    <a:pt x="2237" y="3505"/>
                    <a:pt x="2993" y="3743"/>
                    <a:pt x="3749" y="4254"/>
                  </a:cubicBezTo>
                  <a:cubicBezTo>
                    <a:pt x="4370" y="4673"/>
                    <a:pt x="5000" y="4878"/>
                    <a:pt x="5629" y="4878"/>
                  </a:cubicBezTo>
                  <a:cubicBezTo>
                    <a:pt x="6181" y="4878"/>
                    <a:pt x="6733" y="4721"/>
                    <a:pt x="7278" y="4411"/>
                  </a:cubicBezTo>
                  <a:cubicBezTo>
                    <a:pt x="7057" y="3372"/>
                    <a:pt x="6427" y="2427"/>
                    <a:pt x="5450" y="1922"/>
                  </a:cubicBezTo>
                  <a:cubicBezTo>
                    <a:pt x="5356" y="1859"/>
                    <a:pt x="5293" y="1765"/>
                    <a:pt x="5293" y="1639"/>
                  </a:cubicBezTo>
                  <a:lnTo>
                    <a:pt x="52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60" name="Google Shape;9860;p73"/>
          <p:cNvGrpSpPr/>
          <p:nvPr/>
        </p:nvGrpSpPr>
        <p:grpSpPr>
          <a:xfrm>
            <a:off x="7528769" y="1531934"/>
            <a:ext cx="352833" cy="352833"/>
            <a:chOff x="-26201650" y="3176075"/>
            <a:chExt cx="296175" cy="296175"/>
          </a:xfrm>
          <a:solidFill>
            <a:srgbClr val="FFC000"/>
          </a:solidFill>
        </p:grpSpPr>
        <p:sp>
          <p:nvSpPr>
            <p:cNvPr id="9861" name="Google Shape;9861;p73"/>
            <p:cNvSpPr/>
            <p:nvPr/>
          </p:nvSpPr>
          <p:spPr>
            <a:xfrm>
              <a:off x="-26082700" y="3176075"/>
              <a:ext cx="51200" cy="226875"/>
            </a:xfrm>
            <a:custGeom>
              <a:avLst/>
              <a:gdLst/>
              <a:ahLst/>
              <a:cxnLst/>
              <a:rect l="l" t="t" r="r" b="b"/>
              <a:pathLst>
                <a:path w="2048" h="9075" extrusionOk="0">
                  <a:moveTo>
                    <a:pt x="1071" y="1"/>
                  </a:moveTo>
                  <a:cubicBezTo>
                    <a:pt x="882" y="1"/>
                    <a:pt x="725" y="158"/>
                    <a:pt x="725" y="347"/>
                  </a:cubicBezTo>
                  <a:lnTo>
                    <a:pt x="725" y="6554"/>
                  </a:lnTo>
                  <a:cubicBezTo>
                    <a:pt x="473" y="6900"/>
                    <a:pt x="0" y="7656"/>
                    <a:pt x="0" y="8034"/>
                  </a:cubicBezTo>
                  <a:cubicBezTo>
                    <a:pt x="0" y="8633"/>
                    <a:pt x="473" y="9074"/>
                    <a:pt x="1040" y="9074"/>
                  </a:cubicBezTo>
                  <a:cubicBezTo>
                    <a:pt x="1638" y="9074"/>
                    <a:pt x="2048" y="8602"/>
                    <a:pt x="2048" y="8034"/>
                  </a:cubicBezTo>
                  <a:cubicBezTo>
                    <a:pt x="2048" y="7656"/>
                    <a:pt x="1638" y="6900"/>
                    <a:pt x="1355" y="6554"/>
                  </a:cubicBezTo>
                  <a:lnTo>
                    <a:pt x="1355" y="347"/>
                  </a:lnTo>
                  <a:cubicBezTo>
                    <a:pt x="1386" y="158"/>
                    <a:pt x="1260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2" name="Google Shape;9862;p73"/>
            <p:cNvSpPr/>
            <p:nvPr/>
          </p:nvSpPr>
          <p:spPr>
            <a:xfrm>
              <a:off x="-26201650" y="3317075"/>
              <a:ext cx="296175" cy="155175"/>
            </a:xfrm>
            <a:custGeom>
              <a:avLst/>
              <a:gdLst/>
              <a:ahLst/>
              <a:cxnLst/>
              <a:rect l="l" t="t" r="r" b="b"/>
              <a:pathLst>
                <a:path w="11847" h="6207" extrusionOk="0">
                  <a:moveTo>
                    <a:pt x="3939" y="662"/>
                  </a:moveTo>
                  <a:cubicBezTo>
                    <a:pt x="3876" y="914"/>
                    <a:pt x="3750" y="1134"/>
                    <a:pt x="3624" y="1323"/>
                  </a:cubicBezTo>
                  <a:cubicBezTo>
                    <a:pt x="3624" y="1386"/>
                    <a:pt x="3593" y="1418"/>
                    <a:pt x="3593" y="1481"/>
                  </a:cubicBezTo>
                  <a:cubicBezTo>
                    <a:pt x="3277" y="1292"/>
                    <a:pt x="2836" y="1229"/>
                    <a:pt x="2490" y="1229"/>
                  </a:cubicBezTo>
                  <a:cubicBezTo>
                    <a:pt x="1986" y="1229"/>
                    <a:pt x="1293" y="1386"/>
                    <a:pt x="1041" y="1859"/>
                  </a:cubicBezTo>
                  <a:cubicBezTo>
                    <a:pt x="915" y="2048"/>
                    <a:pt x="757" y="2111"/>
                    <a:pt x="568" y="2111"/>
                  </a:cubicBezTo>
                  <a:lnTo>
                    <a:pt x="568" y="1008"/>
                  </a:lnTo>
                  <a:cubicBezTo>
                    <a:pt x="568" y="819"/>
                    <a:pt x="726" y="662"/>
                    <a:pt x="915" y="662"/>
                  </a:cubicBezTo>
                  <a:close/>
                  <a:moveTo>
                    <a:pt x="10681" y="662"/>
                  </a:moveTo>
                  <a:cubicBezTo>
                    <a:pt x="10870" y="662"/>
                    <a:pt x="11028" y="819"/>
                    <a:pt x="11028" y="1008"/>
                  </a:cubicBezTo>
                  <a:lnTo>
                    <a:pt x="11028" y="2111"/>
                  </a:lnTo>
                  <a:cubicBezTo>
                    <a:pt x="10870" y="2111"/>
                    <a:pt x="10681" y="2048"/>
                    <a:pt x="10555" y="1859"/>
                  </a:cubicBezTo>
                  <a:cubicBezTo>
                    <a:pt x="10335" y="1449"/>
                    <a:pt x="9894" y="1229"/>
                    <a:pt x="9452" y="1229"/>
                  </a:cubicBezTo>
                  <a:cubicBezTo>
                    <a:pt x="9011" y="1229"/>
                    <a:pt x="8602" y="1449"/>
                    <a:pt x="8350" y="1859"/>
                  </a:cubicBezTo>
                  <a:cubicBezTo>
                    <a:pt x="8318" y="1922"/>
                    <a:pt x="8224" y="2016"/>
                    <a:pt x="8192" y="2048"/>
                  </a:cubicBezTo>
                  <a:cubicBezTo>
                    <a:pt x="8161" y="1733"/>
                    <a:pt x="8003" y="1292"/>
                    <a:pt x="7657" y="662"/>
                  </a:cubicBezTo>
                  <a:close/>
                  <a:moveTo>
                    <a:pt x="2332" y="2741"/>
                  </a:moveTo>
                  <a:cubicBezTo>
                    <a:pt x="2521" y="2741"/>
                    <a:pt x="2679" y="2899"/>
                    <a:pt x="2679" y="3119"/>
                  </a:cubicBezTo>
                  <a:cubicBezTo>
                    <a:pt x="2679" y="3308"/>
                    <a:pt x="2521" y="3466"/>
                    <a:pt x="2332" y="3466"/>
                  </a:cubicBezTo>
                  <a:cubicBezTo>
                    <a:pt x="2143" y="3466"/>
                    <a:pt x="1986" y="3308"/>
                    <a:pt x="1986" y="3119"/>
                  </a:cubicBezTo>
                  <a:cubicBezTo>
                    <a:pt x="1986" y="2899"/>
                    <a:pt x="2143" y="2741"/>
                    <a:pt x="2332" y="2741"/>
                  </a:cubicBezTo>
                  <a:close/>
                  <a:moveTo>
                    <a:pt x="9295" y="2741"/>
                  </a:moveTo>
                  <a:cubicBezTo>
                    <a:pt x="9484" y="2741"/>
                    <a:pt x="9641" y="2899"/>
                    <a:pt x="9641" y="3119"/>
                  </a:cubicBezTo>
                  <a:cubicBezTo>
                    <a:pt x="9641" y="3308"/>
                    <a:pt x="9484" y="3466"/>
                    <a:pt x="9295" y="3466"/>
                  </a:cubicBezTo>
                  <a:cubicBezTo>
                    <a:pt x="9106" y="3466"/>
                    <a:pt x="8948" y="3308"/>
                    <a:pt x="8948" y="3119"/>
                  </a:cubicBezTo>
                  <a:cubicBezTo>
                    <a:pt x="8948" y="2899"/>
                    <a:pt x="9106" y="2741"/>
                    <a:pt x="9295" y="2741"/>
                  </a:cubicBezTo>
                  <a:close/>
                  <a:moveTo>
                    <a:pt x="1608" y="4127"/>
                  </a:moveTo>
                  <a:cubicBezTo>
                    <a:pt x="1828" y="4127"/>
                    <a:pt x="1986" y="4285"/>
                    <a:pt x="1986" y="4474"/>
                  </a:cubicBezTo>
                  <a:cubicBezTo>
                    <a:pt x="1986" y="4694"/>
                    <a:pt x="1828" y="4852"/>
                    <a:pt x="1608" y="4852"/>
                  </a:cubicBezTo>
                  <a:cubicBezTo>
                    <a:pt x="1419" y="4852"/>
                    <a:pt x="1261" y="4694"/>
                    <a:pt x="1261" y="4474"/>
                  </a:cubicBezTo>
                  <a:cubicBezTo>
                    <a:pt x="1261" y="4285"/>
                    <a:pt x="1419" y="4127"/>
                    <a:pt x="1608" y="4127"/>
                  </a:cubicBezTo>
                  <a:close/>
                  <a:moveTo>
                    <a:pt x="3025" y="4127"/>
                  </a:moveTo>
                  <a:cubicBezTo>
                    <a:pt x="3246" y="4127"/>
                    <a:pt x="3404" y="4285"/>
                    <a:pt x="3404" y="4474"/>
                  </a:cubicBezTo>
                  <a:cubicBezTo>
                    <a:pt x="3404" y="4694"/>
                    <a:pt x="3183" y="4852"/>
                    <a:pt x="3025" y="4852"/>
                  </a:cubicBezTo>
                  <a:cubicBezTo>
                    <a:pt x="2836" y="4852"/>
                    <a:pt x="2679" y="4694"/>
                    <a:pt x="2679" y="4474"/>
                  </a:cubicBezTo>
                  <a:cubicBezTo>
                    <a:pt x="2679" y="4285"/>
                    <a:pt x="2836" y="4127"/>
                    <a:pt x="3025" y="4127"/>
                  </a:cubicBezTo>
                  <a:close/>
                  <a:moveTo>
                    <a:pt x="8602" y="4127"/>
                  </a:moveTo>
                  <a:cubicBezTo>
                    <a:pt x="8791" y="4127"/>
                    <a:pt x="8948" y="4285"/>
                    <a:pt x="8948" y="4474"/>
                  </a:cubicBezTo>
                  <a:cubicBezTo>
                    <a:pt x="8948" y="4694"/>
                    <a:pt x="8791" y="4852"/>
                    <a:pt x="8602" y="4852"/>
                  </a:cubicBezTo>
                  <a:cubicBezTo>
                    <a:pt x="8381" y="4852"/>
                    <a:pt x="8224" y="4694"/>
                    <a:pt x="8224" y="4474"/>
                  </a:cubicBezTo>
                  <a:cubicBezTo>
                    <a:pt x="8224" y="4285"/>
                    <a:pt x="8381" y="4127"/>
                    <a:pt x="8602" y="4127"/>
                  </a:cubicBezTo>
                  <a:close/>
                  <a:moveTo>
                    <a:pt x="9957" y="4127"/>
                  </a:moveTo>
                  <a:cubicBezTo>
                    <a:pt x="10177" y="4127"/>
                    <a:pt x="10335" y="4285"/>
                    <a:pt x="10335" y="4474"/>
                  </a:cubicBezTo>
                  <a:cubicBezTo>
                    <a:pt x="10335" y="4694"/>
                    <a:pt x="10177" y="4852"/>
                    <a:pt x="9957" y="4852"/>
                  </a:cubicBezTo>
                  <a:cubicBezTo>
                    <a:pt x="9768" y="4852"/>
                    <a:pt x="9610" y="4694"/>
                    <a:pt x="9610" y="4474"/>
                  </a:cubicBezTo>
                  <a:cubicBezTo>
                    <a:pt x="9610" y="4285"/>
                    <a:pt x="9768" y="4127"/>
                    <a:pt x="9957" y="4127"/>
                  </a:cubicBez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08"/>
                  </a:cubicBezTo>
                  <a:lnTo>
                    <a:pt x="1" y="5860"/>
                  </a:lnTo>
                  <a:cubicBezTo>
                    <a:pt x="1" y="6049"/>
                    <a:pt x="159" y="6207"/>
                    <a:pt x="348" y="6207"/>
                  </a:cubicBezTo>
                  <a:lnTo>
                    <a:pt x="11500" y="6207"/>
                  </a:lnTo>
                  <a:cubicBezTo>
                    <a:pt x="11689" y="6207"/>
                    <a:pt x="11847" y="6049"/>
                    <a:pt x="11847" y="5860"/>
                  </a:cubicBezTo>
                  <a:lnTo>
                    <a:pt x="11847" y="1008"/>
                  </a:lnTo>
                  <a:cubicBezTo>
                    <a:pt x="11752" y="441"/>
                    <a:pt x="11280" y="0"/>
                    <a:pt x="10713" y="0"/>
                  </a:cubicBezTo>
                  <a:lnTo>
                    <a:pt x="7058" y="0"/>
                  </a:lnTo>
                  <a:cubicBezTo>
                    <a:pt x="6775" y="0"/>
                    <a:pt x="6617" y="315"/>
                    <a:pt x="6775" y="536"/>
                  </a:cubicBezTo>
                  <a:cubicBezTo>
                    <a:pt x="7342" y="1323"/>
                    <a:pt x="7594" y="1953"/>
                    <a:pt x="7594" y="2426"/>
                  </a:cubicBezTo>
                  <a:cubicBezTo>
                    <a:pt x="7594" y="2899"/>
                    <a:pt x="7405" y="3371"/>
                    <a:pt x="7027" y="3749"/>
                  </a:cubicBezTo>
                  <a:cubicBezTo>
                    <a:pt x="6686" y="4033"/>
                    <a:pt x="6243" y="4163"/>
                    <a:pt x="5813" y="4163"/>
                  </a:cubicBezTo>
                  <a:cubicBezTo>
                    <a:pt x="5766" y="4163"/>
                    <a:pt x="5719" y="4162"/>
                    <a:pt x="5672" y="4159"/>
                  </a:cubicBezTo>
                  <a:cubicBezTo>
                    <a:pt x="5168" y="4127"/>
                    <a:pt x="4695" y="3812"/>
                    <a:pt x="4443" y="3340"/>
                  </a:cubicBezTo>
                  <a:cubicBezTo>
                    <a:pt x="4128" y="2835"/>
                    <a:pt x="4097" y="2205"/>
                    <a:pt x="4349" y="1638"/>
                  </a:cubicBezTo>
                  <a:cubicBezTo>
                    <a:pt x="4506" y="1323"/>
                    <a:pt x="4695" y="945"/>
                    <a:pt x="4979" y="536"/>
                  </a:cubicBezTo>
                  <a:cubicBezTo>
                    <a:pt x="5136" y="315"/>
                    <a:pt x="4979" y="0"/>
                    <a:pt x="46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63" name="Google Shape;9863;p73"/>
          <p:cNvGrpSpPr/>
          <p:nvPr/>
        </p:nvGrpSpPr>
        <p:grpSpPr>
          <a:xfrm>
            <a:off x="7528293" y="1989155"/>
            <a:ext cx="353786" cy="351880"/>
            <a:chOff x="-26204800" y="3547050"/>
            <a:chExt cx="296975" cy="295375"/>
          </a:xfrm>
          <a:solidFill>
            <a:srgbClr val="FFC000"/>
          </a:solidFill>
        </p:grpSpPr>
        <p:sp>
          <p:nvSpPr>
            <p:cNvPr id="9864" name="Google Shape;9864;p73"/>
            <p:cNvSpPr/>
            <p:nvPr/>
          </p:nvSpPr>
          <p:spPr>
            <a:xfrm>
              <a:off x="-26204000" y="3669125"/>
              <a:ext cx="296175" cy="173300"/>
            </a:xfrm>
            <a:custGeom>
              <a:avLst/>
              <a:gdLst/>
              <a:ahLst/>
              <a:cxnLst/>
              <a:rect l="l" t="t" r="r" b="b"/>
              <a:pathLst>
                <a:path w="11847" h="6932" extrusionOk="0">
                  <a:moveTo>
                    <a:pt x="7656" y="3466"/>
                  </a:moveTo>
                  <a:lnTo>
                    <a:pt x="7656" y="4852"/>
                  </a:lnTo>
                  <a:lnTo>
                    <a:pt x="6963" y="4852"/>
                  </a:lnTo>
                  <a:lnTo>
                    <a:pt x="6963" y="3466"/>
                  </a:lnTo>
                  <a:close/>
                  <a:moveTo>
                    <a:pt x="9074" y="3466"/>
                  </a:moveTo>
                  <a:lnTo>
                    <a:pt x="9074" y="4852"/>
                  </a:lnTo>
                  <a:lnTo>
                    <a:pt x="8381" y="4852"/>
                  </a:lnTo>
                  <a:lnTo>
                    <a:pt x="8381" y="3466"/>
                  </a:lnTo>
                  <a:close/>
                  <a:moveTo>
                    <a:pt x="10460" y="3435"/>
                  </a:moveTo>
                  <a:lnTo>
                    <a:pt x="10460" y="4852"/>
                  </a:lnTo>
                  <a:lnTo>
                    <a:pt x="9735" y="4852"/>
                  </a:lnTo>
                  <a:lnTo>
                    <a:pt x="9735" y="3466"/>
                  </a:lnTo>
                  <a:lnTo>
                    <a:pt x="10114" y="3466"/>
                  </a:lnTo>
                  <a:cubicBezTo>
                    <a:pt x="10208" y="3466"/>
                    <a:pt x="10334" y="3466"/>
                    <a:pt x="10460" y="3435"/>
                  </a:cubicBezTo>
                  <a:close/>
                  <a:moveTo>
                    <a:pt x="10114" y="1"/>
                  </a:moveTo>
                  <a:cubicBezTo>
                    <a:pt x="9515" y="1"/>
                    <a:pt x="9042" y="442"/>
                    <a:pt x="8633" y="788"/>
                  </a:cubicBezTo>
                  <a:cubicBezTo>
                    <a:pt x="8318" y="1103"/>
                    <a:pt x="8034" y="1387"/>
                    <a:pt x="7656" y="1387"/>
                  </a:cubicBezTo>
                  <a:cubicBezTo>
                    <a:pt x="7404" y="1387"/>
                    <a:pt x="7121" y="1229"/>
                    <a:pt x="7026" y="946"/>
                  </a:cubicBezTo>
                  <a:cubicBezTo>
                    <a:pt x="6974" y="815"/>
                    <a:pt x="6855" y="749"/>
                    <a:pt x="6708" y="749"/>
                  </a:cubicBezTo>
                  <a:cubicBezTo>
                    <a:pt x="6679" y="749"/>
                    <a:pt x="6648" y="752"/>
                    <a:pt x="6617" y="757"/>
                  </a:cubicBezTo>
                  <a:cubicBezTo>
                    <a:pt x="6018" y="914"/>
                    <a:pt x="5577" y="1481"/>
                    <a:pt x="5577" y="2080"/>
                  </a:cubicBezTo>
                  <a:cubicBezTo>
                    <a:pt x="5577" y="2616"/>
                    <a:pt x="5860" y="3025"/>
                    <a:pt x="6301" y="3277"/>
                  </a:cubicBezTo>
                  <a:lnTo>
                    <a:pt x="6301" y="4758"/>
                  </a:lnTo>
                  <a:cubicBezTo>
                    <a:pt x="6238" y="4758"/>
                    <a:pt x="6207" y="4726"/>
                    <a:pt x="6144" y="4726"/>
                  </a:cubicBezTo>
                  <a:lnTo>
                    <a:pt x="4443" y="3813"/>
                  </a:lnTo>
                  <a:cubicBezTo>
                    <a:pt x="4002" y="3592"/>
                    <a:pt x="3498" y="3466"/>
                    <a:pt x="2993" y="3466"/>
                  </a:cubicBezTo>
                  <a:lnTo>
                    <a:pt x="347" y="3466"/>
                  </a:lnTo>
                  <a:cubicBezTo>
                    <a:pt x="158" y="3466"/>
                    <a:pt x="0" y="3624"/>
                    <a:pt x="0" y="3813"/>
                  </a:cubicBezTo>
                  <a:lnTo>
                    <a:pt x="0" y="5199"/>
                  </a:lnTo>
                  <a:cubicBezTo>
                    <a:pt x="0" y="5388"/>
                    <a:pt x="158" y="5546"/>
                    <a:pt x="347" y="5546"/>
                  </a:cubicBezTo>
                  <a:lnTo>
                    <a:pt x="2993" y="5546"/>
                  </a:lnTo>
                  <a:cubicBezTo>
                    <a:pt x="3371" y="5546"/>
                    <a:pt x="3781" y="5672"/>
                    <a:pt x="4128" y="5829"/>
                  </a:cubicBezTo>
                  <a:lnTo>
                    <a:pt x="5829" y="6743"/>
                  </a:lnTo>
                  <a:cubicBezTo>
                    <a:pt x="6049" y="6869"/>
                    <a:pt x="6364" y="6932"/>
                    <a:pt x="6648" y="6932"/>
                  </a:cubicBezTo>
                  <a:lnTo>
                    <a:pt x="10807" y="6932"/>
                  </a:lnTo>
                  <a:cubicBezTo>
                    <a:pt x="11405" y="6932"/>
                    <a:pt x="11846" y="6459"/>
                    <a:pt x="11846" y="5924"/>
                  </a:cubicBezTo>
                  <a:cubicBezTo>
                    <a:pt x="11846" y="5483"/>
                    <a:pt x="11563" y="5073"/>
                    <a:pt x="11122" y="4915"/>
                  </a:cubicBezTo>
                  <a:lnTo>
                    <a:pt x="11122" y="3120"/>
                  </a:lnTo>
                  <a:cubicBezTo>
                    <a:pt x="11563" y="2805"/>
                    <a:pt x="11846" y="2301"/>
                    <a:pt x="11846" y="1733"/>
                  </a:cubicBezTo>
                  <a:cubicBezTo>
                    <a:pt x="11846" y="788"/>
                    <a:pt x="11059" y="1"/>
                    <a:pt x="101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5" name="Google Shape;9865;p73"/>
            <p:cNvSpPr/>
            <p:nvPr/>
          </p:nvSpPr>
          <p:spPr>
            <a:xfrm>
              <a:off x="-26204800" y="3547050"/>
              <a:ext cx="296975" cy="122100"/>
            </a:xfrm>
            <a:custGeom>
              <a:avLst/>
              <a:gdLst/>
              <a:ahLst/>
              <a:cxnLst/>
              <a:rect l="l" t="t" r="r" b="b"/>
              <a:pathLst>
                <a:path w="11879" h="4884" extrusionOk="0">
                  <a:moveTo>
                    <a:pt x="10839" y="1702"/>
                  </a:moveTo>
                  <a:cubicBezTo>
                    <a:pt x="11028" y="1702"/>
                    <a:pt x="11185" y="1859"/>
                    <a:pt x="11185" y="2048"/>
                  </a:cubicBezTo>
                  <a:cubicBezTo>
                    <a:pt x="11154" y="2269"/>
                    <a:pt x="10996" y="2426"/>
                    <a:pt x="10839" y="2426"/>
                  </a:cubicBezTo>
                  <a:lnTo>
                    <a:pt x="10492" y="2426"/>
                  </a:lnTo>
                  <a:lnTo>
                    <a:pt x="10492" y="1702"/>
                  </a:lnTo>
                  <a:close/>
                  <a:moveTo>
                    <a:pt x="726" y="725"/>
                  </a:moveTo>
                  <a:lnTo>
                    <a:pt x="1419" y="757"/>
                  </a:lnTo>
                  <a:lnTo>
                    <a:pt x="1419" y="4002"/>
                  </a:lnTo>
                  <a:lnTo>
                    <a:pt x="726" y="4096"/>
                  </a:lnTo>
                  <a:lnTo>
                    <a:pt x="726" y="725"/>
                  </a:lnTo>
                  <a:close/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4537"/>
                  </a:lnTo>
                  <a:cubicBezTo>
                    <a:pt x="1" y="4726"/>
                    <a:pt x="221" y="4884"/>
                    <a:pt x="411" y="4884"/>
                  </a:cubicBezTo>
                  <a:lnTo>
                    <a:pt x="9578" y="3592"/>
                  </a:lnTo>
                  <a:cubicBezTo>
                    <a:pt x="9862" y="3561"/>
                    <a:pt x="10083" y="3403"/>
                    <a:pt x="10240" y="3151"/>
                  </a:cubicBezTo>
                  <a:lnTo>
                    <a:pt x="10807" y="3151"/>
                  </a:lnTo>
                  <a:cubicBezTo>
                    <a:pt x="11406" y="3151"/>
                    <a:pt x="11815" y="2678"/>
                    <a:pt x="11815" y="2143"/>
                  </a:cubicBezTo>
                  <a:cubicBezTo>
                    <a:pt x="11878" y="1513"/>
                    <a:pt x="11406" y="1040"/>
                    <a:pt x="10839" y="1040"/>
                  </a:cubicBezTo>
                  <a:lnTo>
                    <a:pt x="10240" y="1040"/>
                  </a:lnTo>
                  <a:cubicBezTo>
                    <a:pt x="10083" y="788"/>
                    <a:pt x="9831" y="694"/>
                    <a:pt x="9515" y="631"/>
                  </a:cubicBezTo>
                  <a:lnTo>
                    <a:pt x="3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66" name="Google Shape;9866;p73"/>
          <p:cNvSpPr/>
          <p:nvPr/>
        </p:nvSpPr>
        <p:spPr>
          <a:xfrm>
            <a:off x="7561179" y="2438650"/>
            <a:ext cx="289009" cy="352833"/>
          </a:xfrm>
          <a:custGeom>
            <a:avLst/>
            <a:gdLst/>
            <a:ahLst/>
            <a:cxnLst/>
            <a:rect l="l" t="t" r="r" b="b"/>
            <a:pathLst>
              <a:path w="9704" h="11847" extrusionOk="0">
                <a:moveTo>
                  <a:pt x="7687" y="662"/>
                </a:moveTo>
                <a:cubicBezTo>
                  <a:pt x="7813" y="945"/>
                  <a:pt x="7971" y="1134"/>
                  <a:pt x="8160" y="1386"/>
                </a:cubicBezTo>
                <a:lnTo>
                  <a:pt x="1008" y="1386"/>
                </a:lnTo>
                <a:cubicBezTo>
                  <a:pt x="788" y="1386"/>
                  <a:pt x="630" y="1229"/>
                  <a:pt x="630" y="1040"/>
                </a:cubicBezTo>
                <a:cubicBezTo>
                  <a:pt x="630" y="819"/>
                  <a:pt x="788" y="662"/>
                  <a:pt x="1008" y="662"/>
                </a:cubicBezTo>
                <a:close/>
                <a:moveTo>
                  <a:pt x="6553" y="3466"/>
                </a:moveTo>
                <a:cubicBezTo>
                  <a:pt x="6742" y="3466"/>
                  <a:pt x="6900" y="3623"/>
                  <a:pt x="6900" y="3812"/>
                </a:cubicBezTo>
                <a:lnTo>
                  <a:pt x="6900" y="4852"/>
                </a:lnTo>
                <a:lnTo>
                  <a:pt x="7939" y="4852"/>
                </a:lnTo>
                <a:cubicBezTo>
                  <a:pt x="8128" y="4852"/>
                  <a:pt x="8286" y="5009"/>
                  <a:pt x="8286" y="5199"/>
                </a:cubicBezTo>
                <a:lnTo>
                  <a:pt x="8286" y="6585"/>
                </a:lnTo>
                <a:cubicBezTo>
                  <a:pt x="8286" y="6774"/>
                  <a:pt x="8128" y="6931"/>
                  <a:pt x="7939" y="6931"/>
                </a:cubicBezTo>
                <a:lnTo>
                  <a:pt x="6900" y="6931"/>
                </a:lnTo>
                <a:lnTo>
                  <a:pt x="6900" y="7971"/>
                </a:lnTo>
                <a:cubicBezTo>
                  <a:pt x="6900" y="8160"/>
                  <a:pt x="6742" y="8317"/>
                  <a:pt x="6553" y="8317"/>
                </a:cubicBezTo>
                <a:lnTo>
                  <a:pt x="5167" y="8317"/>
                </a:lnTo>
                <a:cubicBezTo>
                  <a:pt x="4978" y="8317"/>
                  <a:pt x="4820" y="8160"/>
                  <a:pt x="4820" y="7971"/>
                </a:cubicBezTo>
                <a:lnTo>
                  <a:pt x="4820" y="6931"/>
                </a:lnTo>
                <a:lnTo>
                  <a:pt x="3781" y="6931"/>
                </a:lnTo>
                <a:cubicBezTo>
                  <a:pt x="3592" y="6931"/>
                  <a:pt x="3434" y="6774"/>
                  <a:pt x="3434" y="6585"/>
                </a:cubicBezTo>
                <a:lnTo>
                  <a:pt x="3434" y="5199"/>
                </a:lnTo>
                <a:cubicBezTo>
                  <a:pt x="3434" y="5009"/>
                  <a:pt x="3592" y="4852"/>
                  <a:pt x="3781" y="4852"/>
                </a:cubicBezTo>
                <a:lnTo>
                  <a:pt x="4820" y="4852"/>
                </a:lnTo>
                <a:lnTo>
                  <a:pt x="4820" y="3812"/>
                </a:lnTo>
                <a:cubicBezTo>
                  <a:pt x="4820" y="3623"/>
                  <a:pt x="4978" y="3466"/>
                  <a:pt x="5167" y="3466"/>
                </a:cubicBezTo>
                <a:close/>
                <a:moveTo>
                  <a:pt x="7939" y="9735"/>
                </a:moveTo>
                <a:cubicBezTo>
                  <a:pt x="8128" y="9735"/>
                  <a:pt x="8286" y="9893"/>
                  <a:pt x="8286" y="10082"/>
                </a:cubicBezTo>
                <a:cubicBezTo>
                  <a:pt x="8286" y="10334"/>
                  <a:pt x="8128" y="10428"/>
                  <a:pt x="7939" y="10428"/>
                </a:cubicBezTo>
                <a:lnTo>
                  <a:pt x="3749" y="10428"/>
                </a:lnTo>
                <a:cubicBezTo>
                  <a:pt x="3560" y="10428"/>
                  <a:pt x="3403" y="10271"/>
                  <a:pt x="3403" y="10082"/>
                </a:cubicBezTo>
                <a:cubicBezTo>
                  <a:pt x="3403" y="9893"/>
                  <a:pt x="3560" y="9735"/>
                  <a:pt x="3749" y="9735"/>
                </a:cubicBezTo>
                <a:close/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lnTo>
                  <a:pt x="0" y="10428"/>
                </a:lnTo>
                <a:cubicBezTo>
                  <a:pt x="0" y="11184"/>
                  <a:pt x="630" y="11815"/>
                  <a:pt x="1386" y="11815"/>
                </a:cubicBezTo>
                <a:lnTo>
                  <a:pt x="1386" y="2048"/>
                </a:lnTo>
                <a:lnTo>
                  <a:pt x="2111" y="2048"/>
                </a:lnTo>
                <a:lnTo>
                  <a:pt x="2111" y="11815"/>
                </a:lnTo>
                <a:lnTo>
                  <a:pt x="9357" y="11815"/>
                </a:lnTo>
                <a:lnTo>
                  <a:pt x="9357" y="11846"/>
                </a:lnTo>
                <a:cubicBezTo>
                  <a:pt x="9546" y="11846"/>
                  <a:pt x="9704" y="11688"/>
                  <a:pt x="9704" y="11499"/>
                </a:cubicBezTo>
                <a:lnTo>
                  <a:pt x="9704" y="1733"/>
                </a:lnTo>
                <a:cubicBezTo>
                  <a:pt x="9704" y="1607"/>
                  <a:pt x="9609" y="1449"/>
                  <a:pt x="9452" y="1418"/>
                </a:cubicBezTo>
                <a:cubicBezTo>
                  <a:pt x="8822" y="1166"/>
                  <a:pt x="8443" y="756"/>
                  <a:pt x="8286" y="252"/>
                </a:cubicBezTo>
                <a:cubicBezTo>
                  <a:pt x="8254" y="95"/>
                  <a:pt x="8097" y="0"/>
                  <a:pt x="797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67" name="Google Shape;9867;p73"/>
          <p:cNvGrpSpPr/>
          <p:nvPr/>
        </p:nvGrpSpPr>
        <p:grpSpPr>
          <a:xfrm>
            <a:off x="6199548" y="2919133"/>
            <a:ext cx="345328" cy="352833"/>
            <a:chOff x="-24353875" y="3147725"/>
            <a:chExt cx="289875" cy="296175"/>
          </a:xfrm>
          <a:solidFill>
            <a:srgbClr val="FFC000"/>
          </a:solidFill>
        </p:grpSpPr>
        <p:sp>
          <p:nvSpPr>
            <p:cNvPr id="9868" name="Google Shape;9868;p73"/>
            <p:cNvSpPr/>
            <p:nvPr/>
          </p:nvSpPr>
          <p:spPr>
            <a:xfrm>
              <a:off x="-24238100" y="3271375"/>
              <a:ext cx="52025" cy="51225"/>
            </a:xfrm>
            <a:custGeom>
              <a:avLst/>
              <a:gdLst/>
              <a:ahLst/>
              <a:cxnLst/>
              <a:rect l="l" t="t" r="r" b="b"/>
              <a:pathLst>
                <a:path w="2081" h="2049" extrusionOk="0">
                  <a:moveTo>
                    <a:pt x="1041" y="1"/>
                  </a:moveTo>
                  <a:cubicBezTo>
                    <a:pt x="505" y="1"/>
                    <a:pt x="32" y="473"/>
                    <a:pt x="32" y="1040"/>
                  </a:cubicBezTo>
                  <a:cubicBezTo>
                    <a:pt x="1" y="1576"/>
                    <a:pt x="473" y="2049"/>
                    <a:pt x="1041" y="2049"/>
                  </a:cubicBezTo>
                  <a:cubicBezTo>
                    <a:pt x="1639" y="2049"/>
                    <a:pt x="2080" y="1576"/>
                    <a:pt x="2080" y="1040"/>
                  </a:cubicBezTo>
                  <a:cubicBezTo>
                    <a:pt x="2080" y="442"/>
                    <a:pt x="1608" y="1"/>
                    <a:pt x="10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9" name="Google Shape;9869;p73"/>
            <p:cNvSpPr/>
            <p:nvPr/>
          </p:nvSpPr>
          <p:spPr>
            <a:xfrm>
              <a:off x="-24353875" y="3147725"/>
              <a:ext cx="289875" cy="296175"/>
            </a:xfrm>
            <a:custGeom>
              <a:avLst/>
              <a:gdLst/>
              <a:ahLst/>
              <a:cxnLst/>
              <a:rect l="l" t="t" r="r" b="b"/>
              <a:pathLst>
                <a:path w="11595" h="11847" extrusionOk="0">
                  <a:moveTo>
                    <a:pt x="5672" y="757"/>
                  </a:moveTo>
                  <a:cubicBezTo>
                    <a:pt x="6144" y="757"/>
                    <a:pt x="6680" y="1544"/>
                    <a:pt x="7026" y="2710"/>
                  </a:cubicBezTo>
                  <a:cubicBezTo>
                    <a:pt x="6585" y="2867"/>
                    <a:pt x="6176" y="3025"/>
                    <a:pt x="5672" y="3214"/>
                  </a:cubicBezTo>
                  <a:cubicBezTo>
                    <a:pt x="5262" y="3025"/>
                    <a:pt x="4789" y="2836"/>
                    <a:pt x="4348" y="2710"/>
                  </a:cubicBezTo>
                  <a:cubicBezTo>
                    <a:pt x="4695" y="1481"/>
                    <a:pt x="5199" y="757"/>
                    <a:pt x="5672" y="757"/>
                  </a:cubicBezTo>
                  <a:close/>
                  <a:moveTo>
                    <a:pt x="4191" y="3372"/>
                  </a:moveTo>
                  <a:cubicBezTo>
                    <a:pt x="4411" y="3466"/>
                    <a:pt x="4632" y="3529"/>
                    <a:pt x="4852" y="3624"/>
                  </a:cubicBezTo>
                  <a:cubicBezTo>
                    <a:pt x="4159" y="3970"/>
                    <a:pt x="4726" y="3655"/>
                    <a:pt x="4065" y="4096"/>
                  </a:cubicBezTo>
                  <a:lnTo>
                    <a:pt x="4191" y="3372"/>
                  </a:lnTo>
                  <a:close/>
                  <a:moveTo>
                    <a:pt x="7184" y="3372"/>
                  </a:moveTo>
                  <a:lnTo>
                    <a:pt x="7310" y="4096"/>
                  </a:lnTo>
                  <a:cubicBezTo>
                    <a:pt x="6585" y="3655"/>
                    <a:pt x="7184" y="4002"/>
                    <a:pt x="6522" y="3624"/>
                  </a:cubicBezTo>
                  <a:cubicBezTo>
                    <a:pt x="6743" y="3529"/>
                    <a:pt x="6995" y="3466"/>
                    <a:pt x="7184" y="3372"/>
                  </a:cubicBezTo>
                  <a:close/>
                  <a:moveTo>
                    <a:pt x="9191" y="3001"/>
                  </a:moveTo>
                  <a:cubicBezTo>
                    <a:pt x="9631" y="3001"/>
                    <a:pt x="10026" y="3084"/>
                    <a:pt x="10177" y="3340"/>
                  </a:cubicBezTo>
                  <a:cubicBezTo>
                    <a:pt x="10208" y="3435"/>
                    <a:pt x="10240" y="3529"/>
                    <a:pt x="10208" y="3655"/>
                  </a:cubicBezTo>
                  <a:cubicBezTo>
                    <a:pt x="9925" y="3687"/>
                    <a:pt x="9673" y="3907"/>
                    <a:pt x="9515" y="4159"/>
                  </a:cubicBezTo>
                  <a:cubicBezTo>
                    <a:pt x="9358" y="4474"/>
                    <a:pt x="9295" y="4852"/>
                    <a:pt x="9452" y="5104"/>
                  </a:cubicBezTo>
                  <a:cubicBezTo>
                    <a:pt x="9358" y="5230"/>
                    <a:pt x="9263" y="5356"/>
                    <a:pt x="9137" y="5482"/>
                  </a:cubicBezTo>
                  <a:cubicBezTo>
                    <a:pt x="8791" y="5167"/>
                    <a:pt x="8444" y="4884"/>
                    <a:pt x="8034" y="4600"/>
                  </a:cubicBezTo>
                  <a:cubicBezTo>
                    <a:pt x="8003" y="4128"/>
                    <a:pt x="7940" y="3655"/>
                    <a:pt x="7845" y="3183"/>
                  </a:cubicBezTo>
                  <a:cubicBezTo>
                    <a:pt x="8174" y="3100"/>
                    <a:pt x="8710" y="3001"/>
                    <a:pt x="9191" y="3001"/>
                  </a:cubicBezTo>
                  <a:close/>
                  <a:moveTo>
                    <a:pt x="2994" y="3119"/>
                  </a:moveTo>
                  <a:cubicBezTo>
                    <a:pt x="3151" y="3151"/>
                    <a:pt x="3309" y="3151"/>
                    <a:pt x="3466" y="3214"/>
                  </a:cubicBezTo>
                  <a:cubicBezTo>
                    <a:pt x="3403" y="3655"/>
                    <a:pt x="3309" y="4128"/>
                    <a:pt x="3277" y="4632"/>
                  </a:cubicBezTo>
                  <a:cubicBezTo>
                    <a:pt x="2899" y="4915"/>
                    <a:pt x="2490" y="5230"/>
                    <a:pt x="2174" y="5514"/>
                  </a:cubicBezTo>
                  <a:cubicBezTo>
                    <a:pt x="1733" y="5010"/>
                    <a:pt x="851" y="3939"/>
                    <a:pt x="1166" y="3340"/>
                  </a:cubicBezTo>
                  <a:cubicBezTo>
                    <a:pt x="1198" y="3277"/>
                    <a:pt x="1261" y="3183"/>
                    <a:pt x="1387" y="3151"/>
                  </a:cubicBezTo>
                  <a:cubicBezTo>
                    <a:pt x="1576" y="3372"/>
                    <a:pt x="1859" y="3529"/>
                    <a:pt x="2174" y="3529"/>
                  </a:cubicBezTo>
                  <a:cubicBezTo>
                    <a:pt x="2521" y="3529"/>
                    <a:pt x="2836" y="3372"/>
                    <a:pt x="2994" y="3119"/>
                  </a:cubicBezTo>
                  <a:close/>
                  <a:moveTo>
                    <a:pt x="3277" y="5482"/>
                  </a:moveTo>
                  <a:lnTo>
                    <a:pt x="3277" y="5482"/>
                  </a:lnTo>
                  <a:cubicBezTo>
                    <a:pt x="3246" y="6144"/>
                    <a:pt x="3246" y="5986"/>
                    <a:pt x="3277" y="6428"/>
                  </a:cubicBezTo>
                  <a:cubicBezTo>
                    <a:pt x="3088" y="6270"/>
                    <a:pt x="2899" y="6112"/>
                    <a:pt x="2742" y="5955"/>
                  </a:cubicBezTo>
                  <a:cubicBezTo>
                    <a:pt x="2899" y="5797"/>
                    <a:pt x="3088" y="5640"/>
                    <a:pt x="3277" y="5482"/>
                  </a:cubicBezTo>
                  <a:close/>
                  <a:moveTo>
                    <a:pt x="8097" y="5514"/>
                  </a:moveTo>
                  <a:cubicBezTo>
                    <a:pt x="8286" y="5671"/>
                    <a:pt x="8475" y="5829"/>
                    <a:pt x="8633" y="5986"/>
                  </a:cubicBezTo>
                  <a:cubicBezTo>
                    <a:pt x="8475" y="6144"/>
                    <a:pt x="8286" y="6301"/>
                    <a:pt x="8097" y="6459"/>
                  </a:cubicBezTo>
                  <a:lnTo>
                    <a:pt x="8097" y="5514"/>
                  </a:lnTo>
                  <a:close/>
                  <a:moveTo>
                    <a:pt x="5703" y="4002"/>
                  </a:moveTo>
                  <a:cubicBezTo>
                    <a:pt x="6333" y="4317"/>
                    <a:pt x="6743" y="4569"/>
                    <a:pt x="7373" y="5010"/>
                  </a:cubicBezTo>
                  <a:cubicBezTo>
                    <a:pt x="7436" y="5671"/>
                    <a:pt x="7436" y="6238"/>
                    <a:pt x="7373" y="6963"/>
                  </a:cubicBezTo>
                  <a:cubicBezTo>
                    <a:pt x="6837" y="7310"/>
                    <a:pt x="6333" y="7625"/>
                    <a:pt x="5703" y="7940"/>
                  </a:cubicBezTo>
                  <a:cubicBezTo>
                    <a:pt x="5073" y="7625"/>
                    <a:pt x="4537" y="7373"/>
                    <a:pt x="4002" y="6963"/>
                  </a:cubicBezTo>
                  <a:cubicBezTo>
                    <a:pt x="3907" y="6270"/>
                    <a:pt x="3907" y="5671"/>
                    <a:pt x="4002" y="5010"/>
                  </a:cubicBezTo>
                  <a:cubicBezTo>
                    <a:pt x="4600" y="4600"/>
                    <a:pt x="5041" y="4317"/>
                    <a:pt x="5703" y="4002"/>
                  </a:cubicBezTo>
                  <a:close/>
                  <a:moveTo>
                    <a:pt x="4065" y="7845"/>
                  </a:moveTo>
                  <a:cubicBezTo>
                    <a:pt x="4506" y="8097"/>
                    <a:pt x="4254" y="8003"/>
                    <a:pt x="4852" y="8318"/>
                  </a:cubicBezTo>
                  <a:cubicBezTo>
                    <a:pt x="4632" y="8381"/>
                    <a:pt x="4380" y="8507"/>
                    <a:pt x="4191" y="8538"/>
                  </a:cubicBezTo>
                  <a:lnTo>
                    <a:pt x="4065" y="7845"/>
                  </a:lnTo>
                  <a:close/>
                  <a:moveTo>
                    <a:pt x="7278" y="7845"/>
                  </a:moveTo>
                  <a:cubicBezTo>
                    <a:pt x="7247" y="8066"/>
                    <a:pt x="7215" y="8318"/>
                    <a:pt x="7152" y="8538"/>
                  </a:cubicBezTo>
                  <a:cubicBezTo>
                    <a:pt x="6900" y="8475"/>
                    <a:pt x="6711" y="8381"/>
                    <a:pt x="6491" y="8318"/>
                  </a:cubicBezTo>
                  <a:cubicBezTo>
                    <a:pt x="6837" y="8097"/>
                    <a:pt x="6869" y="8097"/>
                    <a:pt x="7278" y="7845"/>
                  </a:cubicBezTo>
                  <a:close/>
                  <a:moveTo>
                    <a:pt x="2237" y="6459"/>
                  </a:moveTo>
                  <a:cubicBezTo>
                    <a:pt x="2584" y="6774"/>
                    <a:pt x="2931" y="7058"/>
                    <a:pt x="3340" y="7310"/>
                  </a:cubicBezTo>
                  <a:cubicBezTo>
                    <a:pt x="3372" y="7845"/>
                    <a:pt x="3435" y="8255"/>
                    <a:pt x="3529" y="8727"/>
                  </a:cubicBezTo>
                  <a:cubicBezTo>
                    <a:pt x="3008" y="8861"/>
                    <a:pt x="2544" y="8927"/>
                    <a:pt x="2165" y="8927"/>
                  </a:cubicBezTo>
                  <a:cubicBezTo>
                    <a:pt x="1650" y="8927"/>
                    <a:pt x="1293" y="8806"/>
                    <a:pt x="1166" y="8570"/>
                  </a:cubicBezTo>
                  <a:cubicBezTo>
                    <a:pt x="851" y="8003"/>
                    <a:pt x="1733" y="6932"/>
                    <a:pt x="2237" y="6459"/>
                  </a:cubicBezTo>
                  <a:close/>
                  <a:moveTo>
                    <a:pt x="9137" y="6459"/>
                  </a:moveTo>
                  <a:cubicBezTo>
                    <a:pt x="9610" y="6932"/>
                    <a:pt x="10523" y="8003"/>
                    <a:pt x="10177" y="8570"/>
                  </a:cubicBezTo>
                  <a:cubicBezTo>
                    <a:pt x="10032" y="8806"/>
                    <a:pt x="9678" y="8927"/>
                    <a:pt x="9169" y="8927"/>
                  </a:cubicBezTo>
                  <a:cubicBezTo>
                    <a:pt x="8794" y="8927"/>
                    <a:pt x="8335" y="8861"/>
                    <a:pt x="7814" y="8727"/>
                  </a:cubicBezTo>
                  <a:cubicBezTo>
                    <a:pt x="7940" y="8318"/>
                    <a:pt x="8003" y="7845"/>
                    <a:pt x="8034" y="7310"/>
                  </a:cubicBezTo>
                  <a:cubicBezTo>
                    <a:pt x="8444" y="7058"/>
                    <a:pt x="8822" y="6743"/>
                    <a:pt x="9137" y="6459"/>
                  </a:cubicBezTo>
                  <a:close/>
                  <a:moveTo>
                    <a:pt x="5640" y="8696"/>
                  </a:moveTo>
                  <a:cubicBezTo>
                    <a:pt x="6081" y="8885"/>
                    <a:pt x="6554" y="9074"/>
                    <a:pt x="6995" y="9200"/>
                  </a:cubicBezTo>
                  <a:cubicBezTo>
                    <a:pt x="6680" y="10429"/>
                    <a:pt x="6176" y="11185"/>
                    <a:pt x="5672" y="11185"/>
                  </a:cubicBezTo>
                  <a:cubicBezTo>
                    <a:pt x="5609" y="11185"/>
                    <a:pt x="5482" y="11090"/>
                    <a:pt x="5356" y="11059"/>
                  </a:cubicBezTo>
                  <a:cubicBezTo>
                    <a:pt x="5482" y="10775"/>
                    <a:pt x="5451" y="10460"/>
                    <a:pt x="5293" y="10177"/>
                  </a:cubicBezTo>
                  <a:cubicBezTo>
                    <a:pt x="5136" y="9862"/>
                    <a:pt x="4821" y="9736"/>
                    <a:pt x="4474" y="9673"/>
                  </a:cubicBezTo>
                  <a:cubicBezTo>
                    <a:pt x="4411" y="9515"/>
                    <a:pt x="4348" y="9357"/>
                    <a:pt x="4317" y="9200"/>
                  </a:cubicBezTo>
                  <a:cubicBezTo>
                    <a:pt x="4726" y="9042"/>
                    <a:pt x="5167" y="8885"/>
                    <a:pt x="5640" y="8696"/>
                  </a:cubicBezTo>
                  <a:close/>
                  <a:moveTo>
                    <a:pt x="5640" y="1"/>
                  </a:moveTo>
                  <a:cubicBezTo>
                    <a:pt x="4758" y="1"/>
                    <a:pt x="4065" y="1072"/>
                    <a:pt x="3655" y="2489"/>
                  </a:cubicBezTo>
                  <a:cubicBezTo>
                    <a:pt x="3498" y="2426"/>
                    <a:pt x="3340" y="2395"/>
                    <a:pt x="3214" y="2395"/>
                  </a:cubicBezTo>
                  <a:cubicBezTo>
                    <a:pt x="3183" y="1859"/>
                    <a:pt x="2742" y="1418"/>
                    <a:pt x="2174" y="1418"/>
                  </a:cubicBezTo>
                  <a:cubicBezTo>
                    <a:pt x="1607" y="1418"/>
                    <a:pt x="1166" y="1891"/>
                    <a:pt x="1166" y="2426"/>
                  </a:cubicBezTo>
                  <a:cubicBezTo>
                    <a:pt x="883" y="2552"/>
                    <a:pt x="694" y="2710"/>
                    <a:pt x="568" y="2962"/>
                  </a:cubicBezTo>
                  <a:cubicBezTo>
                    <a:pt x="32" y="3907"/>
                    <a:pt x="977" y="5104"/>
                    <a:pt x="1702" y="5892"/>
                  </a:cubicBezTo>
                  <a:cubicBezTo>
                    <a:pt x="946" y="6743"/>
                    <a:pt x="1" y="8003"/>
                    <a:pt x="568" y="8885"/>
                  </a:cubicBezTo>
                  <a:cubicBezTo>
                    <a:pt x="879" y="9433"/>
                    <a:pt x="1519" y="9600"/>
                    <a:pt x="2210" y="9600"/>
                  </a:cubicBezTo>
                  <a:cubicBezTo>
                    <a:pt x="2710" y="9600"/>
                    <a:pt x="3237" y="9513"/>
                    <a:pt x="3687" y="9420"/>
                  </a:cubicBezTo>
                  <a:cubicBezTo>
                    <a:pt x="3718" y="9578"/>
                    <a:pt x="3750" y="9673"/>
                    <a:pt x="3844" y="9830"/>
                  </a:cubicBezTo>
                  <a:cubicBezTo>
                    <a:pt x="3403" y="10145"/>
                    <a:pt x="3246" y="10744"/>
                    <a:pt x="3529" y="11216"/>
                  </a:cubicBezTo>
                  <a:cubicBezTo>
                    <a:pt x="3718" y="11531"/>
                    <a:pt x="4065" y="11720"/>
                    <a:pt x="4411" y="11720"/>
                  </a:cubicBezTo>
                  <a:cubicBezTo>
                    <a:pt x="4600" y="11720"/>
                    <a:pt x="4789" y="11689"/>
                    <a:pt x="4947" y="11563"/>
                  </a:cubicBezTo>
                  <a:cubicBezTo>
                    <a:pt x="5167" y="11720"/>
                    <a:pt x="5419" y="11846"/>
                    <a:pt x="5703" y="11846"/>
                  </a:cubicBezTo>
                  <a:cubicBezTo>
                    <a:pt x="6585" y="11846"/>
                    <a:pt x="7278" y="10775"/>
                    <a:pt x="7688" y="9357"/>
                  </a:cubicBezTo>
                  <a:cubicBezTo>
                    <a:pt x="8143" y="9478"/>
                    <a:pt x="8678" y="9576"/>
                    <a:pt x="9184" y="9576"/>
                  </a:cubicBezTo>
                  <a:cubicBezTo>
                    <a:pt x="9868" y="9576"/>
                    <a:pt x="10499" y="9397"/>
                    <a:pt x="10807" y="8853"/>
                  </a:cubicBezTo>
                  <a:cubicBezTo>
                    <a:pt x="11374" y="7908"/>
                    <a:pt x="10429" y="6680"/>
                    <a:pt x="9673" y="5892"/>
                  </a:cubicBezTo>
                  <a:cubicBezTo>
                    <a:pt x="9799" y="5797"/>
                    <a:pt x="9862" y="5671"/>
                    <a:pt x="9988" y="5545"/>
                  </a:cubicBezTo>
                  <a:cubicBezTo>
                    <a:pt x="10145" y="5640"/>
                    <a:pt x="10271" y="5671"/>
                    <a:pt x="10429" y="5671"/>
                  </a:cubicBezTo>
                  <a:cubicBezTo>
                    <a:pt x="10775" y="5671"/>
                    <a:pt x="11122" y="5482"/>
                    <a:pt x="11311" y="5167"/>
                  </a:cubicBezTo>
                  <a:cubicBezTo>
                    <a:pt x="11594" y="4632"/>
                    <a:pt x="11437" y="4002"/>
                    <a:pt x="10933" y="3750"/>
                  </a:cubicBezTo>
                  <a:cubicBezTo>
                    <a:pt x="10964" y="3466"/>
                    <a:pt x="10901" y="3183"/>
                    <a:pt x="10775" y="2962"/>
                  </a:cubicBezTo>
                  <a:cubicBezTo>
                    <a:pt x="10457" y="2432"/>
                    <a:pt x="9842" y="2259"/>
                    <a:pt x="9179" y="2259"/>
                  </a:cubicBezTo>
                  <a:cubicBezTo>
                    <a:pt x="8661" y="2259"/>
                    <a:pt x="8113" y="2365"/>
                    <a:pt x="7656" y="2489"/>
                  </a:cubicBezTo>
                  <a:cubicBezTo>
                    <a:pt x="7278" y="1072"/>
                    <a:pt x="6585" y="1"/>
                    <a:pt x="56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70" name="Google Shape;9870;p73"/>
          <p:cNvGrpSpPr/>
          <p:nvPr/>
        </p:nvGrpSpPr>
        <p:grpSpPr>
          <a:xfrm>
            <a:off x="6207530" y="3398540"/>
            <a:ext cx="329365" cy="351910"/>
            <a:chOff x="-24344425" y="3519475"/>
            <a:chExt cx="276475" cy="295400"/>
          </a:xfrm>
          <a:solidFill>
            <a:srgbClr val="FFC000"/>
          </a:solidFill>
        </p:grpSpPr>
        <p:sp>
          <p:nvSpPr>
            <p:cNvPr id="9871" name="Google Shape;9871;p73"/>
            <p:cNvSpPr/>
            <p:nvPr/>
          </p:nvSpPr>
          <p:spPr>
            <a:xfrm>
              <a:off x="-24240450" y="3554150"/>
              <a:ext cx="69325" cy="34450"/>
            </a:xfrm>
            <a:custGeom>
              <a:avLst/>
              <a:gdLst/>
              <a:ahLst/>
              <a:cxnLst/>
              <a:rect l="l" t="t" r="r" b="b"/>
              <a:pathLst>
                <a:path w="2773" h="1378" extrusionOk="0">
                  <a:moveTo>
                    <a:pt x="1387" y="0"/>
                  </a:moveTo>
                  <a:cubicBezTo>
                    <a:pt x="788" y="0"/>
                    <a:pt x="284" y="347"/>
                    <a:pt x="95" y="914"/>
                  </a:cubicBezTo>
                  <a:cubicBezTo>
                    <a:pt x="0" y="1071"/>
                    <a:pt x="95" y="1260"/>
                    <a:pt x="284" y="1355"/>
                  </a:cubicBezTo>
                  <a:cubicBezTo>
                    <a:pt x="318" y="1366"/>
                    <a:pt x="352" y="1371"/>
                    <a:pt x="385" y="1371"/>
                  </a:cubicBezTo>
                  <a:cubicBezTo>
                    <a:pt x="537" y="1371"/>
                    <a:pt x="673" y="1263"/>
                    <a:pt x="725" y="1134"/>
                  </a:cubicBezTo>
                  <a:cubicBezTo>
                    <a:pt x="788" y="882"/>
                    <a:pt x="1072" y="662"/>
                    <a:pt x="1387" y="662"/>
                  </a:cubicBezTo>
                  <a:cubicBezTo>
                    <a:pt x="1702" y="662"/>
                    <a:pt x="1922" y="882"/>
                    <a:pt x="2048" y="1134"/>
                  </a:cubicBezTo>
                  <a:cubicBezTo>
                    <a:pt x="2120" y="1301"/>
                    <a:pt x="2246" y="1378"/>
                    <a:pt x="2371" y="1378"/>
                  </a:cubicBezTo>
                  <a:cubicBezTo>
                    <a:pt x="2411" y="1378"/>
                    <a:pt x="2451" y="1370"/>
                    <a:pt x="2489" y="1355"/>
                  </a:cubicBezTo>
                  <a:cubicBezTo>
                    <a:pt x="2678" y="1260"/>
                    <a:pt x="2773" y="1071"/>
                    <a:pt x="2678" y="914"/>
                  </a:cubicBezTo>
                  <a:cubicBezTo>
                    <a:pt x="2489" y="347"/>
                    <a:pt x="198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2" name="Google Shape;9872;p73"/>
            <p:cNvSpPr/>
            <p:nvPr/>
          </p:nvSpPr>
          <p:spPr>
            <a:xfrm>
              <a:off x="-24344425" y="3519475"/>
              <a:ext cx="276475" cy="295400"/>
            </a:xfrm>
            <a:custGeom>
              <a:avLst/>
              <a:gdLst/>
              <a:ahLst/>
              <a:cxnLst/>
              <a:rect l="l" t="t" r="r" b="b"/>
              <a:pathLst>
                <a:path w="11059" h="11816" extrusionOk="0">
                  <a:moveTo>
                    <a:pt x="5546" y="694"/>
                  </a:moveTo>
                  <a:cubicBezTo>
                    <a:pt x="6743" y="694"/>
                    <a:pt x="7625" y="1608"/>
                    <a:pt x="7625" y="2773"/>
                  </a:cubicBezTo>
                  <a:lnTo>
                    <a:pt x="7625" y="3120"/>
                  </a:lnTo>
                  <a:cubicBezTo>
                    <a:pt x="7625" y="3309"/>
                    <a:pt x="7467" y="3466"/>
                    <a:pt x="7278" y="3466"/>
                  </a:cubicBezTo>
                  <a:lnTo>
                    <a:pt x="5892" y="3466"/>
                  </a:lnTo>
                  <a:lnTo>
                    <a:pt x="5892" y="3120"/>
                  </a:lnTo>
                  <a:cubicBezTo>
                    <a:pt x="5892" y="2931"/>
                    <a:pt x="5735" y="2773"/>
                    <a:pt x="5546" y="2773"/>
                  </a:cubicBezTo>
                  <a:cubicBezTo>
                    <a:pt x="5357" y="2773"/>
                    <a:pt x="5199" y="2931"/>
                    <a:pt x="5199" y="3120"/>
                  </a:cubicBezTo>
                  <a:lnTo>
                    <a:pt x="5199" y="3466"/>
                  </a:lnTo>
                  <a:lnTo>
                    <a:pt x="3813" y="3466"/>
                  </a:lnTo>
                  <a:cubicBezTo>
                    <a:pt x="3624" y="3466"/>
                    <a:pt x="3466" y="3309"/>
                    <a:pt x="3466" y="3120"/>
                  </a:cubicBezTo>
                  <a:lnTo>
                    <a:pt x="3466" y="2773"/>
                  </a:lnTo>
                  <a:cubicBezTo>
                    <a:pt x="3466" y="1639"/>
                    <a:pt x="4411" y="694"/>
                    <a:pt x="5546" y="694"/>
                  </a:cubicBezTo>
                  <a:close/>
                  <a:moveTo>
                    <a:pt x="7940" y="4821"/>
                  </a:moveTo>
                  <a:cubicBezTo>
                    <a:pt x="8160" y="4821"/>
                    <a:pt x="8318" y="4979"/>
                    <a:pt x="8318" y="5168"/>
                  </a:cubicBezTo>
                  <a:cubicBezTo>
                    <a:pt x="8318" y="5357"/>
                    <a:pt x="8160" y="5514"/>
                    <a:pt x="7940" y="5514"/>
                  </a:cubicBezTo>
                  <a:lnTo>
                    <a:pt x="3088" y="5514"/>
                  </a:lnTo>
                  <a:cubicBezTo>
                    <a:pt x="2899" y="5514"/>
                    <a:pt x="2742" y="5357"/>
                    <a:pt x="2742" y="5168"/>
                  </a:cubicBezTo>
                  <a:cubicBezTo>
                    <a:pt x="2742" y="4979"/>
                    <a:pt x="2899" y="4821"/>
                    <a:pt x="3088" y="4821"/>
                  </a:cubicBezTo>
                  <a:close/>
                  <a:moveTo>
                    <a:pt x="4128" y="6932"/>
                  </a:moveTo>
                  <a:cubicBezTo>
                    <a:pt x="4317" y="6932"/>
                    <a:pt x="4474" y="7089"/>
                    <a:pt x="4474" y="7310"/>
                  </a:cubicBezTo>
                  <a:cubicBezTo>
                    <a:pt x="4474" y="7499"/>
                    <a:pt x="4317" y="7656"/>
                    <a:pt x="4128" y="7656"/>
                  </a:cubicBezTo>
                  <a:lnTo>
                    <a:pt x="3088" y="7656"/>
                  </a:lnTo>
                  <a:cubicBezTo>
                    <a:pt x="2899" y="7656"/>
                    <a:pt x="2742" y="7499"/>
                    <a:pt x="2742" y="7310"/>
                  </a:cubicBezTo>
                  <a:cubicBezTo>
                    <a:pt x="2742" y="7089"/>
                    <a:pt x="2899" y="6932"/>
                    <a:pt x="3088" y="6932"/>
                  </a:cubicBezTo>
                  <a:close/>
                  <a:moveTo>
                    <a:pt x="7940" y="6932"/>
                  </a:moveTo>
                  <a:cubicBezTo>
                    <a:pt x="8160" y="6932"/>
                    <a:pt x="8318" y="7089"/>
                    <a:pt x="8318" y="7310"/>
                  </a:cubicBezTo>
                  <a:cubicBezTo>
                    <a:pt x="8286" y="7499"/>
                    <a:pt x="8160" y="7656"/>
                    <a:pt x="7940" y="7656"/>
                  </a:cubicBezTo>
                  <a:lnTo>
                    <a:pt x="6932" y="7656"/>
                  </a:lnTo>
                  <a:cubicBezTo>
                    <a:pt x="6743" y="7656"/>
                    <a:pt x="6585" y="7499"/>
                    <a:pt x="6585" y="7310"/>
                  </a:cubicBezTo>
                  <a:cubicBezTo>
                    <a:pt x="6585" y="7089"/>
                    <a:pt x="6743" y="6932"/>
                    <a:pt x="6932" y="6932"/>
                  </a:cubicBezTo>
                  <a:close/>
                  <a:moveTo>
                    <a:pt x="3781" y="8318"/>
                  </a:moveTo>
                  <a:cubicBezTo>
                    <a:pt x="4002" y="8350"/>
                    <a:pt x="4128" y="8507"/>
                    <a:pt x="4128" y="8665"/>
                  </a:cubicBezTo>
                  <a:cubicBezTo>
                    <a:pt x="4128" y="8885"/>
                    <a:pt x="3970" y="9043"/>
                    <a:pt x="3781" y="9043"/>
                  </a:cubicBezTo>
                  <a:lnTo>
                    <a:pt x="3057" y="9043"/>
                  </a:lnTo>
                  <a:cubicBezTo>
                    <a:pt x="2868" y="9043"/>
                    <a:pt x="2710" y="8885"/>
                    <a:pt x="2710" y="8665"/>
                  </a:cubicBezTo>
                  <a:cubicBezTo>
                    <a:pt x="2710" y="8476"/>
                    <a:pt x="2868" y="8318"/>
                    <a:pt x="3057" y="8318"/>
                  </a:cubicBezTo>
                  <a:close/>
                  <a:moveTo>
                    <a:pt x="7940" y="8318"/>
                  </a:moveTo>
                  <a:cubicBezTo>
                    <a:pt x="8160" y="8350"/>
                    <a:pt x="8286" y="8507"/>
                    <a:pt x="8286" y="8665"/>
                  </a:cubicBezTo>
                  <a:cubicBezTo>
                    <a:pt x="8286" y="8885"/>
                    <a:pt x="8129" y="9043"/>
                    <a:pt x="7940" y="9043"/>
                  </a:cubicBezTo>
                  <a:lnTo>
                    <a:pt x="7247" y="9043"/>
                  </a:lnTo>
                  <a:cubicBezTo>
                    <a:pt x="7026" y="9043"/>
                    <a:pt x="6869" y="8885"/>
                    <a:pt x="6869" y="8665"/>
                  </a:cubicBezTo>
                  <a:cubicBezTo>
                    <a:pt x="6869" y="8476"/>
                    <a:pt x="7026" y="8318"/>
                    <a:pt x="7247" y="8318"/>
                  </a:cubicBezTo>
                  <a:close/>
                  <a:moveTo>
                    <a:pt x="2868" y="2049"/>
                  </a:moveTo>
                  <a:lnTo>
                    <a:pt x="2868" y="2049"/>
                  </a:lnTo>
                  <a:cubicBezTo>
                    <a:pt x="2805" y="2332"/>
                    <a:pt x="2805" y="2521"/>
                    <a:pt x="2805" y="2805"/>
                  </a:cubicBezTo>
                  <a:cubicBezTo>
                    <a:pt x="2395" y="2962"/>
                    <a:pt x="2080" y="3309"/>
                    <a:pt x="2080" y="3781"/>
                  </a:cubicBezTo>
                  <a:lnTo>
                    <a:pt x="2080" y="8665"/>
                  </a:lnTo>
                  <a:cubicBezTo>
                    <a:pt x="2080" y="9263"/>
                    <a:pt x="2553" y="9704"/>
                    <a:pt x="3088" y="9704"/>
                  </a:cubicBezTo>
                  <a:lnTo>
                    <a:pt x="5199" y="9704"/>
                  </a:lnTo>
                  <a:lnTo>
                    <a:pt x="5199" y="7247"/>
                  </a:lnTo>
                  <a:cubicBezTo>
                    <a:pt x="5199" y="7058"/>
                    <a:pt x="5357" y="6900"/>
                    <a:pt x="5546" y="6900"/>
                  </a:cubicBezTo>
                  <a:cubicBezTo>
                    <a:pt x="5735" y="6900"/>
                    <a:pt x="5892" y="7058"/>
                    <a:pt x="5892" y="7247"/>
                  </a:cubicBezTo>
                  <a:lnTo>
                    <a:pt x="5892" y="9704"/>
                  </a:lnTo>
                  <a:lnTo>
                    <a:pt x="8003" y="9704"/>
                  </a:lnTo>
                  <a:cubicBezTo>
                    <a:pt x="8570" y="9704"/>
                    <a:pt x="9011" y="9232"/>
                    <a:pt x="9011" y="8665"/>
                  </a:cubicBezTo>
                  <a:lnTo>
                    <a:pt x="9011" y="3844"/>
                  </a:lnTo>
                  <a:cubicBezTo>
                    <a:pt x="9011" y="3372"/>
                    <a:pt x="8728" y="2994"/>
                    <a:pt x="8318" y="2836"/>
                  </a:cubicBezTo>
                  <a:cubicBezTo>
                    <a:pt x="8318" y="2584"/>
                    <a:pt x="8318" y="2364"/>
                    <a:pt x="8223" y="2112"/>
                  </a:cubicBezTo>
                  <a:lnTo>
                    <a:pt x="8223" y="2112"/>
                  </a:lnTo>
                  <a:cubicBezTo>
                    <a:pt x="9043" y="2269"/>
                    <a:pt x="9736" y="2962"/>
                    <a:pt x="9736" y="3844"/>
                  </a:cubicBezTo>
                  <a:lnTo>
                    <a:pt x="9736" y="8696"/>
                  </a:lnTo>
                  <a:cubicBezTo>
                    <a:pt x="9736" y="9641"/>
                    <a:pt x="8948" y="10429"/>
                    <a:pt x="8003" y="10429"/>
                  </a:cubicBezTo>
                  <a:lnTo>
                    <a:pt x="3151" y="10429"/>
                  </a:lnTo>
                  <a:cubicBezTo>
                    <a:pt x="2206" y="10429"/>
                    <a:pt x="1418" y="9641"/>
                    <a:pt x="1418" y="8696"/>
                  </a:cubicBezTo>
                  <a:lnTo>
                    <a:pt x="1418" y="3781"/>
                  </a:lnTo>
                  <a:lnTo>
                    <a:pt x="1355" y="3781"/>
                  </a:lnTo>
                  <a:cubicBezTo>
                    <a:pt x="1355" y="2931"/>
                    <a:pt x="1985" y="2206"/>
                    <a:pt x="2868" y="2049"/>
                  </a:cubicBezTo>
                  <a:close/>
                  <a:moveTo>
                    <a:pt x="3088" y="1"/>
                  </a:moveTo>
                  <a:cubicBezTo>
                    <a:pt x="1355" y="1"/>
                    <a:pt x="1" y="1419"/>
                    <a:pt x="1" y="3120"/>
                  </a:cubicBezTo>
                  <a:lnTo>
                    <a:pt x="1" y="8728"/>
                  </a:lnTo>
                  <a:cubicBezTo>
                    <a:pt x="1" y="10397"/>
                    <a:pt x="1355" y="11815"/>
                    <a:pt x="3088" y="11815"/>
                  </a:cubicBezTo>
                  <a:lnTo>
                    <a:pt x="7940" y="11815"/>
                  </a:lnTo>
                  <a:cubicBezTo>
                    <a:pt x="9673" y="11815"/>
                    <a:pt x="11059" y="10397"/>
                    <a:pt x="11059" y="8728"/>
                  </a:cubicBezTo>
                  <a:lnTo>
                    <a:pt x="11059" y="3120"/>
                  </a:lnTo>
                  <a:cubicBezTo>
                    <a:pt x="11059" y="1387"/>
                    <a:pt x="9641" y="1"/>
                    <a:pt x="79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73" name="Google Shape;9873;p73"/>
          <p:cNvGrpSpPr/>
          <p:nvPr/>
        </p:nvGrpSpPr>
        <p:grpSpPr>
          <a:xfrm>
            <a:off x="6197210" y="3850460"/>
            <a:ext cx="350004" cy="348128"/>
            <a:chOff x="-24353075" y="3891250"/>
            <a:chExt cx="293800" cy="292225"/>
          </a:xfrm>
          <a:solidFill>
            <a:srgbClr val="FFC000"/>
          </a:solidFill>
        </p:grpSpPr>
        <p:sp>
          <p:nvSpPr>
            <p:cNvPr id="9874" name="Google Shape;9874;p73"/>
            <p:cNvSpPr/>
            <p:nvPr/>
          </p:nvSpPr>
          <p:spPr>
            <a:xfrm>
              <a:off x="-24251475" y="4012525"/>
              <a:ext cx="88225" cy="65400"/>
            </a:xfrm>
            <a:custGeom>
              <a:avLst/>
              <a:gdLst/>
              <a:ahLst/>
              <a:cxnLst/>
              <a:rect l="l" t="t" r="r" b="b"/>
              <a:pathLst>
                <a:path w="3529" h="2616" extrusionOk="0">
                  <a:moveTo>
                    <a:pt x="725" y="1"/>
                  </a:moveTo>
                  <a:cubicBezTo>
                    <a:pt x="315" y="1"/>
                    <a:pt x="0" y="347"/>
                    <a:pt x="0" y="725"/>
                  </a:cubicBezTo>
                  <a:cubicBezTo>
                    <a:pt x="0" y="1356"/>
                    <a:pt x="1040" y="2049"/>
                    <a:pt x="1733" y="2616"/>
                  </a:cubicBezTo>
                  <a:cubicBezTo>
                    <a:pt x="2458" y="2017"/>
                    <a:pt x="3466" y="1356"/>
                    <a:pt x="3466" y="725"/>
                  </a:cubicBezTo>
                  <a:cubicBezTo>
                    <a:pt x="3529" y="410"/>
                    <a:pt x="3277" y="1"/>
                    <a:pt x="2804" y="1"/>
                  </a:cubicBezTo>
                  <a:cubicBezTo>
                    <a:pt x="2300" y="1"/>
                    <a:pt x="2111" y="599"/>
                    <a:pt x="2111" y="599"/>
                  </a:cubicBezTo>
                  <a:cubicBezTo>
                    <a:pt x="2063" y="745"/>
                    <a:pt x="1906" y="824"/>
                    <a:pt x="1753" y="824"/>
                  </a:cubicBezTo>
                  <a:cubicBezTo>
                    <a:pt x="1607" y="824"/>
                    <a:pt x="1464" y="753"/>
                    <a:pt x="1418" y="599"/>
                  </a:cubicBezTo>
                  <a:cubicBezTo>
                    <a:pt x="1418" y="568"/>
                    <a:pt x="1229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5" name="Google Shape;9875;p73"/>
            <p:cNvSpPr/>
            <p:nvPr/>
          </p:nvSpPr>
          <p:spPr>
            <a:xfrm>
              <a:off x="-24353075" y="3891250"/>
              <a:ext cx="293800" cy="292225"/>
            </a:xfrm>
            <a:custGeom>
              <a:avLst/>
              <a:gdLst/>
              <a:ahLst/>
              <a:cxnLst/>
              <a:rect l="l" t="t" r="r" b="b"/>
              <a:pathLst>
                <a:path w="11752" h="11689" extrusionOk="0">
                  <a:moveTo>
                    <a:pt x="6837" y="4159"/>
                  </a:moveTo>
                  <a:cubicBezTo>
                    <a:pt x="7624" y="4159"/>
                    <a:pt x="8223" y="4789"/>
                    <a:pt x="8223" y="5576"/>
                  </a:cubicBezTo>
                  <a:cubicBezTo>
                    <a:pt x="8254" y="6616"/>
                    <a:pt x="7309" y="7183"/>
                    <a:pt x="6049" y="8223"/>
                  </a:cubicBezTo>
                  <a:cubicBezTo>
                    <a:pt x="5986" y="8286"/>
                    <a:pt x="5907" y="8317"/>
                    <a:pt x="5829" y="8317"/>
                  </a:cubicBezTo>
                  <a:cubicBezTo>
                    <a:pt x="5750" y="8317"/>
                    <a:pt x="5671" y="8286"/>
                    <a:pt x="5608" y="8223"/>
                  </a:cubicBezTo>
                  <a:cubicBezTo>
                    <a:pt x="4348" y="7183"/>
                    <a:pt x="3403" y="6585"/>
                    <a:pt x="3403" y="5576"/>
                  </a:cubicBezTo>
                  <a:cubicBezTo>
                    <a:pt x="3403" y="4789"/>
                    <a:pt x="4033" y="4159"/>
                    <a:pt x="4789" y="4159"/>
                  </a:cubicBezTo>
                  <a:cubicBezTo>
                    <a:pt x="5293" y="4159"/>
                    <a:pt x="5608" y="4411"/>
                    <a:pt x="5797" y="4663"/>
                  </a:cubicBezTo>
                  <a:cubicBezTo>
                    <a:pt x="6018" y="4411"/>
                    <a:pt x="6364" y="4159"/>
                    <a:pt x="6837" y="4159"/>
                  </a:cubicBezTo>
                  <a:close/>
                  <a:moveTo>
                    <a:pt x="4474" y="0"/>
                  </a:moveTo>
                  <a:cubicBezTo>
                    <a:pt x="3875" y="0"/>
                    <a:pt x="3466" y="473"/>
                    <a:pt x="3466" y="1008"/>
                  </a:cubicBezTo>
                  <a:lnTo>
                    <a:pt x="3466" y="3466"/>
                  </a:lnTo>
                  <a:lnTo>
                    <a:pt x="1008" y="3466"/>
                  </a:lnTo>
                  <a:cubicBezTo>
                    <a:pt x="410" y="3466"/>
                    <a:pt x="0" y="3938"/>
                    <a:pt x="0" y="4474"/>
                  </a:cubicBezTo>
                  <a:lnTo>
                    <a:pt x="0" y="7246"/>
                  </a:lnTo>
                  <a:cubicBezTo>
                    <a:pt x="0" y="7813"/>
                    <a:pt x="473" y="8254"/>
                    <a:pt x="1008" y="8254"/>
                  </a:cubicBezTo>
                  <a:lnTo>
                    <a:pt x="3466" y="8254"/>
                  </a:lnTo>
                  <a:lnTo>
                    <a:pt x="3466" y="10649"/>
                  </a:lnTo>
                  <a:cubicBezTo>
                    <a:pt x="3466" y="11247"/>
                    <a:pt x="3938" y="11688"/>
                    <a:pt x="4474" y="11688"/>
                  </a:cubicBezTo>
                  <a:lnTo>
                    <a:pt x="7246" y="11688"/>
                  </a:lnTo>
                  <a:cubicBezTo>
                    <a:pt x="7813" y="11688"/>
                    <a:pt x="8254" y="11216"/>
                    <a:pt x="8254" y="10649"/>
                  </a:cubicBezTo>
                  <a:lnTo>
                    <a:pt x="8254" y="8254"/>
                  </a:lnTo>
                  <a:lnTo>
                    <a:pt x="10680" y="8254"/>
                  </a:lnTo>
                  <a:cubicBezTo>
                    <a:pt x="11279" y="8254"/>
                    <a:pt x="11720" y="7782"/>
                    <a:pt x="11720" y="7246"/>
                  </a:cubicBezTo>
                  <a:lnTo>
                    <a:pt x="11720" y="4474"/>
                  </a:lnTo>
                  <a:cubicBezTo>
                    <a:pt x="11751" y="3938"/>
                    <a:pt x="11279" y="3466"/>
                    <a:pt x="10680" y="3466"/>
                  </a:cubicBezTo>
                  <a:lnTo>
                    <a:pt x="8254" y="3466"/>
                  </a:lnTo>
                  <a:lnTo>
                    <a:pt x="8254" y="1008"/>
                  </a:lnTo>
                  <a:cubicBezTo>
                    <a:pt x="8254" y="410"/>
                    <a:pt x="7782" y="0"/>
                    <a:pt x="72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76" name="Google Shape;9876;p73"/>
          <p:cNvGrpSpPr/>
          <p:nvPr/>
        </p:nvGrpSpPr>
        <p:grpSpPr>
          <a:xfrm>
            <a:off x="7980681" y="3398763"/>
            <a:ext cx="353757" cy="351463"/>
            <a:chOff x="-22845575" y="3504075"/>
            <a:chExt cx="296950" cy="295025"/>
          </a:xfrm>
          <a:solidFill>
            <a:srgbClr val="FFC000"/>
          </a:solidFill>
        </p:grpSpPr>
        <p:sp>
          <p:nvSpPr>
            <p:cNvPr id="9877" name="Google Shape;9877;p73"/>
            <p:cNvSpPr/>
            <p:nvPr/>
          </p:nvSpPr>
          <p:spPr>
            <a:xfrm>
              <a:off x="-22688825" y="3504100"/>
              <a:ext cx="140200" cy="295000"/>
            </a:xfrm>
            <a:custGeom>
              <a:avLst/>
              <a:gdLst/>
              <a:ahLst/>
              <a:cxnLst/>
              <a:rect l="l" t="t" r="r" b="b"/>
              <a:pathLst>
                <a:path w="5608" h="11800" extrusionOk="0">
                  <a:moveTo>
                    <a:pt x="1465" y="2908"/>
                  </a:moveTo>
                  <a:cubicBezTo>
                    <a:pt x="1552" y="2908"/>
                    <a:pt x="1638" y="2931"/>
                    <a:pt x="1701" y="2979"/>
                  </a:cubicBezTo>
                  <a:cubicBezTo>
                    <a:pt x="1827" y="3105"/>
                    <a:pt x="1827" y="3357"/>
                    <a:pt x="1701" y="3451"/>
                  </a:cubicBezTo>
                  <a:cubicBezTo>
                    <a:pt x="1292" y="3861"/>
                    <a:pt x="1292" y="4522"/>
                    <a:pt x="1701" y="4932"/>
                  </a:cubicBezTo>
                  <a:cubicBezTo>
                    <a:pt x="1827" y="5026"/>
                    <a:pt x="1827" y="5279"/>
                    <a:pt x="1701" y="5373"/>
                  </a:cubicBezTo>
                  <a:cubicBezTo>
                    <a:pt x="1632" y="5477"/>
                    <a:pt x="1544" y="5524"/>
                    <a:pt x="1452" y="5524"/>
                  </a:cubicBezTo>
                  <a:cubicBezTo>
                    <a:pt x="1377" y="5524"/>
                    <a:pt x="1300" y="5493"/>
                    <a:pt x="1229" y="5436"/>
                  </a:cubicBezTo>
                  <a:cubicBezTo>
                    <a:pt x="567" y="4774"/>
                    <a:pt x="567" y="3672"/>
                    <a:pt x="1229" y="2979"/>
                  </a:cubicBezTo>
                  <a:cubicBezTo>
                    <a:pt x="1292" y="2931"/>
                    <a:pt x="1378" y="2908"/>
                    <a:pt x="1465" y="2908"/>
                  </a:cubicBezTo>
                  <a:close/>
                  <a:moveTo>
                    <a:pt x="2461" y="7313"/>
                  </a:moveTo>
                  <a:cubicBezTo>
                    <a:pt x="2532" y="7313"/>
                    <a:pt x="2605" y="7318"/>
                    <a:pt x="2678" y="7326"/>
                  </a:cubicBezTo>
                  <a:cubicBezTo>
                    <a:pt x="2867" y="7358"/>
                    <a:pt x="3025" y="7515"/>
                    <a:pt x="2993" y="7704"/>
                  </a:cubicBezTo>
                  <a:cubicBezTo>
                    <a:pt x="2962" y="7925"/>
                    <a:pt x="2804" y="8019"/>
                    <a:pt x="2615" y="8019"/>
                  </a:cubicBezTo>
                  <a:cubicBezTo>
                    <a:pt x="2579" y="8016"/>
                    <a:pt x="2543" y="8014"/>
                    <a:pt x="2507" y="8014"/>
                  </a:cubicBezTo>
                  <a:cubicBezTo>
                    <a:pt x="1947" y="8014"/>
                    <a:pt x="1418" y="8467"/>
                    <a:pt x="1418" y="9059"/>
                  </a:cubicBezTo>
                  <a:cubicBezTo>
                    <a:pt x="1418" y="9248"/>
                    <a:pt x="1260" y="9406"/>
                    <a:pt x="1071" y="9406"/>
                  </a:cubicBezTo>
                  <a:cubicBezTo>
                    <a:pt x="882" y="9406"/>
                    <a:pt x="725" y="9248"/>
                    <a:pt x="725" y="9059"/>
                  </a:cubicBezTo>
                  <a:cubicBezTo>
                    <a:pt x="725" y="8091"/>
                    <a:pt x="1490" y="7313"/>
                    <a:pt x="2461" y="7313"/>
                  </a:cubicBezTo>
                  <a:close/>
                  <a:moveTo>
                    <a:pt x="1060" y="0"/>
                  </a:moveTo>
                  <a:cubicBezTo>
                    <a:pt x="689" y="0"/>
                    <a:pt x="327" y="130"/>
                    <a:pt x="0" y="364"/>
                  </a:cubicBezTo>
                  <a:lnTo>
                    <a:pt x="0" y="5247"/>
                  </a:lnTo>
                  <a:cubicBezTo>
                    <a:pt x="0" y="5814"/>
                    <a:pt x="473" y="6255"/>
                    <a:pt x="1040" y="6255"/>
                  </a:cubicBezTo>
                  <a:cubicBezTo>
                    <a:pt x="1229" y="6255"/>
                    <a:pt x="1386" y="6413"/>
                    <a:pt x="1386" y="6602"/>
                  </a:cubicBezTo>
                  <a:cubicBezTo>
                    <a:pt x="1386" y="6822"/>
                    <a:pt x="1229" y="6948"/>
                    <a:pt x="1040" y="6948"/>
                  </a:cubicBezTo>
                  <a:cubicBezTo>
                    <a:pt x="630" y="6948"/>
                    <a:pt x="284" y="6854"/>
                    <a:pt x="0" y="6602"/>
                  </a:cubicBezTo>
                  <a:lnTo>
                    <a:pt x="0" y="11453"/>
                  </a:lnTo>
                  <a:cubicBezTo>
                    <a:pt x="284" y="11705"/>
                    <a:pt x="630" y="11800"/>
                    <a:pt x="1040" y="11800"/>
                  </a:cubicBezTo>
                  <a:cubicBezTo>
                    <a:pt x="1733" y="11800"/>
                    <a:pt x="2363" y="11359"/>
                    <a:pt x="2647" y="10760"/>
                  </a:cubicBezTo>
                  <a:cubicBezTo>
                    <a:pt x="3497" y="10634"/>
                    <a:pt x="4190" y="9910"/>
                    <a:pt x="4190" y="9028"/>
                  </a:cubicBezTo>
                  <a:cubicBezTo>
                    <a:pt x="4190" y="8902"/>
                    <a:pt x="4159" y="8776"/>
                    <a:pt x="4159" y="8618"/>
                  </a:cubicBezTo>
                  <a:cubicBezTo>
                    <a:pt x="4505" y="8555"/>
                    <a:pt x="4820" y="8397"/>
                    <a:pt x="5104" y="8145"/>
                  </a:cubicBezTo>
                  <a:cubicBezTo>
                    <a:pt x="5419" y="7830"/>
                    <a:pt x="5608" y="7389"/>
                    <a:pt x="5608" y="6917"/>
                  </a:cubicBezTo>
                  <a:cubicBezTo>
                    <a:pt x="5608" y="6539"/>
                    <a:pt x="5482" y="6192"/>
                    <a:pt x="5261" y="5909"/>
                  </a:cubicBezTo>
                  <a:cubicBezTo>
                    <a:pt x="5482" y="5594"/>
                    <a:pt x="5608" y="5247"/>
                    <a:pt x="5608" y="4869"/>
                  </a:cubicBezTo>
                  <a:cubicBezTo>
                    <a:pt x="5608" y="4396"/>
                    <a:pt x="5387" y="3987"/>
                    <a:pt x="5072" y="3672"/>
                  </a:cubicBezTo>
                  <a:cubicBezTo>
                    <a:pt x="4852" y="3420"/>
                    <a:pt x="4505" y="3262"/>
                    <a:pt x="4127" y="3199"/>
                  </a:cubicBezTo>
                  <a:cubicBezTo>
                    <a:pt x="4253" y="2632"/>
                    <a:pt x="4096" y="2002"/>
                    <a:pt x="3655" y="1561"/>
                  </a:cubicBezTo>
                  <a:cubicBezTo>
                    <a:pt x="3403" y="1309"/>
                    <a:pt x="3025" y="1120"/>
                    <a:pt x="2647" y="1088"/>
                  </a:cubicBezTo>
                  <a:cubicBezTo>
                    <a:pt x="2394" y="584"/>
                    <a:pt x="1985" y="143"/>
                    <a:pt x="1449" y="49"/>
                  </a:cubicBezTo>
                  <a:cubicBezTo>
                    <a:pt x="1319" y="16"/>
                    <a:pt x="1189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8" name="Google Shape;9878;p73"/>
            <p:cNvSpPr/>
            <p:nvPr/>
          </p:nvSpPr>
          <p:spPr>
            <a:xfrm>
              <a:off x="-22845575" y="3504075"/>
              <a:ext cx="139425" cy="294250"/>
            </a:xfrm>
            <a:custGeom>
              <a:avLst/>
              <a:gdLst/>
              <a:ahLst/>
              <a:cxnLst/>
              <a:rect l="l" t="t" r="r" b="b"/>
              <a:pathLst>
                <a:path w="5577" h="11770" extrusionOk="0">
                  <a:moveTo>
                    <a:pt x="4187" y="2948"/>
                  </a:moveTo>
                  <a:cubicBezTo>
                    <a:pt x="4277" y="2948"/>
                    <a:pt x="4364" y="2980"/>
                    <a:pt x="4411" y="3043"/>
                  </a:cubicBezTo>
                  <a:cubicBezTo>
                    <a:pt x="5104" y="3673"/>
                    <a:pt x="5104" y="4775"/>
                    <a:pt x="4411" y="5437"/>
                  </a:cubicBezTo>
                  <a:cubicBezTo>
                    <a:pt x="4364" y="5500"/>
                    <a:pt x="4277" y="5532"/>
                    <a:pt x="4187" y="5532"/>
                  </a:cubicBezTo>
                  <a:cubicBezTo>
                    <a:pt x="4096" y="5532"/>
                    <a:pt x="4002" y="5500"/>
                    <a:pt x="3939" y="5437"/>
                  </a:cubicBezTo>
                  <a:cubicBezTo>
                    <a:pt x="3844" y="5311"/>
                    <a:pt x="3844" y="5090"/>
                    <a:pt x="3939" y="4964"/>
                  </a:cubicBezTo>
                  <a:cubicBezTo>
                    <a:pt x="4348" y="4555"/>
                    <a:pt x="4348" y="3893"/>
                    <a:pt x="3939" y="3515"/>
                  </a:cubicBezTo>
                  <a:cubicBezTo>
                    <a:pt x="3844" y="3389"/>
                    <a:pt x="3844" y="3137"/>
                    <a:pt x="3939" y="3043"/>
                  </a:cubicBezTo>
                  <a:cubicBezTo>
                    <a:pt x="4002" y="2980"/>
                    <a:pt x="4096" y="2948"/>
                    <a:pt x="4187" y="2948"/>
                  </a:cubicBezTo>
                  <a:close/>
                  <a:moveTo>
                    <a:pt x="3148" y="7314"/>
                  </a:moveTo>
                  <a:cubicBezTo>
                    <a:pt x="4123" y="7314"/>
                    <a:pt x="4915" y="8092"/>
                    <a:pt x="4915" y="9060"/>
                  </a:cubicBezTo>
                  <a:cubicBezTo>
                    <a:pt x="4915" y="9249"/>
                    <a:pt x="4726" y="9407"/>
                    <a:pt x="4537" y="9407"/>
                  </a:cubicBezTo>
                  <a:cubicBezTo>
                    <a:pt x="4348" y="9407"/>
                    <a:pt x="4191" y="9249"/>
                    <a:pt x="4191" y="9060"/>
                  </a:cubicBezTo>
                  <a:cubicBezTo>
                    <a:pt x="4191" y="8468"/>
                    <a:pt x="3662" y="8015"/>
                    <a:pt x="3101" y="8015"/>
                  </a:cubicBezTo>
                  <a:cubicBezTo>
                    <a:pt x="3066" y="8015"/>
                    <a:pt x="3030" y="8017"/>
                    <a:pt x="2994" y="8020"/>
                  </a:cubicBezTo>
                  <a:cubicBezTo>
                    <a:pt x="2968" y="8029"/>
                    <a:pt x="2944" y="8033"/>
                    <a:pt x="2920" y="8033"/>
                  </a:cubicBezTo>
                  <a:cubicBezTo>
                    <a:pt x="2765" y="8033"/>
                    <a:pt x="2643" y="7869"/>
                    <a:pt x="2616" y="7705"/>
                  </a:cubicBezTo>
                  <a:cubicBezTo>
                    <a:pt x="2584" y="7516"/>
                    <a:pt x="2742" y="7359"/>
                    <a:pt x="2931" y="7327"/>
                  </a:cubicBezTo>
                  <a:cubicBezTo>
                    <a:pt x="3004" y="7319"/>
                    <a:pt x="3077" y="7314"/>
                    <a:pt x="3148" y="7314"/>
                  </a:cubicBezTo>
                  <a:close/>
                  <a:moveTo>
                    <a:pt x="4581" y="0"/>
                  </a:moveTo>
                  <a:cubicBezTo>
                    <a:pt x="4444" y="0"/>
                    <a:pt x="4303" y="16"/>
                    <a:pt x="4159" y="50"/>
                  </a:cubicBezTo>
                  <a:cubicBezTo>
                    <a:pt x="3592" y="144"/>
                    <a:pt x="3214" y="585"/>
                    <a:pt x="2962" y="1089"/>
                  </a:cubicBezTo>
                  <a:cubicBezTo>
                    <a:pt x="2584" y="1152"/>
                    <a:pt x="2206" y="1310"/>
                    <a:pt x="1954" y="1562"/>
                  </a:cubicBezTo>
                  <a:cubicBezTo>
                    <a:pt x="1513" y="2003"/>
                    <a:pt x="1355" y="2633"/>
                    <a:pt x="1481" y="3200"/>
                  </a:cubicBezTo>
                  <a:cubicBezTo>
                    <a:pt x="1135" y="3232"/>
                    <a:pt x="820" y="3389"/>
                    <a:pt x="536" y="3673"/>
                  </a:cubicBezTo>
                  <a:cubicBezTo>
                    <a:pt x="221" y="3988"/>
                    <a:pt x="1" y="4397"/>
                    <a:pt x="1" y="4870"/>
                  </a:cubicBezTo>
                  <a:cubicBezTo>
                    <a:pt x="1" y="5280"/>
                    <a:pt x="127" y="5626"/>
                    <a:pt x="379" y="5910"/>
                  </a:cubicBezTo>
                  <a:cubicBezTo>
                    <a:pt x="127" y="6225"/>
                    <a:pt x="1" y="6571"/>
                    <a:pt x="1" y="6918"/>
                  </a:cubicBezTo>
                  <a:cubicBezTo>
                    <a:pt x="1" y="7390"/>
                    <a:pt x="221" y="7831"/>
                    <a:pt x="536" y="8146"/>
                  </a:cubicBezTo>
                  <a:cubicBezTo>
                    <a:pt x="788" y="8430"/>
                    <a:pt x="1135" y="8588"/>
                    <a:pt x="1481" y="8619"/>
                  </a:cubicBezTo>
                  <a:cubicBezTo>
                    <a:pt x="1229" y="9690"/>
                    <a:pt x="1985" y="10604"/>
                    <a:pt x="2931" y="10698"/>
                  </a:cubicBezTo>
                  <a:cubicBezTo>
                    <a:pt x="3214" y="11328"/>
                    <a:pt x="3781" y="11769"/>
                    <a:pt x="4537" y="11769"/>
                  </a:cubicBezTo>
                  <a:cubicBezTo>
                    <a:pt x="4947" y="11769"/>
                    <a:pt x="5293" y="11612"/>
                    <a:pt x="5577" y="11423"/>
                  </a:cubicBezTo>
                  <a:lnTo>
                    <a:pt x="5577" y="6571"/>
                  </a:lnTo>
                  <a:cubicBezTo>
                    <a:pt x="5293" y="6823"/>
                    <a:pt x="4947" y="6918"/>
                    <a:pt x="4537" y="6918"/>
                  </a:cubicBezTo>
                  <a:cubicBezTo>
                    <a:pt x="4348" y="6918"/>
                    <a:pt x="4191" y="6760"/>
                    <a:pt x="4191" y="6571"/>
                  </a:cubicBezTo>
                  <a:cubicBezTo>
                    <a:pt x="4191" y="6382"/>
                    <a:pt x="4348" y="6225"/>
                    <a:pt x="4537" y="6225"/>
                  </a:cubicBezTo>
                  <a:cubicBezTo>
                    <a:pt x="5136" y="6225"/>
                    <a:pt x="5577" y="5752"/>
                    <a:pt x="5577" y="5185"/>
                  </a:cubicBezTo>
                  <a:lnTo>
                    <a:pt x="5577" y="302"/>
                  </a:lnTo>
                  <a:cubicBezTo>
                    <a:pt x="5300" y="117"/>
                    <a:pt x="4956" y="0"/>
                    <a:pt x="45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79" name="Google Shape;9879;p73"/>
          <p:cNvGrpSpPr/>
          <p:nvPr/>
        </p:nvGrpSpPr>
        <p:grpSpPr>
          <a:xfrm>
            <a:off x="5773862" y="1532411"/>
            <a:ext cx="299344" cy="351880"/>
            <a:chOff x="-27691025" y="3175300"/>
            <a:chExt cx="251275" cy="295375"/>
          </a:xfrm>
          <a:solidFill>
            <a:srgbClr val="FFC000"/>
          </a:solidFill>
        </p:grpSpPr>
        <p:sp>
          <p:nvSpPr>
            <p:cNvPr id="9880" name="Google Shape;9880;p73"/>
            <p:cNvSpPr/>
            <p:nvPr/>
          </p:nvSpPr>
          <p:spPr>
            <a:xfrm>
              <a:off x="-27492550" y="3298150"/>
              <a:ext cx="18125" cy="18150"/>
            </a:xfrm>
            <a:custGeom>
              <a:avLst/>
              <a:gdLst/>
              <a:ahLst/>
              <a:cxnLst/>
              <a:rect l="l" t="t" r="r" b="b"/>
              <a:pathLst>
                <a:path w="725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cubicBezTo>
                    <a:pt x="599" y="663"/>
                    <a:pt x="725" y="505"/>
                    <a:pt x="725" y="347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1" name="Google Shape;9881;p73"/>
            <p:cNvSpPr/>
            <p:nvPr/>
          </p:nvSpPr>
          <p:spPr>
            <a:xfrm>
              <a:off x="-27613050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32" y="1922"/>
                    <a:pt x="158" y="2080"/>
                    <a:pt x="347" y="2080"/>
                  </a:cubicBezTo>
                  <a:cubicBezTo>
                    <a:pt x="536" y="2080"/>
                    <a:pt x="693" y="1922"/>
                    <a:pt x="693" y="1733"/>
                  </a:cubicBezTo>
                  <a:lnTo>
                    <a:pt x="693" y="1386"/>
                  </a:lnTo>
                  <a:lnTo>
                    <a:pt x="1040" y="1386"/>
                  </a:lnTo>
                  <a:cubicBezTo>
                    <a:pt x="1260" y="1386"/>
                    <a:pt x="1418" y="1544"/>
                    <a:pt x="1418" y="1733"/>
                  </a:cubicBezTo>
                  <a:lnTo>
                    <a:pt x="1418" y="2899"/>
                  </a:lnTo>
                  <a:cubicBezTo>
                    <a:pt x="1197" y="3025"/>
                    <a:pt x="1040" y="3277"/>
                    <a:pt x="1040" y="3497"/>
                  </a:cubicBezTo>
                  <a:lnTo>
                    <a:pt x="1040" y="4222"/>
                  </a:lnTo>
                  <a:lnTo>
                    <a:pt x="2426" y="4222"/>
                  </a:lnTo>
                  <a:lnTo>
                    <a:pt x="2426" y="3497"/>
                  </a:lnTo>
                  <a:cubicBezTo>
                    <a:pt x="2426" y="3214"/>
                    <a:pt x="2268" y="3025"/>
                    <a:pt x="2079" y="2899"/>
                  </a:cubicBezTo>
                  <a:lnTo>
                    <a:pt x="2079" y="1733"/>
                  </a:lnTo>
                  <a:cubicBezTo>
                    <a:pt x="2079" y="1134"/>
                    <a:pt x="1607" y="693"/>
                    <a:pt x="1040" y="693"/>
                  </a:cubicBezTo>
                  <a:lnTo>
                    <a:pt x="693" y="693"/>
                  </a:ln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2" name="Google Shape;9882;p73"/>
            <p:cNvSpPr/>
            <p:nvPr/>
          </p:nvSpPr>
          <p:spPr>
            <a:xfrm>
              <a:off x="-27691025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2079" y="0"/>
                  </a:moveTo>
                  <a:cubicBezTo>
                    <a:pt x="1890" y="0"/>
                    <a:pt x="1733" y="158"/>
                    <a:pt x="1733" y="347"/>
                  </a:cubicBezTo>
                  <a:lnTo>
                    <a:pt x="1733" y="693"/>
                  </a:lnTo>
                  <a:lnTo>
                    <a:pt x="1386" y="693"/>
                  </a:lnTo>
                  <a:cubicBezTo>
                    <a:pt x="788" y="693"/>
                    <a:pt x="347" y="1166"/>
                    <a:pt x="347" y="1733"/>
                  </a:cubicBezTo>
                  <a:lnTo>
                    <a:pt x="347" y="2899"/>
                  </a:lnTo>
                  <a:cubicBezTo>
                    <a:pt x="158" y="3025"/>
                    <a:pt x="0" y="3277"/>
                    <a:pt x="0" y="3497"/>
                  </a:cubicBezTo>
                  <a:lnTo>
                    <a:pt x="0" y="4222"/>
                  </a:lnTo>
                  <a:lnTo>
                    <a:pt x="1386" y="4222"/>
                  </a:lnTo>
                  <a:lnTo>
                    <a:pt x="1386" y="3497"/>
                  </a:lnTo>
                  <a:cubicBezTo>
                    <a:pt x="1386" y="3214"/>
                    <a:pt x="1229" y="3025"/>
                    <a:pt x="1008" y="2899"/>
                  </a:cubicBezTo>
                  <a:lnTo>
                    <a:pt x="1008" y="1733"/>
                  </a:lnTo>
                  <a:cubicBezTo>
                    <a:pt x="1008" y="1544"/>
                    <a:pt x="1166" y="1386"/>
                    <a:pt x="1386" y="1386"/>
                  </a:cubicBezTo>
                  <a:lnTo>
                    <a:pt x="1733" y="1386"/>
                  </a:lnTo>
                  <a:lnTo>
                    <a:pt x="1733" y="1733"/>
                  </a:lnTo>
                  <a:cubicBezTo>
                    <a:pt x="1733" y="1922"/>
                    <a:pt x="1890" y="2080"/>
                    <a:pt x="2079" y="2080"/>
                  </a:cubicBezTo>
                  <a:cubicBezTo>
                    <a:pt x="2268" y="2080"/>
                    <a:pt x="2426" y="1922"/>
                    <a:pt x="2426" y="1733"/>
                  </a:cubicBezTo>
                  <a:lnTo>
                    <a:pt x="2426" y="347"/>
                  </a:lnTo>
                  <a:cubicBezTo>
                    <a:pt x="2426" y="158"/>
                    <a:pt x="2268" y="0"/>
                    <a:pt x="20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3" name="Google Shape;9883;p73"/>
            <p:cNvSpPr/>
            <p:nvPr/>
          </p:nvSpPr>
          <p:spPr>
            <a:xfrm>
              <a:off x="-27691025" y="3263500"/>
              <a:ext cx="251275" cy="207175"/>
            </a:xfrm>
            <a:custGeom>
              <a:avLst/>
              <a:gdLst/>
              <a:ahLst/>
              <a:cxnLst/>
              <a:rect l="l" t="t" r="r" b="b"/>
              <a:pathLst>
                <a:path w="10051" h="8287" extrusionOk="0">
                  <a:moveTo>
                    <a:pt x="8317" y="725"/>
                  </a:moveTo>
                  <a:cubicBezTo>
                    <a:pt x="8885" y="725"/>
                    <a:pt x="9326" y="1198"/>
                    <a:pt x="9326" y="1733"/>
                  </a:cubicBezTo>
                  <a:cubicBezTo>
                    <a:pt x="9326" y="2332"/>
                    <a:pt x="8853" y="2773"/>
                    <a:pt x="8317" y="2773"/>
                  </a:cubicBezTo>
                  <a:cubicBezTo>
                    <a:pt x="7750" y="2773"/>
                    <a:pt x="7278" y="2301"/>
                    <a:pt x="7278" y="1733"/>
                  </a:cubicBezTo>
                  <a:cubicBezTo>
                    <a:pt x="7278" y="1166"/>
                    <a:pt x="7750" y="725"/>
                    <a:pt x="8317" y="725"/>
                  </a:cubicBezTo>
                  <a:close/>
                  <a:moveTo>
                    <a:pt x="8317" y="1"/>
                  </a:moveTo>
                  <a:cubicBezTo>
                    <a:pt x="7372" y="1"/>
                    <a:pt x="6585" y="788"/>
                    <a:pt x="6585" y="1733"/>
                  </a:cubicBezTo>
                  <a:cubicBezTo>
                    <a:pt x="6585" y="2584"/>
                    <a:pt x="7152" y="3277"/>
                    <a:pt x="7939" y="3435"/>
                  </a:cubicBezTo>
                  <a:lnTo>
                    <a:pt x="7939" y="5199"/>
                  </a:lnTo>
                  <a:cubicBezTo>
                    <a:pt x="7939" y="6554"/>
                    <a:pt x="6837" y="7656"/>
                    <a:pt x="5513" y="7656"/>
                  </a:cubicBezTo>
                  <a:cubicBezTo>
                    <a:pt x="4190" y="7656"/>
                    <a:pt x="3088" y="6554"/>
                    <a:pt x="3088" y="5199"/>
                  </a:cubicBezTo>
                  <a:lnTo>
                    <a:pt x="3088" y="4506"/>
                  </a:lnTo>
                  <a:lnTo>
                    <a:pt x="3088" y="4443"/>
                  </a:lnTo>
                  <a:cubicBezTo>
                    <a:pt x="4316" y="4317"/>
                    <a:pt x="5324" y="3309"/>
                    <a:pt x="5482" y="2049"/>
                  </a:cubicBezTo>
                  <a:cubicBezTo>
                    <a:pt x="5513" y="1797"/>
                    <a:pt x="5513" y="1891"/>
                    <a:pt x="5513" y="1355"/>
                  </a:cubicBezTo>
                  <a:lnTo>
                    <a:pt x="4127" y="1355"/>
                  </a:lnTo>
                  <a:cubicBezTo>
                    <a:pt x="4127" y="1607"/>
                    <a:pt x="4127" y="1765"/>
                    <a:pt x="4096" y="2049"/>
                  </a:cubicBezTo>
                  <a:cubicBezTo>
                    <a:pt x="3938" y="2710"/>
                    <a:pt x="3340" y="3088"/>
                    <a:pt x="2741" y="3088"/>
                  </a:cubicBezTo>
                  <a:cubicBezTo>
                    <a:pt x="2174" y="3088"/>
                    <a:pt x="1575" y="2773"/>
                    <a:pt x="1418" y="2049"/>
                  </a:cubicBezTo>
                  <a:cubicBezTo>
                    <a:pt x="1386" y="1828"/>
                    <a:pt x="1386" y="1607"/>
                    <a:pt x="1386" y="1355"/>
                  </a:cubicBezTo>
                  <a:lnTo>
                    <a:pt x="0" y="1355"/>
                  </a:lnTo>
                  <a:cubicBezTo>
                    <a:pt x="0" y="1670"/>
                    <a:pt x="0" y="1733"/>
                    <a:pt x="32" y="2049"/>
                  </a:cubicBezTo>
                  <a:cubicBezTo>
                    <a:pt x="221" y="3277"/>
                    <a:pt x="1166" y="4317"/>
                    <a:pt x="2426" y="4474"/>
                  </a:cubicBezTo>
                  <a:lnTo>
                    <a:pt x="2426" y="5168"/>
                  </a:lnTo>
                  <a:cubicBezTo>
                    <a:pt x="2426" y="5672"/>
                    <a:pt x="2552" y="6144"/>
                    <a:pt x="2804" y="6585"/>
                  </a:cubicBezTo>
                  <a:cubicBezTo>
                    <a:pt x="3308" y="7625"/>
                    <a:pt x="4379" y="8286"/>
                    <a:pt x="5545" y="8286"/>
                  </a:cubicBezTo>
                  <a:cubicBezTo>
                    <a:pt x="7278" y="8286"/>
                    <a:pt x="8664" y="6869"/>
                    <a:pt x="8664" y="5168"/>
                  </a:cubicBezTo>
                  <a:lnTo>
                    <a:pt x="8664" y="3435"/>
                  </a:lnTo>
                  <a:cubicBezTo>
                    <a:pt x="9452" y="3277"/>
                    <a:pt x="10050" y="2584"/>
                    <a:pt x="10050" y="1733"/>
                  </a:cubicBezTo>
                  <a:cubicBezTo>
                    <a:pt x="10050" y="788"/>
                    <a:pt x="9263" y="1"/>
                    <a:pt x="83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84" name="Google Shape;9884;p73"/>
          <p:cNvGrpSpPr/>
          <p:nvPr/>
        </p:nvGrpSpPr>
        <p:grpSpPr>
          <a:xfrm>
            <a:off x="5746179" y="2051087"/>
            <a:ext cx="354710" cy="228015"/>
            <a:chOff x="-27721750" y="3598250"/>
            <a:chExt cx="297750" cy="191400"/>
          </a:xfrm>
          <a:solidFill>
            <a:srgbClr val="FFC000"/>
          </a:solidFill>
        </p:grpSpPr>
        <p:sp>
          <p:nvSpPr>
            <p:cNvPr id="9885" name="Google Shape;9885;p73"/>
            <p:cNvSpPr/>
            <p:nvPr/>
          </p:nvSpPr>
          <p:spPr>
            <a:xfrm>
              <a:off x="-27616200" y="3651800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386" y="662"/>
                  </a:moveTo>
                  <a:cubicBezTo>
                    <a:pt x="1764" y="662"/>
                    <a:pt x="2079" y="977"/>
                    <a:pt x="2079" y="1387"/>
                  </a:cubicBezTo>
                  <a:cubicBezTo>
                    <a:pt x="2079" y="1765"/>
                    <a:pt x="1764" y="2080"/>
                    <a:pt x="1386" y="2080"/>
                  </a:cubicBezTo>
                  <a:cubicBezTo>
                    <a:pt x="977" y="2080"/>
                    <a:pt x="662" y="1765"/>
                    <a:pt x="662" y="1387"/>
                  </a:cubicBezTo>
                  <a:cubicBezTo>
                    <a:pt x="662" y="977"/>
                    <a:pt x="977" y="662"/>
                    <a:pt x="1386" y="662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6" name="Google Shape;9886;p73"/>
            <p:cNvSpPr/>
            <p:nvPr/>
          </p:nvSpPr>
          <p:spPr>
            <a:xfrm>
              <a:off x="-27721750" y="3598250"/>
              <a:ext cx="297750" cy="191400"/>
            </a:xfrm>
            <a:custGeom>
              <a:avLst/>
              <a:gdLst/>
              <a:ahLst/>
              <a:cxnLst/>
              <a:rect l="l" t="t" r="r" b="b"/>
              <a:pathLst>
                <a:path w="11910" h="7656" extrusionOk="0">
                  <a:moveTo>
                    <a:pt x="5955" y="1418"/>
                  </a:moveTo>
                  <a:cubicBezTo>
                    <a:pt x="7278" y="1418"/>
                    <a:pt x="8381" y="2521"/>
                    <a:pt x="8381" y="3875"/>
                  </a:cubicBezTo>
                  <a:cubicBezTo>
                    <a:pt x="8381" y="5199"/>
                    <a:pt x="7278" y="6301"/>
                    <a:pt x="5955" y="6301"/>
                  </a:cubicBezTo>
                  <a:cubicBezTo>
                    <a:pt x="4600" y="6301"/>
                    <a:pt x="3497" y="5199"/>
                    <a:pt x="3497" y="3875"/>
                  </a:cubicBezTo>
                  <a:cubicBezTo>
                    <a:pt x="3497" y="2521"/>
                    <a:pt x="4600" y="1418"/>
                    <a:pt x="5955" y="1418"/>
                  </a:cubicBezTo>
                  <a:close/>
                  <a:moveTo>
                    <a:pt x="5955" y="0"/>
                  </a:moveTo>
                  <a:cubicBezTo>
                    <a:pt x="2710" y="0"/>
                    <a:pt x="189" y="3466"/>
                    <a:pt x="95" y="3623"/>
                  </a:cubicBezTo>
                  <a:cubicBezTo>
                    <a:pt x="0" y="3749"/>
                    <a:pt x="0" y="3907"/>
                    <a:pt x="95" y="4033"/>
                  </a:cubicBezTo>
                  <a:cubicBezTo>
                    <a:pt x="189" y="4190"/>
                    <a:pt x="2773" y="7656"/>
                    <a:pt x="5955" y="7656"/>
                  </a:cubicBezTo>
                  <a:cubicBezTo>
                    <a:pt x="9137" y="7656"/>
                    <a:pt x="11689" y="4190"/>
                    <a:pt x="11815" y="4033"/>
                  </a:cubicBezTo>
                  <a:cubicBezTo>
                    <a:pt x="11909" y="3907"/>
                    <a:pt x="11909" y="3749"/>
                    <a:pt x="11815" y="3623"/>
                  </a:cubicBezTo>
                  <a:cubicBezTo>
                    <a:pt x="11689" y="3466"/>
                    <a:pt x="9168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87" name="Google Shape;9887;p73"/>
          <p:cNvGrpSpPr/>
          <p:nvPr/>
        </p:nvGrpSpPr>
        <p:grpSpPr>
          <a:xfrm>
            <a:off x="5747579" y="2444633"/>
            <a:ext cx="351910" cy="340980"/>
            <a:chOff x="-27719400" y="3925600"/>
            <a:chExt cx="295400" cy="286225"/>
          </a:xfrm>
          <a:solidFill>
            <a:srgbClr val="FFC000"/>
          </a:solidFill>
        </p:grpSpPr>
        <p:sp>
          <p:nvSpPr>
            <p:cNvPr id="9888" name="Google Shape;9888;p73"/>
            <p:cNvSpPr/>
            <p:nvPr/>
          </p:nvSpPr>
          <p:spPr>
            <a:xfrm>
              <a:off x="-27596525" y="3925600"/>
              <a:ext cx="172525" cy="162575"/>
            </a:xfrm>
            <a:custGeom>
              <a:avLst/>
              <a:gdLst/>
              <a:ahLst/>
              <a:cxnLst/>
              <a:rect l="l" t="t" r="r" b="b"/>
              <a:pathLst>
                <a:path w="6901" h="6503" extrusionOk="0">
                  <a:moveTo>
                    <a:pt x="5042" y="0"/>
                  </a:moveTo>
                  <a:cubicBezTo>
                    <a:pt x="4425" y="0"/>
                    <a:pt x="3809" y="237"/>
                    <a:pt x="3340" y="705"/>
                  </a:cubicBezTo>
                  <a:lnTo>
                    <a:pt x="1765" y="2281"/>
                  </a:lnTo>
                  <a:cubicBezTo>
                    <a:pt x="1639" y="2407"/>
                    <a:pt x="1639" y="2627"/>
                    <a:pt x="1765" y="2785"/>
                  </a:cubicBezTo>
                  <a:cubicBezTo>
                    <a:pt x="1860" y="2879"/>
                    <a:pt x="1891" y="2942"/>
                    <a:pt x="1891" y="3037"/>
                  </a:cubicBezTo>
                  <a:cubicBezTo>
                    <a:pt x="1891" y="3100"/>
                    <a:pt x="1860" y="3226"/>
                    <a:pt x="1765" y="3257"/>
                  </a:cubicBezTo>
                  <a:lnTo>
                    <a:pt x="1229" y="3824"/>
                  </a:lnTo>
                  <a:cubicBezTo>
                    <a:pt x="1009" y="3856"/>
                    <a:pt x="820" y="3919"/>
                    <a:pt x="662" y="4045"/>
                  </a:cubicBezTo>
                  <a:lnTo>
                    <a:pt x="1" y="4643"/>
                  </a:lnTo>
                  <a:lnTo>
                    <a:pt x="1860" y="6502"/>
                  </a:lnTo>
                  <a:lnTo>
                    <a:pt x="2427" y="5809"/>
                  </a:lnTo>
                  <a:cubicBezTo>
                    <a:pt x="2553" y="5652"/>
                    <a:pt x="2647" y="5494"/>
                    <a:pt x="2679" y="5305"/>
                  </a:cubicBezTo>
                  <a:lnTo>
                    <a:pt x="6774" y="1209"/>
                  </a:lnTo>
                  <a:cubicBezTo>
                    <a:pt x="6900" y="1083"/>
                    <a:pt x="6900" y="863"/>
                    <a:pt x="6774" y="737"/>
                  </a:cubicBezTo>
                  <a:cubicBezTo>
                    <a:pt x="6298" y="245"/>
                    <a:pt x="5669" y="0"/>
                    <a:pt x="50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9" name="Google Shape;9889;p73"/>
            <p:cNvSpPr/>
            <p:nvPr/>
          </p:nvSpPr>
          <p:spPr>
            <a:xfrm>
              <a:off x="-27719400" y="4054275"/>
              <a:ext cx="157550" cy="157550"/>
            </a:xfrm>
            <a:custGeom>
              <a:avLst/>
              <a:gdLst/>
              <a:ahLst/>
              <a:cxnLst/>
              <a:rect l="l" t="t" r="r" b="b"/>
              <a:pathLst>
                <a:path w="6302" h="6302" extrusionOk="0">
                  <a:moveTo>
                    <a:pt x="4412" y="1"/>
                  </a:moveTo>
                  <a:lnTo>
                    <a:pt x="537" y="3466"/>
                  </a:lnTo>
                  <a:cubicBezTo>
                    <a:pt x="190" y="3781"/>
                    <a:pt x="1" y="4222"/>
                    <a:pt x="1" y="4695"/>
                  </a:cubicBezTo>
                  <a:cubicBezTo>
                    <a:pt x="1" y="5136"/>
                    <a:pt x="158" y="5545"/>
                    <a:pt x="474" y="5829"/>
                  </a:cubicBezTo>
                  <a:cubicBezTo>
                    <a:pt x="789" y="6144"/>
                    <a:pt x="1167" y="6302"/>
                    <a:pt x="1608" y="6302"/>
                  </a:cubicBezTo>
                  <a:lnTo>
                    <a:pt x="1639" y="6302"/>
                  </a:lnTo>
                  <a:cubicBezTo>
                    <a:pt x="1954" y="6302"/>
                    <a:pt x="2269" y="6175"/>
                    <a:pt x="2553" y="5986"/>
                  </a:cubicBezTo>
                  <a:lnTo>
                    <a:pt x="1482" y="4915"/>
                  </a:lnTo>
                  <a:cubicBezTo>
                    <a:pt x="1356" y="4789"/>
                    <a:pt x="1356" y="4569"/>
                    <a:pt x="1482" y="4443"/>
                  </a:cubicBezTo>
                  <a:cubicBezTo>
                    <a:pt x="1545" y="4395"/>
                    <a:pt x="1631" y="4372"/>
                    <a:pt x="1718" y="4372"/>
                  </a:cubicBezTo>
                  <a:cubicBezTo>
                    <a:pt x="1805" y="4372"/>
                    <a:pt x="1891" y="4395"/>
                    <a:pt x="1954" y="4443"/>
                  </a:cubicBezTo>
                  <a:lnTo>
                    <a:pt x="3025" y="5514"/>
                  </a:lnTo>
                  <a:lnTo>
                    <a:pt x="3498" y="5010"/>
                  </a:lnTo>
                  <a:lnTo>
                    <a:pt x="2521" y="4002"/>
                  </a:lnTo>
                  <a:cubicBezTo>
                    <a:pt x="2395" y="3907"/>
                    <a:pt x="2395" y="3655"/>
                    <a:pt x="2521" y="3561"/>
                  </a:cubicBezTo>
                  <a:cubicBezTo>
                    <a:pt x="2569" y="3498"/>
                    <a:pt x="2655" y="3466"/>
                    <a:pt x="2746" y="3466"/>
                  </a:cubicBezTo>
                  <a:cubicBezTo>
                    <a:pt x="2836" y="3466"/>
                    <a:pt x="2931" y="3498"/>
                    <a:pt x="2994" y="3561"/>
                  </a:cubicBezTo>
                  <a:lnTo>
                    <a:pt x="3939" y="4474"/>
                  </a:lnTo>
                  <a:lnTo>
                    <a:pt x="4412" y="3970"/>
                  </a:lnTo>
                  <a:lnTo>
                    <a:pt x="3530" y="3120"/>
                  </a:lnTo>
                  <a:cubicBezTo>
                    <a:pt x="3403" y="2994"/>
                    <a:pt x="3403" y="2773"/>
                    <a:pt x="3530" y="2647"/>
                  </a:cubicBezTo>
                  <a:cubicBezTo>
                    <a:pt x="3593" y="2584"/>
                    <a:pt x="3679" y="2552"/>
                    <a:pt x="3766" y="2552"/>
                  </a:cubicBezTo>
                  <a:cubicBezTo>
                    <a:pt x="3852" y="2552"/>
                    <a:pt x="3939" y="2584"/>
                    <a:pt x="4002" y="2647"/>
                  </a:cubicBezTo>
                  <a:lnTo>
                    <a:pt x="4884" y="3498"/>
                  </a:lnTo>
                  <a:lnTo>
                    <a:pt x="5357" y="2994"/>
                  </a:lnTo>
                  <a:lnTo>
                    <a:pt x="4601" y="2237"/>
                  </a:lnTo>
                  <a:cubicBezTo>
                    <a:pt x="4475" y="2111"/>
                    <a:pt x="4475" y="1891"/>
                    <a:pt x="4601" y="1765"/>
                  </a:cubicBezTo>
                  <a:cubicBezTo>
                    <a:pt x="4671" y="1624"/>
                    <a:pt x="4771" y="1562"/>
                    <a:pt x="4867" y="1562"/>
                  </a:cubicBezTo>
                  <a:cubicBezTo>
                    <a:pt x="4944" y="1562"/>
                    <a:pt x="5018" y="1601"/>
                    <a:pt x="5073" y="1670"/>
                  </a:cubicBezTo>
                  <a:lnTo>
                    <a:pt x="5829" y="2395"/>
                  </a:lnTo>
                  <a:lnTo>
                    <a:pt x="6302" y="1891"/>
                  </a:lnTo>
                  <a:lnTo>
                    <a:pt x="44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90" name="Google Shape;9890;p73"/>
          <p:cNvGrpSpPr/>
          <p:nvPr/>
        </p:nvGrpSpPr>
        <p:grpSpPr>
          <a:xfrm>
            <a:off x="7968851" y="1531473"/>
            <a:ext cx="353757" cy="353757"/>
            <a:chOff x="-25834600" y="3176875"/>
            <a:chExt cx="296950" cy="296950"/>
          </a:xfrm>
          <a:solidFill>
            <a:srgbClr val="FFC000"/>
          </a:solidFill>
        </p:grpSpPr>
        <p:sp>
          <p:nvSpPr>
            <p:cNvPr id="9891" name="Google Shape;9891;p73"/>
            <p:cNvSpPr/>
            <p:nvPr/>
          </p:nvSpPr>
          <p:spPr>
            <a:xfrm>
              <a:off x="-25625875" y="3316275"/>
              <a:ext cx="69325" cy="85875"/>
            </a:xfrm>
            <a:custGeom>
              <a:avLst/>
              <a:gdLst/>
              <a:ahLst/>
              <a:cxnLst/>
              <a:rect l="l" t="t" r="r" b="b"/>
              <a:pathLst>
                <a:path w="2773" h="3435" extrusionOk="0">
                  <a:moveTo>
                    <a:pt x="0" y="1"/>
                  </a:moveTo>
                  <a:lnTo>
                    <a:pt x="0" y="3435"/>
                  </a:lnTo>
                  <a:lnTo>
                    <a:pt x="2773" y="3435"/>
                  </a:lnTo>
                  <a:lnTo>
                    <a:pt x="2773" y="2741"/>
                  </a:lnTo>
                  <a:lnTo>
                    <a:pt x="1040" y="2741"/>
                  </a:lnTo>
                  <a:cubicBezTo>
                    <a:pt x="851" y="2741"/>
                    <a:pt x="693" y="2584"/>
                    <a:pt x="693" y="2395"/>
                  </a:cubicBezTo>
                  <a:cubicBezTo>
                    <a:pt x="693" y="2206"/>
                    <a:pt x="851" y="2048"/>
                    <a:pt x="1040" y="2048"/>
                  </a:cubicBezTo>
                  <a:lnTo>
                    <a:pt x="2773" y="2048"/>
                  </a:lnTo>
                  <a:lnTo>
                    <a:pt x="2773" y="1324"/>
                  </a:lnTo>
                  <a:lnTo>
                    <a:pt x="1040" y="1324"/>
                  </a:lnTo>
                  <a:cubicBezTo>
                    <a:pt x="851" y="1324"/>
                    <a:pt x="693" y="1166"/>
                    <a:pt x="693" y="977"/>
                  </a:cubicBezTo>
                  <a:cubicBezTo>
                    <a:pt x="693" y="851"/>
                    <a:pt x="851" y="694"/>
                    <a:pt x="1040" y="694"/>
                  </a:cubicBezTo>
                  <a:lnTo>
                    <a:pt x="2773" y="694"/>
                  </a:lnTo>
                  <a:lnTo>
                    <a:pt x="27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73"/>
            <p:cNvSpPr/>
            <p:nvPr/>
          </p:nvSpPr>
          <p:spPr>
            <a:xfrm>
              <a:off x="-25729075" y="3176875"/>
              <a:ext cx="191425" cy="296950"/>
            </a:xfrm>
            <a:custGeom>
              <a:avLst/>
              <a:gdLst/>
              <a:ahLst/>
              <a:cxnLst/>
              <a:rect l="l" t="t" r="r" b="b"/>
              <a:pathLst>
                <a:path w="7657" h="11878" extrusionOk="0">
                  <a:moveTo>
                    <a:pt x="2049" y="693"/>
                  </a:moveTo>
                  <a:lnTo>
                    <a:pt x="2049" y="2773"/>
                  </a:lnTo>
                  <a:lnTo>
                    <a:pt x="1356" y="2773"/>
                  </a:lnTo>
                  <a:lnTo>
                    <a:pt x="1356" y="693"/>
                  </a:lnTo>
                  <a:close/>
                  <a:moveTo>
                    <a:pt x="3435" y="693"/>
                  </a:moveTo>
                  <a:lnTo>
                    <a:pt x="3435" y="2773"/>
                  </a:lnTo>
                  <a:lnTo>
                    <a:pt x="2710" y="2773"/>
                  </a:lnTo>
                  <a:lnTo>
                    <a:pt x="2710" y="693"/>
                  </a:lnTo>
                  <a:close/>
                  <a:moveTo>
                    <a:pt x="4821" y="693"/>
                  </a:moveTo>
                  <a:lnTo>
                    <a:pt x="4821" y="2773"/>
                  </a:lnTo>
                  <a:lnTo>
                    <a:pt x="4097" y="2773"/>
                  </a:lnTo>
                  <a:lnTo>
                    <a:pt x="4097" y="693"/>
                  </a:lnTo>
                  <a:close/>
                  <a:moveTo>
                    <a:pt x="6176" y="693"/>
                  </a:moveTo>
                  <a:lnTo>
                    <a:pt x="6176" y="2773"/>
                  </a:lnTo>
                  <a:lnTo>
                    <a:pt x="5483" y="2773"/>
                  </a:lnTo>
                  <a:lnTo>
                    <a:pt x="5483" y="693"/>
                  </a:ln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40"/>
                  </a:cubicBezTo>
                  <a:lnTo>
                    <a:pt x="1" y="3119"/>
                  </a:lnTo>
                  <a:cubicBezTo>
                    <a:pt x="1" y="3308"/>
                    <a:pt x="158" y="3466"/>
                    <a:pt x="379" y="3466"/>
                  </a:cubicBezTo>
                  <a:lnTo>
                    <a:pt x="726" y="3466"/>
                  </a:lnTo>
                  <a:lnTo>
                    <a:pt x="726" y="4883"/>
                  </a:lnTo>
                  <a:lnTo>
                    <a:pt x="2458" y="4883"/>
                  </a:lnTo>
                  <a:cubicBezTo>
                    <a:pt x="2647" y="4883"/>
                    <a:pt x="2805" y="5041"/>
                    <a:pt x="2805" y="5262"/>
                  </a:cubicBezTo>
                  <a:lnTo>
                    <a:pt x="2805" y="9420"/>
                  </a:lnTo>
                  <a:cubicBezTo>
                    <a:pt x="2805" y="9609"/>
                    <a:pt x="2647" y="9767"/>
                    <a:pt x="2458" y="9767"/>
                  </a:cubicBezTo>
                  <a:lnTo>
                    <a:pt x="2112" y="9767"/>
                  </a:lnTo>
                  <a:cubicBezTo>
                    <a:pt x="2112" y="10523"/>
                    <a:pt x="1797" y="11247"/>
                    <a:pt x="1261" y="11751"/>
                  </a:cubicBezTo>
                  <a:cubicBezTo>
                    <a:pt x="1419" y="11815"/>
                    <a:pt x="1576" y="11878"/>
                    <a:pt x="1734" y="11878"/>
                  </a:cubicBezTo>
                  <a:lnTo>
                    <a:pt x="5924" y="11878"/>
                  </a:lnTo>
                  <a:cubicBezTo>
                    <a:pt x="6522" y="11878"/>
                    <a:pt x="6932" y="11405"/>
                    <a:pt x="6932" y="10838"/>
                  </a:cubicBezTo>
                  <a:lnTo>
                    <a:pt x="6932" y="9798"/>
                  </a:lnTo>
                  <a:lnTo>
                    <a:pt x="3813" y="9798"/>
                  </a:lnTo>
                  <a:cubicBezTo>
                    <a:pt x="3624" y="9798"/>
                    <a:pt x="3467" y="9672"/>
                    <a:pt x="3467" y="9452"/>
                  </a:cubicBezTo>
                  <a:lnTo>
                    <a:pt x="3467" y="5293"/>
                  </a:lnTo>
                  <a:cubicBezTo>
                    <a:pt x="3467" y="5104"/>
                    <a:pt x="3624" y="4946"/>
                    <a:pt x="3813" y="4946"/>
                  </a:cubicBezTo>
                  <a:lnTo>
                    <a:pt x="6932" y="4946"/>
                  </a:lnTo>
                  <a:lnTo>
                    <a:pt x="6932" y="3529"/>
                  </a:lnTo>
                  <a:lnTo>
                    <a:pt x="7310" y="3529"/>
                  </a:lnTo>
                  <a:cubicBezTo>
                    <a:pt x="7499" y="3529"/>
                    <a:pt x="7657" y="3371"/>
                    <a:pt x="7657" y="3151"/>
                  </a:cubicBezTo>
                  <a:lnTo>
                    <a:pt x="7657" y="1040"/>
                  </a:lnTo>
                  <a:lnTo>
                    <a:pt x="7625" y="1040"/>
                  </a:lnTo>
                  <a:cubicBezTo>
                    <a:pt x="7625" y="441"/>
                    <a:pt x="7153" y="0"/>
                    <a:pt x="6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3" name="Google Shape;9893;p73"/>
            <p:cNvSpPr/>
            <p:nvPr/>
          </p:nvSpPr>
          <p:spPr>
            <a:xfrm>
              <a:off x="-25834600" y="3350150"/>
              <a:ext cx="69325" cy="96100"/>
            </a:xfrm>
            <a:custGeom>
              <a:avLst/>
              <a:gdLst/>
              <a:ahLst/>
              <a:cxnLst/>
              <a:rect l="l" t="t" r="r" b="b"/>
              <a:pathLst>
                <a:path w="2773" h="3844" extrusionOk="0">
                  <a:moveTo>
                    <a:pt x="2143" y="0"/>
                  </a:moveTo>
                  <a:cubicBezTo>
                    <a:pt x="1008" y="0"/>
                    <a:pt x="63" y="945"/>
                    <a:pt x="63" y="2080"/>
                  </a:cubicBezTo>
                  <a:cubicBezTo>
                    <a:pt x="0" y="2804"/>
                    <a:pt x="378" y="3434"/>
                    <a:pt x="914" y="3844"/>
                  </a:cubicBezTo>
                  <a:cubicBezTo>
                    <a:pt x="788" y="3529"/>
                    <a:pt x="725" y="3151"/>
                    <a:pt x="725" y="2804"/>
                  </a:cubicBezTo>
                  <a:cubicBezTo>
                    <a:pt x="725" y="1544"/>
                    <a:pt x="1576" y="473"/>
                    <a:pt x="2773" y="126"/>
                  </a:cubicBezTo>
                  <a:cubicBezTo>
                    <a:pt x="2584" y="63"/>
                    <a:pt x="2332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4" name="Google Shape;9894;p73"/>
            <p:cNvSpPr/>
            <p:nvPr/>
          </p:nvSpPr>
          <p:spPr>
            <a:xfrm>
              <a:off x="-25799950" y="3368250"/>
              <a:ext cx="104775" cy="104000"/>
            </a:xfrm>
            <a:custGeom>
              <a:avLst/>
              <a:gdLst/>
              <a:ahLst/>
              <a:cxnLst/>
              <a:rect l="l" t="t" r="r" b="b"/>
              <a:pathLst>
                <a:path w="4191" h="4160" extrusionOk="0">
                  <a:moveTo>
                    <a:pt x="2080" y="694"/>
                  </a:moveTo>
                  <a:cubicBezTo>
                    <a:pt x="2836" y="694"/>
                    <a:pt x="3466" y="1324"/>
                    <a:pt x="3466" y="2080"/>
                  </a:cubicBezTo>
                  <a:cubicBezTo>
                    <a:pt x="3466" y="2364"/>
                    <a:pt x="3403" y="2584"/>
                    <a:pt x="3246" y="2836"/>
                  </a:cubicBezTo>
                  <a:lnTo>
                    <a:pt x="1292" y="915"/>
                  </a:lnTo>
                  <a:cubicBezTo>
                    <a:pt x="1576" y="788"/>
                    <a:pt x="1828" y="694"/>
                    <a:pt x="2080" y="694"/>
                  </a:cubicBezTo>
                  <a:close/>
                  <a:moveTo>
                    <a:pt x="2111" y="1"/>
                  </a:moveTo>
                  <a:cubicBezTo>
                    <a:pt x="946" y="1"/>
                    <a:pt x="1" y="946"/>
                    <a:pt x="1" y="2080"/>
                  </a:cubicBezTo>
                  <a:cubicBezTo>
                    <a:pt x="1" y="3214"/>
                    <a:pt x="946" y="4160"/>
                    <a:pt x="2111" y="4160"/>
                  </a:cubicBezTo>
                  <a:cubicBezTo>
                    <a:pt x="3246" y="4160"/>
                    <a:pt x="4191" y="3214"/>
                    <a:pt x="4191" y="2080"/>
                  </a:cubicBezTo>
                  <a:cubicBezTo>
                    <a:pt x="4191" y="946"/>
                    <a:pt x="3246" y="1"/>
                    <a:pt x="21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5" name="Google Shape;9895;p73"/>
            <p:cNvSpPr/>
            <p:nvPr/>
          </p:nvSpPr>
          <p:spPr>
            <a:xfrm>
              <a:off x="-25712525" y="3317075"/>
              <a:ext cx="34675" cy="86650"/>
            </a:xfrm>
            <a:custGeom>
              <a:avLst/>
              <a:gdLst/>
              <a:ahLst/>
              <a:cxnLst/>
              <a:rect l="l" t="t" r="r" b="b"/>
              <a:pathLst>
                <a:path w="1387" h="3466" extrusionOk="0">
                  <a:moveTo>
                    <a:pt x="1" y="0"/>
                  </a:moveTo>
                  <a:lnTo>
                    <a:pt x="1" y="1764"/>
                  </a:lnTo>
                  <a:cubicBezTo>
                    <a:pt x="631" y="2111"/>
                    <a:pt x="1072" y="2709"/>
                    <a:pt x="1261" y="3466"/>
                  </a:cubicBezTo>
                  <a:lnTo>
                    <a:pt x="1387" y="3466"/>
                  </a:ln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96" name="Google Shape;9896;p73"/>
          <p:cNvGrpSpPr/>
          <p:nvPr/>
        </p:nvGrpSpPr>
        <p:grpSpPr>
          <a:xfrm>
            <a:off x="7968851" y="1999474"/>
            <a:ext cx="353757" cy="331241"/>
            <a:chOff x="-25834600" y="3564375"/>
            <a:chExt cx="296950" cy="278050"/>
          </a:xfrm>
          <a:solidFill>
            <a:srgbClr val="FFC000"/>
          </a:solidFill>
        </p:grpSpPr>
        <p:sp>
          <p:nvSpPr>
            <p:cNvPr id="9897" name="Google Shape;9897;p73"/>
            <p:cNvSpPr/>
            <p:nvPr/>
          </p:nvSpPr>
          <p:spPr>
            <a:xfrm>
              <a:off x="-25694400" y="3703775"/>
              <a:ext cx="17350" cy="17375"/>
            </a:xfrm>
            <a:custGeom>
              <a:avLst/>
              <a:gdLst/>
              <a:ahLst/>
              <a:cxnLst/>
              <a:rect l="l" t="t" r="r" b="b"/>
              <a:pathLst>
                <a:path w="694" h="69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694"/>
                    <a:pt x="347" y="694"/>
                  </a:cubicBezTo>
                  <a:cubicBezTo>
                    <a:pt x="536" y="694"/>
                    <a:pt x="693" y="537"/>
                    <a:pt x="693" y="347"/>
                  </a:cubicBezTo>
                  <a:cubicBezTo>
                    <a:pt x="693" y="158"/>
                    <a:pt x="50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8" name="Google Shape;9898;p73"/>
            <p:cNvSpPr/>
            <p:nvPr/>
          </p:nvSpPr>
          <p:spPr>
            <a:xfrm>
              <a:off x="-25591225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726"/>
                    <a:pt x="347" y="726"/>
                  </a:cubicBezTo>
                  <a:lnTo>
                    <a:pt x="1765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9" name="Google Shape;9899;p73"/>
            <p:cNvSpPr/>
            <p:nvPr/>
          </p:nvSpPr>
          <p:spPr>
            <a:xfrm>
              <a:off x="-25834600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lnTo>
                    <a:pt x="1796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0" name="Google Shape;9900;p73"/>
            <p:cNvSpPr/>
            <p:nvPr/>
          </p:nvSpPr>
          <p:spPr>
            <a:xfrm>
              <a:off x="-25695200" y="3564375"/>
              <a:ext cx="17350" cy="52800"/>
            </a:xfrm>
            <a:custGeom>
              <a:avLst/>
              <a:gdLst/>
              <a:ahLst/>
              <a:cxnLst/>
              <a:rect l="l" t="t" r="r" b="b"/>
              <a:pathLst>
                <a:path w="694" h="2112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765"/>
                  </a:lnTo>
                  <a:cubicBezTo>
                    <a:pt x="1" y="1954"/>
                    <a:pt x="158" y="2111"/>
                    <a:pt x="347" y="2111"/>
                  </a:cubicBezTo>
                  <a:cubicBezTo>
                    <a:pt x="536" y="2111"/>
                    <a:pt x="694" y="1954"/>
                    <a:pt x="694" y="1765"/>
                  </a:cubicBezTo>
                  <a:lnTo>
                    <a:pt x="694" y="347"/>
                  </a:ln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1" name="Google Shape;9901;p73"/>
            <p:cNvSpPr/>
            <p:nvPr/>
          </p:nvSpPr>
          <p:spPr>
            <a:xfrm>
              <a:off x="-25792850" y="3606125"/>
              <a:ext cx="42550" cy="40975"/>
            </a:xfrm>
            <a:custGeom>
              <a:avLst/>
              <a:gdLst/>
              <a:ahLst/>
              <a:cxnLst/>
              <a:rect l="l" t="t" r="r" b="b"/>
              <a:pathLst>
                <a:path w="1702" h="1639" extrusionOk="0">
                  <a:moveTo>
                    <a:pt x="351" y="0"/>
                  </a:moveTo>
                  <a:cubicBezTo>
                    <a:pt x="260" y="0"/>
                    <a:pt x="173" y="32"/>
                    <a:pt x="126" y="95"/>
                  </a:cubicBezTo>
                  <a:cubicBezTo>
                    <a:pt x="0" y="221"/>
                    <a:pt x="0" y="441"/>
                    <a:pt x="126" y="567"/>
                  </a:cubicBezTo>
                  <a:lnTo>
                    <a:pt x="1103" y="1544"/>
                  </a:lnTo>
                  <a:cubicBezTo>
                    <a:pt x="1166" y="1607"/>
                    <a:pt x="1252" y="1639"/>
                    <a:pt x="1339" y="1639"/>
                  </a:cubicBezTo>
                  <a:cubicBezTo>
                    <a:pt x="1426" y="1639"/>
                    <a:pt x="1512" y="1607"/>
                    <a:pt x="1575" y="1544"/>
                  </a:cubicBezTo>
                  <a:cubicBezTo>
                    <a:pt x="1701" y="1418"/>
                    <a:pt x="1701" y="1198"/>
                    <a:pt x="1575" y="1071"/>
                  </a:cubicBezTo>
                  <a:lnTo>
                    <a:pt x="599" y="95"/>
                  </a:lnTo>
                  <a:cubicBezTo>
                    <a:pt x="536" y="32"/>
                    <a:pt x="441" y="0"/>
                    <a:pt x="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2" name="Google Shape;9902;p73"/>
            <p:cNvSpPr/>
            <p:nvPr/>
          </p:nvSpPr>
          <p:spPr>
            <a:xfrm>
              <a:off x="-25621950" y="3606125"/>
              <a:ext cx="43350" cy="40975"/>
            </a:xfrm>
            <a:custGeom>
              <a:avLst/>
              <a:gdLst/>
              <a:ahLst/>
              <a:cxnLst/>
              <a:rect l="l" t="t" r="r" b="b"/>
              <a:pathLst>
                <a:path w="1734" h="1639" extrusionOk="0">
                  <a:moveTo>
                    <a:pt x="1351" y="0"/>
                  </a:moveTo>
                  <a:cubicBezTo>
                    <a:pt x="1261" y="0"/>
                    <a:pt x="1166" y="32"/>
                    <a:pt x="1103" y="95"/>
                  </a:cubicBezTo>
                  <a:lnTo>
                    <a:pt x="127" y="1071"/>
                  </a:lnTo>
                  <a:cubicBezTo>
                    <a:pt x="1" y="1198"/>
                    <a:pt x="1" y="1418"/>
                    <a:pt x="127" y="1544"/>
                  </a:cubicBezTo>
                  <a:cubicBezTo>
                    <a:pt x="190" y="1607"/>
                    <a:pt x="284" y="1639"/>
                    <a:pt x="375" y="1639"/>
                  </a:cubicBezTo>
                  <a:cubicBezTo>
                    <a:pt x="465" y="1639"/>
                    <a:pt x="552" y="1607"/>
                    <a:pt x="599" y="1544"/>
                  </a:cubicBezTo>
                  <a:lnTo>
                    <a:pt x="1576" y="567"/>
                  </a:lnTo>
                  <a:cubicBezTo>
                    <a:pt x="1733" y="441"/>
                    <a:pt x="1733" y="221"/>
                    <a:pt x="1576" y="95"/>
                  </a:cubicBezTo>
                  <a:cubicBezTo>
                    <a:pt x="1529" y="32"/>
                    <a:pt x="1442" y="0"/>
                    <a:pt x="1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3" name="Google Shape;9903;p73"/>
            <p:cNvSpPr/>
            <p:nvPr/>
          </p:nvSpPr>
          <p:spPr>
            <a:xfrm>
              <a:off x="-25783400" y="3806975"/>
              <a:ext cx="192200" cy="35450"/>
            </a:xfrm>
            <a:custGeom>
              <a:avLst/>
              <a:gdLst/>
              <a:ahLst/>
              <a:cxnLst/>
              <a:rect l="l" t="t" r="r" b="b"/>
              <a:pathLst>
                <a:path w="7688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lnTo>
                    <a:pt x="0" y="1071"/>
                  </a:lnTo>
                  <a:cubicBezTo>
                    <a:pt x="0" y="1260"/>
                    <a:pt x="158" y="1418"/>
                    <a:pt x="378" y="1418"/>
                  </a:cubicBezTo>
                  <a:lnTo>
                    <a:pt x="7309" y="1418"/>
                  </a:lnTo>
                  <a:cubicBezTo>
                    <a:pt x="7530" y="1418"/>
                    <a:pt x="7687" y="1260"/>
                    <a:pt x="7687" y="1071"/>
                  </a:cubicBezTo>
                  <a:lnTo>
                    <a:pt x="7687" y="725"/>
                  </a:lnTo>
                  <a:cubicBezTo>
                    <a:pt x="7687" y="315"/>
                    <a:pt x="7372" y="0"/>
                    <a:pt x="69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4" name="Google Shape;9904;p73"/>
            <p:cNvSpPr/>
            <p:nvPr/>
          </p:nvSpPr>
          <p:spPr>
            <a:xfrm>
              <a:off x="-25764500" y="3635275"/>
              <a:ext cx="153600" cy="155175"/>
            </a:xfrm>
            <a:custGeom>
              <a:avLst/>
              <a:gdLst/>
              <a:ahLst/>
              <a:cxnLst/>
              <a:rect l="l" t="t" r="r" b="b"/>
              <a:pathLst>
                <a:path w="6144" h="6207" extrusionOk="0">
                  <a:moveTo>
                    <a:pt x="3025" y="0"/>
                  </a:moveTo>
                  <a:cubicBezTo>
                    <a:pt x="1355" y="0"/>
                    <a:pt x="0" y="1355"/>
                    <a:pt x="0" y="3087"/>
                  </a:cubicBezTo>
                  <a:lnTo>
                    <a:pt x="0" y="6206"/>
                  </a:lnTo>
                  <a:lnTo>
                    <a:pt x="2773" y="6206"/>
                  </a:lnTo>
                  <a:lnTo>
                    <a:pt x="2773" y="4064"/>
                  </a:lnTo>
                  <a:cubicBezTo>
                    <a:pt x="2363" y="3938"/>
                    <a:pt x="2048" y="3560"/>
                    <a:pt x="2048" y="3087"/>
                  </a:cubicBezTo>
                  <a:cubicBezTo>
                    <a:pt x="2048" y="2489"/>
                    <a:pt x="2521" y="2079"/>
                    <a:pt x="3088" y="2079"/>
                  </a:cubicBezTo>
                  <a:cubicBezTo>
                    <a:pt x="3655" y="2079"/>
                    <a:pt x="4096" y="2552"/>
                    <a:pt x="4096" y="3087"/>
                  </a:cubicBezTo>
                  <a:cubicBezTo>
                    <a:pt x="4096" y="3529"/>
                    <a:pt x="3812" y="3938"/>
                    <a:pt x="3403" y="4064"/>
                  </a:cubicBezTo>
                  <a:lnTo>
                    <a:pt x="3403" y="6206"/>
                  </a:lnTo>
                  <a:lnTo>
                    <a:pt x="6144" y="6206"/>
                  </a:lnTo>
                  <a:lnTo>
                    <a:pt x="6144" y="3087"/>
                  </a:lnTo>
                  <a:cubicBezTo>
                    <a:pt x="6144" y="1355"/>
                    <a:pt x="4726" y="0"/>
                    <a:pt x="3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05" name="Google Shape;9905;p73"/>
          <p:cNvGrpSpPr/>
          <p:nvPr/>
        </p:nvGrpSpPr>
        <p:grpSpPr>
          <a:xfrm>
            <a:off x="7966974" y="2438826"/>
            <a:ext cx="357509" cy="352595"/>
            <a:chOff x="-25834600" y="3915850"/>
            <a:chExt cx="300100" cy="295975"/>
          </a:xfrm>
          <a:solidFill>
            <a:srgbClr val="FFC000"/>
          </a:solidFill>
        </p:grpSpPr>
        <p:sp>
          <p:nvSpPr>
            <p:cNvPr id="9906" name="Google Shape;9906;p73"/>
            <p:cNvSpPr/>
            <p:nvPr/>
          </p:nvSpPr>
          <p:spPr>
            <a:xfrm>
              <a:off x="-25677875" y="3915850"/>
              <a:ext cx="143375" cy="137675"/>
            </a:xfrm>
            <a:custGeom>
              <a:avLst/>
              <a:gdLst/>
              <a:ahLst/>
              <a:cxnLst/>
              <a:rect l="l" t="t" r="r" b="b"/>
              <a:pathLst>
                <a:path w="5735" h="5507" extrusionOk="0">
                  <a:moveTo>
                    <a:pt x="1123" y="1"/>
                  </a:moveTo>
                  <a:cubicBezTo>
                    <a:pt x="859" y="1"/>
                    <a:pt x="599" y="103"/>
                    <a:pt x="410" y="308"/>
                  </a:cubicBezTo>
                  <a:cubicBezTo>
                    <a:pt x="1" y="686"/>
                    <a:pt x="1" y="1379"/>
                    <a:pt x="410" y="1757"/>
                  </a:cubicBezTo>
                  <a:lnTo>
                    <a:pt x="3813" y="5191"/>
                  </a:lnTo>
                  <a:cubicBezTo>
                    <a:pt x="4033" y="5380"/>
                    <a:pt x="4285" y="5506"/>
                    <a:pt x="4569" y="5506"/>
                  </a:cubicBezTo>
                  <a:cubicBezTo>
                    <a:pt x="4853" y="5506"/>
                    <a:pt x="5136" y="5380"/>
                    <a:pt x="5325" y="5191"/>
                  </a:cubicBezTo>
                  <a:cubicBezTo>
                    <a:pt x="5735" y="4781"/>
                    <a:pt x="5735" y="4120"/>
                    <a:pt x="5325" y="3742"/>
                  </a:cubicBezTo>
                  <a:lnTo>
                    <a:pt x="1860" y="308"/>
                  </a:lnTo>
                  <a:cubicBezTo>
                    <a:pt x="1655" y="103"/>
                    <a:pt x="1387" y="1"/>
                    <a:pt x="11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7" name="Google Shape;9907;p73"/>
            <p:cNvSpPr/>
            <p:nvPr/>
          </p:nvSpPr>
          <p:spPr>
            <a:xfrm>
              <a:off x="-25834600" y="4167700"/>
              <a:ext cx="43350" cy="44125"/>
            </a:xfrm>
            <a:custGeom>
              <a:avLst/>
              <a:gdLst/>
              <a:ahLst/>
              <a:cxnLst/>
              <a:rect l="l" t="t" r="r" b="b"/>
              <a:pathLst>
                <a:path w="1734" h="1765" extrusionOk="0">
                  <a:moveTo>
                    <a:pt x="756" y="0"/>
                  </a:moveTo>
                  <a:lnTo>
                    <a:pt x="221" y="630"/>
                  </a:lnTo>
                  <a:cubicBezTo>
                    <a:pt x="95" y="756"/>
                    <a:pt x="0" y="945"/>
                    <a:pt x="0" y="1103"/>
                  </a:cubicBezTo>
                  <a:cubicBezTo>
                    <a:pt x="0" y="1292"/>
                    <a:pt x="95" y="1449"/>
                    <a:pt x="221" y="1575"/>
                  </a:cubicBezTo>
                  <a:cubicBezTo>
                    <a:pt x="347" y="1702"/>
                    <a:pt x="536" y="1765"/>
                    <a:pt x="693" y="1765"/>
                  </a:cubicBezTo>
                  <a:cubicBezTo>
                    <a:pt x="882" y="1765"/>
                    <a:pt x="1040" y="1702"/>
                    <a:pt x="1166" y="1575"/>
                  </a:cubicBezTo>
                  <a:lnTo>
                    <a:pt x="1733" y="977"/>
                  </a:lnTo>
                  <a:lnTo>
                    <a:pt x="75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8" name="Google Shape;9908;p73"/>
            <p:cNvSpPr/>
            <p:nvPr/>
          </p:nvSpPr>
          <p:spPr>
            <a:xfrm>
              <a:off x="-25800725" y="3972375"/>
              <a:ext cx="206375" cy="207950"/>
            </a:xfrm>
            <a:custGeom>
              <a:avLst/>
              <a:gdLst/>
              <a:ahLst/>
              <a:cxnLst/>
              <a:rect l="l" t="t" r="r" b="b"/>
              <a:pathLst>
                <a:path w="8255" h="8318" extrusionOk="0">
                  <a:moveTo>
                    <a:pt x="4285" y="2457"/>
                  </a:moveTo>
                  <a:lnTo>
                    <a:pt x="5797" y="3938"/>
                  </a:lnTo>
                  <a:lnTo>
                    <a:pt x="5261" y="4474"/>
                  </a:lnTo>
                  <a:cubicBezTo>
                    <a:pt x="4868" y="4868"/>
                    <a:pt x="4342" y="5064"/>
                    <a:pt x="3814" y="5064"/>
                  </a:cubicBezTo>
                  <a:cubicBezTo>
                    <a:pt x="3708" y="5064"/>
                    <a:pt x="3602" y="5057"/>
                    <a:pt x="3497" y="5041"/>
                  </a:cubicBezTo>
                  <a:lnTo>
                    <a:pt x="3214" y="5009"/>
                  </a:lnTo>
                  <a:lnTo>
                    <a:pt x="3182" y="4726"/>
                  </a:lnTo>
                  <a:cubicBezTo>
                    <a:pt x="3119" y="4096"/>
                    <a:pt x="3308" y="3434"/>
                    <a:pt x="3781" y="2962"/>
                  </a:cubicBezTo>
                  <a:lnTo>
                    <a:pt x="4285" y="2457"/>
                  </a:lnTo>
                  <a:close/>
                  <a:moveTo>
                    <a:pt x="4789" y="0"/>
                  </a:moveTo>
                  <a:lnTo>
                    <a:pt x="3056" y="1796"/>
                  </a:lnTo>
                  <a:cubicBezTo>
                    <a:pt x="2174" y="2678"/>
                    <a:pt x="1733" y="4001"/>
                    <a:pt x="1890" y="5261"/>
                  </a:cubicBezTo>
                  <a:lnTo>
                    <a:pt x="1922" y="5419"/>
                  </a:lnTo>
                  <a:lnTo>
                    <a:pt x="0" y="7341"/>
                  </a:lnTo>
                  <a:lnTo>
                    <a:pt x="977" y="8317"/>
                  </a:lnTo>
                  <a:lnTo>
                    <a:pt x="2898" y="6396"/>
                  </a:lnTo>
                  <a:lnTo>
                    <a:pt x="3056" y="6427"/>
                  </a:lnTo>
                  <a:cubicBezTo>
                    <a:pt x="3214" y="6459"/>
                    <a:pt x="3371" y="6459"/>
                    <a:pt x="3592" y="6459"/>
                  </a:cubicBezTo>
                  <a:cubicBezTo>
                    <a:pt x="4694" y="6459"/>
                    <a:pt x="5734" y="6049"/>
                    <a:pt x="6522" y="5261"/>
                  </a:cubicBezTo>
                  <a:lnTo>
                    <a:pt x="8254" y="3466"/>
                  </a:lnTo>
                  <a:lnTo>
                    <a:pt x="7278" y="2489"/>
                  </a:lnTo>
                  <a:lnTo>
                    <a:pt x="6301" y="3466"/>
                  </a:lnTo>
                  <a:lnTo>
                    <a:pt x="4852" y="2016"/>
                  </a:lnTo>
                  <a:lnTo>
                    <a:pt x="5828" y="1040"/>
                  </a:lnTo>
                  <a:lnTo>
                    <a:pt x="47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09" name="Google Shape;9909;p73"/>
          <p:cNvGrpSpPr/>
          <p:nvPr/>
        </p:nvGrpSpPr>
        <p:grpSpPr>
          <a:xfrm>
            <a:off x="6702402" y="2920056"/>
            <a:ext cx="228968" cy="350987"/>
            <a:chOff x="-23930925" y="3149300"/>
            <a:chExt cx="192200" cy="294625"/>
          </a:xfrm>
          <a:solidFill>
            <a:srgbClr val="FFC000"/>
          </a:solidFill>
        </p:grpSpPr>
        <p:sp>
          <p:nvSpPr>
            <p:cNvPr id="9910" name="Google Shape;9910;p73"/>
            <p:cNvSpPr/>
            <p:nvPr/>
          </p:nvSpPr>
          <p:spPr>
            <a:xfrm>
              <a:off x="-23930125" y="3149300"/>
              <a:ext cx="191400" cy="35475"/>
            </a:xfrm>
            <a:custGeom>
              <a:avLst/>
              <a:gdLst/>
              <a:ahLst/>
              <a:cxnLst/>
              <a:rect l="l" t="t" r="r" b="b"/>
              <a:pathLst>
                <a:path w="7656" h="1419" extrusionOk="0">
                  <a:moveTo>
                    <a:pt x="1040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1418"/>
                  </a:lnTo>
                  <a:lnTo>
                    <a:pt x="7656" y="1418"/>
                  </a:lnTo>
                  <a:lnTo>
                    <a:pt x="7656" y="1040"/>
                  </a:lnTo>
                  <a:lnTo>
                    <a:pt x="7593" y="1040"/>
                  </a:lnTo>
                  <a:cubicBezTo>
                    <a:pt x="7593" y="442"/>
                    <a:pt x="7120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1" name="Google Shape;9911;p73"/>
            <p:cNvSpPr/>
            <p:nvPr/>
          </p:nvSpPr>
          <p:spPr>
            <a:xfrm>
              <a:off x="-23878925" y="3237525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386" y="0"/>
                  </a:moveTo>
                  <a:lnTo>
                    <a:pt x="1386" y="1008"/>
                  </a:lnTo>
                  <a:cubicBezTo>
                    <a:pt x="1386" y="1197"/>
                    <a:pt x="1229" y="1355"/>
                    <a:pt x="1008" y="1355"/>
                  </a:cubicBezTo>
                  <a:lnTo>
                    <a:pt x="0" y="1355"/>
                  </a:lnTo>
                  <a:lnTo>
                    <a:pt x="0" y="2079"/>
                  </a:lnTo>
                  <a:lnTo>
                    <a:pt x="1008" y="2079"/>
                  </a:lnTo>
                  <a:cubicBezTo>
                    <a:pt x="1229" y="2079"/>
                    <a:pt x="1386" y="2237"/>
                    <a:pt x="1386" y="2426"/>
                  </a:cubicBezTo>
                  <a:lnTo>
                    <a:pt x="1386" y="3466"/>
                  </a:lnTo>
                  <a:lnTo>
                    <a:pt x="2079" y="3466"/>
                  </a:lnTo>
                  <a:lnTo>
                    <a:pt x="2079" y="2426"/>
                  </a:lnTo>
                  <a:cubicBezTo>
                    <a:pt x="2079" y="2237"/>
                    <a:pt x="2237" y="2079"/>
                    <a:pt x="2426" y="2079"/>
                  </a:cubicBezTo>
                  <a:lnTo>
                    <a:pt x="3466" y="2079"/>
                  </a:lnTo>
                  <a:lnTo>
                    <a:pt x="3466" y="1355"/>
                  </a:lnTo>
                  <a:lnTo>
                    <a:pt x="2426" y="1355"/>
                  </a:lnTo>
                  <a:cubicBezTo>
                    <a:pt x="2237" y="1355"/>
                    <a:pt x="2079" y="1197"/>
                    <a:pt x="2079" y="1008"/>
                  </a:cubicBezTo>
                  <a:lnTo>
                    <a:pt x="20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2" name="Google Shape;9912;p73"/>
            <p:cNvSpPr/>
            <p:nvPr/>
          </p:nvSpPr>
          <p:spPr>
            <a:xfrm>
              <a:off x="-23930925" y="3375350"/>
              <a:ext cx="190625" cy="68575"/>
            </a:xfrm>
            <a:custGeom>
              <a:avLst/>
              <a:gdLst/>
              <a:ahLst/>
              <a:cxnLst/>
              <a:rect l="l" t="t" r="r" b="b"/>
              <a:pathLst>
                <a:path w="7625" h="2743" extrusionOk="0">
                  <a:moveTo>
                    <a:pt x="4159" y="694"/>
                  </a:moveTo>
                  <a:cubicBezTo>
                    <a:pt x="4348" y="694"/>
                    <a:pt x="4506" y="851"/>
                    <a:pt x="4506" y="1040"/>
                  </a:cubicBezTo>
                  <a:cubicBezTo>
                    <a:pt x="4506" y="1261"/>
                    <a:pt x="4348" y="1418"/>
                    <a:pt x="4159" y="1418"/>
                  </a:cubicBezTo>
                  <a:lnTo>
                    <a:pt x="3466" y="1418"/>
                  </a:lnTo>
                  <a:cubicBezTo>
                    <a:pt x="3246" y="1418"/>
                    <a:pt x="3088" y="1261"/>
                    <a:pt x="3088" y="1040"/>
                  </a:cubicBezTo>
                  <a:cubicBezTo>
                    <a:pt x="3088" y="851"/>
                    <a:pt x="3246" y="694"/>
                    <a:pt x="3466" y="694"/>
                  </a:cubicBezTo>
                  <a:close/>
                  <a:moveTo>
                    <a:pt x="1" y="0"/>
                  </a:moveTo>
                  <a:lnTo>
                    <a:pt x="1" y="1733"/>
                  </a:lnTo>
                  <a:cubicBezTo>
                    <a:pt x="1" y="2300"/>
                    <a:pt x="473" y="2741"/>
                    <a:pt x="1009" y="2741"/>
                  </a:cubicBezTo>
                  <a:lnTo>
                    <a:pt x="6554" y="2741"/>
                  </a:lnTo>
                  <a:cubicBezTo>
                    <a:pt x="6573" y="2742"/>
                    <a:pt x="6592" y="2743"/>
                    <a:pt x="6610" y="2743"/>
                  </a:cubicBezTo>
                  <a:cubicBezTo>
                    <a:pt x="7182" y="2743"/>
                    <a:pt x="7625" y="2282"/>
                    <a:pt x="7625" y="1733"/>
                  </a:cubicBezTo>
                  <a:lnTo>
                    <a:pt x="76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3" name="Google Shape;9913;p73"/>
            <p:cNvSpPr/>
            <p:nvPr/>
          </p:nvSpPr>
          <p:spPr>
            <a:xfrm>
              <a:off x="-23930925" y="3202075"/>
              <a:ext cx="190625" cy="155975"/>
            </a:xfrm>
            <a:custGeom>
              <a:avLst/>
              <a:gdLst/>
              <a:ahLst/>
              <a:cxnLst/>
              <a:rect l="l" t="t" r="r" b="b"/>
              <a:pathLst>
                <a:path w="7625" h="6239" extrusionOk="0">
                  <a:moveTo>
                    <a:pt x="4506" y="693"/>
                  </a:moveTo>
                  <a:cubicBezTo>
                    <a:pt x="4727" y="693"/>
                    <a:pt x="4884" y="851"/>
                    <a:pt x="4884" y="1040"/>
                  </a:cubicBezTo>
                  <a:lnTo>
                    <a:pt x="4884" y="2080"/>
                  </a:lnTo>
                  <a:lnTo>
                    <a:pt x="5892" y="2080"/>
                  </a:lnTo>
                  <a:cubicBezTo>
                    <a:pt x="6081" y="2080"/>
                    <a:pt x="6239" y="2237"/>
                    <a:pt x="6239" y="2426"/>
                  </a:cubicBezTo>
                  <a:lnTo>
                    <a:pt x="6239" y="3812"/>
                  </a:lnTo>
                  <a:cubicBezTo>
                    <a:pt x="6239" y="4001"/>
                    <a:pt x="6081" y="4159"/>
                    <a:pt x="5892" y="4159"/>
                  </a:cubicBezTo>
                  <a:lnTo>
                    <a:pt x="4884" y="4159"/>
                  </a:lnTo>
                  <a:lnTo>
                    <a:pt x="4884" y="5199"/>
                  </a:lnTo>
                  <a:cubicBezTo>
                    <a:pt x="4884" y="5388"/>
                    <a:pt x="4727" y="5545"/>
                    <a:pt x="4506" y="5545"/>
                  </a:cubicBezTo>
                  <a:lnTo>
                    <a:pt x="3151" y="5545"/>
                  </a:lnTo>
                  <a:cubicBezTo>
                    <a:pt x="2931" y="5545"/>
                    <a:pt x="2773" y="5388"/>
                    <a:pt x="2773" y="5199"/>
                  </a:cubicBezTo>
                  <a:lnTo>
                    <a:pt x="2773" y="4159"/>
                  </a:lnTo>
                  <a:lnTo>
                    <a:pt x="1765" y="4159"/>
                  </a:lnTo>
                  <a:cubicBezTo>
                    <a:pt x="1576" y="4159"/>
                    <a:pt x="1419" y="4001"/>
                    <a:pt x="1419" y="3812"/>
                  </a:cubicBezTo>
                  <a:lnTo>
                    <a:pt x="1419" y="2426"/>
                  </a:lnTo>
                  <a:cubicBezTo>
                    <a:pt x="1419" y="2237"/>
                    <a:pt x="1576" y="2080"/>
                    <a:pt x="1765" y="2080"/>
                  </a:cubicBezTo>
                  <a:lnTo>
                    <a:pt x="2773" y="2080"/>
                  </a:lnTo>
                  <a:lnTo>
                    <a:pt x="2773" y="1040"/>
                  </a:lnTo>
                  <a:cubicBezTo>
                    <a:pt x="2773" y="851"/>
                    <a:pt x="2931" y="693"/>
                    <a:pt x="3151" y="693"/>
                  </a:cubicBezTo>
                  <a:close/>
                  <a:moveTo>
                    <a:pt x="1" y="0"/>
                  </a:moveTo>
                  <a:lnTo>
                    <a:pt x="1" y="6238"/>
                  </a:lnTo>
                  <a:lnTo>
                    <a:pt x="7625" y="6238"/>
                  </a:lnTo>
                  <a:lnTo>
                    <a:pt x="76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14" name="Google Shape;9914;p73"/>
          <p:cNvGrpSpPr/>
          <p:nvPr/>
        </p:nvGrpSpPr>
        <p:grpSpPr>
          <a:xfrm>
            <a:off x="6659232" y="3398540"/>
            <a:ext cx="315307" cy="351910"/>
            <a:chOff x="-23962425" y="3519475"/>
            <a:chExt cx="264675" cy="295400"/>
          </a:xfrm>
          <a:solidFill>
            <a:srgbClr val="FFC000"/>
          </a:solidFill>
        </p:grpSpPr>
        <p:sp>
          <p:nvSpPr>
            <p:cNvPr id="9915" name="Google Shape;9915;p73"/>
            <p:cNvSpPr/>
            <p:nvPr/>
          </p:nvSpPr>
          <p:spPr>
            <a:xfrm>
              <a:off x="-23961625" y="3580925"/>
              <a:ext cx="263875" cy="233950"/>
            </a:xfrm>
            <a:custGeom>
              <a:avLst/>
              <a:gdLst/>
              <a:ahLst/>
              <a:cxnLst/>
              <a:rect l="l" t="t" r="r" b="b"/>
              <a:pathLst>
                <a:path w="10555" h="9358" extrusionOk="0">
                  <a:moveTo>
                    <a:pt x="1701" y="3119"/>
                  </a:moveTo>
                  <a:cubicBezTo>
                    <a:pt x="1890" y="3119"/>
                    <a:pt x="2048" y="3277"/>
                    <a:pt x="2048" y="3466"/>
                  </a:cubicBezTo>
                  <a:lnTo>
                    <a:pt x="2048" y="4159"/>
                  </a:lnTo>
                  <a:cubicBezTo>
                    <a:pt x="2048" y="4379"/>
                    <a:pt x="2205" y="4537"/>
                    <a:pt x="2394" y="4537"/>
                  </a:cubicBezTo>
                  <a:lnTo>
                    <a:pt x="3119" y="4537"/>
                  </a:lnTo>
                  <a:cubicBezTo>
                    <a:pt x="3308" y="4537"/>
                    <a:pt x="3466" y="4663"/>
                    <a:pt x="3466" y="4883"/>
                  </a:cubicBezTo>
                  <a:cubicBezTo>
                    <a:pt x="3466" y="5072"/>
                    <a:pt x="3308" y="5230"/>
                    <a:pt x="3119" y="5230"/>
                  </a:cubicBezTo>
                  <a:lnTo>
                    <a:pt x="2394" y="5230"/>
                  </a:lnTo>
                  <a:cubicBezTo>
                    <a:pt x="1796" y="5198"/>
                    <a:pt x="1323" y="4726"/>
                    <a:pt x="1323" y="4159"/>
                  </a:cubicBezTo>
                  <a:lnTo>
                    <a:pt x="1323" y="3466"/>
                  </a:lnTo>
                  <a:cubicBezTo>
                    <a:pt x="1323" y="3277"/>
                    <a:pt x="1512" y="3119"/>
                    <a:pt x="1701" y="3119"/>
                  </a:cubicBezTo>
                  <a:close/>
                  <a:moveTo>
                    <a:pt x="3781" y="6585"/>
                  </a:moveTo>
                  <a:lnTo>
                    <a:pt x="3781" y="6931"/>
                  </a:lnTo>
                  <a:cubicBezTo>
                    <a:pt x="3781" y="7120"/>
                    <a:pt x="3623" y="7278"/>
                    <a:pt x="3434" y="7278"/>
                  </a:cubicBezTo>
                  <a:cubicBezTo>
                    <a:pt x="3214" y="7278"/>
                    <a:pt x="3056" y="7120"/>
                    <a:pt x="3056" y="6931"/>
                  </a:cubicBezTo>
                  <a:lnTo>
                    <a:pt x="3056" y="6585"/>
                  </a:lnTo>
                  <a:close/>
                  <a:moveTo>
                    <a:pt x="6900" y="0"/>
                  </a:moveTo>
                  <a:cubicBezTo>
                    <a:pt x="5986" y="0"/>
                    <a:pt x="5293" y="693"/>
                    <a:pt x="5293" y="1607"/>
                  </a:cubicBezTo>
                  <a:cubicBezTo>
                    <a:pt x="5293" y="2363"/>
                    <a:pt x="5765" y="2741"/>
                    <a:pt x="6238" y="3182"/>
                  </a:cubicBezTo>
                  <a:lnTo>
                    <a:pt x="7561" y="4379"/>
                  </a:lnTo>
                  <a:lnTo>
                    <a:pt x="7561" y="7624"/>
                  </a:lnTo>
                  <a:cubicBezTo>
                    <a:pt x="7561" y="8223"/>
                    <a:pt x="7089" y="8664"/>
                    <a:pt x="6553" y="8664"/>
                  </a:cubicBezTo>
                  <a:lnTo>
                    <a:pt x="4820" y="8664"/>
                  </a:lnTo>
                  <a:cubicBezTo>
                    <a:pt x="4348" y="8664"/>
                    <a:pt x="3938" y="8349"/>
                    <a:pt x="3812" y="7876"/>
                  </a:cubicBezTo>
                  <a:cubicBezTo>
                    <a:pt x="4222" y="7719"/>
                    <a:pt x="4505" y="7372"/>
                    <a:pt x="4505" y="6931"/>
                  </a:cubicBezTo>
                  <a:lnTo>
                    <a:pt x="4505" y="6585"/>
                  </a:lnTo>
                  <a:lnTo>
                    <a:pt x="5198" y="6585"/>
                  </a:lnTo>
                  <a:cubicBezTo>
                    <a:pt x="6144" y="6585"/>
                    <a:pt x="6931" y="5797"/>
                    <a:pt x="6931" y="4852"/>
                  </a:cubicBezTo>
                  <a:lnTo>
                    <a:pt x="6931" y="4631"/>
                  </a:lnTo>
                  <a:lnTo>
                    <a:pt x="5829" y="3686"/>
                  </a:lnTo>
                  <a:cubicBezTo>
                    <a:pt x="5671" y="3529"/>
                    <a:pt x="5482" y="3371"/>
                    <a:pt x="5293" y="3182"/>
                  </a:cubicBezTo>
                  <a:cubicBezTo>
                    <a:pt x="4568" y="3151"/>
                    <a:pt x="3875" y="2899"/>
                    <a:pt x="3182" y="2332"/>
                  </a:cubicBezTo>
                  <a:cubicBezTo>
                    <a:pt x="2720" y="1911"/>
                    <a:pt x="1880" y="1701"/>
                    <a:pt x="1091" y="1701"/>
                  </a:cubicBezTo>
                  <a:cubicBezTo>
                    <a:pt x="697" y="1701"/>
                    <a:pt x="315" y="1754"/>
                    <a:pt x="0" y="1859"/>
                  </a:cubicBezTo>
                  <a:lnTo>
                    <a:pt x="0" y="4883"/>
                  </a:lnTo>
                  <a:cubicBezTo>
                    <a:pt x="0" y="5829"/>
                    <a:pt x="788" y="6616"/>
                    <a:pt x="1733" y="6616"/>
                  </a:cubicBezTo>
                  <a:lnTo>
                    <a:pt x="2457" y="6616"/>
                  </a:lnTo>
                  <a:lnTo>
                    <a:pt x="2457" y="6963"/>
                  </a:lnTo>
                  <a:cubicBezTo>
                    <a:pt x="2394" y="7404"/>
                    <a:pt x="2678" y="7782"/>
                    <a:pt x="3119" y="7908"/>
                  </a:cubicBezTo>
                  <a:cubicBezTo>
                    <a:pt x="3277" y="8727"/>
                    <a:pt x="3970" y="9357"/>
                    <a:pt x="4820" y="9357"/>
                  </a:cubicBezTo>
                  <a:lnTo>
                    <a:pt x="6553" y="9357"/>
                  </a:lnTo>
                  <a:cubicBezTo>
                    <a:pt x="7498" y="9357"/>
                    <a:pt x="8286" y="8569"/>
                    <a:pt x="8286" y="7624"/>
                  </a:cubicBezTo>
                  <a:lnTo>
                    <a:pt x="8286" y="4379"/>
                  </a:lnTo>
                  <a:cubicBezTo>
                    <a:pt x="9294" y="3497"/>
                    <a:pt x="9546" y="3277"/>
                    <a:pt x="9546" y="3277"/>
                  </a:cubicBezTo>
                  <a:cubicBezTo>
                    <a:pt x="9987" y="2867"/>
                    <a:pt x="10554" y="2395"/>
                    <a:pt x="10554" y="1607"/>
                  </a:cubicBezTo>
                  <a:cubicBezTo>
                    <a:pt x="10554" y="693"/>
                    <a:pt x="9830" y="0"/>
                    <a:pt x="8948" y="0"/>
                  </a:cubicBezTo>
                  <a:cubicBezTo>
                    <a:pt x="8538" y="0"/>
                    <a:pt x="8191" y="126"/>
                    <a:pt x="7908" y="347"/>
                  </a:cubicBezTo>
                  <a:cubicBezTo>
                    <a:pt x="7656" y="95"/>
                    <a:pt x="7278" y="0"/>
                    <a:pt x="69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6" name="Google Shape;9916;p73"/>
            <p:cNvSpPr/>
            <p:nvPr/>
          </p:nvSpPr>
          <p:spPr>
            <a:xfrm>
              <a:off x="-23962425" y="3519475"/>
              <a:ext cx="158350" cy="122125"/>
            </a:xfrm>
            <a:custGeom>
              <a:avLst/>
              <a:gdLst/>
              <a:ahLst/>
              <a:cxnLst/>
              <a:rect l="l" t="t" r="r" b="b"/>
              <a:pathLst>
                <a:path w="6334" h="4885" extrusionOk="0">
                  <a:moveTo>
                    <a:pt x="3844" y="631"/>
                  </a:moveTo>
                  <a:cubicBezTo>
                    <a:pt x="4065" y="631"/>
                    <a:pt x="4222" y="788"/>
                    <a:pt x="4222" y="1009"/>
                  </a:cubicBezTo>
                  <a:lnTo>
                    <a:pt x="4222" y="1387"/>
                  </a:lnTo>
                  <a:lnTo>
                    <a:pt x="2773" y="1387"/>
                  </a:lnTo>
                  <a:lnTo>
                    <a:pt x="2773" y="1009"/>
                  </a:lnTo>
                  <a:cubicBezTo>
                    <a:pt x="2773" y="788"/>
                    <a:pt x="2931" y="631"/>
                    <a:pt x="3151" y="631"/>
                  </a:cubicBezTo>
                  <a:close/>
                  <a:moveTo>
                    <a:pt x="3088" y="1"/>
                  </a:moveTo>
                  <a:cubicBezTo>
                    <a:pt x="2521" y="1"/>
                    <a:pt x="2080" y="473"/>
                    <a:pt x="2080" y="1040"/>
                  </a:cubicBezTo>
                  <a:lnTo>
                    <a:pt x="2080" y="1419"/>
                  </a:lnTo>
                  <a:lnTo>
                    <a:pt x="1733" y="1419"/>
                  </a:lnTo>
                  <a:cubicBezTo>
                    <a:pt x="788" y="1419"/>
                    <a:pt x="1" y="2206"/>
                    <a:pt x="1" y="3151"/>
                  </a:cubicBezTo>
                  <a:lnTo>
                    <a:pt x="1" y="3592"/>
                  </a:lnTo>
                  <a:cubicBezTo>
                    <a:pt x="332" y="3503"/>
                    <a:pt x="705" y="3459"/>
                    <a:pt x="1087" y="3459"/>
                  </a:cubicBezTo>
                  <a:cubicBezTo>
                    <a:pt x="2048" y="3459"/>
                    <a:pt x="3069" y="3736"/>
                    <a:pt x="3655" y="4254"/>
                  </a:cubicBezTo>
                  <a:cubicBezTo>
                    <a:pt x="4002" y="4569"/>
                    <a:pt x="4411" y="4758"/>
                    <a:pt x="4789" y="4884"/>
                  </a:cubicBezTo>
                  <a:cubicBezTo>
                    <a:pt x="4726" y="4664"/>
                    <a:pt x="4632" y="4380"/>
                    <a:pt x="4632" y="4096"/>
                  </a:cubicBezTo>
                  <a:cubicBezTo>
                    <a:pt x="4632" y="2994"/>
                    <a:pt x="5356" y="2112"/>
                    <a:pt x="6333" y="1860"/>
                  </a:cubicBezTo>
                  <a:cubicBezTo>
                    <a:pt x="6018" y="1576"/>
                    <a:pt x="5608" y="1419"/>
                    <a:pt x="5199" y="1419"/>
                  </a:cubicBezTo>
                  <a:lnTo>
                    <a:pt x="4821" y="1419"/>
                  </a:lnTo>
                  <a:lnTo>
                    <a:pt x="4821" y="1040"/>
                  </a:lnTo>
                  <a:cubicBezTo>
                    <a:pt x="4821" y="442"/>
                    <a:pt x="4348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17" name="Google Shape;9917;p73"/>
          <p:cNvSpPr/>
          <p:nvPr/>
        </p:nvSpPr>
        <p:spPr>
          <a:xfrm>
            <a:off x="6629668" y="3852251"/>
            <a:ext cx="375349" cy="344435"/>
          </a:xfrm>
          <a:custGeom>
            <a:avLst/>
            <a:gdLst/>
            <a:ahLst/>
            <a:cxnLst/>
            <a:rect l="l" t="t" r="r" b="b"/>
            <a:pathLst>
              <a:path w="12603" h="11565" extrusionOk="0">
                <a:moveTo>
                  <a:pt x="9200" y="822"/>
                </a:moveTo>
                <a:lnTo>
                  <a:pt x="11311" y="2933"/>
                </a:lnTo>
                <a:cubicBezTo>
                  <a:pt x="11279" y="3185"/>
                  <a:pt x="11185" y="3437"/>
                  <a:pt x="11090" y="3689"/>
                </a:cubicBezTo>
                <a:lnTo>
                  <a:pt x="8444" y="1074"/>
                </a:lnTo>
                <a:cubicBezTo>
                  <a:pt x="8664" y="948"/>
                  <a:pt x="8916" y="853"/>
                  <a:pt x="9200" y="822"/>
                </a:cubicBezTo>
                <a:close/>
                <a:moveTo>
                  <a:pt x="7814" y="1389"/>
                </a:moveTo>
                <a:lnTo>
                  <a:pt x="10712" y="4287"/>
                </a:lnTo>
                <a:cubicBezTo>
                  <a:pt x="10649" y="4413"/>
                  <a:pt x="10555" y="4476"/>
                  <a:pt x="10492" y="4571"/>
                </a:cubicBezTo>
                <a:cubicBezTo>
                  <a:pt x="10397" y="4634"/>
                  <a:pt x="10334" y="4728"/>
                  <a:pt x="10208" y="4791"/>
                </a:cubicBezTo>
                <a:lnTo>
                  <a:pt x="7310" y="1893"/>
                </a:lnTo>
                <a:cubicBezTo>
                  <a:pt x="7373" y="1798"/>
                  <a:pt x="7467" y="1704"/>
                  <a:pt x="7530" y="1609"/>
                </a:cubicBezTo>
                <a:cubicBezTo>
                  <a:pt x="7625" y="1546"/>
                  <a:pt x="7688" y="1452"/>
                  <a:pt x="7814" y="1389"/>
                </a:cubicBezTo>
                <a:close/>
                <a:moveTo>
                  <a:pt x="6994" y="2523"/>
                </a:moveTo>
                <a:lnTo>
                  <a:pt x="9609" y="5169"/>
                </a:lnTo>
                <a:cubicBezTo>
                  <a:pt x="9389" y="5264"/>
                  <a:pt x="9105" y="5327"/>
                  <a:pt x="8885" y="5390"/>
                </a:cubicBezTo>
                <a:lnTo>
                  <a:pt x="6742" y="3279"/>
                </a:lnTo>
                <a:cubicBezTo>
                  <a:pt x="6774" y="3027"/>
                  <a:pt x="6868" y="2743"/>
                  <a:pt x="6994" y="2523"/>
                </a:cubicBezTo>
                <a:close/>
                <a:moveTo>
                  <a:pt x="3812" y="6209"/>
                </a:moveTo>
                <a:lnTo>
                  <a:pt x="5923" y="8351"/>
                </a:lnTo>
                <a:cubicBezTo>
                  <a:pt x="5892" y="8572"/>
                  <a:pt x="5797" y="8855"/>
                  <a:pt x="5671" y="9107"/>
                </a:cubicBezTo>
                <a:lnTo>
                  <a:pt x="3056" y="6461"/>
                </a:lnTo>
                <a:cubicBezTo>
                  <a:pt x="3277" y="6335"/>
                  <a:pt x="3560" y="6272"/>
                  <a:pt x="3812" y="6209"/>
                </a:cubicBezTo>
                <a:close/>
                <a:moveTo>
                  <a:pt x="2426" y="6776"/>
                </a:moveTo>
                <a:lnTo>
                  <a:pt x="5325" y="9675"/>
                </a:lnTo>
                <a:cubicBezTo>
                  <a:pt x="5262" y="9801"/>
                  <a:pt x="5167" y="9895"/>
                  <a:pt x="5104" y="9958"/>
                </a:cubicBezTo>
                <a:cubicBezTo>
                  <a:pt x="5010" y="10053"/>
                  <a:pt x="4947" y="10116"/>
                  <a:pt x="4821" y="10210"/>
                </a:cubicBezTo>
                <a:lnTo>
                  <a:pt x="1891" y="7280"/>
                </a:lnTo>
                <a:cubicBezTo>
                  <a:pt x="1985" y="7217"/>
                  <a:pt x="2080" y="7091"/>
                  <a:pt x="2143" y="6997"/>
                </a:cubicBezTo>
                <a:cubicBezTo>
                  <a:pt x="2206" y="6934"/>
                  <a:pt x="2300" y="6839"/>
                  <a:pt x="2426" y="6776"/>
                </a:cubicBezTo>
                <a:close/>
                <a:moveTo>
                  <a:pt x="1576" y="7910"/>
                </a:moveTo>
                <a:lnTo>
                  <a:pt x="4222" y="10557"/>
                </a:lnTo>
                <a:cubicBezTo>
                  <a:pt x="4002" y="10620"/>
                  <a:pt x="3718" y="10714"/>
                  <a:pt x="3466" y="10777"/>
                </a:cubicBezTo>
                <a:lnTo>
                  <a:pt x="1355" y="8666"/>
                </a:lnTo>
                <a:cubicBezTo>
                  <a:pt x="1387" y="8414"/>
                  <a:pt x="1481" y="8162"/>
                  <a:pt x="1576" y="7910"/>
                </a:cubicBezTo>
                <a:close/>
                <a:moveTo>
                  <a:pt x="10602" y="0"/>
                </a:moveTo>
                <a:cubicBezTo>
                  <a:pt x="9383" y="0"/>
                  <a:pt x="7954" y="274"/>
                  <a:pt x="7089" y="1168"/>
                </a:cubicBezTo>
                <a:cubicBezTo>
                  <a:pt x="6207" y="2082"/>
                  <a:pt x="5923" y="3500"/>
                  <a:pt x="5923" y="4728"/>
                </a:cubicBezTo>
                <a:cubicBezTo>
                  <a:pt x="6238" y="4760"/>
                  <a:pt x="6459" y="4791"/>
                  <a:pt x="6522" y="4791"/>
                </a:cubicBezTo>
                <a:lnTo>
                  <a:pt x="6585" y="4791"/>
                </a:lnTo>
                <a:lnTo>
                  <a:pt x="6585" y="4130"/>
                </a:lnTo>
                <a:lnTo>
                  <a:pt x="7971" y="5516"/>
                </a:lnTo>
                <a:cubicBezTo>
                  <a:pt x="7751" y="5532"/>
                  <a:pt x="7540" y="5538"/>
                  <a:pt x="7348" y="5538"/>
                </a:cubicBezTo>
                <a:cubicBezTo>
                  <a:pt x="6772" y="5538"/>
                  <a:pt x="6364" y="5484"/>
                  <a:pt x="6364" y="5484"/>
                </a:cubicBezTo>
                <a:cubicBezTo>
                  <a:pt x="6314" y="5459"/>
                  <a:pt x="5810" y="5369"/>
                  <a:pt x="5121" y="5369"/>
                </a:cubicBezTo>
                <a:cubicBezTo>
                  <a:pt x="4077" y="5369"/>
                  <a:pt x="2606" y="5575"/>
                  <a:pt x="1639" y="6524"/>
                </a:cubicBezTo>
                <a:cubicBezTo>
                  <a:pt x="0" y="8162"/>
                  <a:pt x="536" y="11155"/>
                  <a:pt x="567" y="11250"/>
                </a:cubicBezTo>
                <a:cubicBezTo>
                  <a:pt x="599" y="11407"/>
                  <a:pt x="725" y="11533"/>
                  <a:pt x="914" y="11533"/>
                </a:cubicBezTo>
                <a:lnTo>
                  <a:pt x="1009" y="11533"/>
                </a:lnTo>
                <a:cubicBezTo>
                  <a:pt x="1198" y="11502"/>
                  <a:pt x="1324" y="11344"/>
                  <a:pt x="1261" y="11155"/>
                </a:cubicBezTo>
                <a:cubicBezTo>
                  <a:pt x="1261" y="11155"/>
                  <a:pt x="1166" y="10399"/>
                  <a:pt x="1229" y="9517"/>
                </a:cubicBezTo>
                <a:lnTo>
                  <a:pt x="1229" y="9517"/>
                </a:lnTo>
                <a:lnTo>
                  <a:pt x="2615" y="10903"/>
                </a:lnTo>
                <a:cubicBezTo>
                  <a:pt x="2447" y="10903"/>
                  <a:pt x="2293" y="10917"/>
                  <a:pt x="2153" y="10917"/>
                </a:cubicBezTo>
                <a:cubicBezTo>
                  <a:pt x="2083" y="10917"/>
                  <a:pt x="2017" y="10914"/>
                  <a:pt x="1954" y="10903"/>
                </a:cubicBezTo>
                <a:lnTo>
                  <a:pt x="1954" y="10966"/>
                </a:lnTo>
                <a:cubicBezTo>
                  <a:pt x="1985" y="11187"/>
                  <a:pt x="1954" y="11407"/>
                  <a:pt x="1859" y="11565"/>
                </a:cubicBezTo>
                <a:lnTo>
                  <a:pt x="2048" y="11565"/>
                </a:lnTo>
                <a:cubicBezTo>
                  <a:pt x="3277" y="11565"/>
                  <a:pt x="4695" y="11281"/>
                  <a:pt x="5577" y="10399"/>
                </a:cubicBezTo>
                <a:cubicBezTo>
                  <a:pt x="6427" y="9517"/>
                  <a:pt x="6742" y="8068"/>
                  <a:pt x="6742" y="6839"/>
                </a:cubicBezTo>
                <a:cubicBezTo>
                  <a:pt x="6396" y="6808"/>
                  <a:pt x="6144" y="6776"/>
                  <a:pt x="6112" y="6776"/>
                </a:cubicBezTo>
                <a:lnTo>
                  <a:pt x="6049" y="6776"/>
                </a:lnTo>
                <a:lnTo>
                  <a:pt x="6049" y="7438"/>
                </a:lnTo>
                <a:lnTo>
                  <a:pt x="4663" y="6051"/>
                </a:lnTo>
                <a:cubicBezTo>
                  <a:pt x="4876" y="6036"/>
                  <a:pt x="5083" y="6030"/>
                  <a:pt x="5273" y="6030"/>
                </a:cubicBezTo>
                <a:cubicBezTo>
                  <a:pt x="5845" y="6030"/>
                  <a:pt x="6270" y="6083"/>
                  <a:pt x="6270" y="6083"/>
                </a:cubicBezTo>
                <a:cubicBezTo>
                  <a:pt x="6301" y="6083"/>
                  <a:pt x="6837" y="6178"/>
                  <a:pt x="7499" y="6178"/>
                </a:cubicBezTo>
                <a:cubicBezTo>
                  <a:pt x="8727" y="6178"/>
                  <a:pt x="10145" y="5862"/>
                  <a:pt x="10996" y="4980"/>
                </a:cubicBezTo>
                <a:cubicBezTo>
                  <a:pt x="12602" y="3374"/>
                  <a:pt x="12098" y="381"/>
                  <a:pt x="12067" y="255"/>
                </a:cubicBezTo>
                <a:cubicBezTo>
                  <a:pt x="12035" y="160"/>
                  <a:pt x="11878" y="34"/>
                  <a:pt x="11657" y="34"/>
                </a:cubicBezTo>
                <a:cubicBezTo>
                  <a:pt x="11468" y="66"/>
                  <a:pt x="11342" y="223"/>
                  <a:pt x="11405" y="444"/>
                </a:cubicBezTo>
                <a:cubicBezTo>
                  <a:pt x="11405" y="444"/>
                  <a:pt x="11531" y="1168"/>
                  <a:pt x="11437" y="2050"/>
                </a:cubicBezTo>
                <a:lnTo>
                  <a:pt x="10050" y="664"/>
                </a:lnTo>
                <a:cubicBezTo>
                  <a:pt x="10218" y="664"/>
                  <a:pt x="10373" y="650"/>
                  <a:pt x="10513" y="650"/>
                </a:cubicBezTo>
                <a:cubicBezTo>
                  <a:pt x="10583" y="650"/>
                  <a:pt x="10649" y="654"/>
                  <a:pt x="10712" y="664"/>
                </a:cubicBezTo>
                <a:lnTo>
                  <a:pt x="10712" y="601"/>
                </a:lnTo>
                <a:cubicBezTo>
                  <a:pt x="10681" y="381"/>
                  <a:pt x="10712" y="160"/>
                  <a:pt x="10807" y="3"/>
                </a:cubicBezTo>
                <a:cubicBezTo>
                  <a:pt x="10739" y="1"/>
                  <a:pt x="10671" y="0"/>
                  <a:pt x="1060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18" name="Google Shape;9918;p73"/>
          <p:cNvGrpSpPr/>
          <p:nvPr/>
        </p:nvGrpSpPr>
        <p:grpSpPr>
          <a:xfrm>
            <a:off x="8037908" y="3848584"/>
            <a:ext cx="239302" cy="351880"/>
            <a:chOff x="-22788075" y="3904625"/>
            <a:chExt cx="200875" cy="295375"/>
          </a:xfrm>
          <a:solidFill>
            <a:srgbClr val="FFC000"/>
          </a:solidFill>
        </p:grpSpPr>
        <p:sp>
          <p:nvSpPr>
            <p:cNvPr id="9919" name="Google Shape;9919;p73"/>
            <p:cNvSpPr/>
            <p:nvPr/>
          </p:nvSpPr>
          <p:spPr>
            <a:xfrm>
              <a:off x="-22775475" y="4165325"/>
              <a:ext cx="65400" cy="34675"/>
            </a:xfrm>
            <a:custGeom>
              <a:avLst/>
              <a:gdLst/>
              <a:ahLst/>
              <a:cxnLst/>
              <a:rect l="l" t="t" r="r" b="b"/>
              <a:pathLst>
                <a:path w="2616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85" y="1387"/>
                    <a:pt x="2615" y="851"/>
                    <a:pt x="25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0" name="Google Shape;9920;p73"/>
            <p:cNvSpPr/>
            <p:nvPr/>
          </p:nvSpPr>
          <p:spPr>
            <a:xfrm>
              <a:off x="-22669150" y="3904725"/>
              <a:ext cx="81950" cy="244100"/>
            </a:xfrm>
            <a:custGeom>
              <a:avLst/>
              <a:gdLst/>
              <a:ahLst/>
              <a:cxnLst/>
              <a:rect l="l" t="t" r="r" b="b"/>
              <a:pathLst>
                <a:path w="3278" h="9764" extrusionOk="0">
                  <a:moveTo>
                    <a:pt x="1198" y="5541"/>
                  </a:moveTo>
                  <a:cubicBezTo>
                    <a:pt x="1387" y="5604"/>
                    <a:pt x="1544" y="5699"/>
                    <a:pt x="1544" y="5888"/>
                  </a:cubicBezTo>
                  <a:lnTo>
                    <a:pt x="1576" y="6266"/>
                  </a:lnTo>
                  <a:lnTo>
                    <a:pt x="788" y="6266"/>
                  </a:lnTo>
                  <a:lnTo>
                    <a:pt x="788" y="5888"/>
                  </a:lnTo>
                  <a:cubicBezTo>
                    <a:pt x="788" y="5699"/>
                    <a:pt x="946" y="5541"/>
                    <a:pt x="1198" y="5541"/>
                  </a:cubicBezTo>
                  <a:close/>
                  <a:moveTo>
                    <a:pt x="2885" y="0"/>
                  </a:moveTo>
                  <a:cubicBezTo>
                    <a:pt x="2798" y="0"/>
                    <a:pt x="2714" y="40"/>
                    <a:pt x="2647" y="123"/>
                  </a:cubicBezTo>
                  <a:lnTo>
                    <a:pt x="914" y="2202"/>
                  </a:lnTo>
                  <a:cubicBezTo>
                    <a:pt x="883" y="2296"/>
                    <a:pt x="820" y="2360"/>
                    <a:pt x="820" y="2454"/>
                  </a:cubicBezTo>
                  <a:lnTo>
                    <a:pt x="820" y="4974"/>
                  </a:lnTo>
                  <a:cubicBezTo>
                    <a:pt x="442" y="5069"/>
                    <a:pt x="127" y="5478"/>
                    <a:pt x="127" y="5920"/>
                  </a:cubicBezTo>
                  <a:lnTo>
                    <a:pt x="1" y="9763"/>
                  </a:lnTo>
                  <a:lnTo>
                    <a:pt x="2458" y="9763"/>
                  </a:lnTo>
                  <a:lnTo>
                    <a:pt x="2238" y="5857"/>
                  </a:lnTo>
                  <a:cubicBezTo>
                    <a:pt x="2206" y="5447"/>
                    <a:pt x="1923" y="5069"/>
                    <a:pt x="1513" y="4974"/>
                  </a:cubicBezTo>
                  <a:lnTo>
                    <a:pt x="1513" y="2549"/>
                  </a:lnTo>
                  <a:lnTo>
                    <a:pt x="3151" y="595"/>
                  </a:lnTo>
                  <a:cubicBezTo>
                    <a:pt x="3277" y="375"/>
                    <a:pt x="3277" y="186"/>
                    <a:pt x="3120" y="91"/>
                  </a:cubicBezTo>
                  <a:cubicBezTo>
                    <a:pt x="3045" y="32"/>
                    <a:pt x="2964" y="0"/>
                    <a:pt x="28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1" name="Google Shape;9921;p73"/>
            <p:cNvSpPr/>
            <p:nvPr/>
          </p:nvSpPr>
          <p:spPr>
            <a:xfrm>
              <a:off x="-22788075" y="3904625"/>
              <a:ext cx="87450" cy="244200"/>
            </a:xfrm>
            <a:custGeom>
              <a:avLst/>
              <a:gdLst/>
              <a:ahLst/>
              <a:cxnLst/>
              <a:rect l="l" t="t" r="r" b="b"/>
              <a:pathLst>
                <a:path w="3498" h="9768" extrusionOk="0">
                  <a:moveTo>
                    <a:pt x="1733" y="1355"/>
                  </a:moveTo>
                  <a:cubicBezTo>
                    <a:pt x="1922" y="1355"/>
                    <a:pt x="2080" y="1513"/>
                    <a:pt x="2080" y="1702"/>
                  </a:cubicBezTo>
                  <a:cubicBezTo>
                    <a:pt x="2080" y="1922"/>
                    <a:pt x="1922" y="2048"/>
                    <a:pt x="1733" y="2048"/>
                  </a:cubicBezTo>
                  <a:cubicBezTo>
                    <a:pt x="1544" y="2048"/>
                    <a:pt x="1387" y="1891"/>
                    <a:pt x="1387" y="1702"/>
                  </a:cubicBezTo>
                  <a:cubicBezTo>
                    <a:pt x="1387" y="1513"/>
                    <a:pt x="1544" y="1355"/>
                    <a:pt x="1733" y="1355"/>
                  </a:cubicBezTo>
                  <a:close/>
                  <a:moveTo>
                    <a:pt x="1765" y="5545"/>
                  </a:moveTo>
                  <a:cubicBezTo>
                    <a:pt x="1954" y="5608"/>
                    <a:pt x="2111" y="5703"/>
                    <a:pt x="2111" y="5892"/>
                  </a:cubicBezTo>
                  <a:lnTo>
                    <a:pt x="2174" y="6270"/>
                  </a:lnTo>
                  <a:lnTo>
                    <a:pt x="1387" y="6270"/>
                  </a:lnTo>
                  <a:lnTo>
                    <a:pt x="1387" y="5892"/>
                  </a:lnTo>
                  <a:cubicBezTo>
                    <a:pt x="1387" y="5703"/>
                    <a:pt x="1544" y="5545"/>
                    <a:pt x="1765" y="5545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553"/>
                    <a:pt x="599" y="3277"/>
                    <a:pt x="1387" y="3435"/>
                  </a:cubicBezTo>
                  <a:lnTo>
                    <a:pt x="1387" y="4947"/>
                  </a:lnTo>
                  <a:cubicBezTo>
                    <a:pt x="977" y="5073"/>
                    <a:pt x="662" y="5482"/>
                    <a:pt x="662" y="5892"/>
                  </a:cubicBezTo>
                  <a:lnTo>
                    <a:pt x="536" y="9767"/>
                  </a:lnTo>
                  <a:lnTo>
                    <a:pt x="2993" y="9767"/>
                  </a:lnTo>
                  <a:lnTo>
                    <a:pt x="2804" y="5861"/>
                  </a:lnTo>
                  <a:cubicBezTo>
                    <a:pt x="2741" y="5419"/>
                    <a:pt x="2489" y="5073"/>
                    <a:pt x="2048" y="4947"/>
                  </a:cubicBezTo>
                  <a:lnTo>
                    <a:pt x="2048" y="3435"/>
                  </a:lnTo>
                  <a:cubicBezTo>
                    <a:pt x="2836" y="3277"/>
                    <a:pt x="3435" y="2553"/>
                    <a:pt x="3435" y="1733"/>
                  </a:cubicBezTo>
                  <a:cubicBezTo>
                    <a:pt x="3498" y="757"/>
                    <a:pt x="2710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2" name="Google Shape;9922;p73"/>
            <p:cNvSpPr/>
            <p:nvPr/>
          </p:nvSpPr>
          <p:spPr>
            <a:xfrm>
              <a:off x="-22670725" y="4165325"/>
              <a:ext cx="64625" cy="34675"/>
            </a:xfrm>
            <a:custGeom>
              <a:avLst/>
              <a:gdLst/>
              <a:ahLst/>
              <a:cxnLst/>
              <a:rect l="l" t="t" r="r" b="b"/>
              <a:pathLst>
                <a:path w="2585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54" y="1387"/>
                    <a:pt x="2584" y="851"/>
                    <a:pt x="25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23" name="Google Shape;9923;p73"/>
          <p:cNvGrpSpPr/>
          <p:nvPr/>
        </p:nvGrpSpPr>
        <p:grpSpPr>
          <a:xfrm>
            <a:off x="6193206" y="1531949"/>
            <a:ext cx="354710" cy="352803"/>
            <a:chOff x="-27351575" y="3175300"/>
            <a:chExt cx="297750" cy="296150"/>
          </a:xfrm>
          <a:solidFill>
            <a:srgbClr val="FFC000"/>
          </a:solidFill>
        </p:grpSpPr>
        <p:sp>
          <p:nvSpPr>
            <p:cNvPr id="9924" name="Google Shape;9924;p73"/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5" name="Google Shape;9925;p73"/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6" name="Google Shape;9926;p73"/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7" name="Google Shape;9927;p73"/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28" name="Google Shape;9928;p73"/>
          <p:cNvGrpSpPr/>
          <p:nvPr/>
        </p:nvGrpSpPr>
        <p:grpSpPr>
          <a:xfrm>
            <a:off x="6235914" y="1988559"/>
            <a:ext cx="269293" cy="353072"/>
            <a:chOff x="-27313750" y="3545275"/>
            <a:chExt cx="226050" cy="296375"/>
          </a:xfrm>
          <a:solidFill>
            <a:srgbClr val="FFC000"/>
          </a:solidFill>
        </p:grpSpPr>
        <p:sp>
          <p:nvSpPr>
            <p:cNvPr id="9929" name="Google Shape;9929;p73"/>
            <p:cNvSpPr/>
            <p:nvPr/>
          </p:nvSpPr>
          <p:spPr>
            <a:xfrm>
              <a:off x="-27305100" y="3598450"/>
              <a:ext cx="208750" cy="173100"/>
            </a:xfrm>
            <a:custGeom>
              <a:avLst/>
              <a:gdLst/>
              <a:ahLst/>
              <a:cxnLst/>
              <a:rect l="l" t="t" r="r" b="b"/>
              <a:pathLst>
                <a:path w="8350" h="6924" extrusionOk="0">
                  <a:moveTo>
                    <a:pt x="4128" y="2733"/>
                  </a:moveTo>
                  <a:cubicBezTo>
                    <a:pt x="4380" y="3048"/>
                    <a:pt x="4726" y="3269"/>
                    <a:pt x="5167" y="3552"/>
                  </a:cubicBezTo>
                  <a:lnTo>
                    <a:pt x="5167" y="4497"/>
                  </a:lnTo>
                  <a:cubicBezTo>
                    <a:pt x="5167" y="4844"/>
                    <a:pt x="5010" y="5159"/>
                    <a:pt x="4695" y="5348"/>
                  </a:cubicBezTo>
                  <a:cubicBezTo>
                    <a:pt x="4537" y="5474"/>
                    <a:pt x="4325" y="5537"/>
                    <a:pt x="4112" y="5537"/>
                  </a:cubicBezTo>
                  <a:cubicBezTo>
                    <a:pt x="3899" y="5537"/>
                    <a:pt x="3687" y="5474"/>
                    <a:pt x="3529" y="5348"/>
                  </a:cubicBezTo>
                  <a:cubicBezTo>
                    <a:pt x="3277" y="5159"/>
                    <a:pt x="3057" y="4844"/>
                    <a:pt x="3057" y="4497"/>
                  </a:cubicBezTo>
                  <a:lnTo>
                    <a:pt x="3057" y="3552"/>
                  </a:lnTo>
                  <a:lnTo>
                    <a:pt x="3120" y="3552"/>
                  </a:lnTo>
                  <a:cubicBezTo>
                    <a:pt x="3529" y="3269"/>
                    <a:pt x="3907" y="2985"/>
                    <a:pt x="4128" y="2733"/>
                  </a:cubicBezTo>
                  <a:close/>
                  <a:moveTo>
                    <a:pt x="4222" y="0"/>
                  </a:moveTo>
                  <a:cubicBezTo>
                    <a:pt x="3568" y="0"/>
                    <a:pt x="2915" y="166"/>
                    <a:pt x="2363" y="496"/>
                  </a:cubicBezTo>
                  <a:cubicBezTo>
                    <a:pt x="1702" y="906"/>
                    <a:pt x="1229" y="1473"/>
                    <a:pt x="946" y="2166"/>
                  </a:cubicBezTo>
                  <a:lnTo>
                    <a:pt x="190" y="4560"/>
                  </a:lnTo>
                  <a:cubicBezTo>
                    <a:pt x="1" y="5002"/>
                    <a:pt x="64" y="5474"/>
                    <a:pt x="316" y="5915"/>
                  </a:cubicBezTo>
                  <a:cubicBezTo>
                    <a:pt x="662" y="6514"/>
                    <a:pt x="1324" y="6892"/>
                    <a:pt x="2080" y="6923"/>
                  </a:cubicBezTo>
                  <a:cubicBezTo>
                    <a:pt x="2363" y="6923"/>
                    <a:pt x="2615" y="6892"/>
                    <a:pt x="2805" y="6766"/>
                  </a:cubicBezTo>
                  <a:cubicBezTo>
                    <a:pt x="3120" y="6608"/>
                    <a:pt x="3403" y="6419"/>
                    <a:pt x="3561" y="6104"/>
                  </a:cubicBezTo>
                  <a:cubicBezTo>
                    <a:pt x="3750" y="6199"/>
                    <a:pt x="3939" y="6230"/>
                    <a:pt x="4191" y="6230"/>
                  </a:cubicBezTo>
                  <a:cubicBezTo>
                    <a:pt x="4380" y="6230"/>
                    <a:pt x="4600" y="6199"/>
                    <a:pt x="4821" y="6104"/>
                  </a:cubicBezTo>
                  <a:cubicBezTo>
                    <a:pt x="5010" y="6388"/>
                    <a:pt x="5230" y="6608"/>
                    <a:pt x="5545" y="6766"/>
                  </a:cubicBezTo>
                  <a:cubicBezTo>
                    <a:pt x="5797" y="6892"/>
                    <a:pt x="6018" y="6923"/>
                    <a:pt x="6270" y="6923"/>
                  </a:cubicBezTo>
                  <a:lnTo>
                    <a:pt x="6302" y="6923"/>
                  </a:lnTo>
                  <a:cubicBezTo>
                    <a:pt x="7026" y="6892"/>
                    <a:pt x="7688" y="6451"/>
                    <a:pt x="8034" y="5915"/>
                  </a:cubicBezTo>
                  <a:cubicBezTo>
                    <a:pt x="8318" y="5474"/>
                    <a:pt x="8349" y="5002"/>
                    <a:pt x="8192" y="4623"/>
                  </a:cubicBezTo>
                  <a:lnTo>
                    <a:pt x="7436" y="2135"/>
                  </a:lnTo>
                  <a:cubicBezTo>
                    <a:pt x="7184" y="1473"/>
                    <a:pt x="6711" y="906"/>
                    <a:pt x="6081" y="496"/>
                  </a:cubicBezTo>
                  <a:cubicBezTo>
                    <a:pt x="5530" y="166"/>
                    <a:pt x="4876" y="0"/>
                    <a:pt x="42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0" name="Google Shape;9930;p73"/>
            <p:cNvSpPr/>
            <p:nvPr/>
          </p:nvSpPr>
          <p:spPr>
            <a:xfrm>
              <a:off x="-27313750" y="3770725"/>
              <a:ext cx="226050" cy="70925"/>
            </a:xfrm>
            <a:custGeom>
              <a:avLst/>
              <a:gdLst/>
              <a:ahLst/>
              <a:cxnLst/>
              <a:rect l="l" t="t" r="r" b="b"/>
              <a:pathLst>
                <a:path w="9042" h="2837" extrusionOk="0">
                  <a:moveTo>
                    <a:pt x="4159" y="1"/>
                  </a:moveTo>
                  <a:cubicBezTo>
                    <a:pt x="3970" y="190"/>
                    <a:pt x="3686" y="379"/>
                    <a:pt x="3403" y="505"/>
                  </a:cubicBezTo>
                  <a:cubicBezTo>
                    <a:pt x="3151" y="631"/>
                    <a:pt x="2772" y="694"/>
                    <a:pt x="2426" y="694"/>
                  </a:cubicBezTo>
                  <a:cubicBezTo>
                    <a:pt x="1764" y="662"/>
                    <a:pt x="1166" y="442"/>
                    <a:pt x="693" y="32"/>
                  </a:cubicBezTo>
                  <a:cubicBezTo>
                    <a:pt x="252" y="473"/>
                    <a:pt x="0" y="1072"/>
                    <a:pt x="0" y="1734"/>
                  </a:cubicBezTo>
                  <a:lnTo>
                    <a:pt x="0" y="2490"/>
                  </a:lnTo>
                  <a:cubicBezTo>
                    <a:pt x="0" y="2679"/>
                    <a:pt x="158" y="2836"/>
                    <a:pt x="347" y="2836"/>
                  </a:cubicBezTo>
                  <a:lnTo>
                    <a:pt x="8695" y="2836"/>
                  </a:lnTo>
                  <a:cubicBezTo>
                    <a:pt x="8884" y="2836"/>
                    <a:pt x="9042" y="2679"/>
                    <a:pt x="9042" y="2490"/>
                  </a:cubicBezTo>
                  <a:lnTo>
                    <a:pt x="9042" y="1765"/>
                  </a:lnTo>
                  <a:cubicBezTo>
                    <a:pt x="9042" y="1135"/>
                    <a:pt x="8821" y="505"/>
                    <a:pt x="8349" y="95"/>
                  </a:cubicBezTo>
                  <a:cubicBezTo>
                    <a:pt x="7876" y="473"/>
                    <a:pt x="7309" y="725"/>
                    <a:pt x="6679" y="757"/>
                  </a:cubicBezTo>
                  <a:lnTo>
                    <a:pt x="6616" y="757"/>
                  </a:lnTo>
                  <a:cubicBezTo>
                    <a:pt x="6238" y="757"/>
                    <a:pt x="5891" y="662"/>
                    <a:pt x="5576" y="505"/>
                  </a:cubicBezTo>
                  <a:cubicBezTo>
                    <a:pt x="5324" y="379"/>
                    <a:pt x="5072" y="221"/>
                    <a:pt x="4883" y="1"/>
                  </a:cubicBezTo>
                  <a:cubicBezTo>
                    <a:pt x="4757" y="32"/>
                    <a:pt x="4631" y="32"/>
                    <a:pt x="4505" y="32"/>
                  </a:cubicBezTo>
                  <a:cubicBezTo>
                    <a:pt x="4411" y="32"/>
                    <a:pt x="4285" y="32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1" name="Google Shape;9931;p73"/>
            <p:cNvSpPr/>
            <p:nvPr/>
          </p:nvSpPr>
          <p:spPr>
            <a:xfrm>
              <a:off x="-27261000" y="3545275"/>
              <a:ext cx="122100" cy="51425"/>
            </a:xfrm>
            <a:custGeom>
              <a:avLst/>
              <a:gdLst/>
              <a:ahLst/>
              <a:cxnLst/>
              <a:rect l="l" t="t" r="r" b="b"/>
              <a:pathLst>
                <a:path w="4884" h="2057" extrusionOk="0">
                  <a:moveTo>
                    <a:pt x="2454" y="1"/>
                  </a:moveTo>
                  <a:cubicBezTo>
                    <a:pt x="1639" y="1"/>
                    <a:pt x="820" y="339"/>
                    <a:pt x="127" y="1017"/>
                  </a:cubicBezTo>
                  <a:cubicBezTo>
                    <a:pt x="32" y="1111"/>
                    <a:pt x="1" y="1237"/>
                    <a:pt x="32" y="1332"/>
                  </a:cubicBezTo>
                  <a:lnTo>
                    <a:pt x="190" y="2056"/>
                  </a:lnTo>
                  <a:cubicBezTo>
                    <a:pt x="820" y="1647"/>
                    <a:pt x="1608" y="1458"/>
                    <a:pt x="2395" y="1458"/>
                  </a:cubicBezTo>
                  <a:cubicBezTo>
                    <a:pt x="3183" y="1458"/>
                    <a:pt x="3970" y="1647"/>
                    <a:pt x="4601" y="2056"/>
                  </a:cubicBezTo>
                  <a:lnTo>
                    <a:pt x="4664" y="2056"/>
                  </a:lnTo>
                  <a:lnTo>
                    <a:pt x="4853" y="1332"/>
                  </a:lnTo>
                  <a:cubicBezTo>
                    <a:pt x="4884" y="1237"/>
                    <a:pt x="4853" y="1111"/>
                    <a:pt x="4758" y="1017"/>
                  </a:cubicBezTo>
                  <a:cubicBezTo>
                    <a:pt x="4081" y="339"/>
                    <a:pt x="3269" y="1"/>
                    <a:pt x="2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32" name="Google Shape;9932;p73"/>
          <p:cNvGrpSpPr/>
          <p:nvPr/>
        </p:nvGrpSpPr>
        <p:grpSpPr>
          <a:xfrm>
            <a:off x="6193206" y="2436830"/>
            <a:ext cx="354710" cy="356586"/>
            <a:chOff x="-27351575" y="3915650"/>
            <a:chExt cx="297750" cy="299325"/>
          </a:xfrm>
          <a:solidFill>
            <a:srgbClr val="FFC000"/>
          </a:solidFill>
        </p:grpSpPr>
        <p:sp>
          <p:nvSpPr>
            <p:cNvPr id="9933" name="Google Shape;9933;p73"/>
            <p:cNvSpPr/>
            <p:nvPr/>
          </p:nvSpPr>
          <p:spPr>
            <a:xfrm>
              <a:off x="-27351575" y="4059000"/>
              <a:ext cx="153625" cy="155975"/>
            </a:xfrm>
            <a:custGeom>
              <a:avLst/>
              <a:gdLst/>
              <a:ahLst/>
              <a:cxnLst/>
              <a:rect l="l" t="t" r="r" b="b"/>
              <a:pathLst>
                <a:path w="6145" h="6239" extrusionOk="0">
                  <a:moveTo>
                    <a:pt x="3183" y="1"/>
                  </a:moveTo>
                  <a:lnTo>
                    <a:pt x="2490" y="725"/>
                  </a:lnTo>
                  <a:cubicBezTo>
                    <a:pt x="2206" y="1009"/>
                    <a:pt x="1986" y="1387"/>
                    <a:pt x="1860" y="1828"/>
                  </a:cubicBezTo>
                  <a:cubicBezTo>
                    <a:pt x="1608" y="2742"/>
                    <a:pt x="1229" y="3435"/>
                    <a:pt x="725" y="4002"/>
                  </a:cubicBezTo>
                  <a:lnTo>
                    <a:pt x="316" y="4411"/>
                  </a:lnTo>
                  <a:cubicBezTo>
                    <a:pt x="127" y="4632"/>
                    <a:pt x="1" y="4884"/>
                    <a:pt x="1" y="5167"/>
                  </a:cubicBezTo>
                  <a:cubicBezTo>
                    <a:pt x="1" y="5451"/>
                    <a:pt x="127" y="5734"/>
                    <a:pt x="316" y="5923"/>
                  </a:cubicBezTo>
                  <a:cubicBezTo>
                    <a:pt x="505" y="6113"/>
                    <a:pt x="788" y="6239"/>
                    <a:pt x="1072" y="6239"/>
                  </a:cubicBezTo>
                  <a:cubicBezTo>
                    <a:pt x="1355" y="6113"/>
                    <a:pt x="1608" y="5986"/>
                    <a:pt x="1765" y="5797"/>
                  </a:cubicBezTo>
                  <a:lnTo>
                    <a:pt x="2206" y="5419"/>
                  </a:lnTo>
                  <a:cubicBezTo>
                    <a:pt x="2710" y="4884"/>
                    <a:pt x="3435" y="4506"/>
                    <a:pt x="4380" y="4254"/>
                  </a:cubicBezTo>
                  <a:cubicBezTo>
                    <a:pt x="4664" y="4191"/>
                    <a:pt x="4916" y="4033"/>
                    <a:pt x="5168" y="3876"/>
                  </a:cubicBezTo>
                  <a:lnTo>
                    <a:pt x="4664" y="3372"/>
                  </a:lnTo>
                  <a:cubicBezTo>
                    <a:pt x="4537" y="3246"/>
                    <a:pt x="4537" y="2994"/>
                    <a:pt x="4664" y="2899"/>
                  </a:cubicBezTo>
                  <a:cubicBezTo>
                    <a:pt x="4711" y="2836"/>
                    <a:pt x="4797" y="2805"/>
                    <a:pt x="4888" y="2805"/>
                  </a:cubicBezTo>
                  <a:cubicBezTo>
                    <a:pt x="4979" y="2805"/>
                    <a:pt x="5073" y="2836"/>
                    <a:pt x="5136" y="2899"/>
                  </a:cubicBezTo>
                  <a:lnTo>
                    <a:pt x="5672" y="3435"/>
                  </a:lnTo>
                  <a:lnTo>
                    <a:pt x="6144" y="2962"/>
                  </a:lnTo>
                  <a:lnTo>
                    <a:pt x="31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4" name="Google Shape;9934;p73"/>
            <p:cNvSpPr/>
            <p:nvPr/>
          </p:nvSpPr>
          <p:spPr>
            <a:xfrm>
              <a:off x="-27257050" y="3915650"/>
              <a:ext cx="203225" cy="202450"/>
            </a:xfrm>
            <a:custGeom>
              <a:avLst/>
              <a:gdLst/>
              <a:ahLst/>
              <a:cxnLst/>
              <a:rect l="l" t="t" r="r" b="b"/>
              <a:pathLst>
                <a:path w="8129" h="8098" extrusionOk="0">
                  <a:moveTo>
                    <a:pt x="1891" y="2364"/>
                  </a:moveTo>
                  <a:cubicBezTo>
                    <a:pt x="1985" y="2364"/>
                    <a:pt x="2048" y="2395"/>
                    <a:pt x="2143" y="2490"/>
                  </a:cubicBezTo>
                  <a:lnTo>
                    <a:pt x="5545" y="5892"/>
                  </a:lnTo>
                  <a:cubicBezTo>
                    <a:pt x="5671" y="6018"/>
                    <a:pt x="5671" y="6239"/>
                    <a:pt x="5545" y="6365"/>
                  </a:cubicBezTo>
                  <a:cubicBezTo>
                    <a:pt x="5498" y="6428"/>
                    <a:pt x="5411" y="6459"/>
                    <a:pt x="5321" y="6459"/>
                  </a:cubicBezTo>
                  <a:cubicBezTo>
                    <a:pt x="5230" y="6459"/>
                    <a:pt x="5136" y="6428"/>
                    <a:pt x="5073" y="6365"/>
                  </a:cubicBezTo>
                  <a:lnTo>
                    <a:pt x="1670" y="2962"/>
                  </a:lnTo>
                  <a:cubicBezTo>
                    <a:pt x="1544" y="2836"/>
                    <a:pt x="1544" y="2647"/>
                    <a:pt x="1670" y="2490"/>
                  </a:cubicBezTo>
                  <a:cubicBezTo>
                    <a:pt x="1733" y="2395"/>
                    <a:pt x="1828" y="2364"/>
                    <a:pt x="1891" y="2364"/>
                  </a:cubicBezTo>
                  <a:close/>
                  <a:moveTo>
                    <a:pt x="6742" y="1"/>
                  </a:moveTo>
                  <a:cubicBezTo>
                    <a:pt x="6333" y="1"/>
                    <a:pt x="6018" y="158"/>
                    <a:pt x="5766" y="379"/>
                  </a:cubicBezTo>
                  <a:lnTo>
                    <a:pt x="4128" y="2017"/>
                  </a:lnTo>
                  <a:cubicBezTo>
                    <a:pt x="3938" y="2206"/>
                    <a:pt x="3679" y="2301"/>
                    <a:pt x="3415" y="2301"/>
                  </a:cubicBezTo>
                  <a:cubicBezTo>
                    <a:pt x="3151" y="2301"/>
                    <a:pt x="2883" y="2206"/>
                    <a:pt x="2678" y="2017"/>
                  </a:cubicBezTo>
                  <a:cubicBezTo>
                    <a:pt x="2489" y="1812"/>
                    <a:pt x="2229" y="1710"/>
                    <a:pt x="1965" y="1710"/>
                  </a:cubicBezTo>
                  <a:cubicBezTo>
                    <a:pt x="1702" y="1710"/>
                    <a:pt x="1434" y="1812"/>
                    <a:pt x="1229" y="2017"/>
                  </a:cubicBezTo>
                  <a:cubicBezTo>
                    <a:pt x="851" y="2395"/>
                    <a:pt x="851" y="3057"/>
                    <a:pt x="1229" y="3466"/>
                  </a:cubicBezTo>
                  <a:lnTo>
                    <a:pt x="1481" y="3687"/>
                  </a:lnTo>
                  <a:lnTo>
                    <a:pt x="0" y="5167"/>
                  </a:lnTo>
                  <a:lnTo>
                    <a:pt x="2962" y="8097"/>
                  </a:lnTo>
                  <a:lnTo>
                    <a:pt x="3403" y="7625"/>
                  </a:lnTo>
                  <a:lnTo>
                    <a:pt x="2836" y="7089"/>
                  </a:lnTo>
                  <a:cubicBezTo>
                    <a:pt x="2710" y="6963"/>
                    <a:pt x="2710" y="6743"/>
                    <a:pt x="2836" y="6617"/>
                  </a:cubicBezTo>
                  <a:cubicBezTo>
                    <a:pt x="2899" y="6554"/>
                    <a:pt x="2985" y="6522"/>
                    <a:pt x="3072" y="6522"/>
                  </a:cubicBezTo>
                  <a:cubicBezTo>
                    <a:pt x="3159" y="6522"/>
                    <a:pt x="3245" y="6554"/>
                    <a:pt x="3308" y="6617"/>
                  </a:cubicBezTo>
                  <a:lnTo>
                    <a:pt x="3875" y="7152"/>
                  </a:lnTo>
                  <a:lnTo>
                    <a:pt x="4380" y="6648"/>
                  </a:lnTo>
                  <a:lnTo>
                    <a:pt x="4600" y="6900"/>
                  </a:lnTo>
                  <a:cubicBezTo>
                    <a:pt x="4821" y="7089"/>
                    <a:pt x="5073" y="7215"/>
                    <a:pt x="5356" y="7215"/>
                  </a:cubicBezTo>
                  <a:cubicBezTo>
                    <a:pt x="5640" y="7215"/>
                    <a:pt x="5923" y="7089"/>
                    <a:pt x="6112" y="6900"/>
                  </a:cubicBezTo>
                  <a:cubicBezTo>
                    <a:pt x="6490" y="6491"/>
                    <a:pt x="6490" y="5829"/>
                    <a:pt x="6112" y="5420"/>
                  </a:cubicBezTo>
                  <a:cubicBezTo>
                    <a:pt x="5703" y="5041"/>
                    <a:pt x="5703" y="4380"/>
                    <a:pt x="6112" y="3970"/>
                  </a:cubicBezTo>
                  <a:lnTo>
                    <a:pt x="7719" y="2364"/>
                  </a:lnTo>
                  <a:cubicBezTo>
                    <a:pt x="8003" y="2080"/>
                    <a:pt x="8129" y="1733"/>
                    <a:pt x="8129" y="1387"/>
                  </a:cubicBezTo>
                  <a:cubicBezTo>
                    <a:pt x="8129" y="1009"/>
                    <a:pt x="7971" y="662"/>
                    <a:pt x="7719" y="379"/>
                  </a:cubicBezTo>
                  <a:cubicBezTo>
                    <a:pt x="7436" y="127"/>
                    <a:pt x="7120" y="1"/>
                    <a:pt x="67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35" name="Google Shape;9935;p73"/>
          <p:cNvGrpSpPr/>
          <p:nvPr/>
        </p:nvGrpSpPr>
        <p:grpSpPr>
          <a:xfrm>
            <a:off x="4880696" y="2919029"/>
            <a:ext cx="319060" cy="353042"/>
            <a:chOff x="-25445525" y="3175900"/>
            <a:chExt cx="267825" cy="296350"/>
          </a:xfrm>
          <a:solidFill>
            <a:srgbClr val="FFC000"/>
          </a:solidFill>
        </p:grpSpPr>
        <p:sp>
          <p:nvSpPr>
            <p:cNvPr id="9936" name="Google Shape;9936;p73"/>
            <p:cNvSpPr/>
            <p:nvPr/>
          </p:nvSpPr>
          <p:spPr>
            <a:xfrm>
              <a:off x="-25445525" y="3367475"/>
              <a:ext cx="123675" cy="104775"/>
            </a:xfrm>
            <a:custGeom>
              <a:avLst/>
              <a:gdLst/>
              <a:ahLst/>
              <a:cxnLst/>
              <a:rect l="l" t="t" r="r" b="b"/>
              <a:pathLst>
                <a:path w="4947" h="4191" extrusionOk="0">
                  <a:moveTo>
                    <a:pt x="3088" y="0"/>
                  </a:moveTo>
                  <a:cubicBezTo>
                    <a:pt x="2364" y="883"/>
                    <a:pt x="1387" y="2080"/>
                    <a:pt x="127" y="3655"/>
                  </a:cubicBezTo>
                  <a:cubicBezTo>
                    <a:pt x="1" y="3718"/>
                    <a:pt x="1" y="3875"/>
                    <a:pt x="32" y="4001"/>
                  </a:cubicBezTo>
                  <a:cubicBezTo>
                    <a:pt x="95" y="4127"/>
                    <a:pt x="253" y="4191"/>
                    <a:pt x="379" y="4191"/>
                  </a:cubicBezTo>
                  <a:lnTo>
                    <a:pt x="3246" y="4191"/>
                  </a:lnTo>
                  <a:cubicBezTo>
                    <a:pt x="3372" y="4191"/>
                    <a:pt x="3435" y="4159"/>
                    <a:pt x="3529" y="4096"/>
                  </a:cubicBezTo>
                  <a:lnTo>
                    <a:pt x="4947" y="2363"/>
                  </a:lnTo>
                  <a:lnTo>
                    <a:pt x="3466" y="536"/>
                  </a:lnTo>
                  <a:lnTo>
                    <a:pt x="3120" y="63"/>
                  </a:lnTo>
                  <a:cubicBezTo>
                    <a:pt x="3120" y="32"/>
                    <a:pt x="3088" y="32"/>
                    <a:pt x="30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7" name="Google Shape;9937;p73"/>
            <p:cNvSpPr/>
            <p:nvPr/>
          </p:nvSpPr>
          <p:spPr>
            <a:xfrm>
              <a:off x="-25398250" y="3175900"/>
              <a:ext cx="220550" cy="296350"/>
            </a:xfrm>
            <a:custGeom>
              <a:avLst/>
              <a:gdLst/>
              <a:ahLst/>
              <a:cxnLst/>
              <a:rect l="l" t="t" r="r" b="b"/>
              <a:pathLst>
                <a:path w="8822" h="11854" extrusionOk="0">
                  <a:moveTo>
                    <a:pt x="3491" y="1"/>
                  </a:moveTo>
                  <a:cubicBezTo>
                    <a:pt x="3420" y="1"/>
                    <a:pt x="3348" y="3"/>
                    <a:pt x="3277" y="8"/>
                  </a:cubicBezTo>
                  <a:cubicBezTo>
                    <a:pt x="1481" y="134"/>
                    <a:pt x="0" y="1709"/>
                    <a:pt x="0" y="3568"/>
                  </a:cubicBezTo>
                  <a:cubicBezTo>
                    <a:pt x="0" y="4733"/>
                    <a:pt x="945" y="6246"/>
                    <a:pt x="1764" y="7285"/>
                  </a:cubicBezTo>
                  <a:lnTo>
                    <a:pt x="2142" y="7758"/>
                  </a:lnTo>
                  <a:lnTo>
                    <a:pt x="5324" y="11759"/>
                  </a:lnTo>
                  <a:cubicBezTo>
                    <a:pt x="5387" y="11822"/>
                    <a:pt x="5482" y="11854"/>
                    <a:pt x="5608" y="11854"/>
                  </a:cubicBezTo>
                  <a:lnTo>
                    <a:pt x="8475" y="11854"/>
                  </a:lnTo>
                  <a:cubicBezTo>
                    <a:pt x="8601" y="11854"/>
                    <a:pt x="8695" y="11790"/>
                    <a:pt x="8790" y="11664"/>
                  </a:cubicBezTo>
                  <a:cubicBezTo>
                    <a:pt x="8821" y="11538"/>
                    <a:pt x="8821" y="11381"/>
                    <a:pt x="8758" y="11318"/>
                  </a:cubicBezTo>
                  <a:cubicBezTo>
                    <a:pt x="7939" y="10278"/>
                    <a:pt x="7183" y="9302"/>
                    <a:pt x="6459" y="8482"/>
                  </a:cubicBezTo>
                  <a:cubicBezTo>
                    <a:pt x="6144" y="8073"/>
                    <a:pt x="5828" y="7695"/>
                    <a:pt x="5513" y="7348"/>
                  </a:cubicBezTo>
                  <a:cubicBezTo>
                    <a:pt x="5387" y="7191"/>
                    <a:pt x="5293" y="7065"/>
                    <a:pt x="5167" y="6907"/>
                  </a:cubicBezTo>
                  <a:cubicBezTo>
                    <a:pt x="4600" y="6246"/>
                    <a:pt x="4127" y="5647"/>
                    <a:pt x="3749" y="5080"/>
                  </a:cubicBezTo>
                  <a:cubicBezTo>
                    <a:pt x="3088" y="4198"/>
                    <a:pt x="2646" y="3568"/>
                    <a:pt x="2363" y="3032"/>
                  </a:cubicBezTo>
                  <a:cubicBezTo>
                    <a:pt x="2174" y="2686"/>
                    <a:pt x="2079" y="2371"/>
                    <a:pt x="2079" y="2182"/>
                  </a:cubicBezTo>
                  <a:cubicBezTo>
                    <a:pt x="2079" y="1425"/>
                    <a:pt x="2678" y="764"/>
                    <a:pt x="3466" y="764"/>
                  </a:cubicBezTo>
                  <a:cubicBezTo>
                    <a:pt x="4253" y="764"/>
                    <a:pt x="4852" y="1425"/>
                    <a:pt x="4852" y="2182"/>
                  </a:cubicBezTo>
                  <a:cubicBezTo>
                    <a:pt x="4852" y="2308"/>
                    <a:pt x="4820" y="2528"/>
                    <a:pt x="4568" y="3001"/>
                  </a:cubicBezTo>
                  <a:cubicBezTo>
                    <a:pt x="4379" y="3347"/>
                    <a:pt x="4159" y="3757"/>
                    <a:pt x="3907" y="4103"/>
                  </a:cubicBezTo>
                  <a:cubicBezTo>
                    <a:pt x="4064" y="4292"/>
                    <a:pt x="4190" y="4513"/>
                    <a:pt x="4316" y="4670"/>
                  </a:cubicBezTo>
                  <a:cubicBezTo>
                    <a:pt x="4694" y="5206"/>
                    <a:pt x="5167" y="5805"/>
                    <a:pt x="5734" y="6435"/>
                  </a:cubicBezTo>
                  <a:lnTo>
                    <a:pt x="5765" y="6466"/>
                  </a:lnTo>
                  <a:cubicBezTo>
                    <a:pt x="6396" y="5521"/>
                    <a:pt x="6931" y="4418"/>
                    <a:pt x="6931" y="3505"/>
                  </a:cubicBezTo>
                  <a:cubicBezTo>
                    <a:pt x="6931" y="1621"/>
                    <a:pt x="5408" y="1"/>
                    <a:pt x="34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8" name="Google Shape;9938;p73"/>
            <p:cNvSpPr/>
            <p:nvPr/>
          </p:nvSpPr>
          <p:spPr>
            <a:xfrm>
              <a:off x="-25328950" y="3211525"/>
              <a:ext cx="35475" cy="36250"/>
            </a:xfrm>
            <a:custGeom>
              <a:avLst/>
              <a:gdLst/>
              <a:ahLst/>
              <a:cxnLst/>
              <a:rect l="l" t="t" r="r" b="b"/>
              <a:pathLst>
                <a:path w="1419" h="1450" extrusionOk="0">
                  <a:moveTo>
                    <a:pt x="694" y="0"/>
                  </a:moveTo>
                  <a:cubicBezTo>
                    <a:pt x="316" y="0"/>
                    <a:pt x="0" y="347"/>
                    <a:pt x="0" y="757"/>
                  </a:cubicBezTo>
                  <a:cubicBezTo>
                    <a:pt x="0" y="757"/>
                    <a:pt x="0" y="914"/>
                    <a:pt x="190" y="1292"/>
                  </a:cubicBezTo>
                  <a:cubicBezTo>
                    <a:pt x="221" y="1355"/>
                    <a:pt x="221" y="1418"/>
                    <a:pt x="253" y="1450"/>
                  </a:cubicBezTo>
                  <a:cubicBezTo>
                    <a:pt x="379" y="1418"/>
                    <a:pt x="536" y="1387"/>
                    <a:pt x="662" y="1387"/>
                  </a:cubicBezTo>
                  <a:cubicBezTo>
                    <a:pt x="788" y="1387"/>
                    <a:pt x="946" y="1418"/>
                    <a:pt x="1040" y="1450"/>
                  </a:cubicBezTo>
                  <a:cubicBezTo>
                    <a:pt x="1103" y="1418"/>
                    <a:pt x="1135" y="1355"/>
                    <a:pt x="1135" y="1292"/>
                  </a:cubicBezTo>
                  <a:cubicBezTo>
                    <a:pt x="1324" y="914"/>
                    <a:pt x="1324" y="757"/>
                    <a:pt x="1324" y="757"/>
                  </a:cubicBezTo>
                  <a:cubicBezTo>
                    <a:pt x="1418" y="347"/>
                    <a:pt x="1103" y="0"/>
                    <a:pt x="6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39" name="Google Shape;9939;p73"/>
          <p:cNvGrpSpPr/>
          <p:nvPr/>
        </p:nvGrpSpPr>
        <p:grpSpPr>
          <a:xfrm>
            <a:off x="4862410" y="3409352"/>
            <a:ext cx="355633" cy="330288"/>
            <a:chOff x="-25465200" y="3565175"/>
            <a:chExt cx="298525" cy="277250"/>
          </a:xfrm>
          <a:solidFill>
            <a:srgbClr val="FFC000"/>
          </a:solidFill>
        </p:grpSpPr>
        <p:sp>
          <p:nvSpPr>
            <p:cNvPr id="9940" name="Google Shape;9940;p73"/>
            <p:cNvSpPr/>
            <p:nvPr/>
          </p:nvSpPr>
          <p:spPr>
            <a:xfrm>
              <a:off x="-25413225" y="3565175"/>
              <a:ext cx="172500" cy="103975"/>
            </a:xfrm>
            <a:custGeom>
              <a:avLst/>
              <a:gdLst/>
              <a:ahLst/>
              <a:cxnLst/>
              <a:rect l="l" t="t" r="r" b="b"/>
              <a:pathLst>
                <a:path w="6900" h="4159" extrusionOk="0">
                  <a:moveTo>
                    <a:pt x="4884" y="1166"/>
                  </a:moveTo>
                  <a:lnTo>
                    <a:pt x="5797" y="2079"/>
                  </a:lnTo>
                  <a:lnTo>
                    <a:pt x="4884" y="2079"/>
                  </a:lnTo>
                  <a:lnTo>
                    <a:pt x="4884" y="1166"/>
                  </a:lnTo>
                  <a:close/>
                  <a:moveTo>
                    <a:pt x="379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3151"/>
                  </a:lnTo>
                  <a:cubicBezTo>
                    <a:pt x="284" y="2899"/>
                    <a:pt x="631" y="2804"/>
                    <a:pt x="1040" y="2804"/>
                  </a:cubicBezTo>
                  <a:lnTo>
                    <a:pt x="4065" y="2804"/>
                  </a:lnTo>
                  <a:cubicBezTo>
                    <a:pt x="4726" y="2804"/>
                    <a:pt x="5325" y="3151"/>
                    <a:pt x="5608" y="3718"/>
                  </a:cubicBezTo>
                  <a:lnTo>
                    <a:pt x="5797" y="4159"/>
                  </a:lnTo>
                  <a:lnTo>
                    <a:pt x="6900" y="4159"/>
                  </a:lnTo>
                  <a:lnTo>
                    <a:pt x="6900" y="2426"/>
                  </a:lnTo>
                  <a:cubicBezTo>
                    <a:pt x="6900" y="2394"/>
                    <a:pt x="6869" y="2237"/>
                    <a:pt x="6774" y="2205"/>
                  </a:cubicBezTo>
                  <a:lnTo>
                    <a:pt x="4695" y="126"/>
                  </a:lnTo>
                  <a:cubicBezTo>
                    <a:pt x="4726" y="32"/>
                    <a:pt x="4632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1" name="Google Shape;9941;p73"/>
            <p:cNvSpPr/>
            <p:nvPr/>
          </p:nvSpPr>
          <p:spPr>
            <a:xfrm>
              <a:off x="-25465200" y="3650225"/>
              <a:ext cx="298525" cy="192200"/>
            </a:xfrm>
            <a:custGeom>
              <a:avLst/>
              <a:gdLst/>
              <a:ahLst/>
              <a:cxnLst/>
              <a:rect l="l" t="t" r="r" b="b"/>
              <a:pathLst>
                <a:path w="11941" h="7688" extrusionOk="0">
                  <a:moveTo>
                    <a:pt x="10838" y="3529"/>
                  </a:moveTo>
                  <a:cubicBezTo>
                    <a:pt x="10964" y="3529"/>
                    <a:pt x="11027" y="3561"/>
                    <a:pt x="11121" y="3655"/>
                  </a:cubicBezTo>
                  <a:cubicBezTo>
                    <a:pt x="11184" y="3718"/>
                    <a:pt x="11184" y="3813"/>
                    <a:pt x="11184" y="3907"/>
                  </a:cubicBezTo>
                  <a:lnTo>
                    <a:pt x="10901" y="5703"/>
                  </a:lnTo>
                  <a:lnTo>
                    <a:pt x="10365" y="3529"/>
                  </a:lnTo>
                  <a:close/>
                  <a:moveTo>
                    <a:pt x="5227" y="2768"/>
                  </a:moveTo>
                  <a:cubicBezTo>
                    <a:pt x="5400" y="2768"/>
                    <a:pt x="5580" y="2884"/>
                    <a:pt x="5608" y="3025"/>
                  </a:cubicBezTo>
                  <a:lnTo>
                    <a:pt x="5892" y="4159"/>
                  </a:lnTo>
                  <a:lnTo>
                    <a:pt x="7341" y="4159"/>
                  </a:lnTo>
                  <a:cubicBezTo>
                    <a:pt x="7530" y="4159"/>
                    <a:pt x="7687" y="4317"/>
                    <a:pt x="7687" y="4506"/>
                  </a:cubicBezTo>
                  <a:cubicBezTo>
                    <a:pt x="7687" y="4758"/>
                    <a:pt x="7530" y="4915"/>
                    <a:pt x="7341" y="4915"/>
                  </a:cubicBezTo>
                  <a:lnTo>
                    <a:pt x="6018" y="4915"/>
                  </a:lnTo>
                  <a:lnTo>
                    <a:pt x="6270" y="5829"/>
                  </a:lnTo>
                  <a:cubicBezTo>
                    <a:pt x="6301" y="6050"/>
                    <a:pt x="6175" y="6207"/>
                    <a:pt x="6018" y="6270"/>
                  </a:cubicBezTo>
                  <a:lnTo>
                    <a:pt x="5955" y="6270"/>
                  </a:lnTo>
                  <a:cubicBezTo>
                    <a:pt x="5797" y="6270"/>
                    <a:pt x="5640" y="6176"/>
                    <a:pt x="5608" y="6018"/>
                  </a:cubicBezTo>
                  <a:lnTo>
                    <a:pt x="5324" y="4852"/>
                  </a:lnTo>
                  <a:lnTo>
                    <a:pt x="3875" y="4852"/>
                  </a:lnTo>
                  <a:cubicBezTo>
                    <a:pt x="3686" y="4852"/>
                    <a:pt x="3529" y="4695"/>
                    <a:pt x="3529" y="4506"/>
                  </a:cubicBezTo>
                  <a:cubicBezTo>
                    <a:pt x="3529" y="4317"/>
                    <a:pt x="3686" y="4159"/>
                    <a:pt x="3875" y="4159"/>
                  </a:cubicBezTo>
                  <a:lnTo>
                    <a:pt x="5167" y="4159"/>
                  </a:lnTo>
                  <a:lnTo>
                    <a:pt x="4946" y="3214"/>
                  </a:lnTo>
                  <a:cubicBezTo>
                    <a:pt x="4883" y="3025"/>
                    <a:pt x="5009" y="2868"/>
                    <a:pt x="5167" y="2773"/>
                  </a:cubicBezTo>
                  <a:cubicBezTo>
                    <a:pt x="5187" y="2770"/>
                    <a:pt x="5207" y="2768"/>
                    <a:pt x="5227" y="2768"/>
                  </a:cubicBezTo>
                  <a:close/>
                  <a:moveTo>
                    <a:pt x="3151" y="1"/>
                  </a:moveTo>
                  <a:cubicBezTo>
                    <a:pt x="2584" y="1"/>
                    <a:pt x="2142" y="473"/>
                    <a:pt x="2142" y="1040"/>
                  </a:cubicBezTo>
                  <a:lnTo>
                    <a:pt x="2142" y="1387"/>
                  </a:lnTo>
                  <a:lnTo>
                    <a:pt x="1103" y="1387"/>
                  </a:lnTo>
                  <a:cubicBezTo>
                    <a:pt x="788" y="1387"/>
                    <a:pt x="473" y="1544"/>
                    <a:pt x="284" y="1796"/>
                  </a:cubicBezTo>
                  <a:cubicBezTo>
                    <a:pt x="95" y="2017"/>
                    <a:pt x="0" y="2332"/>
                    <a:pt x="95" y="2679"/>
                  </a:cubicBezTo>
                  <a:lnTo>
                    <a:pt x="1166" y="6869"/>
                  </a:lnTo>
                  <a:cubicBezTo>
                    <a:pt x="1260" y="7341"/>
                    <a:pt x="1701" y="7656"/>
                    <a:pt x="2174" y="7656"/>
                  </a:cubicBezTo>
                  <a:lnTo>
                    <a:pt x="10995" y="7688"/>
                  </a:lnTo>
                  <a:cubicBezTo>
                    <a:pt x="11153" y="7688"/>
                    <a:pt x="11310" y="7593"/>
                    <a:pt x="11342" y="7436"/>
                  </a:cubicBezTo>
                  <a:lnTo>
                    <a:pt x="11909" y="4033"/>
                  </a:lnTo>
                  <a:cubicBezTo>
                    <a:pt x="11941" y="3718"/>
                    <a:pt x="11846" y="3435"/>
                    <a:pt x="11657" y="3214"/>
                  </a:cubicBezTo>
                  <a:cubicBezTo>
                    <a:pt x="11468" y="2962"/>
                    <a:pt x="11184" y="2868"/>
                    <a:pt x="10869" y="2868"/>
                  </a:cubicBezTo>
                  <a:lnTo>
                    <a:pt x="10208" y="2868"/>
                  </a:lnTo>
                  <a:lnTo>
                    <a:pt x="10050" y="2269"/>
                  </a:lnTo>
                  <a:cubicBezTo>
                    <a:pt x="9924" y="1796"/>
                    <a:pt x="9546" y="1450"/>
                    <a:pt x="9042" y="1450"/>
                  </a:cubicBezTo>
                  <a:lnTo>
                    <a:pt x="7530" y="1450"/>
                  </a:lnTo>
                  <a:lnTo>
                    <a:pt x="7120" y="599"/>
                  </a:lnTo>
                  <a:cubicBezTo>
                    <a:pt x="6963" y="253"/>
                    <a:pt x="6585" y="1"/>
                    <a:pt x="61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42" name="Google Shape;9942;p73"/>
          <p:cNvGrpSpPr/>
          <p:nvPr/>
        </p:nvGrpSpPr>
        <p:grpSpPr>
          <a:xfrm>
            <a:off x="4861948" y="3848882"/>
            <a:ext cx="356556" cy="351285"/>
            <a:chOff x="-25465200" y="3916150"/>
            <a:chExt cx="299300" cy="294875"/>
          </a:xfrm>
          <a:solidFill>
            <a:srgbClr val="FFC000"/>
          </a:solidFill>
        </p:grpSpPr>
        <p:sp>
          <p:nvSpPr>
            <p:cNvPr id="9943" name="Google Shape;9943;p73"/>
            <p:cNvSpPr/>
            <p:nvPr/>
          </p:nvSpPr>
          <p:spPr>
            <a:xfrm>
              <a:off x="-25316350" y="3916150"/>
              <a:ext cx="150450" cy="149175"/>
            </a:xfrm>
            <a:custGeom>
              <a:avLst/>
              <a:gdLst/>
              <a:ahLst/>
              <a:cxnLst/>
              <a:rect l="l" t="t" r="r" b="b"/>
              <a:pathLst>
                <a:path w="6018" h="5967" extrusionOk="0">
                  <a:moveTo>
                    <a:pt x="3836" y="0"/>
                  </a:moveTo>
                  <a:cubicBezTo>
                    <a:pt x="3278" y="0"/>
                    <a:pt x="2726" y="214"/>
                    <a:pt x="2332" y="642"/>
                  </a:cubicBezTo>
                  <a:lnTo>
                    <a:pt x="1891" y="1083"/>
                  </a:lnTo>
                  <a:lnTo>
                    <a:pt x="2458" y="1619"/>
                  </a:lnTo>
                  <a:cubicBezTo>
                    <a:pt x="2552" y="1745"/>
                    <a:pt x="2552" y="1966"/>
                    <a:pt x="2458" y="2092"/>
                  </a:cubicBezTo>
                  <a:cubicBezTo>
                    <a:pt x="2363" y="2186"/>
                    <a:pt x="2300" y="2218"/>
                    <a:pt x="2206" y="2218"/>
                  </a:cubicBezTo>
                  <a:cubicBezTo>
                    <a:pt x="2143" y="2218"/>
                    <a:pt x="2017" y="2186"/>
                    <a:pt x="1985" y="2092"/>
                  </a:cubicBezTo>
                  <a:lnTo>
                    <a:pt x="1418" y="1556"/>
                  </a:lnTo>
                  <a:lnTo>
                    <a:pt x="946" y="2029"/>
                  </a:lnTo>
                  <a:lnTo>
                    <a:pt x="1513" y="2564"/>
                  </a:lnTo>
                  <a:cubicBezTo>
                    <a:pt x="1607" y="2690"/>
                    <a:pt x="1607" y="2911"/>
                    <a:pt x="1513" y="3037"/>
                  </a:cubicBezTo>
                  <a:cubicBezTo>
                    <a:pt x="1418" y="3131"/>
                    <a:pt x="1355" y="3163"/>
                    <a:pt x="1261" y="3163"/>
                  </a:cubicBezTo>
                  <a:cubicBezTo>
                    <a:pt x="1198" y="3163"/>
                    <a:pt x="1072" y="3131"/>
                    <a:pt x="1040" y="3037"/>
                  </a:cubicBezTo>
                  <a:lnTo>
                    <a:pt x="473" y="2501"/>
                  </a:lnTo>
                  <a:lnTo>
                    <a:pt x="1" y="3005"/>
                  </a:lnTo>
                  <a:lnTo>
                    <a:pt x="2962" y="5967"/>
                  </a:lnTo>
                  <a:lnTo>
                    <a:pt x="5388" y="3478"/>
                  </a:lnTo>
                  <a:cubicBezTo>
                    <a:pt x="5829" y="3037"/>
                    <a:pt x="6018" y="2501"/>
                    <a:pt x="5987" y="1903"/>
                  </a:cubicBezTo>
                  <a:cubicBezTo>
                    <a:pt x="5892" y="1398"/>
                    <a:pt x="5640" y="831"/>
                    <a:pt x="5167" y="453"/>
                  </a:cubicBezTo>
                  <a:cubicBezTo>
                    <a:pt x="4779" y="151"/>
                    <a:pt x="4305" y="0"/>
                    <a:pt x="3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4" name="Google Shape;9944;p73"/>
            <p:cNvSpPr/>
            <p:nvPr/>
          </p:nvSpPr>
          <p:spPr>
            <a:xfrm>
              <a:off x="-25465200" y="4003875"/>
              <a:ext cx="208725" cy="207150"/>
            </a:xfrm>
            <a:custGeom>
              <a:avLst/>
              <a:gdLst/>
              <a:ahLst/>
              <a:cxnLst/>
              <a:rect l="l" t="t" r="r" b="b"/>
              <a:pathLst>
                <a:path w="8349" h="8286" extrusionOk="0">
                  <a:moveTo>
                    <a:pt x="5419" y="0"/>
                  </a:moveTo>
                  <a:lnTo>
                    <a:pt x="4883" y="567"/>
                  </a:lnTo>
                  <a:lnTo>
                    <a:pt x="5450" y="1103"/>
                  </a:lnTo>
                  <a:cubicBezTo>
                    <a:pt x="5545" y="1229"/>
                    <a:pt x="5545" y="1449"/>
                    <a:pt x="5450" y="1575"/>
                  </a:cubicBezTo>
                  <a:cubicBezTo>
                    <a:pt x="5356" y="1670"/>
                    <a:pt x="5293" y="1702"/>
                    <a:pt x="5198" y="1702"/>
                  </a:cubicBezTo>
                  <a:cubicBezTo>
                    <a:pt x="5135" y="1702"/>
                    <a:pt x="5009" y="1670"/>
                    <a:pt x="4978" y="1575"/>
                  </a:cubicBezTo>
                  <a:lnTo>
                    <a:pt x="4411" y="1040"/>
                  </a:lnTo>
                  <a:lnTo>
                    <a:pt x="3938" y="1512"/>
                  </a:lnTo>
                  <a:lnTo>
                    <a:pt x="4505" y="2048"/>
                  </a:lnTo>
                  <a:cubicBezTo>
                    <a:pt x="4631" y="2174"/>
                    <a:pt x="4631" y="2395"/>
                    <a:pt x="4505" y="2521"/>
                  </a:cubicBezTo>
                  <a:cubicBezTo>
                    <a:pt x="4411" y="2615"/>
                    <a:pt x="4348" y="2647"/>
                    <a:pt x="4253" y="2647"/>
                  </a:cubicBezTo>
                  <a:cubicBezTo>
                    <a:pt x="4190" y="2647"/>
                    <a:pt x="4064" y="2615"/>
                    <a:pt x="4033" y="2521"/>
                  </a:cubicBezTo>
                  <a:lnTo>
                    <a:pt x="3466" y="1985"/>
                  </a:lnTo>
                  <a:lnTo>
                    <a:pt x="3214" y="2237"/>
                  </a:lnTo>
                  <a:cubicBezTo>
                    <a:pt x="2773" y="2678"/>
                    <a:pt x="2458" y="3277"/>
                    <a:pt x="2363" y="3907"/>
                  </a:cubicBezTo>
                  <a:cubicBezTo>
                    <a:pt x="2300" y="4379"/>
                    <a:pt x="2111" y="4852"/>
                    <a:pt x="1733" y="5167"/>
                  </a:cubicBezTo>
                  <a:lnTo>
                    <a:pt x="410" y="6490"/>
                  </a:lnTo>
                  <a:cubicBezTo>
                    <a:pt x="0" y="6900"/>
                    <a:pt x="0" y="7561"/>
                    <a:pt x="410" y="7971"/>
                  </a:cubicBezTo>
                  <a:cubicBezTo>
                    <a:pt x="599" y="8160"/>
                    <a:pt x="882" y="8286"/>
                    <a:pt x="1166" y="8286"/>
                  </a:cubicBezTo>
                  <a:cubicBezTo>
                    <a:pt x="1418" y="8286"/>
                    <a:pt x="1701" y="8160"/>
                    <a:pt x="1890" y="7971"/>
                  </a:cubicBezTo>
                  <a:lnTo>
                    <a:pt x="3245" y="6616"/>
                  </a:lnTo>
                  <a:cubicBezTo>
                    <a:pt x="3592" y="6270"/>
                    <a:pt x="4033" y="6081"/>
                    <a:pt x="4505" y="5986"/>
                  </a:cubicBezTo>
                  <a:cubicBezTo>
                    <a:pt x="5135" y="5923"/>
                    <a:pt x="5734" y="5608"/>
                    <a:pt x="6144" y="5167"/>
                  </a:cubicBezTo>
                  <a:lnTo>
                    <a:pt x="8349" y="2962"/>
                  </a:lnTo>
                  <a:lnTo>
                    <a:pt x="54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45" name="Google Shape;9945;p73"/>
          <p:cNvGrpSpPr/>
          <p:nvPr/>
        </p:nvGrpSpPr>
        <p:grpSpPr>
          <a:xfrm>
            <a:off x="7089388" y="2919148"/>
            <a:ext cx="351880" cy="352803"/>
            <a:chOff x="-23615075" y="3148525"/>
            <a:chExt cx="295375" cy="296150"/>
          </a:xfrm>
          <a:solidFill>
            <a:srgbClr val="FFC000"/>
          </a:solidFill>
        </p:grpSpPr>
        <p:sp>
          <p:nvSpPr>
            <p:cNvPr id="9946" name="Google Shape;9946;p73"/>
            <p:cNvSpPr/>
            <p:nvPr/>
          </p:nvSpPr>
          <p:spPr>
            <a:xfrm>
              <a:off x="-23493775" y="3183950"/>
              <a:ext cx="52775" cy="53600"/>
            </a:xfrm>
            <a:custGeom>
              <a:avLst/>
              <a:gdLst/>
              <a:ahLst/>
              <a:cxnLst/>
              <a:rect l="l" t="t" r="r" b="b"/>
              <a:pathLst>
                <a:path w="2111" h="2144" extrusionOk="0">
                  <a:moveTo>
                    <a:pt x="1040" y="1"/>
                  </a:moveTo>
                  <a:cubicBezTo>
                    <a:pt x="851" y="1"/>
                    <a:pt x="693" y="158"/>
                    <a:pt x="693" y="347"/>
                  </a:cubicBezTo>
                  <a:lnTo>
                    <a:pt x="693" y="725"/>
                  </a:lnTo>
                  <a:lnTo>
                    <a:pt x="347" y="725"/>
                  </a:lnTo>
                  <a:cubicBezTo>
                    <a:pt x="158" y="725"/>
                    <a:pt x="0" y="883"/>
                    <a:pt x="0" y="1072"/>
                  </a:cubicBezTo>
                  <a:cubicBezTo>
                    <a:pt x="0" y="1261"/>
                    <a:pt x="158" y="1418"/>
                    <a:pt x="347" y="1418"/>
                  </a:cubicBezTo>
                  <a:lnTo>
                    <a:pt x="693" y="1418"/>
                  </a:lnTo>
                  <a:lnTo>
                    <a:pt x="693" y="1765"/>
                  </a:lnTo>
                  <a:cubicBezTo>
                    <a:pt x="693" y="1986"/>
                    <a:pt x="851" y="2143"/>
                    <a:pt x="1040" y="2143"/>
                  </a:cubicBezTo>
                  <a:cubicBezTo>
                    <a:pt x="1260" y="2143"/>
                    <a:pt x="1418" y="1986"/>
                    <a:pt x="1418" y="1765"/>
                  </a:cubicBezTo>
                  <a:lnTo>
                    <a:pt x="1418" y="1418"/>
                  </a:lnTo>
                  <a:lnTo>
                    <a:pt x="1764" y="1418"/>
                  </a:lnTo>
                  <a:cubicBezTo>
                    <a:pt x="1953" y="1418"/>
                    <a:pt x="2111" y="1261"/>
                    <a:pt x="2111" y="1072"/>
                  </a:cubicBezTo>
                  <a:cubicBezTo>
                    <a:pt x="2111" y="883"/>
                    <a:pt x="1953" y="725"/>
                    <a:pt x="1764" y="725"/>
                  </a:cubicBezTo>
                  <a:lnTo>
                    <a:pt x="1418" y="725"/>
                  </a:lnTo>
                  <a:lnTo>
                    <a:pt x="1418" y="347"/>
                  </a:lnTo>
                  <a:cubicBezTo>
                    <a:pt x="1418" y="158"/>
                    <a:pt x="1260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7" name="Google Shape;9947;p73"/>
            <p:cNvSpPr/>
            <p:nvPr/>
          </p:nvSpPr>
          <p:spPr>
            <a:xfrm>
              <a:off x="-23615075" y="3268225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1008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6585"/>
                  </a:lnTo>
                  <a:cubicBezTo>
                    <a:pt x="0" y="6774"/>
                    <a:pt x="158" y="6932"/>
                    <a:pt x="347" y="6932"/>
                  </a:cubicBezTo>
                  <a:lnTo>
                    <a:pt x="1386" y="6932"/>
                  </a:lnTo>
                  <a:lnTo>
                    <a:pt x="1386" y="4285"/>
                  </a:lnTo>
                  <a:lnTo>
                    <a:pt x="662" y="4285"/>
                  </a:lnTo>
                  <a:lnTo>
                    <a:pt x="662" y="3561"/>
                  </a:lnTo>
                  <a:lnTo>
                    <a:pt x="1386" y="3561"/>
                  </a:lnTo>
                  <a:lnTo>
                    <a:pt x="1386" y="2868"/>
                  </a:lnTo>
                  <a:lnTo>
                    <a:pt x="662" y="2868"/>
                  </a:lnTo>
                  <a:lnTo>
                    <a:pt x="662" y="2143"/>
                  </a:lnTo>
                  <a:lnTo>
                    <a:pt x="1386" y="2143"/>
                  </a:lnTo>
                  <a:lnTo>
                    <a:pt x="1386" y="1418"/>
                  </a:lnTo>
                  <a:lnTo>
                    <a:pt x="662" y="1418"/>
                  </a:lnTo>
                  <a:lnTo>
                    <a:pt x="662" y="1072"/>
                  </a:lnTo>
                  <a:cubicBezTo>
                    <a:pt x="662" y="883"/>
                    <a:pt x="819" y="725"/>
                    <a:pt x="1008" y="725"/>
                  </a:cubicBezTo>
                  <a:lnTo>
                    <a:pt x="1386" y="725"/>
                  </a:ln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8" name="Google Shape;9948;p73"/>
            <p:cNvSpPr/>
            <p:nvPr/>
          </p:nvSpPr>
          <p:spPr>
            <a:xfrm>
              <a:off x="-23354375" y="3270600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0" y="0"/>
                  </a:moveTo>
                  <a:lnTo>
                    <a:pt x="0" y="725"/>
                  </a:lnTo>
                  <a:lnTo>
                    <a:pt x="347" y="725"/>
                  </a:lnTo>
                  <a:cubicBezTo>
                    <a:pt x="568" y="725"/>
                    <a:pt x="725" y="882"/>
                    <a:pt x="725" y="1071"/>
                  </a:cubicBezTo>
                  <a:lnTo>
                    <a:pt x="725" y="1418"/>
                  </a:lnTo>
                  <a:lnTo>
                    <a:pt x="0" y="1418"/>
                  </a:lnTo>
                  <a:lnTo>
                    <a:pt x="0" y="2143"/>
                  </a:lnTo>
                  <a:lnTo>
                    <a:pt x="725" y="2143"/>
                  </a:lnTo>
                  <a:lnTo>
                    <a:pt x="725" y="2836"/>
                  </a:lnTo>
                  <a:lnTo>
                    <a:pt x="0" y="2836"/>
                  </a:lnTo>
                  <a:lnTo>
                    <a:pt x="0" y="3560"/>
                  </a:lnTo>
                  <a:lnTo>
                    <a:pt x="725" y="3560"/>
                  </a:lnTo>
                  <a:lnTo>
                    <a:pt x="725" y="4253"/>
                  </a:lnTo>
                  <a:lnTo>
                    <a:pt x="0" y="4253"/>
                  </a:lnTo>
                  <a:lnTo>
                    <a:pt x="0" y="6931"/>
                  </a:lnTo>
                  <a:lnTo>
                    <a:pt x="1040" y="6931"/>
                  </a:lnTo>
                  <a:cubicBezTo>
                    <a:pt x="1229" y="6931"/>
                    <a:pt x="1387" y="6774"/>
                    <a:pt x="1387" y="6585"/>
                  </a:cubicBezTo>
                  <a:lnTo>
                    <a:pt x="1387" y="1040"/>
                  </a:lnTo>
                  <a:cubicBezTo>
                    <a:pt x="1387" y="441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9" name="Google Shape;9949;p73"/>
            <p:cNvSpPr/>
            <p:nvPr/>
          </p:nvSpPr>
          <p:spPr>
            <a:xfrm>
              <a:off x="-23562300" y="3148525"/>
              <a:ext cx="191400" cy="296150"/>
            </a:xfrm>
            <a:custGeom>
              <a:avLst/>
              <a:gdLst/>
              <a:ahLst/>
              <a:cxnLst/>
              <a:rect l="l" t="t" r="r" b="b"/>
              <a:pathLst>
                <a:path w="7656" h="11846" extrusionOk="0">
                  <a:moveTo>
                    <a:pt x="5545" y="662"/>
                  </a:moveTo>
                  <a:lnTo>
                    <a:pt x="5545" y="1764"/>
                  </a:lnTo>
                  <a:lnTo>
                    <a:pt x="5545" y="4222"/>
                  </a:lnTo>
                  <a:lnTo>
                    <a:pt x="2079" y="4222"/>
                  </a:lnTo>
                  <a:lnTo>
                    <a:pt x="2079" y="1764"/>
                  </a:lnTo>
                  <a:lnTo>
                    <a:pt x="2079" y="662"/>
                  </a:lnTo>
                  <a:close/>
                  <a:moveTo>
                    <a:pt x="3434" y="4883"/>
                  </a:moveTo>
                  <a:lnTo>
                    <a:pt x="3434" y="5608"/>
                  </a:lnTo>
                  <a:lnTo>
                    <a:pt x="2079" y="5608"/>
                  </a:lnTo>
                  <a:lnTo>
                    <a:pt x="2079" y="4883"/>
                  </a:lnTo>
                  <a:close/>
                  <a:moveTo>
                    <a:pt x="5513" y="4883"/>
                  </a:moveTo>
                  <a:lnTo>
                    <a:pt x="5513" y="5608"/>
                  </a:lnTo>
                  <a:lnTo>
                    <a:pt x="4159" y="5608"/>
                  </a:lnTo>
                  <a:lnTo>
                    <a:pt x="4159" y="4883"/>
                  </a:lnTo>
                  <a:close/>
                  <a:moveTo>
                    <a:pt x="3434" y="6301"/>
                  </a:moveTo>
                  <a:lnTo>
                    <a:pt x="3434" y="7026"/>
                  </a:lnTo>
                  <a:lnTo>
                    <a:pt x="2079" y="7026"/>
                  </a:lnTo>
                  <a:lnTo>
                    <a:pt x="2079" y="6301"/>
                  </a:lnTo>
                  <a:close/>
                  <a:moveTo>
                    <a:pt x="5513" y="6301"/>
                  </a:moveTo>
                  <a:lnTo>
                    <a:pt x="5513" y="7026"/>
                  </a:lnTo>
                  <a:lnTo>
                    <a:pt x="4159" y="7026"/>
                  </a:lnTo>
                  <a:lnTo>
                    <a:pt x="4159" y="6301"/>
                  </a:lnTo>
                  <a:close/>
                  <a:moveTo>
                    <a:pt x="3434" y="7687"/>
                  </a:moveTo>
                  <a:lnTo>
                    <a:pt x="3434" y="8380"/>
                  </a:lnTo>
                  <a:lnTo>
                    <a:pt x="2079" y="8380"/>
                  </a:lnTo>
                  <a:lnTo>
                    <a:pt x="2079" y="7687"/>
                  </a:lnTo>
                  <a:close/>
                  <a:moveTo>
                    <a:pt x="5513" y="7687"/>
                  </a:moveTo>
                  <a:lnTo>
                    <a:pt x="5513" y="8380"/>
                  </a:lnTo>
                  <a:lnTo>
                    <a:pt x="4159" y="8380"/>
                  </a:lnTo>
                  <a:lnTo>
                    <a:pt x="4159" y="7687"/>
                  </a:lnTo>
                  <a:close/>
                  <a:moveTo>
                    <a:pt x="1733" y="0"/>
                  </a:moveTo>
                  <a:cubicBezTo>
                    <a:pt x="1544" y="0"/>
                    <a:pt x="1386" y="158"/>
                    <a:pt x="1386" y="347"/>
                  </a:cubicBezTo>
                  <a:lnTo>
                    <a:pt x="1386" y="1449"/>
                  </a:lnTo>
                  <a:lnTo>
                    <a:pt x="1040" y="1449"/>
                  </a:lnTo>
                  <a:cubicBezTo>
                    <a:pt x="441" y="1449"/>
                    <a:pt x="0" y="1922"/>
                    <a:pt x="0" y="2489"/>
                  </a:cubicBezTo>
                  <a:lnTo>
                    <a:pt x="0" y="11846"/>
                  </a:lnTo>
                  <a:lnTo>
                    <a:pt x="2804" y="11846"/>
                  </a:lnTo>
                  <a:lnTo>
                    <a:pt x="2804" y="10491"/>
                  </a:lnTo>
                  <a:lnTo>
                    <a:pt x="4883" y="10491"/>
                  </a:lnTo>
                  <a:cubicBezTo>
                    <a:pt x="4852" y="10586"/>
                    <a:pt x="4852" y="11688"/>
                    <a:pt x="4852" y="11846"/>
                  </a:cubicBezTo>
                  <a:lnTo>
                    <a:pt x="7656" y="11846"/>
                  </a:lnTo>
                  <a:lnTo>
                    <a:pt x="7656" y="2489"/>
                  </a:lnTo>
                  <a:cubicBezTo>
                    <a:pt x="7656" y="1890"/>
                    <a:pt x="7183" y="1449"/>
                    <a:pt x="6616" y="1449"/>
                  </a:cubicBezTo>
                  <a:lnTo>
                    <a:pt x="6270" y="1449"/>
                  </a:lnTo>
                  <a:lnTo>
                    <a:pt x="6270" y="347"/>
                  </a:lnTo>
                  <a:cubicBezTo>
                    <a:pt x="6270" y="158"/>
                    <a:pt x="6112" y="0"/>
                    <a:pt x="59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50" name="Google Shape;9950;p73"/>
          <p:cNvSpPr/>
          <p:nvPr/>
        </p:nvSpPr>
        <p:spPr>
          <a:xfrm>
            <a:off x="7087484" y="3397507"/>
            <a:ext cx="356586" cy="353876"/>
          </a:xfrm>
          <a:custGeom>
            <a:avLst/>
            <a:gdLst/>
            <a:ahLst/>
            <a:cxnLst/>
            <a:rect l="l" t="t" r="r" b="b"/>
            <a:pathLst>
              <a:path w="11973" h="11882" extrusionOk="0">
                <a:moveTo>
                  <a:pt x="6302" y="725"/>
                </a:moveTo>
                <a:lnTo>
                  <a:pt x="6302" y="1639"/>
                </a:lnTo>
                <a:cubicBezTo>
                  <a:pt x="6302" y="2111"/>
                  <a:pt x="6522" y="2552"/>
                  <a:pt x="6837" y="2867"/>
                </a:cubicBezTo>
                <a:lnTo>
                  <a:pt x="7152" y="3182"/>
                </a:lnTo>
                <a:cubicBezTo>
                  <a:pt x="6900" y="3340"/>
                  <a:pt x="6774" y="3560"/>
                  <a:pt x="6711" y="3749"/>
                </a:cubicBezTo>
                <a:cubicBezTo>
                  <a:pt x="6479" y="3517"/>
                  <a:pt x="6209" y="3407"/>
                  <a:pt x="5942" y="3407"/>
                </a:cubicBezTo>
                <a:cubicBezTo>
                  <a:pt x="5665" y="3407"/>
                  <a:pt x="5392" y="3525"/>
                  <a:pt x="5168" y="3749"/>
                </a:cubicBezTo>
                <a:cubicBezTo>
                  <a:pt x="5042" y="3497"/>
                  <a:pt x="4979" y="3340"/>
                  <a:pt x="4758" y="3151"/>
                </a:cubicBezTo>
                <a:lnTo>
                  <a:pt x="5105" y="2836"/>
                </a:lnTo>
                <a:cubicBezTo>
                  <a:pt x="5420" y="2521"/>
                  <a:pt x="5609" y="2080"/>
                  <a:pt x="5609" y="1607"/>
                </a:cubicBezTo>
                <a:lnTo>
                  <a:pt x="5609" y="725"/>
                </a:lnTo>
                <a:close/>
                <a:moveTo>
                  <a:pt x="5231" y="0"/>
                </a:moveTo>
                <a:cubicBezTo>
                  <a:pt x="5042" y="0"/>
                  <a:pt x="4884" y="158"/>
                  <a:pt x="4884" y="347"/>
                </a:cubicBezTo>
                <a:lnTo>
                  <a:pt x="4884" y="725"/>
                </a:lnTo>
                <a:lnTo>
                  <a:pt x="4884" y="1639"/>
                </a:lnTo>
                <a:cubicBezTo>
                  <a:pt x="4884" y="1922"/>
                  <a:pt x="4758" y="2206"/>
                  <a:pt x="4569" y="2395"/>
                </a:cubicBezTo>
                <a:lnTo>
                  <a:pt x="4096" y="2867"/>
                </a:lnTo>
                <a:lnTo>
                  <a:pt x="4033" y="2867"/>
                </a:lnTo>
                <a:cubicBezTo>
                  <a:pt x="2206" y="2867"/>
                  <a:pt x="127" y="7404"/>
                  <a:pt x="32" y="9830"/>
                </a:cubicBezTo>
                <a:cubicBezTo>
                  <a:pt x="1" y="11311"/>
                  <a:pt x="631" y="11846"/>
                  <a:pt x="1292" y="11846"/>
                </a:cubicBezTo>
                <a:cubicBezTo>
                  <a:pt x="1346" y="11852"/>
                  <a:pt x="1398" y="11855"/>
                  <a:pt x="1450" y="11855"/>
                </a:cubicBezTo>
                <a:cubicBezTo>
                  <a:pt x="2222" y="11855"/>
                  <a:pt x="2817" y="11224"/>
                  <a:pt x="3466" y="10869"/>
                </a:cubicBezTo>
                <a:cubicBezTo>
                  <a:pt x="4033" y="10554"/>
                  <a:pt x="4537" y="10271"/>
                  <a:pt x="4884" y="9767"/>
                </a:cubicBezTo>
                <a:cubicBezTo>
                  <a:pt x="5357" y="9137"/>
                  <a:pt x="5640" y="7593"/>
                  <a:pt x="5640" y="6144"/>
                </a:cubicBezTo>
                <a:lnTo>
                  <a:pt x="5640" y="6144"/>
                </a:lnTo>
                <a:lnTo>
                  <a:pt x="4222" y="7561"/>
                </a:lnTo>
                <a:cubicBezTo>
                  <a:pt x="4222" y="7593"/>
                  <a:pt x="4191" y="7593"/>
                  <a:pt x="4191" y="7624"/>
                </a:cubicBezTo>
                <a:cubicBezTo>
                  <a:pt x="4159" y="7687"/>
                  <a:pt x="4159" y="7687"/>
                  <a:pt x="4096" y="7687"/>
                </a:cubicBezTo>
                <a:lnTo>
                  <a:pt x="2773" y="9011"/>
                </a:lnTo>
                <a:cubicBezTo>
                  <a:pt x="2710" y="9074"/>
                  <a:pt x="2616" y="9105"/>
                  <a:pt x="2525" y="9105"/>
                </a:cubicBezTo>
                <a:cubicBezTo>
                  <a:pt x="2435" y="9105"/>
                  <a:pt x="2348" y="9074"/>
                  <a:pt x="2301" y="9011"/>
                </a:cubicBezTo>
                <a:cubicBezTo>
                  <a:pt x="2175" y="8885"/>
                  <a:pt x="2175" y="8664"/>
                  <a:pt x="2301" y="8538"/>
                </a:cubicBezTo>
                <a:lnTo>
                  <a:pt x="3435" y="7404"/>
                </a:lnTo>
                <a:lnTo>
                  <a:pt x="2994" y="6963"/>
                </a:lnTo>
                <a:cubicBezTo>
                  <a:pt x="2931" y="6900"/>
                  <a:pt x="2899" y="6805"/>
                  <a:pt x="2899" y="6742"/>
                </a:cubicBezTo>
                <a:cubicBezTo>
                  <a:pt x="2899" y="6648"/>
                  <a:pt x="2931" y="6585"/>
                  <a:pt x="2962" y="6490"/>
                </a:cubicBezTo>
                <a:cubicBezTo>
                  <a:pt x="3029" y="6424"/>
                  <a:pt x="3122" y="6384"/>
                  <a:pt x="3213" y="6384"/>
                </a:cubicBezTo>
                <a:cubicBezTo>
                  <a:pt x="3295" y="6384"/>
                  <a:pt x="3375" y="6416"/>
                  <a:pt x="3435" y="6490"/>
                </a:cubicBezTo>
                <a:lnTo>
                  <a:pt x="3907" y="6931"/>
                </a:lnTo>
                <a:lnTo>
                  <a:pt x="5546" y="5262"/>
                </a:lnTo>
                <a:lnTo>
                  <a:pt x="5451" y="4568"/>
                </a:lnTo>
                <a:lnTo>
                  <a:pt x="5703" y="4285"/>
                </a:lnTo>
                <a:cubicBezTo>
                  <a:pt x="5766" y="4222"/>
                  <a:pt x="5861" y="4190"/>
                  <a:pt x="5951" y="4190"/>
                </a:cubicBezTo>
                <a:cubicBezTo>
                  <a:pt x="6042" y="4190"/>
                  <a:pt x="6128" y="4222"/>
                  <a:pt x="6176" y="4285"/>
                </a:cubicBezTo>
                <a:lnTo>
                  <a:pt x="6459" y="4568"/>
                </a:lnTo>
                <a:cubicBezTo>
                  <a:pt x="6428" y="4789"/>
                  <a:pt x="6396" y="5010"/>
                  <a:pt x="6333" y="5262"/>
                </a:cubicBezTo>
                <a:lnTo>
                  <a:pt x="8035" y="6963"/>
                </a:lnTo>
                <a:lnTo>
                  <a:pt x="8476" y="6522"/>
                </a:lnTo>
                <a:cubicBezTo>
                  <a:pt x="8539" y="6475"/>
                  <a:pt x="8625" y="6451"/>
                  <a:pt x="8712" y="6451"/>
                </a:cubicBezTo>
                <a:cubicBezTo>
                  <a:pt x="8799" y="6451"/>
                  <a:pt x="8885" y="6475"/>
                  <a:pt x="8948" y="6522"/>
                </a:cubicBezTo>
                <a:cubicBezTo>
                  <a:pt x="9074" y="6648"/>
                  <a:pt x="9074" y="6900"/>
                  <a:pt x="8948" y="6994"/>
                </a:cubicBezTo>
                <a:lnTo>
                  <a:pt x="8507" y="7435"/>
                </a:lnTo>
                <a:lnTo>
                  <a:pt x="9641" y="8570"/>
                </a:lnTo>
                <a:cubicBezTo>
                  <a:pt x="9767" y="8696"/>
                  <a:pt x="9767" y="8948"/>
                  <a:pt x="9641" y="9042"/>
                </a:cubicBezTo>
                <a:cubicBezTo>
                  <a:pt x="9594" y="9105"/>
                  <a:pt x="9507" y="9137"/>
                  <a:pt x="9417" y="9137"/>
                </a:cubicBezTo>
                <a:cubicBezTo>
                  <a:pt x="9326" y="9137"/>
                  <a:pt x="9232" y="9105"/>
                  <a:pt x="9169" y="9042"/>
                </a:cubicBezTo>
                <a:lnTo>
                  <a:pt x="6302" y="6175"/>
                </a:lnTo>
                <a:lnTo>
                  <a:pt x="6302" y="6175"/>
                </a:lnTo>
                <a:cubicBezTo>
                  <a:pt x="6270" y="7624"/>
                  <a:pt x="6585" y="9168"/>
                  <a:pt x="7058" y="9798"/>
                </a:cubicBezTo>
                <a:cubicBezTo>
                  <a:pt x="7404" y="10302"/>
                  <a:pt x="7909" y="10617"/>
                  <a:pt x="8476" y="10901"/>
                </a:cubicBezTo>
                <a:cubicBezTo>
                  <a:pt x="9136" y="11291"/>
                  <a:pt x="9711" y="11882"/>
                  <a:pt x="10527" y="11882"/>
                </a:cubicBezTo>
                <a:cubicBezTo>
                  <a:pt x="10567" y="11882"/>
                  <a:pt x="10608" y="11881"/>
                  <a:pt x="10649" y="11878"/>
                </a:cubicBezTo>
                <a:cubicBezTo>
                  <a:pt x="11028" y="11846"/>
                  <a:pt x="11973" y="11626"/>
                  <a:pt x="11910" y="9893"/>
                </a:cubicBezTo>
                <a:cubicBezTo>
                  <a:pt x="11752" y="7372"/>
                  <a:pt x="9673" y="2836"/>
                  <a:pt x="7846" y="2836"/>
                </a:cubicBezTo>
                <a:lnTo>
                  <a:pt x="7751" y="2836"/>
                </a:lnTo>
                <a:lnTo>
                  <a:pt x="7310" y="2363"/>
                </a:lnTo>
                <a:cubicBezTo>
                  <a:pt x="7089" y="2174"/>
                  <a:pt x="6963" y="1891"/>
                  <a:pt x="6963" y="1607"/>
                </a:cubicBezTo>
                <a:lnTo>
                  <a:pt x="6963" y="725"/>
                </a:lnTo>
                <a:lnTo>
                  <a:pt x="6963" y="347"/>
                </a:lnTo>
                <a:cubicBezTo>
                  <a:pt x="6963" y="158"/>
                  <a:pt x="6806" y="0"/>
                  <a:pt x="661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51" name="Google Shape;9951;p73"/>
          <p:cNvGrpSpPr/>
          <p:nvPr/>
        </p:nvGrpSpPr>
        <p:grpSpPr>
          <a:xfrm>
            <a:off x="7088911" y="3858427"/>
            <a:ext cx="352833" cy="332194"/>
            <a:chOff x="-23615075" y="3906200"/>
            <a:chExt cx="296175" cy="278850"/>
          </a:xfrm>
          <a:solidFill>
            <a:srgbClr val="FFC000"/>
          </a:solidFill>
        </p:grpSpPr>
        <p:sp>
          <p:nvSpPr>
            <p:cNvPr id="9952" name="Google Shape;9952;p73"/>
            <p:cNvSpPr/>
            <p:nvPr/>
          </p:nvSpPr>
          <p:spPr>
            <a:xfrm>
              <a:off x="-23615075" y="3954250"/>
              <a:ext cx="296175" cy="193775"/>
            </a:xfrm>
            <a:custGeom>
              <a:avLst/>
              <a:gdLst/>
              <a:ahLst/>
              <a:cxnLst/>
              <a:rect l="l" t="t" r="r" b="b"/>
              <a:pathLst>
                <a:path w="11847" h="7751" extrusionOk="0">
                  <a:moveTo>
                    <a:pt x="10838" y="2993"/>
                  </a:moveTo>
                  <a:cubicBezTo>
                    <a:pt x="11027" y="2993"/>
                    <a:pt x="11185" y="3119"/>
                    <a:pt x="11185" y="3340"/>
                  </a:cubicBezTo>
                  <a:cubicBezTo>
                    <a:pt x="11153" y="3403"/>
                    <a:pt x="11153" y="3497"/>
                    <a:pt x="11059" y="3529"/>
                  </a:cubicBezTo>
                  <a:cubicBezTo>
                    <a:pt x="10996" y="3592"/>
                    <a:pt x="10901" y="3687"/>
                    <a:pt x="10806" y="3687"/>
                  </a:cubicBezTo>
                  <a:lnTo>
                    <a:pt x="1040" y="3687"/>
                  </a:lnTo>
                  <a:cubicBezTo>
                    <a:pt x="914" y="3687"/>
                    <a:pt x="819" y="3655"/>
                    <a:pt x="756" y="3529"/>
                  </a:cubicBezTo>
                  <a:cubicBezTo>
                    <a:pt x="725" y="3497"/>
                    <a:pt x="662" y="3403"/>
                    <a:pt x="662" y="3340"/>
                  </a:cubicBezTo>
                  <a:cubicBezTo>
                    <a:pt x="662" y="3119"/>
                    <a:pt x="819" y="2993"/>
                    <a:pt x="1040" y="2993"/>
                  </a:cubicBezTo>
                  <a:close/>
                  <a:moveTo>
                    <a:pt x="9735" y="4411"/>
                  </a:moveTo>
                  <a:cubicBezTo>
                    <a:pt x="9641" y="4947"/>
                    <a:pt x="9357" y="5671"/>
                    <a:pt x="8507" y="6364"/>
                  </a:cubicBezTo>
                  <a:cubicBezTo>
                    <a:pt x="8444" y="6396"/>
                    <a:pt x="8349" y="6459"/>
                    <a:pt x="8318" y="6459"/>
                  </a:cubicBezTo>
                  <a:cubicBezTo>
                    <a:pt x="8192" y="6459"/>
                    <a:pt x="8129" y="6396"/>
                    <a:pt x="8034" y="6333"/>
                  </a:cubicBezTo>
                  <a:cubicBezTo>
                    <a:pt x="7908" y="6175"/>
                    <a:pt x="7971" y="5986"/>
                    <a:pt x="8066" y="5860"/>
                  </a:cubicBezTo>
                  <a:cubicBezTo>
                    <a:pt x="8696" y="5356"/>
                    <a:pt x="8948" y="4821"/>
                    <a:pt x="9011" y="4411"/>
                  </a:cubicBezTo>
                  <a:close/>
                  <a:moveTo>
                    <a:pt x="3497" y="0"/>
                  </a:moveTo>
                  <a:cubicBezTo>
                    <a:pt x="3434" y="95"/>
                    <a:pt x="3340" y="221"/>
                    <a:pt x="3214" y="347"/>
                  </a:cubicBezTo>
                  <a:lnTo>
                    <a:pt x="2237" y="1324"/>
                  </a:lnTo>
                  <a:cubicBezTo>
                    <a:pt x="2111" y="1450"/>
                    <a:pt x="1985" y="1576"/>
                    <a:pt x="1765" y="1639"/>
                  </a:cubicBezTo>
                  <a:lnTo>
                    <a:pt x="2174" y="2237"/>
                  </a:lnTo>
                  <a:lnTo>
                    <a:pt x="1040" y="2237"/>
                  </a:lnTo>
                  <a:cubicBezTo>
                    <a:pt x="441" y="2237"/>
                    <a:pt x="0" y="2710"/>
                    <a:pt x="0" y="3245"/>
                  </a:cubicBezTo>
                  <a:cubicBezTo>
                    <a:pt x="0" y="3497"/>
                    <a:pt x="63" y="3687"/>
                    <a:pt x="189" y="3876"/>
                  </a:cubicBezTo>
                  <a:cubicBezTo>
                    <a:pt x="315" y="4096"/>
                    <a:pt x="504" y="4191"/>
                    <a:pt x="756" y="4254"/>
                  </a:cubicBezTo>
                  <a:cubicBezTo>
                    <a:pt x="945" y="6018"/>
                    <a:pt x="1765" y="6932"/>
                    <a:pt x="2930" y="7719"/>
                  </a:cubicBezTo>
                  <a:cubicBezTo>
                    <a:pt x="2962" y="7751"/>
                    <a:pt x="3025" y="7751"/>
                    <a:pt x="3119" y="7751"/>
                  </a:cubicBezTo>
                  <a:lnTo>
                    <a:pt x="8696" y="7751"/>
                  </a:lnTo>
                  <a:cubicBezTo>
                    <a:pt x="8790" y="7751"/>
                    <a:pt x="8822" y="7719"/>
                    <a:pt x="8916" y="7719"/>
                  </a:cubicBezTo>
                  <a:cubicBezTo>
                    <a:pt x="10239" y="6805"/>
                    <a:pt x="10932" y="5671"/>
                    <a:pt x="11090" y="4254"/>
                  </a:cubicBezTo>
                  <a:cubicBezTo>
                    <a:pt x="11311" y="4159"/>
                    <a:pt x="11500" y="4033"/>
                    <a:pt x="11626" y="3876"/>
                  </a:cubicBezTo>
                  <a:cubicBezTo>
                    <a:pt x="11752" y="3687"/>
                    <a:pt x="11815" y="3497"/>
                    <a:pt x="11815" y="3245"/>
                  </a:cubicBezTo>
                  <a:cubicBezTo>
                    <a:pt x="11846" y="2741"/>
                    <a:pt x="11374" y="2269"/>
                    <a:pt x="10775" y="2269"/>
                  </a:cubicBezTo>
                  <a:lnTo>
                    <a:pt x="10712" y="2269"/>
                  </a:lnTo>
                  <a:cubicBezTo>
                    <a:pt x="10996" y="1733"/>
                    <a:pt x="11153" y="1135"/>
                    <a:pt x="11153" y="536"/>
                  </a:cubicBezTo>
                  <a:cubicBezTo>
                    <a:pt x="11153" y="347"/>
                    <a:pt x="10996" y="189"/>
                    <a:pt x="10775" y="189"/>
                  </a:cubicBezTo>
                  <a:cubicBezTo>
                    <a:pt x="9326" y="189"/>
                    <a:pt x="8034" y="1009"/>
                    <a:pt x="7404" y="2269"/>
                  </a:cubicBezTo>
                  <a:lnTo>
                    <a:pt x="6301" y="2269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3" name="Google Shape;9953;p73"/>
            <p:cNvSpPr/>
            <p:nvPr/>
          </p:nvSpPr>
          <p:spPr>
            <a:xfrm>
              <a:off x="-23615075" y="3906200"/>
              <a:ext cx="77200" cy="77225"/>
            </a:xfrm>
            <a:custGeom>
              <a:avLst/>
              <a:gdLst/>
              <a:ahLst/>
              <a:cxnLst/>
              <a:rect l="l" t="t" r="r" b="b"/>
              <a:pathLst>
                <a:path w="3088" h="3089" extrusionOk="0">
                  <a:moveTo>
                    <a:pt x="2009" y="1"/>
                  </a:moveTo>
                  <a:cubicBezTo>
                    <a:pt x="1733" y="1"/>
                    <a:pt x="1465" y="95"/>
                    <a:pt x="1292" y="284"/>
                  </a:cubicBezTo>
                  <a:lnTo>
                    <a:pt x="315" y="1292"/>
                  </a:lnTo>
                  <a:cubicBezTo>
                    <a:pt x="126" y="1481"/>
                    <a:pt x="0" y="1765"/>
                    <a:pt x="0" y="2017"/>
                  </a:cubicBezTo>
                  <a:cubicBezTo>
                    <a:pt x="0" y="2301"/>
                    <a:pt x="126" y="2584"/>
                    <a:pt x="315" y="2773"/>
                  </a:cubicBezTo>
                  <a:cubicBezTo>
                    <a:pt x="504" y="2962"/>
                    <a:pt x="756" y="3088"/>
                    <a:pt x="1040" y="3088"/>
                  </a:cubicBezTo>
                  <a:cubicBezTo>
                    <a:pt x="1292" y="3088"/>
                    <a:pt x="1576" y="2962"/>
                    <a:pt x="1765" y="2773"/>
                  </a:cubicBezTo>
                  <a:lnTo>
                    <a:pt x="2773" y="1796"/>
                  </a:lnTo>
                  <a:cubicBezTo>
                    <a:pt x="2962" y="1576"/>
                    <a:pt x="3088" y="1324"/>
                    <a:pt x="3088" y="1040"/>
                  </a:cubicBezTo>
                  <a:cubicBezTo>
                    <a:pt x="3088" y="757"/>
                    <a:pt x="2962" y="505"/>
                    <a:pt x="2773" y="284"/>
                  </a:cubicBezTo>
                  <a:cubicBezTo>
                    <a:pt x="2568" y="95"/>
                    <a:pt x="2284" y="1"/>
                    <a:pt x="2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4" name="Google Shape;9954;p73"/>
            <p:cNvSpPr/>
            <p:nvPr/>
          </p:nvSpPr>
          <p:spPr>
            <a:xfrm>
              <a:off x="-23543400" y="4167700"/>
              <a:ext cx="153600" cy="17350"/>
            </a:xfrm>
            <a:custGeom>
              <a:avLst/>
              <a:gdLst/>
              <a:ahLst/>
              <a:cxnLst/>
              <a:rect l="l" t="t" r="r" b="b"/>
              <a:pathLst>
                <a:path w="6144" h="694" extrusionOk="0">
                  <a:moveTo>
                    <a:pt x="0" y="0"/>
                  </a:moveTo>
                  <a:cubicBezTo>
                    <a:pt x="158" y="378"/>
                    <a:pt x="536" y="693"/>
                    <a:pt x="1008" y="693"/>
                  </a:cubicBezTo>
                  <a:lnTo>
                    <a:pt x="5167" y="693"/>
                  </a:lnTo>
                  <a:cubicBezTo>
                    <a:pt x="5608" y="693"/>
                    <a:pt x="5986" y="441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55" name="Google Shape;9955;p73"/>
          <p:cNvSpPr/>
          <p:nvPr/>
        </p:nvSpPr>
        <p:spPr>
          <a:xfrm>
            <a:off x="6207743" y="4290395"/>
            <a:ext cx="351880" cy="350957"/>
          </a:xfrm>
          <a:custGeom>
            <a:avLst/>
            <a:gdLst/>
            <a:ahLst/>
            <a:cxnLst/>
            <a:rect l="l" t="t" r="r" b="b"/>
            <a:pathLst>
              <a:path w="11815" h="11784" extrusionOk="0">
                <a:moveTo>
                  <a:pt x="6616" y="3434"/>
                </a:moveTo>
                <a:cubicBezTo>
                  <a:pt x="7215" y="3434"/>
                  <a:pt x="7625" y="3907"/>
                  <a:pt x="7625" y="4474"/>
                </a:cubicBezTo>
                <a:lnTo>
                  <a:pt x="7625" y="5514"/>
                </a:lnTo>
                <a:lnTo>
                  <a:pt x="6742" y="5514"/>
                </a:lnTo>
                <a:cubicBezTo>
                  <a:pt x="6648" y="5451"/>
                  <a:pt x="6585" y="5325"/>
                  <a:pt x="6490" y="5262"/>
                </a:cubicBezTo>
                <a:cubicBezTo>
                  <a:pt x="5986" y="4789"/>
                  <a:pt x="5388" y="4411"/>
                  <a:pt x="4695" y="4222"/>
                </a:cubicBezTo>
                <a:lnTo>
                  <a:pt x="4569" y="3434"/>
                </a:lnTo>
                <a:close/>
                <a:moveTo>
                  <a:pt x="3466" y="4884"/>
                </a:moveTo>
                <a:lnTo>
                  <a:pt x="3466" y="5577"/>
                </a:lnTo>
                <a:cubicBezTo>
                  <a:pt x="3056" y="5640"/>
                  <a:pt x="2678" y="5797"/>
                  <a:pt x="2363" y="6018"/>
                </a:cubicBezTo>
                <a:lnTo>
                  <a:pt x="1891" y="5577"/>
                </a:lnTo>
                <a:cubicBezTo>
                  <a:pt x="2332" y="5199"/>
                  <a:pt x="2867" y="4978"/>
                  <a:pt x="3466" y="4884"/>
                </a:cubicBezTo>
                <a:close/>
                <a:moveTo>
                  <a:pt x="4128" y="4852"/>
                </a:moveTo>
                <a:cubicBezTo>
                  <a:pt x="4726" y="4947"/>
                  <a:pt x="5262" y="5167"/>
                  <a:pt x="5703" y="5514"/>
                </a:cubicBezTo>
                <a:lnTo>
                  <a:pt x="5230" y="6049"/>
                </a:lnTo>
                <a:cubicBezTo>
                  <a:pt x="4915" y="5797"/>
                  <a:pt x="4537" y="5640"/>
                  <a:pt x="4128" y="5577"/>
                </a:cubicBezTo>
                <a:lnTo>
                  <a:pt x="4128" y="4852"/>
                </a:lnTo>
                <a:close/>
                <a:moveTo>
                  <a:pt x="1387" y="6049"/>
                </a:moveTo>
                <a:lnTo>
                  <a:pt x="1859" y="6522"/>
                </a:lnTo>
                <a:cubicBezTo>
                  <a:pt x="1607" y="6837"/>
                  <a:pt x="1450" y="7215"/>
                  <a:pt x="1387" y="7625"/>
                </a:cubicBezTo>
                <a:lnTo>
                  <a:pt x="662" y="7625"/>
                </a:lnTo>
                <a:cubicBezTo>
                  <a:pt x="788" y="7026"/>
                  <a:pt x="1009" y="6459"/>
                  <a:pt x="1387" y="6049"/>
                </a:cubicBezTo>
                <a:close/>
                <a:moveTo>
                  <a:pt x="6175" y="6049"/>
                </a:moveTo>
                <a:cubicBezTo>
                  <a:pt x="6553" y="6459"/>
                  <a:pt x="6774" y="7026"/>
                  <a:pt x="6837" y="7625"/>
                </a:cubicBezTo>
                <a:lnTo>
                  <a:pt x="6175" y="7625"/>
                </a:lnTo>
                <a:cubicBezTo>
                  <a:pt x="6112" y="7215"/>
                  <a:pt x="5955" y="6837"/>
                  <a:pt x="5703" y="6522"/>
                </a:cubicBezTo>
                <a:lnTo>
                  <a:pt x="6175" y="6049"/>
                </a:lnTo>
                <a:close/>
                <a:moveTo>
                  <a:pt x="1418" y="8318"/>
                </a:moveTo>
                <a:cubicBezTo>
                  <a:pt x="1481" y="8727"/>
                  <a:pt x="1670" y="9105"/>
                  <a:pt x="1891" y="9420"/>
                </a:cubicBezTo>
                <a:lnTo>
                  <a:pt x="1418" y="9893"/>
                </a:lnTo>
                <a:cubicBezTo>
                  <a:pt x="1009" y="9452"/>
                  <a:pt x="788" y="8916"/>
                  <a:pt x="693" y="8318"/>
                </a:cubicBezTo>
                <a:close/>
                <a:moveTo>
                  <a:pt x="6931" y="8318"/>
                </a:moveTo>
                <a:cubicBezTo>
                  <a:pt x="6805" y="8916"/>
                  <a:pt x="6585" y="9452"/>
                  <a:pt x="6207" y="9893"/>
                </a:cubicBezTo>
                <a:lnTo>
                  <a:pt x="5766" y="9420"/>
                </a:lnTo>
                <a:cubicBezTo>
                  <a:pt x="5986" y="9105"/>
                  <a:pt x="6144" y="8727"/>
                  <a:pt x="6207" y="8318"/>
                </a:cubicBezTo>
                <a:close/>
                <a:moveTo>
                  <a:pt x="2363" y="9893"/>
                </a:moveTo>
                <a:cubicBezTo>
                  <a:pt x="2678" y="10145"/>
                  <a:pt x="3056" y="10303"/>
                  <a:pt x="3466" y="10366"/>
                </a:cubicBezTo>
                <a:lnTo>
                  <a:pt x="3466" y="11027"/>
                </a:lnTo>
                <a:cubicBezTo>
                  <a:pt x="2867" y="10964"/>
                  <a:pt x="2332" y="10712"/>
                  <a:pt x="1891" y="10366"/>
                </a:cubicBezTo>
                <a:lnTo>
                  <a:pt x="2363" y="9893"/>
                </a:lnTo>
                <a:close/>
                <a:moveTo>
                  <a:pt x="5230" y="9861"/>
                </a:moveTo>
                <a:lnTo>
                  <a:pt x="5703" y="10334"/>
                </a:lnTo>
                <a:cubicBezTo>
                  <a:pt x="5262" y="10744"/>
                  <a:pt x="4726" y="10996"/>
                  <a:pt x="4128" y="11027"/>
                </a:cubicBezTo>
                <a:lnTo>
                  <a:pt x="4128" y="10334"/>
                </a:lnTo>
                <a:cubicBezTo>
                  <a:pt x="4537" y="10240"/>
                  <a:pt x="4915" y="10082"/>
                  <a:pt x="5230" y="9861"/>
                </a:cubicBezTo>
                <a:close/>
                <a:moveTo>
                  <a:pt x="9326" y="10366"/>
                </a:moveTo>
                <a:cubicBezTo>
                  <a:pt x="9546" y="10366"/>
                  <a:pt x="9704" y="10523"/>
                  <a:pt x="9704" y="10712"/>
                </a:cubicBezTo>
                <a:cubicBezTo>
                  <a:pt x="9672" y="10933"/>
                  <a:pt x="9546" y="11090"/>
                  <a:pt x="9326" y="11090"/>
                </a:cubicBezTo>
                <a:cubicBezTo>
                  <a:pt x="9137" y="11090"/>
                  <a:pt x="8979" y="10933"/>
                  <a:pt x="8979" y="10712"/>
                </a:cubicBezTo>
                <a:cubicBezTo>
                  <a:pt x="8979" y="10523"/>
                  <a:pt x="9137" y="10366"/>
                  <a:pt x="9326" y="10366"/>
                </a:cubicBezTo>
                <a:close/>
                <a:moveTo>
                  <a:pt x="1103" y="0"/>
                </a:moveTo>
                <a:cubicBezTo>
                  <a:pt x="504" y="0"/>
                  <a:pt x="63" y="473"/>
                  <a:pt x="63" y="1040"/>
                </a:cubicBezTo>
                <a:cubicBezTo>
                  <a:pt x="63" y="1576"/>
                  <a:pt x="536" y="2048"/>
                  <a:pt x="1103" y="2048"/>
                </a:cubicBezTo>
                <a:cubicBezTo>
                  <a:pt x="2048" y="2048"/>
                  <a:pt x="2363" y="2836"/>
                  <a:pt x="2489" y="3497"/>
                </a:cubicBezTo>
                <a:lnTo>
                  <a:pt x="2584" y="4348"/>
                </a:lnTo>
                <a:cubicBezTo>
                  <a:pt x="1072" y="4852"/>
                  <a:pt x="0" y="6301"/>
                  <a:pt x="0" y="7971"/>
                </a:cubicBezTo>
                <a:cubicBezTo>
                  <a:pt x="0" y="10050"/>
                  <a:pt x="1702" y="11783"/>
                  <a:pt x="3812" y="11783"/>
                </a:cubicBezTo>
                <a:cubicBezTo>
                  <a:pt x="5797" y="11783"/>
                  <a:pt x="7436" y="10240"/>
                  <a:pt x="7593" y="8318"/>
                </a:cubicBezTo>
                <a:lnTo>
                  <a:pt x="9011" y="8318"/>
                </a:lnTo>
                <a:lnTo>
                  <a:pt x="9011" y="9767"/>
                </a:lnTo>
                <a:cubicBezTo>
                  <a:pt x="8633" y="9924"/>
                  <a:pt x="8318" y="10271"/>
                  <a:pt x="8318" y="10744"/>
                </a:cubicBezTo>
                <a:cubicBezTo>
                  <a:pt x="8318" y="11342"/>
                  <a:pt x="8790" y="11783"/>
                  <a:pt x="9326" y="11783"/>
                </a:cubicBezTo>
                <a:cubicBezTo>
                  <a:pt x="9767" y="11783"/>
                  <a:pt x="10145" y="11500"/>
                  <a:pt x="10302" y="11059"/>
                </a:cubicBezTo>
                <a:lnTo>
                  <a:pt x="11468" y="11059"/>
                </a:lnTo>
                <a:cubicBezTo>
                  <a:pt x="11657" y="11059"/>
                  <a:pt x="11815" y="10901"/>
                  <a:pt x="11815" y="10712"/>
                </a:cubicBezTo>
                <a:cubicBezTo>
                  <a:pt x="11815" y="10555"/>
                  <a:pt x="11657" y="10397"/>
                  <a:pt x="11468" y="10397"/>
                </a:cubicBezTo>
                <a:lnTo>
                  <a:pt x="10302" y="10397"/>
                </a:lnTo>
                <a:cubicBezTo>
                  <a:pt x="10208" y="10145"/>
                  <a:pt x="9956" y="9893"/>
                  <a:pt x="9672" y="9767"/>
                </a:cubicBezTo>
                <a:lnTo>
                  <a:pt x="9672" y="8318"/>
                </a:lnTo>
                <a:lnTo>
                  <a:pt x="10744" y="8318"/>
                </a:lnTo>
                <a:cubicBezTo>
                  <a:pt x="10933" y="8318"/>
                  <a:pt x="11122" y="8160"/>
                  <a:pt x="11122" y="7971"/>
                </a:cubicBezTo>
                <a:cubicBezTo>
                  <a:pt x="11122" y="7782"/>
                  <a:pt x="10933" y="7593"/>
                  <a:pt x="10744" y="7593"/>
                </a:cubicBezTo>
                <a:lnTo>
                  <a:pt x="10397" y="7593"/>
                </a:lnTo>
                <a:lnTo>
                  <a:pt x="10397" y="7247"/>
                </a:lnTo>
                <a:cubicBezTo>
                  <a:pt x="10397" y="6301"/>
                  <a:pt x="9609" y="5514"/>
                  <a:pt x="8664" y="5514"/>
                </a:cubicBezTo>
                <a:lnTo>
                  <a:pt x="8318" y="5514"/>
                </a:lnTo>
                <a:lnTo>
                  <a:pt x="8318" y="4506"/>
                </a:lnTo>
                <a:cubicBezTo>
                  <a:pt x="8318" y="3560"/>
                  <a:pt x="7530" y="2773"/>
                  <a:pt x="6585" y="2773"/>
                </a:cubicBezTo>
                <a:lnTo>
                  <a:pt x="4411" y="2773"/>
                </a:lnTo>
                <a:cubicBezTo>
                  <a:pt x="3970" y="1040"/>
                  <a:pt x="2741" y="0"/>
                  <a:pt x="110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56" name="Google Shape;9956;p73"/>
          <p:cNvGrpSpPr/>
          <p:nvPr/>
        </p:nvGrpSpPr>
        <p:grpSpPr>
          <a:xfrm>
            <a:off x="6637880" y="1532068"/>
            <a:ext cx="353757" cy="352565"/>
            <a:chOff x="-26980600" y="3175500"/>
            <a:chExt cx="296950" cy="295950"/>
          </a:xfrm>
          <a:solidFill>
            <a:srgbClr val="FFC000"/>
          </a:solidFill>
        </p:grpSpPr>
        <p:sp>
          <p:nvSpPr>
            <p:cNvPr id="9957" name="Google Shape;9957;p73"/>
            <p:cNvSpPr/>
            <p:nvPr/>
          </p:nvSpPr>
          <p:spPr>
            <a:xfrm>
              <a:off x="-26798650" y="3175500"/>
              <a:ext cx="115000" cy="114025"/>
            </a:xfrm>
            <a:custGeom>
              <a:avLst/>
              <a:gdLst/>
              <a:ahLst/>
              <a:cxnLst/>
              <a:rect l="l" t="t" r="r" b="b"/>
              <a:pathLst>
                <a:path w="4600" h="4561" extrusionOk="0">
                  <a:moveTo>
                    <a:pt x="1115" y="0"/>
                  </a:moveTo>
                  <a:cubicBezTo>
                    <a:pt x="851" y="0"/>
                    <a:pt x="583" y="102"/>
                    <a:pt x="378" y="307"/>
                  </a:cubicBezTo>
                  <a:cubicBezTo>
                    <a:pt x="0" y="685"/>
                    <a:pt x="0" y="1378"/>
                    <a:pt x="378" y="1756"/>
                  </a:cubicBezTo>
                  <a:lnTo>
                    <a:pt x="2773" y="4245"/>
                  </a:lnTo>
                  <a:cubicBezTo>
                    <a:pt x="2962" y="4434"/>
                    <a:pt x="3245" y="4560"/>
                    <a:pt x="3529" y="4560"/>
                  </a:cubicBezTo>
                  <a:cubicBezTo>
                    <a:pt x="3812" y="4560"/>
                    <a:pt x="4064" y="4434"/>
                    <a:pt x="4285" y="4245"/>
                  </a:cubicBezTo>
                  <a:cubicBezTo>
                    <a:pt x="4474" y="4056"/>
                    <a:pt x="4600" y="3773"/>
                    <a:pt x="4600" y="3489"/>
                  </a:cubicBezTo>
                  <a:cubicBezTo>
                    <a:pt x="4600" y="3206"/>
                    <a:pt x="4474" y="2954"/>
                    <a:pt x="4285" y="2733"/>
                  </a:cubicBezTo>
                  <a:lnTo>
                    <a:pt x="1828" y="307"/>
                  </a:lnTo>
                  <a:cubicBezTo>
                    <a:pt x="1639" y="102"/>
                    <a:pt x="1379" y="0"/>
                    <a:pt x="11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8" name="Google Shape;9958;p73"/>
            <p:cNvSpPr/>
            <p:nvPr/>
          </p:nvSpPr>
          <p:spPr>
            <a:xfrm>
              <a:off x="-26980600" y="3325725"/>
              <a:ext cx="168575" cy="145725"/>
            </a:xfrm>
            <a:custGeom>
              <a:avLst/>
              <a:gdLst/>
              <a:ahLst/>
              <a:cxnLst/>
              <a:rect l="l" t="t" r="r" b="b"/>
              <a:pathLst>
                <a:path w="6743" h="5829" extrusionOk="0">
                  <a:moveTo>
                    <a:pt x="3797" y="2167"/>
                  </a:moveTo>
                  <a:cubicBezTo>
                    <a:pt x="3884" y="2167"/>
                    <a:pt x="3970" y="2190"/>
                    <a:pt x="4033" y="2237"/>
                  </a:cubicBezTo>
                  <a:cubicBezTo>
                    <a:pt x="4159" y="2363"/>
                    <a:pt x="4159" y="2616"/>
                    <a:pt x="4033" y="2710"/>
                  </a:cubicBezTo>
                  <a:cubicBezTo>
                    <a:pt x="3970" y="2773"/>
                    <a:pt x="3884" y="2805"/>
                    <a:pt x="3797" y="2805"/>
                  </a:cubicBezTo>
                  <a:cubicBezTo>
                    <a:pt x="3710" y="2805"/>
                    <a:pt x="3624" y="2773"/>
                    <a:pt x="3561" y="2710"/>
                  </a:cubicBezTo>
                  <a:cubicBezTo>
                    <a:pt x="3435" y="2616"/>
                    <a:pt x="3435" y="2363"/>
                    <a:pt x="3561" y="2237"/>
                  </a:cubicBezTo>
                  <a:cubicBezTo>
                    <a:pt x="3624" y="2190"/>
                    <a:pt x="3710" y="2167"/>
                    <a:pt x="3797" y="2167"/>
                  </a:cubicBezTo>
                  <a:close/>
                  <a:moveTo>
                    <a:pt x="2336" y="2639"/>
                  </a:moveTo>
                  <a:cubicBezTo>
                    <a:pt x="2426" y="2639"/>
                    <a:pt x="2521" y="2663"/>
                    <a:pt x="2584" y="2710"/>
                  </a:cubicBezTo>
                  <a:cubicBezTo>
                    <a:pt x="2679" y="2836"/>
                    <a:pt x="2679" y="3057"/>
                    <a:pt x="2584" y="3183"/>
                  </a:cubicBezTo>
                  <a:cubicBezTo>
                    <a:pt x="2521" y="3246"/>
                    <a:pt x="2426" y="3277"/>
                    <a:pt x="2336" y="3277"/>
                  </a:cubicBezTo>
                  <a:cubicBezTo>
                    <a:pt x="2245" y="3277"/>
                    <a:pt x="2159" y="3246"/>
                    <a:pt x="2111" y="3183"/>
                  </a:cubicBezTo>
                  <a:cubicBezTo>
                    <a:pt x="1985" y="3057"/>
                    <a:pt x="1985" y="2868"/>
                    <a:pt x="2111" y="2710"/>
                  </a:cubicBezTo>
                  <a:cubicBezTo>
                    <a:pt x="2159" y="2663"/>
                    <a:pt x="2245" y="2639"/>
                    <a:pt x="2336" y="2639"/>
                  </a:cubicBezTo>
                  <a:close/>
                  <a:moveTo>
                    <a:pt x="2931" y="1"/>
                  </a:moveTo>
                  <a:lnTo>
                    <a:pt x="599" y="2332"/>
                  </a:lnTo>
                  <a:cubicBezTo>
                    <a:pt x="221" y="2710"/>
                    <a:pt x="1" y="3214"/>
                    <a:pt x="1" y="3781"/>
                  </a:cubicBezTo>
                  <a:cubicBezTo>
                    <a:pt x="1" y="4317"/>
                    <a:pt x="221" y="4852"/>
                    <a:pt x="599" y="5230"/>
                  </a:cubicBezTo>
                  <a:cubicBezTo>
                    <a:pt x="1009" y="5608"/>
                    <a:pt x="1513" y="5829"/>
                    <a:pt x="2048" y="5829"/>
                  </a:cubicBezTo>
                  <a:cubicBezTo>
                    <a:pt x="2616" y="5829"/>
                    <a:pt x="3120" y="5640"/>
                    <a:pt x="3529" y="5230"/>
                  </a:cubicBezTo>
                  <a:lnTo>
                    <a:pt x="6743" y="2048"/>
                  </a:lnTo>
                  <a:cubicBezTo>
                    <a:pt x="6743" y="2017"/>
                    <a:pt x="6711" y="1954"/>
                    <a:pt x="6711" y="1922"/>
                  </a:cubicBezTo>
                  <a:cubicBezTo>
                    <a:pt x="6396" y="1418"/>
                    <a:pt x="5829" y="1103"/>
                    <a:pt x="5136" y="1103"/>
                  </a:cubicBezTo>
                  <a:lnTo>
                    <a:pt x="5104" y="1103"/>
                  </a:lnTo>
                  <a:cubicBezTo>
                    <a:pt x="5075" y="1104"/>
                    <a:pt x="5045" y="1105"/>
                    <a:pt x="5016" y="1105"/>
                  </a:cubicBezTo>
                  <a:cubicBezTo>
                    <a:pt x="4168" y="1105"/>
                    <a:pt x="3387" y="670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9" name="Google Shape;9959;p73"/>
            <p:cNvSpPr/>
            <p:nvPr/>
          </p:nvSpPr>
          <p:spPr>
            <a:xfrm>
              <a:off x="-26893950" y="3226500"/>
              <a:ext cx="159125" cy="137850"/>
            </a:xfrm>
            <a:custGeom>
              <a:avLst/>
              <a:gdLst/>
              <a:ahLst/>
              <a:cxnLst/>
              <a:rect l="l" t="t" r="r" b="b"/>
              <a:pathLst>
                <a:path w="6365" h="5514" extrusionOk="0">
                  <a:moveTo>
                    <a:pt x="3403" y="0"/>
                  </a:moveTo>
                  <a:lnTo>
                    <a:pt x="2678" y="693"/>
                  </a:lnTo>
                  <a:lnTo>
                    <a:pt x="2300" y="1103"/>
                  </a:lnTo>
                  <a:lnTo>
                    <a:pt x="3056" y="1859"/>
                  </a:lnTo>
                  <a:cubicBezTo>
                    <a:pt x="3151" y="1953"/>
                    <a:pt x="3151" y="2205"/>
                    <a:pt x="3056" y="2331"/>
                  </a:cubicBezTo>
                  <a:cubicBezTo>
                    <a:pt x="2962" y="2394"/>
                    <a:pt x="2899" y="2426"/>
                    <a:pt x="2804" y="2426"/>
                  </a:cubicBezTo>
                  <a:cubicBezTo>
                    <a:pt x="2741" y="2426"/>
                    <a:pt x="2615" y="2394"/>
                    <a:pt x="2584" y="2331"/>
                  </a:cubicBezTo>
                  <a:lnTo>
                    <a:pt x="1827" y="1575"/>
                  </a:lnTo>
                  <a:lnTo>
                    <a:pt x="1355" y="2048"/>
                  </a:lnTo>
                  <a:lnTo>
                    <a:pt x="2111" y="2804"/>
                  </a:lnTo>
                  <a:cubicBezTo>
                    <a:pt x="2205" y="2898"/>
                    <a:pt x="2205" y="3150"/>
                    <a:pt x="2111" y="3277"/>
                  </a:cubicBezTo>
                  <a:cubicBezTo>
                    <a:pt x="2016" y="3340"/>
                    <a:pt x="1953" y="3371"/>
                    <a:pt x="1859" y="3371"/>
                  </a:cubicBezTo>
                  <a:cubicBezTo>
                    <a:pt x="1796" y="3371"/>
                    <a:pt x="1670" y="3340"/>
                    <a:pt x="1638" y="3277"/>
                  </a:cubicBezTo>
                  <a:lnTo>
                    <a:pt x="882" y="2520"/>
                  </a:lnTo>
                  <a:lnTo>
                    <a:pt x="0" y="3371"/>
                  </a:lnTo>
                  <a:cubicBezTo>
                    <a:pt x="0" y="3403"/>
                    <a:pt x="63" y="3466"/>
                    <a:pt x="63" y="3497"/>
                  </a:cubicBezTo>
                  <a:cubicBezTo>
                    <a:pt x="364" y="4068"/>
                    <a:pt x="894" y="4381"/>
                    <a:pt x="1490" y="4381"/>
                  </a:cubicBezTo>
                  <a:cubicBezTo>
                    <a:pt x="1518" y="4381"/>
                    <a:pt x="1547" y="4381"/>
                    <a:pt x="1575" y="4379"/>
                  </a:cubicBezTo>
                  <a:cubicBezTo>
                    <a:pt x="1890" y="4379"/>
                    <a:pt x="2174" y="4411"/>
                    <a:pt x="2458" y="4474"/>
                  </a:cubicBezTo>
                  <a:cubicBezTo>
                    <a:pt x="2993" y="4631"/>
                    <a:pt x="3529" y="5009"/>
                    <a:pt x="3781" y="5513"/>
                  </a:cubicBezTo>
                  <a:lnTo>
                    <a:pt x="6364" y="2961"/>
                  </a:lnTo>
                  <a:lnTo>
                    <a:pt x="34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60" name="Google Shape;9960;p73"/>
          <p:cNvSpPr/>
          <p:nvPr/>
        </p:nvSpPr>
        <p:spPr>
          <a:xfrm>
            <a:off x="6660447" y="1989089"/>
            <a:ext cx="309649" cy="351910"/>
          </a:xfrm>
          <a:custGeom>
            <a:avLst/>
            <a:gdLst/>
            <a:ahLst/>
            <a:cxnLst/>
            <a:rect l="l" t="t" r="r" b="b"/>
            <a:pathLst>
              <a:path w="10397" h="11816" extrusionOk="0">
                <a:moveTo>
                  <a:pt x="6939" y="1373"/>
                </a:moveTo>
                <a:cubicBezTo>
                  <a:pt x="7177" y="1373"/>
                  <a:pt x="7419" y="1418"/>
                  <a:pt x="7656" y="1513"/>
                </a:cubicBezTo>
                <a:cubicBezTo>
                  <a:pt x="8255" y="1734"/>
                  <a:pt x="8696" y="2206"/>
                  <a:pt x="8853" y="2836"/>
                </a:cubicBezTo>
                <a:cubicBezTo>
                  <a:pt x="8916" y="3435"/>
                  <a:pt x="8822" y="4065"/>
                  <a:pt x="8412" y="4538"/>
                </a:cubicBezTo>
                <a:cubicBezTo>
                  <a:pt x="8349" y="4601"/>
                  <a:pt x="8255" y="4664"/>
                  <a:pt x="8129" y="4664"/>
                </a:cubicBezTo>
                <a:cubicBezTo>
                  <a:pt x="8066" y="4664"/>
                  <a:pt x="7971" y="4601"/>
                  <a:pt x="7939" y="4569"/>
                </a:cubicBezTo>
                <a:cubicBezTo>
                  <a:pt x="7782" y="4443"/>
                  <a:pt x="7782" y="4223"/>
                  <a:pt x="7908" y="4097"/>
                </a:cubicBezTo>
                <a:cubicBezTo>
                  <a:pt x="8129" y="3782"/>
                  <a:pt x="8223" y="3403"/>
                  <a:pt x="8129" y="2962"/>
                </a:cubicBezTo>
                <a:cubicBezTo>
                  <a:pt x="8066" y="2553"/>
                  <a:pt x="7750" y="2238"/>
                  <a:pt x="7404" y="2143"/>
                </a:cubicBezTo>
                <a:cubicBezTo>
                  <a:pt x="7254" y="2086"/>
                  <a:pt x="7095" y="2057"/>
                  <a:pt x="6939" y="2057"/>
                </a:cubicBezTo>
                <a:cubicBezTo>
                  <a:pt x="6669" y="2057"/>
                  <a:pt x="6406" y="2141"/>
                  <a:pt x="6207" y="2301"/>
                </a:cubicBezTo>
                <a:cubicBezTo>
                  <a:pt x="6148" y="2336"/>
                  <a:pt x="6084" y="2354"/>
                  <a:pt x="6021" y="2354"/>
                </a:cubicBezTo>
                <a:cubicBezTo>
                  <a:pt x="5916" y="2354"/>
                  <a:pt x="5813" y="2305"/>
                  <a:pt x="5734" y="2206"/>
                </a:cubicBezTo>
                <a:cubicBezTo>
                  <a:pt x="5608" y="2049"/>
                  <a:pt x="5671" y="1860"/>
                  <a:pt x="5829" y="1734"/>
                </a:cubicBezTo>
                <a:cubicBezTo>
                  <a:pt x="6163" y="1498"/>
                  <a:pt x="6545" y="1373"/>
                  <a:pt x="6939" y="1373"/>
                </a:cubicBezTo>
                <a:close/>
                <a:moveTo>
                  <a:pt x="3466" y="1"/>
                </a:moveTo>
                <a:cubicBezTo>
                  <a:pt x="3182" y="1"/>
                  <a:pt x="2899" y="32"/>
                  <a:pt x="2678" y="95"/>
                </a:cubicBezTo>
                <a:cubicBezTo>
                  <a:pt x="1481" y="348"/>
                  <a:pt x="504" y="1293"/>
                  <a:pt x="221" y="2490"/>
                </a:cubicBezTo>
                <a:cubicBezTo>
                  <a:pt x="0" y="3498"/>
                  <a:pt x="189" y="4569"/>
                  <a:pt x="851" y="5388"/>
                </a:cubicBezTo>
                <a:cubicBezTo>
                  <a:pt x="1292" y="5955"/>
                  <a:pt x="1512" y="6711"/>
                  <a:pt x="1512" y="7499"/>
                </a:cubicBezTo>
                <a:lnTo>
                  <a:pt x="1512" y="10209"/>
                </a:lnTo>
                <a:cubicBezTo>
                  <a:pt x="1512" y="11122"/>
                  <a:pt x="2237" y="11815"/>
                  <a:pt x="3151" y="11815"/>
                </a:cubicBezTo>
                <a:cubicBezTo>
                  <a:pt x="4033" y="11815"/>
                  <a:pt x="4757" y="11122"/>
                  <a:pt x="4757" y="10209"/>
                </a:cubicBezTo>
                <a:lnTo>
                  <a:pt x="4757" y="8539"/>
                </a:lnTo>
                <a:cubicBezTo>
                  <a:pt x="4757" y="8318"/>
                  <a:pt x="4947" y="8066"/>
                  <a:pt x="5230" y="8066"/>
                </a:cubicBezTo>
                <a:cubicBezTo>
                  <a:pt x="5451" y="8066"/>
                  <a:pt x="5703" y="8287"/>
                  <a:pt x="5703" y="8539"/>
                </a:cubicBezTo>
                <a:lnTo>
                  <a:pt x="5703" y="10209"/>
                </a:lnTo>
                <a:cubicBezTo>
                  <a:pt x="5703" y="11122"/>
                  <a:pt x="6396" y="11815"/>
                  <a:pt x="7309" y="11815"/>
                </a:cubicBezTo>
                <a:cubicBezTo>
                  <a:pt x="8223" y="11815"/>
                  <a:pt x="8916" y="11122"/>
                  <a:pt x="8916" y="10209"/>
                </a:cubicBezTo>
                <a:lnTo>
                  <a:pt x="8916" y="7499"/>
                </a:lnTo>
                <a:cubicBezTo>
                  <a:pt x="8916" y="6711"/>
                  <a:pt x="9168" y="5955"/>
                  <a:pt x="9609" y="5388"/>
                </a:cubicBezTo>
                <a:cubicBezTo>
                  <a:pt x="10145" y="4569"/>
                  <a:pt x="10397" y="3498"/>
                  <a:pt x="10145" y="2490"/>
                </a:cubicBezTo>
                <a:cubicBezTo>
                  <a:pt x="9893" y="1293"/>
                  <a:pt x="8885" y="348"/>
                  <a:pt x="7719" y="95"/>
                </a:cubicBezTo>
                <a:cubicBezTo>
                  <a:pt x="7435" y="1"/>
                  <a:pt x="7152" y="1"/>
                  <a:pt x="6931" y="1"/>
                </a:cubicBezTo>
                <a:cubicBezTo>
                  <a:pt x="6333" y="1"/>
                  <a:pt x="5703" y="158"/>
                  <a:pt x="5199" y="474"/>
                </a:cubicBezTo>
                <a:cubicBezTo>
                  <a:pt x="4663" y="158"/>
                  <a:pt x="4033" y="1"/>
                  <a:pt x="3466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61" name="Google Shape;9961;p73"/>
          <p:cNvGrpSpPr/>
          <p:nvPr/>
        </p:nvGrpSpPr>
        <p:grpSpPr>
          <a:xfrm>
            <a:off x="6638357" y="2470604"/>
            <a:ext cx="352803" cy="289039"/>
            <a:chOff x="-26981375" y="3951875"/>
            <a:chExt cx="296150" cy="242625"/>
          </a:xfrm>
          <a:solidFill>
            <a:srgbClr val="FFC000"/>
          </a:solidFill>
        </p:grpSpPr>
        <p:sp>
          <p:nvSpPr>
            <p:cNvPr id="9962" name="Google Shape;9962;p73"/>
            <p:cNvSpPr/>
            <p:nvPr/>
          </p:nvSpPr>
          <p:spPr>
            <a:xfrm>
              <a:off x="-26978225" y="3951875"/>
              <a:ext cx="173300" cy="155975"/>
            </a:xfrm>
            <a:custGeom>
              <a:avLst/>
              <a:gdLst/>
              <a:ahLst/>
              <a:cxnLst/>
              <a:rect l="l" t="t" r="r" b="b"/>
              <a:pathLst>
                <a:path w="6932" h="6239" extrusionOk="0">
                  <a:moveTo>
                    <a:pt x="3340" y="2364"/>
                  </a:moveTo>
                  <a:cubicBezTo>
                    <a:pt x="3529" y="2364"/>
                    <a:pt x="3686" y="2521"/>
                    <a:pt x="3686" y="2710"/>
                  </a:cubicBezTo>
                  <a:lnTo>
                    <a:pt x="3686" y="3435"/>
                  </a:lnTo>
                  <a:lnTo>
                    <a:pt x="4411" y="3435"/>
                  </a:lnTo>
                  <a:cubicBezTo>
                    <a:pt x="4600" y="3435"/>
                    <a:pt x="4757" y="3592"/>
                    <a:pt x="4757" y="3782"/>
                  </a:cubicBezTo>
                  <a:cubicBezTo>
                    <a:pt x="4757" y="3971"/>
                    <a:pt x="4600" y="4128"/>
                    <a:pt x="4411" y="4128"/>
                  </a:cubicBezTo>
                  <a:lnTo>
                    <a:pt x="3686" y="4128"/>
                  </a:lnTo>
                  <a:lnTo>
                    <a:pt x="3686" y="4853"/>
                  </a:lnTo>
                  <a:cubicBezTo>
                    <a:pt x="3686" y="5042"/>
                    <a:pt x="3529" y="5199"/>
                    <a:pt x="3340" y="5199"/>
                  </a:cubicBezTo>
                  <a:cubicBezTo>
                    <a:pt x="3151" y="5199"/>
                    <a:pt x="2993" y="5042"/>
                    <a:pt x="2993" y="4853"/>
                  </a:cubicBezTo>
                  <a:lnTo>
                    <a:pt x="2993" y="4128"/>
                  </a:lnTo>
                  <a:lnTo>
                    <a:pt x="2268" y="4128"/>
                  </a:lnTo>
                  <a:cubicBezTo>
                    <a:pt x="2079" y="4128"/>
                    <a:pt x="1922" y="3971"/>
                    <a:pt x="1922" y="3782"/>
                  </a:cubicBezTo>
                  <a:cubicBezTo>
                    <a:pt x="1922" y="3592"/>
                    <a:pt x="2079" y="3435"/>
                    <a:pt x="2268" y="3435"/>
                  </a:cubicBezTo>
                  <a:lnTo>
                    <a:pt x="2993" y="3435"/>
                  </a:lnTo>
                  <a:lnTo>
                    <a:pt x="2993" y="2710"/>
                  </a:lnTo>
                  <a:cubicBezTo>
                    <a:pt x="2993" y="2521"/>
                    <a:pt x="3151" y="2364"/>
                    <a:pt x="3340" y="2364"/>
                  </a:cubicBezTo>
                  <a:close/>
                  <a:moveTo>
                    <a:pt x="3434" y="1"/>
                  </a:moveTo>
                  <a:cubicBezTo>
                    <a:pt x="2836" y="1"/>
                    <a:pt x="2394" y="474"/>
                    <a:pt x="2394" y="1041"/>
                  </a:cubicBezTo>
                  <a:lnTo>
                    <a:pt x="2394" y="1387"/>
                  </a:lnTo>
                  <a:lnTo>
                    <a:pt x="1008" y="1387"/>
                  </a:lnTo>
                  <a:cubicBezTo>
                    <a:pt x="441" y="1387"/>
                    <a:pt x="0" y="1860"/>
                    <a:pt x="0" y="2395"/>
                  </a:cubicBezTo>
                  <a:lnTo>
                    <a:pt x="0" y="6239"/>
                  </a:lnTo>
                  <a:lnTo>
                    <a:pt x="6931" y="6239"/>
                  </a:lnTo>
                  <a:lnTo>
                    <a:pt x="6931" y="2395"/>
                  </a:lnTo>
                  <a:lnTo>
                    <a:pt x="6837" y="2395"/>
                  </a:lnTo>
                  <a:cubicBezTo>
                    <a:pt x="6837" y="1828"/>
                    <a:pt x="6364" y="1387"/>
                    <a:pt x="5829" y="1387"/>
                  </a:cubicBezTo>
                  <a:lnTo>
                    <a:pt x="4442" y="1387"/>
                  </a:lnTo>
                  <a:lnTo>
                    <a:pt x="4442" y="1041"/>
                  </a:lnTo>
                  <a:cubicBezTo>
                    <a:pt x="4442" y="442"/>
                    <a:pt x="3970" y="1"/>
                    <a:pt x="34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3" name="Google Shape;9963;p73"/>
            <p:cNvSpPr/>
            <p:nvPr/>
          </p:nvSpPr>
          <p:spPr>
            <a:xfrm>
              <a:off x="-26981375" y="4124375"/>
              <a:ext cx="174075" cy="70125"/>
            </a:xfrm>
            <a:custGeom>
              <a:avLst/>
              <a:gdLst/>
              <a:ahLst/>
              <a:cxnLst/>
              <a:rect l="l" t="t" r="r" b="b"/>
              <a:pathLst>
                <a:path w="6963" h="2805" extrusionOk="0">
                  <a:moveTo>
                    <a:pt x="2457" y="1418"/>
                  </a:moveTo>
                  <a:cubicBezTo>
                    <a:pt x="2647" y="1418"/>
                    <a:pt x="2804" y="1576"/>
                    <a:pt x="2804" y="1765"/>
                  </a:cubicBezTo>
                  <a:cubicBezTo>
                    <a:pt x="2804" y="1954"/>
                    <a:pt x="2647" y="2111"/>
                    <a:pt x="2457" y="2111"/>
                  </a:cubicBezTo>
                  <a:cubicBezTo>
                    <a:pt x="2237" y="2111"/>
                    <a:pt x="2079" y="1954"/>
                    <a:pt x="2079" y="1765"/>
                  </a:cubicBezTo>
                  <a:cubicBezTo>
                    <a:pt x="2079" y="1576"/>
                    <a:pt x="2237" y="1418"/>
                    <a:pt x="2457" y="1418"/>
                  </a:cubicBezTo>
                  <a:close/>
                  <a:moveTo>
                    <a:pt x="32" y="0"/>
                  </a:moveTo>
                  <a:lnTo>
                    <a:pt x="32" y="1009"/>
                  </a:lnTo>
                  <a:cubicBezTo>
                    <a:pt x="0" y="1607"/>
                    <a:pt x="473" y="2080"/>
                    <a:pt x="1071" y="2080"/>
                  </a:cubicBezTo>
                  <a:lnTo>
                    <a:pt x="1449" y="2080"/>
                  </a:lnTo>
                  <a:cubicBezTo>
                    <a:pt x="1607" y="2489"/>
                    <a:pt x="1985" y="2804"/>
                    <a:pt x="2457" y="2804"/>
                  </a:cubicBezTo>
                  <a:cubicBezTo>
                    <a:pt x="2867" y="2804"/>
                    <a:pt x="3277" y="2521"/>
                    <a:pt x="3434" y="2080"/>
                  </a:cubicBezTo>
                  <a:lnTo>
                    <a:pt x="6963" y="2080"/>
                  </a:lnTo>
                  <a:lnTo>
                    <a:pt x="696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4" name="Google Shape;9964;p73"/>
            <p:cNvSpPr/>
            <p:nvPr/>
          </p:nvSpPr>
          <p:spPr>
            <a:xfrm>
              <a:off x="-26790000" y="4002300"/>
              <a:ext cx="104775" cy="192200"/>
            </a:xfrm>
            <a:custGeom>
              <a:avLst/>
              <a:gdLst/>
              <a:ahLst/>
              <a:cxnLst/>
              <a:rect l="l" t="t" r="r" b="b"/>
              <a:pathLst>
                <a:path w="4191" h="7688" extrusionOk="0">
                  <a:moveTo>
                    <a:pt x="1513" y="693"/>
                  </a:moveTo>
                  <a:cubicBezTo>
                    <a:pt x="1954" y="693"/>
                    <a:pt x="2364" y="977"/>
                    <a:pt x="2521" y="1386"/>
                  </a:cubicBezTo>
                  <a:lnTo>
                    <a:pt x="3372" y="3497"/>
                  </a:lnTo>
                  <a:lnTo>
                    <a:pt x="1765" y="3497"/>
                  </a:lnTo>
                  <a:cubicBezTo>
                    <a:pt x="1576" y="3497"/>
                    <a:pt x="1419" y="3340"/>
                    <a:pt x="1419" y="3151"/>
                  </a:cubicBezTo>
                  <a:lnTo>
                    <a:pt x="1419" y="693"/>
                  </a:lnTo>
                  <a:close/>
                  <a:moveTo>
                    <a:pt x="1765" y="6270"/>
                  </a:moveTo>
                  <a:cubicBezTo>
                    <a:pt x="1954" y="6270"/>
                    <a:pt x="2112" y="6427"/>
                    <a:pt x="2112" y="6616"/>
                  </a:cubicBezTo>
                  <a:cubicBezTo>
                    <a:pt x="2112" y="6805"/>
                    <a:pt x="1954" y="6963"/>
                    <a:pt x="1765" y="6963"/>
                  </a:cubicBezTo>
                  <a:cubicBezTo>
                    <a:pt x="1576" y="6963"/>
                    <a:pt x="1419" y="6805"/>
                    <a:pt x="1419" y="6616"/>
                  </a:cubicBezTo>
                  <a:cubicBezTo>
                    <a:pt x="1419" y="6427"/>
                    <a:pt x="1576" y="6270"/>
                    <a:pt x="1765" y="6270"/>
                  </a:cubicBezTo>
                  <a:close/>
                  <a:moveTo>
                    <a:pt x="1" y="0"/>
                  </a:moveTo>
                  <a:lnTo>
                    <a:pt x="1" y="6963"/>
                  </a:lnTo>
                  <a:lnTo>
                    <a:pt x="788" y="6963"/>
                  </a:lnTo>
                  <a:cubicBezTo>
                    <a:pt x="946" y="7372"/>
                    <a:pt x="1293" y="7687"/>
                    <a:pt x="1765" y="7687"/>
                  </a:cubicBezTo>
                  <a:cubicBezTo>
                    <a:pt x="2206" y="7687"/>
                    <a:pt x="2584" y="7404"/>
                    <a:pt x="2742" y="6963"/>
                  </a:cubicBezTo>
                  <a:lnTo>
                    <a:pt x="3151" y="6963"/>
                  </a:lnTo>
                  <a:cubicBezTo>
                    <a:pt x="3718" y="6963"/>
                    <a:pt x="4159" y="6490"/>
                    <a:pt x="4159" y="5955"/>
                  </a:cubicBezTo>
                  <a:lnTo>
                    <a:pt x="4159" y="5577"/>
                  </a:lnTo>
                  <a:lnTo>
                    <a:pt x="3151" y="5577"/>
                  </a:lnTo>
                  <a:cubicBezTo>
                    <a:pt x="2931" y="5577"/>
                    <a:pt x="2773" y="5419"/>
                    <a:pt x="2773" y="5230"/>
                  </a:cubicBezTo>
                  <a:cubicBezTo>
                    <a:pt x="2773" y="5041"/>
                    <a:pt x="2994" y="4883"/>
                    <a:pt x="3183" y="4883"/>
                  </a:cubicBezTo>
                  <a:lnTo>
                    <a:pt x="4191" y="4883"/>
                  </a:lnTo>
                  <a:lnTo>
                    <a:pt x="4191" y="4096"/>
                  </a:lnTo>
                  <a:cubicBezTo>
                    <a:pt x="4191" y="3970"/>
                    <a:pt x="4159" y="3812"/>
                    <a:pt x="4159" y="3686"/>
                  </a:cubicBezTo>
                  <a:cubicBezTo>
                    <a:pt x="4096" y="3466"/>
                    <a:pt x="3246" y="1386"/>
                    <a:pt x="3151" y="1103"/>
                  </a:cubicBezTo>
                  <a:cubicBezTo>
                    <a:pt x="2868" y="410"/>
                    <a:pt x="2238" y="0"/>
                    <a:pt x="15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65" name="Google Shape;9965;p73"/>
          <p:cNvGrpSpPr/>
          <p:nvPr/>
        </p:nvGrpSpPr>
        <p:grpSpPr>
          <a:xfrm>
            <a:off x="5303399" y="2918195"/>
            <a:ext cx="351910" cy="354710"/>
            <a:chOff x="-25094250" y="3176075"/>
            <a:chExt cx="295400" cy="297750"/>
          </a:xfrm>
          <a:solidFill>
            <a:srgbClr val="FFC000"/>
          </a:solidFill>
        </p:grpSpPr>
        <p:sp>
          <p:nvSpPr>
            <p:cNvPr id="9966" name="Google Shape;9966;p73"/>
            <p:cNvSpPr/>
            <p:nvPr/>
          </p:nvSpPr>
          <p:spPr>
            <a:xfrm>
              <a:off x="-24989225" y="3176075"/>
              <a:ext cx="87200" cy="122500"/>
            </a:xfrm>
            <a:custGeom>
              <a:avLst/>
              <a:gdLst/>
              <a:ahLst/>
              <a:cxnLst/>
              <a:rect l="l" t="t" r="r" b="b"/>
              <a:pathLst>
                <a:path w="3488" h="4900" extrusionOk="0">
                  <a:moveTo>
                    <a:pt x="1408" y="1"/>
                  </a:moveTo>
                  <a:lnTo>
                    <a:pt x="1408" y="1922"/>
                  </a:lnTo>
                  <a:cubicBezTo>
                    <a:pt x="1408" y="2647"/>
                    <a:pt x="998" y="3277"/>
                    <a:pt x="463" y="3561"/>
                  </a:cubicBezTo>
                  <a:cubicBezTo>
                    <a:pt x="211" y="3655"/>
                    <a:pt x="53" y="3907"/>
                    <a:pt x="22" y="4128"/>
                  </a:cubicBezTo>
                  <a:cubicBezTo>
                    <a:pt x="1" y="4609"/>
                    <a:pt x="369" y="4896"/>
                    <a:pt x="738" y="4896"/>
                  </a:cubicBezTo>
                  <a:cubicBezTo>
                    <a:pt x="925" y="4896"/>
                    <a:pt x="1113" y="4822"/>
                    <a:pt x="1250" y="4663"/>
                  </a:cubicBezTo>
                  <a:cubicBezTo>
                    <a:pt x="1361" y="4506"/>
                    <a:pt x="1557" y="4427"/>
                    <a:pt x="1754" y="4427"/>
                  </a:cubicBezTo>
                  <a:cubicBezTo>
                    <a:pt x="1951" y="4427"/>
                    <a:pt x="2148" y="4506"/>
                    <a:pt x="2258" y="4663"/>
                  </a:cubicBezTo>
                  <a:cubicBezTo>
                    <a:pt x="2411" y="4826"/>
                    <a:pt x="2604" y="4899"/>
                    <a:pt x="2792" y="4899"/>
                  </a:cubicBezTo>
                  <a:cubicBezTo>
                    <a:pt x="3149" y="4899"/>
                    <a:pt x="3487" y="4635"/>
                    <a:pt x="3487" y="4222"/>
                  </a:cubicBezTo>
                  <a:cubicBezTo>
                    <a:pt x="3487" y="3939"/>
                    <a:pt x="3330" y="3718"/>
                    <a:pt x="3109" y="3592"/>
                  </a:cubicBezTo>
                  <a:cubicBezTo>
                    <a:pt x="2479" y="3277"/>
                    <a:pt x="2101" y="2710"/>
                    <a:pt x="2101" y="2143"/>
                  </a:cubicBezTo>
                  <a:lnTo>
                    <a:pt x="2101" y="32"/>
                  </a:lnTo>
                  <a:cubicBezTo>
                    <a:pt x="2006" y="32"/>
                    <a:pt x="1880" y="1"/>
                    <a:pt x="17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7" name="Google Shape;9967;p73"/>
            <p:cNvSpPr/>
            <p:nvPr/>
          </p:nvSpPr>
          <p:spPr>
            <a:xfrm>
              <a:off x="-25094250" y="3179225"/>
              <a:ext cx="295400" cy="291450"/>
            </a:xfrm>
            <a:custGeom>
              <a:avLst/>
              <a:gdLst/>
              <a:ahLst/>
              <a:cxnLst/>
              <a:rect l="l" t="t" r="r" b="b"/>
              <a:pathLst>
                <a:path w="11816" h="11658" extrusionOk="0">
                  <a:moveTo>
                    <a:pt x="4884" y="1"/>
                  </a:moveTo>
                  <a:cubicBezTo>
                    <a:pt x="2143" y="505"/>
                    <a:pt x="1" y="2899"/>
                    <a:pt x="1" y="5829"/>
                  </a:cubicBezTo>
                  <a:cubicBezTo>
                    <a:pt x="1" y="8696"/>
                    <a:pt x="2143" y="11153"/>
                    <a:pt x="4884" y="11657"/>
                  </a:cubicBezTo>
                  <a:lnTo>
                    <a:pt x="4884" y="9799"/>
                  </a:lnTo>
                  <a:cubicBezTo>
                    <a:pt x="4884" y="9358"/>
                    <a:pt x="4664" y="8980"/>
                    <a:pt x="4349" y="8822"/>
                  </a:cubicBezTo>
                  <a:cubicBezTo>
                    <a:pt x="3876" y="8633"/>
                    <a:pt x="3561" y="8160"/>
                    <a:pt x="3530" y="7625"/>
                  </a:cubicBezTo>
                  <a:cubicBezTo>
                    <a:pt x="3446" y="6731"/>
                    <a:pt x="4186" y="6180"/>
                    <a:pt x="4925" y="6180"/>
                  </a:cubicBezTo>
                  <a:cubicBezTo>
                    <a:pt x="5306" y="6180"/>
                    <a:pt x="5687" y="6327"/>
                    <a:pt x="5955" y="6648"/>
                  </a:cubicBezTo>
                  <a:cubicBezTo>
                    <a:pt x="6188" y="6316"/>
                    <a:pt x="6553" y="6163"/>
                    <a:pt x="6929" y="6163"/>
                  </a:cubicBezTo>
                  <a:cubicBezTo>
                    <a:pt x="7621" y="6163"/>
                    <a:pt x="8350" y="6684"/>
                    <a:pt x="8350" y="7562"/>
                  </a:cubicBezTo>
                  <a:cubicBezTo>
                    <a:pt x="8350" y="8066"/>
                    <a:pt x="8035" y="8570"/>
                    <a:pt x="7562" y="8822"/>
                  </a:cubicBezTo>
                  <a:cubicBezTo>
                    <a:pt x="7184" y="9011"/>
                    <a:pt x="6995" y="9326"/>
                    <a:pt x="6995" y="9641"/>
                  </a:cubicBezTo>
                  <a:lnTo>
                    <a:pt x="6995" y="11657"/>
                  </a:lnTo>
                  <a:cubicBezTo>
                    <a:pt x="9736" y="11153"/>
                    <a:pt x="11815" y="8728"/>
                    <a:pt x="11815" y="5829"/>
                  </a:cubicBezTo>
                  <a:cubicBezTo>
                    <a:pt x="11815" y="2899"/>
                    <a:pt x="9736" y="505"/>
                    <a:pt x="6995" y="1"/>
                  </a:cubicBezTo>
                  <a:lnTo>
                    <a:pt x="6995" y="2017"/>
                  </a:lnTo>
                  <a:cubicBezTo>
                    <a:pt x="6995" y="2364"/>
                    <a:pt x="7216" y="2679"/>
                    <a:pt x="7562" y="2836"/>
                  </a:cubicBezTo>
                  <a:cubicBezTo>
                    <a:pt x="8035" y="3057"/>
                    <a:pt x="8350" y="3529"/>
                    <a:pt x="8350" y="4096"/>
                  </a:cubicBezTo>
                  <a:cubicBezTo>
                    <a:pt x="8350" y="4945"/>
                    <a:pt x="7656" y="5495"/>
                    <a:pt x="6948" y="5495"/>
                  </a:cubicBezTo>
                  <a:cubicBezTo>
                    <a:pt x="6578" y="5495"/>
                    <a:pt x="6205" y="5345"/>
                    <a:pt x="5924" y="5010"/>
                  </a:cubicBezTo>
                  <a:cubicBezTo>
                    <a:pt x="5691" y="5321"/>
                    <a:pt x="5310" y="5471"/>
                    <a:pt x="4919" y="5471"/>
                  </a:cubicBezTo>
                  <a:cubicBezTo>
                    <a:pt x="4200" y="5471"/>
                    <a:pt x="3448" y="4961"/>
                    <a:pt x="3530" y="4002"/>
                  </a:cubicBezTo>
                  <a:cubicBezTo>
                    <a:pt x="3561" y="3498"/>
                    <a:pt x="3876" y="3057"/>
                    <a:pt x="4349" y="2836"/>
                  </a:cubicBezTo>
                  <a:cubicBezTo>
                    <a:pt x="4664" y="2679"/>
                    <a:pt x="4884" y="2269"/>
                    <a:pt x="4884" y="1859"/>
                  </a:cubicBezTo>
                  <a:lnTo>
                    <a:pt x="48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8" name="Google Shape;9968;p73"/>
            <p:cNvSpPr/>
            <p:nvPr/>
          </p:nvSpPr>
          <p:spPr>
            <a:xfrm>
              <a:off x="-24989225" y="3350975"/>
              <a:ext cx="87200" cy="122850"/>
            </a:xfrm>
            <a:custGeom>
              <a:avLst/>
              <a:gdLst/>
              <a:ahLst/>
              <a:cxnLst/>
              <a:rect l="l" t="t" r="r" b="b"/>
              <a:pathLst>
                <a:path w="3488" h="4914" extrusionOk="0">
                  <a:moveTo>
                    <a:pt x="2777" y="1"/>
                  </a:moveTo>
                  <a:cubicBezTo>
                    <a:pt x="2589" y="1"/>
                    <a:pt x="2399" y="77"/>
                    <a:pt x="2258" y="251"/>
                  </a:cubicBezTo>
                  <a:cubicBezTo>
                    <a:pt x="2148" y="408"/>
                    <a:pt x="1951" y="487"/>
                    <a:pt x="1754" y="487"/>
                  </a:cubicBezTo>
                  <a:cubicBezTo>
                    <a:pt x="1557" y="487"/>
                    <a:pt x="1361" y="408"/>
                    <a:pt x="1250" y="251"/>
                  </a:cubicBezTo>
                  <a:cubicBezTo>
                    <a:pt x="1122" y="91"/>
                    <a:pt x="936" y="17"/>
                    <a:pt x="748" y="17"/>
                  </a:cubicBezTo>
                  <a:cubicBezTo>
                    <a:pt x="379" y="17"/>
                    <a:pt x="1" y="297"/>
                    <a:pt x="22" y="755"/>
                  </a:cubicBezTo>
                  <a:cubicBezTo>
                    <a:pt x="22" y="1007"/>
                    <a:pt x="242" y="1227"/>
                    <a:pt x="463" y="1353"/>
                  </a:cubicBezTo>
                  <a:cubicBezTo>
                    <a:pt x="1061" y="1637"/>
                    <a:pt x="1408" y="2267"/>
                    <a:pt x="1408" y="2960"/>
                  </a:cubicBezTo>
                  <a:lnTo>
                    <a:pt x="1408" y="4914"/>
                  </a:lnTo>
                  <a:cubicBezTo>
                    <a:pt x="1534" y="4851"/>
                    <a:pt x="1660" y="4851"/>
                    <a:pt x="1754" y="4851"/>
                  </a:cubicBezTo>
                  <a:lnTo>
                    <a:pt x="2101" y="4851"/>
                  </a:lnTo>
                  <a:lnTo>
                    <a:pt x="2101" y="2771"/>
                  </a:lnTo>
                  <a:cubicBezTo>
                    <a:pt x="2101" y="2141"/>
                    <a:pt x="2479" y="1606"/>
                    <a:pt x="3109" y="1322"/>
                  </a:cubicBezTo>
                  <a:cubicBezTo>
                    <a:pt x="3330" y="1196"/>
                    <a:pt x="3487" y="975"/>
                    <a:pt x="3487" y="692"/>
                  </a:cubicBezTo>
                  <a:cubicBezTo>
                    <a:pt x="3487" y="279"/>
                    <a:pt x="3135" y="1"/>
                    <a:pt x="27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69" name="Google Shape;9969;p73"/>
          <p:cNvGrpSpPr/>
          <p:nvPr/>
        </p:nvGrpSpPr>
        <p:grpSpPr>
          <a:xfrm>
            <a:off x="5303399" y="3398556"/>
            <a:ext cx="351910" cy="351880"/>
            <a:chOff x="-25094250" y="3547050"/>
            <a:chExt cx="295400" cy="295375"/>
          </a:xfrm>
          <a:solidFill>
            <a:srgbClr val="FFC000"/>
          </a:solidFill>
        </p:grpSpPr>
        <p:sp>
          <p:nvSpPr>
            <p:cNvPr id="9970" name="Google Shape;9970;p73"/>
            <p:cNvSpPr/>
            <p:nvPr/>
          </p:nvSpPr>
          <p:spPr>
            <a:xfrm>
              <a:off x="-24990275" y="35809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1" name="Google Shape;9971;p73"/>
            <p:cNvSpPr/>
            <p:nvPr/>
          </p:nvSpPr>
          <p:spPr>
            <a:xfrm>
              <a:off x="-25041475" y="3668350"/>
              <a:ext cx="52025" cy="52000"/>
            </a:xfrm>
            <a:custGeom>
              <a:avLst/>
              <a:gdLst/>
              <a:ahLst/>
              <a:cxnLst/>
              <a:rect l="l" t="t" r="r" b="b"/>
              <a:pathLst>
                <a:path w="2081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2080" y="2080"/>
                  </a:ln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2" name="Google Shape;9972;p73"/>
            <p:cNvSpPr/>
            <p:nvPr/>
          </p:nvSpPr>
          <p:spPr>
            <a:xfrm>
              <a:off x="-25094250" y="3547050"/>
              <a:ext cx="224500" cy="295375"/>
            </a:xfrm>
            <a:custGeom>
              <a:avLst/>
              <a:gdLst/>
              <a:ahLst/>
              <a:cxnLst/>
              <a:rect l="l" t="t" r="r" b="b"/>
              <a:pathLst>
                <a:path w="8980" h="11815" extrusionOk="0">
                  <a:moveTo>
                    <a:pt x="4538" y="694"/>
                  </a:moveTo>
                  <a:cubicBezTo>
                    <a:pt x="5136" y="694"/>
                    <a:pt x="5577" y="1166"/>
                    <a:pt x="5577" y="1702"/>
                  </a:cubicBezTo>
                  <a:cubicBezTo>
                    <a:pt x="5577" y="1891"/>
                    <a:pt x="5735" y="2048"/>
                    <a:pt x="5924" y="2048"/>
                  </a:cubicBezTo>
                  <a:lnTo>
                    <a:pt x="6649" y="2048"/>
                  </a:lnTo>
                  <a:cubicBezTo>
                    <a:pt x="6838" y="2048"/>
                    <a:pt x="6995" y="2206"/>
                    <a:pt x="6995" y="2426"/>
                  </a:cubicBezTo>
                  <a:lnTo>
                    <a:pt x="6995" y="2773"/>
                  </a:lnTo>
                  <a:lnTo>
                    <a:pt x="2143" y="2773"/>
                  </a:lnTo>
                  <a:lnTo>
                    <a:pt x="2143" y="2426"/>
                  </a:lnTo>
                  <a:lnTo>
                    <a:pt x="2112" y="2426"/>
                  </a:lnTo>
                  <a:cubicBezTo>
                    <a:pt x="2112" y="2206"/>
                    <a:pt x="2269" y="2048"/>
                    <a:pt x="2458" y="2048"/>
                  </a:cubicBezTo>
                  <a:lnTo>
                    <a:pt x="3183" y="2048"/>
                  </a:lnTo>
                  <a:cubicBezTo>
                    <a:pt x="3372" y="2048"/>
                    <a:pt x="3530" y="1891"/>
                    <a:pt x="3530" y="1702"/>
                  </a:cubicBezTo>
                  <a:cubicBezTo>
                    <a:pt x="3530" y="1103"/>
                    <a:pt x="4002" y="694"/>
                    <a:pt x="4538" y="694"/>
                  </a:cubicBezTo>
                  <a:close/>
                  <a:moveTo>
                    <a:pt x="7310" y="4159"/>
                  </a:moveTo>
                  <a:cubicBezTo>
                    <a:pt x="7499" y="4159"/>
                    <a:pt x="7657" y="4317"/>
                    <a:pt x="7657" y="4506"/>
                  </a:cubicBezTo>
                  <a:cubicBezTo>
                    <a:pt x="7657" y="4695"/>
                    <a:pt x="7499" y="4852"/>
                    <a:pt x="7310" y="4852"/>
                  </a:cubicBezTo>
                  <a:lnTo>
                    <a:pt x="5924" y="4852"/>
                  </a:lnTo>
                  <a:cubicBezTo>
                    <a:pt x="5735" y="4852"/>
                    <a:pt x="5577" y="4695"/>
                    <a:pt x="5577" y="4506"/>
                  </a:cubicBezTo>
                  <a:cubicBezTo>
                    <a:pt x="5577" y="4317"/>
                    <a:pt x="5735" y="4159"/>
                    <a:pt x="5924" y="4159"/>
                  </a:cubicBezTo>
                  <a:close/>
                  <a:moveTo>
                    <a:pt x="7310" y="5514"/>
                  </a:moveTo>
                  <a:cubicBezTo>
                    <a:pt x="7499" y="5514"/>
                    <a:pt x="7657" y="5671"/>
                    <a:pt x="7657" y="5892"/>
                  </a:cubicBezTo>
                  <a:cubicBezTo>
                    <a:pt x="7657" y="6081"/>
                    <a:pt x="7499" y="6238"/>
                    <a:pt x="7310" y="6238"/>
                  </a:cubicBezTo>
                  <a:lnTo>
                    <a:pt x="5924" y="6238"/>
                  </a:lnTo>
                  <a:cubicBezTo>
                    <a:pt x="5735" y="6238"/>
                    <a:pt x="5577" y="6081"/>
                    <a:pt x="5577" y="5892"/>
                  </a:cubicBezTo>
                  <a:cubicBezTo>
                    <a:pt x="5577" y="5671"/>
                    <a:pt x="5735" y="5514"/>
                    <a:pt x="5924" y="5514"/>
                  </a:cubicBezTo>
                  <a:close/>
                  <a:moveTo>
                    <a:pt x="4506" y="4159"/>
                  </a:moveTo>
                  <a:cubicBezTo>
                    <a:pt x="4695" y="4159"/>
                    <a:pt x="4853" y="4317"/>
                    <a:pt x="4853" y="4506"/>
                  </a:cubicBezTo>
                  <a:lnTo>
                    <a:pt x="4853" y="7247"/>
                  </a:lnTo>
                  <a:cubicBezTo>
                    <a:pt x="4853" y="7467"/>
                    <a:pt x="4695" y="7593"/>
                    <a:pt x="4506" y="7593"/>
                  </a:cubicBezTo>
                  <a:lnTo>
                    <a:pt x="1734" y="7593"/>
                  </a:lnTo>
                  <a:cubicBezTo>
                    <a:pt x="1545" y="7593"/>
                    <a:pt x="1387" y="7467"/>
                    <a:pt x="1387" y="7247"/>
                  </a:cubicBezTo>
                  <a:lnTo>
                    <a:pt x="1387" y="4506"/>
                  </a:lnTo>
                  <a:cubicBezTo>
                    <a:pt x="1387" y="4317"/>
                    <a:pt x="1545" y="4159"/>
                    <a:pt x="1734" y="4159"/>
                  </a:cubicBezTo>
                  <a:close/>
                  <a:moveTo>
                    <a:pt x="7310" y="6900"/>
                  </a:moveTo>
                  <a:cubicBezTo>
                    <a:pt x="7499" y="6900"/>
                    <a:pt x="7657" y="7058"/>
                    <a:pt x="7657" y="7247"/>
                  </a:cubicBezTo>
                  <a:cubicBezTo>
                    <a:pt x="7657" y="7467"/>
                    <a:pt x="7499" y="7593"/>
                    <a:pt x="7310" y="7593"/>
                  </a:cubicBezTo>
                  <a:lnTo>
                    <a:pt x="5924" y="7593"/>
                  </a:lnTo>
                  <a:cubicBezTo>
                    <a:pt x="5735" y="7593"/>
                    <a:pt x="5577" y="7467"/>
                    <a:pt x="5577" y="7247"/>
                  </a:cubicBezTo>
                  <a:cubicBezTo>
                    <a:pt x="5577" y="7058"/>
                    <a:pt x="5735" y="6900"/>
                    <a:pt x="5924" y="6900"/>
                  </a:cubicBezTo>
                  <a:close/>
                  <a:moveTo>
                    <a:pt x="7310" y="8318"/>
                  </a:moveTo>
                  <a:cubicBezTo>
                    <a:pt x="7499" y="8318"/>
                    <a:pt x="7657" y="8475"/>
                    <a:pt x="7657" y="8664"/>
                  </a:cubicBezTo>
                  <a:cubicBezTo>
                    <a:pt x="7657" y="8853"/>
                    <a:pt x="7499" y="9011"/>
                    <a:pt x="7310" y="9011"/>
                  </a:cubicBezTo>
                  <a:lnTo>
                    <a:pt x="1734" y="9011"/>
                  </a:lnTo>
                  <a:cubicBezTo>
                    <a:pt x="1545" y="9011"/>
                    <a:pt x="1387" y="8853"/>
                    <a:pt x="1387" y="8664"/>
                  </a:cubicBezTo>
                  <a:cubicBezTo>
                    <a:pt x="1387" y="8475"/>
                    <a:pt x="1545" y="8318"/>
                    <a:pt x="1734" y="8318"/>
                  </a:cubicBezTo>
                  <a:close/>
                  <a:moveTo>
                    <a:pt x="7310" y="9704"/>
                  </a:moveTo>
                  <a:cubicBezTo>
                    <a:pt x="7499" y="9704"/>
                    <a:pt x="7657" y="9861"/>
                    <a:pt x="7657" y="10050"/>
                  </a:cubicBezTo>
                  <a:cubicBezTo>
                    <a:pt x="7657" y="10240"/>
                    <a:pt x="7499" y="10397"/>
                    <a:pt x="7310" y="10397"/>
                  </a:cubicBezTo>
                  <a:lnTo>
                    <a:pt x="1734" y="10397"/>
                  </a:lnTo>
                  <a:cubicBezTo>
                    <a:pt x="1545" y="10397"/>
                    <a:pt x="1387" y="10240"/>
                    <a:pt x="1387" y="10050"/>
                  </a:cubicBezTo>
                  <a:cubicBezTo>
                    <a:pt x="1387" y="9861"/>
                    <a:pt x="1545" y="9704"/>
                    <a:pt x="1734" y="9704"/>
                  </a:cubicBezTo>
                  <a:close/>
                  <a:moveTo>
                    <a:pt x="4506" y="0"/>
                  </a:moveTo>
                  <a:cubicBezTo>
                    <a:pt x="3687" y="0"/>
                    <a:pt x="2962" y="599"/>
                    <a:pt x="2805" y="1387"/>
                  </a:cubicBezTo>
                  <a:lnTo>
                    <a:pt x="2427" y="1387"/>
                  </a:lnTo>
                  <a:cubicBezTo>
                    <a:pt x="1986" y="1387"/>
                    <a:pt x="1576" y="1670"/>
                    <a:pt x="1419" y="2080"/>
                  </a:cubicBezTo>
                  <a:lnTo>
                    <a:pt x="1041" y="2080"/>
                  </a:lnTo>
                  <a:cubicBezTo>
                    <a:pt x="442" y="2080"/>
                    <a:pt x="1" y="2552"/>
                    <a:pt x="1" y="3119"/>
                  </a:cubicBezTo>
                  <a:lnTo>
                    <a:pt x="1" y="10807"/>
                  </a:lnTo>
                  <a:cubicBezTo>
                    <a:pt x="1" y="11342"/>
                    <a:pt x="474" y="11815"/>
                    <a:pt x="1041" y="11815"/>
                  </a:cubicBezTo>
                  <a:lnTo>
                    <a:pt x="7972" y="11815"/>
                  </a:lnTo>
                  <a:cubicBezTo>
                    <a:pt x="8570" y="11815"/>
                    <a:pt x="8980" y="11342"/>
                    <a:pt x="8980" y="10807"/>
                  </a:cubicBezTo>
                  <a:lnTo>
                    <a:pt x="8980" y="3119"/>
                  </a:lnTo>
                  <a:cubicBezTo>
                    <a:pt x="8980" y="2521"/>
                    <a:pt x="8507" y="2080"/>
                    <a:pt x="7972" y="2080"/>
                  </a:cubicBezTo>
                  <a:lnTo>
                    <a:pt x="7562" y="2080"/>
                  </a:lnTo>
                  <a:cubicBezTo>
                    <a:pt x="7405" y="1702"/>
                    <a:pt x="7058" y="1387"/>
                    <a:pt x="6585" y="1387"/>
                  </a:cubicBezTo>
                  <a:lnTo>
                    <a:pt x="6207" y="1387"/>
                  </a:lnTo>
                  <a:cubicBezTo>
                    <a:pt x="6050" y="599"/>
                    <a:pt x="5325" y="0"/>
                    <a:pt x="45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3" name="Google Shape;9973;p73"/>
            <p:cNvSpPr/>
            <p:nvPr/>
          </p:nvSpPr>
          <p:spPr>
            <a:xfrm>
              <a:off x="-24851650" y="3582300"/>
              <a:ext cx="52800" cy="190825"/>
            </a:xfrm>
            <a:custGeom>
              <a:avLst/>
              <a:gdLst/>
              <a:ahLst/>
              <a:cxnLst/>
              <a:rect l="l" t="t" r="r" b="b"/>
              <a:pathLst>
                <a:path w="2112" h="7633" extrusionOk="0">
                  <a:moveTo>
                    <a:pt x="1060" y="0"/>
                  </a:moveTo>
                  <a:cubicBezTo>
                    <a:pt x="930" y="0"/>
                    <a:pt x="804" y="55"/>
                    <a:pt x="757" y="166"/>
                  </a:cubicBezTo>
                  <a:lnTo>
                    <a:pt x="32" y="1552"/>
                  </a:lnTo>
                  <a:cubicBezTo>
                    <a:pt x="0" y="1583"/>
                    <a:pt x="0" y="1678"/>
                    <a:pt x="0" y="1709"/>
                  </a:cubicBezTo>
                  <a:lnTo>
                    <a:pt x="0" y="7632"/>
                  </a:lnTo>
                  <a:lnTo>
                    <a:pt x="2080" y="7632"/>
                  </a:lnTo>
                  <a:lnTo>
                    <a:pt x="2080" y="1709"/>
                  </a:lnTo>
                  <a:lnTo>
                    <a:pt x="2111" y="1709"/>
                  </a:lnTo>
                  <a:cubicBezTo>
                    <a:pt x="2111" y="1678"/>
                    <a:pt x="2111" y="1583"/>
                    <a:pt x="2080" y="1552"/>
                  </a:cubicBezTo>
                  <a:lnTo>
                    <a:pt x="1387" y="166"/>
                  </a:lnTo>
                  <a:cubicBezTo>
                    <a:pt x="1324" y="55"/>
                    <a:pt x="1190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4" name="Google Shape;9974;p73"/>
            <p:cNvSpPr/>
            <p:nvPr/>
          </p:nvSpPr>
          <p:spPr>
            <a:xfrm>
              <a:off x="-24850875" y="3788050"/>
              <a:ext cx="52025" cy="53600"/>
            </a:xfrm>
            <a:custGeom>
              <a:avLst/>
              <a:gdLst/>
              <a:ahLst/>
              <a:cxnLst/>
              <a:rect l="l" t="t" r="r" b="b"/>
              <a:pathLst>
                <a:path w="2081" h="2144" extrusionOk="0">
                  <a:moveTo>
                    <a:pt x="1" y="1"/>
                  </a:moveTo>
                  <a:lnTo>
                    <a:pt x="1" y="1104"/>
                  </a:lnTo>
                  <a:lnTo>
                    <a:pt x="64" y="1104"/>
                  </a:lnTo>
                  <a:cubicBezTo>
                    <a:pt x="64" y="1702"/>
                    <a:pt x="505" y="2143"/>
                    <a:pt x="1072" y="2143"/>
                  </a:cubicBezTo>
                  <a:cubicBezTo>
                    <a:pt x="1671" y="2143"/>
                    <a:pt x="2080" y="1671"/>
                    <a:pt x="2080" y="1104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75" name="Google Shape;9975;p73"/>
          <p:cNvSpPr/>
          <p:nvPr/>
        </p:nvSpPr>
        <p:spPr>
          <a:xfrm>
            <a:off x="5303415" y="3903536"/>
            <a:ext cx="352833" cy="241864"/>
          </a:xfrm>
          <a:custGeom>
            <a:avLst/>
            <a:gdLst/>
            <a:ahLst/>
            <a:cxnLst/>
            <a:rect l="l" t="t" r="r" b="b"/>
            <a:pathLst>
              <a:path w="11847" h="8121" extrusionOk="0">
                <a:moveTo>
                  <a:pt x="5640" y="1221"/>
                </a:moveTo>
                <a:lnTo>
                  <a:pt x="5640" y="1914"/>
                </a:lnTo>
                <a:lnTo>
                  <a:pt x="4916" y="1914"/>
                </a:lnTo>
                <a:lnTo>
                  <a:pt x="4916" y="1568"/>
                </a:lnTo>
                <a:cubicBezTo>
                  <a:pt x="4916" y="1379"/>
                  <a:pt x="5073" y="1221"/>
                  <a:pt x="5294" y="1221"/>
                </a:cubicBezTo>
                <a:close/>
                <a:moveTo>
                  <a:pt x="8066" y="1253"/>
                </a:moveTo>
                <a:cubicBezTo>
                  <a:pt x="8287" y="1253"/>
                  <a:pt x="8444" y="1410"/>
                  <a:pt x="8444" y="1599"/>
                </a:cubicBezTo>
                <a:lnTo>
                  <a:pt x="8444" y="1946"/>
                </a:lnTo>
                <a:lnTo>
                  <a:pt x="7720" y="1946"/>
                </a:lnTo>
                <a:lnTo>
                  <a:pt x="7720" y="1253"/>
                </a:lnTo>
                <a:close/>
                <a:moveTo>
                  <a:pt x="7027" y="1253"/>
                </a:moveTo>
                <a:lnTo>
                  <a:pt x="7027" y="1977"/>
                </a:lnTo>
                <a:lnTo>
                  <a:pt x="6302" y="1977"/>
                </a:lnTo>
                <a:lnTo>
                  <a:pt x="6302" y="1253"/>
                </a:lnTo>
                <a:close/>
                <a:moveTo>
                  <a:pt x="8098" y="3994"/>
                </a:moveTo>
                <a:lnTo>
                  <a:pt x="6648" y="4844"/>
                </a:lnTo>
                <a:lnTo>
                  <a:pt x="5199" y="3994"/>
                </a:lnTo>
                <a:close/>
                <a:moveTo>
                  <a:pt x="6648" y="5663"/>
                </a:moveTo>
                <a:lnTo>
                  <a:pt x="8665" y="6797"/>
                </a:lnTo>
                <a:lnTo>
                  <a:pt x="4664" y="6797"/>
                </a:lnTo>
                <a:lnTo>
                  <a:pt x="6648" y="5663"/>
                </a:lnTo>
                <a:close/>
                <a:moveTo>
                  <a:pt x="3183" y="6766"/>
                </a:moveTo>
                <a:cubicBezTo>
                  <a:pt x="3372" y="6766"/>
                  <a:pt x="3561" y="6924"/>
                  <a:pt x="3561" y="7113"/>
                </a:cubicBezTo>
                <a:cubicBezTo>
                  <a:pt x="3561" y="7333"/>
                  <a:pt x="3372" y="7491"/>
                  <a:pt x="3183" y="7491"/>
                </a:cubicBezTo>
                <a:cubicBezTo>
                  <a:pt x="2994" y="7491"/>
                  <a:pt x="2836" y="7333"/>
                  <a:pt x="2836" y="7113"/>
                </a:cubicBezTo>
                <a:cubicBezTo>
                  <a:pt x="2836" y="6924"/>
                  <a:pt x="2994" y="6766"/>
                  <a:pt x="3183" y="6766"/>
                </a:cubicBezTo>
                <a:close/>
                <a:moveTo>
                  <a:pt x="10114" y="6797"/>
                </a:moveTo>
                <a:cubicBezTo>
                  <a:pt x="10303" y="6797"/>
                  <a:pt x="10461" y="6955"/>
                  <a:pt x="10461" y="7144"/>
                </a:cubicBezTo>
                <a:cubicBezTo>
                  <a:pt x="10461" y="7365"/>
                  <a:pt x="10303" y="7522"/>
                  <a:pt x="10114" y="7522"/>
                </a:cubicBezTo>
                <a:cubicBezTo>
                  <a:pt x="9925" y="7522"/>
                  <a:pt x="9767" y="7365"/>
                  <a:pt x="9767" y="7144"/>
                </a:cubicBezTo>
                <a:cubicBezTo>
                  <a:pt x="9767" y="6955"/>
                  <a:pt x="9925" y="6797"/>
                  <a:pt x="10114" y="6797"/>
                </a:cubicBezTo>
                <a:close/>
                <a:moveTo>
                  <a:pt x="1123" y="0"/>
                </a:moveTo>
                <a:cubicBezTo>
                  <a:pt x="859" y="0"/>
                  <a:pt x="600" y="103"/>
                  <a:pt x="411" y="308"/>
                </a:cubicBezTo>
                <a:cubicBezTo>
                  <a:pt x="1" y="686"/>
                  <a:pt x="1" y="1379"/>
                  <a:pt x="411" y="1757"/>
                </a:cubicBezTo>
                <a:lnTo>
                  <a:pt x="2017" y="3426"/>
                </a:lnTo>
                <a:cubicBezTo>
                  <a:pt x="2395" y="3805"/>
                  <a:pt x="2931" y="4025"/>
                  <a:pt x="3466" y="4025"/>
                </a:cubicBezTo>
                <a:lnTo>
                  <a:pt x="3782" y="4025"/>
                </a:lnTo>
                <a:lnTo>
                  <a:pt x="5955" y="5222"/>
                </a:lnTo>
                <a:lnTo>
                  <a:pt x="3908" y="6388"/>
                </a:lnTo>
                <a:cubicBezTo>
                  <a:pt x="3719" y="6167"/>
                  <a:pt x="3466" y="6073"/>
                  <a:pt x="3151" y="6073"/>
                </a:cubicBezTo>
                <a:cubicBezTo>
                  <a:pt x="2553" y="6073"/>
                  <a:pt x="2143" y="6545"/>
                  <a:pt x="2143" y="7081"/>
                </a:cubicBezTo>
                <a:cubicBezTo>
                  <a:pt x="2143" y="7680"/>
                  <a:pt x="2584" y="8121"/>
                  <a:pt x="3151" y="8121"/>
                </a:cubicBezTo>
                <a:cubicBezTo>
                  <a:pt x="3593" y="8121"/>
                  <a:pt x="3971" y="7837"/>
                  <a:pt x="4128" y="7396"/>
                </a:cubicBezTo>
                <a:lnTo>
                  <a:pt x="9137" y="7396"/>
                </a:lnTo>
                <a:cubicBezTo>
                  <a:pt x="9295" y="7806"/>
                  <a:pt x="9641" y="8121"/>
                  <a:pt x="10114" y="8121"/>
                </a:cubicBezTo>
                <a:cubicBezTo>
                  <a:pt x="10713" y="8121"/>
                  <a:pt x="11154" y="7648"/>
                  <a:pt x="11154" y="7081"/>
                </a:cubicBezTo>
                <a:cubicBezTo>
                  <a:pt x="11154" y="6482"/>
                  <a:pt x="10681" y="6073"/>
                  <a:pt x="10114" y="6073"/>
                </a:cubicBezTo>
                <a:cubicBezTo>
                  <a:pt x="9862" y="6073"/>
                  <a:pt x="9578" y="6167"/>
                  <a:pt x="9358" y="6388"/>
                </a:cubicBezTo>
                <a:lnTo>
                  <a:pt x="7310" y="5222"/>
                </a:lnTo>
                <a:lnTo>
                  <a:pt x="9484" y="4025"/>
                </a:lnTo>
                <a:lnTo>
                  <a:pt x="10839" y="4025"/>
                </a:lnTo>
                <a:cubicBezTo>
                  <a:pt x="11437" y="4025"/>
                  <a:pt x="11847" y="3552"/>
                  <a:pt x="11847" y="2985"/>
                </a:cubicBezTo>
                <a:cubicBezTo>
                  <a:pt x="11847" y="2387"/>
                  <a:pt x="11374" y="1946"/>
                  <a:pt x="10839" y="1946"/>
                </a:cubicBezTo>
                <a:lnTo>
                  <a:pt x="9074" y="1946"/>
                </a:lnTo>
                <a:lnTo>
                  <a:pt x="9074" y="1599"/>
                </a:lnTo>
                <a:cubicBezTo>
                  <a:pt x="9074" y="1032"/>
                  <a:pt x="8602" y="591"/>
                  <a:pt x="8035" y="591"/>
                </a:cubicBezTo>
                <a:lnTo>
                  <a:pt x="5294" y="591"/>
                </a:lnTo>
                <a:cubicBezTo>
                  <a:pt x="4695" y="591"/>
                  <a:pt x="4254" y="1064"/>
                  <a:pt x="4254" y="1599"/>
                </a:cubicBezTo>
                <a:lnTo>
                  <a:pt x="4254" y="1946"/>
                </a:lnTo>
                <a:lnTo>
                  <a:pt x="4097" y="1946"/>
                </a:lnTo>
                <a:cubicBezTo>
                  <a:pt x="3750" y="1946"/>
                  <a:pt x="3372" y="1820"/>
                  <a:pt x="3120" y="1568"/>
                </a:cubicBezTo>
                <a:lnTo>
                  <a:pt x="1860" y="308"/>
                </a:lnTo>
                <a:cubicBezTo>
                  <a:pt x="1655" y="103"/>
                  <a:pt x="1387" y="0"/>
                  <a:pt x="112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76" name="Google Shape;9976;p73"/>
          <p:cNvGrpSpPr/>
          <p:nvPr/>
        </p:nvGrpSpPr>
        <p:grpSpPr>
          <a:xfrm>
            <a:off x="7535476" y="2919148"/>
            <a:ext cx="352803" cy="352803"/>
            <a:chOff x="-23245675" y="3148525"/>
            <a:chExt cx="296150" cy="296150"/>
          </a:xfrm>
          <a:solidFill>
            <a:srgbClr val="FFC000"/>
          </a:solidFill>
        </p:grpSpPr>
        <p:sp>
          <p:nvSpPr>
            <p:cNvPr id="9977" name="Google Shape;9977;p73"/>
            <p:cNvSpPr/>
            <p:nvPr/>
          </p:nvSpPr>
          <p:spPr>
            <a:xfrm>
              <a:off x="-23192925" y="3251700"/>
              <a:ext cx="192225" cy="105550"/>
            </a:xfrm>
            <a:custGeom>
              <a:avLst/>
              <a:gdLst/>
              <a:ahLst/>
              <a:cxnLst/>
              <a:rect l="l" t="t" r="r" b="b"/>
              <a:pathLst>
                <a:path w="7689" h="4222" extrusionOk="0">
                  <a:moveTo>
                    <a:pt x="3151" y="0"/>
                  </a:moveTo>
                  <a:lnTo>
                    <a:pt x="2616" y="1260"/>
                  </a:lnTo>
                  <a:cubicBezTo>
                    <a:pt x="2584" y="1386"/>
                    <a:pt x="2427" y="1481"/>
                    <a:pt x="2301" y="1481"/>
                  </a:cubicBezTo>
                  <a:lnTo>
                    <a:pt x="1" y="1481"/>
                  </a:lnTo>
                  <a:lnTo>
                    <a:pt x="1" y="4222"/>
                  </a:lnTo>
                  <a:lnTo>
                    <a:pt x="7688" y="4222"/>
                  </a:lnTo>
                  <a:lnTo>
                    <a:pt x="7688" y="1481"/>
                  </a:lnTo>
                  <a:lnTo>
                    <a:pt x="5672" y="1481"/>
                  </a:lnTo>
                  <a:lnTo>
                    <a:pt x="4884" y="3371"/>
                  </a:lnTo>
                  <a:cubicBezTo>
                    <a:pt x="4827" y="3513"/>
                    <a:pt x="4713" y="3578"/>
                    <a:pt x="4593" y="3578"/>
                  </a:cubicBezTo>
                  <a:cubicBezTo>
                    <a:pt x="4447" y="3578"/>
                    <a:pt x="4292" y="3481"/>
                    <a:pt x="4223" y="3308"/>
                  </a:cubicBezTo>
                  <a:lnTo>
                    <a:pt x="31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8" name="Google Shape;9978;p73"/>
            <p:cNvSpPr/>
            <p:nvPr/>
          </p:nvSpPr>
          <p:spPr>
            <a:xfrm>
              <a:off x="-23193700" y="3200500"/>
              <a:ext cx="192200" cy="106350"/>
            </a:xfrm>
            <a:custGeom>
              <a:avLst/>
              <a:gdLst/>
              <a:ahLst/>
              <a:cxnLst/>
              <a:rect l="l" t="t" r="r" b="b"/>
              <a:pathLst>
                <a:path w="7688" h="4254" extrusionOk="0">
                  <a:moveTo>
                    <a:pt x="0" y="0"/>
                  </a:moveTo>
                  <a:lnTo>
                    <a:pt x="0" y="2836"/>
                  </a:lnTo>
                  <a:lnTo>
                    <a:pt x="2111" y="2836"/>
                  </a:lnTo>
                  <a:lnTo>
                    <a:pt x="2962" y="945"/>
                  </a:lnTo>
                  <a:cubicBezTo>
                    <a:pt x="3020" y="800"/>
                    <a:pt x="3138" y="735"/>
                    <a:pt x="3258" y="735"/>
                  </a:cubicBezTo>
                  <a:cubicBezTo>
                    <a:pt x="3399" y="735"/>
                    <a:pt x="3541" y="824"/>
                    <a:pt x="3592" y="977"/>
                  </a:cubicBezTo>
                  <a:lnTo>
                    <a:pt x="4632" y="4253"/>
                  </a:lnTo>
                  <a:lnTo>
                    <a:pt x="5104" y="3056"/>
                  </a:lnTo>
                  <a:cubicBezTo>
                    <a:pt x="5167" y="2930"/>
                    <a:pt x="5325" y="2836"/>
                    <a:pt x="5419" y="2836"/>
                  </a:cubicBezTo>
                  <a:lnTo>
                    <a:pt x="7688" y="2836"/>
                  </a:lnTo>
                  <a:lnTo>
                    <a:pt x="768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9" name="Google Shape;9979;p73"/>
            <p:cNvSpPr/>
            <p:nvPr/>
          </p:nvSpPr>
          <p:spPr>
            <a:xfrm>
              <a:off x="-23245675" y="3148525"/>
              <a:ext cx="296150" cy="296150"/>
            </a:xfrm>
            <a:custGeom>
              <a:avLst/>
              <a:gdLst/>
              <a:ahLst/>
              <a:cxnLst/>
              <a:rect l="l" t="t" r="r" b="b"/>
              <a:pathLst>
                <a:path w="11846" h="11846" extrusionOk="0">
                  <a:moveTo>
                    <a:pt x="10113" y="1386"/>
                  </a:moveTo>
                  <a:cubicBezTo>
                    <a:pt x="10302" y="1386"/>
                    <a:pt x="10460" y="1544"/>
                    <a:pt x="10460" y="1733"/>
                  </a:cubicBezTo>
                  <a:lnTo>
                    <a:pt x="10460" y="8758"/>
                  </a:lnTo>
                  <a:cubicBezTo>
                    <a:pt x="10460" y="8947"/>
                    <a:pt x="10302" y="9105"/>
                    <a:pt x="10113" y="9105"/>
                  </a:cubicBezTo>
                  <a:lnTo>
                    <a:pt x="1733" y="9105"/>
                  </a:lnTo>
                  <a:cubicBezTo>
                    <a:pt x="1512" y="9105"/>
                    <a:pt x="1355" y="8947"/>
                    <a:pt x="1355" y="8758"/>
                  </a:cubicBezTo>
                  <a:lnTo>
                    <a:pt x="1355" y="1733"/>
                  </a:lnTo>
                  <a:cubicBezTo>
                    <a:pt x="1355" y="1544"/>
                    <a:pt x="1512" y="1386"/>
                    <a:pt x="1733" y="1386"/>
                  </a:cubicBezTo>
                  <a:close/>
                  <a:moveTo>
                    <a:pt x="2426" y="9767"/>
                  </a:moveTo>
                  <a:cubicBezTo>
                    <a:pt x="2615" y="9767"/>
                    <a:pt x="2804" y="9924"/>
                    <a:pt x="2804" y="10113"/>
                  </a:cubicBezTo>
                  <a:cubicBezTo>
                    <a:pt x="2804" y="10334"/>
                    <a:pt x="2615" y="10491"/>
                    <a:pt x="2426" y="10491"/>
                  </a:cubicBezTo>
                  <a:cubicBezTo>
                    <a:pt x="2237" y="10491"/>
                    <a:pt x="2079" y="10334"/>
                    <a:pt x="2079" y="10113"/>
                  </a:cubicBezTo>
                  <a:cubicBezTo>
                    <a:pt x="2079" y="9924"/>
                    <a:pt x="2237" y="9767"/>
                    <a:pt x="2426" y="9767"/>
                  </a:cubicBezTo>
                  <a:close/>
                  <a:moveTo>
                    <a:pt x="3844" y="9767"/>
                  </a:moveTo>
                  <a:cubicBezTo>
                    <a:pt x="4033" y="9767"/>
                    <a:pt x="4190" y="9924"/>
                    <a:pt x="4190" y="10113"/>
                  </a:cubicBezTo>
                  <a:cubicBezTo>
                    <a:pt x="4190" y="10334"/>
                    <a:pt x="4001" y="10491"/>
                    <a:pt x="3844" y="10491"/>
                  </a:cubicBezTo>
                  <a:cubicBezTo>
                    <a:pt x="3655" y="10491"/>
                    <a:pt x="3497" y="10334"/>
                    <a:pt x="3497" y="10113"/>
                  </a:cubicBezTo>
                  <a:cubicBezTo>
                    <a:pt x="3497" y="9924"/>
                    <a:pt x="3655" y="9767"/>
                    <a:pt x="3844" y="9767"/>
                  </a:cubicBezTo>
                  <a:close/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10113"/>
                  </a:lnTo>
                  <a:cubicBezTo>
                    <a:pt x="0" y="11058"/>
                    <a:pt x="788" y="11846"/>
                    <a:pt x="1733" y="11846"/>
                  </a:cubicBezTo>
                  <a:lnTo>
                    <a:pt x="10113" y="11846"/>
                  </a:lnTo>
                  <a:cubicBezTo>
                    <a:pt x="11058" y="11846"/>
                    <a:pt x="11846" y="11058"/>
                    <a:pt x="11846" y="10113"/>
                  </a:cubicBezTo>
                  <a:lnTo>
                    <a:pt x="11846" y="1733"/>
                  </a:lnTo>
                  <a:cubicBezTo>
                    <a:pt x="11846" y="788"/>
                    <a:pt x="11058" y="0"/>
                    <a:pt x="101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80" name="Google Shape;9980;p73"/>
          <p:cNvSpPr/>
          <p:nvPr/>
        </p:nvSpPr>
        <p:spPr>
          <a:xfrm>
            <a:off x="7577658" y="3398490"/>
            <a:ext cx="269323" cy="351910"/>
          </a:xfrm>
          <a:custGeom>
            <a:avLst/>
            <a:gdLst/>
            <a:ahLst/>
            <a:cxnLst/>
            <a:rect l="l" t="t" r="r" b="b"/>
            <a:pathLst>
              <a:path w="9043" h="11816" extrusionOk="0">
                <a:moveTo>
                  <a:pt x="6392" y="3395"/>
                </a:moveTo>
                <a:cubicBezTo>
                  <a:pt x="6483" y="3395"/>
                  <a:pt x="6569" y="3419"/>
                  <a:pt x="6616" y="3466"/>
                </a:cubicBezTo>
                <a:cubicBezTo>
                  <a:pt x="7310" y="4159"/>
                  <a:pt x="7656" y="5010"/>
                  <a:pt x="7656" y="5924"/>
                </a:cubicBezTo>
                <a:cubicBezTo>
                  <a:pt x="7656" y="6837"/>
                  <a:pt x="7310" y="7719"/>
                  <a:pt x="6616" y="8350"/>
                </a:cubicBezTo>
                <a:cubicBezTo>
                  <a:pt x="5955" y="9043"/>
                  <a:pt x="5104" y="9389"/>
                  <a:pt x="4191" y="9389"/>
                </a:cubicBezTo>
                <a:cubicBezTo>
                  <a:pt x="4002" y="9389"/>
                  <a:pt x="3844" y="9232"/>
                  <a:pt x="3844" y="9043"/>
                </a:cubicBezTo>
                <a:cubicBezTo>
                  <a:pt x="3844" y="8822"/>
                  <a:pt x="4002" y="8665"/>
                  <a:pt x="4191" y="8665"/>
                </a:cubicBezTo>
                <a:cubicBezTo>
                  <a:pt x="4947" y="8665"/>
                  <a:pt x="5608" y="8413"/>
                  <a:pt x="6144" y="7845"/>
                </a:cubicBezTo>
                <a:cubicBezTo>
                  <a:pt x="6679" y="7341"/>
                  <a:pt x="6994" y="6617"/>
                  <a:pt x="6994" y="5892"/>
                </a:cubicBezTo>
                <a:cubicBezTo>
                  <a:pt x="6931" y="5168"/>
                  <a:pt x="6679" y="4474"/>
                  <a:pt x="6144" y="3939"/>
                </a:cubicBezTo>
                <a:cubicBezTo>
                  <a:pt x="6049" y="3844"/>
                  <a:pt x="6049" y="3592"/>
                  <a:pt x="6144" y="3466"/>
                </a:cubicBezTo>
                <a:cubicBezTo>
                  <a:pt x="6207" y="3419"/>
                  <a:pt x="6301" y="3395"/>
                  <a:pt x="6392" y="3395"/>
                </a:cubicBezTo>
                <a:close/>
                <a:moveTo>
                  <a:pt x="378" y="1"/>
                </a:moveTo>
                <a:cubicBezTo>
                  <a:pt x="189" y="1"/>
                  <a:pt x="0" y="158"/>
                  <a:pt x="0" y="379"/>
                </a:cubicBezTo>
                <a:lnTo>
                  <a:pt x="0" y="1482"/>
                </a:lnTo>
                <a:cubicBezTo>
                  <a:pt x="0" y="2742"/>
                  <a:pt x="977" y="3750"/>
                  <a:pt x="2206" y="3876"/>
                </a:cubicBezTo>
                <a:cubicBezTo>
                  <a:pt x="2489" y="4695"/>
                  <a:pt x="3277" y="5294"/>
                  <a:pt x="4191" y="5294"/>
                </a:cubicBezTo>
                <a:cubicBezTo>
                  <a:pt x="4569" y="5294"/>
                  <a:pt x="4915" y="5609"/>
                  <a:pt x="4915" y="5987"/>
                </a:cubicBezTo>
                <a:cubicBezTo>
                  <a:pt x="4852" y="6302"/>
                  <a:pt x="4537" y="6617"/>
                  <a:pt x="4191" y="6617"/>
                </a:cubicBezTo>
                <a:cubicBezTo>
                  <a:pt x="3277" y="6617"/>
                  <a:pt x="2489" y="7215"/>
                  <a:pt x="2206" y="8035"/>
                </a:cubicBezTo>
                <a:cubicBezTo>
                  <a:pt x="1009" y="8161"/>
                  <a:pt x="0" y="9200"/>
                  <a:pt x="0" y="10460"/>
                </a:cubicBezTo>
                <a:lnTo>
                  <a:pt x="0" y="11469"/>
                </a:lnTo>
                <a:cubicBezTo>
                  <a:pt x="0" y="11658"/>
                  <a:pt x="189" y="11815"/>
                  <a:pt x="378" y="11815"/>
                </a:cubicBezTo>
                <a:lnTo>
                  <a:pt x="1765" y="11815"/>
                </a:lnTo>
                <a:cubicBezTo>
                  <a:pt x="1954" y="11815"/>
                  <a:pt x="2111" y="11658"/>
                  <a:pt x="2111" y="11469"/>
                </a:cubicBezTo>
                <a:lnTo>
                  <a:pt x="2111" y="10460"/>
                </a:lnTo>
                <a:cubicBezTo>
                  <a:pt x="2111" y="10240"/>
                  <a:pt x="2269" y="10082"/>
                  <a:pt x="2458" y="10082"/>
                </a:cubicBezTo>
                <a:lnTo>
                  <a:pt x="2647" y="10082"/>
                </a:lnTo>
                <a:cubicBezTo>
                  <a:pt x="3056" y="10523"/>
                  <a:pt x="3592" y="10807"/>
                  <a:pt x="4191" y="10807"/>
                </a:cubicBezTo>
                <a:cubicBezTo>
                  <a:pt x="6868" y="10807"/>
                  <a:pt x="9042" y="8633"/>
                  <a:pt x="9042" y="5955"/>
                </a:cubicBezTo>
                <a:cubicBezTo>
                  <a:pt x="9042" y="3277"/>
                  <a:pt x="6868" y="1103"/>
                  <a:pt x="4191" y="1103"/>
                </a:cubicBezTo>
                <a:cubicBezTo>
                  <a:pt x="3592" y="1103"/>
                  <a:pt x="3056" y="1356"/>
                  <a:pt x="2647" y="1828"/>
                </a:cubicBezTo>
                <a:lnTo>
                  <a:pt x="2458" y="1828"/>
                </a:lnTo>
                <a:cubicBezTo>
                  <a:pt x="2269" y="1828"/>
                  <a:pt x="2111" y="1671"/>
                  <a:pt x="2111" y="1482"/>
                </a:cubicBezTo>
                <a:lnTo>
                  <a:pt x="2111" y="379"/>
                </a:lnTo>
                <a:cubicBezTo>
                  <a:pt x="2111" y="158"/>
                  <a:pt x="1954" y="1"/>
                  <a:pt x="1765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81" name="Google Shape;9981;p73"/>
          <p:cNvGrpSpPr/>
          <p:nvPr/>
        </p:nvGrpSpPr>
        <p:grpSpPr>
          <a:xfrm>
            <a:off x="7535938" y="3848122"/>
            <a:ext cx="351880" cy="352803"/>
            <a:chOff x="-23244900" y="3888100"/>
            <a:chExt cx="295375" cy="296150"/>
          </a:xfrm>
          <a:solidFill>
            <a:srgbClr val="FFC000"/>
          </a:solidFill>
        </p:grpSpPr>
        <p:sp>
          <p:nvSpPr>
            <p:cNvPr id="9982" name="Google Shape;9982;p73"/>
            <p:cNvSpPr/>
            <p:nvPr/>
          </p:nvSpPr>
          <p:spPr>
            <a:xfrm>
              <a:off x="-23106275" y="395897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0" y="0"/>
                  </a:moveTo>
                  <a:lnTo>
                    <a:pt x="0" y="694"/>
                  </a:lnTo>
                  <a:lnTo>
                    <a:pt x="725" y="694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3" name="Google Shape;9983;p73"/>
            <p:cNvSpPr/>
            <p:nvPr/>
          </p:nvSpPr>
          <p:spPr>
            <a:xfrm>
              <a:off x="-23106275" y="39928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4" name="Google Shape;9984;p73"/>
            <p:cNvSpPr/>
            <p:nvPr/>
          </p:nvSpPr>
          <p:spPr>
            <a:xfrm>
              <a:off x="-23106275" y="4062950"/>
              <a:ext cx="18150" cy="34675"/>
            </a:xfrm>
            <a:custGeom>
              <a:avLst/>
              <a:gdLst/>
              <a:ahLst/>
              <a:cxnLst/>
              <a:rect l="l" t="t" r="r" b="b"/>
              <a:pathLst>
                <a:path w="726" h="1387" extrusionOk="0">
                  <a:moveTo>
                    <a:pt x="0" y="0"/>
                  </a:moveTo>
                  <a:lnTo>
                    <a:pt x="0" y="1040"/>
                  </a:lnTo>
                  <a:cubicBezTo>
                    <a:pt x="0" y="1229"/>
                    <a:pt x="158" y="1386"/>
                    <a:pt x="379" y="1386"/>
                  </a:cubicBezTo>
                  <a:cubicBezTo>
                    <a:pt x="568" y="1386"/>
                    <a:pt x="725" y="1229"/>
                    <a:pt x="725" y="1040"/>
                  </a:cubicBez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5" name="Google Shape;9985;p73"/>
            <p:cNvSpPr/>
            <p:nvPr/>
          </p:nvSpPr>
          <p:spPr>
            <a:xfrm>
              <a:off x="-23070825" y="3940850"/>
              <a:ext cx="52775" cy="26825"/>
            </a:xfrm>
            <a:custGeom>
              <a:avLst/>
              <a:gdLst/>
              <a:ahLst/>
              <a:cxnLst/>
              <a:rect l="l" t="t" r="r" b="b"/>
              <a:pathLst>
                <a:path w="2111" h="1073" extrusionOk="0">
                  <a:moveTo>
                    <a:pt x="0" y="1"/>
                  </a:moveTo>
                  <a:lnTo>
                    <a:pt x="0" y="725"/>
                  </a:lnTo>
                  <a:lnTo>
                    <a:pt x="1040" y="725"/>
                  </a:lnTo>
                  <a:cubicBezTo>
                    <a:pt x="1386" y="725"/>
                    <a:pt x="1701" y="883"/>
                    <a:pt x="1985" y="1072"/>
                  </a:cubicBezTo>
                  <a:cubicBezTo>
                    <a:pt x="2048" y="946"/>
                    <a:pt x="2111" y="851"/>
                    <a:pt x="2111" y="725"/>
                  </a:cubicBezTo>
                  <a:cubicBezTo>
                    <a:pt x="2111" y="316"/>
                    <a:pt x="1764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6" name="Google Shape;9986;p73"/>
            <p:cNvSpPr/>
            <p:nvPr/>
          </p:nvSpPr>
          <p:spPr>
            <a:xfrm>
              <a:off x="-23106275" y="392352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694"/>
                  </a:lnTo>
                  <a:lnTo>
                    <a:pt x="725" y="694"/>
                  </a:lnTo>
                  <a:lnTo>
                    <a:pt x="725" y="347"/>
                  </a:lnTo>
                  <a:cubicBezTo>
                    <a:pt x="725" y="158"/>
                    <a:pt x="568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7" name="Google Shape;9987;p73"/>
            <p:cNvSpPr/>
            <p:nvPr/>
          </p:nvSpPr>
          <p:spPr>
            <a:xfrm>
              <a:off x="-23106275" y="402750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8" name="Google Shape;9988;p73"/>
            <p:cNvSpPr/>
            <p:nvPr/>
          </p:nvSpPr>
          <p:spPr>
            <a:xfrm>
              <a:off x="-23244900" y="3888100"/>
              <a:ext cx="295375" cy="296150"/>
            </a:xfrm>
            <a:custGeom>
              <a:avLst/>
              <a:gdLst/>
              <a:ahLst/>
              <a:cxnLst/>
              <a:rect l="l" t="t" r="r" b="b"/>
              <a:pathLst>
                <a:path w="11815" h="11846" extrusionOk="0">
                  <a:moveTo>
                    <a:pt x="5892" y="725"/>
                  </a:moveTo>
                  <a:cubicBezTo>
                    <a:pt x="6333" y="725"/>
                    <a:pt x="6743" y="1008"/>
                    <a:pt x="6900" y="1449"/>
                  </a:cubicBezTo>
                  <a:lnTo>
                    <a:pt x="8349" y="1449"/>
                  </a:lnTo>
                  <a:cubicBezTo>
                    <a:pt x="9106" y="1449"/>
                    <a:pt x="9736" y="2079"/>
                    <a:pt x="9736" y="2835"/>
                  </a:cubicBezTo>
                  <a:cubicBezTo>
                    <a:pt x="9736" y="3214"/>
                    <a:pt x="9578" y="3529"/>
                    <a:pt x="9295" y="3812"/>
                  </a:cubicBezTo>
                  <a:cubicBezTo>
                    <a:pt x="9326" y="3938"/>
                    <a:pt x="9358" y="4096"/>
                    <a:pt x="9358" y="4190"/>
                  </a:cubicBezTo>
                  <a:cubicBezTo>
                    <a:pt x="9358" y="4600"/>
                    <a:pt x="9200" y="4915"/>
                    <a:pt x="8948" y="5198"/>
                  </a:cubicBezTo>
                  <a:cubicBezTo>
                    <a:pt x="8980" y="5324"/>
                    <a:pt x="9011" y="5450"/>
                    <a:pt x="9011" y="5576"/>
                  </a:cubicBezTo>
                  <a:cubicBezTo>
                    <a:pt x="9011" y="6333"/>
                    <a:pt x="8381" y="6963"/>
                    <a:pt x="7625" y="6963"/>
                  </a:cubicBezTo>
                  <a:cubicBezTo>
                    <a:pt x="7436" y="6963"/>
                    <a:pt x="7278" y="6805"/>
                    <a:pt x="7278" y="6616"/>
                  </a:cubicBezTo>
                  <a:cubicBezTo>
                    <a:pt x="7278" y="6427"/>
                    <a:pt x="7436" y="6269"/>
                    <a:pt x="7625" y="6269"/>
                  </a:cubicBezTo>
                  <a:cubicBezTo>
                    <a:pt x="8034" y="6269"/>
                    <a:pt x="8349" y="5954"/>
                    <a:pt x="8349" y="5545"/>
                  </a:cubicBezTo>
                  <a:cubicBezTo>
                    <a:pt x="8349" y="5167"/>
                    <a:pt x="8034" y="4852"/>
                    <a:pt x="7625" y="4852"/>
                  </a:cubicBezTo>
                  <a:lnTo>
                    <a:pt x="6932" y="4852"/>
                  </a:lnTo>
                  <a:lnTo>
                    <a:pt x="6932" y="7593"/>
                  </a:lnTo>
                  <a:lnTo>
                    <a:pt x="7940" y="7593"/>
                  </a:lnTo>
                  <a:cubicBezTo>
                    <a:pt x="8538" y="7593"/>
                    <a:pt x="8980" y="8065"/>
                    <a:pt x="8980" y="8632"/>
                  </a:cubicBezTo>
                  <a:cubicBezTo>
                    <a:pt x="8980" y="9105"/>
                    <a:pt x="8664" y="9514"/>
                    <a:pt x="8192" y="9609"/>
                  </a:cubicBezTo>
                  <a:cubicBezTo>
                    <a:pt x="7562" y="9767"/>
                    <a:pt x="7058" y="10145"/>
                    <a:pt x="6680" y="10586"/>
                  </a:cubicBezTo>
                  <a:cubicBezTo>
                    <a:pt x="6459" y="10869"/>
                    <a:pt x="6176" y="11027"/>
                    <a:pt x="5861" y="11027"/>
                  </a:cubicBezTo>
                  <a:cubicBezTo>
                    <a:pt x="5545" y="11027"/>
                    <a:pt x="5230" y="10869"/>
                    <a:pt x="5041" y="10586"/>
                  </a:cubicBezTo>
                  <a:cubicBezTo>
                    <a:pt x="4695" y="10113"/>
                    <a:pt x="4128" y="9767"/>
                    <a:pt x="3529" y="9609"/>
                  </a:cubicBezTo>
                  <a:cubicBezTo>
                    <a:pt x="3057" y="9483"/>
                    <a:pt x="2742" y="9042"/>
                    <a:pt x="2742" y="8569"/>
                  </a:cubicBezTo>
                  <a:cubicBezTo>
                    <a:pt x="2742" y="8002"/>
                    <a:pt x="3214" y="7561"/>
                    <a:pt x="3781" y="7561"/>
                  </a:cubicBezTo>
                  <a:lnTo>
                    <a:pt x="4789" y="7561"/>
                  </a:lnTo>
                  <a:lnTo>
                    <a:pt x="4789" y="4789"/>
                  </a:lnTo>
                  <a:lnTo>
                    <a:pt x="4096" y="4789"/>
                  </a:lnTo>
                  <a:cubicBezTo>
                    <a:pt x="3687" y="4789"/>
                    <a:pt x="3372" y="5104"/>
                    <a:pt x="3372" y="5513"/>
                  </a:cubicBezTo>
                  <a:cubicBezTo>
                    <a:pt x="3372" y="5891"/>
                    <a:pt x="3687" y="6206"/>
                    <a:pt x="4096" y="6206"/>
                  </a:cubicBezTo>
                  <a:cubicBezTo>
                    <a:pt x="4285" y="6206"/>
                    <a:pt x="4443" y="6364"/>
                    <a:pt x="4443" y="6553"/>
                  </a:cubicBezTo>
                  <a:cubicBezTo>
                    <a:pt x="4443" y="6774"/>
                    <a:pt x="4285" y="6931"/>
                    <a:pt x="4096" y="6931"/>
                  </a:cubicBezTo>
                  <a:cubicBezTo>
                    <a:pt x="3340" y="6931"/>
                    <a:pt x="2710" y="6301"/>
                    <a:pt x="2710" y="5545"/>
                  </a:cubicBezTo>
                  <a:cubicBezTo>
                    <a:pt x="2710" y="5387"/>
                    <a:pt x="2742" y="5261"/>
                    <a:pt x="2805" y="5135"/>
                  </a:cubicBezTo>
                  <a:cubicBezTo>
                    <a:pt x="2521" y="4883"/>
                    <a:pt x="2363" y="4568"/>
                    <a:pt x="2363" y="4159"/>
                  </a:cubicBezTo>
                  <a:cubicBezTo>
                    <a:pt x="2363" y="4001"/>
                    <a:pt x="2395" y="3875"/>
                    <a:pt x="2426" y="3781"/>
                  </a:cubicBezTo>
                  <a:cubicBezTo>
                    <a:pt x="2174" y="3497"/>
                    <a:pt x="2017" y="3182"/>
                    <a:pt x="2017" y="2772"/>
                  </a:cubicBezTo>
                  <a:cubicBezTo>
                    <a:pt x="2080" y="2048"/>
                    <a:pt x="2710" y="1449"/>
                    <a:pt x="3466" y="1449"/>
                  </a:cubicBezTo>
                  <a:lnTo>
                    <a:pt x="4915" y="1449"/>
                  </a:lnTo>
                  <a:cubicBezTo>
                    <a:pt x="5073" y="1040"/>
                    <a:pt x="5419" y="725"/>
                    <a:pt x="5892" y="725"/>
                  </a:cubicBezTo>
                  <a:close/>
                  <a:moveTo>
                    <a:pt x="1009" y="0"/>
                  </a:moveTo>
                  <a:cubicBezTo>
                    <a:pt x="473" y="32"/>
                    <a:pt x="1" y="504"/>
                    <a:pt x="1" y="1040"/>
                  </a:cubicBezTo>
                  <a:lnTo>
                    <a:pt x="1" y="10838"/>
                  </a:lnTo>
                  <a:cubicBezTo>
                    <a:pt x="1" y="11405"/>
                    <a:pt x="473" y="11846"/>
                    <a:pt x="1009" y="11846"/>
                  </a:cubicBezTo>
                  <a:lnTo>
                    <a:pt x="10807" y="11846"/>
                  </a:lnTo>
                  <a:cubicBezTo>
                    <a:pt x="11374" y="11846"/>
                    <a:pt x="11815" y="11373"/>
                    <a:pt x="11815" y="10775"/>
                  </a:cubicBezTo>
                  <a:lnTo>
                    <a:pt x="11815" y="1071"/>
                  </a:lnTo>
                  <a:cubicBezTo>
                    <a:pt x="11815" y="504"/>
                    <a:pt x="11342" y="32"/>
                    <a:pt x="10807" y="32"/>
                  </a:cubicBezTo>
                  <a:lnTo>
                    <a:pt x="10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9" name="Google Shape;9989;p73"/>
            <p:cNvSpPr/>
            <p:nvPr/>
          </p:nvSpPr>
          <p:spPr>
            <a:xfrm>
              <a:off x="-23070825" y="3975525"/>
              <a:ext cx="43325" cy="26800"/>
            </a:xfrm>
            <a:custGeom>
              <a:avLst/>
              <a:gdLst/>
              <a:ahLst/>
              <a:cxnLst/>
              <a:rect l="l" t="t" r="r" b="b"/>
              <a:pathLst>
                <a:path w="1733" h="1072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cubicBezTo>
                    <a:pt x="748" y="722"/>
                    <a:pt x="772" y="721"/>
                    <a:pt x="795" y="721"/>
                  </a:cubicBezTo>
                  <a:cubicBezTo>
                    <a:pt x="1086" y="721"/>
                    <a:pt x="1374" y="896"/>
                    <a:pt x="1607" y="1071"/>
                  </a:cubicBezTo>
                  <a:cubicBezTo>
                    <a:pt x="1701" y="945"/>
                    <a:pt x="1733" y="819"/>
                    <a:pt x="1733" y="725"/>
                  </a:cubicBezTo>
                  <a:cubicBezTo>
                    <a:pt x="1733" y="315"/>
                    <a:pt x="1418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0" name="Google Shape;9990;p73"/>
            <p:cNvSpPr/>
            <p:nvPr/>
          </p:nvSpPr>
          <p:spPr>
            <a:xfrm>
              <a:off x="-23158250" y="4097600"/>
              <a:ext cx="121300" cy="52000"/>
            </a:xfrm>
            <a:custGeom>
              <a:avLst/>
              <a:gdLst/>
              <a:ahLst/>
              <a:cxnLst/>
              <a:rect l="l" t="t" r="r" b="b"/>
              <a:pathLst>
                <a:path w="4852" h="2080" extrusionOk="0">
                  <a:moveTo>
                    <a:pt x="315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662"/>
                    <a:pt x="284" y="693"/>
                  </a:cubicBezTo>
                  <a:cubicBezTo>
                    <a:pt x="1008" y="914"/>
                    <a:pt x="1701" y="1355"/>
                    <a:pt x="2174" y="1922"/>
                  </a:cubicBezTo>
                  <a:cubicBezTo>
                    <a:pt x="2205" y="2017"/>
                    <a:pt x="2269" y="2080"/>
                    <a:pt x="2426" y="2080"/>
                  </a:cubicBezTo>
                  <a:cubicBezTo>
                    <a:pt x="2584" y="2080"/>
                    <a:pt x="2678" y="2017"/>
                    <a:pt x="2710" y="1922"/>
                  </a:cubicBezTo>
                  <a:cubicBezTo>
                    <a:pt x="3151" y="1355"/>
                    <a:pt x="3812" y="882"/>
                    <a:pt x="4568" y="662"/>
                  </a:cubicBezTo>
                  <a:cubicBezTo>
                    <a:pt x="4726" y="630"/>
                    <a:pt x="4852" y="504"/>
                    <a:pt x="4852" y="347"/>
                  </a:cubicBezTo>
                  <a:cubicBezTo>
                    <a:pt x="4852" y="158"/>
                    <a:pt x="4694" y="0"/>
                    <a:pt x="4474" y="0"/>
                  </a:cubicBezTo>
                  <a:lnTo>
                    <a:pt x="3371" y="0"/>
                  </a:lnTo>
                  <a:cubicBezTo>
                    <a:pt x="3214" y="410"/>
                    <a:pt x="2867" y="725"/>
                    <a:pt x="2395" y="725"/>
                  </a:cubicBezTo>
                  <a:cubicBezTo>
                    <a:pt x="1922" y="725"/>
                    <a:pt x="1575" y="441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1" name="Google Shape;9991;p73"/>
            <p:cNvSpPr/>
            <p:nvPr/>
          </p:nvSpPr>
          <p:spPr>
            <a:xfrm>
              <a:off x="-23176375" y="3940850"/>
              <a:ext cx="52800" cy="26825"/>
            </a:xfrm>
            <a:custGeom>
              <a:avLst/>
              <a:gdLst/>
              <a:ahLst/>
              <a:cxnLst/>
              <a:rect l="l" t="t" r="r" b="b"/>
              <a:pathLst>
                <a:path w="2112" h="1073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851"/>
                    <a:pt x="64" y="978"/>
                    <a:pt x="127" y="1072"/>
                  </a:cubicBezTo>
                  <a:cubicBezTo>
                    <a:pt x="410" y="883"/>
                    <a:pt x="725" y="725"/>
                    <a:pt x="1072" y="725"/>
                  </a:cubicBezTo>
                  <a:lnTo>
                    <a:pt x="2111" y="725"/>
                  </a:lnTo>
                  <a:lnTo>
                    <a:pt x="211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2" name="Google Shape;9992;p73"/>
            <p:cNvSpPr/>
            <p:nvPr/>
          </p:nvSpPr>
          <p:spPr>
            <a:xfrm>
              <a:off x="-23166125" y="3976300"/>
              <a:ext cx="44125" cy="26800"/>
            </a:xfrm>
            <a:custGeom>
              <a:avLst/>
              <a:gdLst/>
              <a:ahLst/>
              <a:cxnLst/>
              <a:rect l="l" t="t" r="r" b="b"/>
              <a:pathLst>
                <a:path w="1765" h="1072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851"/>
                    <a:pt x="32" y="1009"/>
                    <a:pt x="126" y="1072"/>
                  </a:cubicBezTo>
                  <a:cubicBezTo>
                    <a:pt x="347" y="820"/>
                    <a:pt x="693" y="725"/>
                    <a:pt x="1071" y="725"/>
                  </a:cubicBezTo>
                  <a:lnTo>
                    <a:pt x="1764" y="725"/>
                  </a:lnTo>
                  <a:lnTo>
                    <a:pt x="176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93" name="Google Shape;9993;p73"/>
          <p:cNvSpPr/>
          <p:nvPr/>
        </p:nvSpPr>
        <p:spPr>
          <a:xfrm>
            <a:off x="6612202" y="4288988"/>
            <a:ext cx="353786" cy="353757"/>
          </a:xfrm>
          <a:custGeom>
            <a:avLst/>
            <a:gdLst/>
            <a:ahLst/>
            <a:cxnLst/>
            <a:rect l="l" t="t" r="r" b="b"/>
            <a:pathLst>
              <a:path w="11879" h="11878" extrusionOk="0">
                <a:moveTo>
                  <a:pt x="5451" y="6995"/>
                </a:moveTo>
                <a:lnTo>
                  <a:pt x="5451" y="7688"/>
                </a:lnTo>
                <a:lnTo>
                  <a:pt x="4443" y="7688"/>
                </a:lnTo>
                <a:cubicBezTo>
                  <a:pt x="4223" y="7688"/>
                  <a:pt x="4065" y="7530"/>
                  <a:pt x="4065" y="7341"/>
                </a:cubicBezTo>
                <a:cubicBezTo>
                  <a:pt x="4065" y="7152"/>
                  <a:pt x="4223" y="6995"/>
                  <a:pt x="4443" y="6995"/>
                </a:cubicBezTo>
                <a:close/>
                <a:moveTo>
                  <a:pt x="6491" y="8349"/>
                </a:moveTo>
                <a:lnTo>
                  <a:pt x="6491" y="8381"/>
                </a:lnTo>
                <a:cubicBezTo>
                  <a:pt x="6680" y="8381"/>
                  <a:pt x="6837" y="8538"/>
                  <a:pt x="6837" y="8727"/>
                </a:cubicBezTo>
                <a:cubicBezTo>
                  <a:pt x="6837" y="8916"/>
                  <a:pt x="6680" y="9074"/>
                  <a:pt x="6491" y="9074"/>
                </a:cubicBezTo>
                <a:lnTo>
                  <a:pt x="6113" y="9074"/>
                </a:lnTo>
                <a:lnTo>
                  <a:pt x="6113" y="8349"/>
                </a:lnTo>
                <a:close/>
                <a:moveTo>
                  <a:pt x="5451" y="9736"/>
                </a:moveTo>
                <a:lnTo>
                  <a:pt x="5451" y="10460"/>
                </a:lnTo>
                <a:lnTo>
                  <a:pt x="5105" y="10460"/>
                </a:lnTo>
                <a:cubicBezTo>
                  <a:pt x="4916" y="10460"/>
                  <a:pt x="4758" y="10303"/>
                  <a:pt x="4758" y="10114"/>
                </a:cubicBezTo>
                <a:cubicBezTo>
                  <a:pt x="4758" y="9893"/>
                  <a:pt x="4916" y="9736"/>
                  <a:pt x="5105" y="9736"/>
                </a:cubicBezTo>
                <a:close/>
                <a:moveTo>
                  <a:pt x="5861" y="1"/>
                </a:moveTo>
                <a:cubicBezTo>
                  <a:pt x="5262" y="1"/>
                  <a:pt x="4821" y="473"/>
                  <a:pt x="4821" y="1040"/>
                </a:cubicBezTo>
                <a:cubicBezTo>
                  <a:pt x="4821" y="1481"/>
                  <a:pt x="5105" y="1859"/>
                  <a:pt x="5546" y="2017"/>
                </a:cubicBezTo>
                <a:lnTo>
                  <a:pt x="5546" y="3340"/>
                </a:lnTo>
                <a:cubicBezTo>
                  <a:pt x="4441" y="2451"/>
                  <a:pt x="3936" y="2115"/>
                  <a:pt x="3379" y="2115"/>
                </a:cubicBezTo>
                <a:cubicBezTo>
                  <a:pt x="3285" y="2115"/>
                  <a:pt x="3189" y="2125"/>
                  <a:pt x="3088" y="2143"/>
                </a:cubicBezTo>
                <a:cubicBezTo>
                  <a:pt x="2584" y="2237"/>
                  <a:pt x="2301" y="2679"/>
                  <a:pt x="2080" y="3183"/>
                </a:cubicBezTo>
                <a:cubicBezTo>
                  <a:pt x="1734" y="3750"/>
                  <a:pt x="1324" y="4506"/>
                  <a:pt x="221" y="4947"/>
                </a:cubicBezTo>
                <a:cubicBezTo>
                  <a:pt x="64" y="5010"/>
                  <a:pt x="1" y="5167"/>
                  <a:pt x="32" y="5325"/>
                </a:cubicBezTo>
                <a:cubicBezTo>
                  <a:pt x="64" y="5482"/>
                  <a:pt x="190" y="5608"/>
                  <a:pt x="379" y="5608"/>
                </a:cubicBezTo>
                <a:lnTo>
                  <a:pt x="1104" y="5608"/>
                </a:lnTo>
                <a:cubicBezTo>
                  <a:pt x="1104" y="5608"/>
                  <a:pt x="2584" y="5577"/>
                  <a:pt x="3372" y="3750"/>
                </a:cubicBezTo>
                <a:cubicBezTo>
                  <a:pt x="3446" y="3626"/>
                  <a:pt x="3579" y="3541"/>
                  <a:pt x="3724" y="3541"/>
                </a:cubicBezTo>
                <a:cubicBezTo>
                  <a:pt x="3764" y="3541"/>
                  <a:pt x="3804" y="3547"/>
                  <a:pt x="3844" y="3561"/>
                </a:cubicBezTo>
                <a:cubicBezTo>
                  <a:pt x="4002" y="3655"/>
                  <a:pt x="4128" y="3844"/>
                  <a:pt x="4034" y="4033"/>
                </a:cubicBezTo>
                <a:cubicBezTo>
                  <a:pt x="3718" y="4789"/>
                  <a:pt x="3309" y="5293"/>
                  <a:pt x="2868" y="5640"/>
                </a:cubicBezTo>
                <a:lnTo>
                  <a:pt x="3655" y="5640"/>
                </a:lnTo>
                <a:cubicBezTo>
                  <a:pt x="3971" y="5388"/>
                  <a:pt x="4254" y="5010"/>
                  <a:pt x="4254" y="4632"/>
                </a:cubicBezTo>
                <a:cubicBezTo>
                  <a:pt x="4254" y="4443"/>
                  <a:pt x="4412" y="4285"/>
                  <a:pt x="4601" y="4285"/>
                </a:cubicBezTo>
                <a:cubicBezTo>
                  <a:pt x="4790" y="4285"/>
                  <a:pt x="4947" y="4443"/>
                  <a:pt x="4947" y="4632"/>
                </a:cubicBezTo>
                <a:cubicBezTo>
                  <a:pt x="4947" y="5010"/>
                  <a:pt x="4821" y="5388"/>
                  <a:pt x="4601" y="5640"/>
                </a:cubicBezTo>
                <a:lnTo>
                  <a:pt x="5609" y="5640"/>
                </a:lnTo>
                <a:lnTo>
                  <a:pt x="5609" y="6365"/>
                </a:lnTo>
                <a:lnTo>
                  <a:pt x="4601" y="6365"/>
                </a:lnTo>
                <a:cubicBezTo>
                  <a:pt x="4002" y="6365"/>
                  <a:pt x="3561" y="6837"/>
                  <a:pt x="3561" y="7373"/>
                </a:cubicBezTo>
                <a:cubicBezTo>
                  <a:pt x="3561" y="7971"/>
                  <a:pt x="4034" y="8412"/>
                  <a:pt x="4601" y="8412"/>
                </a:cubicBezTo>
                <a:lnTo>
                  <a:pt x="5609" y="8412"/>
                </a:lnTo>
                <a:lnTo>
                  <a:pt x="5609" y="9106"/>
                </a:lnTo>
                <a:lnTo>
                  <a:pt x="5262" y="9106"/>
                </a:lnTo>
                <a:cubicBezTo>
                  <a:pt x="4664" y="9106"/>
                  <a:pt x="4254" y="9578"/>
                  <a:pt x="4254" y="10145"/>
                </a:cubicBezTo>
                <a:cubicBezTo>
                  <a:pt x="4254" y="10744"/>
                  <a:pt x="4727" y="11153"/>
                  <a:pt x="5262" y="11153"/>
                </a:cubicBezTo>
                <a:lnTo>
                  <a:pt x="5609" y="11153"/>
                </a:lnTo>
                <a:lnTo>
                  <a:pt x="5609" y="11531"/>
                </a:lnTo>
                <a:cubicBezTo>
                  <a:pt x="5609" y="11720"/>
                  <a:pt x="5766" y="11878"/>
                  <a:pt x="5987" y="11878"/>
                </a:cubicBezTo>
                <a:cubicBezTo>
                  <a:pt x="6176" y="11878"/>
                  <a:pt x="6333" y="11720"/>
                  <a:pt x="6333" y="11531"/>
                </a:cubicBezTo>
                <a:lnTo>
                  <a:pt x="6333" y="11153"/>
                </a:lnTo>
                <a:lnTo>
                  <a:pt x="6680" y="11153"/>
                </a:lnTo>
                <a:cubicBezTo>
                  <a:pt x="6869" y="11153"/>
                  <a:pt x="7026" y="10996"/>
                  <a:pt x="7026" y="10807"/>
                </a:cubicBezTo>
                <a:cubicBezTo>
                  <a:pt x="7026" y="10618"/>
                  <a:pt x="6869" y="10460"/>
                  <a:pt x="6680" y="10460"/>
                </a:cubicBezTo>
                <a:lnTo>
                  <a:pt x="6333" y="10460"/>
                </a:lnTo>
                <a:lnTo>
                  <a:pt x="6333" y="9736"/>
                </a:lnTo>
                <a:lnTo>
                  <a:pt x="6680" y="9736"/>
                </a:lnTo>
                <a:cubicBezTo>
                  <a:pt x="7279" y="9736"/>
                  <a:pt x="7720" y="9263"/>
                  <a:pt x="7720" y="8727"/>
                </a:cubicBezTo>
                <a:cubicBezTo>
                  <a:pt x="7720" y="8129"/>
                  <a:pt x="7247" y="7688"/>
                  <a:pt x="6680" y="7688"/>
                </a:cubicBezTo>
                <a:lnTo>
                  <a:pt x="6333" y="7688"/>
                </a:lnTo>
                <a:lnTo>
                  <a:pt x="6333" y="6995"/>
                </a:lnTo>
                <a:lnTo>
                  <a:pt x="7342" y="6995"/>
                </a:lnTo>
                <a:cubicBezTo>
                  <a:pt x="7751" y="6995"/>
                  <a:pt x="8098" y="6743"/>
                  <a:pt x="8255" y="6428"/>
                </a:cubicBezTo>
                <a:cubicBezTo>
                  <a:pt x="8066" y="6333"/>
                  <a:pt x="7877" y="6176"/>
                  <a:pt x="7657" y="6018"/>
                </a:cubicBezTo>
                <a:cubicBezTo>
                  <a:pt x="7625" y="6176"/>
                  <a:pt x="7499" y="6270"/>
                  <a:pt x="7310" y="6270"/>
                </a:cubicBezTo>
                <a:lnTo>
                  <a:pt x="6302" y="6270"/>
                </a:lnTo>
                <a:lnTo>
                  <a:pt x="6302" y="5577"/>
                </a:lnTo>
                <a:lnTo>
                  <a:pt x="7310" y="5577"/>
                </a:lnTo>
                <a:cubicBezTo>
                  <a:pt x="7121" y="5262"/>
                  <a:pt x="6963" y="4947"/>
                  <a:pt x="6963" y="4537"/>
                </a:cubicBezTo>
                <a:cubicBezTo>
                  <a:pt x="6963" y="4348"/>
                  <a:pt x="7121" y="4191"/>
                  <a:pt x="7310" y="4191"/>
                </a:cubicBezTo>
                <a:cubicBezTo>
                  <a:pt x="7499" y="4191"/>
                  <a:pt x="7657" y="4348"/>
                  <a:pt x="7657" y="4537"/>
                </a:cubicBezTo>
                <a:cubicBezTo>
                  <a:pt x="7657" y="4978"/>
                  <a:pt x="7940" y="5293"/>
                  <a:pt x="8255" y="5577"/>
                </a:cubicBezTo>
                <a:lnTo>
                  <a:pt x="9043" y="5577"/>
                </a:lnTo>
                <a:cubicBezTo>
                  <a:pt x="8602" y="5230"/>
                  <a:pt x="8224" y="4758"/>
                  <a:pt x="7877" y="3970"/>
                </a:cubicBezTo>
                <a:cubicBezTo>
                  <a:pt x="7783" y="3813"/>
                  <a:pt x="7877" y="3561"/>
                  <a:pt x="8066" y="3498"/>
                </a:cubicBezTo>
                <a:cubicBezTo>
                  <a:pt x="8108" y="3472"/>
                  <a:pt x="8155" y="3461"/>
                  <a:pt x="8203" y="3461"/>
                </a:cubicBezTo>
                <a:cubicBezTo>
                  <a:pt x="8333" y="3461"/>
                  <a:pt x="8470" y="3548"/>
                  <a:pt x="8539" y="3687"/>
                </a:cubicBezTo>
                <a:cubicBezTo>
                  <a:pt x="9326" y="5545"/>
                  <a:pt x="10807" y="5545"/>
                  <a:pt x="10807" y="5545"/>
                </a:cubicBezTo>
                <a:lnTo>
                  <a:pt x="11532" y="5545"/>
                </a:lnTo>
                <a:cubicBezTo>
                  <a:pt x="11689" y="5545"/>
                  <a:pt x="11847" y="5419"/>
                  <a:pt x="11878" y="5262"/>
                </a:cubicBezTo>
                <a:cubicBezTo>
                  <a:pt x="11721" y="5167"/>
                  <a:pt x="11626" y="5010"/>
                  <a:pt x="11469" y="4947"/>
                </a:cubicBezTo>
                <a:cubicBezTo>
                  <a:pt x="10366" y="4506"/>
                  <a:pt x="9988" y="3750"/>
                  <a:pt x="9641" y="3183"/>
                </a:cubicBezTo>
                <a:cubicBezTo>
                  <a:pt x="9358" y="2710"/>
                  <a:pt x="9106" y="2269"/>
                  <a:pt x="8602" y="2143"/>
                </a:cubicBezTo>
                <a:cubicBezTo>
                  <a:pt x="8535" y="2127"/>
                  <a:pt x="8466" y="2119"/>
                  <a:pt x="8393" y="2119"/>
                </a:cubicBezTo>
                <a:cubicBezTo>
                  <a:pt x="7880" y="2119"/>
                  <a:pt x="7197" y="2512"/>
                  <a:pt x="6176" y="3340"/>
                </a:cubicBezTo>
                <a:lnTo>
                  <a:pt x="6176" y="2017"/>
                </a:lnTo>
                <a:cubicBezTo>
                  <a:pt x="6554" y="1859"/>
                  <a:pt x="6869" y="1513"/>
                  <a:pt x="6869" y="1040"/>
                </a:cubicBezTo>
                <a:cubicBezTo>
                  <a:pt x="6869" y="442"/>
                  <a:pt x="6396" y="1"/>
                  <a:pt x="5861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/>
          <p:cNvSpPr/>
          <p:nvPr/>
        </p:nvSpPr>
        <p:spPr>
          <a:xfrm>
            <a:off x="4949687" y="4565606"/>
            <a:ext cx="3438939" cy="52123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25260" y="552438"/>
            <a:ext cx="6615617" cy="543185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r>
              <a:rPr lang="en-US" dirty="0">
                <a:solidFill>
                  <a:srgbClr val="DB9007"/>
                </a:solidFill>
                <a:latin typeface="Autumn in November" pitchFamily="2" charset="0"/>
              </a:rPr>
              <a:t>Infographic Style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xmlns="" id="{94E580A2-FB61-42D8-BD81-7F91B593F005}"/>
              </a:ext>
            </a:extLst>
          </p:cNvPr>
          <p:cNvGrpSpPr/>
          <p:nvPr/>
        </p:nvGrpSpPr>
        <p:grpSpPr>
          <a:xfrm>
            <a:off x="1239648" y="2651095"/>
            <a:ext cx="2955253" cy="826300"/>
            <a:chOff x="1985513" y="4307149"/>
            <a:chExt cx="2380861" cy="1101733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9EE64673-21B3-4088-B76D-63727CBE3726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6EACEC0E-42FA-4198-8E9F-6F382BFF3D61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800" dirty="0">
                  <a:solidFill>
                    <a:srgbClr val="DB9007"/>
                  </a:solidFill>
                  <a:latin typeface="DK Lemon Yellow Sun" panose="02000000000000000000" pitchFamily="50" charset="0"/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800" dirty="0">
                <a:solidFill>
                  <a:srgbClr val="DB9007"/>
                </a:solidFill>
                <a:latin typeface="DK Lemon Yellow Sun" panose="02000000000000000000" pitchFamily="50" charset="0"/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xmlns="" id="{FCAB3E43-23FF-4CB9-A441-2CEB351B625E}"/>
              </a:ext>
            </a:extLst>
          </p:cNvPr>
          <p:cNvGrpSpPr/>
          <p:nvPr/>
        </p:nvGrpSpPr>
        <p:grpSpPr>
          <a:xfrm>
            <a:off x="1225260" y="4027847"/>
            <a:ext cx="2955253" cy="826300"/>
            <a:chOff x="1985513" y="4307149"/>
            <a:chExt cx="2380861" cy="1101733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F2EFB0E8-1F43-4509-8568-779C84C346AD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3E4834EE-B6E0-4538-81DC-3C0E8CC005A8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800" dirty="0">
                  <a:solidFill>
                    <a:srgbClr val="DB9007"/>
                  </a:solidFill>
                  <a:latin typeface="DK Lemon Yellow Sun" panose="02000000000000000000" pitchFamily="50" charset="0"/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800" dirty="0">
                <a:solidFill>
                  <a:srgbClr val="DB9007"/>
                </a:solidFill>
                <a:latin typeface="DK Lemon Yellow Sun" panose="02000000000000000000" pitchFamily="50" charset="0"/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xmlns="" id="{44A81696-D6A2-4996-9D0B-F705570ACCAB}"/>
              </a:ext>
            </a:extLst>
          </p:cNvPr>
          <p:cNvGrpSpPr/>
          <p:nvPr/>
        </p:nvGrpSpPr>
        <p:grpSpPr>
          <a:xfrm>
            <a:off x="1254035" y="1374483"/>
            <a:ext cx="2955253" cy="826300"/>
            <a:chOff x="1985513" y="4307149"/>
            <a:chExt cx="2380861" cy="1101733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xmlns="" id="{AC883FE5-3434-47D1-A49D-107F972F11B1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xmlns="" id="{23C9190E-7692-43C0-B63F-58EC9C0A3617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800" dirty="0">
                  <a:solidFill>
                    <a:srgbClr val="DB9007"/>
                  </a:solidFill>
                  <a:latin typeface="DK Lemon Yellow Sun" panose="02000000000000000000" pitchFamily="50" charset="0"/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800" dirty="0">
                <a:solidFill>
                  <a:srgbClr val="DB9007"/>
                </a:solidFill>
                <a:latin typeface="DK Lemon Yellow Sun" panose="02000000000000000000" pitchFamily="50" charset="0"/>
                <a:cs typeface="Arial" pitchFamily="34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3531" y="1374483"/>
            <a:ext cx="2037346" cy="343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01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" name="Google Shape;1177;p43"/>
          <p:cNvSpPr txBox="1">
            <a:spLocks noGrp="1"/>
          </p:cNvSpPr>
          <p:nvPr>
            <p:ph type="body" idx="1"/>
          </p:nvPr>
        </p:nvSpPr>
        <p:spPr>
          <a:xfrm>
            <a:off x="540000" y="1615100"/>
            <a:ext cx="4635900" cy="266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Font typeface="Catamaran"/>
              <a:buChar char="●"/>
            </a:pPr>
            <a:r>
              <a:rPr lang="en-GB"/>
              <a:t>You can state one of your qualities here</a:t>
            </a:r>
            <a:endParaRPr/>
          </a:p>
          <a:p>
            <a: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Font typeface="Catamaran"/>
              <a:buChar char="●"/>
            </a:pPr>
            <a:r>
              <a:rPr lang="en-GB"/>
              <a:t>You can state one of your qualities here</a:t>
            </a:r>
            <a:endParaRPr/>
          </a:p>
          <a:p>
            <a: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Font typeface="Catamaran"/>
              <a:buChar char="●"/>
            </a:pPr>
            <a:r>
              <a:rPr lang="en-GB"/>
              <a:t>You can state one of your qualities here</a:t>
            </a:r>
            <a:endParaRPr/>
          </a:p>
          <a:p>
            <a: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Font typeface="Catamaran"/>
              <a:buChar char="●"/>
            </a:pPr>
            <a:r>
              <a:rPr lang="en-GB"/>
              <a:t>You can state one of your qualities here</a:t>
            </a:r>
            <a:endParaRPr/>
          </a:p>
          <a:p>
            <a: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/>
              <a:t>You can state one of your qualities here</a:t>
            </a:r>
            <a:endParaRPr/>
          </a:p>
          <a:p>
            <a: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/>
              <a:t>You can state one of your qualities here</a:t>
            </a:r>
            <a:endParaRPr/>
          </a:p>
          <a:p>
            <a: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GB"/>
              <a:t>You can state one of your qualities here</a:t>
            </a:r>
            <a:endParaRPr/>
          </a:p>
        </p:txBody>
      </p:sp>
      <p:sp>
        <p:nvSpPr>
          <p:cNvPr id="1178" name="Google Shape;1178;p43"/>
          <p:cNvSpPr txBox="1">
            <a:spLocks noGrp="1"/>
          </p:cNvSpPr>
          <p:nvPr>
            <p:ph type="title"/>
          </p:nvPr>
        </p:nvSpPr>
        <p:spPr>
          <a:xfrm>
            <a:off x="540000" y="349550"/>
            <a:ext cx="8100000" cy="722893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rgbClr val="FFFFFF"/>
                </a:solidFill>
              </a:rPr>
              <a:t>WHAT SETS US APART?</a:t>
            </a:r>
            <a:endParaRPr dirty="0">
              <a:solidFill>
                <a:srgbClr val="FFFFFF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5250" y="2771149"/>
            <a:ext cx="3892500" cy="2205000"/>
          </a:xfrm>
          <a:prstGeom prst="rect">
            <a:avLst/>
          </a:prstGeom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17867" y="4965391"/>
            <a:ext cx="8963026" cy="10636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117867" y="4449453"/>
            <a:ext cx="295275" cy="477837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Google Shape;1183;p44"/>
          <p:cNvSpPr txBox="1">
            <a:spLocks noGrp="1"/>
          </p:cNvSpPr>
          <p:nvPr>
            <p:ph type="subTitle" idx="3"/>
          </p:nvPr>
        </p:nvSpPr>
        <p:spPr>
          <a:xfrm>
            <a:off x="1666464" y="3483642"/>
            <a:ext cx="2227200" cy="99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Mercury is the closest planet to the Sun and the smallest one</a:t>
            </a:r>
            <a:endParaRPr/>
          </a:p>
        </p:txBody>
      </p:sp>
      <p:sp>
        <p:nvSpPr>
          <p:cNvPr id="1184" name="Google Shape;1184;p44"/>
          <p:cNvSpPr txBox="1">
            <a:spLocks noGrp="1"/>
          </p:cNvSpPr>
          <p:nvPr>
            <p:ph type="subTitle" idx="4"/>
          </p:nvPr>
        </p:nvSpPr>
        <p:spPr>
          <a:xfrm>
            <a:off x="5153214" y="3483642"/>
            <a:ext cx="2227200" cy="99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Venus has a beautiful name and is the second planet from the Sun</a:t>
            </a:r>
            <a:endParaRPr/>
          </a:p>
        </p:txBody>
      </p:sp>
      <p:sp>
        <p:nvSpPr>
          <p:cNvPr id="1185" name="Google Shape;1185;p44"/>
          <p:cNvSpPr txBox="1">
            <a:spLocks noGrp="1"/>
          </p:cNvSpPr>
          <p:nvPr>
            <p:ph type="subTitle" idx="1"/>
          </p:nvPr>
        </p:nvSpPr>
        <p:spPr>
          <a:xfrm>
            <a:off x="2312831" y="2751692"/>
            <a:ext cx="1440300" cy="495000"/>
          </a:xfrm>
          <a:prstGeom prst="rect">
            <a:avLst/>
          </a:prstGeom>
        </p:spPr>
        <p:txBody>
          <a:bodyPr spcFirstLastPara="1" wrap="square" lIns="91425" tIns="91425" rIns="0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MISSION</a:t>
            </a:r>
            <a:endParaRPr/>
          </a:p>
        </p:txBody>
      </p:sp>
      <p:sp>
        <p:nvSpPr>
          <p:cNvPr id="1186" name="Google Shape;1186;p44"/>
          <p:cNvSpPr txBox="1">
            <a:spLocks noGrp="1"/>
          </p:cNvSpPr>
          <p:nvPr>
            <p:ph type="subTitle" idx="2"/>
          </p:nvPr>
        </p:nvSpPr>
        <p:spPr>
          <a:xfrm>
            <a:off x="5330064" y="2751692"/>
            <a:ext cx="1440300" cy="495000"/>
          </a:xfrm>
          <a:prstGeom prst="rect">
            <a:avLst/>
          </a:prstGeom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/>
              <a:t>VISION</a:t>
            </a:r>
            <a:endParaRPr/>
          </a:p>
        </p:txBody>
      </p:sp>
      <p:cxnSp>
        <p:nvCxnSpPr>
          <p:cNvPr id="1189" name="Google Shape;1189;p44"/>
          <p:cNvCxnSpPr/>
          <p:nvPr/>
        </p:nvCxnSpPr>
        <p:spPr>
          <a:xfrm>
            <a:off x="1879631" y="3370038"/>
            <a:ext cx="1873500" cy="0"/>
          </a:xfrm>
          <a:prstGeom prst="straightConnector1">
            <a:avLst/>
          </a:prstGeom>
          <a:noFill/>
          <a:ln w="76200" cap="flat" cmpd="sng">
            <a:solidFill>
              <a:srgbClr val="A9A9A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90" name="Google Shape;1190;p44"/>
          <p:cNvSpPr txBox="1">
            <a:spLocks noGrp="1"/>
          </p:cNvSpPr>
          <p:nvPr>
            <p:ph type="title"/>
          </p:nvPr>
        </p:nvSpPr>
        <p:spPr>
          <a:xfrm>
            <a:off x="548988" y="395695"/>
            <a:ext cx="810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</a:rPr>
              <a:t>GUIDING PRINCIPLES</a:t>
            </a:r>
            <a:endParaRPr dirty="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1191" name="Google Shape;1191;p44"/>
          <p:cNvCxnSpPr/>
          <p:nvPr/>
        </p:nvCxnSpPr>
        <p:spPr>
          <a:xfrm>
            <a:off x="5330064" y="3370038"/>
            <a:ext cx="1873500" cy="0"/>
          </a:xfrm>
          <a:prstGeom prst="straightConnector1">
            <a:avLst/>
          </a:prstGeom>
          <a:noFill/>
          <a:ln w="76200" cap="flat" cmpd="sng">
            <a:solidFill>
              <a:srgbClr val="A9A9A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Freeform 5"/>
          <p:cNvSpPr>
            <a:spLocks/>
          </p:cNvSpPr>
          <p:nvPr/>
        </p:nvSpPr>
        <p:spPr bwMode="auto">
          <a:xfrm>
            <a:off x="4703763" y="3568701"/>
            <a:ext cx="434975" cy="1217613"/>
          </a:xfrm>
          <a:custGeom>
            <a:avLst/>
            <a:gdLst>
              <a:gd name="T0" fmla="*/ 141 w 149"/>
              <a:gd name="T1" fmla="*/ 237 h 417"/>
              <a:gd name="T2" fmla="*/ 144 w 149"/>
              <a:gd name="T3" fmla="*/ 262 h 417"/>
              <a:gd name="T4" fmla="*/ 148 w 149"/>
              <a:gd name="T5" fmla="*/ 306 h 417"/>
              <a:gd name="T6" fmla="*/ 148 w 149"/>
              <a:gd name="T7" fmla="*/ 316 h 417"/>
              <a:gd name="T8" fmla="*/ 149 w 149"/>
              <a:gd name="T9" fmla="*/ 354 h 417"/>
              <a:gd name="T10" fmla="*/ 147 w 149"/>
              <a:gd name="T11" fmla="*/ 405 h 417"/>
              <a:gd name="T12" fmla="*/ 144 w 149"/>
              <a:gd name="T13" fmla="*/ 410 h 417"/>
              <a:gd name="T14" fmla="*/ 140 w 149"/>
              <a:gd name="T15" fmla="*/ 411 h 417"/>
              <a:gd name="T16" fmla="*/ 109 w 149"/>
              <a:gd name="T17" fmla="*/ 410 h 417"/>
              <a:gd name="T18" fmla="*/ 104 w 149"/>
              <a:gd name="T19" fmla="*/ 403 h 417"/>
              <a:gd name="T20" fmla="*/ 91 w 149"/>
              <a:gd name="T21" fmla="*/ 321 h 417"/>
              <a:gd name="T22" fmla="*/ 84 w 149"/>
              <a:gd name="T23" fmla="*/ 277 h 417"/>
              <a:gd name="T24" fmla="*/ 76 w 149"/>
              <a:gd name="T25" fmla="*/ 218 h 417"/>
              <a:gd name="T26" fmla="*/ 72 w 149"/>
              <a:gd name="T27" fmla="*/ 184 h 417"/>
              <a:gd name="T28" fmla="*/ 71 w 149"/>
              <a:gd name="T29" fmla="*/ 165 h 417"/>
              <a:gd name="T30" fmla="*/ 70 w 149"/>
              <a:gd name="T31" fmla="*/ 140 h 417"/>
              <a:gd name="T32" fmla="*/ 70 w 149"/>
              <a:gd name="T33" fmla="*/ 138 h 417"/>
              <a:gd name="T34" fmla="*/ 63 w 149"/>
              <a:gd name="T35" fmla="*/ 172 h 417"/>
              <a:gd name="T36" fmla="*/ 64 w 149"/>
              <a:gd name="T37" fmla="*/ 176 h 417"/>
              <a:gd name="T38" fmla="*/ 70 w 149"/>
              <a:gd name="T39" fmla="*/ 220 h 417"/>
              <a:gd name="T40" fmla="*/ 72 w 149"/>
              <a:gd name="T41" fmla="*/ 284 h 417"/>
              <a:gd name="T42" fmla="*/ 71 w 149"/>
              <a:gd name="T43" fmla="*/ 320 h 417"/>
              <a:gd name="T44" fmla="*/ 70 w 149"/>
              <a:gd name="T45" fmla="*/ 343 h 417"/>
              <a:gd name="T46" fmla="*/ 68 w 149"/>
              <a:gd name="T47" fmla="*/ 370 h 417"/>
              <a:gd name="T48" fmla="*/ 65 w 149"/>
              <a:gd name="T49" fmla="*/ 398 h 417"/>
              <a:gd name="T50" fmla="*/ 64 w 149"/>
              <a:gd name="T51" fmla="*/ 408 h 417"/>
              <a:gd name="T52" fmla="*/ 59 w 149"/>
              <a:gd name="T53" fmla="*/ 413 h 417"/>
              <a:gd name="T54" fmla="*/ 35 w 149"/>
              <a:gd name="T55" fmla="*/ 414 h 417"/>
              <a:gd name="T56" fmla="*/ 25 w 149"/>
              <a:gd name="T57" fmla="*/ 410 h 417"/>
              <a:gd name="T58" fmla="*/ 21 w 149"/>
              <a:gd name="T59" fmla="*/ 403 h 417"/>
              <a:gd name="T60" fmla="*/ 21 w 149"/>
              <a:gd name="T61" fmla="*/ 397 h 417"/>
              <a:gd name="T62" fmla="*/ 20 w 149"/>
              <a:gd name="T63" fmla="*/ 368 h 417"/>
              <a:gd name="T64" fmla="*/ 17 w 149"/>
              <a:gd name="T65" fmla="*/ 329 h 417"/>
              <a:gd name="T66" fmla="*/ 17 w 149"/>
              <a:gd name="T67" fmla="*/ 316 h 417"/>
              <a:gd name="T68" fmla="*/ 17 w 149"/>
              <a:gd name="T69" fmla="*/ 313 h 417"/>
              <a:gd name="T70" fmla="*/ 15 w 149"/>
              <a:gd name="T71" fmla="*/ 284 h 417"/>
              <a:gd name="T72" fmla="*/ 15 w 149"/>
              <a:gd name="T73" fmla="*/ 272 h 417"/>
              <a:gd name="T74" fmla="*/ 13 w 149"/>
              <a:gd name="T75" fmla="*/ 244 h 417"/>
              <a:gd name="T76" fmla="*/ 12 w 149"/>
              <a:gd name="T77" fmla="*/ 216 h 417"/>
              <a:gd name="T78" fmla="*/ 11 w 149"/>
              <a:gd name="T79" fmla="*/ 203 h 417"/>
              <a:gd name="T80" fmla="*/ 8 w 149"/>
              <a:gd name="T81" fmla="*/ 176 h 417"/>
              <a:gd name="T82" fmla="*/ 7 w 149"/>
              <a:gd name="T83" fmla="*/ 155 h 417"/>
              <a:gd name="T84" fmla="*/ 4 w 149"/>
              <a:gd name="T85" fmla="*/ 136 h 417"/>
              <a:gd name="T86" fmla="*/ 1 w 149"/>
              <a:gd name="T87" fmla="*/ 90 h 417"/>
              <a:gd name="T88" fmla="*/ 0 w 149"/>
              <a:gd name="T89" fmla="*/ 56 h 417"/>
              <a:gd name="T90" fmla="*/ 2 w 149"/>
              <a:gd name="T91" fmla="*/ 22 h 417"/>
              <a:gd name="T92" fmla="*/ 3 w 149"/>
              <a:gd name="T93" fmla="*/ 5 h 417"/>
              <a:gd name="T94" fmla="*/ 4 w 149"/>
              <a:gd name="T95" fmla="*/ 2 h 417"/>
              <a:gd name="T96" fmla="*/ 8 w 149"/>
              <a:gd name="T97" fmla="*/ 1 h 417"/>
              <a:gd name="T98" fmla="*/ 48 w 149"/>
              <a:gd name="T99" fmla="*/ 8 h 417"/>
              <a:gd name="T100" fmla="*/ 90 w 149"/>
              <a:gd name="T101" fmla="*/ 8 h 417"/>
              <a:gd name="T102" fmla="*/ 143 w 149"/>
              <a:gd name="T103" fmla="*/ 0 h 417"/>
              <a:gd name="T104" fmla="*/ 145 w 149"/>
              <a:gd name="T105" fmla="*/ 0 h 417"/>
              <a:gd name="T106" fmla="*/ 147 w 149"/>
              <a:gd name="T107" fmla="*/ 5 h 417"/>
              <a:gd name="T108" fmla="*/ 147 w 149"/>
              <a:gd name="T109" fmla="*/ 47 h 417"/>
              <a:gd name="T110" fmla="*/ 140 w 149"/>
              <a:gd name="T111" fmla="*/ 118 h 417"/>
              <a:gd name="T112" fmla="*/ 128 w 149"/>
              <a:gd name="T113" fmla="*/ 186 h 417"/>
              <a:gd name="T114" fmla="*/ 129 w 149"/>
              <a:gd name="T115" fmla="*/ 192 h 417"/>
              <a:gd name="T116" fmla="*/ 141 w 149"/>
              <a:gd name="T117" fmla="*/ 235 h 417"/>
              <a:gd name="T118" fmla="*/ 141 w 149"/>
              <a:gd name="T119" fmla="*/ 237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49" h="417">
                <a:moveTo>
                  <a:pt x="141" y="237"/>
                </a:moveTo>
                <a:cubicBezTo>
                  <a:pt x="142" y="245"/>
                  <a:pt x="143" y="254"/>
                  <a:pt x="144" y="262"/>
                </a:cubicBezTo>
                <a:cubicBezTo>
                  <a:pt x="146" y="276"/>
                  <a:pt x="147" y="291"/>
                  <a:pt x="148" y="306"/>
                </a:cubicBezTo>
                <a:cubicBezTo>
                  <a:pt x="148" y="309"/>
                  <a:pt x="148" y="313"/>
                  <a:pt x="148" y="316"/>
                </a:cubicBezTo>
                <a:cubicBezTo>
                  <a:pt x="148" y="328"/>
                  <a:pt x="148" y="341"/>
                  <a:pt x="149" y="354"/>
                </a:cubicBezTo>
                <a:cubicBezTo>
                  <a:pt x="149" y="371"/>
                  <a:pt x="148" y="388"/>
                  <a:pt x="147" y="405"/>
                </a:cubicBezTo>
                <a:cubicBezTo>
                  <a:pt x="147" y="408"/>
                  <a:pt x="146" y="409"/>
                  <a:pt x="144" y="410"/>
                </a:cubicBezTo>
                <a:cubicBezTo>
                  <a:pt x="143" y="410"/>
                  <a:pt x="142" y="411"/>
                  <a:pt x="140" y="411"/>
                </a:cubicBezTo>
                <a:cubicBezTo>
                  <a:pt x="130" y="415"/>
                  <a:pt x="119" y="413"/>
                  <a:pt x="109" y="410"/>
                </a:cubicBezTo>
                <a:cubicBezTo>
                  <a:pt x="106" y="408"/>
                  <a:pt x="105" y="406"/>
                  <a:pt x="104" y="403"/>
                </a:cubicBezTo>
                <a:cubicBezTo>
                  <a:pt x="99" y="376"/>
                  <a:pt x="95" y="348"/>
                  <a:pt x="91" y="321"/>
                </a:cubicBezTo>
                <a:cubicBezTo>
                  <a:pt x="89" y="306"/>
                  <a:pt x="86" y="292"/>
                  <a:pt x="84" y="277"/>
                </a:cubicBezTo>
                <a:cubicBezTo>
                  <a:pt x="81" y="257"/>
                  <a:pt x="79" y="238"/>
                  <a:pt x="76" y="218"/>
                </a:cubicBezTo>
                <a:cubicBezTo>
                  <a:pt x="75" y="207"/>
                  <a:pt x="73" y="195"/>
                  <a:pt x="72" y="184"/>
                </a:cubicBezTo>
                <a:cubicBezTo>
                  <a:pt x="71" y="178"/>
                  <a:pt x="71" y="171"/>
                  <a:pt x="71" y="165"/>
                </a:cubicBezTo>
                <a:cubicBezTo>
                  <a:pt x="70" y="157"/>
                  <a:pt x="69" y="149"/>
                  <a:pt x="70" y="140"/>
                </a:cubicBezTo>
                <a:cubicBezTo>
                  <a:pt x="70" y="140"/>
                  <a:pt x="70" y="139"/>
                  <a:pt x="70" y="138"/>
                </a:cubicBezTo>
                <a:cubicBezTo>
                  <a:pt x="69" y="149"/>
                  <a:pt x="66" y="161"/>
                  <a:pt x="63" y="172"/>
                </a:cubicBezTo>
                <a:cubicBezTo>
                  <a:pt x="63" y="173"/>
                  <a:pt x="63" y="175"/>
                  <a:pt x="64" y="176"/>
                </a:cubicBezTo>
                <a:cubicBezTo>
                  <a:pt x="67" y="191"/>
                  <a:pt x="69" y="205"/>
                  <a:pt x="70" y="220"/>
                </a:cubicBezTo>
                <a:cubicBezTo>
                  <a:pt x="72" y="241"/>
                  <a:pt x="72" y="263"/>
                  <a:pt x="72" y="284"/>
                </a:cubicBezTo>
                <a:cubicBezTo>
                  <a:pt x="72" y="296"/>
                  <a:pt x="71" y="308"/>
                  <a:pt x="71" y="320"/>
                </a:cubicBezTo>
                <a:cubicBezTo>
                  <a:pt x="71" y="328"/>
                  <a:pt x="70" y="335"/>
                  <a:pt x="70" y="343"/>
                </a:cubicBezTo>
                <a:cubicBezTo>
                  <a:pt x="69" y="352"/>
                  <a:pt x="68" y="361"/>
                  <a:pt x="68" y="370"/>
                </a:cubicBezTo>
                <a:cubicBezTo>
                  <a:pt x="67" y="379"/>
                  <a:pt x="66" y="388"/>
                  <a:pt x="65" y="398"/>
                </a:cubicBezTo>
                <a:cubicBezTo>
                  <a:pt x="64" y="401"/>
                  <a:pt x="64" y="405"/>
                  <a:pt x="64" y="408"/>
                </a:cubicBezTo>
                <a:cubicBezTo>
                  <a:pt x="63" y="411"/>
                  <a:pt x="62" y="413"/>
                  <a:pt x="59" y="413"/>
                </a:cubicBezTo>
                <a:cubicBezTo>
                  <a:pt x="51" y="415"/>
                  <a:pt x="43" y="417"/>
                  <a:pt x="35" y="414"/>
                </a:cubicBezTo>
                <a:cubicBezTo>
                  <a:pt x="31" y="413"/>
                  <a:pt x="28" y="412"/>
                  <a:pt x="25" y="410"/>
                </a:cubicBezTo>
                <a:cubicBezTo>
                  <a:pt x="22" y="408"/>
                  <a:pt x="21" y="406"/>
                  <a:pt x="21" y="403"/>
                </a:cubicBezTo>
                <a:cubicBezTo>
                  <a:pt x="22" y="401"/>
                  <a:pt x="21" y="399"/>
                  <a:pt x="21" y="397"/>
                </a:cubicBezTo>
                <a:cubicBezTo>
                  <a:pt x="21" y="388"/>
                  <a:pt x="20" y="378"/>
                  <a:pt x="20" y="368"/>
                </a:cubicBezTo>
                <a:cubicBezTo>
                  <a:pt x="19" y="355"/>
                  <a:pt x="18" y="342"/>
                  <a:pt x="17" y="329"/>
                </a:cubicBezTo>
                <a:cubicBezTo>
                  <a:pt x="17" y="324"/>
                  <a:pt x="17" y="320"/>
                  <a:pt x="17" y="316"/>
                </a:cubicBezTo>
                <a:cubicBezTo>
                  <a:pt x="17" y="315"/>
                  <a:pt x="17" y="314"/>
                  <a:pt x="17" y="313"/>
                </a:cubicBezTo>
                <a:cubicBezTo>
                  <a:pt x="16" y="304"/>
                  <a:pt x="16" y="294"/>
                  <a:pt x="15" y="284"/>
                </a:cubicBezTo>
                <a:cubicBezTo>
                  <a:pt x="15" y="280"/>
                  <a:pt x="15" y="276"/>
                  <a:pt x="15" y="272"/>
                </a:cubicBezTo>
                <a:cubicBezTo>
                  <a:pt x="14" y="262"/>
                  <a:pt x="14" y="253"/>
                  <a:pt x="13" y="244"/>
                </a:cubicBezTo>
                <a:cubicBezTo>
                  <a:pt x="13" y="234"/>
                  <a:pt x="12" y="225"/>
                  <a:pt x="12" y="216"/>
                </a:cubicBezTo>
                <a:cubicBezTo>
                  <a:pt x="11" y="212"/>
                  <a:pt x="11" y="208"/>
                  <a:pt x="11" y="203"/>
                </a:cubicBezTo>
                <a:cubicBezTo>
                  <a:pt x="11" y="194"/>
                  <a:pt x="9" y="185"/>
                  <a:pt x="8" y="176"/>
                </a:cubicBezTo>
                <a:cubicBezTo>
                  <a:pt x="8" y="169"/>
                  <a:pt x="7" y="162"/>
                  <a:pt x="7" y="155"/>
                </a:cubicBezTo>
                <a:cubicBezTo>
                  <a:pt x="7" y="149"/>
                  <a:pt x="5" y="142"/>
                  <a:pt x="4" y="136"/>
                </a:cubicBezTo>
                <a:cubicBezTo>
                  <a:pt x="3" y="121"/>
                  <a:pt x="1" y="106"/>
                  <a:pt x="1" y="90"/>
                </a:cubicBezTo>
                <a:cubicBezTo>
                  <a:pt x="0" y="79"/>
                  <a:pt x="0" y="67"/>
                  <a:pt x="0" y="56"/>
                </a:cubicBezTo>
                <a:cubicBezTo>
                  <a:pt x="1" y="45"/>
                  <a:pt x="1" y="33"/>
                  <a:pt x="2" y="22"/>
                </a:cubicBezTo>
                <a:cubicBezTo>
                  <a:pt x="2" y="16"/>
                  <a:pt x="3" y="11"/>
                  <a:pt x="3" y="5"/>
                </a:cubicBezTo>
                <a:cubicBezTo>
                  <a:pt x="3" y="4"/>
                  <a:pt x="3" y="3"/>
                  <a:pt x="4" y="2"/>
                </a:cubicBezTo>
                <a:cubicBezTo>
                  <a:pt x="5" y="1"/>
                  <a:pt x="6" y="1"/>
                  <a:pt x="8" y="1"/>
                </a:cubicBezTo>
                <a:cubicBezTo>
                  <a:pt x="21" y="5"/>
                  <a:pt x="34" y="7"/>
                  <a:pt x="48" y="8"/>
                </a:cubicBezTo>
                <a:cubicBezTo>
                  <a:pt x="62" y="9"/>
                  <a:pt x="76" y="9"/>
                  <a:pt x="90" y="8"/>
                </a:cubicBezTo>
                <a:cubicBezTo>
                  <a:pt x="108" y="7"/>
                  <a:pt x="125" y="4"/>
                  <a:pt x="143" y="0"/>
                </a:cubicBezTo>
                <a:cubicBezTo>
                  <a:pt x="144" y="0"/>
                  <a:pt x="144" y="0"/>
                  <a:pt x="145" y="0"/>
                </a:cubicBezTo>
                <a:cubicBezTo>
                  <a:pt x="147" y="2"/>
                  <a:pt x="147" y="4"/>
                  <a:pt x="147" y="5"/>
                </a:cubicBezTo>
                <a:cubicBezTo>
                  <a:pt x="147" y="19"/>
                  <a:pt x="147" y="33"/>
                  <a:pt x="147" y="47"/>
                </a:cubicBezTo>
                <a:cubicBezTo>
                  <a:pt x="146" y="71"/>
                  <a:pt x="144" y="95"/>
                  <a:pt x="140" y="118"/>
                </a:cubicBezTo>
                <a:cubicBezTo>
                  <a:pt x="137" y="141"/>
                  <a:pt x="133" y="163"/>
                  <a:pt x="128" y="186"/>
                </a:cubicBezTo>
                <a:cubicBezTo>
                  <a:pt x="127" y="188"/>
                  <a:pt x="128" y="190"/>
                  <a:pt x="129" y="192"/>
                </a:cubicBezTo>
                <a:cubicBezTo>
                  <a:pt x="135" y="206"/>
                  <a:pt x="139" y="220"/>
                  <a:pt x="141" y="235"/>
                </a:cubicBezTo>
                <a:cubicBezTo>
                  <a:pt x="142" y="236"/>
                  <a:pt x="142" y="237"/>
                  <a:pt x="141" y="237"/>
                </a:cubicBezTo>
                <a:close/>
              </a:path>
            </a:pathLst>
          </a:custGeom>
          <a:solidFill>
            <a:srgbClr val="1217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3416300" y="4719638"/>
            <a:ext cx="2030413" cy="244475"/>
          </a:xfrm>
          <a:custGeom>
            <a:avLst/>
            <a:gdLst>
              <a:gd name="T0" fmla="*/ 584 w 694"/>
              <a:gd name="T1" fmla="*/ 15 h 84"/>
              <a:gd name="T2" fmla="*/ 589 w 694"/>
              <a:gd name="T3" fmla="*/ 13 h 84"/>
              <a:gd name="T4" fmla="*/ 659 w 694"/>
              <a:gd name="T5" fmla="*/ 25 h 84"/>
              <a:gd name="T6" fmla="*/ 691 w 694"/>
              <a:gd name="T7" fmla="*/ 38 h 84"/>
              <a:gd name="T8" fmla="*/ 672 w 694"/>
              <a:gd name="T9" fmla="*/ 57 h 84"/>
              <a:gd name="T10" fmla="*/ 616 w 694"/>
              <a:gd name="T11" fmla="*/ 68 h 84"/>
              <a:gd name="T12" fmla="*/ 561 w 694"/>
              <a:gd name="T13" fmla="*/ 75 h 84"/>
              <a:gd name="T14" fmla="*/ 513 w 694"/>
              <a:gd name="T15" fmla="*/ 79 h 84"/>
              <a:gd name="T16" fmla="*/ 450 w 694"/>
              <a:gd name="T17" fmla="*/ 82 h 84"/>
              <a:gd name="T18" fmla="*/ 295 w 694"/>
              <a:gd name="T19" fmla="*/ 83 h 84"/>
              <a:gd name="T20" fmla="*/ 234 w 694"/>
              <a:gd name="T21" fmla="*/ 81 h 84"/>
              <a:gd name="T22" fmla="*/ 170 w 694"/>
              <a:gd name="T23" fmla="*/ 78 h 84"/>
              <a:gd name="T24" fmla="*/ 110 w 694"/>
              <a:gd name="T25" fmla="*/ 72 h 84"/>
              <a:gd name="T26" fmla="*/ 54 w 694"/>
              <a:gd name="T27" fmla="*/ 64 h 84"/>
              <a:gd name="T28" fmla="*/ 4 w 694"/>
              <a:gd name="T29" fmla="*/ 48 h 84"/>
              <a:gd name="T30" fmla="*/ 20 w 694"/>
              <a:gd name="T31" fmla="*/ 29 h 84"/>
              <a:gd name="T32" fmla="*/ 95 w 694"/>
              <a:gd name="T33" fmla="*/ 14 h 84"/>
              <a:gd name="T34" fmla="*/ 165 w 694"/>
              <a:gd name="T35" fmla="*/ 8 h 84"/>
              <a:gd name="T36" fmla="*/ 191 w 694"/>
              <a:gd name="T37" fmla="*/ 11 h 84"/>
              <a:gd name="T38" fmla="*/ 186 w 694"/>
              <a:gd name="T39" fmla="*/ 34 h 84"/>
              <a:gd name="T40" fmla="*/ 188 w 694"/>
              <a:gd name="T41" fmla="*/ 38 h 84"/>
              <a:gd name="T42" fmla="*/ 259 w 694"/>
              <a:gd name="T43" fmla="*/ 24 h 84"/>
              <a:gd name="T44" fmla="*/ 246 w 694"/>
              <a:gd name="T45" fmla="*/ 12 h 84"/>
              <a:gd name="T46" fmla="*/ 218 w 694"/>
              <a:gd name="T47" fmla="*/ 10 h 84"/>
              <a:gd name="T48" fmla="*/ 222 w 694"/>
              <a:gd name="T49" fmla="*/ 4 h 84"/>
              <a:gd name="T50" fmla="*/ 228 w 694"/>
              <a:gd name="T51" fmla="*/ 3 h 84"/>
              <a:gd name="T52" fmla="*/ 290 w 694"/>
              <a:gd name="T53" fmla="*/ 1 h 84"/>
              <a:gd name="T54" fmla="*/ 293 w 694"/>
              <a:gd name="T55" fmla="*/ 7 h 84"/>
              <a:gd name="T56" fmla="*/ 300 w 694"/>
              <a:gd name="T57" fmla="*/ 15 h 84"/>
              <a:gd name="T58" fmla="*/ 298 w 694"/>
              <a:gd name="T59" fmla="*/ 41 h 84"/>
              <a:gd name="T60" fmla="*/ 369 w 694"/>
              <a:gd name="T61" fmla="*/ 26 h 84"/>
              <a:gd name="T62" fmla="*/ 355 w 694"/>
              <a:gd name="T63" fmla="*/ 15 h 84"/>
              <a:gd name="T64" fmla="*/ 327 w 694"/>
              <a:gd name="T65" fmla="*/ 13 h 84"/>
              <a:gd name="T66" fmla="*/ 335 w 694"/>
              <a:gd name="T67" fmla="*/ 4 h 84"/>
              <a:gd name="T68" fmla="*/ 383 w 694"/>
              <a:gd name="T69" fmla="*/ 1 h 84"/>
              <a:gd name="T70" fmla="*/ 450 w 694"/>
              <a:gd name="T71" fmla="*/ 2 h 84"/>
              <a:gd name="T72" fmla="*/ 462 w 694"/>
              <a:gd name="T73" fmla="*/ 4 h 84"/>
              <a:gd name="T74" fmla="*/ 466 w 694"/>
              <a:gd name="T75" fmla="*/ 15 h 84"/>
              <a:gd name="T76" fmla="*/ 437 w 694"/>
              <a:gd name="T77" fmla="*/ 22 h 84"/>
              <a:gd name="T78" fmla="*/ 434 w 694"/>
              <a:gd name="T79" fmla="*/ 29 h 84"/>
              <a:gd name="T80" fmla="*/ 478 w 694"/>
              <a:gd name="T81" fmla="*/ 43 h 84"/>
              <a:gd name="T82" fmla="*/ 495 w 694"/>
              <a:gd name="T83" fmla="*/ 39 h 84"/>
              <a:gd name="T84" fmla="*/ 499 w 694"/>
              <a:gd name="T85" fmla="*/ 19 h 84"/>
              <a:gd name="T86" fmla="*/ 504 w 694"/>
              <a:gd name="T87" fmla="*/ 4 h 84"/>
              <a:gd name="T88" fmla="*/ 540 w 694"/>
              <a:gd name="T89" fmla="*/ 8 h 84"/>
              <a:gd name="T90" fmla="*/ 549 w 694"/>
              <a:gd name="T91" fmla="*/ 15 h 84"/>
              <a:gd name="T92" fmla="*/ 520 w 694"/>
              <a:gd name="T93" fmla="*/ 23 h 84"/>
              <a:gd name="T94" fmla="*/ 516 w 694"/>
              <a:gd name="T95" fmla="*/ 30 h 84"/>
              <a:gd name="T96" fmla="*/ 560 w 694"/>
              <a:gd name="T97" fmla="*/ 43 h 84"/>
              <a:gd name="T98" fmla="*/ 577 w 694"/>
              <a:gd name="T99" fmla="*/ 40 h 84"/>
              <a:gd name="T100" fmla="*/ 581 w 694"/>
              <a:gd name="T101" fmla="*/ 17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694" h="84">
                <a:moveTo>
                  <a:pt x="581" y="17"/>
                </a:moveTo>
                <a:cubicBezTo>
                  <a:pt x="582" y="15"/>
                  <a:pt x="583" y="15"/>
                  <a:pt x="584" y="15"/>
                </a:cubicBezTo>
                <a:cubicBezTo>
                  <a:pt x="586" y="14"/>
                  <a:pt x="587" y="13"/>
                  <a:pt x="587" y="11"/>
                </a:cubicBezTo>
                <a:cubicBezTo>
                  <a:pt x="587" y="13"/>
                  <a:pt x="588" y="13"/>
                  <a:pt x="589" y="13"/>
                </a:cubicBezTo>
                <a:cubicBezTo>
                  <a:pt x="601" y="15"/>
                  <a:pt x="612" y="16"/>
                  <a:pt x="623" y="18"/>
                </a:cubicBezTo>
                <a:cubicBezTo>
                  <a:pt x="635" y="20"/>
                  <a:pt x="647" y="22"/>
                  <a:pt x="659" y="25"/>
                </a:cubicBezTo>
                <a:cubicBezTo>
                  <a:pt x="668" y="27"/>
                  <a:pt x="676" y="29"/>
                  <a:pt x="684" y="33"/>
                </a:cubicBezTo>
                <a:cubicBezTo>
                  <a:pt x="686" y="35"/>
                  <a:pt x="689" y="36"/>
                  <a:pt x="691" y="38"/>
                </a:cubicBezTo>
                <a:cubicBezTo>
                  <a:pt x="694" y="41"/>
                  <a:pt x="693" y="45"/>
                  <a:pt x="690" y="48"/>
                </a:cubicBezTo>
                <a:cubicBezTo>
                  <a:pt x="684" y="52"/>
                  <a:pt x="678" y="55"/>
                  <a:pt x="672" y="57"/>
                </a:cubicBezTo>
                <a:cubicBezTo>
                  <a:pt x="666" y="58"/>
                  <a:pt x="660" y="60"/>
                  <a:pt x="654" y="62"/>
                </a:cubicBezTo>
                <a:cubicBezTo>
                  <a:pt x="641" y="64"/>
                  <a:pt x="629" y="67"/>
                  <a:pt x="616" y="68"/>
                </a:cubicBezTo>
                <a:cubicBezTo>
                  <a:pt x="607" y="69"/>
                  <a:pt x="598" y="71"/>
                  <a:pt x="588" y="72"/>
                </a:cubicBezTo>
                <a:cubicBezTo>
                  <a:pt x="579" y="73"/>
                  <a:pt x="570" y="73"/>
                  <a:pt x="561" y="75"/>
                </a:cubicBezTo>
                <a:cubicBezTo>
                  <a:pt x="551" y="76"/>
                  <a:pt x="541" y="76"/>
                  <a:pt x="531" y="77"/>
                </a:cubicBezTo>
                <a:cubicBezTo>
                  <a:pt x="525" y="78"/>
                  <a:pt x="519" y="78"/>
                  <a:pt x="513" y="79"/>
                </a:cubicBezTo>
                <a:cubicBezTo>
                  <a:pt x="501" y="79"/>
                  <a:pt x="489" y="80"/>
                  <a:pt x="477" y="80"/>
                </a:cubicBezTo>
                <a:cubicBezTo>
                  <a:pt x="468" y="81"/>
                  <a:pt x="459" y="81"/>
                  <a:pt x="450" y="82"/>
                </a:cubicBezTo>
                <a:cubicBezTo>
                  <a:pt x="434" y="82"/>
                  <a:pt x="418" y="82"/>
                  <a:pt x="402" y="83"/>
                </a:cubicBezTo>
                <a:cubicBezTo>
                  <a:pt x="367" y="84"/>
                  <a:pt x="331" y="83"/>
                  <a:pt x="295" y="83"/>
                </a:cubicBezTo>
                <a:cubicBezTo>
                  <a:pt x="286" y="83"/>
                  <a:pt x="276" y="83"/>
                  <a:pt x="266" y="83"/>
                </a:cubicBezTo>
                <a:cubicBezTo>
                  <a:pt x="256" y="82"/>
                  <a:pt x="245" y="82"/>
                  <a:pt x="234" y="81"/>
                </a:cubicBezTo>
                <a:cubicBezTo>
                  <a:pt x="226" y="81"/>
                  <a:pt x="217" y="81"/>
                  <a:pt x="209" y="80"/>
                </a:cubicBezTo>
                <a:cubicBezTo>
                  <a:pt x="196" y="80"/>
                  <a:pt x="183" y="79"/>
                  <a:pt x="170" y="78"/>
                </a:cubicBezTo>
                <a:cubicBezTo>
                  <a:pt x="160" y="77"/>
                  <a:pt x="150" y="77"/>
                  <a:pt x="141" y="76"/>
                </a:cubicBezTo>
                <a:cubicBezTo>
                  <a:pt x="131" y="74"/>
                  <a:pt x="120" y="74"/>
                  <a:pt x="110" y="72"/>
                </a:cubicBezTo>
                <a:cubicBezTo>
                  <a:pt x="100" y="71"/>
                  <a:pt x="90" y="70"/>
                  <a:pt x="80" y="69"/>
                </a:cubicBezTo>
                <a:cubicBezTo>
                  <a:pt x="71" y="67"/>
                  <a:pt x="63" y="66"/>
                  <a:pt x="54" y="64"/>
                </a:cubicBezTo>
                <a:cubicBezTo>
                  <a:pt x="46" y="63"/>
                  <a:pt x="37" y="61"/>
                  <a:pt x="28" y="59"/>
                </a:cubicBezTo>
                <a:cubicBezTo>
                  <a:pt x="20" y="56"/>
                  <a:pt x="11" y="54"/>
                  <a:pt x="4" y="48"/>
                </a:cubicBezTo>
                <a:cubicBezTo>
                  <a:pt x="0" y="45"/>
                  <a:pt x="0" y="42"/>
                  <a:pt x="3" y="38"/>
                </a:cubicBezTo>
                <a:cubicBezTo>
                  <a:pt x="8" y="33"/>
                  <a:pt x="14" y="31"/>
                  <a:pt x="20" y="29"/>
                </a:cubicBezTo>
                <a:cubicBezTo>
                  <a:pt x="33" y="25"/>
                  <a:pt x="48" y="22"/>
                  <a:pt x="62" y="19"/>
                </a:cubicBezTo>
                <a:cubicBezTo>
                  <a:pt x="73" y="17"/>
                  <a:pt x="84" y="16"/>
                  <a:pt x="95" y="14"/>
                </a:cubicBezTo>
                <a:cubicBezTo>
                  <a:pt x="108" y="13"/>
                  <a:pt x="122" y="11"/>
                  <a:pt x="135" y="10"/>
                </a:cubicBezTo>
                <a:cubicBezTo>
                  <a:pt x="145" y="9"/>
                  <a:pt x="155" y="8"/>
                  <a:pt x="165" y="8"/>
                </a:cubicBezTo>
                <a:cubicBezTo>
                  <a:pt x="171" y="7"/>
                  <a:pt x="177" y="7"/>
                  <a:pt x="183" y="6"/>
                </a:cubicBezTo>
                <a:cubicBezTo>
                  <a:pt x="185" y="8"/>
                  <a:pt x="188" y="9"/>
                  <a:pt x="191" y="11"/>
                </a:cubicBezTo>
                <a:cubicBezTo>
                  <a:pt x="191" y="14"/>
                  <a:pt x="190" y="16"/>
                  <a:pt x="189" y="18"/>
                </a:cubicBezTo>
                <a:cubicBezTo>
                  <a:pt x="188" y="23"/>
                  <a:pt x="187" y="29"/>
                  <a:pt x="186" y="34"/>
                </a:cubicBezTo>
                <a:cubicBezTo>
                  <a:pt x="185" y="36"/>
                  <a:pt x="186" y="37"/>
                  <a:pt x="188" y="38"/>
                </a:cubicBezTo>
                <a:cubicBezTo>
                  <a:pt x="189" y="38"/>
                  <a:pt x="188" y="38"/>
                  <a:pt x="188" y="38"/>
                </a:cubicBezTo>
                <a:cubicBezTo>
                  <a:pt x="195" y="41"/>
                  <a:pt x="202" y="42"/>
                  <a:pt x="210" y="39"/>
                </a:cubicBezTo>
                <a:cubicBezTo>
                  <a:pt x="226" y="33"/>
                  <a:pt x="242" y="29"/>
                  <a:pt x="259" y="24"/>
                </a:cubicBezTo>
                <a:cubicBezTo>
                  <a:pt x="263" y="23"/>
                  <a:pt x="263" y="22"/>
                  <a:pt x="260" y="18"/>
                </a:cubicBezTo>
                <a:cubicBezTo>
                  <a:pt x="256" y="14"/>
                  <a:pt x="252" y="12"/>
                  <a:pt x="246" y="12"/>
                </a:cubicBezTo>
                <a:cubicBezTo>
                  <a:pt x="237" y="12"/>
                  <a:pt x="229" y="11"/>
                  <a:pt x="220" y="11"/>
                </a:cubicBezTo>
                <a:cubicBezTo>
                  <a:pt x="220" y="11"/>
                  <a:pt x="219" y="11"/>
                  <a:pt x="218" y="10"/>
                </a:cubicBezTo>
                <a:cubicBezTo>
                  <a:pt x="218" y="10"/>
                  <a:pt x="218" y="9"/>
                  <a:pt x="219" y="9"/>
                </a:cubicBezTo>
                <a:cubicBezTo>
                  <a:pt x="221" y="8"/>
                  <a:pt x="221" y="6"/>
                  <a:pt x="222" y="4"/>
                </a:cubicBezTo>
                <a:cubicBezTo>
                  <a:pt x="222" y="3"/>
                  <a:pt x="221" y="2"/>
                  <a:pt x="224" y="2"/>
                </a:cubicBezTo>
                <a:cubicBezTo>
                  <a:pt x="225" y="3"/>
                  <a:pt x="227" y="3"/>
                  <a:pt x="228" y="3"/>
                </a:cubicBezTo>
                <a:cubicBezTo>
                  <a:pt x="241" y="3"/>
                  <a:pt x="254" y="2"/>
                  <a:pt x="267" y="2"/>
                </a:cubicBezTo>
                <a:cubicBezTo>
                  <a:pt x="275" y="2"/>
                  <a:pt x="282" y="1"/>
                  <a:pt x="290" y="1"/>
                </a:cubicBezTo>
                <a:cubicBezTo>
                  <a:pt x="292" y="1"/>
                  <a:pt x="292" y="2"/>
                  <a:pt x="292" y="3"/>
                </a:cubicBezTo>
                <a:cubicBezTo>
                  <a:pt x="293" y="5"/>
                  <a:pt x="293" y="6"/>
                  <a:pt x="293" y="7"/>
                </a:cubicBezTo>
                <a:cubicBezTo>
                  <a:pt x="294" y="10"/>
                  <a:pt x="295" y="12"/>
                  <a:pt x="298" y="13"/>
                </a:cubicBezTo>
                <a:cubicBezTo>
                  <a:pt x="299" y="13"/>
                  <a:pt x="300" y="14"/>
                  <a:pt x="300" y="15"/>
                </a:cubicBezTo>
                <a:cubicBezTo>
                  <a:pt x="299" y="22"/>
                  <a:pt x="297" y="29"/>
                  <a:pt x="296" y="36"/>
                </a:cubicBezTo>
                <a:cubicBezTo>
                  <a:pt x="295" y="40"/>
                  <a:pt x="295" y="40"/>
                  <a:pt x="298" y="41"/>
                </a:cubicBezTo>
                <a:cubicBezTo>
                  <a:pt x="309" y="44"/>
                  <a:pt x="309" y="44"/>
                  <a:pt x="320" y="41"/>
                </a:cubicBezTo>
                <a:cubicBezTo>
                  <a:pt x="336" y="36"/>
                  <a:pt x="352" y="31"/>
                  <a:pt x="369" y="26"/>
                </a:cubicBezTo>
                <a:cubicBezTo>
                  <a:pt x="373" y="25"/>
                  <a:pt x="373" y="25"/>
                  <a:pt x="370" y="22"/>
                </a:cubicBezTo>
                <a:cubicBezTo>
                  <a:pt x="366" y="17"/>
                  <a:pt x="361" y="15"/>
                  <a:pt x="355" y="15"/>
                </a:cubicBezTo>
                <a:cubicBezTo>
                  <a:pt x="347" y="14"/>
                  <a:pt x="338" y="14"/>
                  <a:pt x="330" y="13"/>
                </a:cubicBezTo>
                <a:cubicBezTo>
                  <a:pt x="329" y="13"/>
                  <a:pt x="328" y="13"/>
                  <a:pt x="327" y="13"/>
                </a:cubicBezTo>
                <a:cubicBezTo>
                  <a:pt x="328" y="11"/>
                  <a:pt x="329" y="11"/>
                  <a:pt x="331" y="10"/>
                </a:cubicBezTo>
                <a:cubicBezTo>
                  <a:pt x="334" y="9"/>
                  <a:pt x="335" y="8"/>
                  <a:pt x="335" y="4"/>
                </a:cubicBezTo>
                <a:cubicBezTo>
                  <a:pt x="335" y="3"/>
                  <a:pt x="334" y="1"/>
                  <a:pt x="337" y="1"/>
                </a:cubicBezTo>
                <a:cubicBezTo>
                  <a:pt x="352" y="1"/>
                  <a:pt x="368" y="0"/>
                  <a:pt x="383" y="1"/>
                </a:cubicBezTo>
                <a:cubicBezTo>
                  <a:pt x="392" y="1"/>
                  <a:pt x="402" y="1"/>
                  <a:pt x="411" y="1"/>
                </a:cubicBezTo>
                <a:cubicBezTo>
                  <a:pt x="424" y="2"/>
                  <a:pt x="437" y="2"/>
                  <a:pt x="450" y="2"/>
                </a:cubicBezTo>
                <a:cubicBezTo>
                  <a:pt x="453" y="3"/>
                  <a:pt x="456" y="3"/>
                  <a:pt x="459" y="3"/>
                </a:cubicBezTo>
                <a:cubicBezTo>
                  <a:pt x="460" y="3"/>
                  <a:pt x="461" y="3"/>
                  <a:pt x="462" y="4"/>
                </a:cubicBezTo>
                <a:cubicBezTo>
                  <a:pt x="462" y="5"/>
                  <a:pt x="462" y="7"/>
                  <a:pt x="462" y="8"/>
                </a:cubicBezTo>
                <a:cubicBezTo>
                  <a:pt x="462" y="11"/>
                  <a:pt x="463" y="14"/>
                  <a:pt x="466" y="15"/>
                </a:cubicBezTo>
                <a:cubicBezTo>
                  <a:pt x="465" y="17"/>
                  <a:pt x="463" y="17"/>
                  <a:pt x="462" y="17"/>
                </a:cubicBezTo>
                <a:cubicBezTo>
                  <a:pt x="454" y="19"/>
                  <a:pt x="446" y="20"/>
                  <a:pt x="437" y="22"/>
                </a:cubicBezTo>
                <a:cubicBezTo>
                  <a:pt x="435" y="22"/>
                  <a:pt x="433" y="24"/>
                  <a:pt x="432" y="26"/>
                </a:cubicBezTo>
                <a:cubicBezTo>
                  <a:pt x="432" y="28"/>
                  <a:pt x="432" y="29"/>
                  <a:pt x="434" y="29"/>
                </a:cubicBezTo>
                <a:cubicBezTo>
                  <a:pt x="434" y="29"/>
                  <a:pt x="435" y="30"/>
                  <a:pt x="436" y="30"/>
                </a:cubicBezTo>
                <a:cubicBezTo>
                  <a:pt x="450" y="34"/>
                  <a:pt x="464" y="38"/>
                  <a:pt x="478" y="43"/>
                </a:cubicBezTo>
                <a:cubicBezTo>
                  <a:pt x="481" y="43"/>
                  <a:pt x="482" y="43"/>
                  <a:pt x="485" y="42"/>
                </a:cubicBezTo>
                <a:cubicBezTo>
                  <a:pt x="488" y="41"/>
                  <a:pt x="491" y="40"/>
                  <a:pt x="495" y="39"/>
                </a:cubicBezTo>
                <a:cubicBezTo>
                  <a:pt x="497" y="39"/>
                  <a:pt x="498" y="37"/>
                  <a:pt x="498" y="35"/>
                </a:cubicBezTo>
                <a:cubicBezTo>
                  <a:pt x="498" y="30"/>
                  <a:pt x="498" y="24"/>
                  <a:pt x="499" y="19"/>
                </a:cubicBezTo>
                <a:cubicBezTo>
                  <a:pt x="503" y="18"/>
                  <a:pt x="503" y="15"/>
                  <a:pt x="503" y="12"/>
                </a:cubicBezTo>
                <a:cubicBezTo>
                  <a:pt x="503" y="9"/>
                  <a:pt x="504" y="7"/>
                  <a:pt x="504" y="4"/>
                </a:cubicBezTo>
                <a:cubicBezTo>
                  <a:pt x="507" y="6"/>
                  <a:pt x="511" y="5"/>
                  <a:pt x="514" y="6"/>
                </a:cubicBezTo>
                <a:cubicBezTo>
                  <a:pt x="523" y="6"/>
                  <a:pt x="531" y="7"/>
                  <a:pt x="540" y="8"/>
                </a:cubicBezTo>
                <a:cubicBezTo>
                  <a:pt x="542" y="8"/>
                  <a:pt x="544" y="8"/>
                  <a:pt x="545" y="9"/>
                </a:cubicBezTo>
                <a:cubicBezTo>
                  <a:pt x="546" y="12"/>
                  <a:pt x="546" y="14"/>
                  <a:pt x="549" y="15"/>
                </a:cubicBezTo>
                <a:cubicBezTo>
                  <a:pt x="549" y="17"/>
                  <a:pt x="547" y="17"/>
                  <a:pt x="546" y="17"/>
                </a:cubicBezTo>
                <a:cubicBezTo>
                  <a:pt x="537" y="19"/>
                  <a:pt x="529" y="21"/>
                  <a:pt x="520" y="23"/>
                </a:cubicBezTo>
                <a:cubicBezTo>
                  <a:pt x="517" y="23"/>
                  <a:pt x="516" y="25"/>
                  <a:pt x="515" y="27"/>
                </a:cubicBezTo>
                <a:cubicBezTo>
                  <a:pt x="514" y="29"/>
                  <a:pt x="514" y="29"/>
                  <a:pt x="516" y="30"/>
                </a:cubicBezTo>
                <a:cubicBezTo>
                  <a:pt x="521" y="32"/>
                  <a:pt x="527" y="33"/>
                  <a:pt x="532" y="35"/>
                </a:cubicBezTo>
                <a:cubicBezTo>
                  <a:pt x="541" y="38"/>
                  <a:pt x="551" y="40"/>
                  <a:pt x="560" y="43"/>
                </a:cubicBezTo>
                <a:cubicBezTo>
                  <a:pt x="562" y="44"/>
                  <a:pt x="565" y="44"/>
                  <a:pt x="567" y="43"/>
                </a:cubicBezTo>
                <a:cubicBezTo>
                  <a:pt x="570" y="42"/>
                  <a:pt x="573" y="41"/>
                  <a:pt x="577" y="40"/>
                </a:cubicBezTo>
                <a:cubicBezTo>
                  <a:pt x="579" y="39"/>
                  <a:pt x="580" y="38"/>
                  <a:pt x="580" y="35"/>
                </a:cubicBezTo>
                <a:cubicBezTo>
                  <a:pt x="580" y="29"/>
                  <a:pt x="581" y="23"/>
                  <a:pt x="581" y="17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3943350" y="3659188"/>
            <a:ext cx="257175" cy="1096963"/>
          </a:xfrm>
          <a:custGeom>
            <a:avLst/>
            <a:gdLst>
              <a:gd name="T0" fmla="*/ 10 w 88"/>
              <a:gd name="T1" fmla="*/ 374 h 376"/>
              <a:gd name="T2" fmla="*/ 3 w 88"/>
              <a:gd name="T3" fmla="*/ 369 h 376"/>
              <a:gd name="T4" fmla="*/ 2 w 88"/>
              <a:gd name="T5" fmla="*/ 352 h 376"/>
              <a:gd name="T6" fmla="*/ 1 w 88"/>
              <a:gd name="T7" fmla="*/ 311 h 376"/>
              <a:gd name="T8" fmla="*/ 1 w 88"/>
              <a:gd name="T9" fmla="*/ 181 h 376"/>
              <a:gd name="T10" fmla="*/ 4 w 88"/>
              <a:gd name="T11" fmla="*/ 130 h 376"/>
              <a:gd name="T12" fmla="*/ 8 w 88"/>
              <a:gd name="T13" fmla="*/ 74 h 376"/>
              <a:gd name="T14" fmla="*/ 12 w 88"/>
              <a:gd name="T15" fmla="*/ 1 h 376"/>
              <a:gd name="T16" fmla="*/ 14 w 88"/>
              <a:gd name="T17" fmla="*/ 1 h 376"/>
              <a:gd name="T18" fmla="*/ 31 w 88"/>
              <a:gd name="T19" fmla="*/ 5 h 376"/>
              <a:gd name="T20" fmla="*/ 34 w 88"/>
              <a:gd name="T21" fmla="*/ 7 h 376"/>
              <a:gd name="T22" fmla="*/ 25 w 88"/>
              <a:gd name="T23" fmla="*/ 7 h 376"/>
              <a:gd name="T24" fmla="*/ 33 w 88"/>
              <a:gd name="T25" fmla="*/ 14 h 376"/>
              <a:gd name="T26" fmla="*/ 60 w 88"/>
              <a:gd name="T27" fmla="*/ 27 h 376"/>
              <a:gd name="T28" fmla="*/ 69 w 88"/>
              <a:gd name="T29" fmla="*/ 29 h 376"/>
              <a:gd name="T30" fmla="*/ 72 w 88"/>
              <a:gd name="T31" fmla="*/ 32 h 376"/>
              <a:gd name="T32" fmla="*/ 77 w 88"/>
              <a:gd name="T33" fmla="*/ 71 h 376"/>
              <a:gd name="T34" fmla="*/ 81 w 88"/>
              <a:gd name="T35" fmla="*/ 102 h 376"/>
              <a:gd name="T36" fmla="*/ 86 w 88"/>
              <a:gd name="T37" fmla="*/ 135 h 376"/>
              <a:gd name="T38" fmla="*/ 87 w 88"/>
              <a:gd name="T39" fmla="*/ 140 h 376"/>
              <a:gd name="T40" fmla="*/ 88 w 88"/>
              <a:gd name="T41" fmla="*/ 146 h 376"/>
              <a:gd name="T42" fmla="*/ 84 w 88"/>
              <a:gd name="T43" fmla="*/ 171 h 376"/>
              <a:gd name="T44" fmla="*/ 68 w 88"/>
              <a:gd name="T45" fmla="*/ 256 h 376"/>
              <a:gd name="T46" fmla="*/ 50 w 88"/>
              <a:gd name="T47" fmla="*/ 339 h 376"/>
              <a:gd name="T48" fmla="*/ 49 w 88"/>
              <a:gd name="T49" fmla="*/ 343 h 376"/>
              <a:gd name="T50" fmla="*/ 44 w 88"/>
              <a:gd name="T51" fmla="*/ 363 h 376"/>
              <a:gd name="T52" fmla="*/ 43 w 88"/>
              <a:gd name="T53" fmla="*/ 365 h 376"/>
              <a:gd name="T54" fmla="*/ 42 w 88"/>
              <a:gd name="T55" fmla="*/ 368 h 376"/>
              <a:gd name="T56" fmla="*/ 39 w 88"/>
              <a:gd name="T57" fmla="*/ 373 h 376"/>
              <a:gd name="T58" fmla="*/ 33 w 88"/>
              <a:gd name="T59" fmla="*/ 375 h 376"/>
              <a:gd name="T60" fmla="*/ 17 w 88"/>
              <a:gd name="T61" fmla="*/ 376 h 376"/>
              <a:gd name="T62" fmla="*/ 10 w 88"/>
              <a:gd name="T63" fmla="*/ 374 h 3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88" h="376">
                <a:moveTo>
                  <a:pt x="10" y="374"/>
                </a:moveTo>
                <a:cubicBezTo>
                  <a:pt x="7" y="373"/>
                  <a:pt x="5" y="372"/>
                  <a:pt x="3" y="369"/>
                </a:cubicBezTo>
                <a:cubicBezTo>
                  <a:pt x="3" y="364"/>
                  <a:pt x="2" y="358"/>
                  <a:pt x="2" y="352"/>
                </a:cubicBezTo>
                <a:cubicBezTo>
                  <a:pt x="2" y="338"/>
                  <a:pt x="1" y="324"/>
                  <a:pt x="1" y="311"/>
                </a:cubicBezTo>
                <a:cubicBezTo>
                  <a:pt x="0" y="267"/>
                  <a:pt x="0" y="224"/>
                  <a:pt x="1" y="181"/>
                </a:cubicBezTo>
                <a:cubicBezTo>
                  <a:pt x="2" y="164"/>
                  <a:pt x="3" y="147"/>
                  <a:pt x="4" y="130"/>
                </a:cubicBezTo>
                <a:cubicBezTo>
                  <a:pt x="5" y="111"/>
                  <a:pt x="6" y="93"/>
                  <a:pt x="8" y="74"/>
                </a:cubicBezTo>
                <a:cubicBezTo>
                  <a:pt x="9" y="50"/>
                  <a:pt x="11" y="25"/>
                  <a:pt x="12" y="1"/>
                </a:cubicBezTo>
                <a:cubicBezTo>
                  <a:pt x="13" y="0"/>
                  <a:pt x="13" y="0"/>
                  <a:pt x="14" y="1"/>
                </a:cubicBezTo>
                <a:cubicBezTo>
                  <a:pt x="20" y="2"/>
                  <a:pt x="25" y="4"/>
                  <a:pt x="31" y="5"/>
                </a:cubicBezTo>
                <a:cubicBezTo>
                  <a:pt x="32" y="5"/>
                  <a:pt x="34" y="5"/>
                  <a:pt x="34" y="7"/>
                </a:cubicBezTo>
                <a:cubicBezTo>
                  <a:pt x="31" y="9"/>
                  <a:pt x="29" y="7"/>
                  <a:pt x="25" y="7"/>
                </a:cubicBezTo>
                <a:cubicBezTo>
                  <a:pt x="28" y="10"/>
                  <a:pt x="30" y="12"/>
                  <a:pt x="33" y="14"/>
                </a:cubicBezTo>
                <a:cubicBezTo>
                  <a:pt x="41" y="20"/>
                  <a:pt x="50" y="25"/>
                  <a:pt x="60" y="27"/>
                </a:cubicBezTo>
                <a:cubicBezTo>
                  <a:pt x="63" y="28"/>
                  <a:pt x="66" y="29"/>
                  <a:pt x="69" y="29"/>
                </a:cubicBezTo>
                <a:cubicBezTo>
                  <a:pt x="71" y="29"/>
                  <a:pt x="72" y="30"/>
                  <a:pt x="72" y="32"/>
                </a:cubicBezTo>
                <a:cubicBezTo>
                  <a:pt x="73" y="45"/>
                  <a:pt x="75" y="58"/>
                  <a:pt x="77" y="71"/>
                </a:cubicBezTo>
                <a:cubicBezTo>
                  <a:pt x="78" y="81"/>
                  <a:pt x="79" y="92"/>
                  <a:pt x="81" y="102"/>
                </a:cubicBezTo>
                <a:cubicBezTo>
                  <a:pt x="82" y="113"/>
                  <a:pt x="85" y="124"/>
                  <a:pt x="86" y="135"/>
                </a:cubicBezTo>
                <a:cubicBezTo>
                  <a:pt x="86" y="136"/>
                  <a:pt x="87" y="138"/>
                  <a:pt x="87" y="140"/>
                </a:cubicBezTo>
                <a:cubicBezTo>
                  <a:pt x="88" y="142"/>
                  <a:pt x="88" y="144"/>
                  <a:pt x="88" y="146"/>
                </a:cubicBezTo>
                <a:cubicBezTo>
                  <a:pt x="87" y="154"/>
                  <a:pt x="85" y="163"/>
                  <a:pt x="84" y="171"/>
                </a:cubicBezTo>
                <a:cubicBezTo>
                  <a:pt x="81" y="200"/>
                  <a:pt x="74" y="228"/>
                  <a:pt x="68" y="256"/>
                </a:cubicBezTo>
                <a:cubicBezTo>
                  <a:pt x="62" y="283"/>
                  <a:pt x="56" y="311"/>
                  <a:pt x="50" y="339"/>
                </a:cubicBezTo>
                <a:cubicBezTo>
                  <a:pt x="49" y="340"/>
                  <a:pt x="49" y="342"/>
                  <a:pt x="49" y="343"/>
                </a:cubicBezTo>
                <a:cubicBezTo>
                  <a:pt x="47" y="350"/>
                  <a:pt x="46" y="356"/>
                  <a:pt x="44" y="363"/>
                </a:cubicBezTo>
                <a:cubicBezTo>
                  <a:pt x="44" y="364"/>
                  <a:pt x="44" y="365"/>
                  <a:pt x="43" y="365"/>
                </a:cubicBezTo>
                <a:cubicBezTo>
                  <a:pt x="42" y="366"/>
                  <a:pt x="42" y="367"/>
                  <a:pt x="42" y="368"/>
                </a:cubicBezTo>
                <a:cubicBezTo>
                  <a:pt x="42" y="371"/>
                  <a:pt x="41" y="372"/>
                  <a:pt x="39" y="373"/>
                </a:cubicBezTo>
                <a:cubicBezTo>
                  <a:pt x="37" y="375"/>
                  <a:pt x="35" y="374"/>
                  <a:pt x="33" y="375"/>
                </a:cubicBezTo>
                <a:cubicBezTo>
                  <a:pt x="28" y="376"/>
                  <a:pt x="22" y="376"/>
                  <a:pt x="17" y="376"/>
                </a:cubicBezTo>
                <a:cubicBezTo>
                  <a:pt x="14" y="376"/>
                  <a:pt x="12" y="376"/>
                  <a:pt x="10" y="374"/>
                </a:cubicBezTo>
                <a:close/>
              </a:path>
            </a:pathLst>
          </a:custGeom>
          <a:solidFill>
            <a:srgbClr val="20375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8"/>
          <p:cNvSpPr>
            <a:spLocks/>
          </p:cNvSpPr>
          <p:nvPr/>
        </p:nvSpPr>
        <p:spPr bwMode="auto">
          <a:xfrm>
            <a:off x="3656013" y="2141538"/>
            <a:ext cx="225425" cy="638175"/>
          </a:xfrm>
          <a:custGeom>
            <a:avLst/>
            <a:gdLst>
              <a:gd name="T0" fmla="*/ 23 w 77"/>
              <a:gd name="T1" fmla="*/ 11 h 219"/>
              <a:gd name="T2" fmla="*/ 26 w 77"/>
              <a:gd name="T3" fmla="*/ 5 h 219"/>
              <a:gd name="T4" fmla="*/ 28 w 77"/>
              <a:gd name="T5" fmla="*/ 4 h 219"/>
              <a:gd name="T6" fmla="*/ 29 w 77"/>
              <a:gd name="T7" fmla="*/ 6 h 219"/>
              <a:gd name="T8" fmla="*/ 29 w 77"/>
              <a:gd name="T9" fmla="*/ 11 h 219"/>
              <a:gd name="T10" fmla="*/ 25 w 77"/>
              <a:gd name="T11" fmla="*/ 26 h 219"/>
              <a:gd name="T12" fmla="*/ 25 w 77"/>
              <a:gd name="T13" fmla="*/ 30 h 219"/>
              <a:gd name="T14" fmla="*/ 29 w 77"/>
              <a:gd name="T15" fmla="*/ 27 h 219"/>
              <a:gd name="T16" fmla="*/ 32 w 77"/>
              <a:gd name="T17" fmla="*/ 26 h 219"/>
              <a:gd name="T18" fmla="*/ 32 w 77"/>
              <a:gd name="T19" fmla="*/ 29 h 219"/>
              <a:gd name="T20" fmla="*/ 19 w 77"/>
              <a:gd name="T21" fmla="*/ 51 h 219"/>
              <a:gd name="T22" fmla="*/ 19 w 77"/>
              <a:gd name="T23" fmla="*/ 57 h 219"/>
              <a:gd name="T24" fmla="*/ 22 w 77"/>
              <a:gd name="T25" fmla="*/ 72 h 219"/>
              <a:gd name="T26" fmla="*/ 28 w 77"/>
              <a:gd name="T27" fmla="*/ 93 h 219"/>
              <a:gd name="T28" fmla="*/ 37 w 77"/>
              <a:gd name="T29" fmla="*/ 117 h 219"/>
              <a:gd name="T30" fmla="*/ 47 w 77"/>
              <a:gd name="T31" fmla="*/ 141 h 219"/>
              <a:gd name="T32" fmla="*/ 57 w 77"/>
              <a:gd name="T33" fmla="*/ 162 h 219"/>
              <a:gd name="T34" fmla="*/ 62 w 77"/>
              <a:gd name="T35" fmla="*/ 167 h 219"/>
              <a:gd name="T36" fmla="*/ 73 w 77"/>
              <a:gd name="T37" fmla="*/ 177 h 219"/>
              <a:gd name="T38" fmla="*/ 77 w 77"/>
              <a:gd name="T39" fmla="*/ 179 h 219"/>
              <a:gd name="T40" fmla="*/ 76 w 77"/>
              <a:gd name="T41" fmla="*/ 180 h 219"/>
              <a:gd name="T42" fmla="*/ 60 w 77"/>
              <a:gd name="T43" fmla="*/ 200 h 219"/>
              <a:gd name="T44" fmla="*/ 52 w 77"/>
              <a:gd name="T45" fmla="*/ 217 h 219"/>
              <a:gd name="T46" fmla="*/ 51 w 77"/>
              <a:gd name="T47" fmla="*/ 219 h 219"/>
              <a:gd name="T48" fmla="*/ 48 w 77"/>
              <a:gd name="T49" fmla="*/ 212 h 219"/>
              <a:gd name="T50" fmla="*/ 30 w 77"/>
              <a:gd name="T51" fmla="*/ 186 h 219"/>
              <a:gd name="T52" fmla="*/ 12 w 77"/>
              <a:gd name="T53" fmla="*/ 143 h 219"/>
              <a:gd name="T54" fmla="*/ 5 w 77"/>
              <a:gd name="T55" fmla="*/ 110 h 219"/>
              <a:gd name="T56" fmla="*/ 2 w 77"/>
              <a:gd name="T57" fmla="*/ 62 h 219"/>
              <a:gd name="T58" fmla="*/ 3 w 77"/>
              <a:gd name="T59" fmla="*/ 54 h 219"/>
              <a:gd name="T60" fmla="*/ 2 w 77"/>
              <a:gd name="T61" fmla="*/ 39 h 219"/>
              <a:gd name="T62" fmla="*/ 2 w 77"/>
              <a:gd name="T63" fmla="*/ 13 h 219"/>
              <a:gd name="T64" fmla="*/ 7 w 77"/>
              <a:gd name="T65" fmla="*/ 11 h 219"/>
              <a:gd name="T66" fmla="*/ 11 w 77"/>
              <a:gd name="T67" fmla="*/ 2 h 219"/>
              <a:gd name="T68" fmla="*/ 14 w 77"/>
              <a:gd name="T69" fmla="*/ 1 h 219"/>
              <a:gd name="T70" fmla="*/ 16 w 77"/>
              <a:gd name="T71" fmla="*/ 4 h 219"/>
              <a:gd name="T72" fmla="*/ 20 w 77"/>
              <a:gd name="T73" fmla="*/ 0 h 219"/>
              <a:gd name="T74" fmla="*/ 20 w 77"/>
              <a:gd name="T75" fmla="*/ 0 h 219"/>
              <a:gd name="T76" fmla="*/ 23 w 77"/>
              <a:gd name="T77" fmla="*/ 3 h 219"/>
              <a:gd name="T78" fmla="*/ 21 w 77"/>
              <a:gd name="T79" fmla="*/ 17 h 219"/>
              <a:gd name="T80" fmla="*/ 23 w 77"/>
              <a:gd name="T81" fmla="*/ 11 h 2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7" h="219">
                <a:moveTo>
                  <a:pt x="23" y="11"/>
                </a:moveTo>
                <a:cubicBezTo>
                  <a:pt x="24" y="9"/>
                  <a:pt x="25" y="7"/>
                  <a:pt x="26" y="5"/>
                </a:cubicBezTo>
                <a:cubicBezTo>
                  <a:pt x="26" y="5"/>
                  <a:pt x="27" y="4"/>
                  <a:pt x="28" y="4"/>
                </a:cubicBezTo>
                <a:cubicBezTo>
                  <a:pt x="29" y="5"/>
                  <a:pt x="29" y="5"/>
                  <a:pt x="29" y="6"/>
                </a:cubicBezTo>
                <a:cubicBezTo>
                  <a:pt x="30" y="8"/>
                  <a:pt x="29" y="9"/>
                  <a:pt x="29" y="11"/>
                </a:cubicBezTo>
                <a:cubicBezTo>
                  <a:pt x="27" y="16"/>
                  <a:pt x="26" y="21"/>
                  <a:pt x="25" y="26"/>
                </a:cubicBezTo>
                <a:cubicBezTo>
                  <a:pt x="25" y="27"/>
                  <a:pt x="25" y="28"/>
                  <a:pt x="25" y="30"/>
                </a:cubicBezTo>
                <a:cubicBezTo>
                  <a:pt x="27" y="29"/>
                  <a:pt x="28" y="28"/>
                  <a:pt x="29" y="27"/>
                </a:cubicBezTo>
                <a:cubicBezTo>
                  <a:pt x="30" y="26"/>
                  <a:pt x="31" y="26"/>
                  <a:pt x="32" y="26"/>
                </a:cubicBezTo>
                <a:cubicBezTo>
                  <a:pt x="33" y="27"/>
                  <a:pt x="33" y="28"/>
                  <a:pt x="32" y="29"/>
                </a:cubicBezTo>
                <a:cubicBezTo>
                  <a:pt x="29" y="37"/>
                  <a:pt x="25" y="45"/>
                  <a:pt x="19" y="51"/>
                </a:cubicBezTo>
                <a:cubicBezTo>
                  <a:pt x="18" y="53"/>
                  <a:pt x="18" y="55"/>
                  <a:pt x="19" y="57"/>
                </a:cubicBezTo>
                <a:cubicBezTo>
                  <a:pt x="20" y="62"/>
                  <a:pt x="21" y="67"/>
                  <a:pt x="22" y="72"/>
                </a:cubicBezTo>
                <a:cubicBezTo>
                  <a:pt x="24" y="79"/>
                  <a:pt x="26" y="86"/>
                  <a:pt x="28" y="93"/>
                </a:cubicBezTo>
                <a:cubicBezTo>
                  <a:pt x="31" y="101"/>
                  <a:pt x="34" y="109"/>
                  <a:pt x="37" y="117"/>
                </a:cubicBezTo>
                <a:cubicBezTo>
                  <a:pt x="40" y="125"/>
                  <a:pt x="43" y="133"/>
                  <a:pt x="47" y="141"/>
                </a:cubicBezTo>
                <a:cubicBezTo>
                  <a:pt x="50" y="148"/>
                  <a:pt x="54" y="155"/>
                  <a:pt x="57" y="162"/>
                </a:cubicBezTo>
                <a:cubicBezTo>
                  <a:pt x="58" y="164"/>
                  <a:pt x="60" y="166"/>
                  <a:pt x="62" y="167"/>
                </a:cubicBezTo>
                <a:cubicBezTo>
                  <a:pt x="66" y="170"/>
                  <a:pt x="69" y="174"/>
                  <a:pt x="73" y="177"/>
                </a:cubicBezTo>
                <a:cubicBezTo>
                  <a:pt x="74" y="178"/>
                  <a:pt x="75" y="179"/>
                  <a:pt x="77" y="179"/>
                </a:cubicBezTo>
                <a:cubicBezTo>
                  <a:pt x="77" y="180"/>
                  <a:pt x="76" y="180"/>
                  <a:pt x="76" y="180"/>
                </a:cubicBezTo>
                <a:cubicBezTo>
                  <a:pt x="69" y="186"/>
                  <a:pt x="65" y="193"/>
                  <a:pt x="60" y="200"/>
                </a:cubicBezTo>
                <a:cubicBezTo>
                  <a:pt x="57" y="206"/>
                  <a:pt x="54" y="211"/>
                  <a:pt x="52" y="217"/>
                </a:cubicBezTo>
                <a:cubicBezTo>
                  <a:pt x="52" y="218"/>
                  <a:pt x="52" y="219"/>
                  <a:pt x="51" y="219"/>
                </a:cubicBezTo>
                <a:cubicBezTo>
                  <a:pt x="51" y="216"/>
                  <a:pt x="49" y="214"/>
                  <a:pt x="48" y="212"/>
                </a:cubicBezTo>
                <a:cubicBezTo>
                  <a:pt x="41" y="204"/>
                  <a:pt x="35" y="195"/>
                  <a:pt x="30" y="186"/>
                </a:cubicBezTo>
                <a:cubicBezTo>
                  <a:pt x="21" y="173"/>
                  <a:pt x="16" y="158"/>
                  <a:pt x="12" y="143"/>
                </a:cubicBezTo>
                <a:cubicBezTo>
                  <a:pt x="9" y="132"/>
                  <a:pt x="7" y="121"/>
                  <a:pt x="5" y="110"/>
                </a:cubicBezTo>
                <a:cubicBezTo>
                  <a:pt x="2" y="94"/>
                  <a:pt x="2" y="78"/>
                  <a:pt x="2" y="62"/>
                </a:cubicBezTo>
                <a:cubicBezTo>
                  <a:pt x="2" y="59"/>
                  <a:pt x="3" y="56"/>
                  <a:pt x="3" y="54"/>
                </a:cubicBezTo>
                <a:cubicBezTo>
                  <a:pt x="4" y="49"/>
                  <a:pt x="3" y="44"/>
                  <a:pt x="2" y="39"/>
                </a:cubicBezTo>
                <a:cubicBezTo>
                  <a:pt x="0" y="30"/>
                  <a:pt x="0" y="22"/>
                  <a:pt x="2" y="13"/>
                </a:cubicBezTo>
                <a:cubicBezTo>
                  <a:pt x="3" y="9"/>
                  <a:pt x="4" y="9"/>
                  <a:pt x="7" y="11"/>
                </a:cubicBezTo>
                <a:cubicBezTo>
                  <a:pt x="9" y="8"/>
                  <a:pt x="9" y="5"/>
                  <a:pt x="11" y="2"/>
                </a:cubicBezTo>
                <a:cubicBezTo>
                  <a:pt x="12" y="2"/>
                  <a:pt x="13" y="1"/>
                  <a:pt x="14" y="1"/>
                </a:cubicBezTo>
                <a:cubicBezTo>
                  <a:pt x="15" y="2"/>
                  <a:pt x="15" y="3"/>
                  <a:pt x="16" y="4"/>
                </a:cubicBezTo>
                <a:cubicBezTo>
                  <a:pt x="17" y="2"/>
                  <a:pt x="18" y="1"/>
                  <a:pt x="20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22" y="0"/>
                  <a:pt x="24" y="1"/>
                  <a:pt x="23" y="3"/>
                </a:cubicBezTo>
                <a:cubicBezTo>
                  <a:pt x="22" y="8"/>
                  <a:pt x="21" y="12"/>
                  <a:pt x="21" y="17"/>
                </a:cubicBezTo>
                <a:cubicBezTo>
                  <a:pt x="21" y="15"/>
                  <a:pt x="23" y="13"/>
                  <a:pt x="23" y="11"/>
                </a:cubicBezTo>
                <a:close/>
              </a:path>
            </a:pathLst>
          </a:custGeom>
          <a:solidFill>
            <a:srgbClr val="F5A98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9"/>
          <p:cNvSpPr>
            <a:spLocks/>
          </p:cNvSpPr>
          <p:nvPr/>
        </p:nvSpPr>
        <p:spPr bwMode="auto">
          <a:xfrm>
            <a:off x="3711575" y="2138363"/>
            <a:ext cx="17463" cy="61913"/>
          </a:xfrm>
          <a:custGeom>
            <a:avLst/>
            <a:gdLst>
              <a:gd name="T0" fmla="*/ 4 w 6"/>
              <a:gd name="T1" fmla="*/ 12 h 21"/>
              <a:gd name="T2" fmla="*/ 2 w 6"/>
              <a:gd name="T3" fmla="*/ 21 h 21"/>
              <a:gd name="T4" fmla="*/ 1 w 6"/>
              <a:gd name="T5" fmla="*/ 17 h 21"/>
              <a:gd name="T6" fmla="*/ 3 w 6"/>
              <a:gd name="T7" fmla="*/ 5 h 21"/>
              <a:gd name="T8" fmla="*/ 1 w 6"/>
              <a:gd name="T9" fmla="*/ 1 h 21"/>
              <a:gd name="T10" fmla="*/ 4 w 6"/>
              <a:gd name="T11" fmla="*/ 0 h 21"/>
              <a:gd name="T12" fmla="*/ 2 w 6"/>
              <a:gd name="T13" fmla="*/ 14 h 21"/>
              <a:gd name="T14" fmla="*/ 4 w 6"/>
              <a:gd name="T15" fmla="*/ 12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" h="21">
                <a:moveTo>
                  <a:pt x="4" y="12"/>
                </a:moveTo>
                <a:cubicBezTo>
                  <a:pt x="5" y="15"/>
                  <a:pt x="2" y="18"/>
                  <a:pt x="2" y="21"/>
                </a:cubicBezTo>
                <a:cubicBezTo>
                  <a:pt x="0" y="20"/>
                  <a:pt x="1" y="18"/>
                  <a:pt x="1" y="17"/>
                </a:cubicBezTo>
                <a:cubicBezTo>
                  <a:pt x="2" y="13"/>
                  <a:pt x="2" y="9"/>
                  <a:pt x="3" y="5"/>
                </a:cubicBezTo>
                <a:cubicBezTo>
                  <a:pt x="4" y="3"/>
                  <a:pt x="3" y="1"/>
                  <a:pt x="1" y="1"/>
                </a:cubicBezTo>
                <a:cubicBezTo>
                  <a:pt x="2" y="0"/>
                  <a:pt x="3" y="0"/>
                  <a:pt x="4" y="0"/>
                </a:cubicBezTo>
                <a:cubicBezTo>
                  <a:pt x="6" y="5"/>
                  <a:pt x="3" y="9"/>
                  <a:pt x="2" y="14"/>
                </a:cubicBezTo>
                <a:cubicBezTo>
                  <a:pt x="4" y="14"/>
                  <a:pt x="3" y="12"/>
                  <a:pt x="4" y="12"/>
                </a:cubicBezTo>
                <a:close/>
              </a:path>
            </a:pathLst>
          </a:custGeom>
          <a:solidFill>
            <a:srgbClr val="D5CC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3" name="Freeform 10"/>
          <p:cNvSpPr>
            <a:spLocks/>
          </p:cNvSpPr>
          <p:nvPr/>
        </p:nvSpPr>
        <p:spPr bwMode="auto">
          <a:xfrm>
            <a:off x="3697288" y="2141538"/>
            <a:ext cx="17463" cy="17463"/>
          </a:xfrm>
          <a:custGeom>
            <a:avLst/>
            <a:gdLst>
              <a:gd name="T0" fmla="*/ 6 w 6"/>
              <a:gd name="T1" fmla="*/ 0 h 6"/>
              <a:gd name="T2" fmla="*/ 1 w 6"/>
              <a:gd name="T3" fmla="*/ 6 h 6"/>
              <a:gd name="T4" fmla="*/ 0 w 6"/>
              <a:gd name="T5" fmla="*/ 1 h 6"/>
              <a:gd name="T6" fmla="*/ 6 w 6"/>
              <a:gd name="T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" h="6">
                <a:moveTo>
                  <a:pt x="6" y="0"/>
                </a:moveTo>
                <a:cubicBezTo>
                  <a:pt x="4" y="2"/>
                  <a:pt x="3" y="3"/>
                  <a:pt x="1" y="6"/>
                </a:cubicBezTo>
                <a:cubicBezTo>
                  <a:pt x="1" y="4"/>
                  <a:pt x="1" y="2"/>
                  <a:pt x="0" y="1"/>
                </a:cubicBezTo>
                <a:cubicBezTo>
                  <a:pt x="2" y="1"/>
                  <a:pt x="4" y="0"/>
                  <a:pt x="6" y="0"/>
                </a:cubicBezTo>
                <a:close/>
              </a:path>
            </a:pathLst>
          </a:custGeom>
          <a:solidFill>
            <a:srgbClr val="D5CC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52" name="Freeform 11"/>
          <p:cNvSpPr>
            <a:spLocks/>
          </p:cNvSpPr>
          <p:nvPr/>
        </p:nvSpPr>
        <p:spPr bwMode="auto">
          <a:xfrm>
            <a:off x="3790950" y="2652713"/>
            <a:ext cx="808038" cy="1041400"/>
          </a:xfrm>
          <a:custGeom>
            <a:avLst/>
            <a:gdLst>
              <a:gd name="T0" fmla="*/ 16 w 276"/>
              <a:gd name="T1" fmla="*/ 22 h 357"/>
              <a:gd name="T2" fmla="*/ 31 w 276"/>
              <a:gd name="T3" fmla="*/ 4 h 357"/>
              <a:gd name="T4" fmla="*/ 58 w 276"/>
              <a:gd name="T5" fmla="*/ 22 h 357"/>
              <a:gd name="T6" fmla="*/ 71 w 276"/>
              <a:gd name="T7" fmla="*/ 35 h 357"/>
              <a:gd name="T8" fmla="*/ 110 w 276"/>
              <a:gd name="T9" fmla="*/ 27 h 357"/>
              <a:gd name="T10" fmla="*/ 122 w 276"/>
              <a:gd name="T11" fmla="*/ 28 h 357"/>
              <a:gd name="T12" fmla="*/ 157 w 276"/>
              <a:gd name="T13" fmla="*/ 24 h 357"/>
              <a:gd name="T14" fmla="*/ 205 w 276"/>
              <a:gd name="T15" fmla="*/ 43 h 357"/>
              <a:gd name="T16" fmla="*/ 229 w 276"/>
              <a:gd name="T17" fmla="*/ 61 h 357"/>
              <a:gd name="T18" fmla="*/ 264 w 276"/>
              <a:gd name="T19" fmla="*/ 110 h 357"/>
              <a:gd name="T20" fmla="*/ 273 w 276"/>
              <a:gd name="T21" fmla="*/ 125 h 357"/>
              <a:gd name="T22" fmla="*/ 268 w 276"/>
              <a:gd name="T23" fmla="*/ 143 h 357"/>
              <a:gd name="T24" fmla="*/ 242 w 276"/>
              <a:gd name="T25" fmla="*/ 162 h 357"/>
              <a:gd name="T26" fmla="*/ 224 w 276"/>
              <a:gd name="T27" fmla="*/ 162 h 357"/>
              <a:gd name="T28" fmla="*/ 217 w 276"/>
              <a:gd name="T29" fmla="*/ 169 h 357"/>
              <a:gd name="T30" fmla="*/ 213 w 276"/>
              <a:gd name="T31" fmla="*/ 189 h 357"/>
              <a:gd name="T32" fmla="*/ 196 w 276"/>
              <a:gd name="T33" fmla="*/ 168 h 357"/>
              <a:gd name="T34" fmla="*/ 194 w 276"/>
              <a:gd name="T35" fmla="*/ 168 h 357"/>
              <a:gd name="T36" fmla="*/ 196 w 276"/>
              <a:gd name="T37" fmla="*/ 174 h 357"/>
              <a:gd name="T38" fmla="*/ 178 w 276"/>
              <a:gd name="T39" fmla="*/ 164 h 357"/>
              <a:gd name="T40" fmla="*/ 173 w 276"/>
              <a:gd name="T41" fmla="*/ 163 h 357"/>
              <a:gd name="T42" fmla="*/ 182 w 276"/>
              <a:gd name="T43" fmla="*/ 173 h 357"/>
              <a:gd name="T44" fmla="*/ 184 w 276"/>
              <a:gd name="T45" fmla="*/ 176 h 357"/>
              <a:gd name="T46" fmla="*/ 181 w 276"/>
              <a:gd name="T47" fmla="*/ 175 h 357"/>
              <a:gd name="T48" fmla="*/ 167 w 276"/>
              <a:gd name="T49" fmla="*/ 167 h 357"/>
              <a:gd name="T50" fmla="*/ 169 w 276"/>
              <a:gd name="T51" fmla="*/ 174 h 357"/>
              <a:gd name="T52" fmla="*/ 168 w 276"/>
              <a:gd name="T53" fmla="*/ 176 h 357"/>
              <a:gd name="T54" fmla="*/ 166 w 276"/>
              <a:gd name="T55" fmla="*/ 178 h 357"/>
              <a:gd name="T56" fmla="*/ 171 w 276"/>
              <a:gd name="T57" fmla="*/ 186 h 357"/>
              <a:gd name="T58" fmla="*/ 195 w 276"/>
              <a:gd name="T59" fmla="*/ 198 h 357"/>
              <a:gd name="T60" fmla="*/ 215 w 276"/>
              <a:gd name="T61" fmla="*/ 205 h 357"/>
              <a:gd name="T62" fmla="*/ 223 w 276"/>
              <a:gd name="T63" fmla="*/ 335 h 357"/>
              <a:gd name="T64" fmla="*/ 215 w 276"/>
              <a:gd name="T65" fmla="*/ 343 h 357"/>
              <a:gd name="T66" fmla="*/ 162 w 276"/>
              <a:gd name="T67" fmla="*/ 354 h 357"/>
              <a:gd name="T68" fmla="*/ 101 w 276"/>
              <a:gd name="T69" fmla="*/ 354 h 357"/>
              <a:gd name="T70" fmla="*/ 88 w 276"/>
              <a:gd name="T71" fmla="*/ 353 h 357"/>
              <a:gd name="T72" fmla="*/ 78 w 276"/>
              <a:gd name="T73" fmla="*/ 350 h 357"/>
              <a:gd name="T74" fmla="*/ 55 w 276"/>
              <a:gd name="T75" fmla="*/ 331 h 357"/>
              <a:gd name="T76" fmla="*/ 60 w 276"/>
              <a:gd name="T77" fmla="*/ 159 h 357"/>
              <a:gd name="T78" fmla="*/ 56 w 276"/>
              <a:gd name="T79" fmla="*/ 111 h 357"/>
              <a:gd name="T80" fmla="*/ 3 w 276"/>
              <a:gd name="T81" fmla="*/ 48 h 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76" h="357">
                <a:moveTo>
                  <a:pt x="5" y="44"/>
                </a:moveTo>
                <a:cubicBezTo>
                  <a:pt x="8" y="36"/>
                  <a:pt x="11" y="29"/>
                  <a:pt x="16" y="22"/>
                </a:cubicBezTo>
                <a:cubicBezTo>
                  <a:pt x="19" y="17"/>
                  <a:pt x="22" y="12"/>
                  <a:pt x="26" y="8"/>
                </a:cubicBezTo>
                <a:cubicBezTo>
                  <a:pt x="28" y="6"/>
                  <a:pt x="29" y="5"/>
                  <a:pt x="31" y="4"/>
                </a:cubicBezTo>
                <a:cubicBezTo>
                  <a:pt x="37" y="0"/>
                  <a:pt x="37" y="0"/>
                  <a:pt x="42" y="5"/>
                </a:cubicBezTo>
                <a:cubicBezTo>
                  <a:pt x="48" y="11"/>
                  <a:pt x="53" y="16"/>
                  <a:pt x="58" y="22"/>
                </a:cubicBezTo>
                <a:cubicBezTo>
                  <a:pt x="59" y="23"/>
                  <a:pt x="59" y="23"/>
                  <a:pt x="60" y="23"/>
                </a:cubicBezTo>
                <a:cubicBezTo>
                  <a:pt x="64" y="27"/>
                  <a:pt x="68" y="31"/>
                  <a:pt x="71" y="35"/>
                </a:cubicBezTo>
                <a:cubicBezTo>
                  <a:pt x="74" y="38"/>
                  <a:pt x="75" y="39"/>
                  <a:pt x="79" y="37"/>
                </a:cubicBezTo>
                <a:cubicBezTo>
                  <a:pt x="90" y="34"/>
                  <a:pt x="100" y="30"/>
                  <a:pt x="110" y="27"/>
                </a:cubicBezTo>
                <a:cubicBezTo>
                  <a:pt x="111" y="27"/>
                  <a:pt x="112" y="26"/>
                  <a:pt x="113" y="26"/>
                </a:cubicBezTo>
                <a:cubicBezTo>
                  <a:pt x="117" y="26"/>
                  <a:pt x="120" y="27"/>
                  <a:pt x="122" y="28"/>
                </a:cubicBezTo>
                <a:cubicBezTo>
                  <a:pt x="133" y="31"/>
                  <a:pt x="144" y="30"/>
                  <a:pt x="154" y="25"/>
                </a:cubicBezTo>
                <a:cubicBezTo>
                  <a:pt x="155" y="25"/>
                  <a:pt x="156" y="24"/>
                  <a:pt x="157" y="24"/>
                </a:cubicBezTo>
                <a:cubicBezTo>
                  <a:pt x="163" y="26"/>
                  <a:pt x="169" y="28"/>
                  <a:pt x="175" y="31"/>
                </a:cubicBezTo>
                <a:cubicBezTo>
                  <a:pt x="185" y="35"/>
                  <a:pt x="195" y="39"/>
                  <a:pt x="205" y="43"/>
                </a:cubicBezTo>
                <a:cubicBezTo>
                  <a:pt x="210" y="44"/>
                  <a:pt x="215" y="47"/>
                  <a:pt x="218" y="51"/>
                </a:cubicBezTo>
                <a:cubicBezTo>
                  <a:pt x="221" y="55"/>
                  <a:pt x="226" y="57"/>
                  <a:pt x="229" y="61"/>
                </a:cubicBezTo>
                <a:cubicBezTo>
                  <a:pt x="233" y="65"/>
                  <a:pt x="236" y="69"/>
                  <a:pt x="238" y="73"/>
                </a:cubicBezTo>
                <a:cubicBezTo>
                  <a:pt x="247" y="86"/>
                  <a:pt x="255" y="98"/>
                  <a:pt x="264" y="110"/>
                </a:cubicBezTo>
                <a:cubicBezTo>
                  <a:pt x="265" y="112"/>
                  <a:pt x="266" y="113"/>
                  <a:pt x="267" y="115"/>
                </a:cubicBezTo>
                <a:cubicBezTo>
                  <a:pt x="268" y="119"/>
                  <a:pt x="271" y="122"/>
                  <a:pt x="273" y="125"/>
                </a:cubicBezTo>
                <a:cubicBezTo>
                  <a:pt x="275" y="127"/>
                  <a:pt x="276" y="130"/>
                  <a:pt x="274" y="133"/>
                </a:cubicBezTo>
                <a:cubicBezTo>
                  <a:pt x="273" y="137"/>
                  <a:pt x="270" y="140"/>
                  <a:pt x="268" y="143"/>
                </a:cubicBezTo>
                <a:cubicBezTo>
                  <a:pt x="261" y="151"/>
                  <a:pt x="253" y="158"/>
                  <a:pt x="243" y="162"/>
                </a:cubicBezTo>
                <a:cubicBezTo>
                  <a:pt x="243" y="162"/>
                  <a:pt x="242" y="162"/>
                  <a:pt x="242" y="162"/>
                </a:cubicBezTo>
                <a:cubicBezTo>
                  <a:pt x="238" y="163"/>
                  <a:pt x="234" y="164"/>
                  <a:pt x="230" y="165"/>
                </a:cubicBezTo>
                <a:cubicBezTo>
                  <a:pt x="227" y="165"/>
                  <a:pt x="225" y="164"/>
                  <a:pt x="224" y="162"/>
                </a:cubicBezTo>
                <a:cubicBezTo>
                  <a:pt x="222" y="160"/>
                  <a:pt x="221" y="158"/>
                  <a:pt x="219" y="156"/>
                </a:cubicBezTo>
                <a:cubicBezTo>
                  <a:pt x="219" y="160"/>
                  <a:pt x="218" y="165"/>
                  <a:pt x="217" y="169"/>
                </a:cubicBezTo>
                <a:cubicBezTo>
                  <a:pt x="216" y="176"/>
                  <a:pt x="216" y="183"/>
                  <a:pt x="215" y="190"/>
                </a:cubicBezTo>
                <a:cubicBezTo>
                  <a:pt x="214" y="191"/>
                  <a:pt x="213" y="190"/>
                  <a:pt x="213" y="189"/>
                </a:cubicBezTo>
                <a:cubicBezTo>
                  <a:pt x="211" y="188"/>
                  <a:pt x="210" y="186"/>
                  <a:pt x="209" y="184"/>
                </a:cubicBezTo>
                <a:cubicBezTo>
                  <a:pt x="207" y="177"/>
                  <a:pt x="201" y="173"/>
                  <a:pt x="196" y="168"/>
                </a:cubicBezTo>
                <a:cubicBezTo>
                  <a:pt x="196" y="167"/>
                  <a:pt x="195" y="167"/>
                  <a:pt x="195" y="167"/>
                </a:cubicBezTo>
                <a:cubicBezTo>
                  <a:pt x="194" y="167"/>
                  <a:pt x="194" y="168"/>
                  <a:pt x="194" y="168"/>
                </a:cubicBezTo>
                <a:cubicBezTo>
                  <a:pt x="194" y="170"/>
                  <a:pt x="195" y="171"/>
                  <a:pt x="196" y="172"/>
                </a:cubicBezTo>
                <a:cubicBezTo>
                  <a:pt x="196" y="173"/>
                  <a:pt x="196" y="174"/>
                  <a:pt x="196" y="174"/>
                </a:cubicBezTo>
                <a:cubicBezTo>
                  <a:pt x="195" y="175"/>
                  <a:pt x="194" y="175"/>
                  <a:pt x="193" y="174"/>
                </a:cubicBezTo>
                <a:cubicBezTo>
                  <a:pt x="188" y="171"/>
                  <a:pt x="183" y="168"/>
                  <a:pt x="178" y="164"/>
                </a:cubicBezTo>
                <a:cubicBezTo>
                  <a:pt x="177" y="164"/>
                  <a:pt x="177" y="164"/>
                  <a:pt x="177" y="164"/>
                </a:cubicBezTo>
                <a:cubicBezTo>
                  <a:pt x="176" y="163"/>
                  <a:pt x="175" y="162"/>
                  <a:pt x="173" y="163"/>
                </a:cubicBezTo>
                <a:cubicBezTo>
                  <a:pt x="172" y="164"/>
                  <a:pt x="174" y="165"/>
                  <a:pt x="175" y="166"/>
                </a:cubicBezTo>
                <a:cubicBezTo>
                  <a:pt x="177" y="169"/>
                  <a:pt x="179" y="171"/>
                  <a:pt x="182" y="173"/>
                </a:cubicBezTo>
                <a:cubicBezTo>
                  <a:pt x="183" y="173"/>
                  <a:pt x="183" y="174"/>
                  <a:pt x="184" y="174"/>
                </a:cubicBezTo>
                <a:cubicBezTo>
                  <a:pt x="184" y="175"/>
                  <a:pt x="185" y="175"/>
                  <a:pt x="184" y="176"/>
                </a:cubicBezTo>
                <a:cubicBezTo>
                  <a:pt x="184" y="176"/>
                  <a:pt x="183" y="176"/>
                  <a:pt x="183" y="176"/>
                </a:cubicBezTo>
                <a:cubicBezTo>
                  <a:pt x="182" y="176"/>
                  <a:pt x="181" y="175"/>
                  <a:pt x="181" y="175"/>
                </a:cubicBezTo>
                <a:cubicBezTo>
                  <a:pt x="177" y="173"/>
                  <a:pt x="173" y="170"/>
                  <a:pt x="169" y="167"/>
                </a:cubicBezTo>
                <a:cubicBezTo>
                  <a:pt x="168" y="167"/>
                  <a:pt x="167" y="166"/>
                  <a:pt x="167" y="167"/>
                </a:cubicBezTo>
                <a:cubicBezTo>
                  <a:pt x="166" y="168"/>
                  <a:pt x="166" y="169"/>
                  <a:pt x="166" y="170"/>
                </a:cubicBezTo>
                <a:cubicBezTo>
                  <a:pt x="167" y="171"/>
                  <a:pt x="168" y="173"/>
                  <a:pt x="169" y="174"/>
                </a:cubicBezTo>
                <a:cubicBezTo>
                  <a:pt x="170" y="174"/>
                  <a:pt x="170" y="175"/>
                  <a:pt x="170" y="176"/>
                </a:cubicBezTo>
                <a:cubicBezTo>
                  <a:pt x="169" y="176"/>
                  <a:pt x="168" y="176"/>
                  <a:pt x="168" y="176"/>
                </a:cubicBezTo>
                <a:cubicBezTo>
                  <a:pt x="167" y="175"/>
                  <a:pt x="166" y="174"/>
                  <a:pt x="165" y="175"/>
                </a:cubicBezTo>
                <a:cubicBezTo>
                  <a:pt x="164" y="176"/>
                  <a:pt x="165" y="177"/>
                  <a:pt x="166" y="178"/>
                </a:cubicBezTo>
                <a:cubicBezTo>
                  <a:pt x="167" y="180"/>
                  <a:pt x="169" y="181"/>
                  <a:pt x="171" y="183"/>
                </a:cubicBezTo>
                <a:cubicBezTo>
                  <a:pt x="172" y="184"/>
                  <a:pt x="174" y="185"/>
                  <a:pt x="171" y="186"/>
                </a:cubicBezTo>
                <a:cubicBezTo>
                  <a:pt x="169" y="186"/>
                  <a:pt x="169" y="188"/>
                  <a:pt x="171" y="189"/>
                </a:cubicBezTo>
                <a:cubicBezTo>
                  <a:pt x="178" y="194"/>
                  <a:pt x="186" y="197"/>
                  <a:pt x="195" y="198"/>
                </a:cubicBezTo>
                <a:cubicBezTo>
                  <a:pt x="201" y="199"/>
                  <a:pt x="207" y="201"/>
                  <a:pt x="213" y="202"/>
                </a:cubicBezTo>
                <a:cubicBezTo>
                  <a:pt x="214" y="203"/>
                  <a:pt x="215" y="204"/>
                  <a:pt x="215" y="205"/>
                </a:cubicBezTo>
                <a:cubicBezTo>
                  <a:pt x="215" y="207"/>
                  <a:pt x="215" y="209"/>
                  <a:pt x="215" y="211"/>
                </a:cubicBezTo>
                <a:cubicBezTo>
                  <a:pt x="215" y="252"/>
                  <a:pt x="218" y="294"/>
                  <a:pt x="223" y="335"/>
                </a:cubicBezTo>
                <a:cubicBezTo>
                  <a:pt x="224" y="339"/>
                  <a:pt x="223" y="340"/>
                  <a:pt x="220" y="341"/>
                </a:cubicBezTo>
                <a:cubicBezTo>
                  <a:pt x="218" y="342"/>
                  <a:pt x="217" y="343"/>
                  <a:pt x="215" y="343"/>
                </a:cubicBezTo>
                <a:cubicBezTo>
                  <a:pt x="208" y="344"/>
                  <a:pt x="202" y="347"/>
                  <a:pt x="195" y="348"/>
                </a:cubicBezTo>
                <a:cubicBezTo>
                  <a:pt x="184" y="351"/>
                  <a:pt x="173" y="353"/>
                  <a:pt x="162" y="354"/>
                </a:cubicBezTo>
                <a:cubicBezTo>
                  <a:pt x="150" y="355"/>
                  <a:pt x="139" y="357"/>
                  <a:pt x="128" y="356"/>
                </a:cubicBezTo>
                <a:cubicBezTo>
                  <a:pt x="119" y="356"/>
                  <a:pt x="110" y="355"/>
                  <a:pt x="101" y="354"/>
                </a:cubicBezTo>
                <a:cubicBezTo>
                  <a:pt x="98" y="353"/>
                  <a:pt x="94" y="354"/>
                  <a:pt x="91" y="353"/>
                </a:cubicBezTo>
                <a:cubicBezTo>
                  <a:pt x="90" y="353"/>
                  <a:pt x="89" y="353"/>
                  <a:pt x="88" y="353"/>
                </a:cubicBezTo>
                <a:cubicBezTo>
                  <a:pt x="87" y="353"/>
                  <a:pt x="86" y="353"/>
                  <a:pt x="86" y="352"/>
                </a:cubicBezTo>
                <a:cubicBezTo>
                  <a:pt x="84" y="350"/>
                  <a:pt x="81" y="350"/>
                  <a:pt x="78" y="350"/>
                </a:cubicBezTo>
                <a:cubicBezTo>
                  <a:pt x="74" y="349"/>
                  <a:pt x="69" y="347"/>
                  <a:pt x="64" y="346"/>
                </a:cubicBezTo>
                <a:cubicBezTo>
                  <a:pt x="55" y="342"/>
                  <a:pt x="55" y="342"/>
                  <a:pt x="55" y="331"/>
                </a:cubicBezTo>
                <a:cubicBezTo>
                  <a:pt x="55" y="311"/>
                  <a:pt x="56" y="290"/>
                  <a:pt x="56" y="269"/>
                </a:cubicBezTo>
                <a:cubicBezTo>
                  <a:pt x="57" y="232"/>
                  <a:pt x="60" y="196"/>
                  <a:pt x="60" y="159"/>
                </a:cubicBezTo>
                <a:cubicBezTo>
                  <a:pt x="59" y="144"/>
                  <a:pt x="59" y="130"/>
                  <a:pt x="58" y="115"/>
                </a:cubicBezTo>
                <a:cubicBezTo>
                  <a:pt x="57" y="113"/>
                  <a:pt x="57" y="112"/>
                  <a:pt x="56" y="111"/>
                </a:cubicBezTo>
                <a:cubicBezTo>
                  <a:pt x="39" y="95"/>
                  <a:pt x="23" y="79"/>
                  <a:pt x="6" y="62"/>
                </a:cubicBezTo>
                <a:cubicBezTo>
                  <a:pt x="0" y="56"/>
                  <a:pt x="0" y="56"/>
                  <a:pt x="3" y="48"/>
                </a:cubicBezTo>
                <a:cubicBezTo>
                  <a:pt x="4" y="46"/>
                  <a:pt x="4" y="45"/>
                  <a:pt x="5" y="44"/>
                </a:cubicBezTo>
                <a:close/>
              </a:path>
            </a:pathLst>
          </a:custGeom>
          <a:solidFill>
            <a:srgbClr val="E83C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53" name="Freeform 12"/>
          <p:cNvSpPr>
            <a:spLocks/>
          </p:cNvSpPr>
          <p:nvPr/>
        </p:nvSpPr>
        <p:spPr bwMode="auto">
          <a:xfrm>
            <a:off x="4756150" y="2433638"/>
            <a:ext cx="450850" cy="723900"/>
          </a:xfrm>
          <a:custGeom>
            <a:avLst/>
            <a:gdLst>
              <a:gd name="T0" fmla="*/ 24 w 154"/>
              <a:gd name="T1" fmla="*/ 142 h 248"/>
              <a:gd name="T2" fmla="*/ 21 w 154"/>
              <a:gd name="T3" fmla="*/ 131 h 248"/>
              <a:gd name="T4" fmla="*/ 6 w 154"/>
              <a:gd name="T5" fmla="*/ 101 h 248"/>
              <a:gd name="T6" fmla="*/ 10 w 154"/>
              <a:gd name="T7" fmla="*/ 37 h 248"/>
              <a:gd name="T8" fmla="*/ 88 w 154"/>
              <a:gd name="T9" fmla="*/ 17 h 248"/>
              <a:gd name="T10" fmla="*/ 119 w 154"/>
              <a:gd name="T11" fmla="*/ 67 h 248"/>
              <a:gd name="T12" fmla="*/ 122 w 154"/>
              <a:gd name="T13" fmla="*/ 102 h 248"/>
              <a:gd name="T14" fmla="*/ 125 w 154"/>
              <a:gd name="T15" fmla="*/ 125 h 248"/>
              <a:gd name="T16" fmla="*/ 138 w 154"/>
              <a:gd name="T17" fmla="*/ 151 h 248"/>
              <a:gd name="T18" fmla="*/ 152 w 154"/>
              <a:gd name="T19" fmla="*/ 183 h 248"/>
              <a:gd name="T20" fmla="*/ 148 w 154"/>
              <a:gd name="T21" fmla="*/ 223 h 248"/>
              <a:gd name="T22" fmla="*/ 141 w 154"/>
              <a:gd name="T23" fmla="*/ 233 h 248"/>
              <a:gd name="T24" fmla="*/ 137 w 154"/>
              <a:gd name="T25" fmla="*/ 238 h 248"/>
              <a:gd name="T26" fmla="*/ 123 w 154"/>
              <a:gd name="T27" fmla="*/ 246 h 248"/>
              <a:gd name="T28" fmla="*/ 106 w 154"/>
              <a:gd name="T29" fmla="*/ 248 h 248"/>
              <a:gd name="T30" fmla="*/ 83 w 154"/>
              <a:gd name="T31" fmla="*/ 248 h 248"/>
              <a:gd name="T32" fmla="*/ 42 w 154"/>
              <a:gd name="T33" fmla="*/ 246 h 248"/>
              <a:gd name="T34" fmla="*/ 30 w 154"/>
              <a:gd name="T35" fmla="*/ 243 h 248"/>
              <a:gd name="T36" fmla="*/ 20 w 154"/>
              <a:gd name="T37" fmla="*/ 227 h 248"/>
              <a:gd name="T38" fmla="*/ 20 w 154"/>
              <a:gd name="T39" fmla="*/ 225 h 248"/>
              <a:gd name="T40" fmla="*/ 22 w 154"/>
              <a:gd name="T41" fmla="*/ 212 h 248"/>
              <a:gd name="T42" fmla="*/ 28 w 154"/>
              <a:gd name="T43" fmla="*/ 195 h 248"/>
              <a:gd name="T44" fmla="*/ 39 w 154"/>
              <a:gd name="T45" fmla="*/ 180 h 248"/>
              <a:gd name="T46" fmla="*/ 42 w 154"/>
              <a:gd name="T47" fmla="*/ 178 h 248"/>
              <a:gd name="T48" fmla="*/ 56 w 154"/>
              <a:gd name="T49" fmla="*/ 175 h 248"/>
              <a:gd name="T50" fmla="*/ 78 w 154"/>
              <a:gd name="T51" fmla="*/ 165 h 248"/>
              <a:gd name="T52" fmla="*/ 79 w 154"/>
              <a:gd name="T53" fmla="*/ 163 h 248"/>
              <a:gd name="T54" fmla="*/ 77 w 154"/>
              <a:gd name="T55" fmla="*/ 162 h 248"/>
              <a:gd name="T56" fmla="*/ 76 w 154"/>
              <a:gd name="T57" fmla="*/ 161 h 248"/>
              <a:gd name="T58" fmla="*/ 76 w 154"/>
              <a:gd name="T59" fmla="*/ 160 h 248"/>
              <a:gd name="T60" fmla="*/ 83 w 154"/>
              <a:gd name="T61" fmla="*/ 154 h 248"/>
              <a:gd name="T62" fmla="*/ 83 w 154"/>
              <a:gd name="T63" fmla="*/ 151 h 248"/>
              <a:gd name="T64" fmla="*/ 81 w 154"/>
              <a:gd name="T65" fmla="*/ 152 h 248"/>
              <a:gd name="T66" fmla="*/ 80 w 154"/>
              <a:gd name="T67" fmla="*/ 152 h 248"/>
              <a:gd name="T68" fmla="*/ 77 w 154"/>
              <a:gd name="T69" fmla="*/ 153 h 248"/>
              <a:gd name="T70" fmla="*/ 78 w 154"/>
              <a:gd name="T71" fmla="*/ 151 h 248"/>
              <a:gd name="T72" fmla="*/ 82 w 154"/>
              <a:gd name="T73" fmla="*/ 146 h 248"/>
              <a:gd name="T74" fmla="*/ 82 w 154"/>
              <a:gd name="T75" fmla="*/ 143 h 248"/>
              <a:gd name="T76" fmla="*/ 79 w 154"/>
              <a:gd name="T77" fmla="*/ 143 h 248"/>
              <a:gd name="T78" fmla="*/ 68 w 154"/>
              <a:gd name="T79" fmla="*/ 151 h 248"/>
              <a:gd name="T80" fmla="*/ 66 w 154"/>
              <a:gd name="T81" fmla="*/ 152 h 248"/>
              <a:gd name="T82" fmla="*/ 64 w 154"/>
              <a:gd name="T83" fmla="*/ 152 h 248"/>
              <a:gd name="T84" fmla="*/ 65 w 154"/>
              <a:gd name="T85" fmla="*/ 151 h 248"/>
              <a:gd name="T86" fmla="*/ 73 w 154"/>
              <a:gd name="T87" fmla="*/ 143 h 248"/>
              <a:gd name="T88" fmla="*/ 75 w 154"/>
              <a:gd name="T89" fmla="*/ 139 h 248"/>
              <a:gd name="T90" fmla="*/ 70 w 154"/>
              <a:gd name="T91" fmla="*/ 140 h 248"/>
              <a:gd name="T92" fmla="*/ 55 w 154"/>
              <a:gd name="T93" fmla="*/ 151 h 248"/>
              <a:gd name="T94" fmla="*/ 52 w 154"/>
              <a:gd name="T95" fmla="*/ 152 h 248"/>
              <a:gd name="T96" fmla="*/ 53 w 154"/>
              <a:gd name="T97" fmla="*/ 150 h 248"/>
              <a:gd name="T98" fmla="*/ 54 w 154"/>
              <a:gd name="T99" fmla="*/ 146 h 248"/>
              <a:gd name="T100" fmla="*/ 53 w 154"/>
              <a:gd name="T101" fmla="*/ 144 h 248"/>
              <a:gd name="T102" fmla="*/ 52 w 154"/>
              <a:gd name="T103" fmla="*/ 145 h 248"/>
              <a:gd name="T104" fmla="*/ 36 w 154"/>
              <a:gd name="T105" fmla="*/ 168 h 248"/>
              <a:gd name="T106" fmla="*/ 33 w 154"/>
              <a:gd name="T107" fmla="*/ 170 h 248"/>
              <a:gd name="T108" fmla="*/ 32 w 154"/>
              <a:gd name="T109" fmla="*/ 162 h 248"/>
              <a:gd name="T110" fmla="*/ 27 w 154"/>
              <a:gd name="T111" fmla="*/ 145 h 248"/>
              <a:gd name="T112" fmla="*/ 24 w 154"/>
              <a:gd name="T113" fmla="*/ 142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54" h="248">
                <a:moveTo>
                  <a:pt x="24" y="142"/>
                </a:moveTo>
                <a:cubicBezTo>
                  <a:pt x="24" y="138"/>
                  <a:pt x="23" y="134"/>
                  <a:pt x="21" y="131"/>
                </a:cubicBezTo>
                <a:cubicBezTo>
                  <a:pt x="15" y="121"/>
                  <a:pt x="9" y="112"/>
                  <a:pt x="6" y="101"/>
                </a:cubicBezTo>
                <a:cubicBezTo>
                  <a:pt x="0" y="80"/>
                  <a:pt x="1" y="58"/>
                  <a:pt x="10" y="37"/>
                </a:cubicBezTo>
                <a:cubicBezTo>
                  <a:pt x="25" y="7"/>
                  <a:pt x="64" y="0"/>
                  <a:pt x="88" y="17"/>
                </a:cubicBezTo>
                <a:cubicBezTo>
                  <a:pt x="106" y="29"/>
                  <a:pt x="115" y="46"/>
                  <a:pt x="119" y="67"/>
                </a:cubicBezTo>
                <a:cubicBezTo>
                  <a:pt x="121" y="78"/>
                  <a:pt x="121" y="90"/>
                  <a:pt x="122" y="102"/>
                </a:cubicBezTo>
                <a:cubicBezTo>
                  <a:pt x="123" y="110"/>
                  <a:pt x="124" y="117"/>
                  <a:pt x="125" y="125"/>
                </a:cubicBezTo>
                <a:cubicBezTo>
                  <a:pt x="127" y="135"/>
                  <a:pt x="132" y="143"/>
                  <a:pt x="138" y="151"/>
                </a:cubicBezTo>
                <a:cubicBezTo>
                  <a:pt x="144" y="161"/>
                  <a:pt x="149" y="171"/>
                  <a:pt x="152" y="183"/>
                </a:cubicBezTo>
                <a:cubicBezTo>
                  <a:pt x="154" y="197"/>
                  <a:pt x="154" y="210"/>
                  <a:pt x="148" y="223"/>
                </a:cubicBezTo>
                <a:cubicBezTo>
                  <a:pt x="146" y="227"/>
                  <a:pt x="144" y="230"/>
                  <a:pt x="141" y="233"/>
                </a:cubicBezTo>
                <a:cubicBezTo>
                  <a:pt x="141" y="235"/>
                  <a:pt x="139" y="236"/>
                  <a:pt x="137" y="238"/>
                </a:cubicBezTo>
                <a:cubicBezTo>
                  <a:pt x="133" y="241"/>
                  <a:pt x="128" y="244"/>
                  <a:pt x="123" y="246"/>
                </a:cubicBezTo>
                <a:cubicBezTo>
                  <a:pt x="117" y="247"/>
                  <a:pt x="112" y="248"/>
                  <a:pt x="106" y="248"/>
                </a:cubicBezTo>
                <a:cubicBezTo>
                  <a:pt x="98" y="248"/>
                  <a:pt x="91" y="248"/>
                  <a:pt x="83" y="248"/>
                </a:cubicBezTo>
                <a:cubicBezTo>
                  <a:pt x="70" y="247"/>
                  <a:pt x="56" y="248"/>
                  <a:pt x="42" y="246"/>
                </a:cubicBezTo>
                <a:cubicBezTo>
                  <a:pt x="38" y="246"/>
                  <a:pt x="34" y="245"/>
                  <a:pt x="30" y="243"/>
                </a:cubicBezTo>
                <a:cubicBezTo>
                  <a:pt x="23" y="240"/>
                  <a:pt x="20" y="235"/>
                  <a:pt x="20" y="227"/>
                </a:cubicBezTo>
                <a:cubicBezTo>
                  <a:pt x="20" y="226"/>
                  <a:pt x="20" y="226"/>
                  <a:pt x="20" y="225"/>
                </a:cubicBezTo>
                <a:cubicBezTo>
                  <a:pt x="20" y="220"/>
                  <a:pt x="21" y="216"/>
                  <a:pt x="22" y="212"/>
                </a:cubicBezTo>
                <a:cubicBezTo>
                  <a:pt x="25" y="206"/>
                  <a:pt x="26" y="201"/>
                  <a:pt x="28" y="195"/>
                </a:cubicBezTo>
                <a:cubicBezTo>
                  <a:pt x="30" y="189"/>
                  <a:pt x="35" y="185"/>
                  <a:pt x="39" y="180"/>
                </a:cubicBezTo>
                <a:cubicBezTo>
                  <a:pt x="40" y="179"/>
                  <a:pt x="41" y="178"/>
                  <a:pt x="42" y="178"/>
                </a:cubicBezTo>
                <a:cubicBezTo>
                  <a:pt x="47" y="177"/>
                  <a:pt x="51" y="176"/>
                  <a:pt x="56" y="175"/>
                </a:cubicBezTo>
                <a:cubicBezTo>
                  <a:pt x="64" y="174"/>
                  <a:pt x="71" y="170"/>
                  <a:pt x="78" y="165"/>
                </a:cubicBezTo>
                <a:cubicBezTo>
                  <a:pt x="79" y="164"/>
                  <a:pt x="80" y="164"/>
                  <a:pt x="79" y="163"/>
                </a:cubicBezTo>
                <a:cubicBezTo>
                  <a:pt x="79" y="161"/>
                  <a:pt x="78" y="162"/>
                  <a:pt x="77" y="162"/>
                </a:cubicBezTo>
                <a:cubicBezTo>
                  <a:pt x="76" y="162"/>
                  <a:pt x="76" y="162"/>
                  <a:pt x="76" y="161"/>
                </a:cubicBezTo>
                <a:cubicBezTo>
                  <a:pt x="75" y="161"/>
                  <a:pt x="76" y="160"/>
                  <a:pt x="76" y="160"/>
                </a:cubicBezTo>
                <a:cubicBezTo>
                  <a:pt x="79" y="158"/>
                  <a:pt x="81" y="157"/>
                  <a:pt x="83" y="154"/>
                </a:cubicBezTo>
                <a:cubicBezTo>
                  <a:pt x="83" y="153"/>
                  <a:pt x="84" y="152"/>
                  <a:pt x="83" y="151"/>
                </a:cubicBezTo>
                <a:cubicBezTo>
                  <a:pt x="82" y="150"/>
                  <a:pt x="81" y="151"/>
                  <a:pt x="81" y="152"/>
                </a:cubicBezTo>
                <a:cubicBezTo>
                  <a:pt x="80" y="152"/>
                  <a:pt x="80" y="152"/>
                  <a:pt x="80" y="152"/>
                </a:cubicBezTo>
                <a:cubicBezTo>
                  <a:pt x="79" y="153"/>
                  <a:pt x="78" y="153"/>
                  <a:pt x="77" y="153"/>
                </a:cubicBezTo>
                <a:cubicBezTo>
                  <a:pt x="77" y="152"/>
                  <a:pt x="78" y="151"/>
                  <a:pt x="78" y="151"/>
                </a:cubicBezTo>
                <a:cubicBezTo>
                  <a:pt x="80" y="149"/>
                  <a:pt x="81" y="148"/>
                  <a:pt x="82" y="146"/>
                </a:cubicBezTo>
                <a:cubicBezTo>
                  <a:pt x="82" y="145"/>
                  <a:pt x="83" y="144"/>
                  <a:pt x="82" y="143"/>
                </a:cubicBezTo>
                <a:cubicBezTo>
                  <a:pt x="81" y="142"/>
                  <a:pt x="80" y="143"/>
                  <a:pt x="79" y="143"/>
                </a:cubicBezTo>
                <a:cubicBezTo>
                  <a:pt x="75" y="146"/>
                  <a:pt x="72" y="149"/>
                  <a:pt x="68" y="151"/>
                </a:cubicBezTo>
                <a:cubicBezTo>
                  <a:pt x="67" y="152"/>
                  <a:pt x="67" y="152"/>
                  <a:pt x="66" y="152"/>
                </a:cubicBezTo>
                <a:cubicBezTo>
                  <a:pt x="65" y="153"/>
                  <a:pt x="64" y="153"/>
                  <a:pt x="64" y="152"/>
                </a:cubicBezTo>
                <a:cubicBezTo>
                  <a:pt x="63" y="152"/>
                  <a:pt x="64" y="151"/>
                  <a:pt x="65" y="151"/>
                </a:cubicBezTo>
                <a:cubicBezTo>
                  <a:pt x="68" y="148"/>
                  <a:pt x="71" y="146"/>
                  <a:pt x="73" y="143"/>
                </a:cubicBezTo>
                <a:cubicBezTo>
                  <a:pt x="74" y="142"/>
                  <a:pt x="76" y="141"/>
                  <a:pt x="75" y="139"/>
                </a:cubicBezTo>
                <a:cubicBezTo>
                  <a:pt x="73" y="137"/>
                  <a:pt x="71" y="139"/>
                  <a:pt x="70" y="140"/>
                </a:cubicBezTo>
                <a:cubicBezTo>
                  <a:pt x="65" y="145"/>
                  <a:pt x="60" y="148"/>
                  <a:pt x="55" y="151"/>
                </a:cubicBezTo>
                <a:cubicBezTo>
                  <a:pt x="54" y="152"/>
                  <a:pt x="53" y="153"/>
                  <a:pt x="52" y="152"/>
                </a:cubicBezTo>
                <a:cubicBezTo>
                  <a:pt x="52" y="151"/>
                  <a:pt x="52" y="150"/>
                  <a:pt x="53" y="150"/>
                </a:cubicBezTo>
                <a:cubicBezTo>
                  <a:pt x="53" y="148"/>
                  <a:pt x="54" y="147"/>
                  <a:pt x="54" y="146"/>
                </a:cubicBezTo>
                <a:cubicBezTo>
                  <a:pt x="54" y="145"/>
                  <a:pt x="54" y="144"/>
                  <a:pt x="53" y="144"/>
                </a:cubicBezTo>
                <a:cubicBezTo>
                  <a:pt x="53" y="144"/>
                  <a:pt x="52" y="144"/>
                  <a:pt x="52" y="145"/>
                </a:cubicBezTo>
                <a:cubicBezTo>
                  <a:pt x="45" y="152"/>
                  <a:pt x="40" y="159"/>
                  <a:pt x="36" y="168"/>
                </a:cubicBezTo>
                <a:cubicBezTo>
                  <a:pt x="36" y="169"/>
                  <a:pt x="35" y="171"/>
                  <a:pt x="33" y="170"/>
                </a:cubicBezTo>
                <a:cubicBezTo>
                  <a:pt x="32" y="168"/>
                  <a:pt x="33" y="165"/>
                  <a:pt x="32" y="162"/>
                </a:cubicBezTo>
                <a:cubicBezTo>
                  <a:pt x="32" y="156"/>
                  <a:pt x="30" y="151"/>
                  <a:pt x="27" y="145"/>
                </a:cubicBezTo>
                <a:cubicBezTo>
                  <a:pt x="27" y="143"/>
                  <a:pt x="25" y="143"/>
                  <a:pt x="24" y="142"/>
                </a:cubicBezTo>
                <a:close/>
              </a:path>
            </a:pathLst>
          </a:custGeom>
          <a:solidFill>
            <a:srgbClr val="55271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54" name="Freeform 13"/>
          <p:cNvSpPr>
            <a:spLocks/>
          </p:cNvSpPr>
          <p:nvPr/>
        </p:nvSpPr>
        <p:spPr bwMode="auto">
          <a:xfrm>
            <a:off x="4710113" y="3087688"/>
            <a:ext cx="431800" cy="509588"/>
          </a:xfrm>
          <a:custGeom>
            <a:avLst/>
            <a:gdLst>
              <a:gd name="T0" fmla="*/ 36 w 148"/>
              <a:gd name="T1" fmla="*/ 0 h 175"/>
              <a:gd name="T2" fmla="*/ 40 w 148"/>
              <a:gd name="T3" fmla="*/ 13 h 175"/>
              <a:gd name="T4" fmla="*/ 54 w 148"/>
              <a:gd name="T5" fmla="*/ 21 h 175"/>
              <a:gd name="T6" fmla="*/ 80 w 148"/>
              <a:gd name="T7" fmla="*/ 22 h 175"/>
              <a:gd name="T8" fmla="*/ 110 w 148"/>
              <a:gd name="T9" fmla="*/ 23 h 175"/>
              <a:gd name="T10" fmla="*/ 139 w 148"/>
              <a:gd name="T11" fmla="*/ 21 h 175"/>
              <a:gd name="T12" fmla="*/ 141 w 148"/>
              <a:gd name="T13" fmla="*/ 24 h 175"/>
              <a:gd name="T14" fmla="*/ 144 w 148"/>
              <a:gd name="T15" fmla="*/ 66 h 175"/>
              <a:gd name="T16" fmla="*/ 145 w 148"/>
              <a:gd name="T17" fmla="*/ 89 h 175"/>
              <a:gd name="T18" fmla="*/ 145 w 148"/>
              <a:gd name="T19" fmla="*/ 102 h 175"/>
              <a:gd name="T20" fmla="*/ 146 w 148"/>
              <a:gd name="T21" fmla="*/ 128 h 175"/>
              <a:gd name="T22" fmla="*/ 147 w 148"/>
              <a:gd name="T23" fmla="*/ 132 h 175"/>
              <a:gd name="T24" fmla="*/ 148 w 148"/>
              <a:gd name="T25" fmla="*/ 161 h 175"/>
              <a:gd name="T26" fmla="*/ 144 w 148"/>
              <a:gd name="T27" fmla="*/ 166 h 175"/>
              <a:gd name="T28" fmla="*/ 132 w 148"/>
              <a:gd name="T29" fmla="*/ 168 h 175"/>
              <a:gd name="T30" fmla="*/ 101 w 148"/>
              <a:gd name="T31" fmla="*/ 173 h 175"/>
              <a:gd name="T32" fmla="*/ 49 w 148"/>
              <a:gd name="T33" fmla="*/ 174 h 175"/>
              <a:gd name="T34" fmla="*/ 4 w 148"/>
              <a:gd name="T35" fmla="*/ 167 h 175"/>
              <a:gd name="T36" fmla="*/ 2 w 148"/>
              <a:gd name="T37" fmla="*/ 167 h 175"/>
              <a:gd name="T38" fmla="*/ 1 w 148"/>
              <a:gd name="T39" fmla="*/ 163 h 175"/>
              <a:gd name="T40" fmla="*/ 3 w 148"/>
              <a:gd name="T41" fmla="*/ 132 h 175"/>
              <a:gd name="T42" fmla="*/ 4 w 148"/>
              <a:gd name="T43" fmla="*/ 107 h 175"/>
              <a:gd name="T44" fmla="*/ 5 w 148"/>
              <a:gd name="T45" fmla="*/ 99 h 175"/>
              <a:gd name="T46" fmla="*/ 8 w 148"/>
              <a:gd name="T47" fmla="*/ 64 h 175"/>
              <a:gd name="T48" fmla="*/ 10 w 148"/>
              <a:gd name="T49" fmla="*/ 60 h 175"/>
              <a:gd name="T50" fmla="*/ 19 w 148"/>
              <a:gd name="T51" fmla="*/ 56 h 175"/>
              <a:gd name="T52" fmla="*/ 27 w 148"/>
              <a:gd name="T53" fmla="*/ 44 h 175"/>
              <a:gd name="T54" fmla="*/ 31 w 148"/>
              <a:gd name="T55" fmla="*/ 24 h 175"/>
              <a:gd name="T56" fmla="*/ 35 w 148"/>
              <a:gd name="T57" fmla="*/ 3 h 175"/>
              <a:gd name="T58" fmla="*/ 36 w 148"/>
              <a:gd name="T59" fmla="*/ 0 h 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48" h="175">
                <a:moveTo>
                  <a:pt x="36" y="0"/>
                </a:moveTo>
                <a:cubicBezTo>
                  <a:pt x="37" y="5"/>
                  <a:pt x="37" y="9"/>
                  <a:pt x="40" y="13"/>
                </a:cubicBezTo>
                <a:cubicBezTo>
                  <a:pt x="43" y="18"/>
                  <a:pt x="49" y="20"/>
                  <a:pt x="54" y="21"/>
                </a:cubicBezTo>
                <a:cubicBezTo>
                  <a:pt x="63" y="22"/>
                  <a:pt x="72" y="22"/>
                  <a:pt x="80" y="22"/>
                </a:cubicBezTo>
                <a:cubicBezTo>
                  <a:pt x="90" y="23"/>
                  <a:pt x="100" y="23"/>
                  <a:pt x="110" y="23"/>
                </a:cubicBezTo>
                <a:cubicBezTo>
                  <a:pt x="120" y="23"/>
                  <a:pt x="130" y="23"/>
                  <a:pt x="139" y="21"/>
                </a:cubicBezTo>
                <a:cubicBezTo>
                  <a:pt x="141" y="22"/>
                  <a:pt x="141" y="23"/>
                  <a:pt x="141" y="24"/>
                </a:cubicBezTo>
                <a:cubicBezTo>
                  <a:pt x="142" y="38"/>
                  <a:pt x="143" y="52"/>
                  <a:pt x="144" y="66"/>
                </a:cubicBezTo>
                <a:cubicBezTo>
                  <a:pt x="144" y="74"/>
                  <a:pt x="145" y="81"/>
                  <a:pt x="145" y="89"/>
                </a:cubicBezTo>
                <a:cubicBezTo>
                  <a:pt x="145" y="93"/>
                  <a:pt x="145" y="97"/>
                  <a:pt x="145" y="102"/>
                </a:cubicBezTo>
                <a:cubicBezTo>
                  <a:pt x="145" y="111"/>
                  <a:pt x="145" y="119"/>
                  <a:pt x="146" y="128"/>
                </a:cubicBezTo>
                <a:cubicBezTo>
                  <a:pt x="147" y="129"/>
                  <a:pt x="147" y="131"/>
                  <a:pt x="147" y="132"/>
                </a:cubicBezTo>
                <a:cubicBezTo>
                  <a:pt x="147" y="142"/>
                  <a:pt x="148" y="151"/>
                  <a:pt x="148" y="161"/>
                </a:cubicBezTo>
                <a:cubicBezTo>
                  <a:pt x="148" y="164"/>
                  <a:pt x="147" y="166"/>
                  <a:pt x="144" y="166"/>
                </a:cubicBezTo>
                <a:cubicBezTo>
                  <a:pt x="139" y="166"/>
                  <a:pt x="136" y="167"/>
                  <a:pt x="132" y="168"/>
                </a:cubicBezTo>
                <a:cubicBezTo>
                  <a:pt x="121" y="170"/>
                  <a:pt x="111" y="172"/>
                  <a:pt x="101" y="173"/>
                </a:cubicBezTo>
                <a:cubicBezTo>
                  <a:pt x="84" y="175"/>
                  <a:pt x="66" y="175"/>
                  <a:pt x="49" y="174"/>
                </a:cubicBezTo>
                <a:cubicBezTo>
                  <a:pt x="34" y="173"/>
                  <a:pt x="19" y="171"/>
                  <a:pt x="4" y="167"/>
                </a:cubicBezTo>
                <a:cubicBezTo>
                  <a:pt x="4" y="167"/>
                  <a:pt x="3" y="167"/>
                  <a:pt x="2" y="167"/>
                </a:cubicBezTo>
                <a:cubicBezTo>
                  <a:pt x="1" y="166"/>
                  <a:pt x="0" y="165"/>
                  <a:pt x="1" y="163"/>
                </a:cubicBezTo>
                <a:cubicBezTo>
                  <a:pt x="1" y="153"/>
                  <a:pt x="2" y="142"/>
                  <a:pt x="3" y="132"/>
                </a:cubicBezTo>
                <a:cubicBezTo>
                  <a:pt x="3" y="124"/>
                  <a:pt x="4" y="115"/>
                  <a:pt x="4" y="107"/>
                </a:cubicBezTo>
                <a:cubicBezTo>
                  <a:pt x="5" y="104"/>
                  <a:pt x="5" y="101"/>
                  <a:pt x="5" y="99"/>
                </a:cubicBezTo>
                <a:cubicBezTo>
                  <a:pt x="6" y="87"/>
                  <a:pt x="7" y="75"/>
                  <a:pt x="8" y="64"/>
                </a:cubicBezTo>
                <a:cubicBezTo>
                  <a:pt x="8" y="62"/>
                  <a:pt x="9" y="61"/>
                  <a:pt x="10" y="60"/>
                </a:cubicBezTo>
                <a:cubicBezTo>
                  <a:pt x="13" y="59"/>
                  <a:pt x="16" y="57"/>
                  <a:pt x="19" y="56"/>
                </a:cubicBezTo>
                <a:cubicBezTo>
                  <a:pt x="24" y="54"/>
                  <a:pt x="27" y="50"/>
                  <a:pt x="27" y="44"/>
                </a:cubicBezTo>
                <a:cubicBezTo>
                  <a:pt x="28" y="37"/>
                  <a:pt x="30" y="31"/>
                  <a:pt x="31" y="24"/>
                </a:cubicBezTo>
                <a:cubicBezTo>
                  <a:pt x="32" y="17"/>
                  <a:pt x="33" y="10"/>
                  <a:pt x="35" y="3"/>
                </a:cubicBezTo>
                <a:cubicBezTo>
                  <a:pt x="35" y="2"/>
                  <a:pt x="35" y="1"/>
                  <a:pt x="36" y="0"/>
                </a:cubicBezTo>
                <a:close/>
              </a:path>
            </a:pathLst>
          </a:custGeom>
          <a:solidFill>
            <a:srgbClr val="E83B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55" name="Freeform 14"/>
          <p:cNvSpPr>
            <a:spLocks/>
          </p:cNvSpPr>
          <p:nvPr/>
        </p:nvSpPr>
        <p:spPr bwMode="auto">
          <a:xfrm>
            <a:off x="4502150" y="2830513"/>
            <a:ext cx="503238" cy="404813"/>
          </a:xfrm>
          <a:custGeom>
            <a:avLst/>
            <a:gdLst>
              <a:gd name="T0" fmla="*/ 121 w 172"/>
              <a:gd name="T1" fmla="*/ 35 h 139"/>
              <a:gd name="T2" fmla="*/ 123 w 172"/>
              <a:gd name="T3" fmla="*/ 32 h 139"/>
              <a:gd name="T4" fmla="*/ 139 w 172"/>
              <a:gd name="T5" fmla="*/ 8 h 139"/>
              <a:gd name="T6" fmla="*/ 141 w 172"/>
              <a:gd name="T7" fmla="*/ 6 h 139"/>
              <a:gd name="T8" fmla="*/ 142 w 172"/>
              <a:gd name="T9" fmla="*/ 8 h 139"/>
              <a:gd name="T10" fmla="*/ 139 w 172"/>
              <a:gd name="T11" fmla="*/ 16 h 139"/>
              <a:gd name="T12" fmla="*/ 151 w 172"/>
              <a:gd name="T13" fmla="*/ 8 h 139"/>
              <a:gd name="T14" fmla="*/ 158 w 172"/>
              <a:gd name="T15" fmla="*/ 3 h 139"/>
              <a:gd name="T16" fmla="*/ 162 w 172"/>
              <a:gd name="T17" fmla="*/ 2 h 139"/>
              <a:gd name="T18" fmla="*/ 161 w 172"/>
              <a:gd name="T19" fmla="*/ 7 h 139"/>
              <a:gd name="T20" fmla="*/ 151 w 172"/>
              <a:gd name="T21" fmla="*/ 16 h 139"/>
              <a:gd name="T22" fmla="*/ 164 w 172"/>
              <a:gd name="T23" fmla="*/ 8 h 139"/>
              <a:gd name="T24" fmla="*/ 166 w 172"/>
              <a:gd name="T25" fmla="*/ 6 h 139"/>
              <a:gd name="T26" fmla="*/ 169 w 172"/>
              <a:gd name="T27" fmla="*/ 6 h 139"/>
              <a:gd name="T28" fmla="*/ 170 w 172"/>
              <a:gd name="T29" fmla="*/ 10 h 139"/>
              <a:gd name="T30" fmla="*/ 164 w 172"/>
              <a:gd name="T31" fmla="*/ 16 h 139"/>
              <a:gd name="T32" fmla="*/ 168 w 172"/>
              <a:gd name="T33" fmla="*/ 14 h 139"/>
              <a:gd name="T34" fmla="*/ 171 w 172"/>
              <a:gd name="T35" fmla="*/ 14 h 139"/>
              <a:gd name="T36" fmla="*/ 171 w 172"/>
              <a:gd name="T37" fmla="*/ 17 h 139"/>
              <a:gd name="T38" fmla="*/ 166 w 172"/>
              <a:gd name="T39" fmla="*/ 23 h 139"/>
              <a:gd name="T40" fmla="*/ 163 w 172"/>
              <a:gd name="T41" fmla="*/ 25 h 139"/>
              <a:gd name="T42" fmla="*/ 165 w 172"/>
              <a:gd name="T43" fmla="*/ 25 h 139"/>
              <a:gd name="T44" fmla="*/ 167 w 172"/>
              <a:gd name="T45" fmla="*/ 26 h 139"/>
              <a:gd name="T46" fmla="*/ 167 w 172"/>
              <a:gd name="T47" fmla="*/ 28 h 139"/>
              <a:gd name="T48" fmla="*/ 142 w 172"/>
              <a:gd name="T49" fmla="*/ 40 h 139"/>
              <a:gd name="T50" fmla="*/ 128 w 172"/>
              <a:gd name="T51" fmla="*/ 43 h 139"/>
              <a:gd name="T52" fmla="*/ 126 w 172"/>
              <a:gd name="T53" fmla="*/ 44 h 139"/>
              <a:gd name="T54" fmla="*/ 115 w 172"/>
              <a:gd name="T55" fmla="*/ 59 h 139"/>
              <a:gd name="T56" fmla="*/ 113 w 172"/>
              <a:gd name="T57" fmla="*/ 63 h 139"/>
              <a:gd name="T58" fmla="*/ 111 w 172"/>
              <a:gd name="T59" fmla="*/ 67 h 139"/>
              <a:gd name="T60" fmla="*/ 95 w 172"/>
              <a:gd name="T61" fmla="*/ 94 h 139"/>
              <a:gd name="T62" fmla="*/ 85 w 172"/>
              <a:gd name="T63" fmla="*/ 110 h 139"/>
              <a:gd name="T64" fmla="*/ 71 w 172"/>
              <a:gd name="T65" fmla="*/ 126 h 139"/>
              <a:gd name="T66" fmla="*/ 54 w 172"/>
              <a:gd name="T67" fmla="*/ 137 h 139"/>
              <a:gd name="T68" fmla="*/ 38 w 172"/>
              <a:gd name="T69" fmla="*/ 135 h 139"/>
              <a:gd name="T70" fmla="*/ 28 w 172"/>
              <a:gd name="T71" fmla="*/ 127 h 139"/>
              <a:gd name="T72" fmla="*/ 14 w 172"/>
              <a:gd name="T73" fmla="*/ 115 h 139"/>
              <a:gd name="T74" fmla="*/ 2 w 172"/>
              <a:gd name="T75" fmla="*/ 102 h 139"/>
              <a:gd name="T76" fmla="*/ 0 w 172"/>
              <a:gd name="T77" fmla="*/ 100 h 139"/>
              <a:gd name="T78" fmla="*/ 31 w 172"/>
              <a:gd name="T79" fmla="*/ 72 h 139"/>
              <a:gd name="T80" fmla="*/ 31 w 172"/>
              <a:gd name="T81" fmla="*/ 72 h 139"/>
              <a:gd name="T82" fmla="*/ 36 w 172"/>
              <a:gd name="T83" fmla="*/ 82 h 139"/>
              <a:gd name="T84" fmla="*/ 43 w 172"/>
              <a:gd name="T85" fmla="*/ 94 h 139"/>
              <a:gd name="T86" fmla="*/ 48 w 172"/>
              <a:gd name="T87" fmla="*/ 95 h 139"/>
              <a:gd name="T88" fmla="*/ 68 w 172"/>
              <a:gd name="T89" fmla="*/ 75 h 139"/>
              <a:gd name="T90" fmla="*/ 69 w 172"/>
              <a:gd name="T91" fmla="*/ 73 h 139"/>
              <a:gd name="T92" fmla="*/ 70 w 172"/>
              <a:gd name="T93" fmla="*/ 64 h 139"/>
              <a:gd name="T94" fmla="*/ 72 w 172"/>
              <a:gd name="T95" fmla="*/ 40 h 139"/>
              <a:gd name="T96" fmla="*/ 76 w 172"/>
              <a:gd name="T97" fmla="*/ 24 h 139"/>
              <a:gd name="T98" fmla="*/ 83 w 172"/>
              <a:gd name="T99" fmla="*/ 18 h 139"/>
              <a:gd name="T100" fmla="*/ 89 w 172"/>
              <a:gd name="T101" fmla="*/ 14 h 139"/>
              <a:gd name="T102" fmla="*/ 99 w 172"/>
              <a:gd name="T103" fmla="*/ 14 h 139"/>
              <a:gd name="T104" fmla="*/ 117 w 172"/>
              <a:gd name="T105" fmla="*/ 32 h 139"/>
              <a:gd name="T106" fmla="*/ 121 w 172"/>
              <a:gd name="T107" fmla="*/ 35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72" h="139">
                <a:moveTo>
                  <a:pt x="121" y="35"/>
                </a:moveTo>
                <a:cubicBezTo>
                  <a:pt x="122" y="34"/>
                  <a:pt x="122" y="33"/>
                  <a:pt x="123" y="32"/>
                </a:cubicBezTo>
                <a:cubicBezTo>
                  <a:pt x="126" y="22"/>
                  <a:pt x="132" y="15"/>
                  <a:pt x="139" y="8"/>
                </a:cubicBezTo>
                <a:cubicBezTo>
                  <a:pt x="140" y="7"/>
                  <a:pt x="140" y="6"/>
                  <a:pt x="141" y="6"/>
                </a:cubicBezTo>
                <a:cubicBezTo>
                  <a:pt x="141" y="7"/>
                  <a:pt x="142" y="8"/>
                  <a:pt x="142" y="8"/>
                </a:cubicBezTo>
                <a:cubicBezTo>
                  <a:pt x="142" y="11"/>
                  <a:pt x="141" y="13"/>
                  <a:pt x="139" y="16"/>
                </a:cubicBezTo>
                <a:cubicBezTo>
                  <a:pt x="144" y="14"/>
                  <a:pt x="147" y="11"/>
                  <a:pt x="151" y="8"/>
                </a:cubicBezTo>
                <a:cubicBezTo>
                  <a:pt x="153" y="7"/>
                  <a:pt x="155" y="5"/>
                  <a:pt x="158" y="3"/>
                </a:cubicBezTo>
                <a:cubicBezTo>
                  <a:pt x="159" y="2"/>
                  <a:pt x="161" y="0"/>
                  <a:pt x="162" y="2"/>
                </a:cubicBezTo>
                <a:cubicBezTo>
                  <a:pt x="164" y="4"/>
                  <a:pt x="162" y="6"/>
                  <a:pt x="161" y="7"/>
                </a:cubicBezTo>
                <a:cubicBezTo>
                  <a:pt x="158" y="10"/>
                  <a:pt x="154" y="13"/>
                  <a:pt x="151" y="16"/>
                </a:cubicBezTo>
                <a:cubicBezTo>
                  <a:pt x="156" y="14"/>
                  <a:pt x="160" y="11"/>
                  <a:pt x="164" y="8"/>
                </a:cubicBezTo>
                <a:cubicBezTo>
                  <a:pt x="165" y="7"/>
                  <a:pt x="166" y="7"/>
                  <a:pt x="166" y="6"/>
                </a:cubicBezTo>
                <a:cubicBezTo>
                  <a:pt x="167" y="6"/>
                  <a:pt x="168" y="5"/>
                  <a:pt x="169" y="6"/>
                </a:cubicBezTo>
                <a:cubicBezTo>
                  <a:pt x="170" y="7"/>
                  <a:pt x="170" y="8"/>
                  <a:pt x="170" y="10"/>
                </a:cubicBezTo>
                <a:cubicBezTo>
                  <a:pt x="169" y="12"/>
                  <a:pt x="167" y="14"/>
                  <a:pt x="164" y="16"/>
                </a:cubicBezTo>
                <a:cubicBezTo>
                  <a:pt x="166" y="16"/>
                  <a:pt x="167" y="15"/>
                  <a:pt x="168" y="14"/>
                </a:cubicBezTo>
                <a:cubicBezTo>
                  <a:pt x="169" y="14"/>
                  <a:pt x="170" y="13"/>
                  <a:pt x="171" y="14"/>
                </a:cubicBezTo>
                <a:cubicBezTo>
                  <a:pt x="172" y="15"/>
                  <a:pt x="172" y="16"/>
                  <a:pt x="171" y="17"/>
                </a:cubicBezTo>
                <a:cubicBezTo>
                  <a:pt x="170" y="20"/>
                  <a:pt x="168" y="21"/>
                  <a:pt x="166" y="23"/>
                </a:cubicBezTo>
                <a:cubicBezTo>
                  <a:pt x="165" y="24"/>
                  <a:pt x="164" y="24"/>
                  <a:pt x="163" y="25"/>
                </a:cubicBezTo>
                <a:cubicBezTo>
                  <a:pt x="164" y="25"/>
                  <a:pt x="165" y="25"/>
                  <a:pt x="165" y="25"/>
                </a:cubicBezTo>
                <a:cubicBezTo>
                  <a:pt x="166" y="25"/>
                  <a:pt x="167" y="25"/>
                  <a:pt x="167" y="26"/>
                </a:cubicBezTo>
                <a:cubicBezTo>
                  <a:pt x="168" y="27"/>
                  <a:pt x="167" y="28"/>
                  <a:pt x="167" y="28"/>
                </a:cubicBezTo>
                <a:cubicBezTo>
                  <a:pt x="159" y="34"/>
                  <a:pt x="151" y="38"/>
                  <a:pt x="142" y="40"/>
                </a:cubicBezTo>
                <a:cubicBezTo>
                  <a:pt x="137" y="41"/>
                  <a:pt x="133" y="42"/>
                  <a:pt x="128" y="43"/>
                </a:cubicBezTo>
                <a:cubicBezTo>
                  <a:pt x="127" y="43"/>
                  <a:pt x="127" y="44"/>
                  <a:pt x="126" y="44"/>
                </a:cubicBezTo>
                <a:cubicBezTo>
                  <a:pt x="122" y="49"/>
                  <a:pt x="118" y="54"/>
                  <a:pt x="115" y="59"/>
                </a:cubicBezTo>
                <a:cubicBezTo>
                  <a:pt x="114" y="61"/>
                  <a:pt x="114" y="62"/>
                  <a:pt x="113" y="63"/>
                </a:cubicBezTo>
                <a:cubicBezTo>
                  <a:pt x="111" y="64"/>
                  <a:pt x="111" y="66"/>
                  <a:pt x="111" y="67"/>
                </a:cubicBezTo>
                <a:cubicBezTo>
                  <a:pt x="105" y="76"/>
                  <a:pt x="100" y="85"/>
                  <a:pt x="95" y="94"/>
                </a:cubicBezTo>
                <a:cubicBezTo>
                  <a:pt x="92" y="100"/>
                  <a:pt x="89" y="105"/>
                  <a:pt x="85" y="110"/>
                </a:cubicBezTo>
                <a:cubicBezTo>
                  <a:pt x="81" y="116"/>
                  <a:pt x="77" y="122"/>
                  <a:pt x="71" y="126"/>
                </a:cubicBezTo>
                <a:cubicBezTo>
                  <a:pt x="66" y="131"/>
                  <a:pt x="60" y="135"/>
                  <a:pt x="54" y="137"/>
                </a:cubicBezTo>
                <a:cubicBezTo>
                  <a:pt x="48" y="139"/>
                  <a:pt x="43" y="138"/>
                  <a:pt x="38" y="135"/>
                </a:cubicBezTo>
                <a:cubicBezTo>
                  <a:pt x="34" y="132"/>
                  <a:pt x="31" y="130"/>
                  <a:pt x="28" y="127"/>
                </a:cubicBezTo>
                <a:cubicBezTo>
                  <a:pt x="23" y="123"/>
                  <a:pt x="19" y="119"/>
                  <a:pt x="14" y="115"/>
                </a:cubicBezTo>
                <a:cubicBezTo>
                  <a:pt x="10" y="111"/>
                  <a:pt x="6" y="107"/>
                  <a:pt x="2" y="102"/>
                </a:cubicBezTo>
                <a:cubicBezTo>
                  <a:pt x="1" y="101"/>
                  <a:pt x="1" y="101"/>
                  <a:pt x="0" y="100"/>
                </a:cubicBezTo>
                <a:cubicBezTo>
                  <a:pt x="14" y="94"/>
                  <a:pt x="24" y="85"/>
                  <a:pt x="31" y="72"/>
                </a:cubicBezTo>
                <a:cubicBezTo>
                  <a:pt x="31" y="72"/>
                  <a:pt x="31" y="72"/>
                  <a:pt x="31" y="72"/>
                </a:cubicBezTo>
                <a:cubicBezTo>
                  <a:pt x="32" y="75"/>
                  <a:pt x="34" y="79"/>
                  <a:pt x="36" y="82"/>
                </a:cubicBezTo>
                <a:cubicBezTo>
                  <a:pt x="39" y="86"/>
                  <a:pt x="42" y="90"/>
                  <a:pt x="43" y="94"/>
                </a:cubicBezTo>
                <a:cubicBezTo>
                  <a:pt x="45" y="97"/>
                  <a:pt x="46" y="97"/>
                  <a:pt x="48" y="95"/>
                </a:cubicBezTo>
                <a:cubicBezTo>
                  <a:pt x="54" y="88"/>
                  <a:pt x="61" y="82"/>
                  <a:pt x="68" y="75"/>
                </a:cubicBezTo>
                <a:cubicBezTo>
                  <a:pt x="68" y="75"/>
                  <a:pt x="69" y="74"/>
                  <a:pt x="69" y="73"/>
                </a:cubicBezTo>
                <a:cubicBezTo>
                  <a:pt x="69" y="70"/>
                  <a:pt x="70" y="67"/>
                  <a:pt x="70" y="64"/>
                </a:cubicBezTo>
                <a:cubicBezTo>
                  <a:pt x="70" y="56"/>
                  <a:pt x="71" y="48"/>
                  <a:pt x="72" y="40"/>
                </a:cubicBezTo>
                <a:cubicBezTo>
                  <a:pt x="72" y="35"/>
                  <a:pt x="73" y="29"/>
                  <a:pt x="76" y="24"/>
                </a:cubicBezTo>
                <a:cubicBezTo>
                  <a:pt x="78" y="22"/>
                  <a:pt x="80" y="20"/>
                  <a:pt x="83" y="18"/>
                </a:cubicBezTo>
                <a:cubicBezTo>
                  <a:pt x="85" y="17"/>
                  <a:pt x="86" y="15"/>
                  <a:pt x="89" y="14"/>
                </a:cubicBezTo>
                <a:cubicBezTo>
                  <a:pt x="92" y="14"/>
                  <a:pt x="95" y="13"/>
                  <a:pt x="99" y="14"/>
                </a:cubicBezTo>
                <a:cubicBezTo>
                  <a:pt x="108" y="16"/>
                  <a:pt x="115" y="23"/>
                  <a:pt x="117" y="32"/>
                </a:cubicBezTo>
                <a:cubicBezTo>
                  <a:pt x="117" y="36"/>
                  <a:pt x="117" y="36"/>
                  <a:pt x="121" y="35"/>
                </a:cubicBezTo>
                <a:close/>
              </a:path>
            </a:pathLst>
          </a:custGeom>
          <a:solidFill>
            <a:srgbClr val="F5A98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56" name="Freeform 15"/>
          <p:cNvSpPr>
            <a:spLocks/>
          </p:cNvSpPr>
          <p:nvPr/>
        </p:nvSpPr>
        <p:spPr bwMode="auto">
          <a:xfrm>
            <a:off x="5116513" y="3113088"/>
            <a:ext cx="66675" cy="271463"/>
          </a:xfrm>
          <a:custGeom>
            <a:avLst/>
            <a:gdLst>
              <a:gd name="T0" fmla="*/ 6 w 23"/>
              <a:gd name="T1" fmla="*/ 93 h 93"/>
              <a:gd name="T2" fmla="*/ 6 w 23"/>
              <a:gd name="T3" fmla="*/ 91 h 93"/>
              <a:gd name="T4" fmla="*/ 4 w 23"/>
              <a:gd name="T5" fmla="*/ 64 h 93"/>
              <a:gd name="T6" fmla="*/ 2 w 23"/>
              <a:gd name="T7" fmla="*/ 25 h 93"/>
              <a:gd name="T8" fmla="*/ 0 w 23"/>
              <a:gd name="T9" fmla="*/ 12 h 93"/>
              <a:gd name="T10" fmla="*/ 14 w 23"/>
              <a:gd name="T11" fmla="*/ 4 h 93"/>
              <a:gd name="T12" fmla="*/ 18 w 23"/>
              <a:gd name="T13" fmla="*/ 0 h 93"/>
              <a:gd name="T14" fmla="*/ 21 w 23"/>
              <a:gd name="T15" fmla="*/ 19 h 93"/>
              <a:gd name="T16" fmla="*/ 23 w 23"/>
              <a:gd name="T17" fmla="*/ 31 h 93"/>
              <a:gd name="T18" fmla="*/ 18 w 23"/>
              <a:gd name="T19" fmla="*/ 55 h 93"/>
              <a:gd name="T20" fmla="*/ 12 w 23"/>
              <a:gd name="T21" fmla="*/ 72 h 93"/>
              <a:gd name="T22" fmla="*/ 9 w 23"/>
              <a:gd name="T23" fmla="*/ 79 h 93"/>
              <a:gd name="T24" fmla="*/ 6 w 23"/>
              <a:gd name="T25" fmla="*/ 89 h 93"/>
              <a:gd name="T26" fmla="*/ 6 w 23"/>
              <a:gd name="T27" fmla="*/ 93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3" h="93">
                <a:moveTo>
                  <a:pt x="6" y="93"/>
                </a:moveTo>
                <a:cubicBezTo>
                  <a:pt x="6" y="92"/>
                  <a:pt x="6" y="92"/>
                  <a:pt x="6" y="91"/>
                </a:cubicBezTo>
                <a:cubicBezTo>
                  <a:pt x="5" y="82"/>
                  <a:pt x="5" y="73"/>
                  <a:pt x="4" y="64"/>
                </a:cubicBezTo>
                <a:cubicBezTo>
                  <a:pt x="4" y="51"/>
                  <a:pt x="3" y="38"/>
                  <a:pt x="2" y="25"/>
                </a:cubicBezTo>
                <a:cubicBezTo>
                  <a:pt x="1" y="21"/>
                  <a:pt x="1" y="16"/>
                  <a:pt x="0" y="12"/>
                </a:cubicBezTo>
                <a:cubicBezTo>
                  <a:pt x="5" y="9"/>
                  <a:pt x="10" y="8"/>
                  <a:pt x="14" y="4"/>
                </a:cubicBezTo>
                <a:cubicBezTo>
                  <a:pt x="15" y="3"/>
                  <a:pt x="17" y="1"/>
                  <a:pt x="18" y="0"/>
                </a:cubicBezTo>
                <a:cubicBezTo>
                  <a:pt x="19" y="6"/>
                  <a:pt x="20" y="12"/>
                  <a:pt x="21" y="19"/>
                </a:cubicBezTo>
                <a:cubicBezTo>
                  <a:pt x="21" y="23"/>
                  <a:pt x="23" y="27"/>
                  <a:pt x="23" y="31"/>
                </a:cubicBezTo>
                <a:cubicBezTo>
                  <a:pt x="22" y="39"/>
                  <a:pt x="21" y="47"/>
                  <a:pt x="18" y="55"/>
                </a:cubicBezTo>
                <a:cubicBezTo>
                  <a:pt x="16" y="61"/>
                  <a:pt x="14" y="66"/>
                  <a:pt x="12" y="72"/>
                </a:cubicBezTo>
                <a:cubicBezTo>
                  <a:pt x="11" y="75"/>
                  <a:pt x="10" y="77"/>
                  <a:pt x="9" y="79"/>
                </a:cubicBezTo>
                <a:cubicBezTo>
                  <a:pt x="6" y="82"/>
                  <a:pt x="6" y="85"/>
                  <a:pt x="6" y="89"/>
                </a:cubicBezTo>
                <a:cubicBezTo>
                  <a:pt x="6" y="90"/>
                  <a:pt x="6" y="91"/>
                  <a:pt x="6" y="93"/>
                </a:cubicBezTo>
                <a:close/>
              </a:path>
            </a:pathLst>
          </a:custGeom>
          <a:solidFill>
            <a:srgbClr val="F7B7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57" name="Freeform 16"/>
          <p:cNvSpPr>
            <a:spLocks/>
          </p:cNvSpPr>
          <p:nvPr/>
        </p:nvSpPr>
        <p:spPr bwMode="auto">
          <a:xfrm>
            <a:off x="4762500" y="2844801"/>
            <a:ext cx="93663" cy="93663"/>
          </a:xfrm>
          <a:custGeom>
            <a:avLst/>
            <a:gdLst>
              <a:gd name="T0" fmla="*/ 32 w 32"/>
              <a:gd name="T1" fmla="*/ 30 h 32"/>
              <a:gd name="T2" fmla="*/ 30 w 32"/>
              <a:gd name="T3" fmla="*/ 31 h 32"/>
              <a:gd name="T4" fmla="*/ 27 w 32"/>
              <a:gd name="T5" fmla="*/ 30 h 32"/>
              <a:gd name="T6" fmla="*/ 26 w 32"/>
              <a:gd name="T7" fmla="*/ 22 h 32"/>
              <a:gd name="T8" fmla="*/ 3 w 32"/>
              <a:gd name="T9" fmla="*/ 9 h 32"/>
              <a:gd name="T10" fmla="*/ 0 w 32"/>
              <a:gd name="T11" fmla="*/ 9 h 32"/>
              <a:gd name="T12" fmla="*/ 13 w 32"/>
              <a:gd name="T13" fmla="*/ 4 h 32"/>
              <a:gd name="T14" fmla="*/ 22 w 32"/>
              <a:gd name="T15" fmla="*/ 1 h 32"/>
              <a:gd name="T16" fmla="*/ 26 w 32"/>
              <a:gd name="T17" fmla="*/ 4 h 32"/>
              <a:gd name="T18" fmla="*/ 32 w 32"/>
              <a:gd name="T19" fmla="*/ 3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2" h="32">
                <a:moveTo>
                  <a:pt x="32" y="30"/>
                </a:moveTo>
                <a:cubicBezTo>
                  <a:pt x="31" y="30"/>
                  <a:pt x="31" y="31"/>
                  <a:pt x="30" y="31"/>
                </a:cubicBezTo>
                <a:cubicBezTo>
                  <a:pt x="29" y="32"/>
                  <a:pt x="28" y="32"/>
                  <a:pt x="27" y="30"/>
                </a:cubicBezTo>
                <a:cubicBezTo>
                  <a:pt x="27" y="27"/>
                  <a:pt x="27" y="25"/>
                  <a:pt x="26" y="22"/>
                </a:cubicBezTo>
                <a:cubicBezTo>
                  <a:pt x="22" y="14"/>
                  <a:pt x="12" y="8"/>
                  <a:pt x="3" y="9"/>
                </a:cubicBezTo>
                <a:cubicBezTo>
                  <a:pt x="2" y="10"/>
                  <a:pt x="1" y="10"/>
                  <a:pt x="0" y="9"/>
                </a:cubicBezTo>
                <a:cubicBezTo>
                  <a:pt x="4" y="7"/>
                  <a:pt x="9" y="6"/>
                  <a:pt x="13" y="4"/>
                </a:cubicBezTo>
                <a:cubicBezTo>
                  <a:pt x="16" y="3"/>
                  <a:pt x="19" y="2"/>
                  <a:pt x="22" y="1"/>
                </a:cubicBezTo>
                <a:cubicBezTo>
                  <a:pt x="24" y="0"/>
                  <a:pt x="25" y="2"/>
                  <a:pt x="26" y="4"/>
                </a:cubicBezTo>
                <a:cubicBezTo>
                  <a:pt x="30" y="12"/>
                  <a:pt x="32" y="21"/>
                  <a:pt x="32" y="30"/>
                </a:cubicBezTo>
                <a:close/>
              </a:path>
            </a:pathLst>
          </a:custGeom>
          <a:solidFill>
            <a:srgbClr val="E63D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58" name="Freeform 17"/>
          <p:cNvSpPr>
            <a:spLocks/>
          </p:cNvSpPr>
          <p:nvPr/>
        </p:nvSpPr>
        <p:spPr bwMode="auto">
          <a:xfrm>
            <a:off x="4913313" y="4762501"/>
            <a:ext cx="204788" cy="87313"/>
          </a:xfrm>
          <a:custGeom>
            <a:avLst/>
            <a:gdLst>
              <a:gd name="T0" fmla="*/ 69 w 70"/>
              <a:gd name="T1" fmla="*/ 2 h 30"/>
              <a:gd name="T2" fmla="*/ 69 w 70"/>
              <a:gd name="T3" fmla="*/ 5 h 30"/>
              <a:gd name="T4" fmla="*/ 69 w 70"/>
              <a:gd name="T5" fmla="*/ 22 h 30"/>
              <a:gd name="T6" fmla="*/ 66 w 70"/>
              <a:gd name="T7" fmla="*/ 26 h 30"/>
              <a:gd name="T8" fmla="*/ 54 w 70"/>
              <a:gd name="T9" fmla="*/ 30 h 30"/>
              <a:gd name="T10" fmla="*/ 50 w 70"/>
              <a:gd name="T11" fmla="*/ 30 h 30"/>
              <a:gd name="T12" fmla="*/ 3 w 70"/>
              <a:gd name="T13" fmla="*/ 15 h 30"/>
              <a:gd name="T14" fmla="*/ 1 w 70"/>
              <a:gd name="T15" fmla="*/ 12 h 30"/>
              <a:gd name="T16" fmla="*/ 9 w 70"/>
              <a:gd name="T17" fmla="*/ 6 h 30"/>
              <a:gd name="T18" fmla="*/ 33 w 70"/>
              <a:gd name="T19" fmla="*/ 2 h 30"/>
              <a:gd name="T20" fmla="*/ 37 w 70"/>
              <a:gd name="T21" fmla="*/ 0 h 30"/>
              <a:gd name="T22" fmla="*/ 49 w 70"/>
              <a:gd name="T23" fmla="*/ 3 h 30"/>
              <a:gd name="T24" fmla="*/ 67 w 70"/>
              <a:gd name="T25" fmla="*/ 2 h 30"/>
              <a:gd name="T26" fmla="*/ 69 w 70"/>
              <a:gd name="T27" fmla="*/ 2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0" h="30">
                <a:moveTo>
                  <a:pt x="69" y="2"/>
                </a:moveTo>
                <a:cubicBezTo>
                  <a:pt x="70" y="3"/>
                  <a:pt x="69" y="4"/>
                  <a:pt x="69" y="5"/>
                </a:cubicBezTo>
                <a:cubicBezTo>
                  <a:pt x="69" y="10"/>
                  <a:pt x="69" y="16"/>
                  <a:pt x="69" y="22"/>
                </a:cubicBezTo>
                <a:cubicBezTo>
                  <a:pt x="69" y="24"/>
                  <a:pt x="68" y="25"/>
                  <a:pt x="66" y="26"/>
                </a:cubicBezTo>
                <a:cubicBezTo>
                  <a:pt x="62" y="27"/>
                  <a:pt x="58" y="28"/>
                  <a:pt x="54" y="30"/>
                </a:cubicBezTo>
                <a:cubicBezTo>
                  <a:pt x="52" y="30"/>
                  <a:pt x="51" y="30"/>
                  <a:pt x="50" y="30"/>
                </a:cubicBezTo>
                <a:cubicBezTo>
                  <a:pt x="34" y="25"/>
                  <a:pt x="18" y="20"/>
                  <a:pt x="3" y="15"/>
                </a:cubicBezTo>
                <a:cubicBezTo>
                  <a:pt x="0" y="15"/>
                  <a:pt x="0" y="14"/>
                  <a:pt x="1" y="12"/>
                </a:cubicBezTo>
                <a:cubicBezTo>
                  <a:pt x="3" y="9"/>
                  <a:pt x="5" y="7"/>
                  <a:pt x="9" y="6"/>
                </a:cubicBezTo>
                <a:cubicBezTo>
                  <a:pt x="17" y="5"/>
                  <a:pt x="25" y="3"/>
                  <a:pt x="33" y="2"/>
                </a:cubicBezTo>
                <a:cubicBezTo>
                  <a:pt x="35" y="2"/>
                  <a:pt x="36" y="2"/>
                  <a:pt x="37" y="0"/>
                </a:cubicBezTo>
                <a:cubicBezTo>
                  <a:pt x="41" y="1"/>
                  <a:pt x="45" y="2"/>
                  <a:pt x="49" y="3"/>
                </a:cubicBezTo>
                <a:cubicBezTo>
                  <a:pt x="55" y="4"/>
                  <a:pt x="61" y="4"/>
                  <a:pt x="67" y="2"/>
                </a:cubicBezTo>
                <a:cubicBezTo>
                  <a:pt x="67" y="2"/>
                  <a:pt x="68" y="2"/>
                  <a:pt x="69" y="2"/>
                </a:cubicBezTo>
                <a:close/>
              </a:path>
            </a:pathLst>
          </a:custGeom>
          <a:solidFill>
            <a:srgbClr val="E7474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59" name="Freeform 18"/>
          <p:cNvSpPr>
            <a:spLocks/>
          </p:cNvSpPr>
          <p:nvPr/>
        </p:nvSpPr>
        <p:spPr bwMode="auto">
          <a:xfrm>
            <a:off x="4673600" y="4762501"/>
            <a:ext cx="204788" cy="84138"/>
          </a:xfrm>
          <a:custGeom>
            <a:avLst/>
            <a:gdLst>
              <a:gd name="T0" fmla="*/ 69 w 70"/>
              <a:gd name="T1" fmla="*/ 4 h 29"/>
              <a:gd name="T2" fmla="*/ 69 w 70"/>
              <a:gd name="T3" fmla="*/ 23 h 29"/>
              <a:gd name="T4" fmla="*/ 67 w 70"/>
              <a:gd name="T5" fmla="*/ 25 h 29"/>
              <a:gd name="T6" fmla="*/ 54 w 70"/>
              <a:gd name="T7" fmla="*/ 29 h 29"/>
              <a:gd name="T8" fmla="*/ 50 w 70"/>
              <a:gd name="T9" fmla="*/ 29 h 29"/>
              <a:gd name="T10" fmla="*/ 3 w 70"/>
              <a:gd name="T11" fmla="*/ 15 h 29"/>
              <a:gd name="T12" fmla="*/ 2 w 70"/>
              <a:gd name="T13" fmla="*/ 11 h 29"/>
              <a:gd name="T14" fmla="*/ 9 w 70"/>
              <a:gd name="T15" fmla="*/ 6 h 29"/>
              <a:gd name="T16" fmla="*/ 36 w 70"/>
              <a:gd name="T17" fmla="*/ 0 h 29"/>
              <a:gd name="T18" fmla="*/ 61 w 70"/>
              <a:gd name="T19" fmla="*/ 5 h 29"/>
              <a:gd name="T20" fmla="*/ 69 w 70"/>
              <a:gd name="T21" fmla="*/ 4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70" h="29">
                <a:moveTo>
                  <a:pt x="69" y="4"/>
                </a:moveTo>
                <a:cubicBezTo>
                  <a:pt x="70" y="10"/>
                  <a:pt x="68" y="17"/>
                  <a:pt x="69" y="23"/>
                </a:cubicBezTo>
                <a:cubicBezTo>
                  <a:pt x="69" y="24"/>
                  <a:pt x="68" y="24"/>
                  <a:pt x="67" y="25"/>
                </a:cubicBezTo>
                <a:cubicBezTo>
                  <a:pt x="62" y="26"/>
                  <a:pt x="58" y="27"/>
                  <a:pt x="54" y="29"/>
                </a:cubicBezTo>
                <a:cubicBezTo>
                  <a:pt x="52" y="29"/>
                  <a:pt x="51" y="29"/>
                  <a:pt x="50" y="29"/>
                </a:cubicBezTo>
                <a:cubicBezTo>
                  <a:pt x="34" y="24"/>
                  <a:pt x="19" y="20"/>
                  <a:pt x="3" y="15"/>
                </a:cubicBezTo>
                <a:cubicBezTo>
                  <a:pt x="0" y="14"/>
                  <a:pt x="0" y="14"/>
                  <a:pt x="2" y="11"/>
                </a:cubicBezTo>
                <a:cubicBezTo>
                  <a:pt x="3" y="7"/>
                  <a:pt x="6" y="6"/>
                  <a:pt x="9" y="6"/>
                </a:cubicBezTo>
                <a:cubicBezTo>
                  <a:pt x="18" y="4"/>
                  <a:pt x="27" y="2"/>
                  <a:pt x="36" y="0"/>
                </a:cubicBezTo>
                <a:cubicBezTo>
                  <a:pt x="43" y="6"/>
                  <a:pt x="52" y="6"/>
                  <a:pt x="61" y="5"/>
                </a:cubicBezTo>
                <a:cubicBezTo>
                  <a:pt x="64" y="5"/>
                  <a:pt x="66" y="4"/>
                  <a:pt x="69" y="4"/>
                </a:cubicBezTo>
                <a:close/>
              </a:path>
            </a:pathLst>
          </a:custGeom>
          <a:solidFill>
            <a:srgbClr val="E7474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60" name="Freeform 19"/>
          <p:cNvSpPr>
            <a:spLocks/>
          </p:cNvSpPr>
          <p:nvPr/>
        </p:nvSpPr>
        <p:spPr bwMode="auto">
          <a:xfrm>
            <a:off x="4013200" y="3651251"/>
            <a:ext cx="419100" cy="1120775"/>
          </a:xfrm>
          <a:custGeom>
            <a:avLst/>
            <a:gdLst>
              <a:gd name="T0" fmla="*/ 139 w 143"/>
              <a:gd name="T1" fmla="*/ 249 h 384"/>
              <a:gd name="T2" fmla="*/ 138 w 143"/>
              <a:gd name="T3" fmla="*/ 270 h 384"/>
              <a:gd name="T4" fmla="*/ 135 w 143"/>
              <a:gd name="T5" fmla="*/ 323 h 384"/>
              <a:gd name="T6" fmla="*/ 135 w 143"/>
              <a:gd name="T7" fmla="*/ 325 h 384"/>
              <a:gd name="T8" fmla="*/ 132 w 143"/>
              <a:gd name="T9" fmla="*/ 367 h 384"/>
              <a:gd name="T10" fmla="*/ 132 w 143"/>
              <a:gd name="T11" fmla="*/ 370 h 384"/>
              <a:gd name="T12" fmla="*/ 127 w 143"/>
              <a:gd name="T13" fmla="*/ 377 h 384"/>
              <a:gd name="T14" fmla="*/ 124 w 143"/>
              <a:gd name="T15" fmla="*/ 379 h 384"/>
              <a:gd name="T16" fmla="*/ 123 w 143"/>
              <a:gd name="T17" fmla="*/ 379 h 384"/>
              <a:gd name="T18" fmla="*/ 96 w 143"/>
              <a:gd name="T19" fmla="*/ 381 h 384"/>
              <a:gd name="T20" fmla="*/ 95 w 143"/>
              <a:gd name="T21" fmla="*/ 380 h 384"/>
              <a:gd name="T22" fmla="*/ 87 w 143"/>
              <a:gd name="T23" fmla="*/ 368 h 384"/>
              <a:gd name="T24" fmla="*/ 87 w 143"/>
              <a:gd name="T25" fmla="*/ 367 h 384"/>
              <a:gd name="T26" fmla="*/ 85 w 143"/>
              <a:gd name="T27" fmla="*/ 365 h 384"/>
              <a:gd name="T28" fmla="*/ 80 w 143"/>
              <a:gd name="T29" fmla="*/ 338 h 384"/>
              <a:gd name="T30" fmla="*/ 75 w 143"/>
              <a:gd name="T31" fmla="*/ 297 h 384"/>
              <a:gd name="T32" fmla="*/ 72 w 143"/>
              <a:gd name="T33" fmla="*/ 255 h 384"/>
              <a:gd name="T34" fmla="*/ 72 w 143"/>
              <a:gd name="T35" fmla="*/ 213 h 384"/>
              <a:gd name="T36" fmla="*/ 73 w 143"/>
              <a:gd name="T37" fmla="*/ 194 h 384"/>
              <a:gd name="T38" fmla="*/ 72 w 143"/>
              <a:gd name="T39" fmla="*/ 190 h 384"/>
              <a:gd name="T40" fmla="*/ 63 w 143"/>
              <a:gd name="T41" fmla="*/ 149 h 384"/>
              <a:gd name="T42" fmla="*/ 63 w 143"/>
              <a:gd name="T43" fmla="*/ 149 h 384"/>
              <a:gd name="T44" fmla="*/ 62 w 143"/>
              <a:gd name="T45" fmla="*/ 142 h 384"/>
              <a:gd name="T46" fmla="*/ 57 w 143"/>
              <a:gd name="T47" fmla="*/ 117 h 384"/>
              <a:gd name="T48" fmla="*/ 55 w 143"/>
              <a:gd name="T49" fmla="*/ 97 h 384"/>
              <a:gd name="T50" fmla="*/ 52 w 143"/>
              <a:gd name="T51" fmla="*/ 75 h 384"/>
              <a:gd name="T52" fmla="*/ 49 w 143"/>
              <a:gd name="T53" fmla="*/ 49 h 384"/>
              <a:gd name="T54" fmla="*/ 47 w 143"/>
              <a:gd name="T55" fmla="*/ 35 h 384"/>
              <a:gd name="T56" fmla="*/ 44 w 143"/>
              <a:gd name="T57" fmla="*/ 33 h 384"/>
              <a:gd name="T58" fmla="*/ 26 w 143"/>
              <a:gd name="T59" fmla="*/ 28 h 384"/>
              <a:gd name="T60" fmla="*/ 1 w 143"/>
              <a:gd name="T61" fmla="*/ 11 h 384"/>
              <a:gd name="T62" fmla="*/ 0 w 143"/>
              <a:gd name="T63" fmla="*/ 9 h 384"/>
              <a:gd name="T64" fmla="*/ 2 w 143"/>
              <a:gd name="T65" fmla="*/ 9 h 384"/>
              <a:gd name="T66" fmla="*/ 10 w 143"/>
              <a:gd name="T67" fmla="*/ 10 h 384"/>
              <a:gd name="T68" fmla="*/ 14 w 143"/>
              <a:gd name="T69" fmla="*/ 10 h 384"/>
              <a:gd name="T70" fmla="*/ 19 w 143"/>
              <a:gd name="T71" fmla="*/ 12 h 384"/>
              <a:gd name="T72" fmla="*/ 25 w 143"/>
              <a:gd name="T73" fmla="*/ 12 h 384"/>
              <a:gd name="T74" fmla="*/ 62 w 143"/>
              <a:gd name="T75" fmla="*/ 13 h 384"/>
              <a:gd name="T76" fmla="*/ 94 w 143"/>
              <a:gd name="T77" fmla="*/ 10 h 384"/>
              <a:gd name="T78" fmla="*/ 130 w 143"/>
              <a:gd name="T79" fmla="*/ 3 h 384"/>
              <a:gd name="T80" fmla="*/ 138 w 143"/>
              <a:gd name="T81" fmla="*/ 0 h 384"/>
              <a:gd name="T82" fmla="*/ 139 w 143"/>
              <a:gd name="T83" fmla="*/ 0 h 384"/>
              <a:gd name="T84" fmla="*/ 140 w 143"/>
              <a:gd name="T85" fmla="*/ 56 h 384"/>
              <a:gd name="T86" fmla="*/ 141 w 143"/>
              <a:gd name="T87" fmla="*/ 123 h 384"/>
              <a:gd name="T88" fmla="*/ 143 w 143"/>
              <a:gd name="T89" fmla="*/ 182 h 384"/>
              <a:gd name="T90" fmla="*/ 141 w 143"/>
              <a:gd name="T91" fmla="*/ 212 h 384"/>
              <a:gd name="T92" fmla="*/ 139 w 143"/>
              <a:gd name="T93" fmla="*/ 249 h 3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43" h="384">
                <a:moveTo>
                  <a:pt x="139" y="249"/>
                </a:moveTo>
                <a:cubicBezTo>
                  <a:pt x="139" y="256"/>
                  <a:pt x="138" y="263"/>
                  <a:pt x="138" y="270"/>
                </a:cubicBezTo>
                <a:cubicBezTo>
                  <a:pt x="137" y="288"/>
                  <a:pt x="136" y="306"/>
                  <a:pt x="135" y="323"/>
                </a:cubicBezTo>
                <a:cubicBezTo>
                  <a:pt x="135" y="324"/>
                  <a:pt x="135" y="324"/>
                  <a:pt x="135" y="325"/>
                </a:cubicBezTo>
                <a:cubicBezTo>
                  <a:pt x="134" y="339"/>
                  <a:pt x="133" y="353"/>
                  <a:pt x="132" y="367"/>
                </a:cubicBezTo>
                <a:cubicBezTo>
                  <a:pt x="132" y="368"/>
                  <a:pt x="132" y="369"/>
                  <a:pt x="132" y="370"/>
                </a:cubicBezTo>
                <a:cubicBezTo>
                  <a:pt x="132" y="374"/>
                  <a:pt x="131" y="376"/>
                  <a:pt x="127" y="377"/>
                </a:cubicBezTo>
                <a:cubicBezTo>
                  <a:pt x="126" y="377"/>
                  <a:pt x="124" y="378"/>
                  <a:pt x="124" y="379"/>
                </a:cubicBezTo>
                <a:cubicBezTo>
                  <a:pt x="123" y="379"/>
                  <a:pt x="123" y="379"/>
                  <a:pt x="123" y="379"/>
                </a:cubicBezTo>
                <a:cubicBezTo>
                  <a:pt x="114" y="382"/>
                  <a:pt x="105" y="384"/>
                  <a:pt x="96" y="381"/>
                </a:cubicBezTo>
                <a:cubicBezTo>
                  <a:pt x="95" y="381"/>
                  <a:pt x="95" y="380"/>
                  <a:pt x="95" y="380"/>
                </a:cubicBezTo>
                <a:cubicBezTo>
                  <a:pt x="89" y="379"/>
                  <a:pt x="88" y="373"/>
                  <a:pt x="87" y="368"/>
                </a:cubicBezTo>
                <a:cubicBezTo>
                  <a:pt x="87" y="368"/>
                  <a:pt x="87" y="368"/>
                  <a:pt x="87" y="367"/>
                </a:cubicBezTo>
                <a:cubicBezTo>
                  <a:pt x="86" y="367"/>
                  <a:pt x="86" y="366"/>
                  <a:pt x="85" y="365"/>
                </a:cubicBezTo>
                <a:cubicBezTo>
                  <a:pt x="83" y="356"/>
                  <a:pt x="81" y="347"/>
                  <a:pt x="80" y="338"/>
                </a:cubicBezTo>
                <a:cubicBezTo>
                  <a:pt x="78" y="325"/>
                  <a:pt x="76" y="311"/>
                  <a:pt x="75" y="297"/>
                </a:cubicBezTo>
                <a:cubicBezTo>
                  <a:pt x="74" y="283"/>
                  <a:pt x="73" y="269"/>
                  <a:pt x="72" y="255"/>
                </a:cubicBezTo>
                <a:cubicBezTo>
                  <a:pt x="72" y="241"/>
                  <a:pt x="72" y="227"/>
                  <a:pt x="72" y="213"/>
                </a:cubicBezTo>
                <a:cubicBezTo>
                  <a:pt x="72" y="207"/>
                  <a:pt x="72" y="200"/>
                  <a:pt x="73" y="194"/>
                </a:cubicBezTo>
                <a:cubicBezTo>
                  <a:pt x="73" y="193"/>
                  <a:pt x="73" y="191"/>
                  <a:pt x="72" y="190"/>
                </a:cubicBezTo>
                <a:cubicBezTo>
                  <a:pt x="69" y="177"/>
                  <a:pt x="65" y="163"/>
                  <a:pt x="63" y="149"/>
                </a:cubicBezTo>
                <a:cubicBezTo>
                  <a:pt x="63" y="149"/>
                  <a:pt x="63" y="149"/>
                  <a:pt x="63" y="149"/>
                </a:cubicBezTo>
                <a:cubicBezTo>
                  <a:pt x="64" y="147"/>
                  <a:pt x="63" y="144"/>
                  <a:pt x="62" y="142"/>
                </a:cubicBezTo>
                <a:cubicBezTo>
                  <a:pt x="60" y="134"/>
                  <a:pt x="59" y="125"/>
                  <a:pt x="57" y="117"/>
                </a:cubicBezTo>
                <a:cubicBezTo>
                  <a:pt x="56" y="110"/>
                  <a:pt x="56" y="103"/>
                  <a:pt x="55" y="97"/>
                </a:cubicBezTo>
                <a:cubicBezTo>
                  <a:pt x="54" y="90"/>
                  <a:pt x="53" y="82"/>
                  <a:pt x="52" y="75"/>
                </a:cubicBezTo>
                <a:cubicBezTo>
                  <a:pt x="51" y="66"/>
                  <a:pt x="50" y="58"/>
                  <a:pt x="49" y="49"/>
                </a:cubicBezTo>
                <a:cubicBezTo>
                  <a:pt x="48" y="44"/>
                  <a:pt x="47" y="39"/>
                  <a:pt x="47" y="35"/>
                </a:cubicBezTo>
                <a:cubicBezTo>
                  <a:pt x="47" y="33"/>
                  <a:pt x="45" y="33"/>
                  <a:pt x="44" y="33"/>
                </a:cubicBezTo>
                <a:cubicBezTo>
                  <a:pt x="38" y="32"/>
                  <a:pt x="32" y="30"/>
                  <a:pt x="26" y="28"/>
                </a:cubicBezTo>
                <a:cubicBezTo>
                  <a:pt x="17" y="24"/>
                  <a:pt x="8" y="19"/>
                  <a:pt x="1" y="11"/>
                </a:cubicBezTo>
                <a:cubicBezTo>
                  <a:pt x="1" y="10"/>
                  <a:pt x="0" y="10"/>
                  <a:pt x="0" y="9"/>
                </a:cubicBezTo>
                <a:cubicBezTo>
                  <a:pt x="1" y="8"/>
                  <a:pt x="2" y="9"/>
                  <a:pt x="2" y="9"/>
                </a:cubicBezTo>
                <a:cubicBezTo>
                  <a:pt x="5" y="9"/>
                  <a:pt x="7" y="10"/>
                  <a:pt x="10" y="10"/>
                </a:cubicBezTo>
                <a:cubicBezTo>
                  <a:pt x="11" y="11"/>
                  <a:pt x="13" y="9"/>
                  <a:pt x="14" y="10"/>
                </a:cubicBezTo>
                <a:cubicBezTo>
                  <a:pt x="16" y="12"/>
                  <a:pt x="18" y="11"/>
                  <a:pt x="19" y="12"/>
                </a:cubicBezTo>
                <a:cubicBezTo>
                  <a:pt x="21" y="12"/>
                  <a:pt x="23" y="12"/>
                  <a:pt x="25" y="12"/>
                </a:cubicBezTo>
                <a:cubicBezTo>
                  <a:pt x="37" y="12"/>
                  <a:pt x="50" y="14"/>
                  <a:pt x="62" y="13"/>
                </a:cubicBezTo>
                <a:cubicBezTo>
                  <a:pt x="73" y="13"/>
                  <a:pt x="84" y="12"/>
                  <a:pt x="94" y="10"/>
                </a:cubicBezTo>
                <a:cubicBezTo>
                  <a:pt x="106" y="8"/>
                  <a:pt x="118" y="6"/>
                  <a:pt x="130" y="3"/>
                </a:cubicBezTo>
                <a:cubicBezTo>
                  <a:pt x="132" y="2"/>
                  <a:pt x="135" y="1"/>
                  <a:pt x="138" y="0"/>
                </a:cubicBezTo>
                <a:cubicBezTo>
                  <a:pt x="138" y="0"/>
                  <a:pt x="139" y="0"/>
                  <a:pt x="139" y="0"/>
                </a:cubicBezTo>
                <a:cubicBezTo>
                  <a:pt x="140" y="19"/>
                  <a:pt x="140" y="38"/>
                  <a:pt x="140" y="56"/>
                </a:cubicBezTo>
                <a:cubicBezTo>
                  <a:pt x="141" y="79"/>
                  <a:pt x="141" y="101"/>
                  <a:pt x="141" y="123"/>
                </a:cubicBezTo>
                <a:cubicBezTo>
                  <a:pt x="142" y="143"/>
                  <a:pt x="142" y="162"/>
                  <a:pt x="143" y="182"/>
                </a:cubicBezTo>
                <a:cubicBezTo>
                  <a:pt x="143" y="192"/>
                  <a:pt x="142" y="202"/>
                  <a:pt x="141" y="212"/>
                </a:cubicBezTo>
                <a:cubicBezTo>
                  <a:pt x="141" y="224"/>
                  <a:pt x="140" y="236"/>
                  <a:pt x="139" y="249"/>
                </a:cubicBezTo>
                <a:close/>
              </a:path>
            </a:pathLst>
          </a:custGeom>
          <a:solidFill>
            <a:srgbClr val="2B45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61" name="Freeform 20"/>
          <p:cNvSpPr>
            <a:spLocks/>
          </p:cNvSpPr>
          <p:nvPr/>
        </p:nvSpPr>
        <p:spPr bwMode="auto">
          <a:xfrm>
            <a:off x="3954463" y="4748213"/>
            <a:ext cx="234950" cy="93663"/>
          </a:xfrm>
          <a:custGeom>
            <a:avLst/>
            <a:gdLst>
              <a:gd name="T0" fmla="*/ 6 w 80"/>
              <a:gd name="T1" fmla="*/ 1 h 32"/>
              <a:gd name="T2" fmla="*/ 29 w 80"/>
              <a:gd name="T3" fmla="*/ 1 h 32"/>
              <a:gd name="T4" fmla="*/ 35 w 80"/>
              <a:gd name="T5" fmla="*/ 0 h 32"/>
              <a:gd name="T6" fmla="*/ 65 w 80"/>
              <a:gd name="T7" fmla="*/ 2 h 32"/>
              <a:gd name="T8" fmla="*/ 79 w 80"/>
              <a:gd name="T9" fmla="*/ 11 h 32"/>
              <a:gd name="T10" fmla="*/ 78 w 80"/>
              <a:gd name="T11" fmla="*/ 14 h 32"/>
              <a:gd name="T12" fmla="*/ 17 w 80"/>
              <a:gd name="T13" fmla="*/ 32 h 32"/>
              <a:gd name="T14" fmla="*/ 14 w 80"/>
              <a:gd name="T15" fmla="*/ 32 h 32"/>
              <a:gd name="T16" fmla="*/ 3 w 80"/>
              <a:gd name="T17" fmla="*/ 28 h 32"/>
              <a:gd name="T18" fmla="*/ 1 w 80"/>
              <a:gd name="T19" fmla="*/ 25 h 32"/>
              <a:gd name="T20" fmla="*/ 6 w 80"/>
              <a:gd name="T21" fmla="*/ 1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0" h="32">
                <a:moveTo>
                  <a:pt x="6" y="1"/>
                </a:moveTo>
                <a:cubicBezTo>
                  <a:pt x="14" y="3"/>
                  <a:pt x="22" y="2"/>
                  <a:pt x="29" y="1"/>
                </a:cubicBezTo>
                <a:cubicBezTo>
                  <a:pt x="31" y="0"/>
                  <a:pt x="33" y="1"/>
                  <a:pt x="35" y="0"/>
                </a:cubicBezTo>
                <a:cubicBezTo>
                  <a:pt x="45" y="1"/>
                  <a:pt x="55" y="1"/>
                  <a:pt x="65" y="2"/>
                </a:cubicBezTo>
                <a:cubicBezTo>
                  <a:pt x="71" y="2"/>
                  <a:pt x="76" y="6"/>
                  <a:pt x="79" y="11"/>
                </a:cubicBezTo>
                <a:cubicBezTo>
                  <a:pt x="80" y="13"/>
                  <a:pt x="80" y="13"/>
                  <a:pt x="78" y="14"/>
                </a:cubicBezTo>
                <a:cubicBezTo>
                  <a:pt x="58" y="20"/>
                  <a:pt x="38" y="26"/>
                  <a:pt x="17" y="32"/>
                </a:cubicBezTo>
                <a:cubicBezTo>
                  <a:pt x="16" y="32"/>
                  <a:pt x="15" y="32"/>
                  <a:pt x="14" y="32"/>
                </a:cubicBezTo>
                <a:cubicBezTo>
                  <a:pt x="10" y="31"/>
                  <a:pt x="6" y="29"/>
                  <a:pt x="3" y="28"/>
                </a:cubicBezTo>
                <a:cubicBezTo>
                  <a:pt x="0" y="28"/>
                  <a:pt x="0" y="27"/>
                  <a:pt x="1" y="25"/>
                </a:cubicBezTo>
                <a:cubicBezTo>
                  <a:pt x="3" y="17"/>
                  <a:pt x="4" y="9"/>
                  <a:pt x="6" y="1"/>
                </a:cubicBezTo>
                <a:close/>
              </a:path>
            </a:pathLst>
          </a:custGeom>
          <a:solidFill>
            <a:srgbClr val="1720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62" name="Freeform 21"/>
          <p:cNvSpPr>
            <a:spLocks/>
          </p:cNvSpPr>
          <p:nvPr/>
        </p:nvSpPr>
        <p:spPr bwMode="auto">
          <a:xfrm>
            <a:off x="4276725" y="4756151"/>
            <a:ext cx="233363" cy="93663"/>
          </a:xfrm>
          <a:custGeom>
            <a:avLst/>
            <a:gdLst>
              <a:gd name="T0" fmla="*/ 6 w 80"/>
              <a:gd name="T1" fmla="*/ 2 h 32"/>
              <a:gd name="T2" fmla="*/ 7 w 80"/>
              <a:gd name="T3" fmla="*/ 2 h 32"/>
              <a:gd name="T4" fmla="*/ 32 w 80"/>
              <a:gd name="T5" fmla="*/ 0 h 32"/>
              <a:gd name="T6" fmla="*/ 34 w 80"/>
              <a:gd name="T7" fmla="*/ 0 h 32"/>
              <a:gd name="T8" fmla="*/ 63 w 80"/>
              <a:gd name="T9" fmla="*/ 1 h 32"/>
              <a:gd name="T10" fmla="*/ 80 w 80"/>
              <a:gd name="T11" fmla="*/ 13 h 32"/>
              <a:gd name="T12" fmla="*/ 32 w 80"/>
              <a:gd name="T13" fmla="*/ 27 h 32"/>
              <a:gd name="T14" fmla="*/ 18 w 80"/>
              <a:gd name="T15" fmla="*/ 31 h 32"/>
              <a:gd name="T16" fmla="*/ 13 w 80"/>
              <a:gd name="T17" fmla="*/ 31 h 32"/>
              <a:gd name="T18" fmla="*/ 2 w 80"/>
              <a:gd name="T19" fmla="*/ 28 h 32"/>
              <a:gd name="T20" fmla="*/ 0 w 80"/>
              <a:gd name="T21" fmla="*/ 25 h 32"/>
              <a:gd name="T22" fmla="*/ 6 w 80"/>
              <a:gd name="T23" fmla="*/ 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0" h="32">
                <a:moveTo>
                  <a:pt x="6" y="2"/>
                </a:moveTo>
                <a:cubicBezTo>
                  <a:pt x="6" y="2"/>
                  <a:pt x="6" y="1"/>
                  <a:pt x="7" y="2"/>
                </a:cubicBezTo>
                <a:cubicBezTo>
                  <a:pt x="15" y="4"/>
                  <a:pt x="24" y="2"/>
                  <a:pt x="32" y="0"/>
                </a:cubicBezTo>
                <a:cubicBezTo>
                  <a:pt x="33" y="0"/>
                  <a:pt x="33" y="0"/>
                  <a:pt x="34" y="0"/>
                </a:cubicBezTo>
                <a:cubicBezTo>
                  <a:pt x="43" y="0"/>
                  <a:pt x="53" y="0"/>
                  <a:pt x="63" y="1"/>
                </a:cubicBezTo>
                <a:cubicBezTo>
                  <a:pt x="70" y="1"/>
                  <a:pt x="77" y="6"/>
                  <a:pt x="80" y="13"/>
                </a:cubicBezTo>
                <a:cubicBezTo>
                  <a:pt x="64" y="18"/>
                  <a:pt x="48" y="22"/>
                  <a:pt x="32" y="27"/>
                </a:cubicBezTo>
                <a:cubicBezTo>
                  <a:pt x="27" y="28"/>
                  <a:pt x="23" y="30"/>
                  <a:pt x="18" y="31"/>
                </a:cubicBezTo>
                <a:cubicBezTo>
                  <a:pt x="16" y="32"/>
                  <a:pt x="15" y="32"/>
                  <a:pt x="13" y="31"/>
                </a:cubicBezTo>
                <a:cubicBezTo>
                  <a:pt x="9" y="30"/>
                  <a:pt x="6" y="29"/>
                  <a:pt x="2" y="28"/>
                </a:cubicBezTo>
                <a:cubicBezTo>
                  <a:pt x="0" y="27"/>
                  <a:pt x="0" y="27"/>
                  <a:pt x="0" y="25"/>
                </a:cubicBezTo>
                <a:cubicBezTo>
                  <a:pt x="2" y="17"/>
                  <a:pt x="4" y="10"/>
                  <a:pt x="6" y="2"/>
                </a:cubicBezTo>
                <a:close/>
              </a:path>
            </a:pathLst>
          </a:custGeom>
          <a:solidFill>
            <a:srgbClr val="1720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63" name="Freeform 22"/>
          <p:cNvSpPr>
            <a:spLocks/>
          </p:cNvSpPr>
          <p:nvPr/>
        </p:nvSpPr>
        <p:spPr bwMode="auto">
          <a:xfrm>
            <a:off x="4057650" y="2343151"/>
            <a:ext cx="298450" cy="366713"/>
          </a:xfrm>
          <a:custGeom>
            <a:avLst/>
            <a:gdLst>
              <a:gd name="T0" fmla="*/ 100 w 102"/>
              <a:gd name="T1" fmla="*/ 24 h 126"/>
              <a:gd name="T2" fmla="*/ 98 w 102"/>
              <a:gd name="T3" fmla="*/ 40 h 126"/>
              <a:gd name="T4" fmla="*/ 95 w 102"/>
              <a:gd name="T5" fmla="*/ 48 h 126"/>
              <a:gd name="T6" fmla="*/ 81 w 102"/>
              <a:gd name="T7" fmla="*/ 104 h 126"/>
              <a:gd name="T8" fmla="*/ 66 w 102"/>
              <a:gd name="T9" fmla="*/ 119 h 126"/>
              <a:gd name="T10" fmla="*/ 52 w 102"/>
              <a:gd name="T11" fmla="*/ 125 h 126"/>
              <a:gd name="T12" fmla="*/ 26 w 102"/>
              <a:gd name="T13" fmla="*/ 112 h 126"/>
              <a:gd name="T14" fmla="*/ 13 w 102"/>
              <a:gd name="T15" fmla="*/ 87 h 126"/>
              <a:gd name="T16" fmla="*/ 8 w 102"/>
              <a:gd name="T17" fmla="*/ 78 h 126"/>
              <a:gd name="T18" fmla="*/ 7 w 102"/>
              <a:gd name="T19" fmla="*/ 75 h 126"/>
              <a:gd name="T20" fmla="*/ 0 w 102"/>
              <a:gd name="T21" fmla="*/ 54 h 126"/>
              <a:gd name="T22" fmla="*/ 5 w 102"/>
              <a:gd name="T23" fmla="*/ 29 h 126"/>
              <a:gd name="T24" fmla="*/ 20 w 102"/>
              <a:gd name="T25" fmla="*/ 18 h 126"/>
              <a:gd name="T26" fmla="*/ 23 w 102"/>
              <a:gd name="T27" fmla="*/ 16 h 126"/>
              <a:gd name="T28" fmla="*/ 37 w 102"/>
              <a:gd name="T29" fmla="*/ 1 h 126"/>
              <a:gd name="T30" fmla="*/ 49 w 102"/>
              <a:gd name="T31" fmla="*/ 3 h 126"/>
              <a:gd name="T32" fmla="*/ 64 w 102"/>
              <a:gd name="T33" fmla="*/ 5 h 126"/>
              <a:gd name="T34" fmla="*/ 79 w 102"/>
              <a:gd name="T35" fmla="*/ 10 h 126"/>
              <a:gd name="T36" fmla="*/ 90 w 102"/>
              <a:gd name="T37" fmla="*/ 18 h 126"/>
              <a:gd name="T38" fmla="*/ 100 w 102"/>
              <a:gd name="T39" fmla="*/ 24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02" h="126">
                <a:moveTo>
                  <a:pt x="100" y="24"/>
                </a:moveTo>
                <a:cubicBezTo>
                  <a:pt x="102" y="29"/>
                  <a:pt x="101" y="35"/>
                  <a:pt x="98" y="40"/>
                </a:cubicBezTo>
                <a:cubicBezTo>
                  <a:pt x="96" y="42"/>
                  <a:pt x="95" y="45"/>
                  <a:pt x="95" y="48"/>
                </a:cubicBezTo>
                <a:cubicBezTo>
                  <a:pt x="96" y="68"/>
                  <a:pt x="92" y="87"/>
                  <a:pt x="81" y="104"/>
                </a:cubicBezTo>
                <a:cubicBezTo>
                  <a:pt x="77" y="110"/>
                  <a:pt x="72" y="115"/>
                  <a:pt x="66" y="119"/>
                </a:cubicBezTo>
                <a:cubicBezTo>
                  <a:pt x="62" y="123"/>
                  <a:pt x="57" y="124"/>
                  <a:pt x="52" y="125"/>
                </a:cubicBezTo>
                <a:cubicBezTo>
                  <a:pt x="41" y="126"/>
                  <a:pt x="33" y="121"/>
                  <a:pt x="26" y="112"/>
                </a:cubicBezTo>
                <a:cubicBezTo>
                  <a:pt x="20" y="105"/>
                  <a:pt x="16" y="96"/>
                  <a:pt x="13" y="87"/>
                </a:cubicBezTo>
                <a:cubicBezTo>
                  <a:pt x="12" y="84"/>
                  <a:pt x="10" y="81"/>
                  <a:pt x="8" y="78"/>
                </a:cubicBezTo>
                <a:cubicBezTo>
                  <a:pt x="8" y="77"/>
                  <a:pt x="7" y="76"/>
                  <a:pt x="7" y="75"/>
                </a:cubicBezTo>
                <a:cubicBezTo>
                  <a:pt x="4" y="68"/>
                  <a:pt x="1" y="62"/>
                  <a:pt x="0" y="54"/>
                </a:cubicBezTo>
                <a:cubicBezTo>
                  <a:pt x="0" y="45"/>
                  <a:pt x="1" y="37"/>
                  <a:pt x="5" y="29"/>
                </a:cubicBezTo>
                <a:cubicBezTo>
                  <a:pt x="9" y="23"/>
                  <a:pt x="14" y="20"/>
                  <a:pt x="20" y="18"/>
                </a:cubicBezTo>
                <a:cubicBezTo>
                  <a:pt x="22" y="18"/>
                  <a:pt x="22" y="17"/>
                  <a:pt x="23" y="16"/>
                </a:cubicBezTo>
                <a:cubicBezTo>
                  <a:pt x="25" y="8"/>
                  <a:pt x="30" y="4"/>
                  <a:pt x="37" y="1"/>
                </a:cubicBezTo>
                <a:cubicBezTo>
                  <a:pt x="41" y="0"/>
                  <a:pt x="45" y="0"/>
                  <a:pt x="49" y="3"/>
                </a:cubicBezTo>
                <a:cubicBezTo>
                  <a:pt x="53" y="7"/>
                  <a:pt x="58" y="8"/>
                  <a:pt x="64" y="5"/>
                </a:cubicBezTo>
                <a:cubicBezTo>
                  <a:pt x="70" y="2"/>
                  <a:pt x="76" y="4"/>
                  <a:pt x="79" y="10"/>
                </a:cubicBezTo>
                <a:cubicBezTo>
                  <a:pt x="81" y="15"/>
                  <a:pt x="85" y="17"/>
                  <a:pt x="90" y="18"/>
                </a:cubicBezTo>
                <a:cubicBezTo>
                  <a:pt x="94" y="19"/>
                  <a:pt x="97" y="21"/>
                  <a:pt x="100" y="24"/>
                </a:cubicBezTo>
                <a:close/>
              </a:path>
            </a:pathLst>
          </a:custGeom>
          <a:solidFill>
            <a:srgbClr val="3D190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64" name="Freeform 23"/>
          <p:cNvSpPr>
            <a:spLocks/>
          </p:cNvSpPr>
          <p:nvPr/>
        </p:nvSpPr>
        <p:spPr bwMode="auto">
          <a:xfrm>
            <a:off x="4267200" y="3011488"/>
            <a:ext cx="561975" cy="274638"/>
          </a:xfrm>
          <a:custGeom>
            <a:avLst/>
            <a:gdLst>
              <a:gd name="T0" fmla="*/ 99 w 192"/>
              <a:gd name="T1" fmla="*/ 90 h 94"/>
              <a:gd name="T2" fmla="*/ 63 w 192"/>
              <a:gd name="T3" fmla="*/ 83 h 94"/>
              <a:gd name="T4" fmla="*/ 53 w 192"/>
              <a:gd name="T5" fmla="*/ 81 h 94"/>
              <a:gd name="T6" fmla="*/ 51 w 192"/>
              <a:gd name="T7" fmla="*/ 81 h 94"/>
              <a:gd name="T8" fmla="*/ 49 w 192"/>
              <a:gd name="T9" fmla="*/ 80 h 94"/>
              <a:gd name="T10" fmla="*/ 29 w 192"/>
              <a:gd name="T11" fmla="*/ 75 h 94"/>
              <a:gd name="T12" fmla="*/ 7 w 192"/>
              <a:gd name="T13" fmla="*/ 66 h 94"/>
              <a:gd name="T14" fmla="*/ 6 w 192"/>
              <a:gd name="T15" fmla="*/ 63 h 94"/>
              <a:gd name="T16" fmla="*/ 9 w 192"/>
              <a:gd name="T17" fmla="*/ 62 h 94"/>
              <a:gd name="T18" fmla="*/ 4 w 192"/>
              <a:gd name="T19" fmla="*/ 57 h 94"/>
              <a:gd name="T20" fmla="*/ 1 w 192"/>
              <a:gd name="T21" fmla="*/ 54 h 94"/>
              <a:gd name="T22" fmla="*/ 2 w 192"/>
              <a:gd name="T23" fmla="*/ 51 h 94"/>
              <a:gd name="T24" fmla="*/ 4 w 192"/>
              <a:gd name="T25" fmla="*/ 52 h 94"/>
              <a:gd name="T26" fmla="*/ 7 w 192"/>
              <a:gd name="T27" fmla="*/ 52 h 94"/>
              <a:gd name="T28" fmla="*/ 3 w 192"/>
              <a:gd name="T29" fmla="*/ 47 h 94"/>
              <a:gd name="T30" fmla="*/ 3 w 192"/>
              <a:gd name="T31" fmla="*/ 43 h 94"/>
              <a:gd name="T32" fmla="*/ 7 w 192"/>
              <a:gd name="T33" fmla="*/ 44 h 94"/>
              <a:gd name="T34" fmla="*/ 21 w 192"/>
              <a:gd name="T35" fmla="*/ 52 h 94"/>
              <a:gd name="T36" fmla="*/ 11 w 192"/>
              <a:gd name="T37" fmla="*/ 43 h 94"/>
              <a:gd name="T38" fmla="*/ 9 w 192"/>
              <a:gd name="T39" fmla="*/ 39 h 94"/>
              <a:gd name="T40" fmla="*/ 14 w 192"/>
              <a:gd name="T41" fmla="*/ 40 h 94"/>
              <a:gd name="T42" fmla="*/ 33 w 192"/>
              <a:gd name="T43" fmla="*/ 52 h 94"/>
              <a:gd name="T44" fmla="*/ 31 w 192"/>
              <a:gd name="T45" fmla="*/ 48 h 94"/>
              <a:gd name="T46" fmla="*/ 31 w 192"/>
              <a:gd name="T47" fmla="*/ 44 h 94"/>
              <a:gd name="T48" fmla="*/ 32 w 192"/>
              <a:gd name="T49" fmla="*/ 43 h 94"/>
              <a:gd name="T50" fmla="*/ 47 w 192"/>
              <a:gd name="T51" fmla="*/ 60 h 94"/>
              <a:gd name="T52" fmla="*/ 51 w 192"/>
              <a:gd name="T53" fmla="*/ 67 h 94"/>
              <a:gd name="T54" fmla="*/ 73 w 192"/>
              <a:gd name="T55" fmla="*/ 65 h 94"/>
              <a:gd name="T56" fmla="*/ 97 w 192"/>
              <a:gd name="T57" fmla="*/ 61 h 94"/>
              <a:gd name="T58" fmla="*/ 100 w 192"/>
              <a:gd name="T59" fmla="*/ 60 h 94"/>
              <a:gd name="T60" fmla="*/ 98 w 192"/>
              <a:gd name="T61" fmla="*/ 58 h 94"/>
              <a:gd name="T62" fmla="*/ 79 w 192"/>
              <a:gd name="T63" fmla="*/ 39 h 94"/>
              <a:gd name="T64" fmla="*/ 79 w 192"/>
              <a:gd name="T65" fmla="*/ 38 h 94"/>
              <a:gd name="T66" fmla="*/ 80 w 192"/>
              <a:gd name="T67" fmla="*/ 38 h 94"/>
              <a:gd name="T68" fmla="*/ 84 w 192"/>
              <a:gd name="T69" fmla="*/ 41 h 94"/>
              <a:gd name="T70" fmla="*/ 102 w 192"/>
              <a:gd name="T71" fmla="*/ 58 h 94"/>
              <a:gd name="T72" fmla="*/ 110 w 192"/>
              <a:gd name="T73" fmla="*/ 66 h 94"/>
              <a:gd name="T74" fmla="*/ 121 w 192"/>
              <a:gd name="T75" fmla="*/ 74 h 94"/>
              <a:gd name="T76" fmla="*/ 137 w 192"/>
              <a:gd name="T77" fmla="*/ 73 h 94"/>
              <a:gd name="T78" fmla="*/ 155 w 192"/>
              <a:gd name="T79" fmla="*/ 60 h 94"/>
              <a:gd name="T80" fmla="*/ 172 w 192"/>
              <a:gd name="T81" fmla="*/ 36 h 94"/>
              <a:gd name="T82" fmla="*/ 184 w 192"/>
              <a:gd name="T83" fmla="*/ 13 h 94"/>
              <a:gd name="T84" fmla="*/ 191 w 192"/>
              <a:gd name="T85" fmla="*/ 1 h 94"/>
              <a:gd name="T86" fmla="*/ 192 w 192"/>
              <a:gd name="T87" fmla="*/ 1 h 94"/>
              <a:gd name="T88" fmla="*/ 189 w 192"/>
              <a:gd name="T89" fmla="*/ 14 h 94"/>
              <a:gd name="T90" fmla="*/ 187 w 192"/>
              <a:gd name="T91" fmla="*/ 26 h 94"/>
              <a:gd name="T92" fmla="*/ 184 w 192"/>
              <a:gd name="T93" fmla="*/ 45 h 94"/>
              <a:gd name="T94" fmla="*/ 180 w 192"/>
              <a:gd name="T95" fmla="*/ 66 h 94"/>
              <a:gd name="T96" fmla="*/ 178 w 192"/>
              <a:gd name="T97" fmla="*/ 75 h 94"/>
              <a:gd name="T98" fmla="*/ 170 w 192"/>
              <a:gd name="T99" fmla="*/ 83 h 94"/>
              <a:gd name="T100" fmla="*/ 161 w 192"/>
              <a:gd name="T101" fmla="*/ 88 h 94"/>
              <a:gd name="T102" fmla="*/ 160 w 192"/>
              <a:gd name="T103" fmla="*/ 89 h 94"/>
              <a:gd name="T104" fmla="*/ 135 w 192"/>
              <a:gd name="T105" fmla="*/ 93 h 94"/>
              <a:gd name="T106" fmla="*/ 108 w 192"/>
              <a:gd name="T107" fmla="*/ 92 h 94"/>
              <a:gd name="T108" fmla="*/ 99 w 192"/>
              <a:gd name="T109" fmla="*/ 90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92" h="94">
                <a:moveTo>
                  <a:pt x="99" y="90"/>
                </a:moveTo>
                <a:cubicBezTo>
                  <a:pt x="87" y="88"/>
                  <a:pt x="75" y="86"/>
                  <a:pt x="63" y="83"/>
                </a:cubicBezTo>
                <a:cubicBezTo>
                  <a:pt x="60" y="82"/>
                  <a:pt x="56" y="82"/>
                  <a:pt x="53" y="81"/>
                </a:cubicBezTo>
                <a:cubicBezTo>
                  <a:pt x="52" y="81"/>
                  <a:pt x="52" y="81"/>
                  <a:pt x="51" y="81"/>
                </a:cubicBezTo>
                <a:cubicBezTo>
                  <a:pt x="51" y="81"/>
                  <a:pt x="50" y="80"/>
                  <a:pt x="49" y="80"/>
                </a:cubicBezTo>
                <a:cubicBezTo>
                  <a:pt x="43" y="78"/>
                  <a:pt x="36" y="76"/>
                  <a:pt x="29" y="75"/>
                </a:cubicBezTo>
                <a:cubicBezTo>
                  <a:pt x="21" y="74"/>
                  <a:pt x="13" y="71"/>
                  <a:pt x="7" y="66"/>
                </a:cubicBezTo>
                <a:cubicBezTo>
                  <a:pt x="6" y="65"/>
                  <a:pt x="5" y="65"/>
                  <a:pt x="6" y="63"/>
                </a:cubicBezTo>
                <a:cubicBezTo>
                  <a:pt x="6" y="62"/>
                  <a:pt x="8" y="62"/>
                  <a:pt x="9" y="62"/>
                </a:cubicBezTo>
                <a:cubicBezTo>
                  <a:pt x="7" y="60"/>
                  <a:pt x="6" y="59"/>
                  <a:pt x="4" y="57"/>
                </a:cubicBezTo>
                <a:cubicBezTo>
                  <a:pt x="3" y="57"/>
                  <a:pt x="2" y="56"/>
                  <a:pt x="1" y="54"/>
                </a:cubicBezTo>
                <a:cubicBezTo>
                  <a:pt x="1" y="53"/>
                  <a:pt x="0" y="52"/>
                  <a:pt x="2" y="51"/>
                </a:cubicBezTo>
                <a:cubicBezTo>
                  <a:pt x="3" y="51"/>
                  <a:pt x="4" y="51"/>
                  <a:pt x="4" y="52"/>
                </a:cubicBezTo>
                <a:cubicBezTo>
                  <a:pt x="5" y="52"/>
                  <a:pt x="5" y="53"/>
                  <a:pt x="7" y="52"/>
                </a:cubicBezTo>
                <a:cubicBezTo>
                  <a:pt x="5" y="51"/>
                  <a:pt x="4" y="49"/>
                  <a:pt x="3" y="47"/>
                </a:cubicBezTo>
                <a:cubicBezTo>
                  <a:pt x="2" y="46"/>
                  <a:pt x="2" y="45"/>
                  <a:pt x="3" y="43"/>
                </a:cubicBezTo>
                <a:cubicBezTo>
                  <a:pt x="4" y="42"/>
                  <a:pt x="5" y="43"/>
                  <a:pt x="7" y="44"/>
                </a:cubicBezTo>
                <a:cubicBezTo>
                  <a:pt x="11" y="47"/>
                  <a:pt x="16" y="50"/>
                  <a:pt x="21" y="52"/>
                </a:cubicBezTo>
                <a:cubicBezTo>
                  <a:pt x="17" y="49"/>
                  <a:pt x="14" y="47"/>
                  <a:pt x="11" y="43"/>
                </a:cubicBezTo>
                <a:cubicBezTo>
                  <a:pt x="9" y="42"/>
                  <a:pt x="8" y="41"/>
                  <a:pt x="9" y="39"/>
                </a:cubicBezTo>
                <a:cubicBezTo>
                  <a:pt x="11" y="38"/>
                  <a:pt x="12" y="38"/>
                  <a:pt x="14" y="40"/>
                </a:cubicBezTo>
                <a:cubicBezTo>
                  <a:pt x="20" y="44"/>
                  <a:pt x="26" y="48"/>
                  <a:pt x="33" y="52"/>
                </a:cubicBezTo>
                <a:cubicBezTo>
                  <a:pt x="32" y="50"/>
                  <a:pt x="32" y="49"/>
                  <a:pt x="31" y="48"/>
                </a:cubicBezTo>
                <a:cubicBezTo>
                  <a:pt x="30" y="47"/>
                  <a:pt x="30" y="45"/>
                  <a:pt x="31" y="44"/>
                </a:cubicBezTo>
                <a:cubicBezTo>
                  <a:pt x="31" y="43"/>
                  <a:pt x="31" y="42"/>
                  <a:pt x="32" y="43"/>
                </a:cubicBezTo>
                <a:cubicBezTo>
                  <a:pt x="37" y="48"/>
                  <a:pt x="44" y="53"/>
                  <a:pt x="47" y="60"/>
                </a:cubicBezTo>
                <a:cubicBezTo>
                  <a:pt x="48" y="62"/>
                  <a:pt x="49" y="65"/>
                  <a:pt x="51" y="67"/>
                </a:cubicBezTo>
                <a:cubicBezTo>
                  <a:pt x="59" y="68"/>
                  <a:pt x="66" y="66"/>
                  <a:pt x="73" y="65"/>
                </a:cubicBezTo>
                <a:cubicBezTo>
                  <a:pt x="81" y="64"/>
                  <a:pt x="89" y="63"/>
                  <a:pt x="97" y="61"/>
                </a:cubicBezTo>
                <a:cubicBezTo>
                  <a:pt x="98" y="61"/>
                  <a:pt x="99" y="61"/>
                  <a:pt x="100" y="60"/>
                </a:cubicBezTo>
                <a:cubicBezTo>
                  <a:pt x="100" y="59"/>
                  <a:pt x="99" y="59"/>
                  <a:pt x="98" y="58"/>
                </a:cubicBezTo>
                <a:cubicBezTo>
                  <a:pt x="92" y="52"/>
                  <a:pt x="86" y="45"/>
                  <a:pt x="79" y="39"/>
                </a:cubicBezTo>
                <a:cubicBezTo>
                  <a:pt x="79" y="39"/>
                  <a:pt x="79" y="39"/>
                  <a:pt x="79" y="38"/>
                </a:cubicBezTo>
                <a:cubicBezTo>
                  <a:pt x="79" y="38"/>
                  <a:pt x="80" y="38"/>
                  <a:pt x="80" y="38"/>
                </a:cubicBezTo>
                <a:cubicBezTo>
                  <a:pt x="82" y="39"/>
                  <a:pt x="83" y="40"/>
                  <a:pt x="84" y="41"/>
                </a:cubicBezTo>
                <a:cubicBezTo>
                  <a:pt x="90" y="47"/>
                  <a:pt x="95" y="53"/>
                  <a:pt x="102" y="58"/>
                </a:cubicBezTo>
                <a:cubicBezTo>
                  <a:pt x="104" y="60"/>
                  <a:pt x="107" y="64"/>
                  <a:pt x="110" y="66"/>
                </a:cubicBezTo>
                <a:cubicBezTo>
                  <a:pt x="113" y="69"/>
                  <a:pt x="117" y="72"/>
                  <a:pt x="121" y="74"/>
                </a:cubicBezTo>
                <a:cubicBezTo>
                  <a:pt x="126" y="76"/>
                  <a:pt x="132" y="76"/>
                  <a:pt x="137" y="73"/>
                </a:cubicBezTo>
                <a:cubicBezTo>
                  <a:pt x="143" y="69"/>
                  <a:pt x="150" y="66"/>
                  <a:pt x="155" y="60"/>
                </a:cubicBezTo>
                <a:cubicBezTo>
                  <a:pt x="162" y="53"/>
                  <a:pt x="167" y="44"/>
                  <a:pt x="172" y="36"/>
                </a:cubicBezTo>
                <a:cubicBezTo>
                  <a:pt x="176" y="28"/>
                  <a:pt x="180" y="21"/>
                  <a:pt x="184" y="13"/>
                </a:cubicBezTo>
                <a:cubicBezTo>
                  <a:pt x="187" y="9"/>
                  <a:pt x="190" y="5"/>
                  <a:pt x="191" y="1"/>
                </a:cubicBezTo>
                <a:cubicBezTo>
                  <a:pt x="192" y="0"/>
                  <a:pt x="192" y="0"/>
                  <a:pt x="192" y="1"/>
                </a:cubicBezTo>
                <a:cubicBezTo>
                  <a:pt x="192" y="5"/>
                  <a:pt x="191" y="9"/>
                  <a:pt x="189" y="14"/>
                </a:cubicBezTo>
                <a:cubicBezTo>
                  <a:pt x="189" y="18"/>
                  <a:pt x="188" y="22"/>
                  <a:pt x="187" y="26"/>
                </a:cubicBezTo>
                <a:cubicBezTo>
                  <a:pt x="186" y="33"/>
                  <a:pt x="185" y="39"/>
                  <a:pt x="184" y="45"/>
                </a:cubicBezTo>
                <a:cubicBezTo>
                  <a:pt x="182" y="52"/>
                  <a:pt x="181" y="59"/>
                  <a:pt x="180" y="66"/>
                </a:cubicBezTo>
                <a:cubicBezTo>
                  <a:pt x="179" y="69"/>
                  <a:pt x="179" y="72"/>
                  <a:pt x="178" y="75"/>
                </a:cubicBezTo>
                <a:cubicBezTo>
                  <a:pt x="176" y="79"/>
                  <a:pt x="174" y="81"/>
                  <a:pt x="170" y="83"/>
                </a:cubicBezTo>
                <a:cubicBezTo>
                  <a:pt x="167" y="84"/>
                  <a:pt x="164" y="86"/>
                  <a:pt x="161" y="88"/>
                </a:cubicBezTo>
                <a:cubicBezTo>
                  <a:pt x="160" y="88"/>
                  <a:pt x="160" y="89"/>
                  <a:pt x="160" y="89"/>
                </a:cubicBezTo>
                <a:cubicBezTo>
                  <a:pt x="151" y="92"/>
                  <a:pt x="143" y="92"/>
                  <a:pt x="135" y="93"/>
                </a:cubicBezTo>
                <a:cubicBezTo>
                  <a:pt x="126" y="94"/>
                  <a:pt x="117" y="93"/>
                  <a:pt x="108" y="92"/>
                </a:cubicBezTo>
                <a:cubicBezTo>
                  <a:pt x="105" y="91"/>
                  <a:pt x="102" y="91"/>
                  <a:pt x="99" y="90"/>
                </a:cubicBezTo>
                <a:close/>
              </a:path>
            </a:pathLst>
          </a:custGeom>
          <a:solidFill>
            <a:srgbClr val="F7B7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65" name="Freeform 24"/>
          <p:cNvSpPr>
            <a:spLocks/>
          </p:cNvSpPr>
          <p:nvPr/>
        </p:nvSpPr>
        <p:spPr bwMode="auto">
          <a:xfrm>
            <a:off x="4124325" y="2670176"/>
            <a:ext cx="125413" cy="73025"/>
          </a:xfrm>
          <a:custGeom>
            <a:avLst/>
            <a:gdLst>
              <a:gd name="T0" fmla="*/ 0 w 43"/>
              <a:gd name="T1" fmla="*/ 21 h 25"/>
              <a:gd name="T2" fmla="*/ 2 w 43"/>
              <a:gd name="T3" fmla="*/ 16 h 25"/>
              <a:gd name="T4" fmla="*/ 3 w 43"/>
              <a:gd name="T5" fmla="*/ 0 h 25"/>
              <a:gd name="T6" fmla="*/ 14 w 43"/>
              <a:gd name="T7" fmla="*/ 9 h 25"/>
              <a:gd name="T8" fmla="*/ 39 w 43"/>
              <a:gd name="T9" fmla="*/ 9 h 25"/>
              <a:gd name="T10" fmla="*/ 43 w 43"/>
              <a:gd name="T11" fmla="*/ 7 h 25"/>
              <a:gd name="T12" fmla="*/ 43 w 43"/>
              <a:gd name="T13" fmla="*/ 19 h 25"/>
              <a:gd name="T14" fmla="*/ 20 w 43"/>
              <a:gd name="T15" fmla="*/ 24 h 25"/>
              <a:gd name="T16" fmla="*/ 4 w 43"/>
              <a:gd name="T17" fmla="*/ 22 h 25"/>
              <a:gd name="T18" fmla="*/ 0 w 43"/>
              <a:gd name="T19" fmla="*/ 21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3" h="25">
                <a:moveTo>
                  <a:pt x="0" y="21"/>
                </a:moveTo>
                <a:cubicBezTo>
                  <a:pt x="2" y="20"/>
                  <a:pt x="2" y="19"/>
                  <a:pt x="2" y="16"/>
                </a:cubicBezTo>
                <a:cubicBezTo>
                  <a:pt x="2" y="11"/>
                  <a:pt x="3" y="5"/>
                  <a:pt x="3" y="0"/>
                </a:cubicBezTo>
                <a:cubicBezTo>
                  <a:pt x="6" y="3"/>
                  <a:pt x="10" y="7"/>
                  <a:pt x="14" y="9"/>
                </a:cubicBezTo>
                <a:cubicBezTo>
                  <a:pt x="22" y="14"/>
                  <a:pt x="30" y="13"/>
                  <a:pt x="39" y="9"/>
                </a:cubicBezTo>
                <a:cubicBezTo>
                  <a:pt x="40" y="9"/>
                  <a:pt x="42" y="8"/>
                  <a:pt x="43" y="7"/>
                </a:cubicBezTo>
                <a:cubicBezTo>
                  <a:pt x="43" y="11"/>
                  <a:pt x="43" y="15"/>
                  <a:pt x="43" y="19"/>
                </a:cubicBezTo>
                <a:cubicBezTo>
                  <a:pt x="36" y="22"/>
                  <a:pt x="28" y="25"/>
                  <a:pt x="20" y="24"/>
                </a:cubicBezTo>
                <a:cubicBezTo>
                  <a:pt x="15" y="24"/>
                  <a:pt x="10" y="23"/>
                  <a:pt x="4" y="22"/>
                </a:cubicBezTo>
                <a:cubicBezTo>
                  <a:pt x="3" y="21"/>
                  <a:pt x="1" y="21"/>
                  <a:pt x="0" y="21"/>
                </a:cubicBezTo>
                <a:close/>
              </a:path>
            </a:pathLst>
          </a:custGeom>
          <a:solidFill>
            <a:srgbClr val="F3A98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66" name="Freeform 25"/>
          <p:cNvSpPr>
            <a:spLocks/>
          </p:cNvSpPr>
          <p:nvPr/>
        </p:nvSpPr>
        <p:spPr bwMode="auto">
          <a:xfrm>
            <a:off x="4054475" y="3679826"/>
            <a:ext cx="31750" cy="7938"/>
          </a:xfrm>
          <a:custGeom>
            <a:avLst/>
            <a:gdLst>
              <a:gd name="T0" fmla="*/ 11 w 11"/>
              <a:gd name="T1" fmla="*/ 2 h 3"/>
              <a:gd name="T2" fmla="*/ 2 w 11"/>
              <a:gd name="T3" fmla="*/ 2 h 3"/>
              <a:gd name="T4" fmla="*/ 0 w 11"/>
              <a:gd name="T5" fmla="*/ 0 h 3"/>
              <a:gd name="T6" fmla="*/ 11 w 11"/>
              <a:gd name="T7" fmla="*/ 2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" h="3">
                <a:moveTo>
                  <a:pt x="11" y="2"/>
                </a:moveTo>
                <a:cubicBezTo>
                  <a:pt x="8" y="3"/>
                  <a:pt x="5" y="2"/>
                  <a:pt x="2" y="2"/>
                </a:cubicBezTo>
                <a:cubicBezTo>
                  <a:pt x="1" y="2"/>
                  <a:pt x="0" y="2"/>
                  <a:pt x="0" y="0"/>
                </a:cubicBezTo>
                <a:cubicBezTo>
                  <a:pt x="4" y="1"/>
                  <a:pt x="7" y="1"/>
                  <a:pt x="11" y="2"/>
                </a:cubicBezTo>
                <a:close/>
              </a:path>
            </a:pathLst>
          </a:custGeom>
          <a:solidFill>
            <a:srgbClr val="20375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67" name="Freeform 26"/>
          <p:cNvSpPr>
            <a:spLocks/>
          </p:cNvSpPr>
          <p:nvPr/>
        </p:nvSpPr>
        <p:spPr bwMode="auto">
          <a:xfrm>
            <a:off x="4821238" y="3001963"/>
            <a:ext cx="17463" cy="50800"/>
          </a:xfrm>
          <a:custGeom>
            <a:avLst/>
            <a:gdLst>
              <a:gd name="T0" fmla="*/ 0 w 6"/>
              <a:gd name="T1" fmla="*/ 17 h 17"/>
              <a:gd name="T2" fmla="*/ 3 w 6"/>
              <a:gd name="T3" fmla="*/ 4 h 17"/>
              <a:gd name="T4" fmla="*/ 6 w 6"/>
              <a:gd name="T5" fmla="*/ 0 h 17"/>
              <a:gd name="T6" fmla="*/ 1 w 6"/>
              <a:gd name="T7" fmla="*/ 16 h 17"/>
              <a:gd name="T8" fmla="*/ 0 w 6"/>
              <a:gd name="T9" fmla="*/ 17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17">
                <a:moveTo>
                  <a:pt x="0" y="17"/>
                </a:moveTo>
                <a:cubicBezTo>
                  <a:pt x="2" y="12"/>
                  <a:pt x="2" y="8"/>
                  <a:pt x="3" y="4"/>
                </a:cubicBezTo>
                <a:cubicBezTo>
                  <a:pt x="4" y="2"/>
                  <a:pt x="5" y="1"/>
                  <a:pt x="6" y="0"/>
                </a:cubicBezTo>
                <a:cubicBezTo>
                  <a:pt x="5" y="6"/>
                  <a:pt x="3" y="11"/>
                  <a:pt x="1" y="16"/>
                </a:cubicBezTo>
                <a:cubicBezTo>
                  <a:pt x="1" y="16"/>
                  <a:pt x="1" y="16"/>
                  <a:pt x="0" y="17"/>
                </a:cubicBezTo>
                <a:close/>
              </a:path>
            </a:pathLst>
          </a:custGeom>
          <a:solidFill>
            <a:srgbClr val="CE4D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6" name="Google Shape;1196;p45"/>
          <p:cNvSpPr txBox="1">
            <a:spLocks noGrp="1"/>
          </p:cNvSpPr>
          <p:nvPr>
            <p:ph type="title"/>
          </p:nvPr>
        </p:nvSpPr>
        <p:spPr>
          <a:xfrm>
            <a:off x="2511350" y="4388205"/>
            <a:ext cx="4766680" cy="3277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—SOMEONE FAMOUS</a:t>
            </a:r>
            <a:endParaRPr/>
          </a:p>
        </p:txBody>
      </p:sp>
      <p:sp>
        <p:nvSpPr>
          <p:cNvPr id="1197" name="Google Shape;1197;p45"/>
          <p:cNvSpPr txBox="1">
            <a:spLocks noGrp="1"/>
          </p:cNvSpPr>
          <p:nvPr>
            <p:ph type="subTitle" idx="1"/>
          </p:nvPr>
        </p:nvSpPr>
        <p:spPr>
          <a:xfrm>
            <a:off x="1875099" y="2801072"/>
            <a:ext cx="5789331" cy="10536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 dirty="0"/>
              <a:t>“This is a quote, words full of wisdom that someone important said and can make the reader get inspired.”</a:t>
            </a:r>
            <a:endParaRPr dirty="0"/>
          </a:p>
        </p:txBody>
      </p:sp>
      <p:grpSp>
        <p:nvGrpSpPr>
          <p:cNvPr id="5" name="Grupo 4"/>
          <p:cNvGrpSpPr/>
          <p:nvPr/>
        </p:nvGrpSpPr>
        <p:grpSpPr>
          <a:xfrm>
            <a:off x="3662369" y="582384"/>
            <a:ext cx="2214789" cy="2218688"/>
            <a:chOff x="3570288" y="3022600"/>
            <a:chExt cx="1803400" cy="1806575"/>
          </a:xfrm>
          <a:solidFill>
            <a:schemeClr val="accent6">
              <a:lumMod val="75000"/>
            </a:schemeClr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3570288" y="3557588"/>
              <a:ext cx="600075" cy="1271587"/>
            </a:xfrm>
            <a:custGeom>
              <a:avLst/>
              <a:gdLst>
                <a:gd name="T0" fmla="*/ 31 w 159"/>
                <a:gd name="T1" fmla="*/ 325 h 337"/>
                <a:gd name="T2" fmla="*/ 36 w 159"/>
                <a:gd name="T3" fmla="*/ 265 h 337"/>
                <a:gd name="T4" fmla="*/ 40 w 159"/>
                <a:gd name="T5" fmla="*/ 219 h 337"/>
                <a:gd name="T6" fmla="*/ 39 w 159"/>
                <a:gd name="T7" fmla="*/ 188 h 337"/>
                <a:gd name="T8" fmla="*/ 36 w 159"/>
                <a:gd name="T9" fmla="*/ 127 h 337"/>
                <a:gd name="T10" fmla="*/ 7 w 159"/>
                <a:gd name="T11" fmla="*/ 90 h 337"/>
                <a:gd name="T12" fmla="*/ 20 w 159"/>
                <a:gd name="T13" fmla="*/ 6 h 337"/>
                <a:gd name="T14" fmla="*/ 31 w 159"/>
                <a:gd name="T15" fmla="*/ 9 h 337"/>
                <a:gd name="T16" fmla="*/ 16 w 159"/>
                <a:gd name="T17" fmla="*/ 64 h 337"/>
                <a:gd name="T18" fmla="*/ 52 w 159"/>
                <a:gd name="T19" fmla="*/ 104 h 337"/>
                <a:gd name="T20" fmla="*/ 105 w 159"/>
                <a:gd name="T21" fmla="*/ 109 h 337"/>
                <a:gd name="T22" fmla="*/ 135 w 159"/>
                <a:gd name="T23" fmla="*/ 85 h 337"/>
                <a:gd name="T24" fmla="*/ 149 w 159"/>
                <a:gd name="T25" fmla="*/ 64 h 337"/>
                <a:gd name="T26" fmla="*/ 133 w 159"/>
                <a:gd name="T27" fmla="*/ 8 h 337"/>
                <a:gd name="T28" fmla="*/ 143 w 159"/>
                <a:gd name="T29" fmla="*/ 3 h 337"/>
                <a:gd name="T30" fmla="*/ 159 w 159"/>
                <a:gd name="T31" fmla="*/ 49 h 337"/>
                <a:gd name="T32" fmla="*/ 154 w 159"/>
                <a:gd name="T33" fmla="*/ 67 h 337"/>
                <a:gd name="T34" fmla="*/ 158 w 159"/>
                <a:gd name="T35" fmla="*/ 89 h 337"/>
                <a:gd name="T36" fmla="*/ 150 w 159"/>
                <a:gd name="T37" fmla="*/ 102 h 337"/>
                <a:gd name="T38" fmla="*/ 131 w 159"/>
                <a:gd name="T39" fmla="*/ 123 h 337"/>
                <a:gd name="T40" fmla="*/ 128 w 159"/>
                <a:gd name="T41" fmla="*/ 157 h 337"/>
                <a:gd name="T42" fmla="*/ 125 w 159"/>
                <a:gd name="T43" fmla="*/ 216 h 337"/>
                <a:gd name="T44" fmla="*/ 128 w 159"/>
                <a:gd name="T45" fmla="*/ 259 h 337"/>
                <a:gd name="T46" fmla="*/ 134 w 159"/>
                <a:gd name="T47" fmla="*/ 319 h 337"/>
                <a:gd name="T48" fmla="*/ 133 w 159"/>
                <a:gd name="T49" fmla="*/ 336 h 337"/>
                <a:gd name="T50" fmla="*/ 118 w 159"/>
                <a:gd name="T51" fmla="*/ 336 h 337"/>
                <a:gd name="T52" fmla="*/ 113 w 159"/>
                <a:gd name="T53" fmla="*/ 324 h 337"/>
                <a:gd name="T54" fmla="*/ 84 w 159"/>
                <a:gd name="T55" fmla="*/ 223 h 337"/>
                <a:gd name="T56" fmla="*/ 81 w 159"/>
                <a:gd name="T57" fmla="*/ 223 h 337"/>
                <a:gd name="T58" fmla="*/ 49 w 159"/>
                <a:gd name="T59" fmla="*/ 335 h 337"/>
                <a:gd name="T60" fmla="*/ 32 w 159"/>
                <a:gd name="T61" fmla="*/ 336 h 337"/>
                <a:gd name="T62" fmla="*/ 79 w 159"/>
                <a:gd name="T63" fmla="*/ 167 h 337"/>
                <a:gd name="T64" fmla="*/ 81 w 159"/>
                <a:gd name="T65" fmla="*/ 196 h 337"/>
                <a:gd name="T66" fmla="*/ 82 w 159"/>
                <a:gd name="T67" fmla="*/ 193 h 337"/>
                <a:gd name="T68" fmla="*/ 81 w 159"/>
                <a:gd name="T69" fmla="*/ 138 h 337"/>
                <a:gd name="T70" fmla="*/ 79 w 159"/>
                <a:gd name="T71" fmla="*/ 167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9" h="337">
                  <a:moveTo>
                    <a:pt x="30" y="336"/>
                  </a:moveTo>
                  <a:cubicBezTo>
                    <a:pt x="30" y="332"/>
                    <a:pt x="31" y="328"/>
                    <a:pt x="31" y="325"/>
                  </a:cubicBezTo>
                  <a:cubicBezTo>
                    <a:pt x="32" y="314"/>
                    <a:pt x="33" y="304"/>
                    <a:pt x="34" y="294"/>
                  </a:cubicBezTo>
                  <a:cubicBezTo>
                    <a:pt x="34" y="284"/>
                    <a:pt x="35" y="274"/>
                    <a:pt x="36" y="265"/>
                  </a:cubicBezTo>
                  <a:cubicBezTo>
                    <a:pt x="37" y="254"/>
                    <a:pt x="38" y="243"/>
                    <a:pt x="39" y="232"/>
                  </a:cubicBezTo>
                  <a:cubicBezTo>
                    <a:pt x="39" y="228"/>
                    <a:pt x="40" y="223"/>
                    <a:pt x="40" y="219"/>
                  </a:cubicBezTo>
                  <a:cubicBezTo>
                    <a:pt x="40" y="213"/>
                    <a:pt x="40" y="207"/>
                    <a:pt x="40" y="201"/>
                  </a:cubicBezTo>
                  <a:cubicBezTo>
                    <a:pt x="39" y="197"/>
                    <a:pt x="39" y="192"/>
                    <a:pt x="39" y="188"/>
                  </a:cubicBezTo>
                  <a:cubicBezTo>
                    <a:pt x="38" y="174"/>
                    <a:pt x="38" y="160"/>
                    <a:pt x="37" y="146"/>
                  </a:cubicBezTo>
                  <a:cubicBezTo>
                    <a:pt x="37" y="140"/>
                    <a:pt x="36" y="133"/>
                    <a:pt x="36" y="127"/>
                  </a:cubicBezTo>
                  <a:cubicBezTo>
                    <a:pt x="36" y="125"/>
                    <a:pt x="35" y="124"/>
                    <a:pt x="34" y="123"/>
                  </a:cubicBezTo>
                  <a:cubicBezTo>
                    <a:pt x="24" y="113"/>
                    <a:pt x="14" y="102"/>
                    <a:pt x="7" y="90"/>
                  </a:cubicBezTo>
                  <a:cubicBezTo>
                    <a:pt x="1" y="81"/>
                    <a:pt x="0" y="72"/>
                    <a:pt x="3" y="61"/>
                  </a:cubicBezTo>
                  <a:cubicBezTo>
                    <a:pt x="8" y="43"/>
                    <a:pt x="14" y="24"/>
                    <a:pt x="20" y="6"/>
                  </a:cubicBezTo>
                  <a:cubicBezTo>
                    <a:pt x="21" y="2"/>
                    <a:pt x="24" y="0"/>
                    <a:pt x="28" y="1"/>
                  </a:cubicBezTo>
                  <a:cubicBezTo>
                    <a:pt x="31" y="2"/>
                    <a:pt x="32" y="5"/>
                    <a:pt x="31" y="9"/>
                  </a:cubicBezTo>
                  <a:cubicBezTo>
                    <a:pt x="28" y="22"/>
                    <a:pt x="24" y="35"/>
                    <a:pt x="21" y="47"/>
                  </a:cubicBezTo>
                  <a:cubicBezTo>
                    <a:pt x="19" y="53"/>
                    <a:pt x="17" y="59"/>
                    <a:pt x="16" y="64"/>
                  </a:cubicBezTo>
                  <a:cubicBezTo>
                    <a:pt x="16" y="65"/>
                    <a:pt x="16" y="66"/>
                    <a:pt x="16" y="67"/>
                  </a:cubicBezTo>
                  <a:cubicBezTo>
                    <a:pt x="26" y="82"/>
                    <a:pt x="37" y="94"/>
                    <a:pt x="52" y="104"/>
                  </a:cubicBezTo>
                  <a:cubicBezTo>
                    <a:pt x="59" y="109"/>
                    <a:pt x="67" y="112"/>
                    <a:pt x="75" y="114"/>
                  </a:cubicBezTo>
                  <a:cubicBezTo>
                    <a:pt x="86" y="116"/>
                    <a:pt x="96" y="113"/>
                    <a:pt x="105" y="109"/>
                  </a:cubicBezTo>
                  <a:cubicBezTo>
                    <a:pt x="112" y="105"/>
                    <a:pt x="119" y="101"/>
                    <a:pt x="124" y="95"/>
                  </a:cubicBezTo>
                  <a:cubicBezTo>
                    <a:pt x="128" y="92"/>
                    <a:pt x="132" y="89"/>
                    <a:pt x="135" y="85"/>
                  </a:cubicBezTo>
                  <a:cubicBezTo>
                    <a:pt x="140" y="79"/>
                    <a:pt x="144" y="73"/>
                    <a:pt x="149" y="67"/>
                  </a:cubicBezTo>
                  <a:cubicBezTo>
                    <a:pt x="149" y="67"/>
                    <a:pt x="149" y="65"/>
                    <a:pt x="149" y="64"/>
                  </a:cubicBezTo>
                  <a:cubicBezTo>
                    <a:pt x="147" y="55"/>
                    <a:pt x="144" y="45"/>
                    <a:pt x="141" y="36"/>
                  </a:cubicBezTo>
                  <a:cubicBezTo>
                    <a:pt x="139" y="26"/>
                    <a:pt x="136" y="17"/>
                    <a:pt x="133" y="8"/>
                  </a:cubicBezTo>
                  <a:cubicBezTo>
                    <a:pt x="133" y="6"/>
                    <a:pt x="134" y="3"/>
                    <a:pt x="136" y="2"/>
                  </a:cubicBezTo>
                  <a:cubicBezTo>
                    <a:pt x="139" y="0"/>
                    <a:pt x="142" y="1"/>
                    <a:pt x="143" y="3"/>
                  </a:cubicBezTo>
                  <a:cubicBezTo>
                    <a:pt x="144" y="4"/>
                    <a:pt x="144" y="4"/>
                    <a:pt x="145" y="5"/>
                  </a:cubicBezTo>
                  <a:cubicBezTo>
                    <a:pt x="149" y="20"/>
                    <a:pt x="154" y="35"/>
                    <a:pt x="159" y="49"/>
                  </a:cubicBezTo>
                  <a:cubicBezTo>
                    <a:pt x="159" y="50"/>
                    <a:pt x="159" y="51"/>
                    <a:pt x="158" y="52"/>
                  </a:cubicBezTo>
                  <a:cubicBezTo>
                    <a:pt x="157" y="57"/>
                    <a:pt x="155" y="62"/>
                    <a:pt x="154" y="67"/>
                  </a:cubicBezTo>
                  <a:cubicBezTo>
                    <a:pt x="153" y="73"/>
                    <a:pt x="154" y="78"/>
                    <a:pt x="156" y="84"/>
                  </a:cubicBezTo>
                  <a:cubicBezTo>
                    <a:pt x="157" y="86"/>
                    <a:pt x="158" y="87"/>
                    <a:pt x="158" y="89"/>
                  </a:cubicBezTo>
                  <a:cubicBezTo>
                    <a:pt x="158" y="90"/>
                    <a:pt x="158" y="90"/>
                    <a:pt x="158" y="90"/>
                  </a:cubicBezTo>
                  <a:cubicBezTo>
                    <a:pt x="156" y="94"/>
                    <a:pt x="153" y="98"/>
                    <a:pt x="150" y="102"/>
                  </a:cubicBezTo>
                  <a:cubicBezTo>
                    <a:pt x="147" y="106"/>
                    <a:pt x="143" y="110"/>
                    <a:pt x="140" y="114"/>
                  </a:cubicBezTo>
                  <a:cubicBezTo>
                    <a:pt x="137" y="117"/>
                    <a:pt x="134" y="120"/>
                    <a:pt x="131" y="123"/>
                  </a:cubicBezTo>
                  <a:cubicBezTo>
                    <a:pt x="130" y="124"/>
                    <a:pt x="129" y="125"/>
                    <a:pt x="129" y="126"/>
                  </a:cubicBezTo>
                  <a:cubicBezTo>
                    <a:pt x="129" y="137"/>
                    <a:pt x="128" y="147"/>
                    <a:pt x="128" y="157"/>
                  </a:cubicBezTo>
                  <a:cubicBezTo>
                    <a:pt x="127" y="167"/>
                    <a:pt x="127" y="178"/>
                    <a:pt x="126" y="188"/>
                  </a:cubicBezTo>
                  <a:cubicBezTo>
                    <a:pt x="126" y="197"/>
                    <a:pt x="125" y="207"/>
                    <a:pt x="125" y="216"/>
                  </a:cubicBezTo>
                  <a:cubicBezTo>
                    <a:pt x="125" y="220"/>
                    <a:pt x="125" y="224"/>
                    <a:pt x="126" y="228"/>
                  </a:cubicBezTo>
                  <a:cubicBezTo>
                    <a:pt x="127" y="238"/>
                    <a:pt x="128" y="248"/>
                    <a:pt x="128" y="259"/>
                  </a:cubicBezTo>
                  <a:cubicBezTo>
                    <a:pt x="129" y="270"/>
                    <a:pt x="130" y="281"/>
                    <a:pt x="131" y="292"/>
                  </a:cubicBezTo>
                  <a:cubicBezTo>
                    <a:pt x="132" y="301"/>
                    <a:pt x="133" y="310"/>
                    <a:pt x="134" y="319"/>
                  </a:cubicBezTo>
                  <a:cubicBezTo>
                    <a:pt x="134" y="324"/>
                    <a:pt x="134" y="329"/>
                    <a:pt x="135" y="335"/>
                  </a:cubicBezTo>
                  <a:cubicBezTo>
                    <a:pt x="135" y="336"/>
                    <a:pt x="134" y="336"/>
                    <a:pt x="133" y="336"/>
                  </a:cubicBezTo>
                  <a:cubicBezTo>
                    <a:pt x="130" y="336"/>
                    <a:pt x="127" y="336"/>
                    <a:pt x="124" y="336"/>
                  </a:cubicBezTo>
                  <a:cubicBezTo>
                    <a:pt x="122" y="336"/>
                    <a:pt x="120" y="336"/>
                    <a:pt x="118" y="336"/>
                  </a:cubicBezTo>
                  <a:cubicBezTo>
                    <a:pt x="117" y="337"/>
                    <a:pt x="116" y="336"/>
                    <a:pt x="116" y="335"/>
                  </a:cubicBezTo>
                  <a:cubicBezTo>
                    <a:pt x="115" y="331"/>
                    <a:pt x="114" y="328"/>
                    <a:pt x="113" y="324"/>
                  </a:cubicBezTo>
                  <a:cubicBezTo>
                    <a:pt x="107" y="302"/>
                    <a:pt x="100" y="279"/>
                    <a:pt x="94" y="257"/>
                  </a:cubicBezTo>
                  <a:cubicBezTo>
                    <a:pt x="91" y="246"/>
                    <a:pt x="88" y="235"/>
                    <a:pt x="84" y="223"/>
                  </a:cubicBezTo>
                  <a:cubicBezTo>
                    <a:pt x="84" y="222"/>
                    <a:pt x="84" y="221"/>
                    <a:pt x="83" y="221"/>
                  </a:cubicBezTo>
                  <a:cubicBezTo>
                    <a:pt x="81" y="221"/>
                    <a:pt x="81" y="222"/>
                    <a:pt x="81" y="223"/>
                  </a:cubicBezTo>
                  <a:cubicBezTo>
                    <a:pt x="72" y="253"/>
                    <a:pt x="64" y="283"/>
                    <a:pt x="55" y="313"/>
                  </a:cubicBezTo>
                  <a:cubicBezTo>
                    <a:pt x="53" y="320"/>
                    <a:pt x="51" y="327"/>
                    <a:pt x="49" y="335"/>
                  </a:cubicBezTo>
                  <a:cubicBezTo>
                    <a:pt x="49" y="336"/>
                    <a:pt x="48" y="336"/>
                    <a:pt x="47" y="336"/>
                  </a:cubicBezTo>
                  <a:cubicBezTo>
                    <a:pt x="42" y="336"/>
                    <a:pt x="37" y="336"/>
                    <a:pt x="32" y="336"/>
                  </a:cubicBezTo>
                  <a:cubicBezTo>
                    <a:pt x="31" y="336"/>
                    <a:pt x="31" y="336"/>
                    <a:pt x="30" y="336"/>
                  </a:cubicBezTo>
                  <a:close/>
                  <a:moveTo>
                    <a:pt x="79" y="167"/>
                  </a:moveTo>
                  <a:cubicBezTo>
                    <a:pt x="79" y="176"/>
                    <a:pt x="79" y="185"/>
                    <a:pt x="79" y="193"/>
                  </a:cubicBezTo>
                  <a:cubicBezTo>
                    <a:pt x="79" y="195"/>
                    <a:pt x="79" y="196"/>
                    <a:pt x="81" y="196"/>
                  </a:cubicBezTo>
                  <a:cubicBezTo>
                    <a:pt x="82" y="196"/>
                    <a:pt x="82" y="195"/>
                    <a:pt x="82" y="193"/>
                  </a:cubicBezTo>
                  <a:cubicBezTo>
                    <a:pt x="82" y="193"/>
                    <a:pt x="82" y="193"/>
                    <a:pt x="82" y="193"/>
                  </a:cubicBezTo>
                  <a:cubicBezTo>
                    <a:pt x="82" y="176"/>
                    <a:pt x="82" y="158"/>
                    <a:pt x="82" y="141"/>
                  </a:cubicBezTo>
                  <a:cubicBezTo>
                    <a:pt x="82" y="139"/>
                    <a:pt x="82" y="138"/>
                    <a:pt x="81" y="138"/>
                  </a:cubicBezTo>
                  <a:cubicBezTo>
                    <a:pt x="79" y="138"/>
                    <a:pt x="79" y="139"/>
                    <a:pt x="79" y="141"/>
                  </a:cubicBezTo>
                  <a:cubicBezTo>
                    <a:pt x="79" y="150"/>
                    <a:pt x="79" y="158"/>
                    <a:pt x="79" y="1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4773613" y="3557588"/>
              <a:ext cx="600075" cy="1268412"/>
            </a:xfrm>
            <a:custGeom>
              <a:avLst/>
              <a:gdLst>
                <a:gd name="T0" fmla="*/ 127 w 159"/>
                <a:gd name="T1" fmla="*/ 336 h 336"/>
                <a:gd name="T2" fmla="*/ 110 w 159"/>
                <a:gd name="T3" fmla="*/ 335 h 336"/>
                <a:gd name="T4" fmla="*/ 81 w 159"/>
                <a:gd name="T5" fmla="*/ 234 h 336"/>
                <a:gd name="T6" fmla="*/ 76 w 159"/>
                <a:gd name="T7" fmla="*/ 221 h 336"/>
                <a:gd name="T8" fmla="*/ 57 w 159"/>
                <a:gd name="T9" fmla="*/ 285 h 336"/>
                <a:gd name="T10" fmla="*/ 43 w 159"/>
                <a:gd name="T11" fmla="*/ 335 h 336"/>
                <a:gd name="T12" fmla="*/ 24 w 159"/>
                <a:gd name="T13" fmla="*/ 336 h 336"/>
                <a:gd name="T14" fmla="*/ 27 w 159"/>
                <a:gd name="T15" fmla="*/ 294 h 336"/>
                <a:gd name="T16" fmla="*/ 33 w 159"/>
                <a:gd name="T17" fmla="*/ 224 h 336"/>
                <a:gd name="T18" fmla="*/ 32 w 159"/>
                <a:gd name="T19" fmla="*/ 183 h 336"/>
                <a:gd name="T20" fmla="*/ 30 w 159"/>
                <a:gd name="T21" fmla="*/ 126 h 336"/>
                <a:gd name="T22" fmla="*/ 11 w 159"/>
                <a:gd name="T23" fmla="*/ 105 h 336"/>
                <a:gd name="T24" fmla="*/ 0 w 159"/>
                <a:gd name="T25" fmla="*/ 90 h 336"/>
                <a:gd name="T26" fmla="*/ 4 w 159"/>
                <a:gd name="T27" fmla="*/ 80 h 336"/>
                <a:gd name="T28" fmla="*/ 1 w 159"/>
                <a:gd name="T29" fmla="*/ 56 h 336"/>
                <a:gd name="T30" fmla="*/ 14 w 159"/>
                <a:gd name="T31" fmla="*/ 5 h 336"/>
                <a:gd name="T32" fmla="*/ 25 w 159"/>
                <a:gd name="T33" fmla="*/ 9 h 336"/>
                <a:gd name="T34" fmla="*/ 9 w 159"/>
                <a:gd name="T35" fmla="*/ 65 h 336"/>
                <a:gd name="T36" fmla="*/ 24 w 159"/>
                <a:gd name="T37" fmla="*/ 85 h 336"/>
                <a:gd name="T38" fmla="*/ 70 w 159"/>
                <a:gd name="T39" fmla="*/ 114 h 336"/>
                <a:gd name="T40" fmla="*/ 120 w 159"/>
                <a:gd name="T41" fmla="*/ 94 h 336"/>
                <a:gd name="T42" fmla="*/ 143 w 159"/>
                <a:gd name="T43" fmla="*/ 64 h 336"/>
                <a:gd name="T44" fmla="*/ 130 w 159"/>
                <a:gd name="T45" fmla="*/ 2 h 336"/>
                <a:gd name="T46" fmla="*/ 139 w 159"/>
                <a:gd name="T47" fmla="*/ 7 h 336"/>
                <a:gd name="T48" fmla="*/ 152 w 159"/>
                <a:gd name="T49" fmla="*/ 91 h 336"/>
                <a:gd name="T50" fmla="*/ 124 w 159"/>
                <a:gd name="T51" fmla="*/ 124 h 336"/>
                <a:gd name="T52" fmla="*/ 122 w 159"/>
                <a:gd name="T53" fmla="*/ 148 h 336"/>
                <a:gd name="T54" fmla="*/ 119 w 159"/>
                <a:gd name="T55" fmla="*/ 198 h 336"/>
                <a:gd name="T56" fmla="*/ 119 w 159"/>
                <a:gd name="T57" fmla="*/ 225 h 336"/>
                <a:gd name="T58" fmla="*/ 125 w 159"/>
                <a:gd name="T59" fmla="*/ 292 h 336"/>
                <a:gd name="T60" fmla="*/ 129 w 159"/>
                <a:gd name="T61" fmla="*/ 334 h 336"/>
                <a:gd name="T62" fmla="*/ 81 w 159"/>
                <a:gd name="T63" fmla="*/ 166 h 336"/>
                <a:gd name="T64" fmla="*/ 81 w 159"/>
                <a:gd name="T65" fmla="*/ 141 h 336"/>
                <a:gd name="T66" fmla="*/ 77 w 159"/>
                <a:gd name="T67" fmla="*/ 141 h 336"/>
                <a:gd name="T68" fmla="*/ 77 w 159"/>
                <a:gd name="T69" fmla="*/ 194 h 336"/>
                <a:gd name="T70" fmla="*/ 81 w 159"/>
                <a:gd name="T71" fmla="*/ 194 h 336"/>
                <a:gd name="T72" fmla="*/ 81 w 159"/>
                <a:gd name="T73" fmla="*/ 166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9" h="336">
                  <a:moveTo>
                    <a:pt x="129" y="336"/>
                  </a:moveTo>
                  <a:cubicBezTo>
                    <a:pt x="128" y="336"/>
                    <a:pt x="127" y="336"/>
                    <a:pt x="127" y="336"/>
                  </a:cubicBezTo>
                  <a:cubicBezTo>
                    <a:pt x="122" y="336"/>
                    <a:pt x="117" y="336"/>
                    <a:pt x="112" y="336"/>
                  </a:cubicBezTo>
                  <a:cubicBezTo>
                    <a:pt x="111" y="336"/>
                    <a:pt x="110" y="336"/>
                    <a:pt x="110" y="335"/>
                  </a:cubicBezTo>
                  <a:cubicBezTo>
                    <a:pt x="103" y="311"/>
                    <a:pt x="96" y="286"/>
                    <a:pt x="89" y="262"/>
                  </a:cubicBezTo>
                  <a:cubicBezTo>
                    <a:pt x="86" y="253"/>
                    <a:pt x="84" y="243"/>
                    <a:pt x="81" y="234"/>
                  </a:cubicBezTo>
                  <a:cubicBezTo>
                    <a:pt x="80" y="230"/>
                    <a:pt x="79" y="227"/>
                    <a:pt x="78" y="223"/>
                  </a:cubicBezTo>
                  <a:cubicBezTo>
                    <a:pt x="78" y="222"/>
                    <a:pt x="77" y="221"/>
                    <a:pt x="76" y="221"/>
                  </a:cubicBezTo>
                  <a:cubicBezTo>
                    <a:pt x="75" y="221"/>
                    <a:pt x="75" y="222"/>
                    <a:pt x="74" y="223"/>
                  </a:cubicBezTo>
                  <a:cubicBezTo>
                    <a:pt x="69" y="244"/>
                    <a:pt x="63" y="264"/>
                    <a:pt x="57" y="285"/>
                  </a:cubicBezTo>
                  <a:cubicBezTo>
                    <a:pt x="54" y="295"/>
                    <a:pt x="51" y="305"/>
                    <a:pt x="48" y="315"/>
                  </a:cubicBezTo>
                  <a:cubicBezTo>
                    <a:pt x="47" y="321"/>
                    <a:pt x="45" y="328"/>
                    <a:pt x="43" y="335"/>
                  </a:cubicBezTo>
                  <a:cubicBezTo>
                    <a:pt x="43" y="335"/>
                    <a:pt x="42" y="336"/>
                    <a:pt x="42" y="336"/>
                  </a:cubicBezTo>
                  <a:cubicBezTo>
                    <a:pt x="36" y="336"/>
                    <a:pt x="30" y="336"/>
                    <a:pt x="24" y="336"/>
                  </a:cubicBezTo>
                  <a:cubicBezTo>
                    <a:pt x="24" y="334"/>
                    <a:pt x="24" y="331"/>
                    <a:pt x="24" y="329"/>
                  </a:cubicBezTo>
                  <a:cubicBezTo>
                    <a:pt x="25" y="317"/>
                    <a:pt x="26" y="306"/>
                    <a:pt x="27" y="294"/>
                  </a:cubicBezTo>
                  <a:cubicBezTo>
                    <a:pt x="28" y="282"/>
                    <a:pt x="29" y="270"/>
                    <a:pt x="30" y="257"/>
                  </a:cubicBezTo>
                  <a:cubicBezTo>
                    <a:pt x="31" y="246"/>
                    <a:pt x="32" y="235"/>
                    <a:pt x="33" y="224"/>
                  </a:cubicBezTo>
                  <a:cubicBezTo>
                    <a:pt x="34" y="215"/>
                    <a:pt x="33" y="207"/>
                    <a:pt x="33" y="199"/>
                  </a:cubicBezTo>
                  <a:cubicBezTo>
                    <a:pt x="33" y="193"/>
                    <a:pt x="33" y="188"/>
                    <a:pt x="32" y="183"/>
                  </a:cubicBezTo>
                  <a:cubicBezTo>
                    <a:pt x="32" y="172"/>
                    <a:pt x="31" y="162"/>
                    <a:pt x="31" y="152"/>
                  </a:cubicBezTo>
                  <a:cubicBezTo>
                    <a:pt x="30" y="143"/>
                    <a:pt x="30" y="134"/>
                    <a:pt x="30" y="126"/>
                  </a:cubicBezTo>
                  <a:cubicBezTo>
                    <a:pt x="30" y="125"/>
                    <a:pt x="29" y="124"/>
                    <a:pt x="29" y="123"/>
                  </a:cubicBezTo>
                  <a:cubicBezTo>
                    <a:pt x="23" y="117"/>
                    <a:pt x="17" y="111"/>
                    <a:pt x="11" y="105"/>
                  </a:cubicBezTo>
                  <a:cubicBezTo>
                    <a:pt x="9" y="102"/>
                    <a:pt x="6" y="99"/>
                    <a:pt x="4" y="96"/>
                  </a:cubicBezTo>
                  <a:cubicBezTo>
                    <a:pt x="3" y="94"/>
                    <a:pt x="2" y="92"/>
                    <a:pt x="0" y="90"/>
                  </a:cubicBezTo>
                  <a:cubicBezTo>
                    <a:pt x="0" y="90"/>
                    <a:pt x="0" y="89"/>
                    <a:pt x="0" y="89"/>
                  </a:cubicBezTo>
                  <a:cubicBezTo>
                    <a:pt x="2" y="86"/>
                    <a:pt x="3" y="83"/>
                    <a:pt x="4" y="80"/>
                  </a:cubicBezTo>
                  <a:cubicBezTo>
                    <a:pt x="5" y="73"/>
                    <a:pt x="5" y="66"/>
                    <a:pt x="3" y="59"/>
                  </a:cubicBezTo>
                  <a:cubicBezTo>
                    <a:pt x="2" y="58"/>
                    <a:pt x="2" y="57"/>
                    <a:pt x="1" y="56"/>
                  </a:cubicBezTo>
                  <a:cubicBezTo>
                    <a:pt x="0" y="52"/>
                    <a:pt x="0" y="49"/>
                    <a:pt x="1" y="45"/>
                  </a:cubicBezTo>
                  <a:cubicBezTo>
                    <a:pt x="6" y="32"/>
                    <a:pt x="10" y="19"/>
                    <a:pt x="14" y="5"/>
                  </a:cubicBezTo>
                  <a:cubicBezTo>
                    <a:pt x="15" y="2"/>
                    <a:pt x="18" y="0"/>
                    <a:pt x="21" y="1"/>
                  </a:cubicBezTo>
                  <a:cubicBezTo>
                    <a:pt x="24" y="2"/>
                    <a:pt x="26" y="5"/>
                    <a:pt x="25" y="9"/>
                  </a:cubicBezTo>
                  <a:cubicBezTo>
                    <a:pt x="21" y="22"/>
                    <a:pt x="17" y="36"/>
                    <a:pt x="14" y="50"/>
                  </a:cubicBezTo>
                  <a:cubicBezTo>
                    <a:pt x="12" y="55"/>
                    <a:pt x="11" y="60"/>
                    <a:pt x="9" y="65"/>
                  </a:cubicBezTo>
                  <a:cubicBezTo>
                    <a:pt x="9" y="65"/>
                    <a:pt x="9" y="66"/>
                    <a:pt x="10" y="67"/>
                  </a:cubicBezTo>
                  <a:cubicBezTo>
                    <a:pt x="14" y="73"/>
                    <a:pt x="19" y="79"/>
                    <a:pt x="24" y="85"/>
                  </a:cubicBezTo>
                  <a:cubicBezTo>
                    <a:pt x="29" y="91"/>
                    <a:pt x="35" y="96"/>
                    <a:pt x="41" y="101"/>
                  </a:cubicBezTo>
                  <a:cubicBezTo>
                    <a:pt x="50" y="107"/>
                    <a:pt x="59" y="112"/>
                    <a:pt x="70" y="114"/>
                  </a:cubicBezTo>
                  <a:cubicBezTo>
                    <a:pt x="79" y="115"/>
                    <a:pt x="88" y="113"/>
                    <a:pt x="97" y="110"/>
                  </a:cubicBezTo>
                  <a:cubicBezTo>
                    <a:pt x="106" y="106"/>
                    <a:pt x="113" y="100"/>
                    <a:pt x="120" y="94"/>
                  </a:cubicBezTo>
                  <a:cubicBezTo>
                    <a:pt x="128" y="86"/>
                    <a:pt x="136" y="77"/>
                    <a:pt x="142" y="68"/>
                  </a:cubicBezTo>
                  <a:cubicBezTo>
                    <a:pt x="143" y="67"/>
                    <a:pt x="143" y="66"/>
                    <a:pt x="143" y="64"/>
                  </a:cubicBezTo>
                  <a:cubicBezTo>
                    <a:pt x="138" y="46"/>
                    <a:pt x="132" y="27"/>
                    <a:pt x="127" y="9"/>
                  </a:cubicBezTo>
                  <a:cubicBezTo>
                    <a:pt x="126" y="6"/>
                    <a:pt x="127" y="3"/>
                    <a:pt x="130" y="2"/>
                  </a:cubicBezTo>
                  <a:cubicBezTo>
                    <a:pt x="132" y="1"/>
                    <a:pt x="135" y="1"/>
                    <a:pt x="137" y="2"/>
                  </a:cubicBezTo>
                  <a:cubicBezTo>
                    <a:pt x="138" y="4"/>
                    <a:pt x="138" y="5"/>
                    <a:pt x="139" y="7"/>
                  </a:cubicBezTo>
                  <a:cubicBezTo>
                    <a:pt x="145" y="25"/>
                    <a:pt x="150" y="43"/>
                    <a:pt x="156" y="61"/>
                  </a:cubicBezTo>
                  <a:cubicBezTo>
                    <a:pt x="159" y="71"/>
                    <a:pt x="158" y="81"/>
                    <a:pt x="152" y="91"/>
                  </a:cubicBezTo>
                  <a:cubicBezTo>
                    <a:pt x="145" y="101"/>
                    <a:pt x="137" y="110"/>
                    <a:pt x="128" y="119"/>
                  </a:cubicBezTo>
                  <a:cubicBezTo>
                    <a:pt x="127" y="121"/>
                    <a:pt x="125" y="122"/>
                    <a:pt x="124" y="124"/>
                  </a:cubicBezTo>
                  <a:cubicBezTo>
                    <a:pt x="123" y="124"/>
                    <a:pt x="123" y="125"/>
                    <a:pt x="123" y="126"/>
                  </a:cubicBezTo>
                  <a:cubicBezTo>
                    <a:pt x="122" y="133"/>
                    <a:pt x="122" y="141"/>
                    <a:pt x="122" y="148"/>
                  </a:cubicBezTo>
                  <a:cubicBezTo>
                    <a:pt x="121" y="160"/>
                    <a:pt x="120" y="172"/>
                    <a:pt x="120" y="184"/>
                  </a:cubicBezTo>
                  <a:cubicBezTo>
                    <a:pt x="120" y="188"/>
                    <a:pt x="120" y="193"/>
                    <a:pt x="119" y="198"/>
                  </a:cubicBezTo>
                  <a:cubicBezTo>
                    <a:pt x="119" y="204"/>
                    <a:pt x="119" y="209"/>
                    <a:pt x="118" y="214"/>
                  </a:cubicBezTo>
                  <a:cubicBezTo>
                    <a:pt x="118" y="218"/>
                    <a:pt x="119" y="221"/>
                    <a:pt x="119" y="225"/>
                  </a:cubicBezTo>
                  <a:cubicBezTo>
                    <a:pt x="120" y="236"/>
                    <a:pt x="121" y="248"/>
                    <a:pt x="122" y="259"/>
                  </a:cubicBezTo>
                  <a:cubicBezTo>
                    <a:pt x="123" y="270"/>
                    <a:pt x="124" y="281"/>
                    <a:pt x="125" y="292"/>
                  </a:cubicBezTo>
                  <a:cubicBezTo>
                    <a:pt x="126" y="301"/>
                    <a:pt x="126" y="310"/>
                    <a:pt x="127" y="319"/>
                  </a:cubicBezTo>
                  <a:cubicBezTo>
                    <a:pt x="128" y="324"/>
                    <a:pt x="128" y="329"/>
                    <a:pt x="129" y="334"/>
                  </a:cubicBezTo>
                  <a:cubicBezTo>
                    <a:pt x="129" y="335"/>
                    <a:pt x="129" y="336"/>
                    <a:pt x="129" y="336"/>
                  </a:cubicBezTo>
                  <a:close/>
                  <a:moveTo>
                    <a:pt x="81" y="166"/>
                  </a:moveTo>
                  <a:cubicBezTo>
                    <a:pt x="81" y="166"/>
                    <a:pt x="81" y="166"/>
                    <a:pt x="81" y="166"/>
                  </a:cubicBezTo>
                  <a:cubicBezTo>
                    <a:pt x="81" y="158"/>
                    <a:pt x="81" y="149"/>
                    <a:pt x="81" y="141"/>
                  </a:cubicBezTo>
                  <a:cubicBezTo>
                    <a:pt x="81" y="139"/>
                    <a:pt x="80" y="138"/>
                    <a:pt x="79" y="138"/>
                  </a:cubicBezTo>
                  <a:cubicBezTo>
                    <a:pt x="78" y="138"/>
                    <a:pt x="77" y="139"/>
                    <a:pt x="77" y="141"/>
                  </a:cubicBezTo>
                  <a:cubicBezTo>
                    <a:pt x="77" y="158"/>
                    <a:pt x="77" y="176"/>
                    <a:pt x="77" y="193"/>
                  </a:cubicBezTo>
                  <a:cubicBezTo>
                    <a:pt x="77" y="194"/>
                    <a:pt x="77" y="194"/>
                    <a:pt x="77" y="194"/>
                  </a:cubicBezTo>
                  <a:cubicBezTo>
                    <a:pt x="78" y="195"/>
                    <a:pt x="78" y="196"/>
                    <a:pt x="79" y="196"/>
                  </a:cubicBezTo>
                  <a:cubicBezTo>
                    <a:pt x="80" y="196"/>
                    <a:pt x="81" y="196"/>
                    <a:pt x="81" y="194"/>
                  </a:cubicBezTo>
                  <a:cubicBezTo>
                    <a:pt x="81" y="194"/>
                    <a:pt x="81" y="193"/>
                    <a:pt x="81" y="192"/>
                  </a:cubicBezTo>
                  <a:cubicBezTo>
                    <a:pt x="81" y="183"/>
                    <a:pt x="81" y="175"/>
                    <a:pt x="81" y="16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7"/>
            <p:cNvSpPr>
              <a:spLocks noEditPoints="1"/>
            </p:cNvSpPr>
            <p:nvPr/>
          </p:nvSpPr>
          <p:spPr bwMode="auto">
            <a:xfrm>
              <a:off x="4159251" y="3557588"/>
              <a:ext cx="622300" cy="1268412"/>
            </a:xfrm>
            <a:custGeom>
              <a:avLst/>
              <a:gdLst>
                <a:gd name="T0" fmla="*/ 118 w 165"/>
                <a:gd name="T1" fmla="*/ 336 h 336"/>
                <a:gd name="T2" fmla="*/ 110 w 165"/>
                <a:gd name="T3" fmla="*/ 312 h 336"/>
                <a:gd name="T4" fmla="*/ 85 w 165"/>
                <a:gd name="T5" fmla="*/ 223 h 336"/>
                <a:gd name="T6" fmla="*/ 81 w 165"/>
                <a:gd name="T7" fmla="*/ 223 h 336"/>
                <a:gd name="T8" fmla="*/ 50 w 165"/>
                <a:gd name="T9" fmla="*/ 334 h 336"/>
                <a:gd name="T10" fmla="*/ 30 w 165"/>
                <a:gd name="T11" fmla="*/ 336 h 336"/>
                <a:gd name="T12" fmla="*/ 37 w 165"/>
                <a:gd name="T13" fmla="*/ 284 h 336"/>
                <a:gd name="T14" fmla="*/ 44 w 165"/>
                <a:gd name="T15" fmla="*/ 230 h 336"/>
                <a:gd name="T16" fmla="*/ 45 w 165"/>
                <a:gd name="T17" fmla="*/ 207 h 336"/>
                <a:gd name="T18" fmla="*/ 42 w 165"/>
                <a:gd name="T19" fmla="*/ 177 h 336"/>
                <a:gd name="T20" fmla="*/ 36 w 165"/>
                <a:gd name="T21" fmla="*/ 126 h 336"/>
                <a:gd name="T22" fmla="*/ 8 w 165"/>
                <a:gd name="T23" fmla="*/ 92 h 336"/>
                <a:gd name="T24" fmla="*/ 20 w 165"/>
                <a:gd name="T25" fmla="*/ 6 h 336"/>
                <a:gd name="T26" fmla="*/ 32 w 165"/>
                <a:gd name="T27" fmla="*/ 9 h 336"/>
                <a:gd name="T28" fmla="*/ 16 w 165"/>
                <a:gd name="T29" fmla="*/ 65 h 336"/>
                <a:gd name="T30" fmla="*/ 34 w 165"/>
                <a:gd name="T31" fmla="*/ 88 h 336"/>
                <a:gd name="T32" fmla="*/ 81 w 165"/>
                <a:gd name="T33" fmla="*/ 114 h 336"/>
                <a:gd name="T34" fmla="*/ 129 w 165"/>
                <a:gd name="T35" fmla="*/ 91 h 336"/>
                <a:gd name="T36" fmla="*/ 149 w 165"/>
                <a:gd name="T37" fmla="*/ 67 h 336"/>
                <a:gd name="T38" fmla="*/ 134 w 165"/>
                <a:gd name="T39" fmla="*/ 9 h 336"/>
                <a:gd name="T40" fmla="*/ 145 w 165"/>
                <a:gd name="T41" fmla="*/ 6 h 336"/>
                <a:gd name="T42" fmla="*/ 163 w 165"/>
                <a:gd name="T43" fmla="*/ 61 h 336"/>
                <a:gd name="T44" fmla="*/ 154 w 165"/>
                <a:gd name="T45" fmla="*/ 97 h 336"/>
                <a:gd name="T46" fmla="*/ 129 w 165"/>
                <a:gd name="T47" fmla="*/ 126 h 336"/>
                <a:gd name="T48" fmla="*/ 121 w 165"/>
                <a:gd name="T49" fmla="*/ 199 h 336"/>
                <a:gd name="T50" fmla="*/ 121 w 165"/>
                <a:gd name="T51" fmla="*/ 228 h 336"/>
                <a:gd name="T52" fmla="*/ 130 w 165"/>
                <a:gd name="T53" fmla="*/ 299 h 336"/>
                <a:gd name="T54" fmla="*/ 135 w 165"/>
                <a:gd name="T55" fmla="*/ 335 h 336"/>
                <a:gd name="T56" fmla="*/ 85 w 165"/>
                <a:gd name="T57" fmla="*/ 167 h 336"/>
                <a:gd name="T58" fmla="*/ 85 w 165"/>
                <a:gd name="T59" fmla="*/ 140 h 336"/>
                <a:gd name="T60" fmla="*/ 82 w 165"/>
                <a:gd name="T61" fmla="*/ 140 h 336"/>
                <a:gd name="T62" fmla="*/ 81 w 165"/>
                <a:gd name="T63" fmla="*/ 193 h 336"/>
                <a:gd name="T64" fmla="*/ 83 w 165"/>
                <a:gd name="T65" fmla="*/ 196 h 336"/>
                <a:gd name="T66" fmla="*/ 85 w 165"/>
                <a:gd name="T67" fmla="*/ 193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65" h="336">
                  <a:moveTo>
                    <a:pt x="135" y="336"/>
                  </a:moveTo>
                  <a:cubicBezTo>
                    <a:pt x="129" y="336"/>
                    <a:pt x="123" y="336"/>
                    <a:pt x="118" y="336"/>
                  </a:cubicBezTo>
                  <a:cubicBezTo>
                    <a:pt x="116" y="336"/>
                    <a:pt x="117" y="336"/>
                    <a:pt x="116" y="335"/>
                  </a:cubicBezTo>
                  <a:cubicBezTo>
                    <a:pt x="114" y="327"/>
                    <a:pt x="112" y="320"/>
                    <a:pt x="110" y="312"/>
                  </a:cubicBezTo>
                  <a:cubicBezTo>
                    <a:pt x="103" y="288"/>
                    <a:pt x="96" y="263"/>
                    <a:pt x="89" y="239"/>
                  </a:cubicBezTo>
                  <a:cubicBezTo>
                    <a:pt x="88" y="234"/>
                    <a:pt x="86" y="228"/>
                    <a:pt x="85" y="223"/>
                  </a:cubicBezTo>
                  <a:cubicBezTo>
                    <a:pt x="84" y="222"/>
                    <a:pt x="84" y="221"/>
                    <a:pt x="83" y="221"/>
                  </a:cubicBezTo>
                  <a:cubicBezTo>
                    <a:pt x="82" y="221"/>
                    <a:pt x="81" y="222"/>
                    <a:pt x="81" y="223"/>
                  </a:cubicBezTo>
                  <a:cubicBezTo>
                    <a:pt x="74" y="248"/>
                    <a:pt x="67" y="272"/>
                    <a:pt x="60" y="296"/>
                  </a:cubicBezTo>
                  <a:cubicBezTo>
                    <a:pt x="57" y="309"/>
                    <a:pt x="53" y="322"/>
                    <a:pt x="50" y="334"/>
                  </a:cubicBezTo>
                  <a:cubicBezTo>
                    <a:pt x="49" y="335"/>
                    <a:pt x="49" y="336"/>
                    <a:pt x="49" y="336"/>
                  </a:cubicBezTo>
                  <a:cubicBezTo>
                    <a:pt x="43" y="336"/>
                    <a:pt x="37" y="336"/>
                    <a:pt x="30" y="336"/>
                  </a:cubicBezTo>
                  <a:cubicBezTo>
                    <a:pt x="31" y="333"/>
                    <a:pt x="31" y="330"/>
                    <a:pt x="32" y="327"/>
                  </a:cubicBezTo>
                  <a:cubicBezTo>
                    <a:pt x="33" y="313"/>
                    <a:pt x="35" y="299"/>
                    <a:pt x="37" y="284"/>
                  </a:cubicBezTo>
                  <a:cubicBezTo>
                    <a:pt x="39" y="273"/>
                    <a:pt x="40" y="262"/>
                    <a:pt x="42" y="251"/>
                  </a:cubicBezTo>
                  <a:cubicBezTo>
                    <a:pt x="43" y="244"/>
                    <a:pt x="44" y="237"/>
                    <a:pt x="44" y="230"/>
                  </a:cubicBezTo>
                  <a:cubicBezTo>
                    <a:pt x="45" y="226"/>
                    <a:pt x="45" y="223"/>
                    <a:pt x="46" y="219"/>
                  </a:cubicBezTo>
                  <a:cubicBezTo>
                    <a:pt x="47" y="215"/>
                    <a:pt x="46" y="211"/>
                    <a:pt x="45" y="207"/>
                  </a:cubicBezTo>
                  <a:cubicBezTo>
                    <a:pt x="45" y="203"/>
                    <a:pt x="44" y="199"/>
                    <a:pt x="44" y="195"/>
                  </a:cubicBezTo>
                  <a:cubicBezTo>
                    <a:pt x="43" y="189"/>
                    <a:pt x="43" y="183"/>
                    <a:pt x="42" y="177"/>
                  </a:cubicBezTo>
                  <a:cubicBezTo>
                    <a:pt x="41" y="167"/>
                    <a:pt x="40" y="157"/>
                    <a:pt x="39" y="147"/>
                  </a:cubicBezTo>
                  <a:cubicBezTo>
                    <a:pt x="38" y="140"/>
                    <a:pt x="37" y="133"/>
                    <a:pt x="36" y="126"/>
                  </a:cubicBezTo>
                  <a:cubicBezTo>
                    <a:pt x="36" y="125"/>
                    <a:pt x="36" y="124"/>
                    <a:pt x="35" y="123"/>
                  </a:cubicBezTo>
                  <a:cubicBezTo>
                    <a:pt x="25" y="113"/>
                    <a:pt x="15" y="103"/>
                    <a:pt x="8" y="92"/>
                  </a:cubicBezTo>
                  <a:cubicBezTo>
                    <a:pt x="1" y="82"/>
                    <a:pt x="0" y="72"/>
                    <a:pt x="3" y="61"/>
                  </a:cubicBezTo>
                  <a:cubicBezTo>
                    <a:pt x="9" y="42"/>
                    <a:pt x="15" y="24"/>
                    <a:pt x="20" y="6"/>
                  </a:cubicBezTo>
                  <a:cubicBezTo>
                    <a:pt x="21" y="3"/>
                    <a:pt x="23" y="1"/>
                    <a:pt x="26" y="1"/>
                  </a:cubicBezTo>
                  <a:cubicBezTo>
                    <a:pt x="30" y="1"/>
                    <a:pt x="33" y="4"/>
                    <a:pt x="32" y="9"/>
                  </a:cubicBezTo>
                  <a:cubicBezTo>
                    <a:pt x="30" y="17"/>
                    <a:pt x="27" y="25"/>
                    <a:pt x="25" y="34"/>
                  </a:cubicBezTo>
                  <a:cubicBezTo>
                    <a:pt x="22" y="44"/>
                    <a:pt x="19" y="54"/>
                    <a:pt x="16" y="65"/>
                  </a:cubicBezTo>
                  <a:cubicBezTo>
                    <a:pt x="16" y="66"/>
                    <a:pt x="16" y="67"/>
                    <a:pt x="17" y="68"/>
                  </a:cubicBezTo>
                  <a:cubicBezTo>
                    <a:pt x="22" y="75"/>
                    <a:pt x="27" y="82"/>
                    <a:pt x="34" y="88"/>
                  </a:cubicBezTo>
                  <a:cubicBezTo>
                    <a:pt x="41" y="96"/>
                    <a:pt x="49" y="102"/>
                    <a:pt x="58" y="107"/>
                  </a:cubicBezTo>
                  <a:cubicBezTo>
                    <a:pt x="65" y="111"/>
                    <a:pt x="73" y="114"/>
                    <a:pt x="81" y="114"/>
                  </a:cubicBezTo>
                  <a:cubicBezTo>
                    <a:pt x="90" y="115"/>
                    <a:pt x="99" y="112"/>
                    <a:pt x="107" y="108"/>
                  </a:cubicBezTo>
                  <a:cubicBezTo>
                    <a:pt x="115" y="104"/>
                    <a:pt x="122" y="98"/>
                    <a:pt x="129" y="91"/>
                  </a:cubicBezTo>
                  <a:cubicBezTo>
                    <a:pt x="133" y="87"/>
                    <a:pt x="137" y="83"/>
                    <a:pt x="141" y="79"/>
                  </a:cubicBezTo>
                  <a:cubicBezTo>
                    <a:pt x="144" y="75"/>
                    <a:pt x="146" y="71"/>
                    <a:pt x="149" y="67"/>
                  </a:cubicBezTo>
                  <a:cubicBezTo>
                    <a:pt x="150" y="66"/>
                    <a:pt x="150" y="65"/>
                    <a:pt x="149" y="64"/>
                  </a:cubicBezTo>
                  <a:cubicBezTo>
                    <a:pt x="144" y="46"/>
                    <a:pt x="139" y="27"/>
                    <a:pt x="134" y="9"/>
                  </a:cubicBezTo>
                  <a:cubicBezTo>
                    <a:pt x="133" y="5"/>
                    <a:pt x="135" y="2"/>
                    <a:pt x="138" y="1"/>
                  </a:cubicBezTo>
                  <a:cubicBezTo>
                    <a:pt x="141" y="0"/>
                    <a:pt x="144" y="2"/>
                    <a:pt x="145" y="6"/>
                  </a:cubicBezTo>
                  <a:cubicBezTo>
                    <a:pt x="146" y="8"/>
                    <a:pt x="147" y="11"/>
                    <a:pt x="148" y="14"/>
                  </a:cubicBezTo>
                  <a:cubicBezTo>
                    <a:pt x="153" y="30"/>
                    <a:pt x="158" y="45"/>
                    <a:pt x="163" y="61"/>
                  </a:cubicBezTo>
                  <a:cubicBezTo>
                    <a:pt x="165" y="68"/>
                    <a:pt x="165" y="74"/>
                    <a:pt x="163" y="80"/>
                  </a:cubicBezTo>
                  <a:cubicBezTo>
                    <a:pt x="162" y="86"/>
                    <a:pt x="158" y="92"/>
                    <a:pt x="154" y="97"/>
                  </a:cubicBezTo>
                  <a:cubicBezTo>
                    <a:pt x="147" y="107"/>
                    <a:pt x="139" y="115"/>
                    <a:pt x="131" y="123"/>
                  </a:cubicBezTo>
                  <a:cubicBezTo>
                    <a:pt x="130" y="124"/>
                    <a:pt x="129" y="125"/>
                    <a:pt x="129" y="126"/>
                  </a:cubicBezTo>
                  <a:cubicBezTo>
                    <a:pt x="128" y="140"/>
                    <a:pt x="126" y="154"/>
                    <a:pt x="125" y="168"/>
                  </a:cubicBezTo>
                  <a:cubicBezTo>
                    <a:pt x="124" y="179"/>
                    <a:pt x="123" y="189"/>
                    <a:pt x="121" y="199"/>
                  </a:cubicBezTo>
                  <a:cubicBezTo>
                    <a:pt x="121" y="203"/>
                    <a:pt x="121" y="208"/>
                    <a:pt x="120" y="212"/>
                  </a:cubicBezTo>
                  <a:cubicBezTo>
                    <a:pt x="119" y="217"/>
                    <a:pt x="120" y="223"/>
                    <a:pt x="121" y="228"/>
                  </a:cubicBezTo>
                  <a:cubicBezTo>
                    <a:pt x="122" y="239"/>
                    <a:pt x="124" y="250"/>
                    <a:pt x="125" y="261"/>
                  </a:cubicBezTo>
                  <a:cubicBezTo>
                    <a:pt x="127" y="274"/>
                    <a:pt x="129" y="286"/>
                    <a:pt x="130" y="299"/>
                  </a:cubicBezTo>
                  <a:cubicBezTo>
                    <a:pt x="131" y="305"/>
                    <a:pt x="132" y="312"/>
                    <a:pt x="133" y="319"/>
                  </a:cubicBezTo>
                  <a:cubicBezTo>
                    <a:pt x="134" y="324"/>
                    <a:pt x="134" y="330"/>
                    <a:pt x="135" y="335"/>
                  </a:cubicBezTo>
                  <a:cubicBezTo>
                    <a:pt x="135" y="336"/>
                    <a:pt x="135" y="336"/>
                    <a:pt x="135" y="336"/>
                  </a:cubicBezTo>
                  <a:close/>
                  <a:moveTo>
                    <a:pt x="85" y="167"/>
                  </a:moveTo>
                  <a:cubicBezTo>
                    <a:pt x="85" y="160"/>
                    <a:pt x="85" y="153"/>
                    <a:pt x="85" y="146"/>
                  </a:cubicBezTo>
                  <a:cubicBezTo>
                    <a:pt x="85" y="144"/>
                    <a:pt x="85" y="142"/>
                    <a:pt x="85" y="140"/>
                  </a:cubicBezTo>
                  <a:cubicBezTo>
                    <a:pt x="85" y="139"/>
                    <a:pt x="84" y="138"/>
                    <a:pt x="83" y="138"/>
                  </a:cubicBezTo>
                  <a:cubicBezTo>
                    <a:pt x="82" y="138"/>
                    <a:pt x="82" y="139"/>
                    <a:pt x="82" y="140"/>
                  </a:cubicBezTo>
                  <a:cubicBezTo>
                    <a:pt x="81" y="140"/>
                    <a:pt x="81" y="140"/>
                    <a:pt x="81" y="141"/>
                  </a:cubicBezTo>
                  <a:cubicBezTo>
                    <a:pt x="81" y="158"/>
                    <a:pt x="81" y="176"/>
                    <a:pt x="81" y="193"/>
                  </a:cubicBezTo>
                  <a:cubicBezTo>
                    <a:pt x="81" y="194"/>
                    <a:pt x="81" y="195"/>
                    <a:pt x="82" y="195"/>
                  </a:cubicBezTo>
                  <a:cubicBezTo>
                    <a:pt x="82" y="196"/>
                    <a:pt x="83" y="196"/>
                    <a:pt x="83" y="196"/>
                  </a:cubicBezTo>
                  <a:cubicBezTo>
                    <a:pt x="84" y="196"/>
                    <a:pt x="84" y="195"/>
                    <a:pt x="85" y="195"/>
                  </a:cubicBezTo>
                  <a:cubicBezTo>
                    <a:pt x="85" y="194"/>
                    <a:pt x="85" y="194"/>
                    <a:pt x="85" y="193"/>
                  </a:cubicBezTo>
                  <a:cubicBezTo>
                    <a:pt x="85" y="185"/>
                    <a:pt x="85" y="176"/>
                    <a:pt x="85" y="1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3819526" y="3022600"/>
              <a:ext cx="1233488" cy="652462"/>
            </a:xfrm>
            <a:custGeom>
              <a:avLst/>
              <a:gdLst>
                <a:gd name="T0" fmla="*/ 3 w 327"/>
                <a:gd name="T1" fmla="*/ 109 h 173"/>
                <a:gd name="T2" fmla="*/ 1 w 327"/>
                <a:gd name="T3" fmla="*/ 97 h 173"/>
                <a:gd name="T4" fmla="*/ 1 w 327"/>
                <a:gd name="T5" fmla="*/ 94 h 173"/>
                <a:gd name="T6" fmla="*/ 4 w 327"/>
                <a:gd name="T7" fmla="*/ 92 h 173"/>
                <a:gd name="T8" fmla="*/ 57 w 327"/>
                <a:gd name="T9" fmla="*/ 69 h 173"/>
                <a:gd name="T10" fmla="*/ 61 w 327"/>
                <a:gd name="T11" fmla="*/ 69 h 173"/>
                <a:gd name="T12" fmla="*/ 92 w 327"/>
                <a:gd name="T13" fmla="*/ 72 h 173"/>
                <a:gd name="T14" fmla="*/ 117 w 327"/>
                <a:gd name="T15" fmla="*/ 74 h 173"/>
                <a:gd name="T16" fmla="*/ 120 w 327"/>
                <a:gd name="T17" fmla="*/ 74 h 173"/>
                <a:gd name="T18" fmla="*/ 159 w 327"/>
                <a:gd name="T19" fmla="*/ 60 h 173"/>
                <a:gd name="T20" fmla="*/ 205 w 327"/>
                <a:gd name="T21" fmla="*/ 44 h 173"/>
                <a:gd name="T22" fmla="*/ 208 w 327"/>
                <a:gd name="T23" fmla="*/ 42 h 173"/>
                <a:gd name="T24" fmla="*/ 232 w 327"/>
                <a:gd name="T25" fmla="*/ 12 h 173"/>
                <a:gd name="T26" fmla="*/ 243 w 327"/>
                <a:gd name="T27" fmla="*/ 4 h 173"/>
                <a:gd name="T28" fmla="*/ 260 w 327"/>
                <a:gd name="T29" fmla="*/ 0 h 173"/>
                <a:gd name="T30" fmla="*/ 270 w 327"/>
                <a:gd name="T31" fmla="*/ 2 h 173"/>
                <a:gd name="T32" fmla="*/ 279 w 327"/>
                <a:gd name="T33" fmla="*/ 3 h 173"/>
                <a:gd name="T34" fmla="*/ 286 w 327"/>
                <a:gd name="T35" fmla="*/ 4 h 173"/>
                <a:gd name="T36" fmla="*/ 295 w 327"/>
                <a:gd name="T37" fmla="*/ 5 h 173"/>
                <a:gd name="T38" fmla="*/ 322 w 327"/>
                <a:gd name="T39" fmla="*/ 9 h 173"/>
                <a:gd name="T40" fmla="*/ 327 w 327"/>
                <a:gd name="T41" fmla="*/ 15 h 173"/>
                <a:gd name="T42" fmla="*/ 320 w 327"/>
                <a:gd name="T43" fmla="*/ 20 h 173"/>
                <a:gd name="T44" fmla="*/ 298 w 327"/>
                <a:gd name="T45" fmla="*/ 18 h 173"/>
                <a:gd name="T46" fmla="*/ 266 w 327"/>
                <a:gd name="T47" fmla="*/ 14 h 173"/>
                <a:gd name="T48" fmla="*/ 258 w 327"/>
                <a:gd name="T49" fmla="*/ 17 h 173"/>
                <a:gd name="T50" fmla="*/ 232 w 327"/>
                <a:gd name="T51" fmla="*/ 51 h 173"/>
                <a:gd name="T52" fmla="*/ 224 w 327"/>
                <a:gd name="T53" fmla="*/ 77 h 173"/>
                <a:gd name="T54" fmla="*/ 232 w 327"/>
                <a:gd name="T55" fmla="*/ 106 h 173"/>
                <a:gd name="T56" fmla="*/ 254 w 327"/>
                <a:gd name="T57" fmla="*/ 129 h 173"/>
                <a:gd name="T58" fmla="*/ 269 w 327"/>
                <a:gd name="T59" fmla="*/ 139 h 173"/>
                <a:gd name="T60" fmla="*/ 270 w 327"/>
                <a:gd name="T61" fmla="*/ 140 h 173"/>
                <a:gd name="T62" fmla="*/ 268 w 327"/>
                <a:gd name="T63" fmla="*/ 141 h 173"/>
                <a:gd name="T64" fmla="*/ 264 w 327"/>
                <a:gd name="T65" fmla="*/ 147 h 173"/>
                <a:gd name="T66" fmla="*/ 260 w 327"/>
                <a:gd name="T67" fmla="*/ 159 h 173"/>
                <a:gd name="T68" fmla="*/ 251 w 327"/>
                <a:gd name="T69" fmla="*/ 155 h 173"/>
                <a:gd name="T70" fmla="*/ 239 w 327"/>
                <a:gd name="T71" fmla="*/ 148 h 173"/>
                <a:gd name="T72" fmla="*/ 238 w 327"/>
                <a:gd name="T73" fmla="*/ 146 h 173"/>
                <a:gd name="T74" fmla="*/ 228 w 327"/>
                <a:gd name="T75" fmla="*/ 140 h 173"/>
                <a:gd name="T76" fmla="*/ 227 w 327"/>
                <a:gd name="T77" fmla="*/ 139 h 173"/>
                <a:gd name="T78" fmla="*/ 216 w 327"/>
                <a:gd name="T79" fmla="*/ 136 h 173"/>
                <a:gd name="T80" fmla="*/ 159 w 327"/>
                <a:gd name="T81" fmla="*/ 136 h 173"/>
                <a:gd name="T82" fmla="*/ 139 w 327"/>
                <a:gd name="T83" fmla="*/ 136 h 173"/>
                <a:gd name="T84" fmla="*/ 98 w 327"/>
                <a:gd name="T85" fmla="*/ 136 h 173"/>
                <a:gd name="T86" fmla="*/ 78 w 327"/>
                <a:gd name="T87" fmla="*/ 136 h 173"/>
                <a:gd name="T88" fmla="*/ 68 w 327"/>
                <a:gd name="T89" fmla="*/ 136 h 173"/>
                <a:gd name="T90" fmla="*/ 66 w 327"/>
                <a:gd name="T91" fmla="*/ 137 h 173"/>
                <a:gd name="T92" fmla="*/ 31 w 327"/>
                <a:gd name="T93" fmla="*/ 161 h 173"/>
                <a:gd name="T94" fmla="*/ 15 w 327"/>
                <a:gd name="T95" fmla="*/ 172 h 173"/>
                <a:gd name="T96" fmla="*/ 13 w 327"/>
                <a:gd name="T97" fmla="*/ 173 h 173"/>
                <a:gd name="T98" fmla="*/ 12 w 327"/>
                <a:gd name="T99" fmla="*/ 161 h 173"/>
                <a:gd name="T100" fmla="*/ 11 w 327"/>
                <a:gd name="T101" fmla="*/ 156 h 173"/>
                <a:gd name="T102" fmla="*/ 15 w 327"/>
                <a:gd name="T103" fmla="*/ 153 h 173"/>
                <a:gd name="T104" fmla="*/ 63 w 327"/>
                <a:gd name="T105" fmla="*/ 117 h 173"/>
                <a:gd name="T106" fmla="*/ 66 w 327"/>
                <a:gd name="T107" fmla="*/ 116 h 173"/>
                <a:gd name="T108" fmla="*/ 115 w 327"/>
                <a:gd name="T109" fmla="*/ 108 h 173"/>
                <a:gd name="T110" fmla="*/ 117 w 327"/>
                <a:gd name="T111" fmla="*/ 108 h 173"/>
                <a:gd name="T112" fmla="*/ 119 w 327"/>
                <a:gd name="T113" fmla="*/ 106 h 173"/>
                <a:gd name="T114" fmla="*/ 117 w 327"/>
                <a:gd name="T115" fmla="*/ 104 h 173"/>
                <a:gd name="T116" fmla="*/ 105 w 327"/>
                <a:gd name="T117" fmla="*/ 101 h 173"/>
                <a:gd name="T118" fmla="*/ 61 w 327"/>
                <a:gd name="T119" fmla="*/ 90 h 173"/>
                <a:gd name="T120" fmla="*/ 58 w 327"/>
                <a:gd name="T121" fmla="*/ 90 h 173"/>
                <a:gd name="T122" fmla="*/ 4 w 327"/>
                <a:gd name="T123" fmla="*/ 108 h 173"/>
                <a:gd name="T124" fmla="*/ 3 w 327"/>
                <a:gd name="T125" fmla="*/ 109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7" h="173">
                  <a:moveTo>
                    <a:pt x="3" y="109"/>
                  </a:moveTo>
                  <a:cubicBezTo>
                    <a:pt x="2" y="105"/>
                    <a:pt x="2" y="101"/>
                    <a:pt x="1" y="97"/>
                  </a:cubicBezTo>
                  <a:cubicBezTo>
                    <a:pt x="1" y="96"/>
                    <a:pt x="0" y="94"/>
                    <a:pt x="1" y="94"/>
                  </a:cubicBezTo>
                  <a:cubicBezTo>
                    <a:pt x="1" y="93"/>
                    <a:pt x="3" y="92"/>
                    <a:pt x="4" y="92"/>
                  </a:cubicBezTo>
                  <a:cubicBezTo>
                    <a:pt x="22" y="84"/>
                    <a:pt x="40" y="77"/>
                    <a:pt x="57" y="69"/>
                  </a:cubicBezTo>
                  <a:cubicBezTo>
                    <a:pt x="58" y="69"/>
                    <a:pt x="59" y="68"/>
                    <a:pt x="61" y="69"/>
                  </a:cubicBezTo>
                  <a:cubicBezTo>
                    <a:pt x="71" y="70"/>
                    <a:pt x="82" y="71"/>
                    <a:pt x="92" y="72"/>
                  </a:cubicBezTo>
                  <a:cubicBezTo>
                    <a:pt x="100" y="72"/>
                    <a:pt x="108" y="73"/>
                    <a:pt x="117" y="74"/>
                  </a:cubicBezTo>
                  <a:cubicBezTo>
                    <a:pt x="118" y="74"/>
                    <a:pt x="119" y="74"/>
                    <a:pt x="120" y="74"/>
                  </a:cubicBezTo>
                  <a:cubicBezTo>
                    <a:pt x="133" y="69"/>
                    <a:pt x="146" y="65"/>
                    <a:pt x="159" y="60"/>
                  </a:cubicBezTo>
                  <a:cubicBezTo>
                    <a:pt x="175" y="55"/>
                    <a:pt x="190" y="50"/>
                    <a:pt x="205" y="44"/>
                  </a:cubicBezTo>
                  <a:cubicBezTo>
                    <a:pt x="206" y="44"/>
                    <a:pt x="207" y="43"/>
                    <a:pt x="208" y="42"/>
                  </a:cubicBezTo>
                  <a:cubicBezTo>
                    <a:pt x="215" y="31"/>
                    <a:pt x="223" y="21"/>
                    <a:pt x="232" y="12"/>
                  </a:cubicBezTo>
                  <a:cubicBezTo>
                    <a:pt x="236" y="9"/>
                    <a:pt x="239" y="6"/>
                    <a:pt x="243" y="4"/>
                  </a:cubicBezTo>
                  <a:cubicBezTo>
                    <a:pt x="248" y="1"/>
                    <a:pt x="254" y="0"/>
                    <a:pt x="260" y="0"/>
                  </a:cubicBezTo>
                  <a:cubicBezTo>
                    <a:pt x="263" y="0"/>
                    <a:pt x="267" y="1"/>
                    <a:pt x="270" y="2"/>
                  </a:cubicBezTo>
                  <a:cubicBezTo>
                    <a:pt x="273" y="2"/>
                    <a:pt x="276" y="2"/>
                    <a:pt x="279" y="3"/>
                  </a:cubicBezTo>
                  <a:cubicBezTo>
                    <a:pt x="281" y="3"/>
                    <a:pt x="284" y="3"/>
                    <a:pt x="286" y="4"/>
                  </a:cubicBezTo>
                  <a:cubicBezTo>
                    <a:pt x="289" y="4"/>
                    <a:pt x="292" y="5"/>
                    <a:pt x="295" y="5"/>
                  </a:cubicBezTo>
                  <a:cubicBezTo>
                    <a:pt x="304" y="6"/>
                    <a:pt x="313" y="7"/>
                    <a:pt x="322" y="9"/>
                  </a:cubicBezTo>
                  <a:cubicBezTo>
                    <a:pt x="325" y="9"/>
                    <a:pt x="327" y="12"/>
                    <a:pt x="327" y="15"/>
                  </a:cubicBezTo>
                  <a:cubicBezTo>
                    <a:pt x="327" y="18"/>
                    <a:pt x="324" y="21"/>
                    <a:pt x="320" y="20"/>
                  </a:cubicBezTo>
                  <a:cubicBezTo>
                    <a:pt x="313" y="20"/>
                    <a:pt x="305" y="19"/>
                    <a:pt x="298" y="18"/>
                  </a:cubicBezTo>
                  <a:cubicBezTo>
                    <a:pt x="287" y="17"/>
                    <a:pt x="276" y="16"/>
                    <a:pt x="266" y="14"/>
                  </a:cubicBezTo>
                  <a:cubicBezTo>
                    <a:pt x="262" y="14"/>
                    <a:pt x="260" y="15"/>
                    <a:pt x="258" y="17"/>
                  </a:cubicBezTo>
                  <a:cubicBezTo>
                    <a:pt x="248" y="27"/>
                    <a:pt x="239" y="38"/>
                    <a:pt x="232" y="51"/>
                  </a:cubicBezTo>
                  <a:cubicBezTo>
                    <a:pt x="228" y="59"/>
                    <a:pt x="225" y="68"/>
                    <a:pt x="224" y="77"/>
                  </a:cubicBezTo>
                  <a:cubicBezTo>
                    <a:pt x="223" y="88"/>
                    <a:pt x="226" y="97"/>
                    <a:pt x="232" y="106"/>
                  </a:cubicBezTo>
                  <a:cubicBezTo>
                    <a:pt x="237" y="115"/>
                    <a:pt x="245" y="123"/>
                    <a:pt x="254" y="129"/>
                  </a:cubicBezTo>
                  <a:cubicBezTo>
                    <a:pt x="259" y="133"/>
                    <a:pt x="264" y="136"/>
                    <a:pt x="269" y="139"/>
                  </a:cubicBezTo>
                  <a:cubicBezTo>
                    <a:pt x="269" y="139"/>
                    <a:pt x="270" y="140"/>
                    <a:pt x="270" y="140"/>
                  </a:cubicBezTo>
                  <a:cubicBezTo>
                    <a:pt x="269" y="140"/>
                    <a:pt x="268" y="141"/>
                    <a:pt x="268" y="141"/>
                  </a:cubicBezTo>
                  <a:cubicBezTo>
                    <a:pt x="265" y="142"/>
                    <a:pt x="264" y="144"/>
                    <a:pt x="264" y="147"/>
                  </a:cubicBezTo>
                  <a:cubicBezTo>
                    <a:pt x="262" y="151"/>
                    <a:pt x="261" y="155"/>
                    <a:pt x="260" y="159"/>
                  </a:cubicBezTo>
                  <a:cubicBezTo>
                    <a:pt x="257" y="157"/>
                    <a:pt x="254" y="156"/>
                    <a:pt x="251" y="155"/>
                  </a:cubicBezTo>
                  <a:cubicBezTo>
                    <a:pt x="247" y="152"/>
                    <a:pt x="243" y="150"/>
                    <a:pt x="239" y="148"/>
                  </a:cubicBezTo>
                  <a:cubicBezTo>
                    <a:pt x="239" y="147"/>
                    <a:pt x="239" y="147"/>
                    <a:pt x="238" y="146"/>
                  </a:cubicBezTo>
                  <a:cubicBezTo>
                    <a:pt x="237" y="143"/>
                    <a:pt x="233" y="139"/>
                    <a:pt x="228" y="140"/>
                  </a:cubicBezTo>
                  <a:cubicBezTo>
                    <a:pt x="228" y="140"/>
                    <a:pt x="227" y="139"/>
                    <a:pt x="227" y="139"/>
                  </a:cubicBezTo>
                  <a:cubicBezTo>
                    <a:pt x="224" y="136"/>
                    <a:pt x="220" y="135"/>
                    <a:pt x="216" y="136"/>
                  </a:cubicBezTo>
                  <a:cubicBezTo>
                    <a:pt x="197" y="136"/>
                    <a:pt x="178" y="136"/>
                    <a:pt x="159" y="136"/>
                  </a:cubicBezTo>
                  <a:cubicBezTo>
                    <a:pt x="153" y="136"/>
                    <a:pt x="146" y="136"/>
                    <a:pt x="139" y="136"/>
                  </a:cubicBezTo>
                  <a:cubicBezTo>
                    <a:pt x="125" y="136"/>
                    <a:pt x="111" y="136"/>
                    <a:pt x="98" y="136"/>
                  </a:cubicBezTo>
                  <a:cubicBezTo>
                    <a:pt x="91" y="136"/>
                    <a:pt x="84" y="136"/>
                    <a:pt x="78" y="136"/>
                  </a:cubicBezTo>
                  <a:cubicBezTo>
                    <a:pt x="74" y="136"/>
                    <a:pt x="71" y="136"/>
                    <a:pt x="68" y="136"/>
                  </a:cubicBezTo>
                  <a:cubicBezTo>
                    <a:pt x="67" y="136"/>
                    <a:pt x="66" y="137"/>
                    <a:pt x="66" y="137"/>
                  </a:cubicBezTo>
                  <a:cubicBezTo>
                    <a:pt x="54" y="145"/>
                    <a:pt x="43" y="153"/>
                    <a:pt x="31" y="161"/>
                  </a:cubicBezTo>
                  <a:cubicBezTo>
                    <a:pt x="26" y="164"/>
                    <a:pt x="20" y="168"/>
                    <a:pt x="15" y="172"/>
                  </a:cubicBezTo>
                  <a:cubicBezTo>
                    <a:pt x="14" y="172"/>
                    <a:pt x="14" y="172"/>
                    <a:pt x="13" y="173"/>
                  </a:cubicBezTo>
                  <a:cubicBezTo>
                    <a:pt x="13" y="169"/>
                    <a:pt x="12" y="165"/>
                    <a:pt x="12" y="161"/>
                  </a:cubicBezTo>
                  <a:cubicBezTo>
                    <a:pt x="11" y="160"/>
                    <a:pt x="10" y="158"/>
                    <a:pt x="11" y="156"/>
                  </a:cubicBezTo>
                  <a:cubicBezTo>
                    <a:pt x="12" y="155"/>
                    <a:pt x="14" y="154"/>
                    <a:pt x="15" y="153"/>
                  </a:cubicBezTo>
                  <a:cubicBezTo>
                    <a:pt x="31" y="141"/>
                    <a:pt x="47" y="129"/>
                    <a:pt x="63" y="117"/>
                  </a:cubicBezTo>
                  <a:cubicBezTo>
                    <a:pt x="64" y="116"/>
                    <a:pt x="65" y="116"/>
                    <a:pt x="66" y="116"/>
                  </a:cubicBezTo>
                  <a:cubicBezTo>
                    <a:pt x="83" y="113"/>
                    <a:pt x="99" y="110"/>
                    <a:pt x="115" y="108"/>
                  </a:cubicBezTo>
                  <a:cubicBezTo>
                    <a:pt x="116" y="108"/>
                    <a:pt x="117" y="108"/>
                    <a:pt x="117" y="108"/>
                  </a:cubicBezTo>
                  <a:cubicBezTo>
                    <a:pt x="118" y="107"/>
                    <a:pt x="119" y="107"/>
                    <a:pt x="119" y="106"/>
                  </a:cubicBezTo>
                  <a:cubicBezTo>
                    <a:pt x="119" y="105"/>
                    <a:pt x="118" y="104"/>
                    <a:pt x="117" y="104"/>
                  </a:cubicBezTo>
                  <a:cubicBezTo>
                    <a:pt x="113" y="103"/>
                    <a:pt x="109" y="102"/>
                    <a:pt x="105" y="101"/>
                  </a:cubicBezTo>
                  <a:cubicBezTo>
                    <a:pt x="90" y="97"/>
                    <a:pt x="76" y="94"/>
                    <a:pt x="61" y="90"/>
                  </a:cubicBezTo>
                  <a:cubicBezTo>
                    <a:pt x="60" y="90"/>
                    <a:pt x="59" y="90"/>
                    <a:pt x="58" y="90"/>
                  </a:cubicBezTo>
                  <a:cubicBezTo>
                    <a:pt x="40" y="96"/>
                    <a:pt x="22" y="102"/>
                    <a:pt x="4" y="108"/>
                  </a:cubicBezTo>
                  <a:cubicBezTo>
                    <a:pt x="3" y="108"/>
                    <a:pt x="3" y="108"/>
                    <a:pt x="3" y="1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4746626" y="3225800"/>
              <a:ext cx="200025" cy="196850"/>
            </a:xfrm>
            <a:custGeom>
              <a:avLst/>
              <a:gdLst>
                <a:gd name="T0" fmla="*/ 26 w 53"/>
                <a:gd name="T1" fmla="*/ 52 h 52"/>
                <a:gd name="T2" fmla="*/ 0 w 53"/>
                <a:gd name="T3" fmla="*/ 26 h 52"/>
                <a:gd name="T4" fmla="*/ 27 w 53"/>
                <a:gd name="T5" fmla="*/ 0 h 52"/>
                <a:gd name="T6" fmla="*/ 53 w 53"/>
                <a:gd name="T7" fmla="*/ 26 h 52"/>
                <a:gd name="T8" fmla="*/ 26 w 53"/>
                <a:gd name="T9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52">
                  <a:moveTo>
                    <a:pt x="26" y="52"/>
                  </a:moveTo>
                  <a:cubicBezTo>
                    <a:pt x="11" y="52"/>
                    <a:pt x="0" y="41"/>
                    <a:pt x="0" y="26"/>
                  </a:cubicBezTo>
                  <a:cubicBezTo>
                    <a:pt x="0" y="11"/>
                    <a:pt x="12" y="0"/>
                    <a:pt x="27" y="0"/>
                  </a:cubicBezTo>
                  <a:cubicBezTo>
                    <a:pt x="41" y="0"/>
                    <a:pt x="53" y="12"/>
                    <a:pt x="53" y="26"/>
                  </a:cubicBezTo>
                  <a:cubicBezTo>
                    <a:pt x="53" y="41"/>
                    <a:pt x="41" y="52"/>
                    <a:pt x="26" y="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4373563" y="3705225"/>
              <a:ext cx="196850" cy="200025"/>
            </a:xfrm>
            <a:custGeom>
              <a:avLst/>
              <a:gdLst>
                <a:gd name="T0" fmla="*/ 52 w 52"/>
                <a:gd name="T1" fmla="*/ 27 h 53"/>
                <a:gd name="T2" fmla="*/ 26 w 52"/>
                <a:gd name="T3" fmla="*/ 53 h 53"/>
                <a:gd name="T4" fmla="*/ 0 w 52"/>
                <a:gd name="T5" fmla="*/ 27 h 53"/>
                <a:gd name="T6" fmla="*/ 26 w 52"/>
                <a:gd name="T7" fmla="*/ 0 h 53"/>
                <a:gd name="T8" fmla="*/ 52 w 52"/>
                <a:gd name="T9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53">
                  <a:moveTo>
                    <a:pt x="52" y="27"/>
                  </a:moveTo>
                  <a:cubicBezTo>
                    <a:pt x="52" y="42"/>
                    <a:pt x="40" y="53"/>
                    <a:pt x="26" y="53"/>
                  </a:cubicBezTo>
                  <a:cubicBezTo>
                    <a:pt x="11" y="53"/>
                    <a:pt x="0" y="41"/>
                    <a:pt x="0" y="27"/>
                  </a:cubicBezTo>
                  <a:cubicBezTo>
                    <a:pt x="0" y="12"/>
                    <a:pt x="11" y="0"/>
                    <a:pt x="26" y="0"/>
                  </a:cubicBezTo>
                  <a:cubicBezTo>
                    <a:pt x="40" y="0"/>
                    <a:pt x="52" y="12"/>
                    <a:pt x="52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4962526" y="3705225"/>
              <a:ext cx="196850" cy="200025"/>
            </a:xfrm>
            <a:custGeom>
              <a:avLst/>
              <a:gdLst>
                <a:gd name="T0" fmla="*/ 52 w 52"/>
                <a:gd name="T1" fmla="*/ 27 h 53"/>
                <a:gd name="T2" fmla="*/ 26 w 52"/>
                <a:gd name="T3" fmla="*/ 53 h 53"/>
                <a:gd name="T4" fmla="*/ 0 w 52"/>
                <a:gd name="T5" fmla="*/ 27 h 53"/>
                <a:gd name="T6" fmla="*/ 26 w 52"/>
                <a:gd name="T7" fmla="*/ 0 h 53"/>
                <a:gd name="T8" fmla="*/ 52 w 52"/>
                <a:gd name="T9" fmla="*/ 27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53">
                  <a:moveTo>
                    <a:pt x="52" y="27"/>
                  </a:moveTo>
                  <a:cubicBezTo>
                    <a:pt x="52" y="42"/>
                    <a:pt x="41" y="53"/>
                    <a:pt x="26" y="53"/>
                  </a:cubicBez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1" y="0"/>
                    <a:pt x="52" y="12"/>
                    <a:pt x="52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3781426" y="3705225"/>
              <a:ext cx="200025" cy="203200"/>
            </a:xfrm>
            <a:custGeom>
              <a:avLst/>
              <a:gdLst>
                <a:gd name="T0" fmla="*/ 26 w 53"/>
                <a:gd name="T1" fmla="*/ 53 h 54"/>
                <a:gd name="T2" fmla="*/ 0 w 53"/>
                <a:gd name="T3" fmla="*/ 25 h 54"/>
                <a:gd name="T4" fmla="*/ 27 w 53"/>
                <a:gd name="T5" fmla="*/ 0 h 54"/>
                <a:gd name="T6" fmla="*/ 53 w 53"/>
                <a:gd name="T7" fmla="*/ 28 h 54"/>
                <a:gd name="T8" fmla="*/ 26 w 53"/>
                <a:gd name="T9" fmla="*/ 5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54">
                  <a:moveTo>
                    <a:pt x="26" y="53"/>
                  </a:moveTo>
                  <a:cubicBezTo>
                    <a:pt x="13" y="54"/>
                    <a:pt x="0" y="42"/>
                    <a:pt x="0" y="25"/>
                  </a:cubicBezTo>
                  <a:cubicBezTo>
                    <a:pt x="1" y="12"/>
                    <a:pt x="12" y="0"/>
                    <a:pt x="27" y="0"/>
                  </a:cubicBezTo>
                  <a:cubicBezTo>
                    <a:pt x="42" y="0"/>
                    <a:pt x="53" y="13"/>
                    <a:pt x="53" y="28"/>
                  </a:cubicBezTo>
                  <a:cubicBezTo>
                    <a:pt x="52" y="41"/>
                    <a:pt x="41" y="54"/>
                    <a:pt x="26" y="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4872038" y="3475038"/>
              <a:ext cx="252413" cy="153987"/>
            </a:xfrm>
            <a:custGeom>
              <a:avLst/>
              <a:gdLst>
                <a:gd name="T0" fmla="*/ 0 w 67"/>
                <a:gd name="T1" fmla="*/ 41 h 41"/>
                <a:gd name="T2" fmla="*/ 2 w 67"/>
                <a:gd name="T3" fmla="*/ 25 h 41"/>
                <a:gd name="T4" fmla="*/ 6 w 67"/>
                <a:gd name="T5" fmla="*/ 25 h 41"/>
                <a:gd name="T6" fmla="*/ 46 w 67"/>
                <a:gd name="T7" fmla="*/ 7 h 41"/>
                <a:gd name="T8" fmla="*/ 58 w 67"/>
                <a:gd name="T9" fmla="*/ 1 h 41"/>
                <a:gd name="T10" fmla="*/ 66 w 67"/>
                <a:gd name="T11" fmla="*/ 4 h 41"/>
                <a:gd name="T12" fmla="*/ 64 w 67"/>
                <a:gd name="T13" fmla="*/ 11 h 41"/>
                <a:gd name="T14" fmla="*/ 52 w 67"/>
                <a:gd name="T15" fmla="*/ 17 h 41"/>
                <a:gd name="T16" fmla="*/ 10 w 67"/>
                <a:gd name="T17" fmla="*/ 38 h 41"/>
                <a:gd name="T18" fmla="*/ 0 w 67"/>
                <a:gd name="T19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41">
                  <a:moveTo>
                    <a:pt x="0" y="41"/>
                  </a:moveTo>
                  <a:cubicBezTo>
                    <a:pt x="0" y="36"/>
                    <a:pt x="4" y="31"/>
                    <a:pt x="2" y="25"/>
                  </a:cubicBezTo>
                  <a:cubicBezTo>
                    <a:pt x="4" y="27"/>
                    <a:pt x="5" y="26"/>
                    <a:pt x="6" y="25"/>
                  </a:cubicBezTo>
                  <a:cubicBezTo>
                    <a:pt x="19" y="19"/>
                    <a:pt x="33" y="13"/>
                    <a:pt x="46" y="7"/>
                  </a:cubicBezTo>
                  <a:cubicBezTo>
                    <a:pt x="50" y="5"/>
                    <a:pt x="54" y="3"/>
                    <a:pt x="58" y="1"/>
                  </a:cubicBezTo>
                  <a:cubicBezTo>
                    <a:pt x="61" y="0"/>
                    <a:pt x="65" y="1"/>
                    <a:pt x="66" y="4"/>
                  </a:cubicBezTo>
                  <a:cubicBezTo>
                    <a:pt x="67" y="6"/>
                    <a:pt x="67" y="10"/>
                    <a:pt x="64" y="11"/>
                  </a:cubicBezTo>
                  <a:cubicBezTo>
                    <a:pt x="60" y="13"/>
                    <a:pt x="56" y="15"/>
                    <a:pt x="52" y="17"/>
                  </a:cubicBezTo>
                  <a:cubicBezTo>
                    <a:pt x="38" y="24"/>
                    <a:pt x="24" y="31"/>
                    <a:pt x="10" y="38"/>
                  </a:cubicBezTo>
                  <a:cubicBezTo>
                    <a:pt x="7" y="40"/>
                    <a:pt x="3" y="41"/>
                    <a:pt x="0" y="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1.6"/>
</p:tagLst>
</file>

<file path=ppt/theme/theme1.xml><?xml version="1.0" encoding="utf-8"?>
<a:theme xmlns:a="http://schemas.openxmlformats.org/drawingml/2006/main" name="Pollution Reduction Social Media by Slidesgo">
  <a:themeElements>
    <a:clrScheme name="Simple Light">
      <a:dk1>
        <a:srgbClr val="614444"/>
      </a:dk1>
      <a:lt1>
        <a:srgbClr val="F3E1CE"/>
      </a:lt1>
      <a:dk2>
        <a:srgbClr val="614444"/>
      </a:dk2>
      <a:lt2>
        <a:srgbClr val="F3E1CE"/>
      </a:lt2>
      <a:accent1>
        <a:srgbClr val="F3E1CE"/>
      </a:accent1>
      <a:accent2>
        <a:srgbClr val="E4BBA5"/>
      </a:accent2>
      <a:accent3>
        <a:srgbClr val="614444"/>
      </a:accent3>
      <a:accent4>
        <a:srgbClr val="938080"/>
      </a:accent4>
      <a:accent5>
        <a:srgbClr val="F6F1E1"/>
      </a:accent5>
      <a:accent6>
        <a:srgbClr val="E4BBA5"/>
      </a:accent6>
      <a:hlink>
        <a:srgbClr val="61444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614444"/>
      </a:dk1>
      <a:lt1>
        <a:srgbClr val="F3E1CE"/>
      </a:lt1>
      <a:dk2>
        <a:srgbClr val="000000"/>
      </a:dk2>
      <a:lt2>
        <a:srgbClr val="FFFFFF"/>
      </a:lt2>
      <a:accent1>
        <a:srgbClr val="F3E1CE"/>
      </a:accent1>
      <a:accent2>
        <a:srgbClr val="E4BBA5"/>
      </a:accent2>
      <a:accent3>
        <a:srgbClr val="614444"/>
      </a:accent3>
      <a:accent4>
        <a:srgbClr val="938080"/>
      </a:accent4>
      <a:accent5>
        <a:srgbClr val="F6F1E1"/>
      </a:accent5>
      <a:accent6>
        <a:srgbClr val="E4BBA5"/>
      </a:accent6>
      <a:hlink>
        <a:srgbClr val="61444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785</TotalTime>
  <Words>1558</Words>
  <Application>Microsoft Office PowerPoint</Application>
  <PresentationFormat>Presentación en pantalla (16:9)</PresentationFormat>
  <Paragraphs>283</Paragraphs>
  <Slides>52</Slides>
  <Notes>48</Notes>
  <HiddenSlides>0</HiddenSlides>
  <MMClips>0</MMClips>
  <ScaleCrop>false</ScaleCrop>
  <HeadingPairs>
    <vt:vector size="6" baseType="variant">
      <vt:variant>
        <vt:lpstr>Fuentes usadas</vt:lpstr>
      </vt:variant>
      <vt:variant>
        <vt:i4>17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52</vt:i4>
      </vt:variant>
    </vt:vector>
  </HeadingPairs>
  <TitlesOfParts>
    <vt:vector size="71" baseType="lpstr">
      <vt:lpstr>Adobe Devanagari</vt:lpstr>
      <vt:lpstr>Arial</vt:lpstr>
      <vt:lpstr>DK Lemon Yellow Sun</vt:lpstr>
      <vt:lpstr>Autumn in November</vt:lpstr>
      <vt:lpstr>Proxima Nova Semibold</vt:lpstr>
      <vt:lpstr>Catamaran</vt:lpstr>
      <vt:lpstr>FZShuTi</vt:lpstr>
      <vt:lpstr>Barlow Medium</vt:lpstr>
      <vt:lpstr>幼圆</vt:lpstr>
      <vt:lpstr>Arial Black</vt:lpstr>
      <vt:lpstr>Roboto</vt:lpstr>
      <vt:lpstr>Barlow</vt:lpstr>
      <vt:lpstr>Proxima Nova</vt:lpstr>
      <vt:lpstr>Barlow SemiBold</vt:lpstr>
      <vt:lpstr>맑은 고딕</vt:lpstr>
      <vt:lpstr>Arial Rounded MT Bold</vt:lpstr>
      <vt:lpstr>印品黑体</vt:lpstr>
      <vt:lpstr>Pollution Reduction Social Media by Slidesgo</vt:lpstr>
      <vt:lpstr>Slidesgo Final Pages</vt:lpstr>
      <vt:lpstr>BRONZE WEDDINGS Free Template</vt:lpstr>
      <vt:lpstr>Presentación de PowerPoint</vt:lpstr>
      <vt:lpstr>Presentación de PowerPoint</vt:lpstr>
      <vt:lpstr>01</vt:lpstr>
      <vt:lpstr>OUR  HISTORY</vt:lpstr>
      <vt:lpstr>Presentación de PowerPoint</vt:lpstr>
      <vt:lpstr>WHAT SETS US APART?</vt:lpstr>
      <vt:lpstr>GUIDING PRINCIPLES</vt:lpstr>
      <vt:lpstr>—SOMEONE FAMOUS</vt:lpstr>
      <vt:lpstr>TOP SOCIAL NETWORKING SITES</vt:lpstr>
      <vt:lpstr>02</vt:lpstr>
      <vt:lpstr>AUDIENCE DEMOGRAPHICS</vt:lpstr>
      <vt:lpstr>BUYER PERSONA</vt:lpstr>
      <vt:lpstr>ANALYZING THE COMPETITION</vt:lpstr>
      <vt:lpstr>03</vt:lpstr>
      <vt:lpstr>A PICTURE IS WORTH A THOUSAND WORDS </vt:lpstr>
      <vt:lpstr>A PICTURE ALWAYS REINFORCES THE CONCEPT </vt:lpstr>
      <vt:lpstr>GOALS</vt:lpstr>
      <vt:lpstr>STRATEGY</vt:lpstr>
      <vt:lpstr>FEATURES OF THE TOPIC</vt:lpstr>
      <vt:lpstr>04</vt:lpstr>
      <vt:lpstr>OUR AREAS OF EXPERTISE</vt:lpstr>
      <vt:lpstr>WHAT CONTENT ARE WE  GOING TO CREATE?</vt:lpstr>
      <vt:lpstr>WHAT TONE ARE WE GOING TO USE?</vt:lpstr>
      <vt:lpstr>WHAT PLATFORMS ARE WE GOING TO USE?</vt:lpstr>
      <vt:lpstr>THE BUDGET</vt:lpstr>
      <vt:lpstr>4,498,300.00</vt:lpstr>
      <vt:lpstr>$20,000</vt:lpstr>
      <vt:lpstr>KPI OVERVIEW  </vt:lpstr>
      <vt:lpstr>Presentación de PowerPoint</vt:lpstr>
      <vt:lpstr>KPI OVERVIEW</vt:lpstr>
      <vt:lpstr>SOCIAL MEDIA</vt:lpstr>
      <vt:lpstr>OUR TEAM</vt:lpstr>
      <vt:lpstr>Real Estate Infographics</vt:lpstr>
      <vt:lpstr>Real Estate Infographics</vt:lpstr>
      <vt:lpstr>Real Estate Infographics</vt:lpstr>
      <vt:lpstr>Real Estate Infographics</vt:lpstr>
      <vt:lpstr>Real Estate Infographics</vt:lpstr>
      <vt:lpstr>Real Estate Infographics</vt:lpstr>
      <vt:lpstr>Presentación de PowerPoint</vt:lpstr>
      <vt:lpstr>Presentación de PowerPoint</vt:lpstr>
      <vt:lpstr>THANKS!</vt:lpstr>
      <vt:lpstr>https://www.plantillaspower-point.com</vt:lpstr>
      <vt:lpstr>RESOURCES</vt:lpstr>
      <vt:lpstr>RESOURCES</vt:lpstr>
      <vt:lpstr>RESOURCES</vt:lpstr>
      <vt:lpstr>RESOURCES</vt:lpstr>
      <vt:lpstr>RESOURCES</vt:lpstr>
      <vt:lpstr>RESOURCES</vt:lpstr>
      <vt:lpstr>...and our sets of editable icons</vt:lpstr>
      <vt:lpstr>Business Icons</vt:lpstr>
      <vt:lpstr>Educational Icons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bodas de bronce</dc:title>
  <dc:creator>Sr GRYM</dc:creator>
  <cp:lastModifiedBy>ADMIN</cp:lastModifiedBy>
  <cp:revision>75</cp:revision>
  <dcterms:modified xsi:type="dcterms:W3CDTF">2022-04-16T16:26:08Z</dcterms:modified>
</cp:coreProperties>
</file>