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Lato"/>
      <p:regular r:id="rId27"/>
      <p:bold r:id="rId28"/>
      <p:italic r:id="rId29"/>
      <p:boldItalic r:id="rId30"/>
    </p:embeddedFont>
    <p:embeddedFont>
      <p:font typeface="Montserrat"/>
      <p:regular r:id="rId31"/>
      <p:bold r:id="rId32"/>
      <p:italic r:id="rId33"/>
      <p:boldItalic r:id="rId34"/>
    </p:embeddedFont>
    <p:embeddedFont>
      <p:font typeface="Inter"/>
      <p:regular r:id="rId35"/>
      <p:bold r:id="rId36"/>
    </p:embeddedFont>
    <p:embeddedFont>
      <p:font typeface="Lato Black"/>
      <p:bold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9" roundtripDataSignature="AMtx7mho9JIAYK+ULvaz7TcYmZWdnqjJ0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regular.fntdata"/><Relationship Id="rId30" Type="http://schemas.openxmlformats.org/officeDocument/2006/relationships/font" Target="fonts/Lato-boldItalic.fntdata"/><Relationship Id="rId11" Type="http://schemas.openxmlformats.org/officeDocument/2006/relationships/slide" Target="slides/slide7.xml"/><Relationship Id="rId33" Type="http://schemas.openxmlformats.org/officeDocument/2006/relationships/font" Target="fonts/Montserrat-italic.fntdata"/><Relationship Id="rId10" Type="http://schemas.openxmlformats.org/officeDocument/2006/relationships/slide" Target="slides/slide6.xml"/><Relationship Id="rId32" Type="http://schemas.openxmlformats.org/officeDocument/2006/relationships/font" Target="fonts/Montserrat-bold.fntdata"/><Relationship Id="rId13" Type="http://schemas.openxmlformats.org/officeDocument/2006/relationships/slide" Target="slides/slide9.xml"/><Relationship Id="rId35" Type="http://schemas.openxmlformats.org/officeDocument/2006/relationships/font" Target="fonts/Inter-regular.fntdata"/><Relationship Id="rId12" Type="http://schemas.openxmlformats.org/officeDocument/2006/relationships/slide" Target="slides/slide8.xml"/><Relationship Id="rId34" Type="http://schemas.openxmlformats.org/officeDocument/2006/relationships/font" Target="fonts/Montserrat-boldItalic.fntdata"/><Relationship Id="rId15" Type="http://schemas.openxmlformats.org/officeDocument/2006/relationships/slide" Target="slides/slide11.xml"/><Relationship Id="rId37" Type="http://schemas.openxmlformats.org/officeDocument/2006/relationships/font" Target="fonts/LatoBlack-bold.fntdata"/><Relationship Id="rId14" Type="http://schemas.openxmlformats.org/officeDocument/2006/relationships/slide" Target="slides/slide10.xml"/><Relationship Id="rId36" Type="http://schemas.openxmlformats.org/officeDocument/2006/relationships/font" Target="fonts/Inter-bold.fntdata"/><Relationship Id="rId17" Type="http://schemas.openxmlformats.org/officeDocument/2006/relationships/slide" Target="slides/slide13.xml"/><Relationship Id="rId39" Type="http://customschemas.google.com/relationships/presentationmetadata" Target="metadata"/><Relationship Id="rId16" Type="http://schemas.openxmlformats.org/officeDocument/2006/relationships/slide" Target="slides/slide12.xml"/><Relationship Id="rId38" Type="http://schemas.openxmlformats.org/officeDocument/2006/relationships/font" Target="fonts/LatoBlack-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 name="Google Shape;38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 name="Google Shape;5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 name="Google Shape;5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 name="Google Shape;541;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 name="Google Shape;6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 name="Google Shape;6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0" Type="http://schemas.openxmlformats.org/officeDocument/2006/relationships/image" Target="../media/image7.png"/><Relationship Id="rId22" Type="http://schemas.openxmlformats.org/officeDocument/2006/relationships/image" Target="../media/image14.png"/><Relationship Id="rId21" Type="http://schemas.openxmlformats.org/officeDocument/2006/relationships/image" Target="../media/image5.png"/><Relationship Id="rId24" Type="http://schemas.openxmlformats.org/officeDocument/2006/relationships/image" Target="../media/image25.png"/><Relationship Id="rId23"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18.png"/><Relationship Id="rId26" Type="http://schemas.openxmlformats.org/officeDocument/2006/relationships/image" Target="../media/image26.png"/><Relationship Id="rId25" Type="http://schemas.openxmlformats.org/officeDocument/2006/relationships/image" Target="../media/image22.png"/><Relationship Id="rId28" Type="http://schemas.openxmlformats.org/officeDocument/2006/relationships/image" Target="../media/image24.png"/><Relationship Id="rId27" Type="http://schemas.openxmlformats.org/officeDocument/2006/relationships/image" Target="../media/image27.png"/><Relationship Id="rId5" Type="http://schemas.openxmlformats.org/officeDocument/2006/relationships/image" Target="../media/image20.png"/><Relationship Id="rId6" Type="http://schemas.openxmlformats.org/officeDocument/2006/relationships/image" Target="../media/image10.png"/><Relationship Id="rId29" Type="http://schemas.openxmlformats.org/officeDocument/2006/relationships/image" Target="../media/image23.png"/><Relationship Id="rId7" Type="http://schemas.openxmlformats.org/officeDocument/2006/relationships/image" Target="../media/image9.png"/><Relationship Id="rId8" Type="http://schemas.openxmlformats.org/officeDocument/2006/relationships/image" Target="../media/image1.png"/><Relationship Id="rId31" Type="http://schemas.openxmlformats.org/officeDocument/2006/relationships/image" Target="../media/image30.png"/><Relationship Id="rId30" Type="http://schemas.openxmlformats.org/officeDocument/2006/relationships/image" Target="../media/image28.png"/><Relationship Id="rId11" Type="http://schemas.openxmlformats.org/officeDocument/2006/relationships/image" Target="../media/image2.png"/><Relationship Id="rId10" Type="http://schemas.openxmlformats.org/officeDocument/2006/relationships/image" Target="../media/image3.png"/><Relationship Id="rId13" Type="http://schemas.openxmlformats.org/officeDocument/2006/relationships/image" Target="../media/image6.png"/><Relationship Id="rId12" Type="http://schemas.openxmlformats.org/officeDocument/2006/relationships/image" Target="../media/image16.png"/><Relationship Id="rId15" Type="http://schemas.openxmlformats.org/officeDocument/2006/relationships/image" Target="../media/image17.png"/><Relationship Id="rId14" Type="http://schemas.openxmlformats.org/officeDocument/2006/relationships/image" Target="../media/image13.png"/><Relationship Id="rId17" Type="http://schemas.openxmlformats.org/officeDocument/2006/relationships/image" Target="../media/image12.png"/><Relationship Id="rId16" Type="http://schemas.openxmlformats.org/officeDocument/2006/relationships/image" Target="../media/image8.png"/><Relationship Id="rId19" Type="http://schemas.openxmlformats.org/officeDocument/2006/relationships/image" Target="../media/image11.png"/><Relationship Id="rId18"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3.png"/><Relationship Id="rId4" Type="http://schemas.openxmlformats.org/officeDocument/2006/relationships/image" Target="../media/image30.png"/><Relationship Id="rId5" Type="http://schemas.openxmlformats.org/officeDocument/2006/relationships/image" Target="../media/image68.png"/><Relationship Id="rId6" Type="http://schemas.openxmlformats.org/officeDocument/2006/relationships/image" Target="../media/image58.png"/><Relationship Id="rId7" Type="http://schemas.openxmlformats.org/officeDocument/2006/relationships/image" Target="../media/image61.png"/><Relationship Id="rId8" Type="http://schemas.openxmlformats.org/officeDocument/2006/relationships/image" Target="../media/image6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4.png"/><Relationship Id="rId4" Type="http://schemas.openxmlformats.org/officeDocument/2006/relationships/image" Target="../media/image30.png"/><Relationship Id="rId9" Type="http://schemas.openxmlformats.org/officeDocument/2006/relationships/image" Target="../media/image81.png"/><Relationship Id="rId5" Type="http://schemas.openxmlformats.org/officeDocument/2006/relationships/image" Target="../media/image67.png"/><Relationship Id="rId6" Type="http://schemas.openxmlformats.org/officeDocument/2006/relationships/image" Target="../media/image70.png"/><Relationship Id="rId7" Type="http://schemas.openxmlformats.org/officeDocument/2006/relationships/image" Target="../media/image74.png"/><Relationship Id="rId8" Type="http://schemas.openxmlformats.org/officeDocument/2006/relationships/image" Target="../media/image71.png"/><Relationship Id="rId11" Type="http://schemas.openxmlformats.org/officeDocument/2006/relationships/image" Target="../media/image90.png"/><Relationship Id="rId10" Type="http://schemas.openxmlformats.org/officeDocument/2006/relationships/image" Target="../media/image77.png"/><Relationship Id="rId13" Type="http://schemas.openxmlformats.org/officeDocument/2006/relationships/image" Target="../media/image72.png"/><Relationship Id="rId12" Type="http://schemas.openxmlformats.org/officeDocument/2006/relationships/image" Target="../media/image80.png"/><Relationship Id="rId15" Type="http://schemas.openxmlformats.org/officeDocument/2006/relationships/image" Target="../media/image95.png"/><Relationship Id="rId14" Type="http://schemas.openxmlformats.org/officeDocument/2006/relationships/image" Target="../media/image108.png"/><Relationship Id="rId17" Type="http://schemas.openxmlformats.org/officeDocument/2006/relationships/image" Target="../media/image79.png"/><Relationship Id="rId16" Type="http://schemas.openxmlformats.org/officeDocument/2006/relationships/image" Target="../media/image8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3.png"/><Relationship Id="rId4" Type="http://schemas.openxmlformats.org/officeDocument/2006/relationships/image" Target="../media/image30.png"/><Relationship Id="rId5" Type="http://schemas.openxmlformats.org/officeDocument/2006/relationships/image" Target="../media/image8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4.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3.png"/><Relationship Id="rId4" Type="http://schemas.openxmlformats.org/officeDocument/2006/relationships/image" Target="../media/image30.png"/><Relationship Id="rId5" Type="http://schemas.openxmlformats.org/officeDocument/2006/relationships/image" Target="../media/image91.png"/><Relationship Id="rId6" Type="http://schemas.openxmlformats.org/officeDocument/2006/relationships/image" Target="../media/image100.png"/><Relationship Id="rId7" Type="http://schemas.openxmlformats.org/officeDocument/2006/relationships/image" Target="../media/image1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33.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6.png"/><Relationship Id="rId4" Type="http://schemas.openxmlformats.org/officeDocument/2006/relationships/image" Target="../media/image30.png"/><Relationship Id="rId5" Type="http://schemas.openxmlformats.org/officeDocument/2006/relationships/image" Target="../media/image10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7.png"/><Relationship Id="rId4" Type="http://schemas.openxmlformats.org/officeDocument/2006/relationships/image" Target="../media/image30.png"/><Relationship Id="rId5" Type="http://schemas.openxmlformats.org/officeDocument/2006/relationships/image" Target="../media/image9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3.png"/><Relationship Id="rId4" Type="http://schemas.openxmlformats.org/officeDocument/2006/relationships/image" Target="../media/image30.png"/><Relationship Id="rId5" Type="http://schemas.openxmlformats.org/officeDocument/2006/relationships/image" Target="../media/image110.png"/><Relationship Id="rId6" Type="http://schemas.openxmlformats.org/officeDocument/2006/relationships/image" Target="../media/image105.png"/><Relationship Id="rId7" Type="http://schemas.openxmlformats.org/officeDocument/2006/relationships/image" Target="../media/image103.png"/><Relationship Id="rId8" Type="http://schemas.openxmlformats.org/officeDocument/2006/relationships/image" Target="../media/image1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3.png"/><Relationship Id="rId4" Type="http://schemas.openxmlformats.org/officeDocument/2006/relationships/image" Target="../media/image30.png"/><Relationship Id="rId5" Type="http://schemas.openxmlformats.org/officeDocument/2006/relationships/image" Target="../media/image116.png"/><Relationship Id="rId6" Type="http://schemas.openxmlformats.org/officeDocument/2006/relationships/image" Target="../media/image121.png"/><Relationship Id="rId7" Type="http://schemas.openxmlformats.org/officeDocument/2006/relationships/image" Target="../media/image120.png"/><Relationship Id="rId8" Type="http://schemas.openxmlformats.org/officeDocument/2006/relationships/image" Target="../media/image10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5.png"/><Relationship Id="rId4" Type="http://schemas.openxmlformats.org/officeDocument/2006/relationships/image" Target="../media/image38.png"/><Relationship Id="rId5" Type="http://schemas.openxmlformats.org/officeDocument/2006/relationships/image" Target="../media/image34.png"/><Relationship Id="rId6" Type="http://schemas.openxmlformats.org/officeDocument/2006/relationships/image" Target="../media/image40.png"/><Relationship Id="rId7" Type="http://schemas.openxmlformats.org/officeDocument/2006/relationships/image" Target="../media/image36.png"/><Relationship Id="rId8" Type="http://schemas.openxmlformats.org/officeDocument/2006/relationships/image" Target="../media/image3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7.png"/><Relationship Id="rId4" Type="http://schemas.openxmlformats.org/officeDocument/2006/relationships/image" Target="../media/image30.png"/><Relationship Id="rId5" Type="http://schemas.openxmlformats.org/officeDocument/2006/relationships/image" Target="../media/image117.png"/></Relationships>
</file>

<file path=ppt/slides/_rels/slide21.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8.png"/><Relationship Id="rId4" Type="http://schemas.openxmlformats.org/officeDocument/2006/relationships/image" Target="../media/image30.png"/><Relationship Id="rId9" Type="http://schemas.openxmlformats.org/officeDocument/2006/relationships/image" Target="../media/image128.png"/><Relationship Id="rId5" Type="http://schemas.openxmlformats.org/officeDocument/2006/relationships/image" Target="../media/image112.png"/><Relationship Id="rId6" Type="http://schemas.openxmlformats.org/officeDocument/2006/relationships/image" Target="../media/image119.png"/><Relationship Id="rId7" Type="http://schemas.openxmlformats.org/officeDocument/2006/relationships/image" Target="../media/image142.png"/><Relationship Id="rId8" Type="http://schemas.openxmlformats.org/officeDocument/2006/relationships/image" Target="../media/image143.png"/><Relationship Id="rId11" Type="http://schemas.openxmlformats.org/officeDocument/2006/relationships/image" Target="../media/image135.png"/><Relationship Id="rId10" Type="http://schemas.openxmlformats.org/officeDocument/2006/relationships/image" Target="../media/image144.png"/><Relationship Id="rId13" Type="http://schemas.openxmlformats.org/officeDocument/2006/relationships/image" Target="../media/image141.png"/><Relationship Id="rId12" Type="http://schemas.openxmlformats.org/officeDocument/2006/relationships/image" Target="../media/image140.png"/><Relationship Id="rId15" Type="http://schemas.openxmlformats.org/officeDocument/2006/relationships/image" Target="../media/image127.png"/><Relationship Id="rId14" Type="http://schemas.openxmlformats.org/officeDocument/2006/relationships/image" Target="../media/image126.png"/><Relationship Id="rId17" Type="http://schemas.openxmlformats.org/officeDocument/2006/relationships/image" Target="../media/image134.png"/><Relationship Id="rId16" Type="http://schemas.openxmlformats.org/officeDocument/2006/relationships/image" Target="../media/image122.png"/><Relationship Id="rId19" Type="http://schemas.openxmlformats.org/officeDocument/2006/relationships/image" Target="../media/image137.png"/><Relationship Id="rId18" Type="http://schemas.openxmlformats.org/officeDocument/2006/relationships/image" Target="../media/image1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4.png"/><Relationship Id="rId4" Type="http://schemas.openxmlformats.org/officeDocument/2006/relationships/image" Target="../media/image30.png"/><Relationship Id="rId5" Type="http://schemas.openxmlformats.org/officeDocument/2006/relationships/hyperlink" Target="https://unsplash.com/" TargetMode="External"/><Relationship Id="rId6" Type="http://schemas.openxmlformats.org/officeDocument/2006/relationships/image" Target="../media/image13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9.png"/><Relationship Id="rId4" Type="http://schemas.openxmlformats.org/officeDocument/2006/relationships/image" Target="../media/image30.png"/><Relationship Id="rId5" Type="http://schemas.openxmlformats.org/officeDocument/2006/relationships/image" Target="../media/image4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6.png"/><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2.png"/><Relationship Id="rId4" Type="http://schemas.openxmlformats.org/officeDocument/2006/relationships/image" Target="../media/image30.png"/><Relationship Id="rId5" Type="http://schemas.openxmlformats.org/officeDocument/2006/relationships/image" Target="../media/image69.png"/><Relationship Id="rId6" Type="http://schemas.openxmlformats.org/officeDocument/2006/relationships/image" Target="../media/image48.png"/><Relationship Id="rId7" Type="http://schemas.openxmlformats.org/officeDocument/2006/relationships/image" Target="../media/image4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7.png"/><Relationship Id="rId4" Type="http://schemas.openxmlformats.org/officeDocument/2006/relationships/image" Target="../media/image30.png"/><Relationship Id="rId5" Type="http://schemas.openxmlformats.org/officeDocument/2006/relationships/image" Target="../media/image52.png"/><Relationship Id="rId6" Type="http://schemas.openxmlformats.org/officeDocument/2006/relationships/image" Target="../media/image53.png"/><Relationship Id="rId7" Type="http://schemas.openxmlformats.org/officeDocument/2006/relationships/image" Target="../media/image6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2.png"/><Relationship Id="rId4" Type="http://schemas.openxmlformats.org/officeDocument/2006/relationships/image" Target="../media/image30.png"/><Relationship Id="rId5" Type="http://schemas.openxmlformats.org/officeDocument/2006/relationships/image" Target="../media/image5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7.png"/><Relationship Id="rId4" Type="http://schemas.openxmlformats.org/officeDocument/2006/relationships/image" Target="../media/image30.png"/><Relationship Id="rId5" Type="http://schemas.openxmlformats.org/officeDocument/2006/relationships/image" Target="../media/image55.png"/><Relationship Id="rId6"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4987640"/>
            <a:ext cx="24387048" cy="872836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20585968" y="0"/>
            <a:ext cx="3801080" cy="11336799"/>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0" y="0"/>
            <a:ext cx="21412297" cy="13716000"/>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1662813" y="0"/>
            <a:ext cx="22724235" cy="3898518"/>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0" y="11074400"/>
            <a:ext cx="5229063" cy="2641600"/>
          </a:xfrm>
          <a:prstGeom prst="rect">
            <a:avLst/>
          </a:prstGeom>
          <a:noFill/>
          <a:ln>
            <a:noFill/>
          </a:ln>
        </p:spPr>
      </p:pic>
      <p:pic>
        <p:nvPicPr>
          <p:cNvPr descr=" " id="21" name="Google Shape;21;p1"/>
          <p:cNvPicPr preferRelativeResize="0"/>
          <p:nvPr/>
        </p:nvPicPr>
        <p:blipFill rotWithShape="1">
          <a:blip r:embed="rId8">
            <a:alphaModFix/>
          </a:blip>
          <a:srcRect b="0" l="0" r="0" t="0"/>
          <a:stretch/>
        </p:blipFill>
        <p:spPr>
          <a:xfrm>
            <a:off x="19179397" y="11074400"/>
            <a:ext cx="5207651" cy="2641600"/>
          </a:xfrm>
          <a:prstGeom prst="rect">
            <a:avLst/>
          </a:prstGeom>
          <a:noFill/>
          <a:ln>
            <a:noFill/>
          </a:ln>
        </p:spPr>
      </p:pic>
      <p:pic>
        <p:nvPicPr>
          <p:cNvPr descr=" " id="22" name="Google Shape;22;p1"/>
          <p:cNvPicPr preferRelativeResize="0"/>
          <p:nvPr/>
        </p:nvPicPr>
        <p:blipFill rotWithShape="1">
          <a:blip r:embed="rId9">
            <a:alphaModFix/>
          </a:blip>
          <a:srcRect b="0" l="0" r="0" t="0"/>
          <a:stretch/>
        </p:blipFill>
        <p:spPr>
          <a:xfrm>
            <a:off x="0" y="2781300"/>
            <a:ext cx="6107051" cy="6018373"/>
          </a:xfrm>
          <a:prstGeom prst="rect">
            <a:avLst/>
          </a:prstGeom>
          <a:noFill/>
          <a:ln>
            <a:noFill/>
          </a:ln>
        </p:spPr>
      </p:pic>
      <p:pic>
        <p:nvPicPr>
          <p:cNvPr descr=" " id="23" name="Google Shape;23;p1"/>
          <p:cNvPicPr preferRelativeResize="0"/>
          <p:nvPr/>
        </p:nvPicPr>
        <p:blipFill rotWithShape="1">
          <a:blip r:embed="rId10">
            <a:alphaModFix/>
          </a:blip>
          <a:srcRect b="0" l="0" r="0" t="0"/>
          <a:stretch/>
        </p:blipFill>
        <p:spPr>
          <a:xfrm>
            <a:off x="24039348" y="10523837"/>
            <a:ext cx="347700" cy="1215833"/>
          </a:xfrm>
          <a:prstGeom prst="rect">
            <a:avLst/>
          </a:prstGeom>
          <a:noFill/>
          <a:ln>
            <a:noFill/>
          </a:ln>
        </p:spPr>
      </p:pic>
      <p:pic>
        <p:nvPicPr>
          <p:cNvPr descr=" " id="24" name="Google Shape;24;p1"/>
          <p:cNvPicPr preferRelativeResize="0"/>
          <p:nvPr/>
        </p:nvPicPr>
        <p:blipFill rotWithShape="1">
          <a:blip r:embed="rId11">
            <a:alphaModFix/>
          </a:blip>
          <a:srcRect b="0" l="0" r="0" t="0"/>
          <a:stretch/>
        </p:blipFill>
        <p:spPr>
          <a:xfrm>
            <a:off x="23861994" y="9916348"/>
            <a:ext cx="525054" cy="610979"/>
          </a:xfrm>
          <a:prstGeom prst="rect">
            <a:avLst/>
          </a:prstGeom>
          <a:noFill/>
          <a:ln>
            <a:noFill/>
          </a:ln>
        </p:spPr>
      </p:pic>
      <p:pic>
        <p:nvPicPr>
          <p:cNvPr descr=" " id="25" name="Google Shape;25;p1"/>
          <p:cNvPicPr preferRelativeResize="0"/>
          <p:nvPr/>
        </p:nvPicPr>
        <p:blipFill rotWithShape="1">
          <a:blip r:embed="rId12">
            <a:alphaModFix/>
          </a:blip>
          <a:srcRect b="0" l="0" r="0" t="0"/>
          <a:stretch/>
        </p:blipFill>
        <p:spPr>
          <a:xfrm>
            <a:off x="20898688" y="4524429"/>
            <a:ext cx="3488360" cy="7138770"/>
          </a:xfrm>
          <a:prstGeom prst="rect">
            <a:avLst/>
          </a:prstGeom>
          <a:noFill/>
          <a:ln>
            <a:noFill/>
          </a:ln>
        </p:spPr>
      </p:pic>
      <p:pic>
        <p:nvPicPr>
          <p:cNvPr descr=" " id="26" name="Google Shape;26;p1"/>
          <p:cNvPicPr preferRelativeResize="0"/>
          <p:nvPr/>
        </p:nvPicPr>
        <p:blipFill rotWithShape="1">
          <a:blip r:embed="rId13">
            <a:alphaModFix/>
          </a:blip>
          <a:srcRect b="0" l="0" r="0" t="0"/>
          <a:stretch/>
        </p:blipFill>
        <p:spPr>
          <a:xfrm>
            <a:off x="18709447" y="0"/>
            <a:ext cx="6007851" cy="5793530"/>
          </a:xfrm>
          <a:prstGeom prst="rect">
            <a:avLst/>
          </a:prstGeom>
          <a:noFill/>
          <a:ln>
            <a:noFill/>
          </a:ln>
        </p:spPr>
      </p:pic>
      <p:pic>
        <p:nvPicPr>
          <p:cNvPr descr=" " id="27" name="Google Shape;27;p1"/>
          <p:cNvPicPr preferRelativeResize="0"/>
          <p:nvPr/>
        </p:nvPicPr>
        <p:blipFill rotWithShape="1">
          <a:blip r:embed="rId14">
            <a:alphaModFix/>
          </a:blip>
          <a:srcRect b="0" l="0" r="0" t="0"/>
          <a:stretch/>
        </p:blipFill>
        <p:spPr>
          <a:xfrm>
            <a:off x="23332435" y="8149253"/>
            <a:ext cx="1054613" cy="4692269"/>
          </a:xfrm>
          <a:prstGeom prst="rect">
            <a:avLst/>
          </a:prstGeom>
          <a:noFill/>
          <a:ln>
            <a:noFill/>
          </a:ln>
        </p:spPr>
      </p:pic>
      <p:pic>
        <p:nvPicPr>
          <p:cNvPr descr=" " id="28" name="Google Shape;28;p1"/>
          <p:cNvPicPr preferRelativeResize="0"/>
          <p:nvPr/>
        </p:nvPicPr>
        <p:blipFill rotWithShape="1">
          <a:blip r:embed="rId15">
            <a:alphaModFix/>
          </a:blip>
          <a:srcRect b="0" l="0" r="0" t="0"/>
          <a:stretch/>
        </p:blipFill>
        <p:spPr>
          <a:xfrm>
            <a:off x="19949747" y="8098199"/>
            <a:ext cx="4431074" cy="4743577"/>
          </a:xfrm>
          <a:prstGeom prst="rect">
            <a:avLst/>
          </a:prstGeom>
          <a:noFill/>
          <a:ln>
            <a:noFill/>
          </a:ln>
        </p:spPr>
      </p:pic>
      <p:pic>
        <p:nvPicPr>
          <p:cNvPr descr=" " id="29" name="Google Shape;29;p1"/>
          <p:cNvPicPr preferRelativeResize="0"/>
          <p:nvPr/>
        </p:nvPicPr>
        <p:blipFill rotWithShape="1">
          <a:blip r:embed="rId16">
            <a:alphaModFix/>
          </a:blip>
          <a:srcRect b="0" l="0" r="0" t="0"/>
          <a:stretch/>
        </p:blipFill>
        <p:spPr>
          <a:xfrm>
            <a:off x="14530616" y="12052300"/>
            <a:ext cx="1244756" cy="1663700"/>
          </a:xfrm>
          <a:prstGeom prst="rect">
            <a:avLst/>
          </a:prstGeom>
          <a:noFill/>
          <a:ln>
            <a:noFill/>
          </a:ln>
        </p:spPr>
      </p:pic>
      <p:pic>
        <p:nvPicPr>
          <p:cNvPr descr=" " id="30" name="Google Shape;30;p1"/>
          <p:cNvPicPr preferRelativeResize="0"/>
          <p:nvPr/>
        </p:nvPicPr>
        <p:blipFill rotWithShape="1">
          <a:blip r:embed="rId17">
            <a:alphaModFix/>
          </a:blip>
          <a:srcRect b="0" l="0" r="0" t="0"/>
          <a:stretch/>
        </p:blipFill>
        <p:spPr>
          <a:xfrm>
            <a:off x="17553594" y="10909300"/>
            <a:ext cx="1409876" cy="2806700"/>
          </a:xfrm>
          <a:prstGeom prst="rect">
            <a:avLst/>
          </a:prstGeom>
          <a:noFill/>
          <a:ln>
            <a:noFill/>
          </a:ln>
        </p:spPr>
      </p:pic>
      <p:pic>
        <p:nvPicPr>
          <p:cNvPr descr=" " id="31" name="Google Shape;31;p1"/>
          <p:cNvPicPr preferRelativeResize="0"/>
          <p:nvPr/>
        </p:nvPicPr>
        <p:blipFill rotWithShape="1">
          <a:blip r:embed="rId18">
            <a:alphaModFix/>
          </a:blip>
          <a:srcRect b="0" l="0" r="0" t="0"/>
          <a:stretch/>
        </p:blipFill>
        <p:spPr>
          <a:xfrm>
            <a:off x="15191099" y="11061700"/>
            <a:ext cx="2654632" cy="2654300"/>
          </a:xfrm>
          <a:prstGeom prst="rect">
            <a:avLst/>
          </a:prstGeom>
          <a:noFill/>
          <a:ln>
            <a:noFill/>
          </a:ln>
        </p:spPr>
      </p:pic>
      <p:pic>
        <p:nvPicPr>
          <p:cNvPr descr=" " id="32" name="Google Shape;32;p1"/>
          <p:cNvPicPr preferRelativeResize="0"/>
          <p:nvPr/>
        </p:nvPicPr>
        <p:blipFill rotWithShape="1">
          <a:blip r:embed="rId19">
            <a:alphaModFix/>
          </a:blip>
          <a:srcRect b="0" l="0" r="0" t="0"/>
          <a:stretch/>
        </p:blipFill>
        <p:spPr>
          <a:xfrm>
            <a:off x="18201375" y="11353800"/>
            <a:ext cx="1752819" cy="2362200"/>
          </a:xfrm>
          <a:prstGeom prst="rect">
            <a:avLst/>
          </a:prstGeom>
          <a:noFill/>
          <a:ln>
            <a:noFill/>
          </a:ln>
        </p:spPr>
      </p:pic>
      <p:pic>
        <p:nvPicPr>
          <p:cNvPr descr=" " id="33" name="Google Shape;33;p1"/>
          <p:cNvPicPr preferRelativeResize="0"/>
          <p:nvPr/>
        </p:nvPicPr>
        <p:blipFill rotWithShape="1">
          <a:blip r:embed="rId20">
            <a:alphaModFix/>
          </a:blip>
          <a:srcRect b="0" l="0" r="0" t="0"/>
          <a:stretch/>
        </p:blipFill>
        <p:spPr>
          <a:xfrm>
            <a:off x="18709438" y="11645900"/>
            <a:ext cx="1028829" cy="2070100"/>
          </a:xfrm>
          <a:prstGeom prst="rect">
            <a:avLst/>
          </a:prstGeom>
          <a:noFill/>
          <a:ln>
            <a:noFill/>
          </a:ln>
        </p:spPr>
      </p:pic>
      <p:pic>
        <p:nvPicPr>
          <p:cNvPr descr=" " id="34" name="Google Shape;34;p1"/>
          <p:cNvPicPr preferRelativeResize="0"/>
          <p:nvPr/>
        </p:nvPicPr>
        <p:blipFill rotWithShape="1">
          <a:blip r:embed="rId21">
            <a:alphaModFix/>
          </a:blip>
          <a:srcRect b="0" l="0" r="0" t="0"/>
          <a:stretch/>
        </p:blipFill>
        <p:spPr>
          <a:xfrm>
            <a:off x="18087061" y="11214100"/>
            <a:ext cx="431854" cy="2501900"/>
          </a:xfrm>
          <a:prstGeom prst="rect">
            <a:avLst/>
          </a:prstGeom>
          <a:noFill/>
          <a:ln>
            <a:noFill/>
          </a:ln>
        </p:spPr>
      </p:pic>
      <p:pic>
        <p:nvPicPr>
          <p:cNvPr descr=" " id="35" name="Google Shape;35;p1"/>
          <p:cNvPicPr preferRelativeResize="0"/>
          <p:nvPr/>
        </p:nvPicPr>
        <p:blipFill rotWithShape="1">
          <a:blip r:embed="rId22">
            <a:alphaModFix/>
          </a:blip>
          <a:srcRect b="0" l="0" r="0" t="0"/>
          <a:stretch/>
        </p:blipFill>
        <p:spPr>
          <a:xfrm>
            <a:off x="14683035" y="12179300"/>
            <a:ext cx="495362" cy="1536700"/>
          </a:xfrm>
          <a:prstGeom prst="rect">
            <a:avLst/>
          </a:prstGeom>
          <a:noFill/>
          <a:ln>
            <a:noFill/>
          </a:ln>
        </p:spPr>
      </p:pic>
      <p:pic>
        <p:nvPicPr>
          <p:cNvPr descr=" " id="36" name="Google Shape;36;p1"/>
          <p:cNvPicPr preferRelativeResize="0"/>
          <p:nvPr/>
        </p:nvPicPr>
        <p:blipFill rotWithShape="1">
          <a:blip r:embed="rId23">
            <a:alphaModFix/>
          </a:blip>
          <a:srcRect b="0" l="0" r="0" t="0"/>
          <a:stretch/>
        </p:blipFill>
        <p:spPr>
          <a:xfrm>
            <a:off x="8093832" y="12738863"/>
            <a:ext cx="909100" cy="977137"/>
          </a:xfrm>
          <a:prstGeom prst="rect">
            <a:avLst/>
          </a:prstGeom>
          <a:noFill/>
          <a:ln>
            <a:noFill/>
          </a:ln>
        </p:spPr>
      </p:pic>
      <p:pic>
        <p:nvPicPr>
          <p:cNvPr descr=" " id="37" name="Google Shape;37;p1"/>
          <p:cNvPicPr preferRelativeResize="0"/>
          <p:nvPr/>
        </p:nvPicPr>
        <p:blipFill rotWithShape="1">
          <a:blip r:embed="rId24">
            <a:alphaModFix/>
          </a:blip>
          <a:srcRect b="0" l="0" r="0" t="0"/>
          <a:stretch/>
        </p:blipFill>
        <p:spPr>
          <a:xfrm>
            <a:off x="5748169" y="11895455"/>
            <a:ext cx="1038671" cy="1820545"/>
          </a:xfrm>
          <a:prstGeom prst="rect">
            <a:avLst/>
          </a:prstGeom>
          <a:noFill/>
          <a:ln>
            <a:noFill/>
          </a:ln>
        </p:spPr>
      </p:pic>
      <p:pic>
        <p:nvPicPr>
          <p:cNvPr descr=" " id="38" name="Google Shape;38;p1"/>
          <p:cNvPicPr preferRelativeResize="0"/>
          <p:nvPr/>
        </p:nvPicPr>
        <p:blipFill rotWithShape="1">
          <a:blip r:embed="rId25">
            <a:alphaModFix/>
          </a:blip>
          <a:srcRect b="0" l="0" r="0" t="0"/>
          <a:stretch/>
        </p:blipFill>
        <p:spPr>
          <a:xfrm>
            <a:off x="6576374" y="12009755"/>
            <a:ext cx="1938769" cy="1706245"/>
          </a:xfrm>
          <a:prstGeom prst="rect">
            <a:avLst/>
          </a:prstGeom>
          <a:noFill/>
          <a:ln>
            <a:noFill/>
          </a:ln>
        </p:spPr>
      </p:pic>
      <p:pic>
        <p:nvPicPr>
          <p:cNvPr descr=" " id="39" name="Google Shape;39;p1"/>
          <p:cNvPicPr preferRelativeResize="0"/>
          <p:nvPr/>
        </p:nvPicPr>
        <p:blipFill rotWithShape="1">
          <a:blip r:embed="rId26">
            <a:alphaModFix/>
          </a:blip>
          <a:srcRect b="0" l="0" r="0" t="0"/>
          <a:stretch/>
        </p:blipFill>
        <p:spPr>
          <a:xfrm>
            <a:off x="5022833" y="12221463"/>
            <a:ext cx="1291379" cy="1494537"/>
          </a:xfrm>
          <a:prstGeom prst="rect">
            <a:avLst/>
          </a:prstGeom>
          <a:noFill/>
          <a:ln>
            <a:noFill/>
          </a:ln>
        </p:spPr>
      </p:pic>
      <p:pic>
        <p:nvPicPr>
          <p:cNvPr descr=" " id="40" name="Google Shape;40;p1"/>
          <p:cNvPicPr preferRelativeResize="0"/>
          <p:nvPr/>
        </p:nvPicPr>
        <p:blipFill rotWithShape="1">
          <a:blip r:embed="rId27">
            <a:alphaModFix/>
          </a:blip>
          <a:srcRect b="0" l="0" r="0" t="0"/>
          <a:stretch/>
        </p:blipFill>
        <p:spPr>
          <a:xfrm>
            <a:off x="5186763" y="12433396"/>
            <a:ext cx="748212" cy="1282604"/>
          </a:xfrm>
          <a:prstGeom prst="rect">
            <a:avLst/>
          </a:prstGeom>
          <a:noFill/>
          <a:ln>
            <a:noFill/>
          </a:ln>
        </p:spPr>
      </p:pic>
      <p:pic>
        <p:nvPicPr>
          <p:cNvPr descr=" " id="41" name="Google Shape;41;p1"/>
          <p:cNvPicPr preferRelativeResize="0"/>
          <p:nvPr/>
        </p:nvPicPr>
        <p:blipFill rotWithShape="1">
          <a:blip r:embed="rId28">
            <a:alphaModFix/>
          </a:blip>
          <a:srcRect b="0" l="0" r="0" t="0"/>
          <a:stretch/>
        </p:blipFill>
        <p:spPr>
          <a:xfrm>
            <a:off x="6080438" y="12124086"/>
            <a:ext cx="313592" cy="1591914"/>
          </a:xfrm>
          <a:prstGeom prst="rect">
            <a:avLst/>
          </a:prstGeom>
          <a:noFill/>
          <a:ln>
            <a:noFill/>
          </a:ln>
        </p:spPr>
      </p:pic>
      <p:pic>
        <p:nvPicPr>
          <p:cNvPr descr=" " id="42" name="Google Shape;42;p1"/>
          <p:cNvPicPr preferRelativeResize="0"/>
          <p:nvPr/>
        </p:nvPicPr>
        <p:blipFill rotWithShape="1">
          <a:blip r:embed="rId29">
            <a:alphaModFix/>
          </a:blip>
          <a:srcRect b="0" l="0" r="0" t="0"/>
          <a:stretch/>
        </p:blipFill>
        <p:spPr>
          <a:xfrm>
            <a:off x="8527832" y="12829653"/>
            <a:ext cx="363509" cy="886347"/>
          </a:xfrm>
          <a:prstGeom prst="rect">
            <a:avLst/>
          </a:prstGeom>
          <a:noFill/>
          <a:ln>
            <a:noFill/>
          </a:ln>
        </p:spPr>
      </p:pic>
      <p:pic>
        <p:nvPicPr>
          <p:cNvPr descr=" " id="43" name="Google Shape;43;p1"/>
          <p:cNvPicPr preferRelativeResize="0"/>
          <p:nvPr/>
        </p:nvPicPr>
        <p:blipFill rotWithShape="1">
          <a:blip r:embed="rId30">
            <a:alphaModFix/>
          </a:blip>
          <a:srcRect b="0" l="0" r="0" t="0"/>
          <a:stretch/>
        </p:blipFill>
        <p:spPr>
          <a:xfrm>
            <a:off x="1130441" y="8509000"/>
            <a:ext cx="5331364" cy="5207000"/>
          </a:xfrm>
          <a:prstGeom prst="rect">
            <a:avLst/>
          </a:prstGeom>
          <a:noFill/>
          <a:ln>
            <a:noFill/>
          </a:ln>
        </p:spPr>
      </p:pic>
      <p:sp>
        <p:nvSpPr>
          <p:cNvPr id="44" name="Google Shape;44;p1"/>
          <p:cNvSpPr/>
          <p:nvPr/>
        </p:nvSpPr>
        <p:spPr>
          <a:xfrm>
            <a:off x="8010468" y="3937000"/>
            <a:ext cx="8366112" cy="249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Lato Black"/>
              <a:buNone/>
            </a:pPr>
            <a:r>
              <a:rPr b="0" i="0" lang="en-US" sz="12800" u="none" cap="none" strike="noStrike">
                <a:solidFill>
                  <a:srgbClr val="272727"/>
                </a:solidFill>
                <a:latin typeface="Lato Black"/>
                <a:ea typeface="Lato Black"/>
                <a:cs typeface="Lato Black"/>
                <a:sym typeface="Lato Black"/>
              </a:rPr>
              <a:t>Rainforest</a:t>
            </a:r>
            <a:endParaRPr b="0" i="0" sz="12800" u="none" cap="none" strike="noStrike">
              <a:solidFill>
                <a:schemeClr val="dk1"/>
              </a:solidFill>
              <a:latin typeface="Calibri"/>
              <a:ea typeface="Calibri"/>
              <a:cs typeface="Calibri"/>
              <a:sym typeface="Calibri"/>
            </a:endParaRPr>
          </a:p>
        </p:txBody>
      </p:sp>
      <p:sp>
        <p:nvSpPr>
          <p:cNvPr id="45" name="Google Shape;45;p1"/>
          <p:cNvSpPr/>
          <p:nvPr/>
        </p:nvSpPr>
        <p:spPr>
          <a:xfrm>
            <a:off x="5601400" y="6057900"/>
            <a:ext cx="13442513" cy="12488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Lato Black"/>
              <a:buNone/>
            </a:pPr>
            <a:r>
              <a:rPr b="0" i="0" lang="en-US" sz="6400" u="none" cap="none" strike="noStrike">
                <a:solidFill>
                  <a:srgbClr val="0E0E0E"/>
                </a:solidFill>
                <a:latin typeface="Lato Black"/>
                <a:ea typeface="Lato Black"/>
                <a:cs typeface="Lato Black"/>
                <a:sym typeface="Lato Black"/>
              </a:rPr>
              <a:t>FREE PRESENTATION TEMPLATE</a:t>
            </a:r>
            <a:endParaRPr b="0" i="0" sz="6400" u="none" cap="none" strike="noStrike">
              <a:solidFill>
                <a:schemeClr val="dk1"/>
              </a:solidFill>
              <a:latin typeface="Calibri"/>
              <a:ea typeface="Calibri"/>
              <a:cs typeface="Calibri"/>
              <a:sym typeface="Calibri"/>
            </a:endParaRPr>
          </a:p>
        </p:txBody>
      </p:sp>
      <p:sp>
        <p:nvSpPr>
          <p:cNvPr id="46" name="Google Shape;46;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p1"/>
          <p:cNvPicPr preferRelativeResize="0"/>
          <p:nvPr/>
        </p:nvPicPr>
        <p:blipFill rotWithShape="1">
          <a:blip r:embed="rId31">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210" name="Shape 210"/>
        <p:cNvGrpSpPr/>
        <p:nvPr/>
      </p:nvGrpSpPr>
      <p:grpSpPr>
        <a:xfrm>
          <a:off x="0" y="0"/>
          <a:ext cx="0" cy="0"/>
          <a:chOff x="0" y="0"/>
          <a:chExt cx="0" cy="0"/>
        </a:xfrm>
      </p:grpSpPr>
      <p:pic>
        <p:nvPicPr>
          <p:cNvPr descr=" " id="211" name="Google Shape;211;p10"/>
          <p:cNvPicPr preferRelativeResize="0"/>
          <p:nvPr/>
        </p:nvPicPr>
        <p:blipFill rotWithShape="1">
          <a:blip r:embed="rId3">
            <a:alphaModFix/>
          </a:blip>
          <a:srcRect b="0" l="0" r="0" t="0"/>
          <a:stretch/>
        </p:blipFill>
        <p:spPr>
          <a:xfrm>
            <a:off x="0" y="0"/>
            <a:ext cx="17109038" cy="13716000"/>
          </a:xfrm>
          <a:prstGeom prst="rect">
            <a:avLst/>
          </a:prstGeom>
          <a:noFill/>
          <a:ln>
            <a:noFill/>
          </a:ln>
        </p:spPr>
      </p:pic>
      <p:sp>
        <p:nvSpPr>
          <p:cNvPr id="212" name="Google Shape;212;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p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4" name="Google Shape;214;p10"/>
          <p:cNvPicPr preferRelativeResize="0"/>
          <p:nvPr/>
        </p:nvPicPr>
        <p:blipFill rotWithShape="1">
          <a:blip r:embed="rId5">
            <a:alphaModFix/>
          </a:blip>
          <a:srcRect b="0" l="0" r="0" t="0"/>
          <a:stretch/>
        </p:blipFill>
        <p:spPr>
          <a:xfrm>
            <a:off x="16600975" y="5422900"/>
            <a:ext cx="7786073" cy="8293100"/>
          </a:xfrm>
          <a:prstGeom prst="rect">
            <a:avLst/>
          </a:prstGeom>
          <a:noFill/>
          <a:ln>
            <a:noFill/>
          </a:ln>
        </p:spPr>
      </p:pic>
      <p:sp>
        <p:nvSpPr>
          <p:cNvPr id="215" name="Google Shape;215;p10"/>
          <p:cNvSpPr/>
          <p:nvPr/>
        </p:nvSpPr>
        <p:spPr>
          <a:xfrm>
            <a:off x="2171971" y="1828800"/>
            <a:ext cx="177652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ato Black"/>
              <a:buNone/>
            </a:pPr>
            <a:r>
              <a:rPr b="0" i="0" lang="en-US" sz="8000" u="none" cap="none" strike="noStrike">
                <a:solidFill>
                  <a:srgbClr val="272727"/>
                </a:solidFill>
                <a:latin typeface="Lato Black"/>
                <a:ea typeface="Lato Black"/>
                <a:cs typeface="Lato Black"/>
                <a:sym typeface="Lato Black"/>
              </a:rPr>
              <a:t>The Elves: A Glimpse into Their World</a:t>
            </a:r>
            <a:endParaRPr b="0" i="0" sz="8000" u="none" cap="none" strike="noStrike">
              <a:solidFill>
                <a:schemeClr val="dk1"/>
              </a:solidFill>
              <a:latin typeface="Calibri"/>
              <a:ea typeface="Calibri"/>
              <a:cs typeface="Calibri"/>
              <a:sym typeface="Calibri"/>
            </a:endParaRPr>
          </a:p>
        </p:txBody>
      </p:sp>
      <p:sp>
        <p:nvSpPr>
          <p:cNvPr id="216" name="Google Shape;216;p10"/>
          <p:cNvSpPr/>
          <p:nvPr/>
        </p:nvSpPr>
        <p:spPr>
          <a:xfrm>
            <a:off x="2171971" y="3517900"/>
            <a:ext cx="21639271"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Elegant inhabitants of enchanted forests, known for their mastery of magic and their close connection to nature. They possess an innate sense of harmony and balance, making them protectors of the natural world.</a:t>
            </a:r>
            <a:endParaRPr b="0" i="0" sz="3200" u="none" cap="none" strike="noStrike">
              <a:solidFill>
                <a:schemeClr val="dk1"/>
              </a:solidFill>
              <a:latin typeface="Calibri"/>
              <a:ea typeface="Calibri"/>
              <a:cs typeface="Calibri"/>
              <a:sym typeface="Calibri"/>
            </a:endParaRPr>
          </a:p>
        </p:txBody>
      </p:sp>
      <p:sp>
        <p:nvSpPr>
          <p:cNvPr id="217" name="Google Shape;217;p10"/>
          <p:cNvSpPr/>
          <p:nvPr/>
        </p:nvSpPr>
        <p:spPr>
          <a:xfrm>
            <a:off x="2171971" y="6858000"/>
            <a:ext cx="4064508" cy="42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p10"/>
          <p:cNvPicPr preferRelativeResize="0"/>
          <p:nvPr/>
        </p:nvPicPr>
        <p:blipFill rotWithShape="1">
          <a:blip r:embed="rId6">
            <a:alphaModFix/>
          </a:blip>
          <a:srcRect b="0" l="0" r="0" t="0"/>
          <a:stretch/>
        </p:blipFill>
        <p:spPr>
          <a:xfrm>
            <a:off x="2171971" y="6858000"/>
            <a:ext cx="1422103" cy="1016000"/>
          </a:xfrm>
          <a:prstGeom prst="rect">
            <a:avLst/>
          </a:prstGeom>
          <a:noFill/>
          <a:ln>
            <a:noFill/>
          </a:ln>
        </p:spPr>
      </p:pic>
      <p:sp>
        <p:nvSpPr>
          <p:cNvPr id="219" name="Google Shape;219;p10"/>
          <p:cNvSpPr/>
          <p:nvPr/>
        </p:nvSpPr>
        <p:spPr>
          <a:xfrm>
            <a:off x="2171971" y="8178800"/>
            <a:ext cx="4064508"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0"/>
          <p:cNvSpPr/>
          <p:nvPr/>
        </p:nvSpPr>
        <p:spPr>
          <a:xfrm>
            <a:off x="2171971" y="8178800"/>
            <a:ext cx="4199992" cy="303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221" name="Google Shape;221;p10"/>
          <p:cNvSpPr/>
          <p:nvPr/>
        </p:nvSpPr>
        <p:spPr>
          <a:xfrm>
            <a:off x="6642930" y="6858000"/>
            <a:ext cx="4064508" cy="469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p10"/>
          <p:cNvPicPr preferRelativeResize="0"/>
          <p:nvPr/>
        </p:nvPicPr>
        <p:blipFill rotWithShape="1">
          <a:blip r:embed="rId7">
            <a:alphaModFix/>
          </a:blip>
          <a:srcRect b="0" l="0" r="0" t="0"/>
          <a:stretch/>
        </p:blipFill>
        <p:spPr>
          <a:xfrm>
            <a:off x="6642930" y="6858000"/>
            <a:ext cx="1021758" cy="1016000"/>
          </a:xfrm>
          <a:prstGeom prst="rect">
            <a:avLst/>
          </a:prstGeom>
          <a:noFill/>
          <a:ln>
            <a:noFill/>
          </a:ln>
        </p:spPr>
      </p:pic>
      <p:sp>
        <p:nvSpPr>
          <p:cNvPr id="223" name="Google Shape;223;p10"/>
          <p:cNvSpPr/>
          <p:nvPr/>
        </p:nvSpPr>
        <p:spPr>
          <a:xfrm>
            <a:off x="6642930" y="8178800"/>
            <a:ext cx="4064508"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0"/>
          <p:cNvSpPr/>
          <p:nvPr/>
        </p:nvSpPr>
        <p:spPr>
          <a:xfrm>
            <a:off x="6642930" y="8178800"/>
            <a:ext cx="4199992" cy="3513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
        <p:nvSpPr>
          <p:cNvPr id="225" name="Google Shape;225;p10"/>
          <p:cNvSpPr/>
          <p:nvPr/>
        </p:nvSpPr>
        <p:spPr>
          <a:xfrm>
            <a:off x="11113889" y="6858000"/>
            <a:ext cx="4064508" cy="42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p10"/>
          <p:cNvPicPr preferRelativeResize="0"/>
          <p:nvPr/>
        </p:nvPicPr>
        <p:blipFill rotWithShape="1">
          <a:blip r:embed="rId8">
            <a:alphaModFix/>
          </a:blip>
          <a:srcRect b="0" l="0" r="0" t="0"/>
          <a:stretch/>
        </p:blipFill>
        <p:spPr>
          <a:xfrm>
            <a:off x="11113889" y="6858000"/>
            <a:ext cx="1083254" cy="1016000"/>
          </a:xfrm>
          <a:prstGeom prst="rect">
            <a:avLst/>
          </a:prstGeom>
          <a:noFill/>
          <a:ln>
            <a:noFill/>
          </a:ln>
        </p:spPr>
      </p:pic>
      <p:sp>
        <p:nvSpPr>
          <p:cNvPr id="227" name="Google Shape;227;p10"/>
          <p:cNvSpPr/>
          <p:nvPr/>
        </p:nvSpPr>
        <p:spPr>
          <a:xfrm>
            <a:off x="11113889" y="8178800"/>
            <a:ext cx="4064508"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0"/>
          <p:cNvSpPr/>
          <p:nvPr/>
        </p:nvSpPr>
        <p:spPr>
          <a:xfrm>
            <a:off x="11113889" y="8178800"/>
            <a:ext cx="4199992" cy="303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 from their familial structure to their religious beliefs.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233" name="Shape 233"/>
        <p:cNvGrpSpPr/>
        <p:nvPr/>
      </p:nvGrpSpPr>
      <p:grpSpPr>
        <a:xfrm>
          <a:off x="0" y="0"/>
          <a:ext cx="0" cy="0"/>
          <a:chOff x="0" y="0"/>
          <a:chExt cx="0" cy="0"/>
        </a:xfrm>
      </p:grpSpPr>
      <p:pic>
        <p:nvPicPr>
          <p:cNvPr descr=" " id="234" name="Google Shape;234;p11"/>
          <p:cNvPicPr preferRelativeResize="0"/>
          <p:nvPr/>
        </p:nvPicPr>
        <p:blipFill rotWithShape="1">
          <a:blip r:embed="rId3">
            <a:alphaModFix/>
          </a:blip>
          <a:srcRect b="0" l="0" r="0" t="0"/>
          <a:stretch/>
        </p:blipFill>
        <p:spPr>
          <a:xfrm>
            <a:off x="0" y="5613400"/>
            <a:ext cx="24038257" cy="8102600"/>
          </a:xfrm>
          <a:prstGeom prst="rect">
            <a:avLst/>
          </a:prstGeom>
          <a:noFill/>
          <a:ln>
            <a:noFill/>
          </a:ln>
        </p:spPr>
      </p:pic>
      <p:sp>
        <p:nvSpPr>
          <p:cNvPr id="235" name="Google Shape;235;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37" name="Google Shape;237;p11"/>
          <p:cNvPicPr preferRelativeResize="0"/>
          <p:nvPr/>
        </p:nvPicPr>
        <p:blipFill rotWithShape="1">
          <a:blip r:embed="rId5">
            <a:alphaModFix/>
          </a:blip>
          <a:srcRect b="0" l="0" r="0" t="0"/>
          <a:stretch/>
        </p:blipFill>
        <p:spPr>
          <a:xfrm>
            <a:off x="3327816" y="1079500"/>
            <a:ext cx="17718715" cy="11569700"/>
          </a:xfrm>
          <a:prstGeom prst="rect">
            <a:avLst/>
          </a:prstGeom>
          <a:noFill/>
          <a:ln>
            <a:noFill/>
          </a:ln>
        </p:spPr>
      </p:pic>
      <p:pic>
        <p:nvPicPr>
          <p:cNvPr descr=" " id="238" name="Google Shape;238;p11"/>
          <p:cNvPicPr preferRelativeResize="0"/>
          <p:nvPr/>
        </p:nvPicPr>
        <p:blipFill rotWithShape="1">
          <a:blip r:embed="rId6">
            <a:alphaModFix/>
          </a:blip>
          <a:srcRect b="0" l="0" r="0" t="0"/>
          <a:stretch/>
        </p:blipFill>
        <p:spPr>
          <a:xfrm>
            <a:off x="12041105" y="1612888"/>
            <a:ext cx="5220352" cy="5232412"/>
          </a:xfrm>
          <a:prstGeom prst="rect">
            <a:avLst/>
          </a:prstGeom>
          <a:noFill/>
          <a:ln>
            <a:noFill/>
          </a:ln>
        </p:spPr>
      </p:pic>
      <p:pic>
        <p:nvPicPr>
          <p:cNvPr descr=" " id="239" name="Google Shape;239;p11"/>
          <p:cNvPicPr preferRelativeResize="0"/>
          <p:nvPr/>
        </p:nvPicPr>
        <p:blipFill rotWithShape="1">
          <a:blip r:embed="rId7">
            <a:alphaModFix/>
          </a:blip>
          <a:srcRect b="0" l="0" r="0" t="0"/>
          <a:stretch/>
        </p:blipFill>
        <p:spPr>
          <a:xfrm>
            <a:off x="6808051" y="1612888"/>
            <a:ext cx="5220352" cy="5232412"/>
          </a:xfrm>
          <a:prstGeom prst="rect">
            <a:avLst/>
          </a:prstGeom>
          <a:noFill/>
          <a:ln>
            <a:noFill/>
          </a:ln>
        </p:spPr>
      </p:pic>
      <p:pic>
        <p:nvPicPr>
          <p:cNvPr descr=" " id="240" name="Google Shape;240;p11"/>
          <p:cNvPicPr preferRelativeResize="0"/>
          <p:nvPr/>
        </p:nvPicPr>
        <p:blipFill rotWithShape="1">
          <a:blip r:embed="rId8">
            <a:alphaModFix/>
          </a:blip>
          <a:srcRect b="0" l="0" r="0" t="0"/>
          <a:stretch/>
        </p:blipFill>
        <p:spPr>
          <a:xfrm>
            <a:off x="6808051" y="6858000"/>
            <a:ext cx="5220352" cy="5232412"/>
          </a:xfrm>
          <a:prstGeom prst="rect">
            <a:avLst/>
          </a:prstGeom>
          <a:noFill/>
          <a:ln>
            <a:noFill/>
          </a:ln>
        </p:spPr>
      </p:pic>
      <p:pic>
        <p:nvPicPr>
          <p:cNvPr descr=" " id="241" name="Google Shape;241;p11"/>
          <p:cNvPicPr preferRelativeResize="0"/>
          <p:nvPr/>
        </p:nvPicPr>
        <p:blipFill rotWithShape="1">
          <a:blip r:embed="rId9">
            <a:alphaModFix/>
          </a:blip>
          <a:srcRect b="0" l="0" r="0" t="0"/>
          <a:stretch/>
        </p:blipFill>
        <p:spPr>
          <a:xfrm>
            <a:off x="12041105" y="6858000"/>
            <a:ext cx="5220352" cy="5232412"/>
          </a:xfrm>
          <a:prstGeom prst="rect">
            <a:avLst/>
          </a:prstGeom>
          <a:noFill/>
          <a:ln>
            <a:noFill/>
          </a:ln>
        </p:spPr>
      </p:pic>
      <p:pic>
        <p:nvPicPr>
          <p:cNvPr descr=" " id="242" name="Google Shape;242;p11"/>
          <p:cNvPicPr preferRelativeResize="0"/>
          <p:nvPr/>
        </p:nvPicPr>
        <p:blipFill rotWithShape="1">
          <a:blip r:embed="rId10">
            <a:alphaModFix/>
          </a:blip>
          <a:srcRect b="0" l="0" r="0" t="0"/>
          <a:stretch/>
        </p:blipFill>
        <p:spPr>
          <a:xfrm>
            <a:off x="12676184" y="4597400"/>
            <a:ext cx="1702013" cy="1447800"/>
          </a:xfrm>
          <a:prstGeom prst="rect">
            <a:avLst/>
          </a:prstGeom>
          <a:noFill/>
          <a:ln>
            <a:noFill/>
          </a:ln>
        </p:spPr>
      </p:pic>
      <p:pic>
        <p:nvPicPr>
          <p:cNvPr descr=" " id="243" name="Google Shape;243;p11"/>
          <p:cNvPicPr preferRelativeResize="0"/>
          <p:nvPr/>
        </p:nvPicPr>
        <p:blipFill rotWithShape="1">
          <a:blip r:embed="rId10">
            <a:alphaModFix/>
          </a:blip>
          <a:srcRect b="0" l="0" r="0" t="0"/>
          <a:stretch/>
        </p:blipFill>
        <p:spPr>
          <a:xfrm>
            <a:off x="12676184" y="7810500"/>
            <a:ext cx="1702013" cy="1435100"/>
          </a:xfrm>
          <a:prstGeom prst="rect">
            <a:avLst/>
          </a:prstGeom>
          <a:noFill/>
          <a:ln>
            <a:noFill/>
          </a:ln>
        </p:spPr>
      </p:pic>
      <p:pic>
        <p:nvPicPr>
          <p:cNvPr descr=" " id="244" name="Google Shape;244;p11"/>
          <p:cNvPicPr preferRelativeResize="0"/>
          <p:nvPr/>
        </p:nvPicPr>
        <p:blipFill rotWithShape="1">
          <a:blip r:embed="rId11">
            <a:alphaModFix/>
          </a:blip>
          <a:srcRect b="0" l="0" r="0" t="0"/>
          <a:stretch/>
        </p:blipFill>
        <p:spPr>
          <a:xfrm>
            <a:off x="12028403" y="1079500"/>
            <a:ext cx="12702" cy="11569700"/>
          </a:xfrm>
          <a:prstGeom prst="rect">
            <a:avLst/>
          </a:prstGeom>
          <a:noFill/>
          <a:ln>
            <a:noFill/>
          </a:ln>
        </p:spPr>
      </p:pic>
      <p:pic>
        <p:nvPicPr>
          <p:cNvPr descr=" " id="245" name="Google Shape;245;p11"/>
          <p:cNvPicPr preferRelativeResize="0"/>
          <p:nvPr/>
        </p:nvPicPr>
        <p:blipFill rotWithShape="1">
          <a:blip r:embed="rId12">
            <a:alphaModFix/>
          </a:blip>
          <a:srcRect b="0" l="0" r="0" t="0"/>
          <a:stretch/>
        </p:blipFill>
        <p:spPr>
          <a:xfrm>
            <a:off x="3327816" y="6845300"/>
            <a:ext cx="17401175" cy="12700"/>
          </a:xfrm>
          <a:prstGeom prst="rect">
            <a:avLst/>
          </a:prstGeom>
          <a:noFill/>
          <a:ln>
            <a:noFill/>
          </a:ln>
        </p:spPr>
      </p:pic>
      <p:sp>
        <p:nvSpPr>
          <p:cNvPr id="246" name="Google Shape;246;p11"/>
          <p:cNvSpPr/>
          <p:nvPr/>
        </p:nvSpPr>
        <p:spPr>
          <a:xfrm>
            <a:off x="9996149" y="4102100"/>
            <a:ext cx="1431046"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Lato Black"/>
              <a:buNone/>
            </a:pPr>
            <a:r>
              <a:rPr b="0" i="0" lang="en-US" sz="12800" u="none" cap="none" strike="noStrike">
                <a:solidFill>
                  <a:srgbClr val="0E0E0E"/>
                </a:solidFill>
                <a:latin typeface="Lato Black"/>
                <a:ea typeface="Lato Black"/>
                <a:cs typeface="Lato Black"/>
                <a:sym typeface="Lato Black"/>
              </a:rPr>
              <a:t>S</a:t>
            </a:r>
            <a:endParaRPr b="0" i="0" sz="12800" u="none" cap="none" strike="noStrike">
              <a:solidFill>
                <a:schemeClr val="dk1"/>
              </a:solidFill>
              <a:latin typeface="Calibri"/>
              <a:ea typeface="Calibri"/>
              <a:cs typeface="Calibri"/>
              <a:sym typeface="Calibri"/>
            </a:endParaRPr>
          </a:p>
        </p:txBody>
      </p:sp>
      <p:sp>
        <p:nvSpPr>
          <p:cNvPr id="247" name="Google Shape;247;p11"/>
          <p:cNvSpPr/>
          <p:nvPr/>
        </p:nvSpPr>
        <p:spPr>
          <a:xfrm>
            <a:off x="12663483" y="4102100"/>
            <a:ext cx="2294753"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to Black"/>
              <a:buNone/>
            </a:pPr>
            <a:r>
              <a:rPr b="0" i="0" lang="en-US" sz="12800" u="none" cap="none" strike="noStrike">
                <a:solidFill>
                  <a:srgbClr val="FFFFFF"/>
                </a:solidFill>
                <a:latin typeface="Lato Black"/>
                <a:ea typeface="Lato Black"/>
                <a:cs typeface="Lato Black"/>
                <a:sym typeface="Lato Black"/>
              </a:rPr>
              <a:t>W</a:t>
            </a:r>
            <a:endParaRPr b="0" i="0" sz="12800" u="none" cap="none" strike="noStrike">
              <a:solidFill>
                <a:schemeClr val="dk1"/>
              </a:solidFill>
              <a:latin typeface="Calibri"/>
              <a:ea typeface="Calibri"/>
              <a:cs typeface="Calibri"/>
              <a:sym typeface="Calibri"/>
            </a:endParaRPr>
          </a:p>
        </p:txBody>
      </p:sp>
      <p:sp>
        <p:nvSpPr>
          <p:cNvPr id="248" name="Google Shape;248;p11"/>
          <p:cNvSpPr/>
          <p:nvPr/>
        </p:nvSpPr>
        <p:spPr>
          <a:xfrm>
            <a:off x="9856432" y="7518400"/>
            <a:ext cx="1850198"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to Black"/>
              <a:buNone/>
            </a:pPr>
            <a:r>
              <a:rPr b="0" i="0" lang="en-US" sz="12800" u="none" cap="none" strike="noStrike">
                <a:solidFill>
                  <a:srgbClr val="FFFFFF"/>
                </a:solidFill>
                <a:latin typeface="Lato Black"/>
                <a:ea typeface="Lato Black"/>
                <a:cs typeface="Lato Black"/>
                <a:sym typeface="Lato Black"/>
              </a:rPr>
              <a:t>O</a:t>
            </a:r>
            <a:endParaRPr b="0" i="0" sz="12800" u="none" cap="none" strike="noStrike">
              <a:solidFill>
                <a:schemeClr val="dk1"/>
              </a:solidFill>
              <a:latin typeface="Calibri"/>
              <a:ea typeface="Calibri"/>
              <a:cs typeface="Calibri"/>
              <a:sym typeface="Calibri"/>
            </a:endParaRPr>
          </a:p>
        </p:txBody>
      </p:sp>
      <p:sp>
        <p:nvSpPr>
          <p:cNvPr id="249" name="Google Shape;249;p11"/>
          <p:cNvSpPr/>
          <p:nvPr/>
        </p:nvSpPr>
        <p:spPr>
          <a:xfrm>
            <a:off x="12917514" y="7518400"/>
            <a:ext cx="151995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Lato Black"/>
              <a:buNone/>
            </a:pPr>
            <a:r>
              <a:rPr b="0" i="0" lang="en-US" sz="12800" u="none" cap="none" strike="noStrike">
                <a:solidFill>
                  <a:srgbClr val="0E0E0E"/>
                </a:solidFill>
                <a:latin typeface="Lato Black"/>
                <a:ea typeface="Lato Black"/>
                <a:cs typeface="Lato Black"/>
                <a:sym typeface="Lato Black"/>
              </a:rPr>
              <a:t>T</a:t>
            </a:r>
            <a:endParaRPr b="0" i="0" sz="12800" u="none" cap="none" strike="noStrike">
              <a:solidFill>
                <a:schemeClr val="dk1"/>
              </a:solidFill>
              <a:latin typeface="Calibri"/>
              <a:ea typeface="Calibri"/>
              <a:cs typeface="Calibri"/>
              <a:sym typeface="Calibri"/>
            </a:endParaRPr>
          </a:p>
        </p:txBody>
      </p:sp>
      <p:pic>
        <p:nvPicPr>
          <p:cNvPr descr=" " id="250" name="Google Shape;250;p11"/>
          <p:cNvPicPr preferRelativeResize="0"/>
          <p:nvPr/>
        </p:nvPicPr>
        <p:blipFill rotWithShape="1">
          <a:blip r:embed="rId13">
            <a:alphaModFix/>
          </a:blip>
          <a:srcRect b="0" l="0" r="0" t="0"/>
          <a:stretch/>
        </p:blipFill>
        <p:spPr>
          <a:xfrm>
            <a:off x="3327816" y="1079500"/>
            <a:ext cx="1625803" cy="1625600"/>
          </a:xfrm>
          <a:prstGeom prst="rect">
            <a:avLst/>
          </a:prstGeom>
          <a:noFill/>
          <a:ln>
            <a:noFill/>
          </a:ln>
        </p:spPr>
      </p:pic>
      <p:pic>
        <p:nvPicPr>
          <p:cNvPr descr=" " id="251" name="Google Shape;251;p11"/>
          <p:cNvPicPr preferRelativeResize="0"/>
          <p:nvPr/>
        </p:nvPicPr>
        <p:blipFill rotWithShape="1">
          <a:blip r:embed="rId14">
            <a:alphaModFix/>
          </a:blip>
          <a:srcRect b="0" l="0" r="0" t="0"/>
          <a:stretch/>
        </p:blipFill>
        <p:spPr>
          <a:xfrm>
            <a:off x="3412504" y="1164183"/>
            <a:ext cx="1456422" cy="1456246"/>
          </a:xfrm>
          <a:prstGeom prst="rect">
            <a:avLst/>
          </a:prstGeom>
          <a:noFill/>
          <a:ln>
            <a:noFill/>
          </a:ln>
        </p:spPr>
      </p:pic>
      <p:pic>
        <p:nvPicPr>
          <p:cNvPr descr=" " id="252" name="Google Shape;252;p11"/>
          <p:cNvPicPr preferRelativeResize="0"/>
          <p:nvPr/>
        </p:nvPicPr>
        <p:blipFill rotWithShape="1">
          <a:blip r:embed="rId13">
            <a:alphaModFix/>
          </a:blip>
          <a:srcRect b="0" l="0" r="0" t="0"/>
          <a:stretch/>
        </p:blipFill>
        <p:spPr>
          <a:xfrm>
            <a:off x="3327816" y="8128000"/>
            <a:ext cx="1625803" cy="1625600"/>
          </a:xfrm>
          <a:prstGeom prst="rect">
            <a:avLst/>
          </a:prstGeom>
          <a:noFill/>
          <a:ln>
            <a:noFill/>
          </a:ln>
        </p:spPr>
      </p:pic>
      <p:pic>
        <p:nvPicPr>
          <p:cNvPr descr=" " id="253" name="Google Shape;253;p11"/>
          <p:cNvPicPr preferRelativeResize="0"/>
          <p:nvPr/>
        </p:nvPicPr>
        <p:blipFill rotWithShape="1">
          <a:blip r:embed="rId15">
            <a:alphaModFix/>
          </a:blip>
          <a:srcRect b="0" l="0" r="0" t="0"/>
          <a:stretch/>
        </p:blipFill>
        <p:spPr>
          <a:xfrm>
            <a:off x="3429404" y="8132763"/>
            <a:ext cx="1519452" cy="1519262"/>
          </a:xfrm>
          <a:prstGeom prst="rect">
            <a:avLst/>
          </a:prstGeom>
          <a:noFill/>
          <a:ln>
            <a:noFill/>
          </a:ln>
        </p:spPr>
      </p:pic>
      <p:pic>
        <p:nvPicPr>
          <p:cNvPr descr=" " id="254" name="Google Shape;254;p11"/>
          <p:cNvPicPr preferRelativeResize="0"/>
          <p:nvPr/>
        </p:nvPicPr>
        <p:blipFill rotWithShape="1">
          <a:blip r:embed="rId13">
            <a:alphaModFix/>
          </a:blip>
          <a:srcRect b="0" l="0" r="0" t="0"/>
          <a:stretch/>
        </p:blipFill>
        <p:spPr>
          <a:xfrm>
            <a:off x="16473959" y="1079500"/>
            <a:ext cx="1625803" cy="1625600"/>
          </a:xfrm>
          <a:prstGeom prst="rect">
            <a:avLst/>
          </a:prstGeom>
          <a:noFill/>
          <a:ln>
            <a:noFill/>
          </a:ln>
        </p:spPr>
      </p:pic>
      <p:pic>
        <p:nvPicPr>
          <p:cNvPr descr=" " id="255" name="Google Shape;255;p11"/>
          <p:cNvPicPr preferRelativeResize="0"/>
          <p:nvPr/>
        </p:nvPicPr>
        <p:blipFill rotWithShape="1">
          <a:blip r:embed="rId16">
            <a:alphaModFix/>
          </a:blip>
          <a:srcRect b="0" l="0" r="0" t="0"/>
          <a:stretch/>
        </p:blipFill>
        <p:spPr>
          <a:xfrm>
            <a:off x="16677184" y="1282700"/>
            <a:ext cx="1192256" cy="1190414"/>
          </a:xfrm>
          <a:prstGeom prst="rect">
            <a:avLst/>
          </a:prstGeom>
          <a:noFill/>
          <a:ln>
            <a:noFill/>
          </a:ln>
        </p:spPr>
      </p:pic>
      <p:pic>
        <p:nvPicPr>
          <p:cNvPr descr=" " id="256" name="Google Shape;256;p11"/>
          <p:cNvPicPr preferRelativeResize="0"/>
          <p:nvPr/>
        </p:nvPicPr>
        <p:blipFill rotWithShape="1">
          <a:blip r:embed="rId13">
            <a:alphaModFix/>
          </a:blip>
          <a:srcRect b="0" l="0" r="0" t="0"/>
          <a:stretch/>
        </p:blipFill>
        <p:spPr>
          <a:xfrm>
            <a:off x="16473959" y="8128000"/>
            <a:ext cx="1625803" cy="1625600"/>
          </a:xfrm>
          <a:prstGeom prst="rect">
            <a:avLst/>
          </a:prstGeom>
          <a:noFill/>
          <a:ln>
            <a:noFill/>
          </a:ln>
        </p:spPr>
      </p:pic>
      <p:pic>
        <p:nvPicPr>
          <p:cNvPr descr=" " id="257" name="Google Shape;257;p11"/>
          <p:cNvPicPr preferRelativeResize="0"/>
          <p:nvPr/>
        </p:nvPicPr>
        <p:blipFill rotWithShape="1">
          <a:blip r:embed="rId17">
            <a:alphaModFix/>
          </a:blip>
          <a:srcRect b="0" l="0" r="0" t="0"/>
          <a:stretch/>
        </p:blipFill>
        <p:spPr>
          <a:xfrm>
            <a:off x="16541703" y="8128000"/>
            <a:ext cx="1490319" cy="1625600"/>
          </a:xfrm>
          <a:prstGeom prst="rect">
            <a:avLst/>
          </a:prstGeom>
          <a:noFill/>
          <a:ln>
            <a:noFill/>
          </a:ln>
        </p:spPr>
      </p:pic>
      <p:sp>
        <p:nvSpPr>
          <p:cNvPr id="258" name="Google Shape;258;p11"/>
          <p:cNvSpPr/>
          <p:nvPr/>
        </p:nvSpPr>
        <p:spPr>
          <a:xfrm>
            <a:off x="3327816" y="36766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1"/>
          <p:cNvSpPr/>
          <p:nvPr/>
        </p:nvSpPr>
        <p:spPr>
          <a:xfrm>
            <a:off x="3327816" y="36766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1"/>
          <p:cNvSpPr/>
          <p:nvPr/>
        </p:nvSpPr>
        <p:spPr>
          <a:xfrm>
            <a:off x="3327816" y="36766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1"/>
          <p:cNvSpPr/>
          <p:nvPr/>
        </p:nvSpPr>
        <p:spPr>
          <a:xfrm>
            <a:off x="3327816" y="367665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Strengths</a:t>
            </a:r>
            <a:endParaRPr b="0" i="0" sz="3600" u="none" cap="none" strike="noStrike">
              <a:solidFill>
                <a:schemeClr val="dk1"/>
              </a:solidFill>
              <a:latin typeface="Calibri"/>
              <a:ea typeface="Calibri"/>
              <a:cs typeface="Calibri"/>
              <a:sym typeface="Calibri"/>
            </a:endParaRPr>
          </a:p>
        </p:txBody>
      </p:sp>
      <p:sp>
        <p:nvSpPr>
          <p:cNvPr id="262" name="Google Shape;262;p11"/>
          <p:cNvSpPr/>
          <p:nvPr/>
        </p:nvSpPr>
        <p:spPr>
          <a:xfrm>
            <a:off x="3327816" y="4425950"/>
            <a:ext cx="470805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sp>
        <p:nvSpPr>
          <p:cNvPr id="263" name="Google Shape;263;p11"/>
          <p:cNvSpPr/>
          <p:nvPr/>
        </p:nvSpPr>
        <p:spPr>
          <a:xfrm>
            <a:off x="3327816" y="107251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1"/>
          <p:cNvSpPr/>
          <p:nvPr/>
        </p:nvSpPr>
        <p:spPr>
          <a:xfrm>
            <a:off x="3327816" y="107251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a:off x="3327816" y="107251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a:off x="3327816" y="1072515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Opportunities</a:t>
            </a:r>
            <a:endParaRPr b="0" i="0" sz="3600" u="none" cap="none" strike="noStrike">
              <a:solidFill>
                <a:schemeClr val="dk1"/>
              </a:solidFill>
              <a:latin typeface="Calibri"/>
              <a:ea typeface="Calibri"/>
              <a:cs typeface="Calibri"/>
              <a:sym typeface="Calibri"/>
            </a:endParaRPr>
          </a:p>
        </p:txBody>
      </p:sp>
      <p:sp>
        <p:nvSpPr>
          <p:cNvPr id="267" name="Google Shape;267;p11"/>
          <p:cNvSpPr/>
          <p:nvPr/>
        </p:nvSpPr>
        <p:spPr>
          <a:xfrm>
            <a:off x="3327816" y="11474450"/>
            <a:ext cx="470805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sp>
        <p:nvSpPr>
          <p:cNvPr id="268" name="Google Shape;268;p11"/>
          <p:cNvSpPr/>
          <p:nvPr/>
        </p:nvSpPr>
        <p:spPr>
          <a:xfrm>
            <a:off x="16473959" y="36766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1"/>
          <p:cNvSpPr/>
          <p:nvPr/>
        </p:nvSpPr>
        <p:spPr>
          <a:xfrm>
            <a:off x="16473959" y="36766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1"/>
          <p:cNvSpPr/>
          <p:nvPr/>
        </p:nvSpPr>
        <p:spPr>
          <a:xfrm>
            <a:off x="16473959" y="36766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1"/>
          <p:cNvSpPr/>
          <p:nvPr/>
        </p:nvSpPr>
        <p:spPr>
          <a:xfrm>
            <a:off x="16473959" y="367665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Weaknesses</a:t>
            </a:r>
            <a:endParaRPr b="0" i="0" sz="3600" u="none" cap="none" strike="noStrike">
              <a:solidFill>
                <a:schemeClr val="dk1"/>
              </a:solidFill>
              <a:latin typeface="Calibri"/>
              <a:ea typeface="Calibri"/>
              <a:cs typeface="Calibri"/>
              <a:sym typeface="Calibri"/>
            </a:endParaRPr>
          </a:p>
        </p:txBody>
      </p:sp>
      <p:sp>
        <p:nvSpPr>
          <p:cNvPr id="272" name="Google Shape;272;p11"/>
          <p:cNvSpPr/>
          <p:nvPr/>
        </p:nvSpPr>
        <p:spPr>
          <a:xfrm>
            <a:off x="16473959" y="4425950"/>
            <a:ext cx="470805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sp>
        <p:nvSpPr>
          <p:cNvPr id="273" name="Google Shape;273;p11"/>
          <p:cNvSpPr/>
          <p:nvPr/>
        </p:nvSpPr>
        <p:spPr>
          <a:xfrm>
            <a:off x="16473959" y="107251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1"/>
          <p:cNvSpPr/>
          <p:nvPr/>
        </p:nvSpPr>
        <p:spPr>
          <a:xfrm>
            <a:off x="16473959" y="107251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1"/>
          <p:cNvSpPr/>
          <p:nvPr/>
        </p:nvSpPr>
        <p:spPr>
          <a:xfrm>
            <a:off x="16473959" y="10725150"/>
            <a:ext cx="457257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1"/>
          <p:cNvSpPr/>
          <p:nvPr/>
        </p:nvSpPr>
        <p:spPr>
          <a:xfrm>
            <a:off x="16473959" y="1072515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Threats</a:t>
            </a:r>
            <a:endParaRPr b="0" i="0" sz="3600" u="none" cap="none" strike="noStrike">
              <a:solidFill>
                <a:schemeClr val="dk1"/>
              </a:solidFill>
              <a:latin typeface="Calibri"/>
              <a:ea typeface="Calibri"/>
              <a:cs typeface="Calibri"/>
              <a:sym typeface="Calibri"/>
            </a:endParaRPr>
          </a:p>
        </p:txBody>
      </p:sp>
      <p:sp>
        <p:nvSpPr>
          <p:cNvPr id="277" name="Google Shape;277;p11"/>
          <p:cNvSpPr/>
          <p:nvPr/>
        </p:nvSpPr>
        <p:spPr>
          <a:xfrm>
            <a:off x="16473959" y="11474450"/>
            <a:ext cx="470805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282" name="Shape 282"/>
        <p:cNvGrpSpPr/>
        <p:nvPr/>
      </p:nvGrpSpPr>
      <p:grpSpPr>
        <a:xfrm>
          <a:off x="0" y="0"/>
          <a:ext cx="0" cy="0"/>
          <a:chOff x="0" y="0"/>
          <a:chExt cx="0" cy="0"/>
        </a:xfrm>
      </p:grpSpPr>
      <p:pic>
        <p:nvPicPr>
          <p:cNvPr descr=" " id="283" name="Google Shape;283;p12"/>
          <p:cNvPicPr preferRelativeResize="0"/>
          <p:nvPr/>
        </p:nvPicPr>
        <p:blipFill rotWithShape="1">
          <a:blip r:embed="rId3">
            <a:alphaModFix/>
          </a:blip>
          <a:srcRect b="0" l="0" r="0" t="0"/>
          <a:stretch/>
        </p:blipFill>
        <p:spPr>
          <a:xfrm>
            <a:off x="0" y="0"/>
            <a:ext cx="17109038" cy="13716000"/>
          </a:xfrm>
          <a:prstGeom prst="rect">
            <a:avLst/>
          </a:prstGeom>
          <a:noFill/>
          <a:ln>
            <a:noFill/>
          </a:ln>
        </p:spPr>
      </p:pic>
      <p:sp>
        <p:nvSpPr>
          <p:cNvPr id="284" name="Google Shape;284;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5" name="Google Shape;285;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86" name="Google Shape;286;p12"/>
          <p:cNvSpPr/>
          <p:nvPr/>
        </p:nvSpPr>
        <p:spPr>
          <a:xfrm>
            <a:off x="4305838" y="3403600"/>
            <a:ext cx="15762670" cy="621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2"/>
          <p:cNvSpPr/>
          <p:nvPr/>
        </p:nvSpPr>
        <p:spPr>
          <a:xfrm>
            <a:off x="4305838" y="3403600"/>
            <a:ext cx="15762670" cy="483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2"/>
          <p:cNvSpPr/>
          <p:nvPr/>
        </p:nvSpPr>
        <p:spPr>
          <a:xfrm>
            <a:off x="6007851" y="3403600"/>
            <a:ext cx="12358645" cy="467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Lato Black"/>
              <a:buNone/>
            </a:pPr>
            <a:r>
              <a:rPr b="0" i="0" lang="en-US" sz="24000" u="none" cap="none" strike="noStrike">
                <a:solidFill>
                  <a:srgbClr val="272727"/>
                </a:solidFill>
                <a:latin typeface="Lato Black"/>
                <a:ea typeface="Lato Black"/>
                <a:cs typeface="Lato Black"/>
                <a:sym typeface="Lato Black"/>
              </a:rPr>
              <a:t>234,567</a:t>
            </a:r>
            <a:endParaRPr b="0" i="0" sz="24000" u="none" cap="none" strike="noStrike">
              <a:solidFill>
                <a:schemeClr val="dk1"/>
              </a:solidFill>
              <a:latin typeface="Calibri"/>
              <a:ea typeface="Calibri"/>
              <a:cs typeface="Calibri"/>
              <a:sym typeface="Calibri"/>
            </a:endParaRPr>
          </a:p>
        </p:txBody>
      </p:sp>
      <p:sp>
        <p:nvSpPr>
          <p:cNvPr id="289" name="Google Shape;289;p12"/>
          <p:cNvSpPr/>
          <p:nvPr/>
        </p:nvSpPr>
        <p:spPr>
          <a:xfrm>
            <a:off x="4170355" y="7264400"/>
            <a:ext cx="16033637" cy="1248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Black"/>
              <a:buNone/>
            </a:pPr>
            <a:r>
              <a:rPr b="0" i="0" lang="en-US" sz="6400" u="none" cap="none" strike="noStrike">
                <a:solidFill>
                  <a:srgbClr val="0E0E0E"/>
                </a:solidFill>
                <a:latin typeface="Lato Black"/>
                <a:ea typeface="Lato Black"/>
                <a:cs typeface="Lato Black"/>
                <a:sym typeface="Lato Black"/>
              </a:rPr>
              <a:t>UNICORN SIGHTINGS</a:t>
            </a:r>
            <a:endParaRPr b="0" i="0" sz="6400" u="none" cap="none" strike="noStrike">
              <a:solidFill>
                <a:schemeClr val="dk1"/>
              </a:solidFill>
              <a:latin typeface="Calibri"/>
              <a:ea typeface="Calibri"/>
              <a:cs typeface="Calibri"/>
              <a:sym typeface="Calibri"/>
            </a:endParaRPr>
          </a:p>
        </p:txBody>
      </p:sp>
      <p:sp>
        <p:nvSpPr>
          <p:cNvPr id="290" name="Google Shape;290;p12"/>
          <p:cNvSpPr/>
          <p:nvPr/>
        </p:nvSpPr>
        <p:spPr>
          <a:xfrm>
            <a:off x="7483352" y="8648700"/>
            <a:ext cx="9407642"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291" name="Google Shape;291;p12"/>
          <p:cNvPicPr preferRelativeResize="0"/>
          <p:nvPr/>
        </p:nvPicPr>
        <p:blipFill rotWithShape="1">
          <a:blip r:embed="rId5">
            <a:alphaModFix/>
          </a:blip>
          <a:srcRect b="0" l="0" r="0" t="0"/>
          <a:stretch/>
        </p:blipFill>
        <p:spPr>
          <a:xfrm>
            <a:off x="884001" y="19050"/>
            <a:ext cx="3518340" cy="136779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296" name="Shape 296"/>
        <p:cNvGrpSpPr/>
        <p:nvPr/>
      </p:nvGrpSpPr>
      <p:grpSpPr>
        <a:xfrm>
          <a:off x="0" y="0"/>
          <a:ext cx="0" cy="0"/>
          <a:chOff x="0" y="0"/>
          <a:chExt cx="0" cy="0"/>
        </a:xfrm>
      </p:grpSpPr>
      <p:pic>
        <p:nvPicPr>
          <p:cNvPr descr=" " id="297" name="Google Shape;297;p13"/>
          <p:cNvPicPr preferRelativeResize="0"/>
          <p:nvPr/>
        </p:nvPicPr>
        <p:blipFill rotWithShape="1">
          <a:blip r:embed="rId3">
            <a:alphaModFix/>
          </a:blip>
          <a:srcRect b="0" l="0" r="0" t="0"/>
          <a:stretch/>
        </p:blipFill>
        <p:spPr>
          <a:xfrm>
            <a:off x="0" y="5613400"/>
            <a:ext cx="24038257" cy="8102600"/>
          </a:xfrm>
          <a:prstGeom prst="rect">
            <a:avLst/>
          </a:prstGeom>
          <a:noFill/>
          <a:ln>
            <a:noFill/>
          </a:ln>
        </p:spPr>
      </p:pic>
      <p:sp>
        <p:nvSpPr>
          <p:cNvPr id="298" name="Google Shape;298;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9" name="Google Shape;299;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0" name="Google Shape;300;p13"/>
          <p:cNvSpPr/>
          <p:nvPr/>
        </p:nvSpPr>
        <p:spPr>
          <a:xfrm>
            <a:off x="3391324" y="3263900"/>
            <a:ext cx="7874984"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3"/>
          <p:cNvSpPr/>
          <p:nvPr/>
        </p:nvSpPr>
        <p:spPr>
          <a:xfrm>
            <a:off x="3689811" y="3263900"/>
            <a:ext cx="7278010"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3"/>
          <p:cNvSpPr/>
          <p:nvPr/>
        </p:nvSpPr>
        <p:spPr>
          <a:xfrm>
            <a:off x="3689811" y="3263900"/>
            <a:ext cx="7819944"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ato Black"/>
              <a:buNone/>
            </a:pPr>
            <a:r>
              <a:rPr b="0" i="0" lang="en-US" sz="12800" u="none" cap="none" strike="noStrike">
                <a:solidFill>
                  <a:srgbClr val="272727"/>
                </a:solidFill>
                <a:latin typeface="Lato Black"/>
                <a:ea typeface="Lato Black"/>
                <a:cs typeface="Lato Black"/>
                <a:sym typeface="Lato Black"/>
              </a:rPr>
              <a:t>233 Coins</a:t>
            </a:r>
            <a:endParaRPr b="0" i="0" sz="12800" u="none" cap="none" strike="noStrike">
              <a:solidFill>
                <a:schemeClr val="dk1"/>
              </a:solidFill>
              <a:latin typeface="Calibri"/>
              <a:ea typeface="Calibri"/>
              <a:cs typeface="Calibri"/>
              <a:sym typeface="Calibri"/>
            </a:endParaRPr>
          </a:p>
        </p:txBody>
      </p:sp>
      <p:sp>
        <p:nvSpPr>
          <p:cNvPr id="303" name="Google Shape;303;p13"/>
          <p:cNvSpPr/>
          <p:nvPr/>
        </p:nvSpPr>
        <p:spPr>
          <a:xfrm>
            <a:off x="3391324" y="52197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3"/>
          <p:cNvSpPr/>
          <p:nvPr/>
        </p:nvSpPr>
        <p:spPr>
          <a:xfrm>
            <a:off x="3323582" y="52197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05" name="Google Shape;305;p13"/>
          <p:cNvSpPr/>
          <p:nvPr/>
        </p:nvSpPr>
        <p:spPr>
          <a:xfrm>
            <a:off x="3391324" y="6985000"/>
            <a:ext cx="7874984"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3"/>
          <p:cNvSpPr/>
          <p:nvPr/>
        </p:nvSpPr>
        <p:spPr>
          <a:xfrm>
            <a:off x="3505638" y="6985000"/>
            <a:ext cx="7646356"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3"/>
          <p:cNvSpPr/>
          <p:nvPr/>
        </p:nvSpPr>
        <p:spPr>
          <a:xfrm>
            <a:off x="3505638" y="6985000"/>
            <a:ext cx="8188290"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ato Black"/>
              <a:buNone/>
            </a:pPr>
            <a:r>
              <a:rPr b="0" i="0" lang="en-US" sz="12800" u="none" cap="none" strike="noStrike">
                <a:solidFill>
                  <a:srgbClr val="272727"/>
                </a:solidFill>
                <a:latin typeface="Lato Black"/>
                <a:ea typeface="Lato Black"/>
                <a:cs typeface="Lato Black"/>
                <a:sym typeface="Lato Black"/>
              </a:rPr>
              <a:t>456 Hours</a:t>
            </a:r>
            <a:endParaRPr b="0" i="0" sz="12800" u="none" cap="none" strike="noStrike">
              <a:solidFill>
                <a:schemeClr val="dk1"/>
              </a:solidFill>
              <a:latin typeface="Calibri"/>
              <a:ea typeface="Calibri"/>
              <a:cs typeface="Calibri"/>
              <a:sym typeface="Calibri"/>
            </a:endParaRPr>
          </a:p>
        </p:txBody>
      </p:sp>
      <p:sp>
        <p:nvSpPr>
          <p:cNvPr id="308" name="Google Shape;308;p13"/>
          <p:cNvSpPr/>
          <p:nvPr/>
        </p:nvSpPr>
        <p:spPr>
          <a:xfrm>
            <a:off x="3391324" y="89408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3"/>
          <p:cNvSpPr/>
          <p:nvPr/>
        </p:nvSpPr>
        <p:spPr>
          <a:xfrm>
            <a:off x="3323582" y="89408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10" name="Google Shape;310;p13"/>
          <p:cNvSpPr/>
          <p:nvPr/>
        </p:nvSpPr>
        <p:spPr>
          <a:xfrm>
            <a:off x="13552594" y="3263900"/>
            <a:ext cx="7874984"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3"/>
          <p:cNvSpPr/>
          <p:nvPr/>
        </p:nvSpPr>
        <p:spPr>
          <a:xfrm>
            <a:off x="15876984" y="3263900"/>
            <a:ext cx="322620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3"/>
          <p:cNvSpPr/>
          <p:nvPr/>
        </p:nvSpPr>
        <p:spPr>
          <a:xfrm>
            <a:off x="15876984" y="3263900"/>
            <a:ext cx="3768138"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ato Black"/>
              <a:buNone/>
            </a:pPr>
            <a:r>
              <a:rPr b="0" i="0" lang="en-US" sz="12800" u="none" cap="none" strike="noStrike">
                <a:solidFill>
                  <a:srgbClr val="272727"/>
                </a:solidFill>
                <a:latin typeface="Lato Black"/>
                <a:ea typeface="Lato Black"/>
                <a:cs typeface="Lato Black"/>
                <a:sym typeface="Lato Black"/>
              </a:rPr>
              <a:t>85%</a:t>
            </a:r>
            <a:endParaRPr b="0" i="0" sz="12800" u="none" cap="none" strike="noStrike">
              <a:solidFill>
                <a:schemeClr val="dk1"/>
              </a:solidFill>
              <a:latin typeface="Calibri"/>
              <a:ea typeface="Calibri"/>
              <a:cs typeface="Calibri"/>
              <a:sym typeface="Calibri"/>
            </a:endParaRPr>
          </a:p>
        </p:txBody>
      </p:sp>
      <p:sp>
        <p:nvSpPr>
          <p:cNvPr id="313" name="Google Shape;313;p13"/>
          <p:cNvSpPr/>
          <p:nvPr/>
        </p:nvSpPr>
        <p:spPr>
          <a:xfrm>
            <a:off x="13552594" y="52197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3"/>
          <p:cNvSpPr/>
          <p:nvPr/>
        </p:nvSpPr>
        <p:spPr>
          <a:xfrm>
            <a:off x="13484852" y="52197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15" name="Google Shape;315;p13"/>
          <p:cNvSpPr/>
          <p:nvPr/>
        </p:nvSpPr>
        <p:spPr>
          <a:xfrm>
            <a:off x="13552594" y="6985000"/>
            <a:ext cx="7874984"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3"/>
          <p:cNvSpPr/>
          <p:nvPr/>
        </p:nvSpPr>
        <p:spPr>
          <a:xfrm>
            <a:off x="14632229" y="6985000"/>
            <a:ext cx="5715714"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3"/>
          <p:cNvSpPr/>
          <p:nvPr/>
        </p:nvSpPr>
        <p:spPr>
          <a:xfrm>
            <a:off x="14632229" y="6985000"/>
            <a:ext cx="6257649"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ato Black"/>
              <a:buNone/>
            </a:pPr>
            <a:r>
              <a:rPr b="0" i="0" lang="en-US" sz="12800" u="none" cap="none" strike="noStrike">
                <a:solidFill>
                  <a:srgbClr val="272727"/>
                </a:solidFill>
                <a:latin typeface="Lato Black"/>
                <a:ea typeface="Lato Black"/>
                <a:cs typeface="Lato Black"/>
                <a:sym typeface="Lato Black"/>
              </a:rPr>
              <a:t>535 Km</a:t>
            </a:r>
            <a:endParaRPr b="0" i="0" sz="12800" u="none" cap="none" strike="noStrike">
              <a:solidFill>
                <a:schemeClr val="dk1"/>
              </a:solidFill>
              <a:latin typeface="Calibri"/>
              <a:ea typeface="Calibri"/>
              <a:cs typeface="Calibri"/>
              <a:sym typeface="Calibri"/>
            </a:endParaRPr>
          </a:p>
        </p:txBody>
      </p:sp>
      <p:sp>
        <p:nvSpPr>
          <p:cNvPr id="318" name="Google Shape;318;p13"/>
          <p:cNvSpPr/>
          <p:nvPr/>
        </p:nvSpPr>
        <p:spPr>
          <a:xfrm>
            <a:off x="13552594" y="89408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3"/>
          <p:cNvSpPr/>
          <p:nvPr/>
        </p:nvSpPr>
        <p:spPr>
          <a:xfrm>
            <a:off x="13484852" y="89408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324" name="Shape 324"/>
        <p:cNvGrpSpPr/>
        <p:nvPr/>
      </p:nvGrpSpPr>
      <p:grpSpPr>
        <a:xfrm>
          <a:off x="0" y="0"/>
          <a:ext cx="0" cy="0"/>
          <a:chOff x="0" y="0"/>
          <a:chExt cx="0" cy="0"/>
        </a:xfrm>
      </p:grpSpPr>
      <p:pic>
        <p:nvPicPr>
          <p:cNvPr descr=" " id="325" name="Google Shape;325;p14"/>
          <p:cNvPicPr preferRelativeResize="0"/>
          <p:nvPr/>
        </p:nvPicPr>
        <p:blipFill rotWithShape="1">
          <a:blip r:embed="rId3">
            <a:alphaModFix/>
          </a:blip>
          <a:srcRect b="0" l="0" r="0" t="0"/>
          <a:stretch/>
        </p:blipFill>
        <p:spPr>
          <a:xfrm>
            <a:off x="0" y="0"/>
            <a:ext cx="17109038" cy="13716000"/>
          </a:xfrm>
          <a:prstGeom prst="rect">
            <a:avLst/>
          </a:prstGeom>
          <a:noFill/>
          <a:ln>
            <a:noFill/>
          </a:ln>
        </p:spPr>
      </p:pic>
      <p:sp>
        <p:nvSpPr>
          <p:cNvPr id="326" name="Google Shape;326;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7" name="Google Shape;327;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8" name="Google Shape;328;p14"/>
          <p:cNvSpPr/>
          <p:nvPr/>
        </p:nvSpPr>
        <p:spPr>
          <a:xfrm>
            <a:off x="13450981" y="5753100"/>
            <a:ext cx="8738692"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4"/>
          <p:cNvSpPr/>
          <p:nvPr/>
        </p:nvSpPr>
        <p:spPr>
          <a:xfrm>
            <a:off x="13450981" y="5753100"/>
            <a:ext cx="8738692"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4"/>
          <p:cNvSpPr/>
          <p:nvPr/>
        </p:nvSpPr>
        <p:spPr>
          <a:xfrm>
            <a:off x="13450981" y="5753100"/>
            <a:ext cx="894191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A web application</a:t>
            </a:r>
            <a:endParaRPr b="0" i="0" sz="4800" u="none" cap="none" strike="noStrike">
              <a:solidFill>
                <a:schemeClr val="dk1"/>
              </a:solidFill>
              <a:latin typeface="Calibri"/>
              <a:ea typeface="Calibri"/>
              <a:cs typeface="Calibri"/>
              <a:sym typeface="Calibri"/>
            </a:endParaRPr>
          </a:p>
        </p:txBody>
      </p:sp>
      <p:sp>
        <p:nvSpPr>
          <p:cNvPr id="331" name="Google Shape;331;p14"/>
          <p:cNvSpPr/>
          <p:nvPr/>
        </p:nvSpPr>
        <p:spPr>
          <a:xfrm>
            <a:off x="13450981" y="6692900"/>
            <a:ext cx="8874176"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32" name="Google Shape;332;p14"/>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333" name="Google Shape;333;p14"/>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334" name="Google Shape;334;p14"/>
          <p:cNvSpPr/>
          <p:nvPr/>
        </p:nvSpPr>
        <p:spPr>
          <a:xfrm>
            <a:off x="7011276" y="1219200"/>
            <a:ext cx="1069050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ato Black"/>
              <a:buNone/>
            </a:pPr>
            <a:r>
              <a:rPr b="0" i="0" lang="en-US" sz="8000" u="none" cap="none" strike="noStrike">
                <a:solidFill>
                  <a:srgbClr val="272727"/>
                </a:solidFill>
                <a:latin typeface="Lato Black"/>
                <a:ea typeface="Lato Black"/>
                <a:cs typeface="Lato Black"/>
                <a:sym typeface="Lato Black"/>
              </a:rPr>
              <a:t>Portal to Adventure</a:t>
            </a:r>
            <a:endParaRPr b="0" i="0" sz="8000" u="none" cap="none" strike="noStrike">
              <a:solidFill>
                <a:schemeClr val="dk1"/>
              </a:solidFill>
              <a:latin typeface="Calibri"/>
              <a:ea typeface="Calibri"/>
              <a:cs typeface="Calibri"/>
              <a:sym typeface="Calibri"/>
            </a:endParaRPr>
          </a:p>
        </p:txBody>
      </p:sp>
      <p:pic>
        <p:nvPicPr>
          <p:cNvPr descr=" " id="335" name="Google Shape;335;p14"/>
          <p:cNvPicPr preferRelativeResize="0"/>
          <p:nvPr/>
        </p:nvPicPr>
        <p:blipFill rotWithShape="1">
          <a:blip r:embed="rId7">
            <a:alphaModFix/>
          </a:blip>
          <a:srcRect b="0" l="0" r="0" t="0"/>
          <a:stretch/>
        </p:blipFill>
        <p:spPr>
          <a:xfrm>
            <a:off x="0" y="8191500"/>
            <a:ext cx="10250181" cy="5524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340" name="Shape 340"/>
        <p:cNvGrpSpPr/>
        <p:nvPr/>
      </p:nvGrpSpPr>
      <p:grpSpPr>
        <a:xfrm>
          <a:off x="0" y="0"/>
          <a:ext cx="0" cy="0"/>
          <a:chOff x="0" y="0"/>
          <a:chExt cx="0" cy="0"/>
        </a:xfrm>
      </p:grpSpPr>
      <p:pic>
        <p:nvPicPr>
          <p:cNvPr descr=" " id="341" name="Google Shape;341;p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42" name="Google Shape;342;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3" name="Google Shape;343;p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4" name="Google Shape;344;p15"/>
          <p:cNvSpPr/>
          <p:nvPr/>
        </p:nvSpPr>
        <p:spPr>
          <a:xfrm>
            <a:off x="15690694" y="698500"/>
            <a:ext cx="7464300" cy="2777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Lato Black"/>
              <a:buNone/>
            </a:pPr>
            <a:r>
              <a:rPr b="0" i="0" lang="en-US" sz="8000" u="none" cap="none" strike="noStrike">
                <a:solidFill>
                  <a:srgbClr val="272727"/>
                </a:solidFill>
                <a:latin typeface="Lato Black"/>
                <a:ea typeface="Lato Black"/>
                <a:cs typeface="Lato Black"/>
                <a:sym typeface="Lato Black"/>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349" name="Shape 349"/>
        <p:cNvGrpSpPr/>
        <p:nvPr/>
      </p:nvGrpSpPr>
      <p:grpSpPr>
        <a:xfrm>
          <a:off x="0" y="0"/>
          <a:ext cx="0" cy="0"/>
          <a:chOff x="0" y="0"/>
          <a:chExt cx="0" cy="0"/>
        </a:xfrm>
      </p:grpSpPr>
      <p:pic>
        <p:nvPicPr>
          <p:cNvPr descr=" " id="350" name="Google Shape;350;p16"/>
          <p:cNvPicPr preferRelativeResize="0"/>
          <p:nvPr/>
        </p:nvPicPr>
        <p:blipFill rotWithShape="1">
          <a:blip r:embed="rId3">
            <a:alphaModFix/>
          </a:blip>
          <a:srcRect b="0" l="0" r="0" t="0"/>
          <a:stretch/>
        </p:blipFill>
        <p:spPr>
          <a:xfrm>
            <a:off x="8675184" y="0"/>
            <a:ext cx="15711864" cy="13716000"/>
          </a:xfrm>
          <a:prstGeom prst="rect">
            <a:avLst/>
          </a:prstGeom>
          <a:noFill/>
          <a:ln>
            <a:noFill/>
          </a:ln>
        </p:spPr>
      </p:pic>
      <p:sp>
        <p:nvSpPr>
          <p:cNvPr id="351" name="Google Shape;351;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2" name="Google Shape;352;p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53" name="Google Shape;353;p16"/>
          <p:cNvPicPr preferRelativeResize="0"/>
          <p:nvPr/>
        </p:nvPicPr>
        <p:blipFill rotWithShape="1">
          <a:blip r:embed="rId5">
            <a:alphaModFix/>
          </a:blip>
          <a:srcRect b="0" l="0" r="0" t="0"/>
          <a:stretch/>
        </p:blipFill>
        <p:spPr>
          <a:xfrm>
            <a:off x="0" y="0"/>
            <a:ext cx="7646356" cy="13716000"/>
          </a:xfrm>
          <a:prstGeom prst="rect">
            <a:avLst/>
          </a:prstGeom>
          <a:noFill/>
          <a:ln>
            <a:noFill/>
          </a:ln>
        </p:spPr>
      </p:pic>
      <p:sp>
        <p:nvSpPr>
          <p:cNvPr id="354" name="Google Shape;354;p16"/>
          <p:cNvSpPr/>
          <p:nvPr/>
        </p:nvSpPr>
        <p:spPr>
          <a:xfrm>
            <a:off x="8675184" y="2578100"/>
            <a:ext cx="6604826" cy="302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6"/>
          <p:cNvSpPr/>
          <p:nvPr/>
        </p:nvSpPr>
        <p:spPr>
          <a:xfrm>
            <a:off x="8675184" y="3111500"/>
            <a:ext cx="952619"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6"/>
          <p:cNvSpPr/>
          <p:nvPr/>
        </p:nvSpPr>
        <p:spPr>
          <a:xfrm>
            <a:off x="8675184" y="3111500"/>
            <a:ext cx="1494553"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ato Black"/>
              <a:buNone/>
            </a:pPr>
            <a:r>
              <a:rPr b="0" i="0" lang="en-US" sz="12800" u="none" cap="none" strike="noStrike">
                <a:solidFill>
                  <a:srgbClr val="272727"/>
                </a:solidFill>
                <a:latin typeface="Lato Black"/>
                <a:ea typeface="Lato Black"/>
                <a:cs typeface="Lato Black"/>
                <a:sym typeface="Lato Black"/>
              </a:rPr>
              <a:t>1</a:t>
            </a:r>
            <a:endParaRPr b="0" i="0" sz="12800" u="none" cap="none" strike="noStrike">
              <a:solidFill>
                <a:schemeClr val="dk1"/>
              </a:solidFill>
              <a:latin typeface="Calibri"/>
              <a:ea typeface="Calibri"/>
              <a:cs typeface="Calibri"/>
              <a:sym typeface="Calibri"/>
            </a:endParaRPr>
          </a:p>
        </p:txBody>
      </p:sp>
      <p:sp>
        <p:nvSpPr>
          <p:cNvPr id="357" name="Google Shape;357;p16"/>
          <p:cNvSpPr/>
          <p:nvPr/>
        </p:nvSpPr>
        <p:spPr>
          <a:xfrm>
            <a:off x="9831029" y="2578100"/>
            <a:ext cx="5448981" cy="302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6"/>
          <p:cNvSpPr/>
          <p:nvPr/>
        </p:nvSpPr>
        <p:spPr>
          <a:xfrm>
            <a:off x="9831029" y="2578100"/>
            <a:ext cx="5652206"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Discover the secrets</a:t>
            </a:r>
            <a:endParaRPr b="0" i="0" sz="4800" u="none" cap="none" strike="noStrike">
              <a:solidFill>
                <a:schemeClr val="dk1"/>
              </a:solidFill>
              <a:latin typeface="Calibri"/>
              <a:ea typeface="Calibri"/>
              <a:cs typeface="Calibri"/>
              <a:sym typeface="Calibri"/>
            </a:endParaRPr>
          </a:p>
        </p:txBody>
      </p:sp>
      <p:sp>
        <p:nvSpPr>
          <p:cNvPr id="359" name="Google Shape;359;p16"/>
          <p:cNvSpPr/>
          <p:nvPr/>
        </p:nvSpPr>
        <p:spPr>
          <a:xfrm>
            <a:off x="9831029" y="4152900"/>
            <a:ext cx="5584465"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360" name="Google Shape;360;p16"/>
          <p:cNvSpPr/>
          <p:nvPr/>
        </p:nvSpPr>
        <p:spPr>
          <a:xfrm>
            <a:off x="8675184" y="6997700"/>
            <a:ext cx="6604826"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6"/>
          <p:cNvSpPr/>
          <p:nvPr/>
        </p:nvSpPr>
        <p:spPr>
          <a:xfrm>
            <a:off x="8675184" y="7404100"/>
            <a:ext cx="952619"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6"/>
          <p:cNvSpPr/>
          <p:nvPr/>
        </p:nvSpPr>
        <p:spPr>
          <a:xfrm>
            <a:off x="8675184" y="7404100"/>
            <a:ext cx="1494553"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ato Black"/>
              <a:buNone/>
            </a:pPr>
            <a:r>
              <a:rPr b="0" i="0" lang="en-US" sz="12800" u="none" cap="none" strike="noStrike">
                <a:solidFill>
                  <a:srgbClr val="272727"/>
                </a:solidFill>
                <a:latin typeface="Lato Black"/>
                <a:ea typeface="Lato Black"/>
                <a:cs typeface="Lato Black"/>
                <a:sym typeface="Lato Black"/>
              </a:rPr>
              <a:t>3</a:t>
            </a:r>
            <a:endParaRPr b="0" i="0" sz="12800" u="none" cap="none" strike="noStrike">
              <a:solidFill>
                <a:schemeClr val="dk1"/>
              </a:solidFill>
              <a:latin typeface="Calibri"/>
              <a:ea typeface="Calibri"/>
              <a:cs typeface="Calibri"/>
              <a:sym typeface="Calibri"/>
            </a:endParaRPr>
          </a:p>
        </p:txBody>
      </p:sp>
      <p:sp>
        <p:nvSpPr>
          <p:cNvPr id="363" name="Google Shape;363;p16"/>
          <p:cNvSpPr/>
          <p:nvPr/>
        </p:nvSpPr>
        <p:spPr>
          <a:xfrm>
            <a:off x="9831029" y="6997700"/>
            <a:ext cx="5448981"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6"/>
          <p:cNvSpPr/>
          <p:nvPr/>
        </p:nvSpPr>
        <p:spPr>
          <a:xfrm>
            <a:off x="9831029" y="6997700"/>
            <a:ext cx="5652206"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Meet the creatures</a:t>
            </a:r>
            <a:endParaRPr b="0" i="0" sz="4800" u="none" cap="none" strike="noStrike">
              <a:solidFill>
                <a:schemeClr val="dk1"/>
              </a:solidFill>
              <a:latin typeface="Calibri"/>
              <a:ea typeface="Calibri"/>
              <a:cs typeface="Calibri"/>
              <a:sym typeface="Calibri"/>
            </a:endParaRPr>
          </a:p>
        </p:txBody>
      </p:sp>
      <p:sp>
        <p:nvSpPr>
          <p:cNvPr id="365" name="Google Shape;365;p16"/>
          <p:cNvSpPr/>
          <p:nvPr/>
        </p:nvSpPr>
        <p:spPr>
          <a:xfrm>
            <a:off x="9831029" y="7835900"/>
            <a:ext cx="5584465" cy="206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366" name="Google Shape;366;p16"/>
          <p:cNvSpPr/>
          <p:nvPr/>
        </p:nvSpPr>
        <p:spPr>
          <a:xfrm>
            <a:off x="16181822" y="6997700"/>
            <a:ext cx="6604826"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6"/>
          <p:cNvSpPr/>
          <p:nvPr/>
        </p:nvSpPr>
        <p:spPr>
          <a:xfrm>
            <a:off x="16181822" y="7404100"/>
            <a:ext cx="952619"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6"/>
          <p:cNvSpPr/>
          <p:nvPr/>
        </p:nvSpPr>
        <p:spPr>
          <a:xfrm>
            <a:off x="16181822" y="7404100"/>
            <a:ext cx="1494553"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ato Black"/>
              <a:buNone/>
            </a:pPr>
            <a:r>
              <a:rPr b="0" i="0" lang="en-US" sz="12800" u="none" cap="none" strike="noStrike">
                <a:solidFill>
                  <a:srgbClr val="272727"/>
                </a:solidFill>
                <a:latin typeface="Lato Black"/>
                <a:ea typeface="Lato Black"/>
                <a:cs typeface="Lato Black"/>
                <a:sym typeface="Lato Black"/>
              </a:rPr>
              <a:t>4</a:t>
            </a:r>
            <a:endParaRPr b="0" i="0" sz="12800" u="none" cap="none" strike="noStrike">
              <a:solidFill>
                <a:schemeClr val="dk1"/>
              </a:solidFill>
              <a:latin typeface="Calibri"/>
              <a:ea typeface="Calibri"/>
              <a:cs typeface="Calibri"/>
              <a:sym typeface="Calibri"/>
            </a:endParaRPr>
          </a:p>
        </p:txBody>
      </p:sp>
      <p:sp>
        <p:nvSpPr>
          <p:cNvPr id="369" name="Google Shape;369;p16"/>
          <p:cNvSpPr/>
          <p:nvPr/>
        </p:nvSpPr>
        <p:spPr>
          <a:xfrm>
            <a:off x="17337667" y="6997700"/>
            <a:ext cx="5448981"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6"/>
          <p:cNvSpPr/>
          <p:nvPr/>
        </p:nvSpPr>
        <p:spPr>
          <a:xfrm>
            <a:off x="17337667" y="6997700"/>
            <a:ext cx="5652206"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Uncover the magic</a:t>
            </a:r>
            <a:endParaRPr b="0" i="0" sz="4800" u="none" cap="none" strike="noStrike">
              <a:solidFill>
                <a:schemeClr val="dk1"/>
              </a:solidFill>
              <a:latin typeface="Calibri"/>
              <a:ea typeface="Calibri"/>
              <a:cs typeface="Calibri"/>
              <a:sym typeface="Calibri"/>
            </a:endParaRPr>
          </a:p>
        </p:txBody>
      </p:sp>
      <p:sp>
        <p:nvSpPr>
          <p:cNvPr id="371" name="Google Shape;371;p16"/>
          <p:cNvSpPr/>
          <p:nvPr/>
        </p:nvSpPr>
        <p:spPr>
          <a:xfrm>
            <a:off x="17337667" y="7835900"/>
            <a:ext cx="5584465" cy="206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372" name="Google Shape;372;p16"/>
          <p:cNvSpPr/>
          <p:nvPr/>
        </p:nvSpPr>
        <p:spPr>
          <a:xfrm>
            <a:off x="16181822" y="2578100"/>
            <a:ext cx="6604826"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6"/>
          <p:cNvSpPr/>
          <p:nvPr/>
        </p:nvSpPr>
        <p:spPr>
          <a:xfrm>
            <a:off x="16181822" y="2743200"/>
            <a:ext cx="952619"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6"/>
          <p:cNvSpPr/>
          <p:nvPr/>
        </p:nvSpPr>
        <p:spPr>
          <a:xfrm>
            <a:off x="16181822" y="2743200"/>
            <a:ext cx="1494553"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ato Black"/>
              <a:buNone/>
            </a:pPr>
            <a:r>
              <a:rPr b="0" i="0" lang="en-US" sz="12800" u="none" cap="none" strike="noStrike">
                <a:solidFill>
                  <a:srgbClr val="272727"/>
                </a:solidFill>
                <a:latin typeface="Lato Black"/>
                <a:ea typeface="Lato Black"/>
                <a:cs typeface="Lato Black"/>
                <a:sym typeface="Lato Black"/>
              </a:rPr>
              <a:t>2</a:t>
            </a:r>
            <a:endParaRPr b="0" i="0" sz="12800" u="none" cap="none" strike="noStrike">
              <a:solidFill>
                <a:schemeClr val="dk1"/>
              </a:solidFill>
              <a:latin typeface="Calibri"/>
              <a:ea typeface="Calibri"/>
              <a:cs typeface="Calibri"/>
              <a:sym typeface="Calibri"/>
            </a:endParaRPr>
          </a:p>
        </p:txBody>
      </p:sp>
      <p:sp>
        <p:nvSpPr>
          <p:cNvPr id="375" name="Google Shape;375;p16"/>
          <p:cNvSpPr/>
          <p:nvPr/>
        </p:nvSpPr>
        <p:spPr>
          <a:xfrm>
            <a:off x="17337667" y="2578100"/>
            <a:ext cx="5448981"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6"/>
          <p:cNvSpPr/>
          <p:nvPr/>
        </p:nvSpPr>
        <p:spPr>
          <a:xfrm>
            <a:off x="17337667" y="2578100"/>
            <a:ext cx="5652206"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Find your own path</a:t>
            </a:r>
            <a:endParaRPr b="0" i="0" sz="4800" u="none" cap="none" strike="noStrike">
              <a:solidFill>
                <a:schemeClr val="dk1"/>
              </a:solidFill>
              <a:latin typeface="Calibri"/>
              <a:ea typeface="Calibri"/>
              <a:cs typeface="Calibri"/>
              <a:sym typeface="Calibri"/>
            </a:endParaRPr>
          </a:p>
        </p:txBody>
      </p:sp>
      <p:sp>
        <p:nvSpPr>
          <p:cNvPr id="377" name="Google Shape;377;p16"/>
          <p:cNvSpPr/>
          <p:nvPr/>
        </p:nvSpPr>
        <p:spPr>
          <a:xfrm>
            <a:off x="17337667" y="3416300"/>
            <a:ext cx="5584465"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382" name="Shape 382"/>
        <p:cNvGrpSpPr/>
        <p:nvPr/>
      </p:nvGrpSpPr>
      <p:grpSpPr>
        <a:xfrm>
          <a:off x="0" y="0"/>
          <a:ext cx="0" cy="0"/>
          <a:chOff x="0" y="0"/>
          <a:chExt cx="0" cy="0"/>
        </a:xfrm>
      </p:grpSpPr>
      <p:pic>
        <p:nvPicPr>
          <p:cNvPr descr=" " id="383" name="Google Shape;383;p17"/>
          <p:cNvPicPr preferRelativeResize="0"/>
          <p:nvPr/>
        </p:nvPicPr>
        <p:blipFill rotWithShape="1">
          <a:blip r:embed="rId3">
            <a:alphaModFix/>
          </a:blip>
          <a:srcRect b="0" l="0" r="0" t="0"/>
          <a:stretch/>
        </p:blipFill>
        <p:spPr>
          <a:xfrm>
            <a:off x="127016" y="3987800"/>
            <a:ext cx="24260032" cy="9728200"/>
          </a:xfrm>
          <a:prstGeom prst="rect">
            <a:avLst/>
          </a:prstGeom>
          <a:noFill/>
          <a:ln>
            <a:noFill/>
          </a:ln>
        </p:spPr>
      </p:pic>
      <p:sp>
        <p:nvSpPr>
          <p:cNvPr id="384" name="Google Shape;384;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5" name="Google Shape;385;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86" name="Google Shape;386;p17"/>
          <p:cNvSpPr/>
          <p:nvPr/>
        </p:nvSpPr>
        <p:spPr>
          <a:xfrm>
            <a:off x="6054423" y="609600"/>
            <a:ext cx="12278201"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ato Black"/>
              <a:buNone/>
            </a:pPr>
            <a:r>
              <a:rPr b="0" i="0" lang="en-US" sz="8000" u="none" cap="none" strike="noStrike">
                <a:solidFill>
                  <a:srgbClr val="272727"/>
                </a:solidFill>
                <a:latin typeface="Lato Black"/>
                <a:ea typeface="Lato Black"/>
                <a:cs typeface="Lato Black"/>
                <a:sym typeface="Lato Black"/>
              </a:rPr>
              <a:t>The Timeline</a:t>
            </a:r>
            <a:endParaRPr b="0" i="0" sz="8000" u="none" cap="none" strike="noStrike">
              <a:solidFill>
                <a:schemeClr val="dk1"/>
              </a:solidFill>
              <a:latin typeface="Calibri"/>
              <a:ea typeface="Calibri"/>
              <a:cs typeface="Calibri"/>
              <a:sym typeface="Calibri"/>
            </a:endParaRPr>
          </a:p>
        </p:txBody>
      </p:sp>
      <p:pic>
        <p:nvPicPr>
          <p:cNvPr descr=" " id="387" name="Google Shape;387;p17"/>
          <p:cNvPicPr preferRelativeResize="0"/>
          <p:nvPr/>
        </p:nvPicPr>
        <p:blipFill rotWithShape="1">
          <a:blip r:embed="rId5">
            <a:alphaModFix/>
          </a:blip>
          <a:srcRect b="0" l="0" r="0" t="0"/>
          <a:stretch/>
        </p:blipFill>
        <p:spPr>
          <a:xfrm>
            <a:off x="749394" y="2451100"/>
            <a:ext cx="22875559" cy="104013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392" name="Shape 392"/>
        <p:cNvGrpSpPr/>
        <p:nvPr/>
      </p:nvGrpSpPr>
      <p:grpSpPr>
        <a:xfrm>
          <a:off x="0" y="0"/>
          <a:ext cx="0" cy="0"/>
          <a:chOff x="0" y="0"/>
          <a:chExt cx="0" cy="0"/>
        </a:xfrm>
      </p:grpSpPr>
      <p:pic>
        <p:nvPicPr>
          <p:cNvPr descr=" " id="393" name="Google Shape;393;p18"/>
          <p:cNvPicPr preferRelativeResize="0"/>
          <p:nvPr/>
        </p:nvPicPr>
        <p:blipFill rotWithShape="1">
          <a:blip r:embed="rId3">
            <a:alphaModFix/>
          </a:blip>
          <a:srcRect b="0" l="0" r="0" t="0"/>
          <a:stretch/>
        </p:blipFill>
        <p:spPr>
          <a:xfrm>
            <a:off x="0" y="0"/>
            <a:ext cx="17109038" cy="13716000"/>
          </a:xfrm>
          <a:prstGeom prst="rect">
            <a:avLst/>
          </a:prstGeom>
          <a:noFill/>
          <a:ln>
            <a:noFill/>
          </a:ln>
        </p:spPr>
      </p:pic>
      <p:sp>
        <p:nvSpPr>
          <p:cNvPr id="394" name="Google Shape;394;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5" name="Google Shape;395;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6" name="Google Shape;396;p18"/>
          <p:cNvSpPr/>
          <p:nvPr/>
        </p:nvSpPr>
        <p:spPr>
          <a:xfrm>
            <a:off x="6054423" y="1828800"/>
            <a:ext cx="12278201"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ato Black"/>
              <a:buNone/>
            </a:pPr>
            <a:r>
              <a:rPr b="0" i="0" lang="en-US" sz="8000" u="none" cap="none" strike="noStrike">
                <a:solidFill>
                  <a:srgbClr val="272727"/>
                </a:solidFill>
                <a:latin typeface="Lato Black"/>
                <a:ea typeface="Lato Black"/>
                <a:cs typeface="Lato Black"/>
                <a:sym typeface="Lato Black"/>
              </a:rPr>
              <a:t>The Information</a:t>
            </a:r>
            <a:endParaRPr b="0" i="0" sz="8000" u="none" cap="none" strike="noStrike">
              <a:solidFill>
                <a:schemeClr val="dk1"/>
              </a:solidFill>
              <a:latin typeface="Calibri"/>
              <a:ea typeface="Calibri"/>
              <a:cs typeface="Calibri"/>
              <a:sym typeface="Calibri"/>
            </a:endParaRPr>
          </a:p>
        </p:txBody>
      </p:sp>
      <p:sp>
        <p:nvSpPr>
          <p:cNvPr id="397" name="Google Shape;397;p18"/>
          <p:cNvSpPr/>
          <p:nvPr/>
        </p:nvSpPr>
        <p:spPr>
          <a:xfrm>
            <a:off x="1714714" y="4178300"/>
            <a:ext cx="6122165" cy="6045200"/>
          </a:xfrm>
          <a:prstGeom prst="roundRect">
            <a:avLst>
              <a:gd fmla="val 3328"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8" name="Google Shape;398;p18"/>
          <p:cNvPicPr preferRelativeResize="0"/>
          <p:nvPr/>
        </p:nvPicPr>
        <p:blipFill rotWithShape="1">
          <a:blip r:embed="rId5">
            <a:alphaModFix/>
          </a:blip>
          <a:srcRect b="0" l="0" r="0" t="0"/>
          <a:stretch/>
        </p:blipFill>
        <p:spPr>
          <a:xfrm>
            <a:off x="3539420" y="4483100"/>
            <a:ext cx="2472753" cy="1625600"/>
          </a:xfrm>
          <a:prstGeom prst="rect">
            <a:avLst/>
          </a:prstGeom>
          <a:noFill/>
          <a:ln>
            <a:noFill/>
          </a:ln>
        </p:spPr>
      </p:pic>
      <p:sp>
        <p:nvSpPr>
          <p:cNvPr id="399" name="Google Shape;399;p18"/>
          <p:cNvSpPr/>
          <p:nvPr/>
        </p:nvSpPr>
        <p:spPr>
          <a:xfrm>
            <a:off x="2121165" y="6413500"/>
            <a:ext cx="5309264"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8"/>
          <p:cNvSpPr/>
          <p:nvPr/>
        </p:nvSpPr>
        <p:spPr>
          <a:xfrm>
            <a:off x="2019552" y="6413500"/>
            <a:ext cx="5512489"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Spellcasting Competition</a:t>
            </a:r>
            <a:endParaRPr b="0" i="0" sz="4800" u="none" cap="none" strike="noStrike">
              <a:solidFill>
                <a:schemeClr val="dk1"/>
              </a:solidFill>
              <a:latin typeface="Calibri"/>
              <a:ea typeface="Calibri"/>
              <a:cs typeface="Calibri"/>
              <a:sym typeface="Calibri"/>
            </a:endParaRPr>
          </a:p>
        </p:txBody>
      </p:sp>
      <p:sp>
        <p:nvSpPr>
          <p:cNvPr id="401" name="Google Shape;401;p18"/>
          <p:cNvSpPr/>
          <p:nvPr/>
        </p:nvSpPr>
        <p:spPr>
          <a:xfrm>
            <a:off x="2053423" y="7988300"/>
            <a:ext cx="5444747" cy="2065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402" name="Google Shape;402;p18"/>
          <p:cNvSpPr/>
          <p:nvPr/>
        </p:nvSpPr>
        <p:spPr>
          <a:xfrm>
            <a:off x="9132441" y="4178300"/>
            <a:ext cx="6122165" cy="6045200"/>
          </a:xfrm>
          <a:prstGeom prst="roundRect">
            <a:avLst>
              <a:gd fmla="val 3328"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3" name="Google Shape;403;p18"/>
          <p:cNvPicPr preferRelativeResize="0"/>
          <p:nvPr/>
        </p:nvPicPr>
        <p:blipFill rotWithShape="1">
          <a:blip r:embed="rId6">
            <a:alphaModFix/>
          </a:blip>
          <a:srcRect b="0" l="0" r="0" t="0"/>
          <a:stretch/>
        </p:blipFill>
        <p:spPr>
          <a:xfrm>
            <a:off x="11336427" y="4483100"/>
            <a:ext cx="1714193" cy="1625600"/>
          </a:xfrm>
          <a:prstGeom prst="rect">
            <a:avLst/>
          </a:prstGeom>
          <a:noFill/>
          <a:ln>
            <a:noFill/>
          </a:ln>
        </p:spPr>
      </p:pic>
      <p:sp>
        <p:nvSpPr>
          <p:cNvPr id="404" name="Google Shape;404;p18"/>
          <p:cNvSpPr/>
          <p:nvPr/>
        </p:nvSpPr>
        <p:spPr>
          <a:xfrm>
            <a:off x="9538892" y="6413500"/>
            <a:ext cx="5309264"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8"/>
          <p:cNvSpPr/>
          <p:nvPr/>
        </p:nvSpPr>
        <p:spPr>
          <a:xfrm>
            <a:off x="9437280" y="6413500"/>
            <a:ext cx="5512489"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Hunt</a:t>
            </a:r>
            <a:endParaRPr b="0" i="0" sz="4800" u="none" cap="none" strike="noStrike">
              <a:solidFill>
                <a:schemeClr val="dk1"/>
              </a:solidFill>
              <a:latin typeface="Calibri"/>
              <a:ea typeface="Calibri"/>
              <a:cs typeface="Calibri"/>
              <a:sym typeface="Calibri"/>
            </a:endParaRPr>
          </a:p>
        </p:txBody>
      </p:sp>
      <p:sp>
        <p:nvSpPr>
          <p:cNvPr id="406" name="Google Shape;406;p18"/>
          <p:cNvSpPr/>
          <p:nvPr/>
        </p:nvSpPr>
        <p:spPr>
          <a:xfrm>
            <a:off x="9471150" y="7988300"/>
            <a:ext cx="5444747" cy="2065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significant event in the history of the fantasy realm, in which a massive treasure hunt was organized.</a:t>
            </a:r>
            <a:endParaRPr b="0" i="0" sz="3200" u="none" cap="none" strike="noStrike">
              <a:solidFill>
                <a:schemeClr val="dk1"/>
              </a:solidFill>
              <a:latin typeface="Calibri"/>
              <a:ea typeface="Calibri"/>
              <a:cs typeface="Calibri"/>
              <a:sym typeface="Calibri"/>
            </a:endParaRPr>
          </a:p>
        </p:txBody>
      </p:sp>
      <p:sp>
        <p:nvSpPr>
          <p:cNvPr id="407" name="Google Shape;407;p18"/>
          <p:cNvSpPr/>
          <p:nvPr/>
        </p:nvSpPr>
        <p:spPr>
          <a:xfrm>
            <a:off x="16550169" y="4178300"/>
            <a:ext cx="6122165" cy="6045200"/>
          </a:xfrm>
          <a:prstGeom prst="roundRect">
            <a:avLst>
              <a:gd fmla="val 3328"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8" name="Google Shape;408;p18"/>
          <p:cNvPicPr preferRelativeResize="0"/>
          <p:nvPr/>
        </p:nvPicPr>
        <p:blipFill rotWithShape="1">
          <a:blip r:embed="rId7">
            <a:alphaModFix/>
          </a:blip>
          <a:srcRect b="0" l="0" r="0" t="0"/>
          <a:stretch/>
        </p:blipFill>
        <p:spPr>
          <a:xfrm>
            <a:off x="18993339" y="4483100"/>
            <a:ext cx="1235828" cy="1625600"/>
          </a:xfrm>
          <a:prstGeom prst="rect">
            <a:avLst/>
          </a:prstGeom>
          <a:noFill/>
          <a:ln>
            <a:noFill/>
          </a:ln>
        </p:spPr>
      </p:pic>
      <p:sp>
        <p:nvSpPr>
          <p:cNvPr id="409" name="Google Shape;409;p18"/>
          <p:cNvSpPr/>
          <p:nvPr/>
        </p:nvSpPr>
        <p:spPr>
          <a:xfrm>
            <a:off x="16956619" y="6413500"/>
            <a:ext cx="5309264"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8"/>
          <p:cNvSpPr/>
          <p:nvPr/>
        </p:nvSpPr>
        <p:spPr>
          <a:xfrm>
            <a:off x="16855007" y="6413500"/>
            <a:ext cx="5512489"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Adventure</a:t>
            </a:r>
            <a:endParaRPr b="0" i="0" sz="4800" u="none" cap="none" strike="noStrike">
              <a:solidFill>
                <a:schemeClr val="dk1"/>
              </a:solidFill>
              <a:latin typeface="Calibri"/>
              <a:ea typeface="Calibri"/>
              <a:cs typeface="Calibri"/>
              <a:sym typeface="Calibri"/>
            </a:endParaRPr>
          </a:p>
        </p:txBody>
      </p:sp>
      <p:sp>
        <p:nvSpPr>
          <p:cNvPr id="411" name="Google Shape;411;p18"/>
          <p:cNvSpPr/>
          <p:nvPr/>
        </p:nvSpPr>
        <p:spPr>
          <a:xfrm>
            <a:off x="16888878" y="7988300"/>
            <a:ext cx="5444747" cy="2065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notable year in the history of the fantasy realm, in which a large number of adventurers set out.</a:t>
            </a:r>
            <a:endParaRPr b="0" i="0" sz="3200" u="none" cap="none" strike="noStrike">
              <a:solidFill>
                <a:schemeClr val="dk1"/>
              </a:solidFill>
              <a:latin typeface="Calibri"/>
              <a:ea typeface="Calibri"/>
              <a:cs typeface="Calibri"/>
              <a:sym typeface="Calibri"/>
            </a:endParaRPr>
          </a:p>
        </p:txBody>
      </p:sp>
      <p:pic>
        <p:nvPicPr>
          <p:cNvPr descr=" " id="412" name="Google Shape;412;p18"/>
          <p:cNvPicPr preferRelativeResize="0"/>
          <p:nvPr/>
        </p:nvPicPr>
        <p:blipFill rotWithShape="1">
          <a:blip r:embed="rId8">
            <a:alphaModFix/>
          </a:blip>
          <a:srcRect b="0" l="0" r="0" t="0"/>
          <a:stretch/>
        </p:blipFill>
        <p:spPr>
          <a:xfrm>
            <a:off x="17948456" y="0"/>
            <a:ext cx="6438592" cy="297036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417" name="Shape 417"/>
        <p:cNvGrpSpPr/>
        <p:nvPr/>
      </p:nvGrpSpPr>
      <p:grpSpPr>
        <a:xfrm>
          <a:off x="0" y="0"/>
          <a:ext cx="0" cy="0"/>
          <a:chOff x="0" y="0"/>
          <a:chExt cx="0" cy="0"/>
        </a:xfrm>
      </p:grpSpPr>
      <p:pic>
        <p:nvPicPr>
          <p:cNvPr descr=" " id="418" name="Google Shape;418;p19"/>
          <p:cNvPicPr preferRelativeResize="0"/>
          <p:nvPr/>
        </p:nvPicPr>
        <p:blipFill rotWithShape="1">
          <a:blip r:embed="rId3">
            <a:alphaModFix/>
          </a:blip>
          <a:srcRect b="0" l="0" r="0" t="0"/>
          <a:stretch/>
        </p:blipFill>
        <p:spPr>
          <a:xfrm>
            <a:off x="0" y="0"/>
            <a:ext cx="17109038" cy="13716000"/>
          </a:xfrm>
          <a:prstGeom prst="rect">
            <a:avLst/>
          </a:prstGeom>
          <a:noFill/>
          <a:ln>
            <a:noFill/>
          </a:ln>
        </p:spPr>
      </p:pic>
      <p:sp>
        <p:nvSpPr>
          <p:cNvPr id="419" name="Google Shape;419;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0" name="Google Shape;420;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1" name="Google Shape;421;p19"/>
          <p:cNvSpPr/>
          <p:nvPr/>
        </p:nvSpPr>
        <p:spPr>
          <a:xfrm>
            <a:off x="3581848" y="711200"/>
            <a:ext cx="5851198"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ato Black"/>
              <a:buNone/>
            </a:pPr>
            <a:r>
              <a:rPr b="0" i="0" lang="en-US" sz="8000" u="none" cap="none" strike="noStrike">
                <a:solidFill>
                  <a:srgbClr val="272727"/>
                </a:solidFill>
                <a:latin typeface="Lato Black"/>
                <a:ea typeface="Lato Black"/>
                <a:cs typeface="Lato Black"/>
                <a:sym typeface="Lato Black"/>
              </a:rPr>
              <a:t>Our Team</a:t>
            </a:r>
            <a:endParaRPr b="0" i="0" sz="8000" u="none" cap="none" strike="noStrike">
              <a:solidFill>
                <a:schemeClr val="dk1"/>
              </a:solidFill>
              <a:latin typeface="Calibri"/>
              <a:ea typeface="Calibri"/>
              <a:cs typeface="Calibri"/>
              <a:sym typeface="Calibri"/>
            </a:endParaRPr>
          </a:p>
        </p:txBody>
      </p:sp>
      <p:sp>
        <p:nvSpPr>
          <p:cNvPr id="422" name="Google Shape;422;p19"/>
          <p:cNvSpPr/>
          <p:nvPr/>
        </p:nvSpPr>
        <p:spPr>
          <a:xfrm>
            <a:off x="3556445" y="2908300"/>
            <a:ext cx="4788498" cy="980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3" name="Google Shape;423;p19"/>
          <p:cNvPicPr preferRelativeResize="0"/>
          <p:nvPr/>
        </p:nvPicPr>
        <p:blipFill rotWithShape="1">
          <a:blip r:embed="rId5">
            <a:alphaModFix/>
          </a:blip>
          <a:srcRect b="0" l="0" r="0" t="0"/>
          <a:stretch/>
        </p:blipFill>
        <p:spPr>
          <a:xfrm>
            <a:off x="3556445" y="2908300"/>
            <a:ext cx="4788498" cy="8229600"/>
          </a:xfrm>
          <a:prstGeom prst="rect">
            <a:avLst/>
          </a:prstGeom>
          <a:noFill/>
          <a:ln>
            <a:noFill/>
          </a:ln>
        </p:spPr>
      </p:pic>
      <p:sp>
        <p:nvSpPr>
          <p:cNvPr id="424" name="Google Shape;424;p19"/>
          <p:cNvSpPr/>
          <p:nvPr/>
        </p:nvSpPr>
        <p:spPr>
          <a:xfrm>
            <a:off x="3556445" y="11341100"/>
            <a:ext cx="4788498"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9"/>
          <p:cNvSpPr/>
          <p:nvPr/>
        </p:nvSpPr>
        <p:spPr>
          <a:xfrm>
            <a:off x="3556445" y="11341100"/>
            <a:ext cx="4788498"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9"/>
          <p:cNvSpPr/>
          <p:nvPr/>
        </p:nvSpPr>
        <p:spPr>
          <a:xfrm>
            <a:off x="3454832" y="11341100"/>
            <a:ext cx="4991724"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Eldruin</a:t>
            </a:r>
            <a:endParaRPr b="0" i="0" sz="4800" u="none" cap="none" strike="noStrike">
              <a:solidFill>
                <a:schemeClr val="dk1"/>
              </a:solidFill>
              <a:latin typeface="Calibri"/>
              <a:ea typeface="Calibri"/>
              <a:cs typeface="Calibri"/>
              <a:sym typeface="Calibri"/>
            </a:endParaRPr>
          </a:p>
        </p:txBody>
      </p:sp>
      <p:sp>
        <p:nvSpPr>
          <p:cNvPr id="427" name="Google Shape;427;p19"/>
          <p:cNvSpPr/>
          <p:nvPr/>
        </p:nvSpPr>
        <p:spPr>
          <a:xfrm>
            <a:off x="3488703" y="12230100"/>
            <a:ext cx="4923982"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428" name="Google Shape;428;p19"/>
          <p:cNvSpPr/>
          <p:nvPr/>
        </p:nvSpPr>
        <p:spPr>
          <a:xfrm>
            <a:off x="9157845" y="2908300"/>
            <a:ext cx="4788498" cy="980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9" name="Google Shape;429;p19"/>
          <p:cNvPicPr preferRelativeResize="0"/>
          <p:nvPr/>
        </p:nvPicPr>
        <p:blipFill rotWithShape="1">
          <a:blip r:embed="rId6">
            <a:alphaModFix/>
          </a:blip>
          <a:srcRect b="0" l="0" r="0" t="0"/>
          <a:stretch/>
        </p:blipFill>
        <p:spPr>
          <a:xfrm>
            <a:off x="9157845" y="2908300"/>
            <a:ext cx="4788498" cy="8229600"/>
          </a:xfrm>
          <a:prstGeom prst="rect">
            <a:avLst/>
          </a:prstGeom>
          <a:noFill/>
          <a:ln>
            <a:noFill/>
          </a:ln>
        </p:spPr>
      </p:pic>
      <p:sp>
        <p:nvSpPr>
          <p:cNvPr id="430" name="Google Shape;430;p19"/>
          <p:cNvSpPr/>
          <p:nvPr/>
        </p:nvSpPr>
        <p:spPr>
          <a:xfrm>
            <a:off x="9157845" y="11341100"/>
            <a:ext cx="4788498"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9"/>
          <p:cNvSpPr/>
          <p:nvPr/>
        </p:nvSpPr>
        <p:spPr>
          <a:xfrm>
            <a:off x="9157845" y="11341100"/>
            <a:ext cx="4788498"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9"/>
          <p:cNvSpPr/>
          <p:nvPr/>
        </p:nvSpPr>
        <p:spPr>
          <a:xfrm>
            <a:off x="9056232" y="11341100"/>
            <a:ext cx="4991724"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Elementalen</a:t>
            </a:r>
            <a:endParaRPr b="0" i="0" sz="4800" u="none" cap="none" strike="noStrike">
              <a:solidFill>
                <a:schemeClr val="dk1"/>
              </a:solidFill>
              <a:latin typeface="Calibri"/>
              <a:ea typeface="Calibri"/>
              <a:cs typeface="Calibri"/>
              <a:sym typeface="Calibri"/>
            </a:endParaRPr>
          </a:p>
        </p:txBody>
      </p:sp>
      <p:sp>
        <p:nvSpPr>
          <p:cNvPr id="433" name="Google Shape;433;p19"/>
          <p:cNvSpPr/>
          <p:nvPr/>
        </p:nvSpPr>
        <p:spPr>
          <a:xfrm>
            <a:off x="9090103" y="12230100"/>
            <a:ext cx="4923982"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434" name="Google Shape;434;p19"/>
          <p:cNvSpPr/>
          <p:nvPr/>
        </p:nvSpPr>
        <p:spPr>
          <a:xfrm>
            <a:off x="14759245" y="2908300"/>
            <a:ext cx="4788498" cy="980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5" name="Google Shape;435;p19"/>
          <p:cNvPicPr preferRelativeResize="0"/>
          <p:nvPr/>
        </p:nvPicPr>
        <p:blipFill rotWithShape="1">
          <a:blip r:embed="rId7">
            <a:alphaModFix/>
          </a:blip>
          <a:srcRect b="0" l="0" r="0" t="0"/>
          <a:stretch/>
        </p:blipFill>
        <p:spPr>
          <a:xfrm>
            <a:off x="14759245" y="2908300"/>
            <a:ext cx="4788498" cy="8229600"/>
          </a:xfrm>
          <a:prstGeom prst="rect">
            <a:avLst/>
          </a:prstGeom>
          <a:noFill/>
          <a:ln>
            <a:noFill/>
          </a:ln>
        </p:spPr>
      </p:pic>
      <p:sp>
        <p:nvSpPr>
          <p:cNvPr id="436" name="Google Shape;436;p19"/>
          <p:cNvSpPr/>
          <p:nvPr/>
        </p:nvSpPr>
        <p:spPr>
          <a:xfrm>
            <a:off x="14759245" y="11341100"/>
            <a:ext cx="4788498"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19"/>
          <p:cNvSpPr/>
          <p:nvPr/>
        </p:nvSpPr>
        <p:spPr>
          <a:xfrm>
            <a:off x="14759245" y="11341100"/>
            <a:ext cx="4788498"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9"/>
          <p:cNvSpPr/>
          <p:nvPr/>
        </p:nvSpPr>
        <p:spPr>
          <a:xfrm>
            <a:off x="14657632" y="11341100"/>
            <a:ext cx="4991724"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Lunaria</a:t>
            </a:r>
            <a:endParaRPr b="0" i="0" sz="4800" u="none" cap="none" strike="noStrike">
              <a:solidFill>
                <a:schemeClr val="dk1"/>
              </a:solidFill>
              <a:latin typeface="Calibri"/>
              <a:ea typeface="Calibri"/>
              <a:cs typeface="Calibri"/>
              <a:sym typeface="Calibri"/>
            </a:endParaRPr>
          </a:p>
        </p:txBody>
      </p:sp>
      <p:sp>
        <p:nvSpPr>
          <p:cNvPr id="439" name="Google Shape;439;p19"/>
          <p:cNvSpPr/>
          <p:nvPr/>
        </p:nvSpPr>
        <p:spPr>
          <a:xfrm>
            <a:off x="14691503" y="12230100"/>
            <a:ext cx="4923982"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pic>
        <p:nvPicPr>
          <p:cNvPr descr=" " id="440" name="Google Shape;440;p19"/>
          <p:cNvPicPr preferRelativeResize="0"/>
          <p:nvPr/>
        </p:nvPicPr>
        <p:blipFill rotWithShape="1">
          <a:blip r:embed="rId8">
            <a:alphaModFix/>
          </a:blip>
          <a:srcRect b="0" l="0" r="0" t="0"/>
          <a:stretch/>
        </p:blipFill>
        <p:spPr>
          <a:xfrm>
            <a:off x="20443255" y="0"/>
            <a:ext cx="3943793" cy="50103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52" name="Shape 52"/>
        <p:cNvGrpSpPr/>
        <p:nvPr/>
      </p:nvGrpSpPr>
      <p:grpSpPr>
        <a:xfrm>
          <a:off x="0" y="0"/>
          <a:ext cx="0" cy="0"/>
          <a:chOff x="0" y="0"/>
          <a:chExt cx="0" cy="0"/>
        </a:xfrm>
      </p:grpSpPr>
      <p:pic>
        <p:nvPicPr>
          <p:cNvPr descr=" " id="53" name="Google Shape;53;p2"/>
          <p:cNvPicPr preferRelativeResize="0"/>
          <p:nvPr/>
        </p:nvPicPr>
        <p:blipFill rotWithShape="1">
          <a:blip r:embed="rId3">
            <a:alphaModFix/>
          </a:blip>
          <a:srcRect b="0" l="0" r="0" t="0"/>
          <a:stretch/>
        </p:blipFill>
        <p:spPr>
          <a:xfrm>
            <a:off x="0" y="0"/>
            <a:ext cx="24373801" cy="10195796"/>
          </a:xfrm>
          <a:prstGeom prst="rect">
            <a:avLst/>
          </a:prstGeom>
          <a:noFill/>
          <a:ln>
            <a:noFill/>
          </a:ln>
        </p:spPr>
      </p:pic>
      <p:pic>
        <p:nvPicPr>
          <p:cNvPr descr=" " id="54" name="Google Shape;54;p2"/>
          <p:cNvPicPr preferRelativeResize="0"/>
          <p:nvPr/>
        </p:nvPicPr>
        <p:blipFill rotWithShape="1">
          <a:blip r:embed="rId4">
            <a:alphaModFix/>
          </a:blip>
          <a:srcRect b="0" l="0" r="0" t="0"/>
          <a:stretch/>
        </p:blipFill>
        <p:spPr>
          <a:xfrm>
            <a:off x="0" y="2709202"/>
            <a:ext cx="24373466" cy="10696142"/>
          </a:xfrm>
          <a:prstGeom prst="rect">
            <a:avLst/>
          </a:prstGeom>
          <a:noFill/>
          <a:ln>
            <a:noFill/>
          </a:ln>
        </p:spPr>
      </p:pic>
      <p:pic>
        <p:nvPicPr>
          <p:cNvPr descr=" " id="55" name="Google Shape;55;p2"/>
          <p:cNvPicPr preferRelativeResize="0"/>
          <p:nvPr/>
        </p:nvPicPr>
        <p:blipFill rotWithShape="1">
          <a:blip r:embed="rId5">
            <a:alphaModFix/>
          </a:blip>
          <a:srcRect b="0" l="0" r="0" t="0"/>
          <a:stretch/>
        </p:blipFill>
        <p:spPr>
          <a:xfrm>
            <a:off x="0" y="3708400"/>
            <a:ext cx="6960470" cy="7394448"/>
          </a:xfrm>
          <a:prstGeom prst="rect">
            <a:avLst/>
          </a:prstGeom>
          <a:noFill/>
          <a:ln>
            <a:noFill/>
          </a:ln>
        </p:spPr>
      </p:pic>
      <p:pic>
        <p:nvPicPr>
          <p:cNvPr descr=" " id="56" name="Google Shape;56;p2"/>
          <p:cNvPicPr preferRelativeResize="0"/>
          <p:nvPr/>
        </p:nvPicPr>
        <p:blipFill rotWithShape="1">
          <a:blip r:embed="rId6">
            <a:alphaModFix/>
          </a:blip>
          <a:srcRect b="0" l="0" r="0" t="0"/>
          <a:stretch/>
        </p:blipFill>
        <p:spPr>
          <a:xfrm>
            <a:off x="0" y="2273300"/>
            <a:ext cx="3086486" cy="11226927"/>
          </a:xfrm>
          <a:prstGeom prst="rect">
            <a:avLst/>
          </a:prstGeom>
          <a:noFill/>
          <a:ln>
            <a:noFill/>
          </a:ln>
        </p:spPr>
      </p:pic>
      <p:pic>
        <p:nvPicPr>
          <p:cNvPr descr=" " id="57" name="Google Shape;57;p2"/>
          <p:cNvPicPr preferRelativeResize="0"/>
          <p:nvPr/>
        </p:nvPicPr>
        <p:blipFill rotWithShape="1">
          <a:blip r:embed="rId7">
            <a:alphaModFix/>
          </a:blip>
          <a:srcRect b="0" l="0" r="0" t="0"/>
          <a:stretch/>
        </p:blipFill>
        <p:spPr>
          <a:xfrm>
            <a:off x="17718715" y="0"/>
            <a:ext cx="6668333" cy="13495781"/>
          </a:xfrm>
          <a:prstGeom prst="rect">
            <a:avLst/>
          </a:prstGeom>
          <a:noFill/>
          <a:ln>
            <a:noFill/>
          </a:ln>
        </p:spPr>
      </p:pic>
      <p:sp>
        <p:nvSpPr>
          <p:cNvPr id="58" name="Google Shape;58;p2"/>
          <p:cNvSpPr/>
          <p:nvPr/>
        </p:nvSpPr>
        <p:spPr>
          <a:xfrm>
            <a:off x="4631846" y="6921500"/>
            <a:ext cx="14399366" cy="2065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
        <p:nvSpPr>
          <p:cNvPr id="59" name="Google Shape;59;p2"/>
          <p:cNvSpPr/>
          <p:nvPr/>
        </p:nvSpPr>
        <p:spPr>
          <a:xfrm>
            <a:off x="8391515" y="4394200"/>
            <a:ext cx="7616719" cy="249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Lato Black"/>
              <a:buNone/>
            </a:pPr>
            <a:r>
              <a:rPr b="0" i="0" lang="en-US" sz="12800" u="none" cap="none" strike="noStrike">
                <a:solidFill>
                  <a:srgbClr val="272727"/>
                </a:solidFill>
                <a:latin typeface="Lato Black"/>
                <a:ea typeface="Lato Black"/>
                <a:cs typeface="Lato Black"/>
                <a:sym typeface="Lato Black"/>
              </a:rPr>
              <a:t>Welcome</a:t>
            </a:r>
            <a:endParaRPr b="0" i="0" sz="12800" u="none" cap="none" strike="noStrike">
              <a:solidFill>
                <a:schemeClr val="dk1"/>
              </a:solidFill>
              <a:latin typeface="Calibri"/>
              <a:ea typeface="Calibri"/>
              <a:cs typeface="Calibri"/>
              <a:sym typeface="Calibri"/>
            </a:endParaRPr>
          </a:p>
        </p:txBody>
      </p:sp>
      <p:sp>
        <p:nvSpPr>
          <p:cNvPr id="60" name="Google Shape;60;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 name="Google Shape;61;p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445" name="Shape 445"/>
        <p:cNvGrpSpPr/>
        <p:nvPr/>
      </p:nvGrpSpPr>
      <p:grpSpPr>
        <a:xfrm>
          <a:off x="0" y="0"/>
          <a:ext cx="0" cy="0"/>
          <a:chOff x="0" y="0"/>
          <a:chExt cx="0" cy="0"/>
        </a:xfrm>
      </p:grpSpPr>
      <p:pic>
        <p:nvPicPr>
          <p:cNvPr descr=" " id="446" name="Google Shape;446;p20"/>
          <p:cNvPicPr preferRelativeResize="0"/>
          <p:nvPr/>
        </p:nvPicPr>
        <p:blipFill rotWithShape="1">
          <a:blip r:embed="rId3">
            <a:alphaModFix/>
          </a:blip>
          <a:srcRect b="0" l="0" r="0" t="0"/>
          <a:stretch/>
        </p:blipFill>
        <p:spPr>
          <a:xfrm>
            <a:off x="127016" y="3987800"/>
            <a:ext cx="24260032" cy="9728200"/>
          </a:xfrm>
          <a:prstGeom prst="rect">
            <a:avLst/>
          </a:prstGeom>
          <a:noFill/>
          <a:ln>
            <a:noFill/>
          </a:ln>
        </p:spPr>
      </p:pic>
      <p:sp>
        <p:nvSpPr>
          <p:cNvPr id="447" name="Google Shape;447;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8" name="Google Shape;448;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9" name="Google Shape;449;p20"/>
          <p:cNvSpPr/>
          <p:nvPr/>
        </p:nvSpPr>
        <p:spPr>
          <a:xfrm>
            <a:off x="7794541" y="2768600"/>
            <a:ext cx="8810668"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ato Black"/>
              <a:buNone/>
            </a:pPr>
            <a:r>
              <a:rPr b="0" i="0" lang="en-US" sz="8000" u="none" cap="none" strike="noStrike">
                <a:solidFill>
                  <a:srgbClr val="272727"/>
                </a:solidFill>
                <a:latin typeface="Lato Black"/>
                <a:ea typeface="Lato Black"/>
                <a:cs typeface="Lato Black"/>
                <a:sym typeface="Lato Black"/>
              </a:rPr>
              <a:t>The List</a:t>
            </a:r>
            <a:endParaRPr b="0" i="0" sz="8000" u="none" cap="none" strike="noStrike">
              <a:solidFill>
                <a:schemeClr val="dk1"/>
              </a:solidFill>
              <a:latin typeface="Calibri"/>
              <a:ea typeface="Calibri"/>
              <a:cs typeface="Calibri"/>
              <a:sym typeface="Calibri"/>
            </a:endParaRPr>
          </a:p>
        </p:txBody>
      </p:sp>
      <p:sp>
        <p:nvSpPr>
          <p:cNvPr id="450" name="Google Shape;450;p20"/>
          <p:cNvSpPr/>
          <p:nvPr/>
        </p:nvSpPr>
        <p:spPr>
          <a:xfrm>
            <a:off x="3670759" y="4978400"/>
            <a:ext cx="17032829" cy="674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20"/>
          <p:cNvSpPr/>
          <p:nvPr/>
        </p:nvSpPr>
        <p:spPr>
          <a:xfrm>
            <a:off x="3670759" y="4978400"/>
            <a:ext cx="17032829"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20"/>
          <p:cNvSpPr/>
          <p:nvPr/>
        </p:nvSpPr>
        <p:spPr>
          <a:xfrm>
            <a:off x="3670759" y="5187950"/>
            <a:ext cx="624918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Dragons</a:t>
            </a:r>
            <a:endParaRPr b="0" i="0" sz="3600" u="none" cap="none" strike="noStrike">
              <a:solidFill>
                <a:schemeClr val="dk1"/>
              </a:solidFill>
              <a:latin typeface="Calibri"/>
              <a:ea typeface="Calibri"/>
              <a:cs typeface="Calibri"/>
              <a:sym typeface="Calibri"/>
            </a:endParaRPr>
          </a:p>
        </p:txBody>
      </p:sp>
      <p:sp>
        <p:nvSpPr>
          <p:cNvPr id="453" name="Google Shape;453;p20"/>
          <p:cNvSpPr/>
          <p:nvPr/>
        </p:nvSpPr>
        <p:spPr>
          <a:xfrm>
            <a:off x="10072359" y="4978400"/>
            <a:ext cx="10766712"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454" name="Google Shape;454;p20"/>
          <p:cNvSpPr/>
          <p:nvPr/>
        </p:nvSpPr>
        <p:spPr>
          <a:xfrm>
            <a:off x="3670759" y="6553200"/>
            <a:ext cx="17032829"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20"/>
          <p:cNvSpPr/>
          <p:nvPr/>
        </p:nvSpPr>
        <p:spPr>
          <a:xfrm>
            <a:off x="3670759" y="6553200"/>
            <a:ext cx="624918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Medieval-like Settings</a:t>
            </a:r>
            <a:endParaRPr b="0" i="0" sz="3600" u="none" cap="none" strike="noStrike">
              <a:solidFill>
                <a:schemeClr val="dk1"/>
              </a:solidFill>
              <a:latin typeface="Calibri"/>
              <a:ea typeface="Calibri"/>
              <a:cs typeface="Calibri"/>
              <a:sym typeface="Calibri"/>
            </a:endParaRPr>
          </a:p>
        </p:txBody>
      </p:sp>
      <p:sp>
        <p:nvSpPr>
          <p:cNvPr id="456" name="Google Shape;456;p20"/>
          <p:cNvSpPr/>
          <p:nvPr/>
        </p:nvSpPr>
        <p:spPr>
          <a:xfrm>
            <a:off x="10072359" y="6584950"/>
            <a:ext cx="10766712"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457" name="Google Shape;457;p20"/>
          <p:cNvSpPr/>
          <p:nvPr/>
        </p:nvSpPr>
        <p:spPr>
          <a:xfrm>
            <a:off x="3670759" y="7708900"/>
            <a:ext cx="17032829"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20"/>
          <p:cNvSpPr/>
          <p:nvPr/>
        </p:nvSpPr>
        <p:spPr>
          <a:xfrm>
            <a:off x="3670759" y="7708900"/>
            <a:ext cx="624918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Chosen One Trope</a:t>
            </a:r>
            <a:endParaRPr b="0" i="0" sz="3600" u="none" cap="none" strike="noStrike">
              <a:solidFill>
                <a:schemeClr val="dk1"/>
              </a:solidFill>
              <a:latin typeface="Calibri"/>
              <a:ea typeface="Calibri"/>
              <a:cs typeface="Calibri"/>
              <a:sym typeface="Calibri"/>
            </a:endParaRPr>
          </a:p>
        </p:txBody>
      </p:sp>
      <p:sp>
        <p:nvSpPr>
          <p:cNvPr id="459" name="Google Shape;459;p20"/>
          <p:cNvSpPr/>
          <p:nvPr/>
        </p:nvSpPr>
        <p:spPr>
          <a:xfrm>
            <a:off x="10072359" y="7740650"/>
            <a:ext cx="10766712"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460" name="Google Shape;460;p20"/>
          <p:cNvSpPr/>
          <p:nvPr/>
        </p:nvSpPr>
        <p:spPr>
          <a:xfrm>
            <a:off x="3670759" y="8864600"/>
            <a:ext cx="17032829"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20"/>
          <p:cNvSpPr/>
          <p:nvPr/>
        </p:nvSpPr>
        <p:spPr>
          <a:xfrm>
            <a:off x="3670759" y="8864600"/>
            <a:ext cx="624918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Magic</a:t>
            </a:r>
            <a:endParaRPr b="0" i="0" sz="3600" u="none" cap="none" strike="noStrike">
              <a:solidFill>
                <a:schemeClr val="dk1"/>
              </a:solidFill>
              <a:latin typeface="Calibri"/>
              <a:ea typeface="Calibri"/>
              <a:cs typeface="Calibri"/>
              <a:sym typeface="Calibri"/>
            </a:endParaRPr>
          </a:p>
        </p:txBody>
      </p:sp>
      <p:sp>
        <p:nvSpPr>
          <p:cNvPr id="462" name="Google Shape;462;p20"/>
          <p:cNvSpPr/>
          <p:nvPr/>
        </p:nvSpPr>
        <p:spPr>
          <a:xfrm>
            <a:off x="10072359" y="8896350"/>
            <a:ext cx="10766712"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463" name="Google Shape;463;p20"/>
          <p:cNvSpPr/>
          <p:nvPr/>
        </p:nvSpPr>
        <p:spPr>
          <a:xfrm>
            <a:off x="3670759" y="10020300"/>
            <a:ext cx="17032829"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20"/>
          <p:cNvSpPr/>
          <p:nvPr/>
        </p:nvSpPr>
        <p:spPr>
          <a:xfrm>
            <a:off x="3670759" y="10020300"/>
            <a:ext cx="624918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The Best Curse</a:t>
            </a:r>
            <a:endParaRPr b="0" i="0" sz="3600" u="none" cap="none" strike="noStrike">
              <a:solidFill>
                <a:schemeClr val="dk1"/>
              </a:solidFill>
              <a:latin typeface="Calibri"/>
              <a:ea typeface="Calibri"/>
              <a:cs typeface="Calibri"/>
              <a:sym typeface="Calibri"/>
            </a:endParaRPr>
          </a:p>
        </p:txBody>
      </p:sp>
      <p:sp>
        <p:nvSpPr>
          <p:cNvPr id="465" name="Google Shape;465;p20"/>
          <p:cNvSpPr/>
          <p:nvPr/>
        </p:nvSpPr>
        <p:spPr>
          <a:xfrm>
            <a:off x="10072359" y="10052050"/>
            <a:ext cx="10766712"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466" name="Google Shape;466;p20"/>
          <p:cNvSpPr/>
          <p:nvPr/>
        </p:nvSpPr>
        <p:spPr>
          <a:xfrm>
            <a:off x="3670759" y="11176000"/>
            <a:ext cx="17032829"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20"/>
          <p:cNvSpPr/>
          <p:nvPr/>
        </p:nvSpPr>
        <p:spPr>
          <a:xfrm>
            <a:off x="3670759" y="11176000"/>
            <a:ext cx="624918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Unique Creatures</a:t>
            </a:r>
            <a:endParaRPr b="0" i="0" sz="3600" u="none" cap="none" strike="noStrike">
              <a:solidFill>
                <a:schemeClr val="dk1"/>
              </a:solidFill>
              <a:latin typeface="Calibri"/>
              <a:ea typeface="Calibri"/>
              <a:cs typeface="Calibri"/>
              <a:sym typeface="Calibri"/>
            </a:endParaRPr>
          </a:p>
        </p:txBody>
      </p:sp>
      <p:sp>
        <p:nvSpPr>
          <p:cNvPr id="468" name="Google Shape;468;p20"/>
          <p:cNvSpPr/>
          <p:nvPr/>
        </p:nvSpPr>
        <p:spPr>
          <a:xfrm>
            <a:off x="10072359" y="11207750"/>
            <a:ext cx="10766712"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variety of fantastical beings that inhabit the world</a:t>
            </a:r>
            <a:endParaRPr b="0" i="0" sz="3200" u="none" cap="none" strike="noStrike">
              <a:solidFill>
                <a:schemeClr val="dk1"/>
              </a:solidFill>
              <a:latin typeface="Calibri"/>
              <a:ea typeface="Calibri"/>
              <a:cs typeface="Calibri"/>
              <a:sym typeface="Calibri"/>
            </a:endParaRPr>
          </a:p>
        </p:txBody>
      </p:sp>
      <p:pic>
        <p:nvPicPr>
          <p:cNvPr descr=" " id="469" name="Google Shape;469;p20"/>
          <p:cNvPicPr preferRelativeResize="0"/>
          <p:nvPr/>
        </p:nvPicPr>
        <p:blipFill rotWithShape="1">
          <a:blip r:embed="rId5">
            <a:alphaModFix/>
          </a:blip>
          <a:srcRect b="0" l="0" r="0" t="0"/>
          <a:stretch/>
        </p:blipFill>
        <p:spPr>
          <a:xfrm>
            <a:off x="17558890" y="0"/>
            <a:ext cx="6828158" cy="420888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474" name="Shape 474"/>
        <p:cNvGrpSpPr/>
        <p:nvPr/>
      </p:nvGrpSpPr>
      <p:grpSpPr>
        <a:xfrm>
          <a:off x="0" y="0"/>
          <a:ext cx="0" cy="0"/>
          <a:chOff x="0" y="0"/>
          <a:chExt cx="0" cy="0"/>
        </a:xfrm>
      </p:grpSpPr>
      <p:pic>
        <p:nvPicPr>
          <p:cNvPr descr=" " id="475" name="Google Shape;475;p21"/>
          <p:cNvPicPr preferRelativeResize="0"/>
          <p:nvPr/>
        </p:nvPicPr>
        <p:blipFill rotWithShape="1">
          <a:blip r:embed="rId3">
            <a:alphaModFix/>
          </a:blip>
          <a:srcRect b="0" l="0" r="0" t="0"/>
          <a:stretch/>
        </p:blipFill>
        <p:spPr>
          <a:xfrm>
            <a:off x="7595549" y="0"/>
            <a:ext cx="16791499" cy="13716000"/>
          </a:xfrm>
          <a:prstGeom prst="rect">
            <a:avLst/>
          </a:prstGeom>
          <a:noFill/>
          <a:ln>
            <a:noFill/>
          </a:ln>
        </p:spPr>
      </p:pic>
      <p:sp>
        <p:nvSpPr>
          <p:cNvPr id="476" name="Google Shape;476;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p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8" name="Google Shape;478;p21"/>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21"/>
          <p:cNvSpPr/>
          <p:nvPr/>
        </p:nvSpPr>
        <p:spPr>
          <a:xfrm>
            <a:off x="10173972" y="3124200"/>
            <a:ext cx="5487086" cy="15367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0" name="Google Shape;480;p21"/>
          <p:cNvPicPr preferRelativeResize="0"/>
          <p:nvPr/>
        </p:nvPicPr>
        <p:blipFill rotWithShape="1">
          <a:blip r:embed="rId5">
            <a:alphaModFix/>
          </a:blip>
          <a:srcRect b="0" l="0" r="0" t="0"/>
          <a:stretch/>
        </p:blipFill>
        <p:spPr>
          <a:xfrm>
            <a:off x="10478810" y="3333750"/>
            <a:ext cx="1117740" cy="1117600"/>
          </a:xfrm>
          <a:prstGeom prst="rect">
            <a:avLst/>
          </a:prstGeom>
          <a:noFill/>
          <a:ln>
            <a:noFill/>
          </a:ln>
        </p:spPr>
      </p:pic>
      <p:sp>
        <p:nvSpPr>
          <p:cNvPr id="481" name="Google Shape;481;p21"/>
          <p:cNvSpPr/>
          <p:nvPr/>
        </p:nvSpPr>
        <p:spPr>
          <a:xfrm>
            <a:off x="11799775" y="3327400"/>
            <a:ext cx="3556445" cy="11303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21"/>
          <p:cNvSpPr/>
          <p:nvPr/>
        </p:nvSpPr>
        <p:spPr>
          <a:xfrm>
            <a:off x="11799775" y="3327400"/>
            <a:ext cx="37088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Chloe Ng</a:t>
            </a:r>
            <a:endParaRPr b="0" i="0" sz="3600" u="none" cap="none" strike="noStrike">
              <a:solidFill>
                <a:schemeClr val="dk1"/>
              </a:solidFill>
              <a:latin typeface="Calibri"/>
              <a:ea typeface="Calibri"/>
              <a:cs typeface="Calibri"/>
              <a:sym typeface="Calibri"/>
            </a:endParaRPr>
          </a:p>
        </p:txBody>
      </p:sp>
      <p:sp>
        <p:nvSpPr>
          <p:cNvPr id="483" name="Google Shape;483;p21"/>
          <p:cNvSpPr/>
          <p:nvPr/>
        </p:nvSpPr>
        <p:spPr>
          <a:xfrm>
            <a:off x="11799775" y="39751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484" name="Google Shape;484;p21"/>
          <p:cNvSpPr/>
          <p:nvPr/>
        </p:nvSpPr>
        <p:spPr>
          <a:xfrm>
            <a:off x="787498" y="5486400"/>
            <a:ext cx="5487086" cy="15367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p21"/>
          <p:cNvPicPr preferRelativeResize="0"/>
          <p:nvPr/>
        </p:nvPicPr>
        <p:blipFill rotWithShape="1">
          <a:blip r:embed="rId6">
            <a:alphaModFix/>
          </a:blip>
          <a:srcRect b="0" l="0" r="0" t="0"/>
          <a:stretch/>
        </p:blipFill>
        <p:spPr>
          <a:xfrm>
            <a:off x="1092337" y="5695950"/>
            <a:ext cx="1117740" cy="1117600"/>
          </a:xfrm>
          <a:prstGeom prst="rect">
            <a:avLst/>
          </a:prstGeom>
          <a:noFill/>
          <a:ln>
            <a:noFill/>
          </a:ln>
        </p:spPr>
      </p:pic>
      <p:sp>
        <p:nvSpPr>
          <p:cNvPr id="486" name="Google Shape;486;p21"/>
          <p:cNvSpPr/>
          <p:nvPr/>
        </p:nvSpPr>
        <p:spPr>
          <a:xfrm>
            <a:off x="2413302" y="5689600"/>
            <a:ext cx="3556445" cy="11303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1"/>
          <p:cNvSpPr/>
          <p:nvPr/>
        </p:nvSpPr>
        <p:spPr>
          <a:xfrm>
            <a:off x="2413302" y="5689600"/>
            <a:ext cx="37088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Valtorin</a:t>
            </a:r>
            <a:endParaRPr b="0" i="0" sz="3600" u="none" cap="none" strike="noStrike">
              <a:solidFill>
                <a:schemeClr val="dk1"/>
              </a:solidFill>
              <a:latin typeface="Calibri"/>
              <a:ea typeface="Calibri"/>
              <a:cs typeface="Calibri"/>
              <a:sym typeface="Calibri"/>
            </a:endParaRPr>
          </a:p>
        </p:txBody>
      </p:sp>
      <p:sp>
        <p:nvSpPr>
          <p:cNvPr id="488" name="Google Shape;488;p21"/>
          <p:cNvSpPr/>
          <p:nvPr/>
        </p:nvSpPr>
        <p:spPr>
          <a:xfrm>
            <a:off x="2413302" y="63373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489" name="Google Shape;489;p21"/>
          <p:cNvSpPr/>
          <p:nvPr/>
        </p:nvSpPr>
        <p:spPr>
          <a:xfrm>
            <a:off x="3835879" y="7823200"/>
            <a:ext cx="5487086" cy="15367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0" name="Google Shape;490;p21"/>
          <p:cNvPicPr preferRelativeResize="0"/>
          <p:nvPr/>
        </p:nvPicPr>
        <p:blipFill rotWithShape="1">
          <a:blip r:embed="rId7">
            <a:alphaModFix/>
          </a:blip>
          <a:srcRect b="0" l="0" r="0" t="0"/>
          <a:stretch/>
        </p:blipFill>
        <p:spPr>
          <a:xfrm>
            <a:off x="4140718" y="8032750"/>
            <a:ext cx="1117740" cy="1117600"/>
          </a:xfrm>
          <a:prstGeom prst="rect">
            <a:avLst/>
          </a:prstGeom>
          <a:noFill/>
          <a:ln>
            <a:noFill/>
          </a:ln>
        </p:spPr>
      </p:pic>
      <p:sp>
        <p:nvSpPr>
          <p:cNvPr id="491" name="Google Shape;491;p21"/>
          <p:cNvSpPr/>
          <p:nvPr/>
        </p:nvSpPr>
        <p:spPr>
          <a:xfrm>
            <a:off x="5461683" y="8026400"/>
            <a:ext cx="3556445" cy="11303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21"/>
          <p:cNvSpPr/>
          <p:nvPr/>
        </p:nvSpPr>
        <p:spPr>
          <a:xfrm>
            <a:off x="5461683" y="8026400"/>
            <a:ext cx="37088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Lucian</a:t>
            </a:r>
            <a:endParaRPr b="0" i="0" sz="3600" u="none" cap="none" strike="noStrike">
              <a:solidFill>
                <a:schemeClr val="dk1"/>
              </a:solidFill>
              <a:latin typeface="Calibri"/>
              <a:ea typeface="Calibri"/>
              <a:cs typeface="Calibri"/>
              <a:sym typeface="Calibri"/>
            </a:endParaRPr>
          </a:p>
        </p:txBody>
      </p:sp>
      <p:sp>
        <p:nvSpPr>
          <p:cNvPr id="493" name="Google Shape;493;p21"/>
          <p:cNvSpPr/>
          <p:nvPr/>
        </p:nvSpPr>
        <p:spPr>
          <a:xfrm>
            <a:off x="5461683" y="86741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494" name="Google Shape;494;p21"/>
          <p:cNvSpPr/>
          <p:nvPr/>
        </p:nvSpPr>
        <p:spPr>
          <a:xfrm>
            <a:off x="3835879" y="10210800"/>
            <a:ext cx="5487086" cy="15367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5" name="Google Shape;495;p21"/>
          <p:cNvPicPr preferRelativeResize="0"/>
          <p:nvPr/>
        </p:nvPicPr>
        <p:blipFill rotWithShape="1">
          <a:blip r:embed="rId8">
            <a:alphaModFix/>
          </a:blip>
          <a:srcRect b="0" l="0" r="0" t="0"/>
          <a:stretch/>
        </p:blipFill>
        <p:spPr>
          <a:xfrm>
            <a:off x="4140718" y="10420350"/>
            <a:ext cx="1117740" cy="1117600"/>
          </a:xfrm>
          <a:prstGeom prst="rect">
            <a:avLst/>
          </a:prstGeom>
          <a:noFill/>
          <a:ln>
            <a:noFill/>
          </a:ln>
        </p:spPr>
      </p:pic>
      <p:sp>
        <p:nvSpPr>
          <p:cNvPr id="496" name="Google Shape;496;p21"/>
          <p:cNvSpPr/>
          <p:nvPr/>
        </p:nvSpPr>
        <p:spPr>
          <a:xfrm>
            <a:off x="5461683" y="10414000"/>
            <a:ext cx="3556445" cy="11303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21"/>
          <p:cNvSpPr/>
          <p:nvPr/>
        </p:nvSpPr>
        <p:spPr>
          <a:xfrm>
            <a:off x="5461683" y="10414000"/>
            <a:ext cx="37088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Cedric</a:t>
            </a:r>
            <a:endParaRPr b="0" i="0" sz="3600" u="none" cap="none" strike="noStrike">
              <a:solidFill>
                <a:schemeClr val="dk1"/>
              </a:solidFill>
              <a:latin typeface="Calibri"/>
              <a:ea typeface="Calibri"/>
              <a:cs typeface="Calibri"/>
              <a:sym typeface="Calibri"/>
            </a:endParaRPr>
          </a:p>
        </p:txBody>
      </p:sp>
      <p:sp>
        <p:nvSpPr>
          <p:cNvPr id="498" name="Google Shape;498;p21"/>
          <p:cNvSpPr/>
          <p:nvPr/>
        </p:nvSpPr>
        <p:spPr>
          <a:xfrm>
            <a:off x="5461683" y="110617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499" name="Google Shape;499;p21"/>
          <p:cNvSpPr/>
          <p:nvPr/>
        </p:nvSpPr>
        <p:spPr>
          <a:xfrm>
            <a:off x="15343518" y="7848600"/>
            <a:ext cx="5487086" cy="15367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p21"/>
          <p:cNvPicPr preferRelativeResize="0"/>
          <p:nvPr/>
        </p:nvPicPr>
        <p:blipFill rotWithShape="1">
          <a:blip r:embed="rId9">
            <a:alphaModFix/>
          </a:blip>
          <a:srcRect b="0" l="0" r="0" t="0"/>
          <a:stretch/>
        </p:blipFill>
        <p:spPr>
          <a:xfrm>
            <a:off x="15648356" y="8058150"/>
            <a:ext cx="1117740" cy="1117600"/>
          </a:xfrm>
          <a:prstGeom prst="rect">
            <a:avLst/>
          </a:prstGeom>
          <a:noFill/>
          <a:ln>
            <a:noFill/>
          </a:ln>
        </p:spPr>
      </p:pic>
      <p:sp>
        <p:nvSpPr>
          <p:cNvPr id="501" name="Google Shape;501;p21"/>
          <p:cNvSpPr/>
          <p:nvPr/>
        </p:nvSpPr>
        <p:spPr>
          <a:xfrm>
            <a:off x="16969321" y="8051800"/>
            <a:ext cx="3556445" cy="11303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21"/>
          <p:cNvSpPr/>
          <p:nvPr/>
        </p:nvSpPr>
        <p:spPr>
          <a:xfrm>
            <a:off x="16969321" y="8051800"/>
            <a:ext cx="37088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Elvina</a:t>
            </a:r>
            <a:endParaRPr b="0" i="0" sz="3600" u="none" cap="none" strike="noStrike">
              <a:solidFill>
                <a:schemeClr val="dk1"/>
              </a:solidFill>
              <a:latin typeface="Calibri"/>
              <a:ea typeface="Calibri"/>
              <a:cs typeface="Calibri"/>
              <a:sym typeface="Calibri"/>
            </a:endParaRPr>
          </a:p>
        </p:txBody>
      </p:sp>
      <p:sp>
        <p:nvSpPr>
          <p:cNvPr id="503" name="Google Shape;503;p21"/>
          <p:cNvSpPr/>
          <p:nvPr/>
        </p:nvSpPr>
        <p:spPr>
          <a:xfrm>
            <a:off x="16969321" y="86995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504" name="Google Shape;504;p21"/>
          <p:cNvSpPr/>
          <p:nvPr/>
        </p:nvSpPr>
        <p:spPr>
          <a:xfrm>
            <a:off x="15343518" y="10210800"/>
            <a:ext cx="5487086" cy="15367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p21"/>
          <p:cNvPicPr preferRelativeResize="0"/>
          <p:nvPr/>
        </p:nvPicPr>
        <p:blipFill rotWithShape="1">
          <a:blip r:embed="rId10">
            <a:alphaModFix/>
          </a:blip>
          <a:srcRect b="0" l="0" r="0" t="0"/>
          <a:stretch/>
        </p:blipFill>
        <p:spPr>
          <a:xfrm>
            <a:off x="15648356" y="10420350"/>
            <a:ext cx="1117740" cy="1117600"/>
          </a:xfrm>
          <a:prstGeom prst="rect">
            <a:avLst/>
          </a:prstGeom>
          <a:noFill/>
          <a:ln>
            <a:noFill/>
          </a:ln>
        </p:spPr>
      </p:pic>
      <p:sp>
        <p:nvSpPr>
          <p:cNvPr id="506" name="Google Shape;506;p21"/>
          <p:cNvSpPr/>
          <p:nvPr/>
        </p:nvSpPr>
        <p:spPr>
          <a:xfrm>
            <a:off x="16969321" y="10414000"/>
            <a:ext cx="3556445" cy="11303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21"/>
          <p:cNvSpPr/>
          <p:nvPr/>
        </p:nvSpPr>
        <p:spPr>
          <a:xfrm>
            <a:off x="16969321" y="10414000"/>
            <a:ext cx="37088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Seraphina</a:t>
            </a:r>
            <a:endParaRPr b="0" i="0" sz="3600" u="none" cap="none" strike="noStrike">
              <a:solidFill>
                <a:schemeClr val="dk1"/>
              </a:solidFill>
              <a:latin typeface="Calibri"/>
              <a:ea typeface="Calibri"/>
              <a:cs typeface="Calibri"/>
              <a:sym typeface="Calibri"/>
            </a:endParaRPr>
          </a:p>
        </p:txBody>
      </p:sp>
      <p:sp>
        <p:nvSpPr>
          <p:cNvPr id="508" name="Google Shape;508;p21"/>
          <p:cNvSpPr/>
          <p:nvPr/>
        </p:nvSpPr>
        <p:spPr>
          <a:xfrm>
            <a:off x="16969321" y="110617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509" name="Google Shape;509;p21"/>
          <p:cNvSpPr/>
          <p:nvPr/>
        </p:nvSpPr>
        <p:spPr>
          <a:xfrm>
            <a:off x="6681035" y="5486400"/>
            <a:ext cx="5487086" cy="15367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0" name="Google Shape;510;p21"/>
          <p:cNvPicPr preferRelativeResize="0"/>
          <p:nvPr/>
        </p:nvPicPr>
        <p:blipFill rotWithShape="1">
          <a:blip r:embed="rId11">
            <a:alphaModFix/>
          </a:blip>
          <a:srcRect b="0" l="0" r="0" t="0"/>
          <a:stretch/>
        </p:blipFill>
        <p:spPr>
          <a:xfrm>
            <a:off x="6985873" y="5695950"/>
            <a:ext cx="1117740" cy="1117600"/>
          </a:xfrm>
          <a:prstGeom prst="rect">
            <a:avLst/>
          </a:prstGeom>
          <a:noFill/>
          <a:ln>
            <a:noFill/>
          </a:ln>
        </p:spPr>
      </p:pic>
      <p:sp>
        <p:nvSpPr>
          <p:cNvPr id="511" name="Google Shape;511;p21"/>
          <p:cNvSpPr/>
          <p:nvPr/>
        </p:nvSpPr>
        <p:spPr>
          <a:xfrm>
            <a:off x="8306838" y="5689600"/>
            <a:ext cx="3556445" cy="11303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21"/>
          <p:cNvSpPr/>
          <p:nvPr/>
        </p:nvSpPr>
        <p:spPr>
          <a:xfrm>
            <a:off x="8306838" y="5689600"/>
            <a:ext cx="37088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Aurielle</a:t>
            </a:r>
            <a:endParaRPr b="0" i="0" sz="3600" u="none" cap="none" strike="noStrike">
              <a:solidFill>
                <a:schemeClr val="dk1"/>
              </a:solidFill>
              <a:latin typeface="Calibri"/>
              <a:ea typeface="Calibri"/>
              <a:cs typeface="Calibri"/>
              <a:sym typeface="Calibri"/>
            </a:endParaRPr>
          </a:p>
        </p:txBody>
      </p:sp>
      <p:sp>
        <p:nvSpPr>
          <p:cNvPr id="513" name="Google Shape;513;p21"/>
          <p:cNvSpPr/>
          <p:nvPr/>
        </p:nvSpPr>
        <p:spPr>
          <a:xfrm>
            <a:off x="8306838" y="63373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514" name="Google Shape;514;p21"/>
          <p:cNvSpPr/>
          <p:nvPr/>
        </p:nvSpPr>
        <p:spPr>
          <a:xfrm>
            <a:off x="18468108" y="5486400"/>
            <a:ext cx="5487086" cy="15367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5" name="Google Shape;515;p21"/>
          <p:cNvPicPr preferRelativeResize="0"/>
          <p:nvPr/>
        </p:nvPicPr>
        <p:blipFill rotWithShape="1">
          <a:blip r:embed="rId12">
            <a:alphaModFix/>
          </a:blip>
          <a:srcRect b="0" l="0" r="0" t="0"/>
          <a:stretch/>
        </p:blipFill>
        <p:spPr>
          <a:xfrm>
            <a:off x="18772946" y="5695950"/>
            <a:ext cx="1117740" cy="1117600"/>
          </a:xfrm>
          <a:prstGeom prst="rect">
            <a:avLst/>
          </a:prstGeom>
          <a:noFill/>
          <a:ln>
            <a:noFill/>
          </a:ln>
        </p:spPr>
      </p:pic>
      <p:sp>
        <p:nvSpPr>
          <p:cNvPr id="516" name="Google Shape;516;p21"/>
          <p:cNvSpPr/>
          <p:nvPr/>
        </p:nvSpPr>
        <p:spPr>
          <a:xfrm>
            <a:off x="20093911" y="5689600"/>
            <a:ext cx="3556445" cy="11303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21"/>
          <p:cNvSpPr/>
          <p:nvPr/>
        </p:nvSpPr>
        <p:spPr>
          <a:xfrm>
            <a:off x="20093911" y="5689600"/>
            <a:ext cx="37088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Dariana</a:t>
            </a:r>
            <a:endParaRPr b="0" i="0" sz="3600" u="none" cap="none" strike="noStrike">
              <a:solidFill>
                <a:schemeClr val="dk1"/>
              </a:solidFill>
              <a:latin typeface="Calibri"/>
              <a:ea typeface="Calibri"/>
              <a:cs typeface="Calibri"/>
              <a:sym typeface="Calibri"/>
            </a:endParaRPr>
          </a:p>
        </p:txBody>
      </p:sp>
      <p:sp>
        <p:nvSpPr>
          <p:cNvPr id="518" name="Google Shape;518;p21"/>
          <p:cNvSpPr/>
          <p:nvPr/>
        </p:nvSpPr>
        <p:spPr>
          <a:xfrm>
            <a:off x="20093911" y="63373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519" name="Google Shape;519;p21"/>
          <p:cNvSpPr/>
          <p:nvPr/>
        </p:nvSpPr>
        <p:spPr>
          <a:xfrm>
            <a:off x="12574572" y="5486400"/>
            <a:ext cx="5487086" cy="1536700"/>
          </a:xfrm>
          <a:prstGeom prst="roundRect">
            <a:avLst>
              <a:gd fmla="val 8271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0" name="Google Shape;520;p21"/>
          <p:cNvPicPr preferRelativeResize="0"/>
          <p:nvPr/>
        </p:nvPicPr>
        <p:blipFill rotWithShape="1">
          <a:blip r:embed="rId13">
            <a:alphaModFix/>
          </a:blip>
          <a:srcRect b="0" l="0" r="0" t="0"/>
          <a:stretch/>
        </p:blipFill>
        <p:spPr>
          <a:xfrm>
            <a:off x="12879410" y="5695950"/>
            <a:ext cx="1117740" cy="1117600"/>
          </a:xfrm>
          <a:prstGeom prst="rect">
            <a:avLst/>
          </a:prstGeom>
          <a:noFill/>
          <a:ln>
            <a:noFill/>
          </a:ln>
        </p:spPr>
      </p:pic>
      <p:sp>
        <p:nvSpPr>
          <p:cNvPr id="521" name="Google Shape;521;p21"/>
          <p:cNvSpPr/>
          <p:nvPr/>
        </p:nvSpPr>
        <p:spPr>
          <a:xfrm>
            <a:off x="14200375" y="5689600"/>
            <a:ext cx="3556445" cy="11303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21"/>
          <p:cNvSpPr/>
          <p:nvPr/>
        </p:nvSpPr>
        <p:spPr>
          <a:xfrm>
            <a:off x="14200375" y="5689600"/>
            <a:ext cx="37088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Theronis</a:t>
            </a:r>
            <a:endParaRPr b="0" i="0" sz="3600" u="none" cap="none" strike="noStrike">
              <a:solidFill>
                <a:schemeClr val="dk1"/>
              </a:solidFill>
              <a:latin typeface="Calibri"/>
              <a:ea typeface="Calibri"/>
              <a:cs typeface="Calibri"/>
              <a:sym typeface="Calibri"/>
            </a:endParaRPr>
          </a:p>
        </p:txBody>
      </p:sp>
      <p:sp>
        <p:nvSpPr>
          <p:cNvPr id="523" name="Google Shape;523;p21"/>
          <p:cNvSpPr/>
          <p:nvPr/>
        </p:nvSpPr>
        <p:spPr>
          <a:xfrm>
            <a:off x="14200375" y="63373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524" name="Google Shape;524;p21"/>
          <p:cNvPicPr preferRelativeResize="0"/>
          <p:nvPr/>
        </p:nvPicPr>
        <p:blipFill rotWithShape="1">
          <a:blip r:embed="rId14">
            <a:alphaModFix/>
          </a:blip>
          <a:srcRect b="0" l="0" r="0" t="0"/>
          <a:stretch/>
        </p:blipFill>
        <p:spPr>
          <a:xfrm>
            <a:off x="3353219" y="5067300"/>
            <a:ext cx="17680610" cy="12700"/>
          </a:xfrm>
          <a:prstGeom prst="rect">
            <a:avLst/>
          </a:prstGeom>
          <a:noFill/>
          <a:ln>
            <a:noFill/>
          </a:ln>
        </p:spPr>
      </p:pic>
      <p:pic>
        <p:nvPicPr>
          <p:cNvPr descr=" " id="525" name="Google Shape;525;p21"/>
          <p:cNvPicPr preferRelativeResize="0"/>
          <p:nvPr/>
        </p:nvPicPr>
        <p:blipFill rotWithShape="1">
          <a:blip r:embed="rId15">
            <a:alphaModFix/>
          </a:blip>
          <a:srcRect b="0" l="0" r="0" t="0"/>
          <a:stretch/>
        </p:blipFill>
        <p:spPr>
          <a:xfrm>
            <a:off x="13006426" y="4673600"/>
            <a:ext cx="12702" cy="406400"/>
          </a:xfrm>
          <a:prstGeom prst="rect">
            <a:avLst/>
          </a:prstGeom>
          <a:noFill/>
          <a:ln>
            <a:noFill/>
          </a:ln>
        </p:spPr>
      </p:pic>
      <p:pic>
        <p:nvPicPr>
          <p:cNvPr descr=" " id="526" name="Google Shape;526;p21"/>
          <p:cNvPicPr preferRelativeResize="0"/>
          <p:nvPr/>
        </p:nvPicPr>
        <p:blipFill rotWithShape="1">
          <a:blip r:embed="rId16">
            <a:alphaModFix/>
          </a:blip>
          <a:srcRect b="0" l="0" r="0" t="0"/>
          <a:stretch/>
        </p:blipFill>
        <p:spPr>
          <a:xfrm>
            <a:off x="3353219" y="5080000"/>
            <a:ext cx="12702" cy="419100"/>
          </a:xfrm>
          <a:prstGeom prst="rect">
            <a:avLst/>
          </a:prstGeom>
          <a:noFill/>
          <a:ln>
            <a:noFill/>
          </a:ln>
        </p:spPr>
      </p:pic>
      <p:pic>
        <p:nvPicPr>
          <p:cNvPr descr=" " id="527" name="Google Shape;527;p21"/>
          <p:cNvPicPr preferRelativeResize="0"/>
          <p:nvPr/>
        </p:nvPicPr>
        <p:blipFill rotWithShape="1">
          <a:blip r:embed="rId16">
            <a:alphaModFix/>
          </a:blip>
          <a:srcRect b="0" l="0" r="0" t="0"/>
          <a:stretch/>
        </p:blipFill>
        <p:spPr>
          <a:xfrm>
            <a:off x="9513489" y="5080000"/>
            <a:ext cx="12702" cy="419100"/>
          </a:xfrm>
          <a:prstGeom prst="rect">
            <a:avLst/>
          </a:prstGeom>
          <a:noFill/>
          <a:ln>
            <a:noFill/>
          </a:ln>
        </p:spPr>
      </p:pic>
      <p:pic>
        <p:nvPicPr>
          <p:cNvPr descr=" " id="528" name="Google Shape;528;p21"/>
          <p:cNvPicPr preferRelativeResize="0"/>
          <p:nvPr/>
        </p:nvPicPr>
        <p:blipFill rotWithShape="1">
          <a:blip r:embed="rId16">
            <a:alphaModFix/>
          </a:blip>
          <a:srcRect b="0" l="0" r="0" t="0"/>
          <a:stretch/>
        </p:blipFill>
        <p:spPr>
          <a:xfrm>
            <a:off x="15407026" y="5080000"/>
            <a:ext cx="12702" cy="419100"/>
          </a:xfrm>
          <a:prstGeom prst="rect">
            <a:avLst/>
          </a:prstGeom>
          <a:noFill/>
          <a:ln>
            <a:noFill/>
          </a:ln>
        </p:spPr>
      </p:pic>
      <p:pic>
        <p:nvPicPr>
          <p:cNvPr descr=" " id="529" name="Google Shape;529;p21"/>
          <p:cNvPicPr preferRelativeResize="0"/>
          <p:nvPr/>
        </p:nvPicPr>
        <p:blipFill rotWithShape="1">
          <a:blip r:embed="rId16">
            <a:alphaModFix/>
          </a:blip>
          <a:srcRect b="0" l="0" r="0" t="0"/>
          <a:stretch/>
        </p:blipFill>
        <p:spPr>
          <a:xfrm>
            <a:off x="21021127" y="5080000"/>
            <a:ext cx="12702" cy="419100"/>
          </a:xfrm>
          <a:prstGeom prst="rect">
            <a:avLst/>
          </a:prstGeom>
          <a:noFill/>
          <a:ln>
            <a:noFill/>
          </a:ln>
        </p:spPr>
      </p:pic>
      <p:pic>
        <p:nvPicPr>
          <p:cNvPr descr=" " id="530" name="Google Shape;530;p21"/>
          <p:cNvPicPr preferRelativeResize="0"/>
          <p:nvPr/>
        </p:nvPicPr>
        <p:blipFill rotWithShape="1">
          <a:blip r:embed="rId17">
            <a:alphaModFix/>
          </a:blip>
          <a:srcRect b="0" l="0" r="0" t="0"/>
          <a:stretch/>
        </p:blipFill>
        <p:spPr>
          <a:xfrm>
            <a:off x="9513489" y="6896100"/>
            <a:ext cx="12702" cy="4165600"/>
          </a:xfrm>
          <a:prstGeom prst="rect">
            <a:avLst/>
          </a:prstGeom>
          <a:noFill/>
          <a:ln>
            <a:noFill/>
          </a:ln>
        </p:spPr>
      </p:pic>
      <p:pic>
        <p:nvPicPr>
          <p:cNvPr descr=" " id="531" name="Google Shape;531;p21"/>
          <p:cNvPicPr preferRelativeResize="0"/>
          <p:nvPr/>
        </p:nvPicPr>
        <p:blipFill rotWithShape="1">
          <a:blip r:embed="rId18">
            <a:alphaModFix/>
          </a:blip>
          <a:srcRect b="0" l="0" r="0" t="0"/>
          <a:stretch/>
        </p:blipFill>
        <p:spPr>
          <a:xfrm>
            <a:off x="9322965" y="8585200"/>
            <a:ext cx="203225" cy="12700"/>
          </a:xfrm>
          <a:prstGeom prst="rect">
            <a:avLst/>
          </a:prstGeom>
          <a:noFill/>
          <a:ln>
            <a:noFill/>
          </a:ln>
        </p:spPr>
      </p:pic>
      <p:pic>
        <p:nvPicPr>
          <p:cNvPr descr=" " id="532" name="Google Shape;532;p21"/>
          <p:cNvPicPr preferRelativeResize="0"/>
          <p:nvPr/>
        </p:nvPicPr>
        <p:blipFill rotWithShape="1">
          <a:blip r:embed="rId18">
            <a:alphaModFix/>
          </a:blip>
          <a:srcRect b="0" l="0" r="0" t="0"/>
          <a:stretch/>
        </p:blipFill>
        <p:spPr>
          <a:xfrm>
            <a:off x="20830603" y="8585200"/>
            <a:ext cx="203225" cy="12700"/>
          </a:xfrm>
          <a:prstGeom prst="rect">
            <a:avLst/>
          </a:prstGeom>
          <a:noFill/>
          <a:ln>
            <a:noFill/>
          </a:ln>
        </p:spPr>
      </p:pic>
      <p:pic>
        <p:nvPicPr>
          <p:cNvPr descr=" " id="533" name="Google Shape;533;p21"/>
          <p:cNvPicPr preferRelativeResize="0"/>
          <p:nvPr/>
        </p:nvPicPr>
        <p:blipFill rotWithShape="1">
          <a:blip r:embed="rId18">
            <a:alphaModFix/>
          </a:blip>
          <a:srcRect b="0" l="0" r="0" t="0"/>
          <a:stretch/>
        </p:blipFill>
        <p:spPr>
          <a:xfrm>
            <a:off x="9322965" y="11049000"/>
            <a:ext cx="203225" cy="12700"/>
          </a:xfrm>
          <a:prstGeom prst="rect">
            <a:avLst/>
          </a:prstGeom>
          <a:noFill/>
          <a:ln>
            <a:noFill/>
          </a:ln>
        </p:spPr>
      </p:pic>
      <p:pic>
        <p:nvPicPr>
          <p:cNvPr descr=" " id="534" name="Google Shape;534;p21"/>
          <p:cNvPicPr preferRelativeResize="0"/>
          <p:nvPr/>
        </p:nvPicPr>
        <p:blipFill rotWithShape="1">
          <a:blip r:embed="rId18">
            <a:alphaModFix/>
          </a:blip>
          <a:srcRect b="0" l="0" r="0" t="0"/>
          <a:stretch/>
        </p:blipFill>
        <p:spPr>
          <a:xfrm>
            <a:off x="20830603" y="11049000"/>
            <a:ext cx="203225" cy="12700"/>
          </a:xfrm>
          <a:prstGeom prst="rect">
            <a:avLst/>
          </a:prstGeom>
          <a:noFill/>
          <a:ln>
            <a:noFill/>
          </a:ln>
        </p:spPr>
      </p:pic>
      <p:pic>
        <p:nvPicPr>
          <p:cNvPr descr=" " id="535" name="Google Shape;535;p21"/>
          <p:cNvPicPr preferRelativeResize="0"/>
          <p:nvPr/>
        </p:nvPicPr>
        <p:blipFill rotWithShape="1">
          <a:blip r:embed="rId19">
            <a:alphaModFix/>
          </a:blip>
          <a:srcRect b="0" l="0" r="0" t="0"/>
          <a:stretch/>
        </p:blipFill>
        <p:spPr>
          <a:xfrm>
            <a:off x="21021127" y="7035800"/>
            <a:ext cx="12702" cy="4025900"/>
          </a:xfrm>
          <a:prstGeom prst="rect">
            <a:avLst/>
          </a:prstGeom>
          <a:noFill/>
          <a:ln>
            <a:noFill/>
          </a:ln>
        </p:spPr>
      </p:pic>
      <p:sp>
        <p:nvSpPr>
          <p:cNvPr id="536" name="Google Shape;536;p21"/>
          <p:cNvSpPr/>
          <p:nvPr/>
        </p:nvSpPr>
        <p:spPr>
          <a:xfrm>
            <a:off x="7747968" y="12801600"/>
            <a:ext cx="8061274"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37" name="Google Shape;537;p21"/>
          <p:cNvSpPr/>
          <p:nvPr/>
        </p:nvSpPr>
        <p:spPr>
          <a:xfrm>
            <a:off x="6985873" y="571500"/>
            <a:ext cx="10754011"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ato Black"/>
              <a:buNone/>
            </a:pPr>
            <a:r>
              <a:rPr b="0" i="0" lang="en-US" sz="8000" u="none" cap="none" strike="noStrike">
                <a:solidFill>
                  <a:srgbClr val="272727"/>
                </a:solidFill>
                <a:latin typeface="Lato Black"/>
                <a:ea typeface="Lato Black"/>
                <a:cs typeface="Lato Black"/>
                <a:sym typeface="Lato Black"/>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542" name="Shape 542"/>
        <p:cNvGrpSpPr/>
        <p:nvPr/>
      </p:nvGrpSpPr>
      <p:grpSpPr>
        <a:xfrm>
          <a:off x="0" y="0"/>
          <a:ext cx="0" cy="0"/>
          <a:chOff x="0" y="0"/>
          <a:chExt cx="0" cy="0"/>
        </a:xfrm>
      </p:grpSpPr>
      <p:pic>
        <p:nvPicPr>
          <p:cNvPr descr=" " id="543" name="Google Shape;543;p22"/>
          <p:cNvPicPr preferRelativeResize="0"/>
          <p:nvPr/>
        </p:nvPicPr>
        <p:blipFill rotWithShape="1">
          <a:blip r:embed="rId3">
            <a:alphaModFix/>
          </a:blip>
          <a:srcRect b="0" l="0" r="0" t="0"/>
          <a:stretch/>
        </p:blipFill>
        <p:spPr>
          <a:xfrm>
            <a:off x="0" y="5613400"/>
            <a:ext cx="24038257" cy="8102600"/>
          </a:xfrm>
          <a:prstGeom prst="rect">
            <a:avLst/>
          </a:prstGeom>
          <a:noFill/>
          <a:ln>
            <a:noFill/>
          </a:ln>
        </p:spPr>
      </p:pic>
      <p:sp>
        <p:nvSpPr>
          <p:cNvPr id="544" name="Google Shape;544;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p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46" name="Google Shape;546;p22"/>
          <p:cNvSpPr/>
          <p:nvPr/>
        </p:nvSpPr>
        <p:spPr>
          <a:xfrm>
            <a:off x="11494937" y="2438400"/>
            <a:ext cx="11126591" cy="8077200"/>
          </a:xfrm>
          <a:prstGeom prst="roundRect">
            <a:avLst>
              <a:gd fmla="val 1573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22"/>
          <p:cNvSpPr/>
          <p:nvPr/>
        </p:nvSpPr>
        <p:spPr>
          <a:xfrm>
            <a:off x="12307838" y="3251200"/>
            <a:ext cx="9839496"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ato Black"/>
              <a:buNone/>
            </a:pPr>
            <a:r>
              <a:rPr b="0" i="0" lang="en-US" sz="8000" u="none" cap="none" strike="noStrike">
                <a:solidFill>
                  <a:srgbClr val="272727"/>
                </a:solidFill>
                <a:latin typeface="Lato Black"/>
                <a:ea typeface="Lato Black"/>
                <a:cs typeface="Lato Black"/>
                <a:sym typeface="Lato Black"/>
              </a:rPr>
              <a:t>Thank you for choosing EaTemp</a:t>
            </a:r>
            <a:endParaRPr b="0" i="0" sz="8000" u="none" cap="none" strike="noStrike">
              <a:solidFill>
                <a:schemeClr val="dk1"/>
              </a:solidFill>
              <a:latin typeface="Calibri"/>
              <a:ea typeface="Calibri"/>
              <a:cs typeface="Calibri"/>
              <a:sym typeface="Calibri"/>
            </a:endParaRPr>
          </a:p>
        </p:txBody>
      </p:sp>
      <p:sp>
        <p:nvSpPr>
          <p:cNvPr id="548" name="Google Shape;548;p22"/>
          <p:cNvSpPr/>
          <p:nvPr/>
        </p:nvSpPr>
        <p:spPr>
          <a:xfrm>
            <a:off x="12307838" y="6299200"/>
            <a:ext cx="9636271" cy="353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49" name="Google Shape;549;p22"/>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550" name="Google Shape;550;p22"/>
          <p:cNvPicPr preferRelativeResize="0"/>
          <p:nvPr/>
        </p:nvPicPr>
        <p:blipFill rotWithShape="1">
          <a:blip r:embed="rId6">
            <a:alphaModFix/>
          </a:blip>
          <a:srcRect b="0" l="0" r="0" t="0"/>
          <a:stretch/>
        </p:blipFill>
        <p:spPr>
          <a:xfrm>
            <a:off x="0" y="2057400"/>
            <a:ext cx="11488738" cy="1024746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66" name="Shape 66"/>
        <p:cNvGrpSpPr/>
        <p:nvPr/>
      </p:nvGrpSpPr>
      <p:grpSpPr>
        <a:xfrm>
          <a:off x="0" y="0"/>
          <a:ext cx="0" cy="0"/>
          <a:chOff x="0" y="0"/>
          <a:chExt cx="0" cy="0"/>
        </a:xfrm>
      </p:grpSpPr>
      <p:pic>
        <p:nvPicPr>
          <p:cNvPr descr=" " id="67" name="Google Shape;67;p3"/>
          <p:cNvPicPr preferRelativeResize="0"/>
          <p:nvPr/>
        </p:nvPicPr>
        <p:blipFill rotWithShape="1">
          <a:blip r:embed="rId3">
            <a:alphaModFix/>
          </a:blip>
          <a:srcRect b="0" l="0" r="0" t="0"/>
          <a:stretch/>
        </p:blipFill>
        <p:spPr>
          <a:xfrm>
            <a:off x="0" y="4940300"/>
            <a:ext cx="24387048" cy="8775700"/>
          </a:xfrm>
          <a:prstGeom prst="rect">
            <a:avLst/>
          </a:prstGeom>
          <a:noFill/>
          <a:ln>
            <a:noFill/>
          </a:ln>
        </p:spPr>
      </p:pic>
      <p:sp>
        <p:nvSpPr>
          <p:cNvPr id="68" name="Google Shape;68;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 name="Google Shape;69;p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0" name="Google Shape;70;p3"/>
          <p:cNvSpPr/>
          <p:nvPr/>
        </p:nvSpPr>
        <p:spPr>
          <a:xfrm>
            <a:off x="1308264" y="1320800"/>
            <a:ext cx="13459449"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ato Black"/>
              <a:buNone/>
            </a:pPr>
            <a:r>
              <a:rPr b="0" i="0" lang="en-US" sz="12800" u="none" cap="none" strike="noStrike">
                <a:solidFill>
                  <a:srgbClr val="272727"/>
                </a:solidFill>
                <a:latin typeface="Lato Black"/>
                <a:ea typeface="Lato Black"/>
                <a:cs typeface="Lato Black"/>
                <a:sym typeface="Lato Black"/>
              </a:rPr>
              <a:t>Table of Contents</a:t>
            </a:r>
            <a:endParaRPr b="0" i="0" sz="12800" u="none" cap="none" strike="noStrike">
              <a:solidFill>
                <a:schemeClr val="dk1"/>
              </a:solidFill>
              <a:latin typeface="Calibri"/>
              <a:ea typeface="Calibri"/>
              <a:cs typeface="Calibri"/>
              <a:sym typeface="Calibri"/>
            </a:endParaRPr>
          </a:p>
        </p:txBody>
      </p:sp>
      <p:sp>
        <p:nvSpPr>
          <p:cNvPr id="71" name="Google Shape;71;p3"/>
          <p:cNvSpPr/>
          <p:nvPr/>
        </p:nvSpPr>
        <p:spPr>
          <a:xfrm>
            <a:off x="1308264"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1308264" y="4051300"/>
            <a:ext cx="1625803" cy="1625600"/>
          </a:xfrm>
          <a:prstGeom prst="roundRect">
            <a:avLst>
              <a:gd fmla="val 781313" name="adj"/>
            </a:avLst>
          </a:prstGeom>
          <a:solidFill>
            <a:srgbClr val="3F6B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663908" y="4394200"/>
            <a:ext cx="914514"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ato Black"/>
              <a:buNone/>
            </a:pPr>
            <a:r>
              <a:rPr b="0" i="0" lang="en-US" sz="4800" u="none" cap="none" strike="noStrike">
                <a:solidFill>
                  <a:srgbClr val="FFFFFF"/>
                </a:solidFill>
                <a:latin typeface="Lato Black"/>
                <a:ea typeface="Lato Black"/>
                <a:cs typeface="Lato Black"/>
                <a:sym typeface="Lato Black"/>
              </a:rPr>
              <a:t>01</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3137292" y="42037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3137292" y="420370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Introduction</a:t>
            </a:r>
            <a:endParaRPr b="0" i="0" sz="4800" u="none" cap="none" strike="noStrike">
              <a:solidFill>
                <a:schemeClr val="dk1"/>
              </a:solidFill>
              <a:latin typeface="Calibri"/>
              <a:ea typeface="Calibri"/>
              <a:cs typeface="Calibri"/>
              <a:sym typeface="Calibri"/>
            </a:endParaRPr>
          </a:p>
        </p:txBody>
      </p:sp>
      <p:sp>
        <p:nvSpPr>
          <p:cNvPr id="76" name="Google Shape;76;p3"/>
          <p:cNvSpPr/>
          <p:nvPr/>
        </p:nvSpPr>
        <p:spPr>
          <a:xfrm>
            <a:off x="3137292" y="50419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77" name="Google Shape;77;p3"/>
          <p:cNvSpPr/>
          <p:nvPr/>
        </p:nvSpPr>
        <p:spPr>
          <a:xfrm>
            <a:off x="8776797"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8776797" y="4051300"/>
            <a:ext cx="1625803" cy="1625600"/>
          </a:xfrm>
          <a:prstGeom prst="roundRect">
            <a:avLst>
              <a:gd fmla="val 781313" name="adj"/>
            </a:avLst>
          </a:prstGeom>
          <a:solidFill>
            <a:srgbClr val="3F6B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9132441" y="4394200"/>
            <a:ext cx="914514"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ato Black"/>
              <a:buNone/>
            </a:pPr>
            <a:r>
              <a:rPr b="0" i="0" lang="en-US" sz="4800" u="none" cap="none" strike="noStrike">
                <a:solidFill>
                  <a:srgbClr val="FFFFFF"/>
                </a:solidFill>
                <a:latin typeface="Lato Black"/>
                <a:ea typeface="Lato Black"/>
                <a:cs typeface="Lato Black"/>
                <a:sym typeface="Lato Black"/>
              </a:rPr>
              <a:t>02</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10605826" y="42037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10605826" y="420370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Encounters</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10605826" y="50419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83" name="Google Shape;83;p3"/>
          <p:cNvSpPr/>
          <p:nvPr/>
        </p:nvSpPr>
        <p:spPr>
          <a:xfrm>
            <a:off x="1308264"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1308264" y="7035800"/>
            <a:ext cx="1625803" cy="1625600"/>
          </a:xfrm>
          <a:prstGeom prst="roundRect">
            <a:avLst>
              <a:gd fmla="val 781313" name="adj"/>
            </a:avLst>
          </a:prstGeom>
          <a:solidFill>
            <a:srgbClr val="3F6B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663908" y="7378700"/>
            <a:ext cx="914514"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ato Black"/>
              <a:buNone/>
            </a:pPr>
            <a:r>
              <a:rPr b="0" i="0" lang="en-US" sz="4800" u="none" cap="none" strike="noStrike">
                <a:solidFill>
                  <a:srgbClr val="FFFFFF"/>
                </a:solidFill>
                <a:latin typeface="Lato Black"/>
                <a:ea typeface="Lato Black"/>
                <a:cs typeface="Lato Black"/>
                <a:sym typeface="Lato Black"/>
              </a:rPr>
              <a:t>03</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3137292" y="71882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3137292" y="718820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Wonders</a:t>
            </a:r>
            <a:endParaRPr b="0" i="0" sz="4800" u="none" cap="none" strike="noStrike">
              <a:solidFill>
                <a:schemeClr val="dk1"/>
              </a:solidFill>
              <a:latin typeface="Calibri"/>
              <a:ea typeface="Calibri"/>
              <a:cs typeface="Calibri"/>
              <a:sym typeface="Calibri"/>
            </a:endParaRPr>
          </a:p>
        </p:txBody>
      </p:sp>
      <p:sp>
        <p:nvSpPr>
          <p:cNvPr id="88" name="Google Shape;88;p3"/>
          <p:cNvSpPr/>
          <p:nvPr/>
        </p:nvSpPr>
        <p:spPr>
          <a:xfrm>
            <a:off x="3137292" y="80264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89" name="Google Shape;89;p3"/>
          <p:cNvSpPr/>
          <p:nvPr/>
        </p:nvSpPr>
        <p:spPr>
          <a:xfrm>
            <a:off x="8776797"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
          <p:cNvSpPr/>
          <p:nvPr/>
        </p:nvSpPr>
        <p:spPr>
          <a:xfrm>
            <a:off x="8776797" y="7035800"/>
            <a:ext cx="1625803" cy="1625600"/>
          </a:xfrm>
          <a:prstGeom prst="roundRect">
            <a:avLst>
              <a:gd fmla="val 781313" name="adj"/>
            </a:avLst>
          </a:prstGeom>
          <a:solidFill>
            <a:srgbClr val="3F6B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
          <p:cNvSpPr/>
          <p:nvPr/>
        </p:nvSpPr>
        <p:spPr>
          <a:xfrm>
            <a:off x="9132441" y="7378700"/>
            <a:ext cx="914514"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ato Black"/>
              <a:buNone/>
            </a:pPr>
            <a:r>
              <a:rPr b="0" i="0" lang="en-US" sz="4800" u="none" cap="none" strike="noStrike">
                <a:solidFill>
                  <a:srgbClr val="FFFFFF"/>
                </a:solidFill>
                <a:latin typeface="Lato Black"/>
                <a:ea typeface="Lato Black"/>
                <a:cs typeface="Lato Black"/>
                <a:sym typeface="Lato Black"/>
              </a:rPr>
              <a:t>04</a:t>
            </a:r>
            <a:endParaRPr b="0" i="0" sz="4800" u="none" cap="none" strike="noStrike">
              <a:solidFill>
                <a:schemeClr val="dk1"/>
              </a:solidFill>
              <a:latin typeface="Calibri"/>
              <a:ea typeface="Calibri"/>
              <a:cs typeface="Calibri"/>
              <a:sym typeface="Calibri"/>
            </a:endParaRPr>
          </a:p>
        </p:txBody>
      </p:sp>
      <p:sp>
        <p:nvSpPr>
          <p:cNvPr id="92" name="Google Shape;92;p3"/>
          <p:cNvSpPr/>
          <p:nvPr/>
        </p:nvSpPr>
        <p:spPr>
          <a:xfrm>
            <a:off x="10605826" y="71882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3"/>
          <p:cNvSpPr/>
          <p:nvPr/>
        </p:nvSpPr>
        <p:spPr>
          <a:xfrm>
            <a:off x="10605826" y="718820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Magic</a:t>
            </a:r>
            <a:endParaRPr b="0" i="0" sz="4800" u="none" cap="none" strike="noStrike">
              <a:solidFill>
                <a:schemeClr val="dk1"/>
              </a:solidFill>
              <a:latin typeface="Calibri"/>
              <a:ea typeface="Calibri"/>
              <a:cs typeface="Calibri"/>
              <a:sym typeface="Calibri"/>
            </a:endParaRPr>
          </a:p>
        </p:txBody>
      </p:sp>
      <p:sp>
        <p:nvSpPr>
          <p:cNvPr id="94" name="Google Shape;94;p3"/>
          <p:cNvSpPr/>
          <p:nvPr/>
        </p:nvSpPr>
        <p:spPr>
          <a:xfrm>
            <a:off x="10605826" y="80264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95" name="Google Shape;95;p3"/>
          <p:cNvSpPr/>
          <p:nvPr/>
        </p:nvSpPr>
        <p:spPr>
          <a:xfrm>
            <a:off x="1308264"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
          <p:cNvSpPr/>
          <p:nvPr/>
        </p:nvSpPr>
        <p:spPr>
          <a:xfrm>
            <a:off x="1308264" y="10020300"/>
            <a:ext cx="1625803" cy="1625600"/>
          </a:xfrm>
          <a:prstGeom prst="roundRect">
            <a:avLst>
              <a:gd fmla="val 781313" name="adj"/>
            </a:avLst>
          </a:prstGeom>
          <a:solidFill>
            <a:srgbClr val="3F6B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3"/>
          <p:cNvSpPr/>
          <p:nvPr/>
        </p:nvSpPr>
        <p:spPr>
          <a:xfrm>
            <a:off x="1663908" y="10363200"/>
            <a:ext cx="914514"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ato Black"/>
              <a:buNone/>
            </a:pPr>
            <a:r>
              <a:rPr b="0" i="0" lang="en-US" sz="4800" u="none" cap="none" strike="noStrike">
                <a:solidFill>
                  <a:srgbClr val="FFFFFF"/>
                </a:solidFill>
                <a:latin typeface="Lato Black"/>
                <a:ea typeface="Lato Black"/>
                <a:cs typeface="Lato Black"/>
                <a:sym typeface="Lato Black"/>
              </a:rPr>
              <a:t>05</a:t>
            </a:r>
            <a:endParaRPr b="0" i="0" sz="4800" u="none" cap="none" strike="noStrike">
              <a:solidFill>
                <a:schemeClr val="dk1"/>
              </a:solidFill>
              <a:latin typeface="Calibri"/>
              <a:ea typeface="Calibri"/>
              <a:cs typeface="Calibri"/>
              <a:sym typeface="Calibri"/>
            </a:endParaRPr>
          </a:p>
        </p:txBody>
      </p:sp>
      <p:sp>
        <p:nvSpPr>
          <p:cNvPr id="98" name="Google Shape;98;p3"/>
          <p:cNvSpPr/>
          <p:nvPr/>
        </p:nvSpPr>
        <p:spPr>
          <a:xfrm>
            <a:off x="3137292" y="101727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3"/>
          <p:cNvSpPr/>
          <p:nvPr/>
        </p:nvSpPr>
        <p:spPr>
          <a:xfrm>
            <a:off x="3137292" y="1017270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Adventure</a:t>
            </a:r>
            <a:endParaRPr b="0" i="0" sz="4800" u="none" cap="none" strike="noStrike">
              <a:solidFill>
                <a:schemeClr val="dk1"/>
              </a:solidFill>
              <a:latin typeface="Calibri"/>
              <a:ea typeface="Calibri"/>
              <a:cs typeface="Calibri"/>
              <a:sym typeface="Calibri"/>
            </a:endParaRPr>
          </a:p>
        </p:txBody>
      </p:sp>
      <p:sp>
        <p:nvSpPr>
          <p:cNvPr id="100" name="Google Shape;100;p3"/>
          <p:cNvSpPr/>
          <p:nvPr/>
        </p:nvSpPr>
        <p:spPr>
          <a:xfrm>
            <a:off x="3137292" y="110109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
        <p:nvSpPr>
          <p:cNvPr id="101" name="Google Shape;101;p3"/>
          <p:cNvSpPr/>
          <p:nvPr/>
        </p:nvSpPr>
        <p:spPr>
          <a:xfrm>
            <a:off x="8776797"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3"/>
          <p:cNvSpPr/>
          <p:nvPr/>
        </p:nvSpPr>
        <p:spPr>
          <a:xfrm>
            <a:off x="8776797" y="10020300"/>
            <a:ext cx="1625803" cy="1625600"/>
          </a:xfrm>
          <a:prstGeom prst="roundRect">
            <a:avLst>
              <a:gd fmla="val 781313" name="adj"/>
            </a:avLst>
          </a:prstGeom>
          <a:solidFill>
            <a:srgbClr val="3F6B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3"/>
          <p:cNvSpPr/>
          <p:nvPr/>
        </p:nvSpPr>
        <p:spPr>
          <a:xfrm>
            <a:off x="9132441" y="10363200"/>
            <a:ext cx="914514"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ato Black"/>
              <a:buNone/>
            </a:pPr>
            <a:r>
              <a:rPr b="0" i="0" lang="en-US" sz="4800" u="none" cap="none" strike="noStrike">
                <a:solidFill>
                  <a:srgbClr val="FFFFFF"/>
                </a:solidFill>
                <a:latin typeface="Lato Black"/>
                <a:ea typeface="Lato Black"/>
                <a:cs typeface="Lato Black"/>
                <a:sym typeface="Lato Black"/>
              </a:rPr>
              <a:t>06</a:t>
            </a:r>
            <a:endParaRPr b="0" i="0" sz="4800" u="none" cap="none" strike="noStrike">
              <a:solidFill>
                <a:schemeClr val="dk1"/>
              </a:solidFill>
              <a:latin typeface="Calibri"/>
              <a:ea typeface="Calibri"/>
              <a:cs typeface="Calibri"/>
              <a:sym typeface="Calibri"/>
            </a:endParaRPr>
          </a:p>
        </p:txBody>
      </p:sp>
      <p:sp>
        <p:nvSpPr>
          <p:cNvPr id="104" name="Google Shape;104;p3"/>
          <p:cNvSpPr/>
          <p:nvPr/>
        </p:nvSpPr>
        <p:spPr>
          <a:xfrm>
            <a:off x="10605826" y="10172700"/>
            <a:ext cx="5487086" cy="132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3"/>
          <p:cNvSpPr/>
          <p:nvPr/>
        </p:nvSpPr>
        <p:spPr>
          <a:xfrm>
            <a:off x="10605826" y="1017270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Conclusion</a:t>
            </a:r>
            <a:endParaRPr b="0" i="0" sz="4800" u="none" cap="none" strike="noStrike">
              <a:solidFill>
                <a:schemeClr val="dk1"/>
              </a:solidFill>
              <a:latin typeface="Calibri"/>
              <a:ea typeface="Calibri"/>
              <a:cs typeface="Calibri"/>
              <a:sym typeface="Calibri"/>
            </a:endParaRPr>
          </a:p>
        </p:txBody>
      </p:sp>
      <p:sp>
        <p:nvSpPr>
          <p:cNvPr id="106" name="Google Shape;106;p3"/>
          <p:cNvSpPr/>
          <p:nvPr/>
        </p:nvSpPr>
        <p:spPr>
          <a:xfrm>
            <a:off x="10605826" y="110109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Embrace the Fantasy</a:t>
            </a:r>
            <a:endParaRPr b="0" i="0" sz="3200" u="none" cap="none" strike="noStrike">
              <a:solidFill>
                <a:schemeClr val="dk1"/>
              </a:solidFill>
              <a:latin typeface="Calibri"/>
              <a:ea typeface="Calibri"/>
              <a:cs typeface="Calibri"/>
              <a:sym typeface="Calibri"/>
            </a:endParaRPr>
          </a:p>
        </p:txBody>
      </p:sp>
      <p:pic>
        <p:nvPicPr>
          <p:cNvPr descr=" " id="107" name="Google Shape;107;p3"/>
          <p:cNvPicPr preferRelativeResize="0"/>
          <p:nvPr/>
        </p:nvPicPr>
        <p:blipFill rotWithShape="1">
          <a:blip r:embed="rId5">
            <a:alphaModFix/>
          </a:blip>
          <a:srcRect b="0" l="0" r="0" t="0"/>
          <a:stretch/>
        </p:blipFill>
        <p:spPr>
          <a:xfrm>
            <a:off x="16764123" y="2316997"/>
            <a:ext cx="6040402" cy="957122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112" name="Shape 112"/>
        <p:cNvGrpSpPr/>
        <p:nvPr/>
      </p:nvGrpSpPr>
      <p:grpSpPr>
        <a:xfrm>
          <a:off x="0" y="0"/>
          <a:ext cx="0" cy="0"/>
          <a:chOff x="0" y="0"/>
          <a:chExt cx="0" cy="0"/>
        </a:xfrm>
      </p:grpSpPr>
      <p:pic>
        <p:nvPicPr>
          <p:cNvPr descr=" " id="113" name="Google Shape;113;p4"/>
          <p:cNvPicPr preferRelativeResize="0"/>
          <p:nvPr/>
        </p:nvPicPr>
        <p:blipFill rotWithShape="1">
          <a:blip r:embed="rId3">
            <a:alphaModFix/>
          </a:blip>
          <a:srcRect b="0" l="0" r="0" t="0"/>
          <a:stretch/>
        </p:blipFill>
        <p:spPr>
          <a:xfrm>
            <a:off x="910021" y="5047729"/>
            <a:ext cx="22602193" cy="8668271"/>
          </a:xfrm>
          <a:prstGeom prst="rect">
            <a:avLst/>
          </a:prstGeom>
          <a:noFill/>
          <a:ln>
            <a:noFill/>
          </a:ln>
        </p:spPr>
      </p:pic>
      <p:sp>
        <p:nvSpPr>
          <p:cNvPr id="114" name="Google Shape;114;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6" name="Google Shape;116;p4"/>
          <p:cNvSpPr/>
          <p:nvPr/>
        </p:nvSpPr>
        <p:spPr>
          <a:xfrm>
            <a:off x="8573572" y="5067300"/>
            <a:ext cx="9411876" cy="32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4"/>
          <p:cNvSpPr/>
          <p:nvPr/>
        </p:nvSpPr>
        <p:spPr>
          <a:xfrm>
            <a:off x="8302604" y="5067300"/>
            <a:ext cx="9953811" cy="249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Lato Black"/>
              <a:buNone/>
            </a:pPr>
            <a:r>
              <a:rPr b="0" i="0" lang="en-US" sz="12800" u="none" cap="none" strike="noStrike">
                <a:solidFill>
                  <a:srgbClr val="272727"/>
                </a:solidFill>
                <a:latin typeface="Lato Black"/>
                <a:ea typeface="Lato Black"/>
                <a:cs typeface="Lato Black"/>
                <a:sym typeface="Lato Black"/>
              </a:rPr>
              <a:t>Introduction</a:t>
            </a:r>
            <a:endParaRPr b="0" i="0" sz="12800" u="none" cap="none" strike="noStrike">
              <a:solidFill>
                <a:schemeClr val="dk1"/>
              </a:solidFill>
              <a:latin typeface="Calibri"/>
              <a:ea typeface="Calibri"/>
              <a:cs typeface="Calibri"/>
              <a:sym typeface="Calibri"/>
            </a:endParaRPr>
          </a:p>
        </p:txBody>
      </p:sp>
      <p:sp>
        <p:nvSpPr>
          <p:cNvPr id="118" name="Google Shape;118;p4"/>
          <p:cNvSpPr/>
          <p:nvPr/>
        </p:nvSpPr>
        <p:spPr>
          <a:xfrm>
            <a:off x="8505830" y="7327900"/>
            <a:ext cx="9547360"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pic>
        <p:nvPicPr>
          <p:cNvPr descr=" " id="119" name="Google Shape;119;p4"/>
          <p:cNvPicPr preferRelativeResize="0"/>
          <p:nvPr/>
        </p:nvPicPr>
        <p:blipFill rotWithShape="1">
          <a:blip r:embed="rId5">
            <a:alphaModFix/>
          </a:blip>
          <a:srcRect b="0" l="0" r="0" t="0"/>
          <a:stretch/>
        </p:blipFill>
        <p:spPr>
          <a:xfrm>
            <a:off x="0" y="1663700"/>
            <a:ext cx="7608251" cy="120523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124" name="Shape 124"/>
        <p:cNvGrpSpPr/>
        <p:nvPr/>
      </p:nvGrpSpPr>
      <p:grpSpPr>
        <a:xfrm>
          <a:off x="0" y="0"/>
          <a:ext cx="0" cy="0"/>
          <a:chOff x="0" y="0"/>
          <a:chExt cx="0" cy="0"/>
        </a:xfrm>
      </p:grpSpPr>
      <p:pic>
        <p:nvPicPr>
          <p:cNvPr descr=" " id="125" name="Google Shape;125;p5"/>
          <p:cNvPicPr preferRelativeResize="0"/>
          <p:nvPr/>
        </p:nvPicPr>
        <p:blipFill rotWithShape="1">
          <a:blip r:embed="rId3">
            <a:alphaModFix/>
          </a:blip>
          <a:srcRect b="0" l="0" r="0" t="0"/>
          <a:stretch/>
        </p:blipFill>
        <p:spPr>
          <a:xfrm>
            <a:off x="0" y="5613400"/>
            <a:ext cx="24038254" cy="8102600"/>
          </a:xfrm>
          <a:prstGeom prst="rect">
            <a:avLst/>
          </a:prstGeom>
          <a:noFill/>
          <a:ln>
            <a:noFill/>
          </a:ln>
        </p:spPr>
      </p:pic>
      <p:sp>
        <p:nvSpPr>
          <p:cNvPr id="126" name="Google Shape;126;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p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8" name="Google Shape;128;p5"/>
          <p:cNvSpPr/>
          <p:nvPr/>
        </p:nvSpPr>
        <p:spPr>
          <a:xfrm>
            <a:off x="2959470" y="2743200"/>
            <a:ext cx="14856624"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ato Black"/>
              <a:buNone/>
            </a:pPr>
            <a:r>
              <a:rPr b="0" i="0" lang="en-US" sz="8000" u="none" cap="none" strike="noStrike">
                <a:solidFill>
                  <a:srgbClr val="272727"/>
                </a:solidFill>
                <a:latin typeface="Lato Black"/>
                <a:ea typeface="Lato Black"/>
                <a:cs typeface="Lato Black"/>
                <a:sym typeface="Lato Black"/>
              </a:rPr>
              <a:t>The Realm of the Extraordinary</a:t>
            </a:r>
            <a:endParaRPr b="0" i="0" sz="8000" u="none" cap="none" strike="noStrike">
              <a:solidFill>
                <a:schemeClr val="dk1"/>
              </a:solidFill>
              <a:latin typeface="Calibri"/>
              <a:ea typeface="Calibri"/>
              <a:cs typeface="Calibri"/>
              <a:sym typeface="Calibri"/>
            </a:endParaRPr>
          </a:p>
        </p:txBody>
      </p:sp>
      <p:sp>
        <p:nvSpPr>
          <p:cNvPr id="129" name="Google Shape;129;p5"/>
          <p:cNvSpPr/>
          <p:nvPr/>
        </p:nvSpPr>
        <p:spPr>
          <a:xfrm>
            <a:off x="2959470" y="4737100"/>
            <a:ext cx="8861474" cy="447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30" name="Google Shape;130;p5"/>
          <p:cNvSpPr/>
          <p:nvPr/>
        </p:nvSpPr>
        <p:spPr>
          <a:xfrm>
            <a:off x="12701588" y="4737100"/>
            <a:ext cx="8861474" cy="447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135" name="Shape 135"/>
        <p:cNvGrpSpPr/>
        <p:nvPr/>
      </p:nvGrpSpPr>
      <p:grpSpPr>
        <a:xfrm>
          <a:off x="0" y="0"/>
          <a:ext cx="0" cy="0"/>
          <a:chOff x="0" y="0"/>
          <a:chExt cx="0" cy="0"/>
        </a:xfrm>
      </p:grpSpPr>
      <p:pic>
        <p:nvPicPr>
          <p:cNvPr descr=" " id="136" name="Google Shape;136;p6"/>
          <p:cNvPicPr preferRelativeResize="0"/>
          <p:nvPr/>
        </p:nvPicPr>
        <p:blipFill rotWithShape="1">
          <a:blip r:embed="rId3">
            <a:alphaModFix/>
          </a:blip>
          <a:srcRect b="0" l="0" r="0" t="0"/>
          <a:stretch/>
        </p:blipFill>
        <p:spPr>
          <a:xfrm>
            <a:off x="9310264" y="0"/>
            <a:ext cx="15076784" cy="13716000"/>
          </a:xfrm>
          <a:prstGeom prst="rect">
            <a:avLst/>
          </a:prstGeom>
          <a:noFill/>
          <a:ln>
            <a:noFill/>
          </a:ln>
        </p:spPr>
      </p:pic>
      <p:sp>
        <p:nvSpPr>
          <p:cNvPr id="137" name="Google Shape;137;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9" name="Google Shape;139;p6"/>
          <p:cNvPicPr preferRelativeResize="0"/>
          <p:nvPr/>
        </p:nvPicPr>
        <p:blipFill rotWithShape="1">
          <a:blip r:embed="rId5">
            <a:alphaModFix/>
          </a:blip>
          <a:srcRect b="0" l="0" r="0" t="0"/>
          <a:stretch/>
        </p:blipFill>
        <p:spPr>
          <a:xfrm>
            <a:off x="0" y="0"/>
            <a:ext cx="11685461" cy="13716000"/>
          </a:xfrm>
          <a:prstGeom prst="rect">
            <a:avLst/>
          </a:prstGeom>
          <a:noFill/>
          <a:ln>
            <a:noFill/>
          </a:ln>
        </p:spPr>
      </p:pic>
      <p:sp>
        <p:nvSpPr>
          <p:cNvPr id="140" name="Google Shape;140;p6"/>
          <p:cNvSpPr/>
          <p:nvPr/>
        </p:nvSpPr>
        <p:spPr>
          <a:xfrm>
            <a:off x="13057232" y="2705100"/>
            <a:ext cx="9907238" cy="28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p6"/>
          <p:cNvPicPr preferRelativeResize="0"/>
          <p:nvPr/>
        </p:nvPicPr>
        <p:blipFill rotWithShape="1">
          <a:blip r:embed="rId6">
            <a:alphaModFix/>
          </a:blip>
          <a:srcRect b="0" l="0" r="0" t="0"/>
          <a:stretch/>
        </p:blipFill>
        <p:spPr>
          <a:xfrm>
            <a:off x="13057232" y="3575738"/>
            <a:ext cx="1625803" cy="1128923"/>
          </a:xfrm>
          <a:prstGeom prst="rect">
            <a:avLst/>
          </a:prstGeom>
          <a:noFill/>
          <a:ln>
            <a:noFill/>
          </a:ln>
        </p:spPr>
      </p:pic>
      <p:sp>
        <p:nvSpPr>
          <p:cNvPr id="142" name="Google Shape;142;p6"/>
          <p:cNvSpPr/>
          <p:nvPr/>
        </p:nvSpPr>
        <p:spPr>
          <a:xfrm>
            <a:off x="15089486" y="2705100"/>
            <a:ext cx="7874984" cy="28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
          <p:cNvSpPr/>
          <p:nvPr/>
        </p:nvSpPr>
        <p:spPr>
          <a:xfrm>
            <a:off x="15089486" y="2705100"/>
            <a:ext cx="807821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Unicorn Sightings</a:t>
            </a:r>
            <a:endParaRPr b="0" i="0" sz="4800" u="none" cap="none" strike="noStrike">
              <a:solidFill>
                <a:schemeClr val="dk1"/>
              </a:solidFill>
              <a:latin typeface="Calibri"/>
              <a:ea typeface="Calibri"/>
              <a:cs typeface="Calibri"/>
              <a:sym typeface="Calibri"/>
            </a:endParaRPr>
          </a:p>
        </p:txBody>
      </p:sp>
      <p:sp>
        <p:nvSpPr>
          <p:cNvPr id="144" name="Google Shape;144;p6"/>
          <p:cNvSpPr/>
          <p:nvPr/>
        </p:nvSpPr>
        <p:spPr>
          <a:xfrm>
            <a:off x="15089486" y="3644900"/>
            <a:ext cx="8010468" cy="206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45" name="Google Shape;145;p6"/>
          <p:cNvSpPr/>
          <p:nvPr/>
        </p:nvSpPr>
        <p:spPr>
          <a:xfrm>
            <a:off x="13057232" y="6858000"/>
            <a:ext cx="9907238"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p6"/>
          <p:cNvPicPr preferRelativeResize="0"/>
          <p:nvPr/>
        </p:nvPicPr>
        <p:blipFill rotWithShape="1">
          <a:blip r:embed="rId7">
            <a:alphaModFix/>
          </a:blip>
          <a:srcRect b="0" l="0" r="0" t="0"/>
          <a:stretch/>
        </p:blipFill>
        <p:spPr>
          <a:xfrm>
            <a:off x="13057232" y="7444389"/>
            <a:ext cx="1625803" cy="1214816"/>
          </a:xfrm>
          <a:prstGeom prst="rect">
            <a:avLst/>
          </a:prstGeom>
          <a:noFill/>
          <a:ln>
            <a:noFill/>
          </a:ln>
        </p:spPr>
      </p:pic>
      <p:sp>
        <p:nvSpPr>
          <p:cNvPr id="147" name="Google Shape;147;p6"/>
          <p:cNvSpPr/>
          <p:nvPr/>
        </p:nvSpPr>
        <p:spPr>
          <a:xfrm>
            <a:off x="15089486" y="6858000"/>
            <a:ext cx="7874984"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6"/>
          <p:cNvSpPr/>
          <p:nvPr/>
        </p:nvSpPr>
        <p:spPr>
          <a:xfrm>
            <a:off x="15089486" y="6858000"/>
            <a:ext cx="807821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Dragon Taming</a:t>
            </a:r>
            <a:endParaRPr b="0" i="0" sz="4800" u="none" cap="none" strike="noStrike">
              <a:solidFill>
                <a:schemeClr val="dk1"/>
              </a:solidFill>
              <a:latin typeface="Calibri"/>
              <a:ea typeface="Calibri"/>
              <a:cs typeface="Calibri"/>
              <a:sym typeface="Calibri"/>
            </a:endParaRPr>
          </a:p>
        </p:txBody>
      </p:sp>
      <p:sp>
        <p:nvSpPr>
          <p:cNvPr id="149" name="Google Shape;149;p6"/>
          <p:cNvSpPr/>
          <p:nvPr/>
        </p:nvSpPr>
        <p:spPr>
          <a:xfrm>
            <a:off x="15089486" y="7797800"/>
            <a:ext cx="8010468"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154" name="Shape 154"/>
        <p:cNvGrpSpPr/>
        <p:nvPr/>
      </p:nvGrpSpPr>
      <p:grpSpPr>
        <a:xfrm>
          <a:off x="0" y="0"/>
          <a:ext cx="0" cy="0"/>
          <a:chOff x="0" y="0"/>
          <a:chExt cx="0" cy="0"/>
        </a:xfrm>
      </p:grpSpPr>
      <p:pic>
        <p:nvPicPr>
          <p:cNvPr descr=" " id="155" name="Google Shape;155;p7"/>
          <p:cNvPicPr preferRelativeResize="0"/>
          <p:nvPr/>
        </p:nvPicPr>
        <p:blipFill rotWithShape="1">
          <a:blip r:embed="rId3">
            <a:alphaModFix/>
          </a:blip>
          <a:srcRect b="0" l="0" r="0" t="0"/>
          <a:stretch/>
        </p:blipFill>
        <p:spPr>
          <a:xfrm>
            <a:off x="127016" y="3987800"/>
            <a:ext cx="24260032" cy="9728200"/>
          </a:xfrm>
          <a:prstGeom prst="rect">
            <a:avLst/>
          </a:prstGeom>
          <a:noFill/>
          <a:ln>
            <a:noFill/>
          </a:ln>
        </p:spPr>
      </p:pic>
      <p:sp>
        <p:nvSpPr>
          <p:cNvPr id="156" name="Google Shape;156;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58" name="Google Shape;158;p7"/>
          <p:cNvSpPr/>
          <p:nvPr/>
        </p:nvSpPr>
        <p:spPr>
          <a:xfrm>
            <a:off x="1333667" y="2286000"/>
            <a:ext cx="7049381" cy="943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7"/>
          <p:cNvSpPr/>
          <p:nvPr/>
        </p:nvSpPr>
        <p:spPr>
          <a:xfrm>
            <a:off x="1333667" y="2286000"/>
            <a:ext cx="4890111"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7"/>
          <p:cNvSpPr/>
          <p:nvPr/>
        </p:nvSpPr>
        <p:spPr>
          <a:xfrm>
            <a:off x="1333667" y="2286000"/>
            <a:ext cx="509333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Unicorn Sightings</a:t>
            </a:r>
            <a:endParaRPr b="0" i="0" sz="4800" u="none" cap="none" strike="noStrike">
              <a:solidFill>
                <a:schemeClr val="dk1"/>
              </a:solidFill>
              <a:latin typeface="Calibri"/>
              <a:ea typeface="Calibri"/>
              <a:cs typeface="Calibri"/>
              <a:sym typeface="Calibri"/>
            </a:endParaRPr>
          </a:p>
        </p:txBody>
      </p:sp>
      <p:sp>
        <p:nvSpPr>
          <p:cNvPr id="161" name="Google Shape;161;p7"/>
          <p:cNvSpPr/>
          <p:nvPr/>
        </p:nvSpPr>
        <p:spPr>
          <a:xfrm>
            <a:off x="1333667" y="3632200"/>
            <a:ext cx="7049381"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7"/>
          <p:cNvSpPr/>
          <p:nvPr/>
        </p:nvSpPr>
        <p:spPr>
          <a:xfrm>
            <a:off x="1333667" y="3632200"/>
            <a:ext cx="7184865"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3" name="Google Shape;163;p7"/>
          <p:cNvPicPr preferRelativeResize="0"/>
          <p:nvPr/>
        </p:nvPicPr>
        <p:blipFill rotWithShape="1">
          <a:blip r:embed="rId5">
            <a:alphaModFix/>
          </a:blip>
          <a:srcRect b="0" l="0" r="0" t="0"/>
          <a:stretch/>
        </p:blipFill>
        <p:spPr>
          <a:xfrm>
            <a:off x="1333667" y="5689600"/>
            <a:ext cx="7049381" cy="6032500"/>
          </a:xfrm>
          <a:prstGeom prst="rect">
            <a:avLst/>
          </a:prstGeom>
          <a:noFill/>
          <a:ln>
            <a:noFill/>
          </a:ln>
        </p:spPr>
      </p:pic>
      <p:sp>
        <p:nvSpPr>
          <p:cNvPr id="164" name="Google Shape;164;p7"/>
          <p:cNvSpPr/>
          <p:nvPr/>
        </p:nvSpPr>
        <p:spPr>
          <a:xfrm>
            <a:off x="15991299" y="2286000"/>
            <a:ext cx="7049381" cy="943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7"/>
          <p:cNvSpPr/>
          <p:nvPr/>
        </p:nvSpPr>
        <p:spPr>
          <a:xfrm>
            <a:off x="15991299" y="2286000"/>
            <a:ext cx="4890111"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7"/>
          <p:cNvSpPr/>
          <p:nvPr/>
        </p:nvSpPr>
        <p:spPr>
          <a:xfrm>
            <a:off x="15991299" y="2286000"/>
            <a:ext cx="509333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Unicorn Sightings</a:t>
            </a:r>
            <a:endParaRPr b="0" i="0" sz="4800" u="none" cap="none" strike="noStrike">
              <a:solidFill>
                <a:schemeClr val="dk1"/>
              </a:solidFill>
              <a:latin typeface="Calibri"/>
              <a:ea typeface="Calibri"/>
              <a:cs typeface="Calibri"/>
              <a:sym typeface="Calibri"/>
            </a:endParaRPr>
          </a:p>
        </p:txBody>
      </p:sp>
      <p:sp>
        <p:nvSpPr>
          <p:cNvPr id="167" name="Google Shape;167;p7"/>
          <p:cNvSpPr/>
          <p:nvPr/>
        </p:nvSpPr>
        <p:spPr>
          <a:xfrm>
            <a:off x="15991299" y="3632200"/>
            <a:ext cx="7049381"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7"/>
          <p:cNvSpPr/>
          <p:nvPr/>
        </p:nvSpPr>
        <p:spPr>
          <a:xfrm>
            <a:off x="15991299" y="3632200"/>
            <a:ext cx="7184865"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9" name="Google Shape;169;p7"/>
          <p:cNvPicPr preferRelativeResize="0"/>
          <p:nvPr/>
        </p:nvPicPr>
        <p:blipFill rotWithShape="1">
          <a:blip r:embed="rId6">
            <a:alphaModFix/>
          </a:blip>
          <a:srcRect b="0" l="0" r="0" t="0"/>
          <a:stretch/>
        </p:blipFill>
        <p:spPr>
          <a:xfrm>
            <a:off x="15991299" y="5689600"/>
            <a:ext cx="7049381" cy="6032500"/>
          </a:xfrm>
          <a:prstGeom prst="rect">
            <a:avLst/>
          </a:prstGeom>
          <a:noFill/>
          <a:ln>
            <a:noFill/>
          </a:ln>
        </p:spPr>
      </p:pic>
      <p:sp>
        <p:nvSpPr>
          <p:cNvPr id="170" name="Google Shape;170;p7"/>
          <p:cNvSpPr/>
          <p:nvPr/>
        </p:nvSpPr>
        <p:spPr>
          <a:xfrm>
            <a:off x="8662483" y="2286000"/>
            <a:ext cx="7049381" cy="943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7"/>
          <p:cNvSpPr/>
          <p:nvPr/>
        </p:nvSpPr>
        <p:spPr>
          <a:xfrm>
            <a:off x="8662483" y="2286000"/>
            <a:ext cx="4166121"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7"/>
          <p:cNvSpPr/>
          <p:nvPr/>
        </p:nvSpPr>
        <p:spPr>
          <a:xfrm>
            <a:off x="8662483" y="2286000"/>
            <a:ext cx="4369346"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Dragon Taming</a:t>
            </a:r>
            <a:endParaRPr b="0" i="0" sz="4800" u="none" cap="none" strike="noStrike">
              <a:solidFill>
                <a:schemeClr val="dk1"/>
              </a:solidFill>
              <a:latin typeface="Calibri"/>
              <a:ea typeface="Calibri"/>
              <a:cs typeface="Calibri"/>
              <a:sym typeface="Calibri"/>
            </a:endParaRPr>
          </a:p>
        </p:txBody>
      </p:sp>
      <p:sp>
        <p:nvSpPr>
          <p:cNvPr id="173" name="Google Shape;173;p7"/>
          <p:cNvSpPr/>
          <p:nvPr/>
        </p:nvSpPr>
        <p:spPr>
          <a:xfrm>
            <a:off x="8662483" y="3632200"/>
            <a:ext cx="7049381"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7"/>
          <p:cNvSpPr/>
          <p:nvPr/>
        </p:nvSpPr>
        <p:spPr>
          <a:xfrm>
            <a:off x="8662483" y="3632200"/>
            <a:ext cx="7184865"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75" name="Google Shape;175;p7"/>
          <p:cNvPicPr preferRelativeResize="0"/>
          <p:nvPr/>
        </p:nvPicPr>
        <p:blipFill rotWithShape="1">
          <a:blip r:embed="rId7">
            <a:alphaModFix/>
          </a:blip>
          <a:srcRect b="0" l="0" r="0" t="0"/>
          <a:stretch/>
        </p:blipFill>
        <p:spPr>
          <a:xfrm>
            <a:off x="8662483" y="5689600"/>
            <a:ext cx="7049381" cy="6032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180" name="Shape 180"/>
        <p:cNvGrpSpPr/>
        <p:nvPr/>
      </p:nvGrpSpPr>
      <p:grpSpPr>
        <a:xfrm>
          <a:off x="0" y="0"/>
          <a:ext cx="0" cy="0"/>
          <a:chOff x="0" y="0"/>
          <a:chExt cx="0" cy="0"/>
        </a:xfrm>
      </p:grpSpPr>
      <p:pic>
        <p:nvPicPr>
          <p:cNvPr descr=" " id="181" name="Google Shape;181;p8"/>
          <p:cNvPicPr preferRelativeResize="0"/>
          <p:nvPr/>
        </p:nvPicPr>
        <p:blipFill rotWithShape="1">
          <a:blip r:embed="rId3">
            <a:alphaModFix/>
          </a:blip>
          <a:srcRect b="0" l="0" r="0" t="0"/>
          <a:stretch/>
        </p:blipFill>
        <p:spPr>
          <a:xfrm>
            <a:off x="0" y="0"/>
            <a:ext cx="18506213" cy="13716000"/>
          </a:xfrm>
          <a:prstGeom prst="rect">
            <a:avLst/>
          </a:prstGeom>
          <a:noFill/>
          <a:ln>
            <a:noFill/>
          </a:ln>
        </p:spPr>
      </p:pic>
      <p:sp>
        <p:nvSpPr>
          <p:cNvPr id="182" name="Google Shape;182;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p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84" name="Google Shape;184;p8"/>
          <p:cNvPicPr preferRelativeResize="0"/>
          <p:nvPr/>
        </p:nvPicPr>
        <p:blipFill rotWithShape="1">
          <a:blip r:embed="rId5">
            <a:alphaModFix/>
          </a:blip>
          <a:srcRect b="0" l="0" r="0" t="0"/>
          <a:stretch/>
        </p:blipFill>
        <p:spPr>
          <a:xfrm>
            <a:off x="1816327" y="1866900"/>
            <a:ext cx="5966698" cy="4437893"/>
          </a:xfrm>
          <a:prstGeom prst="rect">
            <a:avLst/>
          </a:prstGeom>
          <a:noFill/>
          <a:ln>
            <a:noFill/>
          </a:ln>
        </p:spPr>
      </p:pic>
      <p:sp>
        <p:nvSpPr>
          <p:cNvPr id="185" name="Google Shape;185;p8"/>
          <p:cNvSpPr/>
          <p:nvPr/>
        </p:nvSpPr>
        <p:spPr>
          <a:xfrm>
            <a:off x="5842730" y="4229100"/>
            <a:ext cx="136034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8"/>
          <p:cNvSpPr/>
          <p:nvPr/>
        </p:nvSpPr>
        <p:spPr>
          <a:xfrm>
            <a:off x="5842730" y="4229100"/>
            <a:ext cx="13806626" cy="388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Black"/>
              <a:buNone/>
            </a:pPr>
            <a:r>
              <a:rPr b="0" i="0" lang="en-US" sz="4800" u="none" cap="none" strike="noStrike">
                <a:solidFill>
                  <a:srgbClr val="0E0E0E"/>
                </a:solidFill>
                <a:latin typeface="Lato Black"/>
                <a:ea typeface="Lato Black"/>
                <a:cs typeface="Lato Black"/>
                <a:sym typeface="Lato Black"/>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7" name="Google Shape;187;p8"/>
          <p:cNvSpPr/>
          <p:nvPr/>
        </p:nvSpPr>
        <p:spPr>
          <a:xfrm>
            <a:off x="15407026" y="8216900"/>
            <a:ext cx="419152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to Black"/>
              <a:buNone/>
            </a:pPr>
            <a:r>
              <a:rPr b="0" i="0" lang="en-US" sz="3600" u="none" cap="none" strike="noStrike">
                <a:solidFill>
                  <a:srgbClr val="0E0E0E"/>
                </a:solidFill>
                <a:latin typeface="Lato Black"/>
                <a:ea typeface="Lato Black"/>
                <a:cs typeface="Lato Black"/>
                <a:sym typeface="Lato Black"/>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9DE"/>
        </a:solidFill>
      </p:bgPr>
    </p:bg>
    <p:spTree>
      <p:nvGrpSpPr>
        <p:cNvPr id="192" name="Shape 192"/>
        <p:cNvGrpSpPr/>
        <p:nvPr/>
      </p:nvGrpSpPr>
      <p:grpSpPr>
        <a:xfrm>
          <a:off x="0" y="0"/>
          <a:ext cx="0" cy="0"/>
          <a:chOff x="0" y="0"/>
          <a:chExt cx="0" cy="0"/>
        </a:xfrm>
      </p:grpSpPr>
      <p:pic>
        <p:nvPicPr>
          <p:cNvPr descr=" " id="193" name="Google Shape;193;p9"/>
          <p:cNvPicPr preferRelativeResize="0"/>
          <p:nvPr/>
        </p:nvPicPr>
        <p:blipFill rotWithShape="1">
          <a:blip r:embed="rId3">
            <a:alphaModFix/>
          </a:blip>
          <a:srcRect b="0" l="0" r="0" t="0"/>
          <a:stretch/>
        </p:blipFill>
        <p:spPr>
          <a:xfrm>
            <a:off x="127016" y="3987800"/>
            <a:ext cx="24260032" cy="9728200"/>
          </a:xfrm>
          <a:prstGeom prst="rect">
            <a:avLst/>
          </a:prstGeom>
          <a:noFill/>
          <a:ln>
            <a:noFill/>
          </a:ln>
        </p:spPr>
      </p:pic>
      <p:sp>
        <p:nvSpPr>
          <p:cNvPr id="194" name="Google Shape;194;p9"/>
          <p:cNvSpPr/>
          <p:nvPr/>
        </p:nvSpPr>
        <p:spPr>
          <a:xfrm>
            <a:off x="2019552" y="1231900"/>
            <a:ext cx="14996341"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ato Black"/>
              <a:buNone/>
            </a:pPr>
            <a:r>
              <a:rPr b="0" i="0" lang="en-US" sz="8000" u="none" cap="none" strike="noStrike">
                <a:solidFill>
                  <a:srgbClr val="272727"/>
                </a:solidFill>
                <a:latin typeface="Lato Black"/>
                <a:ea typeface="Lato Black"/>
                <a:cs typeface="Lato Black"/>
                <a:sym typeface="Lato Black"/>
              </a:rPr>
              <a:t>The Magic of Dragons: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Lato Black"/>
              <a:buNone/>
            </a:pPr>
            <a:r>
              <a:rPr b="0" i="0" lang="en-US" sz="8000" u="none" cap="none" strike="noStrike">
                <a:solidFill>
                  <a:srgbClr val="272727"/>
                </a:solidFill>
                <a:latin typeface="Lato Black"/>
                <a:ea typeface="Lato Black"/>
                <a:cs typeface="Lato Black"/>
                <a:sym typeface="Lato Black"/>
              </a:rPr>
              <a:t>A Research</a:t>
            </a:r>
            <a:endParaRPr b="0" i="0" sz="8000" u="none" cap="none" strike="noStrike">
              <a:solidFill>
                <a:schemeClr val="dk1"/>
              </a:solidFill>
              <a:latin typeface="Calibri"/>
              <a:ea typeface="Calibri"/>
              <a:cs typeface="Calibri"/>
              <a:sym typeface="Calibri"/>
            </a:endParaRPr>
          </a:p>
        </p:txBody>
      </p:sp>
      <p:sp>
        <p:nvSpPr>
          <p:cNvPr id="195" name="Google Shape;195;p9"/>
          <p:cNvSpPr/>
          <p:nvPr/>
        </p:nvSpPr>
        <p:spPr>
          <a:xfrm>
            <a:off x="2171971" y="47244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9"/>
          <p:cNvSpPr/>
          <p:nvPr/>
        </p:nvSpPr>
        <p:spPr>
          <a:xfrm>
            <a:off x="2171971" y="4724400"/>
            <a:ext cx="8205226" cy="8204200"/>
          </a:xfrm>
          <a:prstGeom prst="ellipse">
            <a:avLst/>
          </a:prstGeom>
          <a:solidFill>
            <a:srgbClr val="3F6B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9"/>
          <p:cNvSpPr/>
          <p:nvPr/>
        </p:nvSpPr>
        <p:spPr>
          <a:xfrm>
            <a:off x="3200800" y="6616700"/>
            <a:ext cx="6160270" cy="6159500"/>
          </a:xfrm>
          <a:prstGeom prst="ellipse">
            <a:avLst/>
          </a:prstGeom>
          <a:solidFill>
            <a:srgbClr val="E0E6B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
          <p:cNvSpPr/>
          <p:nvPr/>
        </p:nvSpPr>
        <p:spPr>
          <a:xfrm>
            <a:off x="4229629" y="84963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9"/>
          <p:cNvSpPr/>
          <p:nvPr/>
        </p:nvSpPr>
        <p:spPr>
          <a:xfrm>
            <a:off x="5448981" y="5257800"/>
            <a:ext cx="1638505"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ato Black"/>
              <a:buNone/>
            </a:pPr>
            <a:r>
              <a:rPr b="0" i="0" lang="en-US" sz="4800" u="none" cap="none" strike="noStrike">
                <a:solidFill>
                  <a:srgbClr val="FFFFFF"/>
                </a:solidFill>
                <a:latin typeface="Lato Black"/>
                <a:ea typeface="Lato Black"/>
                <a:cs typeface="Lato Black"/>
                <a:sym typeface="Lato Black"/>
              </a:rPr>
              <a:t>6.7M</a:t>
            </a:r>
            <a:endParaRPr b="0" i="0" sz="4800" u="none" cap="none" strike="noStrike">
              <a:solidFill>
                <a:schemeClr val="dk1"/>
              </a:solidFill>
              <a:latin typeface="Calibri"/>
              <a:ea typeface="Calibri"/>
              <a:cs typeface="Calibri"/>
              <a:sym typeface="Calibri"/>
            </a:endParaRPr>
          </a:p>
        </p:txBody>
      </p:sp>
      <p:sp>
        <p:nvSpPr>
          <p:cNvPr id="200" name="Google Shape;200;p9"/>
          <p:cNvSpPr/>
          <p:nvPr/>
        </p:nvSpPr>
        <p:spPr>
          <a:xfrm>
            <a:off x="5461683" y="10071100"/>
            <a:ext cx="1638505"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F6B3D"/>
              </a:buClr>
              <a:buSzPts val="4800"/>
              <a:buFont typeface="Lato Black"/>
              <a:buNone/>
            </a:pPr>
            <a:r>
              <a:rPr b="0" i="0" lang="en-US" sz="4800" u="none" cap="none" strike="noStrike">
                <a:solidFill>
                  <a:srgbClr val="3F6B3D"/>
                </a:solidFill>
                <a:latin typeface="Lato Black"/>
                <a:ea typeface="Lato Black"/>
                <a:cs typeface="Lato Black"/>
                <a:sym typeface="Lato Black"/>
              </a:rPr>
              <a:t>2.3M</a:t>
            </a:r>
            <a:endParaRPr b="0" i="0" sz="4800" u="none" cap="none" strike="noStrike">
              <a:solidFill>
                <a:schemeClr val="dk1"/>
              </a:solidFill>
              <a:latin typeface="Calibri"/>
              <a:ea typeface="Calibri"/>
              <a:cs typeface="Calibri"/>
              <a:sym typeface="Calibri"/>
            </a:endParaRPr>
          </a:p>
        </p:txBody>
      </p:sp>
      <p:sp>
        <p:nvSpPr>
          <p:cNvPr id="201" name="Google Shape;201;p9"/>
          <p:cNvSpPr/>
          <p:nvPr/>
        </p:nvSpPr>
        <p:spPr>
          <a:xfrm>
            <a:off x="5461683" y="7137400"/>
            <a:ext cx="1638505"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ato Black"/>
              <a:buNone/>
            </a:pPr>
            <a:r>
              <a:rPr b="0" i="0" lang="en-US" sz="4800" u="none" cap="none" strike="noStrike">
                <a:solidFill>
                  <a:srgbClr val="FFFFFF"/>
                </a:solidFill>
                <a:latin typeface="Lato Black"/>
                <a:ea typeface="Lato Black"/>
                <a:cs typeface="Lato Black"/>
                <a:sym typeface="Lato Black"/>
              </a:rPr>
              <a:t>4.4M</a:t>
            </a:r>
            <a:endParaRPr b="0" i="0" sz="4800" u="none" cap="none" strike="noStrike">
              <a:solidFill>
                <a:schemeClr val="dk1"/>
              </a:solidFill>
              <a:latin typeface="Calibri"/>
              <a:ea typeface="Calibri"/>
              <a:cs typeface="Calibri"/>
              <a:sym typeface="Calibri"/>
            </a:endParaRPr>
          </a:p>
        </p:txBody>
      </p:sp>
      <p:sp>
        <p:nvSpPr>
          <p:cNvPr id="202" name="Google Shape;202;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p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04" name="Google Shape;204;p9"/>
          <p:cNvPicPr preferRelativeResize="0"/>
          <p:nvPr/>
        </p:nvPicPr>
        <p:blipFill rotWithShape="1">
          <a:blip r:embed="rId5">
            <a:alphaModFix/>
          </a:blip>
          <a:srcRect b="0" l="0" r="0" t="0"/>
          <a:stretch/>
        </p:blipFill>
        <p:spPr>
          <a:xfrm>
            <a:off x="12828603" y="3987800"/>
            <a:ext cx="6744543" cy="6858000"/>
          </a:xfrm>
          <a:prstGeom prst="rect">
            <a:avLst/>
          </a:prstGeom>
          <a:noFill/>
          <a:ln>
            <a:noFill/>
          </a:ln>
        </p:spPr>
      </p:pic>
      <p:pic>
        <p:nvPicPr>
          <p:cNvPr descr=" " id="205" name="Google Shape;205;p9"/>
          <p:cNvPicPr preferRelativeResize="0"/>
          <p:nvPr/>
        </p:nvPicPr>
        <p:blipFill rotWithShape="1">
          <a:blip r:embed="rId6">
            <a:alphaModFix/>
          </a:blip>
          <a:srcRect b="0" l="0" r="0" t="0"/>
          <a:stretch/>
        </p:blipFill>
        <p:spPr>
          <a:xfrm>
            <a:off x="12193524" y="6477000"/>
            <a:ext cx="12193524" cy="7239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2024-01-04T06:00:42Z</dcterms:created>
  <dc:creator>PptxGenJS</dc:creator>
</cp:coreProperties>
</file>