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2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8CBB0-1F0A-FD01-732D-F354B3D1B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" name="think-cell data - do not delete" hidden="1">
            <a:extLst>
              <a:ext uri="{FF2B5EF4-FFF2-40B4-BE49-F238E27FC236}">
                <a16:creationId xmlns:a16="http://schemas.microsoft.com/office/drawing/2014/main" id="{F570EF73-0AE7-D90D-010A-2668221E268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8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570EF73-0AE7-D90D-010A-2668221E26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E972C9-B3EB-CD52-0129-54C20F971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A74592-33FD-DA42-07FC-14001CA18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29" name="Shape1_20200717_154439">
            <a:extLst>
              <a:ext uri="{FF2B5EF4-FFF2-40B4-BE49-F238E27FC236}">
                <a16:creationId xmlns:a16="http://schemas.microsoft.com/office/drawing/2014/main" id="{D79DA785-603A-1564-1ABD-77B8EB69A68A}"/>
              </a:ext>
            </a:extLst>
          </p:cNvPr>
          <p:cNvGrpSpPr>
            <a:grpSpLocks noChangeAspect="1"/>
          </p:cNvGrpSpPr>
          <p:nvPr/>
        </p:nvGrpSpPr>
        <p:grpSpPr>
          <a:xfrm>
            <a:off x="3181328" y="3821329"/>
            <a:ext cx="607116" cy="610606"/>
            <a:chOff x="-6921024" y="988797"/>
            <a:chExt cx="607116" cy="610606"/>
          </a:xfrm>
          <a:solidFill>
            <a:schemeClr val="accent1"/>
          </a:solidFill>
        </p:grpSpPr>
        <p:sp>
          <p:nvSpPr>
            <p:cNvPr id="271" name="Freeform 447">
              <a:extLst>
                <a:ext uri="{FF2B5EF4-FFF2-40B4-BE49-F238E27FC236}">
                  <a16:creationId xmlns:a16="http://schemas.microsoft.com/office/drawing/2014/main" id="{EC17CA2E-EC7C-080D-7648-45112ADA21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921024" y="988797"/>
              <a:ext cx="607116" cy="610606"/>
            </a:xfrm>
            <a:custGeom>
              <a:avLst/>
              <a:gdLst>
                <a:gd name="T0" fmla="*/ 115 w 231"/>
                <a:gd name="T1" fmla="*/ 232 h 232"/>
                <a:gd name="T2" fmla="*/ 0 w 231"/>
                <a:gd name="T3" fmla="*/ 116 h 232"/>
                <a:gd name="T4" fmla="*/ 115 w 231"/>
                <a:gd name="T5" fmla="*/ 0 h 232"/>
                <a:gd name="T6" fmla="*/ 231 w 231"/>
                <a:gd name="T7" fmla="*/ 116 h 232"/>
                <a:gd name="T8" fmla="*/ 115 w 231"/>
                <a:gd name="T9" fmla="*/ 232 h 232"/>
                <a:gd name="T10" fmla="*/ 115 w 231"/>
                <a:gd name="T11" fmla="*/ 8 h 232"/>
                <a:gd name="T12" fmla="*/ 7 w 231"/>
                <a:gd name="T13" fmla="*/ 116 h 232"/>
                <a:gd name="T14" fmla="*/ 115 w 231"/>
                <a:gd name="T15" fmla="*/ 225 h 232"/>
                <a:gd name="T16" fmla="*/ 224 w 231"/>
                <a:gd name="T17" fmla="*/ 116 h 232"/>
                <a:gd name="T18" fmla="*/ 115 w 231"/>
                <a:gd name="T19" fmla="*/ 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1" h="232">
                  <a:moveTo>
                    <a:pt x="115" y="232"/>
                  </a:moveTo>
                  <a:cubicBezTo>
                    <a:pt x="52" y="232"/>
                    <a:pt x="0" y="180"/>
                    <a:pt x="0" y="116"/>
                  </a:cubicBezTo>
                  <a:cubicBezTo>
                    <a:pt x="0" y="52"/>
                    <a:pt x="52" y="0"/>
                    <a:pt x="115" y="0"/>
                  </a:cubicBezTo>
                  <a:cubicBezTo>
                    <a:pt x="179" y="0"/>
                    <a:pt x="231" y="52"/>
                    <a:pt x="231" y="116"/>
                  </a:cubicBezTo>
                  <a:cubicBezTo>
                    <a:pt x="231" y="180"/>
                    <a:pt x="179" y="232"/>
                    <a:pt x="115" y="232"/>
                  </a:cubicBezTo>
                  <a:close/>
                  <a:moveTo>
                    <a:pt x="115" y="8"/>
                  </a:moveTo>
                  <a:cubicBezTo>
                    <a:pt x="56" y="8"/>
                    <a:pt x="7" y="56"/>
                    <a:pt x="7" y="116"/>
                  </a:cubicBezTo>
                  <a:cubicBezTo>
                    <a:pt x="7" y="176"/>
                    <a:pt x="56" y="225"/>
                    <a:pt x="115" y="225"/>
                  </a:cubicBezTo>
                  <a:cubicBezTo>
                    <a:pt x="175" y="225"/>
                    <a:pt x="224" y="176"/>
                    <a:pt x="224" y="116"/>
                  </a:cubicBezTo>
                  <a:cubicBezTo>
                    <a:pt x="224" y="56"/>
                    <a:pt x="175" y="8"/>
                    <a:pt x="11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2" name="Freeform 448">
              <a:extLst>
                <a:ext uri="{FF2B5EF4-FFF2-40B4-BE49-F238E27FC236}">
                  <a16:creationId xmlns:a16="http://schemas.microsoft.com/office/drawing/2014/main" id="{1C2260FC-CF2F-17E0-E71D-2E45CD3B7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1041133"/>
              <a:ext cx="20935" cy="59317"/>
            </a:xfrm>
            <a:custGeom>
              <a:avLst/>
              <a:gdLst>
                <a:gd name="T0" fmla="*/ 3 w 7"/>
                <a:gd name="T1" fmla="*/ 22 h 22"/>
                <a:gd name="T2" fmla="*/ 0 w 7"/>
                <a:gd name="T3" fmla="*/ 18 h 22"/>
                <a:gd name="T4" fmla="*/ 0 w 7"/>
                <a:gd name="T5" fmla="*/ 4 h 22"/>
                <a:gd name="T6" fmla="*/ 3 w 7"/>
                <a:gd name="T7" fmla="*/ 0 h 22"/>
                <a:gd name="T8" fmla="*/ 7 w 7"/>
                <a:gd name="T9" fmla="*/ 4 h 22"/>
                <a:gd name="T10" fmla="*/ 7 w 7"/>
                <a:gd name="T11" fmla="*/ 18 h 22"/>
                <a:gd name="T12" fmla="*/ 3 w 7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2">
                  <a:moveTo>
                    <a:pt x="3" y="22"/>
                  </a:moveTo>
                  <a:cubicBezTo>
                    <a:pt x="1" y="22"/>
                    <a:pt x="0" y="20"/>
                    <a:pt x="0" y="1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20"/>
                    <a:pt x="5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3" name="Freeform 449">
              <a:extLst>
                <a:ext uri="{FF2B5EF4-FFF2-40B4-BE49-F238E27FC236}">
                  <a16:creationId xmlns:a16="http://schemas.microsoft.com/office/drawing/2014/main" id="{D0E6C777-E89B-2BEF-721D-F4A4D008E1B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50053" y="1072537"/>
              <a:ext cx="38382" cy="52339"/>
            </a:xfrm>
            <a:custGeom>
              <a:avLst/>
              <a:gdLst>
                <a:gd name="T0" fmla="*/ 11 w 15"/>
                <a:gd name="T1" fmla="*/ 20 h 20"/>
                <a:gd name="T2" fmla="*/ 8 w 15"/>
                <a:gd name="T3" fmla="*/ 18 h 20"/>
                <a:gd name="T4" fmla="*/ 1 w 15"/>
                <a:gd name="T5" fmla="*/ 6 h 20"/>
                <a:gd name="T6" fmla="*/ 2 w 15"/>
                <a:gd name="T7" fmla="*/ 1 h 20"/>
                <a:gd name="T8" fmla="*/ 7 w 15"/>
                <a:gd name="T9" fmla="*/ 2 h 20"/>
                <a:gd name="T10" fmla="*/ 14 w 15"/>
                <a:gd name="T11" fmla="*/ 15 h 20"/>
                <a:gd name="T12" fmla="*/ 13 w 15"/>
                <a:gd name="T13" fmla="*/ 20 h 20"/>
                <a:gd name="T14" fmla="*/ 11 w 15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20">
                  <a:moveTo>
                    <a:pt x="11" y="20"/>
                  </a:moveTo>
                  <a:cubicBezTo>
                    <a:pt x="10" y="20"/>
                    <a:pt x="9" y="19"/>
                    <a:pt x="8" y="18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15" y="16"/>
                    <a:pt x="15" y="19"/>
                    <a:pt x="13" y="20"/>
                  </a:cubicBezTo>
                  <a:cubicBezTo>
                    <a:pt x="13" y="20"/>
                    <a:pt x="12" y="20"/>
                    <a:pt x="11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4" name="Freeform 450">
              <a:extLst>
                <a:ext uri="{FF2B5EF4-FFF2-40B4-BE49-F238E27FC236}">
                  <a16:creationId xmlns:a16="http://schemas.microsoft.com/office/drawing/2014/main" id="{D9817C6D-BA4D-F250-96B6-E1100D45F3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40772" y="1163256"/>
              <a:ext cx="55827" cy="38382"/>
            </a:xfrm>
            <a:custGeom>
              <a:avLst/>
              <a:gdLst>
                <a:gd name="T0" fmla="*/ 17 w 21"/>
                <a:gd name="T1" fmla="*/ 15 h 15"/>
                <a:gd name="T2" fmla="*/ 15 w 21"/>
                <a:gd name="T3" fmla="*/ 14 h 15"/>
                <a:gd name="T4" fmla="*/ 3 w 21"/>
                <a:gd name="T5" fmla="*/ 7 h 15"/>
                <a:gd name="T6" fmla="*/ 1 w 21"/>
                <a:gd name="T7" fmla="*/ 2 h 15"/>
                <a:gd name="T8" fmla="*/ 6 w 21"/>
                <a:gd name="T9" fmla="*/ 1 h 15"/>
                <a:gd name="T10" fmla="*/ 18 w 21"/>
                <a:gd name="T11" fmla="*/ 8 h 15"/>
                <a:gd name="T12" fmla="*/ 20 w 21"/>
                <a:gd name="T13" fmla="*/ 13 h 15"/>
                <a:gd name="T14" fmla="*/ 17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17" y="15"/>
                  </a:moveTo>
                  <a:cubicBezTo>
                    <a:pt x="16" y="15"/>
                    <a:pt x="15" y="14"/>
                    <a:pt x="15" y="14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5" y="0"/>
                    <a:pt x="6" y="1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20" y="9"/>
                    <a:pt x="21" y="11"/>
                    <a:pt x="20" y="13"/>
                  </a:cubicBezTo>
                  <a:cubicBezTo>
                    <a:pt x="19" y="14"/>
                    <a:pt x="18" y="15"/>
                    <a:pt x="17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5" name="Freeform 451">
              <a:extLst>
                <a:ext uri="{FF2B5EF4-FFF2-40B4-BE49-F238E27FC236}">
                  <a16:creationId xmlns:a16="http://schemas.microsoft.com/office/drawing/2014/main" id="{D6AF512D-0A38-F089-F2F5-8BBCCC156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72176" y="1285376"/>
              <a:ext cx="59317" cy="20935"/>
            </a:xfrm>
            <a:custGeom>
              <a:avLst/>
              <a:gdLst>
                <a:gd name="T0" fmla="*/ 18 w 22"/>
                <a:gd name="T1" fmla="*/ 7 h 7"/>
                <a:gd name="T2" fmla="*/ 4 w 22"/>
                <a:gd name="T3" fmla="*/ 7 h 7"/>
                <a:gd name="T4" fmla="*/ 0 w 22"/>
                <a:gd name="T5" fmla="*/ 3 h 7"/>
                <a:gd name="T6" fmla="*/ 4 w 22"/>
                <a:gd name="T7" fmla="*/ 0 h 7"/>
                <a:gd name="T8" fmla="*/ 18 w 22"/>
                <a:gd name="T9" fmla="*/ 0 h 7"/>
                <a:gd name="T10" fmla="*/ 22 w 22"/>
                <a:gd name="T11" fmla="*/ 3 h 7"/>
                <a:gd name="T12" fmla="*/ 18 w 22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7">
                  <a:moveTo>
                    <a:pt x="18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0" y="0"/>
                    <a:pt x="22" y="1"/>
                    <a:pt x="22" y="3"/>
                  </a:cubicBezTo>
                  <a:cubicBezTo>
                    <a:pt x="22" y="5"/>
                    <a:pt x="20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6" name="Freeform 452">
              <a:extLst>
                <a:ext uri="{FF2B5EF4-FFF2-40B4-BE49-F238E27FC236}">
                  <a16:creationId xmlns:a16="http://schemas.microsoft.com/office/drawing/2014/main" id="{739B1189-2C8E-189B-6786-7ED4DE944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40772" y="1386563"/>
              <a:ext cx="55827" cy="38382"/>
            </a:xfrm>
            <a:custGeom>
              <a:avLst/>
              <a:gdLst>
                <a:gd name="T0" fmla="*/ 4 w 21"/>
                <a:gd name="T1" fmla="*/ 15 h 15"/>
                <a:gd name="T2" fmla="*/ 1 w 21"/>
                <a:gd name="T3" fmla="*/ 13 h 15"/>
                <a:gd name="T4" fmla="*/ 3 w 21"/>
                <a:gd name="T5" fmla="*/ 8 h 15"/>
                <a:gd name="T6" fmla="*/ 15 w 21"/>
                <a:gd name="T7" fmla="*/ 1 h 15"/>
                <a:gd name="T8" fmla="*/ 20 w 21"/>
                <a:gd name="T9" fmla="*/ 2 h 15"/>
                <a:gd name="T10" fmla="*/ 18 w 21"/>
                <a:gd name="T11" fmla="*/ 7 h 15"/>
                <a:gd name="T12" fmla="*/ 6 w 21"/>
                <a:gd name="T13" fmla="*/ 14 h 15"/>
                <a:gd name="T14" fmla="*/ 4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4" y="15"/>
                  </a:moveTo>
                  <a:cubicBezTo>
                    <a:pt x="3" y="15"/>
                    <a:pt x="2" y="14"/>
                    <a:pt x="1" y="13"/>
                  </a:cubicBezTo>
                  <a:cubicBezTo>
                    <a:pt x="0" y="11"/>
                    <a:pt x="1" y="9"/>
                    <a:pt x="3" y="8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7" y="0"/>
                    <a:pt x="19" y="1"/>
                    <a:pt x="20" y="2"/>
                  </a:cubicBezTo>
                  <a:cubicBezTo>
                    <a:pt x="21" y="4"/>
                    <a:pt x="20" y="6"/>
                    <a:pt x="18" y="7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5"/>
                    <a:pt x="5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7" name="Freeform 453">
              <a:extLst>
                <a:ext uri="{FF2B5EF4-FFF2-40B4-BE49-F238E27FC236}">
                  <a16:creationId xmlns:a16="http://schemas.microsoft.com/office/drawing/2014/main" id="{FF10CCDD-0E60-F151-1EEF-2E41791164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50053" y="1463324"/>
              <a:ext cx="38382" cy="52339"/>
            </a:xfrm>
            <a:custGeom>
              <a:avLst/>
              <a:gdLst>
                <a:gd name="T0" fmla="*/ 4 w 15"/>
                <a:gd name="T1" fmla="*/ 20 h 20"/>
                <a:gd name="T2" fmla="*/ 2 w 15"/>
                <a:gd name="T3" fmla="*/ 19 h 20"/>
                <a:gd name="T4" fmla="*/ 1 w 15"/>
                <a:gd name="T5" fmla="*/ 14 h 20"/>
                <a:gd name="T6" fmla="*/ 8 w 15"/>
                <a:gd name="T7" fmla="*/ 2 h 20"/>
                <a:gd name="T8" fmla="*/ 13 w 15"/>
                <a:gd name="T9" fmla="*/ 1 h 20"/>
                <a:gd name="T10" fmla="*/ 14 w 15"/>
                <a:gd name="T11" fmla="*/ 6 h 20"/>
                <a:gd name="T12" fmla="*/ 7 w 15"/>
                <a:gd name="T13" fmla="*/ 18 h 20"/>
                <a:gd name="T14" fmla="*/ 4 w 15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20">
                  <a:moveTo>
                    <a:pt x="4" y="20"/>
                  </a:moveTo>
                  <a:cubicBezTo>
                    <a:pt x="4" y="20"/>
                    <a:pt x="3" y="20"/>
                    <a:pt x="2" y="19"/>
                  </a:cubicBezTo>
                  <a:cubicBezTo>
                    <a:pt x="1" y="18"/>
                    <a:pt x="0" y="16"/>
                    <a:pt x="1" y="14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5" y="2"/>
                    <a:pt x="15" y="4"/>
                    <a:pt x="14" y="6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9"/>
                    <a:pt x="6" y="20"/>
                    <a:pt x="4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8" name="Freeform 454">
              <a:extLst>
                <a:ext uri="{FF2B5EF4-FFF2-40B4-BE49-F238E27FC236}">
                  <a16:creationId xmlns:a16="http://schemas.microsoft.com/office/drawing/2014/main" id="{885EB5D4-2299-89DB-659F-304276B32DA9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1491238"/>
              <a:ext cx="20935" cy="55827"/>
            </a:xfrm>
            <a:custGeom>
              <a:avLst/>
              <a:gdLst>
                <a:gd name="T0" fmla="*/ 3 w 7"/>
                <a:gd name="T1" fmla="*/ 21 h 21"/>
                <a:gd name="T2" fmla="*/ 0 w 7"/>
                <a:gd name="T3" fmla="*/ 17 h 21"/>
                <a:gd name="T4" fmla="*/ 0 w 7"/>
                <a:gd name="T5" fmla="*/ 3 h 21"/>
                <a:gd name="T6" fmla="*/ 3 w 7"/>
                <a:gd name="T7" fmla="*/ 0 h 21"/>
                <a:gd name="T8" fmla="*/ 7 w 7"/>
                <a:gd name="T9" fmla="*/ 3 h 21"/>
                <a:gd name="T10" fmla="*/ 7 w 7"/>
                <a:gd name="T11" fmla="*/ 17 h 21"/>
                <a:gd name="T12" fmla="*/ 3 w 7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1">
                  <a:moveTo>
                    <a:pt x="3" y="21"/>
                  </a:moveTo>
                  <a:cubicBezTo>
                    <a:pt x="1" y="21"/>
                    <a:pt x="0" y="19"/>
                    <a:pt x="0" y="1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9"/>
                    <a:pt x="5" y="21"/>
                    <a:pt x="3" y="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9" name="Freeform 455">
              <a:extLst>
                <a:ext uri="{FF2B5EF4-FFF2-40B4-BE49-F238E27FC236}">
                  <a16:creationId xmlns:a16="http://schemas.microsoft.com/office/drawing/2014/main" id="{7B351887-8FDC-2BF2-5EC7-CDB8694B32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26746" y="1463324"/>
              <a:ext cx="41870" cy="52339"/>
            </a:xfrm>
            <a:custGeom>
              <a:avLst/>
              <a:gdLst>
                <a:gd name="T0" fmla="*/ 12 w 16"/>
                <a:gd name="T1" fmla="*/ 20 h 20"/>
                <a:gd name="T2" fmla="*/ 8 w 16"/>
                <a:gd name="T3" fmla="*/ 18 h 20"/>
                <a:gd name="T4" fmla="*/ 1 w 16"/>
                <a:gd name="T5" fmla="*/ 6 h 20"/>
                <a:gd name="T6" fmla="*/ 3 w 16"/>
                <a:gd name="T7" fmla="*/ 1 h 20"/>
                <a:gd name="T8" fmla="*/ 8 w 16"/>
                <a:gd name="T9" fmla="*/ 2 h 20"/>
                <a:gd name="T10" fmla="*/ 15 w 16"/>
                <a:gd name="T11" fmla="*/ 14 h 20"/>
                <a:gd name="T12" fmla="*/ 13 w 16"/>
                <a:gd name="T13" fmla="*/ 19 h 20"/>
                <a:gd name="T14" fmla="*/ 12 w 16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20">
                  <a:moveTo>
                    <a:pt x="12" y="20"/>
                  </a:moveTo>
                  <a:cubicBezTo>
                    <a:pt x="10" y="20"/>
                    <a:pt x="9" y="19"/>
                    <a:pt x="8" y="18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6" y="16"/>
                    <a:pt x="15" y="18"/>
                    <a:pt x="13" y="19"/>
                  </a:cubicBezTo>
                  <a:cubicBezTo>
                    <a:pt x="13" y="20"/>
                    <a:pt x="12" y="20"/>
                    <a:pt x="12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0" name="Freeform 456">
              <a:extLst>
                <a:ext uri="{FF2B5EF4-FFF2-40B4-BE49-F238E27FC236}">
                  <a16:creationId xmlns:a16="http://schemas.microsoft.com/office/drawing/2014/main" id="{A92A61F7-A2BE-6866-2DAA-B06BFDD2C8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49985" y="1386563"/>
              <a:ext cx="55827" cy="38382"/>
            </a:xfrm>
            <a:custGeom>
              <a:avLst/>
              <a:gdLst>
                <a:gd name="T0" fmla="*/ 16 w 21"/>
                <a:gd name="T1" fmla="*/ 15 h 15"/>
                <a:gd name="T2" fmla="*/ 15 w 21"/>
                <a:gd name="T3" fmla="*/ 14 h 15"/>
                <a:gd name="T4" fmla="*/ 2 w 21"/>
                <a:gd name="T5" fmla="*/ 7 h 15"/>
                <a:gd name="T6" fmla="*/ 1 w 21"/>
                <a:gd name="T7" fmla="*/ 2 h 15"/>
                <a:gd name="T8" fmla="*/ 6 w 21"/>
                <a:gd name="T9" fmla="*/ 1 h 15"/>
                <a:gd name="T10" fmla="*/ 18 w 21"/>
                <a:gd name="T11" fmla="*/ 8 h 15"/>
                <a:gd name="T12" fmla="*/ 20 w 21"/>
                <a:gd name="T13" fmla="*/ 13 h 15"/>
                <a:gd name="T14" fmla="*/ 16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16" y="15"/>
                  </a:moveTo>
                  <a:cubicBezTo>
                    <a:pt x="16" y="15"/>
                    <a:pt x="15" y="15"/>
                    <a:pt x="15" y="14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20" y="9"/>
                    <a:pt x="21" y="11"/>
                    <a:pt x="20" y="13"/>
                  </a:cubicBezTo>
                  <a:cubicBezTo>
                    <a:pt x="19" y="14"/>
                    <a:pt x="18" y="15"/>
                    <a:pt x="1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1" name="Freeform 457">
              <a:extLst>
                <a:ext uri="{FF2B5EF4-FFF2-40B4-BE49-F238E27FC236}">
                  <a16:creationId xmlns:a16="http://schemas.microsoft.com/office/drawing/2014/main" id="{E538A9FF-CA78-9A12-7C33-21519E56C9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22071" y="1285376"/>
              <a:ext cx="55827" cy="20935"/>
            </a:xfrm>
            <a:custGeom>
              <a:avLst/>
              <a:gdLst>
                <a:gd name="T0" fmla="*/ 18 w 21"/>
                <a:gd name="T1" fmla="*/ 7 h 7"/>
                <a:gd name="T2" fmla="*/ 4 w 21"/>
                <a:gd name="T3" fmla="*/ 7 h 7"/>
                <a:gd name="T4" fmla="*/ 0 w 21"/>
                <a:gd name="T5" fmla="*/ 3 h 7"/>
                <a:gd name="T6" fmla="*/ 4 w 21"/>
                <a:gd name="T7" fmla="*/ 0 h 7"/>
                <a:gd name="T8" fmla="*/ 18 w 21"/>
                <a:gd name="T9" fmla="*/ 0 h 7"/>
                <a:gd name="T10" fmla="*/ 21 w 21"/>
                <a:gd name="T11" fmla="*/ 3 h 7"/>
                <a:gd name="T12" fmla="*/ 18 w 21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7">
                  <a:moveTo>
                    <a:pt x="18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0" y="0"/>
                    <a:pt x="21" y="1"/>
                    <a:pt x="21" y="3"/>
                  </a:cubicBezTo>
                  <a:cubicBezTo>
                    <a:pt x="21" y="5"/>
                    <a:pt x="20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2" name="Freeform 458">
              <a:extLst>
                <a:ext uri="{FF2B5EF4-FFF2-40B4-BE49-F238E27FC236}">
                  <a16:creationId xmlns:a16="http://schemas.microsoft.com/office/drawing/2014/main" id="{B55EE807-6C75-433A-26B5-6C95BD312C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49985" y="1163256"/>
              <a:ext cx="55827" cy="38382"/>
            </a:xfrm>
            <a:custGeom>
              <a:avLst/>
              <a:gdLst>
                <a:gd name="T0" fmla="*/ 4 w 21"/>
                <a:gd name="T1" fmla="*/ 15 h 15"/>
                <a:gd name="T2" fmla="*/ 1 w 21"/>
                <a:gd name="T3" fmla="*/ 13 h 15"/>
                <a:gd name="T4" fmla="*/ 2 w 21"/>
                <a:gd name="T5" fmla="*/ 8 h 15"/>
                <a:gd name="T6" fmla="*/ 15 w 21"/>
                <a:gd name="T7" fmla="*/ 1 h 15"/>
                <a:gd name="T8" fmla="*/ 20 w 21"/>
                <a:gd name="T9" fmla="*/ 2 h 15"/>
                <a:gd name="T10" fmla="*/ 18 w 21"/>
                <a:gd name="T11" fmla="*/ 7 h 15"/>
                <a:gd name="T12" fmla="*/ 6 w 21"/>
                <a:gd name="T13" fmla="*/ 14 h 15"/>
                <a:gd name="T14" fmla="*/ 4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4" y="15"/>
                  </a:moveTo>
                  <a:cubicBezTo>
                    <a:pt x="3" y="15"/>
                    <a:pt x="2" y="14"/>
                    <a:pt x="1" y="13"/>
                  </a:cubicBezTo>
                  <a:cubicBezTo>
                    <a:pt x="0" y="11"/>
                    <a:pt x="1" y="9"/>
                    <a:pt x="2" y="8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6" y="0"/>
                    <a:pt x="19" y="0"/>
                    <a:pt x="20" y="2"/>
                  </a:cubicBezTo>
                  <a:cubicBezTo>
                    <a:pt x="21" y="4"/>
                    <a:pt x="20" y="6"/>
                    <a:pt x="18" y="7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5" y="14"/>
                    <a:pt x="5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3" name="Freeform 459">
              <a:extLst>
                <a:ext uri="{FF2B5EF4-FFF2-40B4-BE49-F238E27FC236}">
                  <a16:creationId xmlns:a16="http://schemas.microsoft.com/office/drawing/2014/main" id="{A2663FB8-248D-F4E8-7220-EB55F6F9561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26746" y="1072537"/>
              <a:ext cx="41870" cy="52339"/>
            </a:xfrm>
            <a:custGeom>
              <a:avLst/>
              <a:gdLst>
                <a:gd name="T0" fmla="*/ 5 w 16"/>
                <a:gd name="T1" fmla="*/ 20 h 20"/>
                <a:gd name="T2" fmla="*/ 3 w 16"/>
                <a:gd name="T3" fmla="*/ 20 h 20"/>
                <a:gd name="T4" fmla="*/ 1 w 16"/>
                <a:gd name="T5" fmla="*/ 15 h 20"/>
                <a:gd name="T6" fmla="*/ 8 w 16"/>
                <a:gd name="T7" fmla="*/ 2 h 20"/>
                <a:gd name="T8" fmla="*/ 13 w 16"/>
                <a:gd name="T9" fmla="*/ 1 h 20"/>
                <a:gd name="T10" fmla="*/ 15 w 16"/>
                <a:gd name="T11" fmla="*/ 6 h 20"/>
                <a:gd name="T12" fmla="*/ 8 w 16"/>
                <a:gd name="T13" fmla="*/ 18 h 20"/>
                <a:gd name="T14" fmla="*/ 5 w 16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20">
                  <a:moveTo>
                    <a:pt x="5" y="20"/>
                  </a:moveTo>
                  <a:cubicBezTo>
                    <a:pt x="4" y="20"/>
                    <a:pt x="3" y="20"/>
                    <a:pt x="3" y="20"/>
                  </a:cubicBezTo>
                  <a:cubicBezTo>
                    <a:pt x="1" y="19"/>
                    <a:pt x="0" y="16"/>
                    <a:pt x="1" y="15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9" y="1"/>
                    <a:pt x="12" y="0"/>
                    <a:pt x="13" y="1"/>
                  </a:cubicBezTo>
                  <a:cubicBezTo>
                    <a:pt x="15" y="2"/>
                    <a:pt x="16" y="4"/>
                    <a:pt x="15" y="6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7" y="19"/>
                    <a:pt x="6" y="20"/>
                    <a:pt x="5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4" name="Freeform 460">
              <a:extLst>
                <a:ext uri="{FF2B5EF4-FFF2-40B4-BE49-F238E27FC236}">
                  <a16:creationId xmlns:a16="http://schemas.microsoft.com/office/drawing/2014/main" id="{4A1DFF90-336C-2DA0-6EC2-CD8C66FF81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1149299"/>
              <a:ext cx="108165" cy="157014"/>
            </a:xfrm>
            <a:custGeom>
              <a:avLst/>
              <a:gdLst>
                <a:gd name="T0" fmla="*/ 3 w 41"/>
                <a:gd name="T1" fmla="*/ 60 h 60"/>
                <a:gd name="T2" fmla="*/ 2 w 41"/>
                <a:gd name="T3" fmla="*/ 59 h 60"/>
                <a:gd name="T4" fmla="*/ 0 w 41"/>
                <a:gd name="T5" fmla="*/ 56 h 60"/>
                <a:gd name="T6" fmla="*/ 0 w 41"/>
                <a:gd name="T7" fmla="*/ 3 h 60"/>
                <a:gd name="T8" fmla="*/ 3 w 41"/>
                <a:gd name="T9" fmla="*/ 0 h 60"/>
                <a:gd name="T10" fmla="*/ 7 w 41"/>
                <a:gd name="T11" fmla="*/ 3 h 60"/>
                <a:gd name="T12" fmla="*/ 7 w 41"/>
                <a:gd name="T13" fmla="*/ 50 h 60"/>
                <a:gd name="T14" fmla="*/ 35 w 41"/>
                <a:gd name="T15" fmla="*/ 34 h 60"/>
                <a:gd name="T16" fmla="*/ 40 w 41"/>
                <a:gd name="T17" fmla="*/ 35 h 60"/>
                <a:gd name="T18" fmla="*/ 38 w 41"/>
                <a:gd name="T19" fmla="*/ 40 h 60"/>
                <a:gd name="T20" fmla="*/ 5 w 41"/>
                <a:gd name="T21" fmla="*/ 59 h 60"/>
                <a:gd name="T22" fmla="*/ 3 w 41"/>
                <a:gd name="T2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" h="60">
                  <a:moveTo>
                    <a:pt x="3" y="60"/>
                  </a:moveTo>
                  <a:cubicBezTo>
                    <a:pt x="3" y="60"/>
                    <a:pt x="2" y="60"/>
                    <a:pt x="2" y="59"/>
                  </a:cubicBezTo>
                  <a:cubicBezTo>
                    <a:pt x="1" y="59"/>
                    <a:pt x="0" y="57"/>
                    <a:pt x="0" y="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6" y="33"/>
                    <a:pt x="39" y="33"/>
                    <a:pt x="40" y="35"/>
                  </a:cubicBezTo>
                  <a:cubicBezTo>
                    <a:pt x="41" y="37"/>
                    <a:pt x="40" y="39"/>
                    <a:pt x="38" y="40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5" y="60"/>
                    <a:pt x="4" y="60"/>
                    <a:pt x="3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0" name="Shape2_20200717_154439">
            <a:extLst>
              <a:ext uri="{FF2B5EF4-FFF2-40B4-BE49-F238E27FC236}">
                <a16:creationId xmlns:a16="http://schemas.microsoft.com/office/drawing/2014/main" id="{08666F48-24E1-81FE-BCFE-DEE5635A24B6}"/>
              </a:ext>
            </a:extLst>
          </p:cNvPr>
          <p:cNvGrpSpPr>
            <a:grpSpLocks noChangeAspect="1"/>
          </p:cNvGrpSpPr>
          <p:nvPr/>
        </p:nvGrpSpPr>
        <p:grpSpPr>
          <a:xfrm>
            <a:off x="556260" y="1242036"/>
            <a:ext cx="635029" cy="547802"/>
            <a:chOff x="-5703302" y="1020198"/>
            <a:chExt cx="635029" cy="547802"/>
          </a:xfrm>
          <a:solidFill>
            <a:schemeClr val="accent1"/>
          </a:solidFill>
        </p:grpSpPr>
        <p:sp>
          <p:nvSpPr>
            <p:cNvPr id="259" name="Freeform 461">
              <a:extLst>
                <a:ext uri="{FF2B5EF4-FFF2-40B4-BE49-F238E27FC236}">
                  <a16:creationId xmlns:a16="http://schemas.microsoft.com/office/drawing/2014/main" id="{15357180-451C-32D3-B4C4-7C6BBF02F7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03302" y="1173722"/>
              <a:ext cx="635029" cy="394278"/>
            </a:xfrm>
            <a:custGeom>
              <a:avLst/>
              <a:gdLst>
                <a:gd name="T0" fmla="*/ 232 w 242"/>
                <a:gd name="T1" fmla="*/ 150 h 150"/>
                <a:gd name="T2" fmla="*/ 10 w 242"/>
                <a:gd name="T3" fmla="*/ 150 h 150"/>
                <a:gd name="T4" fmla="*/ 0 w 242"/>
                <a:gd name="T5" fmla="*/ 140 h 150"/>
                <a:gd name="T6" fmla="*/ 0 w 242"/>
                <a:gd name="T7" fmla="*/ 4 h 150"/>
                <a:gd name="T8" fmla="*/ 3 w 242"/>
                <a:gd name="T9" fmla="*/ 0 h 150"/>
                <a:gd name="T10" fmla="*/ 238 w 242"/>
                <a:gd name="T11" fmla="*/ 0 h 150"/>
                <a:gd name="T12" fmla="*/ 242 w 242"/>
                <a:gd name="T13" fmla="*/ 4 h 150"/>
                <a:gd name="T14" fmla="*/ 242 w 242"/>
                <a:gd name="T15" fmla="*/ 140 h 150"/>
                <a:gd name="T16" fmla="*/ 232 w 242"/>
                <a:gd name="T17" fmla="*/ 150 h 150"/>
                <a:gd name="T18" fmla="*/ 7 w 242"/>
                <a:gd name="T19" fmla="*/ 8 h 150"/>
                <a:gd name="T20" fmla="*/ 7 w 242"/>
                <a:gd name="T21" fmla="*/ 140 h 150"/>
                <a:gd name="T22" fmla="*/ 10 w 242"/>
                <a:gd name="T23" fmla="*/ 143 h 150"/>
                <a:gd name="T24" fmla="*/ 232 w 242"/>
                <a:gd name="T25" fmla="*/ 143 h 150"/>
                <a:gd name="T26" fmla="*/ 234 w 242"/>
                <a:gd name="T27" fmla="*/ 140 h 150"/>
                <a:gd name="T28" fmla="*/ 234 w 242"/>
                <a:gd name="T29" fmla="*/ 8 h 150"/>
                <a:gd name="T30" fmla="*/ 7 w 242"/>
                <a:gd name="T31" fmla="*/ 8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2" h="150">
                  <a:moveTo>
                    <a:pt x="232" y="150"/>
                  </a:moveTo>
                  <a:cubicBezTo>
                    <a:pt x="10" y="150"/>
                    <a:pt x="10" y="150"/>
                    <a:pt x="10" y="150"/>
                  </a:cubicBezTo>
                  <a:cubicBezTo>
                    <a:pt x="4" y="150"/>
                    <a:pt x="0" y="146"/>
                    <a:pt x="0" y="14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40" y="0"/>
                    <a:pt x="242" y="2"/>
                    <a:pt x="242" y="4"/>
                  </a:cubicBezTo>
                  <a:cubicBezTo>
                    <a:pt x="242" y="140"/>
                    <a:pt x="242" y="140"/>
                    <a:pt x="242" y="140"/>
                  </a:cubicBezTo>
                  <a:cubicBezTo>
                    <a:pt x="242" y="146"/>
                    <a:pt x="237" y="150"/>
                    <a:pt x="232" y="150"/>
                  </a:cubicBezTo>
                  <a:close/>
                  <a:moveTo>
                    <a:pt x="7" y="8"/>
                  </a:moveTo>
                  <a:cubicBezTo>
                    <a:pt x="7" y="140"/>
                    <a:pt x="7" y="140"/>
                    <a:pt x="7" y="140"/>
                  </a:cubicBezTo>
                  <a:cubicBezTo>
                    <a:pt x="7" y="142"/>
                    <a:pt x="8" y="143"/>
                    <a:pt x="10" y="143"/>
                  </a:cubicBezTo>
                  <a:cubicBezTo>
                    <a:pt x="232" y="143"/>
                    <a:pt x="232" y="143"/>
                    <a:pt x="232" y="143"/>
                  </a:cubicBezTo>
                  <a:cubicBezTo>
                    <a:pt x="233" y="143"/>
                    <a:pt x="234" y="142"/>
                    <a:pt x="234" y="140"/>
                  </a:cubicBezTo>
                  <a:cubicBezTo>
                    <a:pt x="234" y="8"/>
                    <a:pt x="234" y="8"/>
                    <a:pt x="234" y="8"/>
                  </a:cubicBezTo>
                  <a:lnTo>
                    <a:pt x="7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0" name="Freeform 462">
              <a:extLst>
                <a:ext uri="{FF2B5EF4-FFF2-40B4-BE49-F238E27FC236}">
                  <a16:creationId xmlns:a16="http://schemas.microsoft.com/office/drawing/2014/main" id="{834095CB-C224-59AE-5B49-9F5CCCA16D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03302" y="1079515"/>
              <a:ext cx="635029" cy="115144"/>
            </a:xfrm>
            <a:custGeom>
              <a:avLst/>
              <a:gdLst>
                <a:gd name="T0" fmla="*/ 238 w 242"/>
                <a:gd name="T1" fmla="*/ 44 h 44"/>
                <a:gd name="T2" fmla="*/ 3 w 242"/>
                <a:gd name="T3" fmla="*/ 44 h 44"/>
                <a:gd name="T4" fmla="*/ 0 w 242"/>
                <a:gd name="T5" fmla="*/ 40 h 44"/>
                <a:gd name="T6" fmla="*/ 0 w 242"/>
                <a:gd name="T7" fmla="*/ 10 h 44"/>
                <a:gd name="T8" fmla="*/ 10 w 242"/>
                <a:gd name="T9" fmla="*/ 0 h 44"/>
                <a:gd name="T10" fmla="*/ 38 w 242"/>
                <a:gd name="T11" fmla="*/ 0 h 44"/>
                <a:gd name="T12" fmla="*/ 41 w 242"/>
                <a:gd name="T13" fmla="*/ 4 h 44"/>
                <a:gd name="T14" fmla="*/ 41 w 242"/>
                <a:gd name="T15" fmla="*/ 10 h 44"/>
                <a:gd name="T16" fmla="*/ 51 w 242"/>
                <a:gd name="T17" fmla="*/ 19 h 44"/>
                <a:gd name="T18" fmla="*/ 60 w 242"/>
                <a:gd name="T19" fmla="*/ 10 h 44"/>
                <a:gd name="T20" fmla="*/ 60 w 242"/>
                <a:gd name="T21" fmla="*/ 4 h 44"/>
                <a:gd name="T22" fmla="*/ 63 w 242"/>
                <a:gd name="T23" fmla="*/ 0 h 44"/>
                <a:gd name="T24" fmla="*/ 178 w 242"/>
                <a:gd name="T25" fmla="*/ 0 h 44"/>
                <a:gd name="T26" fmla="*/ 182 w 242"/>
                <a:gd name="T27" fmla="*/ 4 h 44"/>
                <a:gd name="T28" fmla="*/ 182 w 242"/>
                <a:gd name="T29" fmla="*/ 10 h 44"/>
                <a:gd name="T30" fmla="*/ 191 w 242"/>
                <a:gd name="T31" fmla="*/ 19 h 44"/>
                <a:gd name="T32" fmla="*/ 200 w 242"/>
                <a:gd name="T33" fmla="*/ 10 h 44"/>
                <a:gd name="T34" fmla="*/ 200 w 242"/>
                <a:gd name="T35" fmla="*/ 4 h 44"/>
                <a:gd name="T36" fmla="*/ 203 w 242"/>
                <a:gd name="T37" fmla="*/ 0 h 44"/>
                <a:gd name="T38" fmla="*/ 232 w 242"/>
                <a:gd name="T39" fmla="*/ 0 h 44"/>
                <a:gd name="T40" fmla="*/ 242 w 242"/>
                <a:gd name="T41" fmla="*/ 10 h 44"/>
                <a:gd name="T42" fmla="*/ 242 w 242"/>
                <a:gd name="T43" fmla="*/ 40 h 44"/>
                <a:gd name="T44" fmla="*/ 238 w 242"/>
                <a:gd name="T45" fmla="*/ 44 h 44"/>
                <a:gd name="T46" fmla="*/ 7 w 242"/>
                <a:gd name="T47" fmla="*/ 36 h 44"/>
                <a:gd name="T48" fmla="*/ 234 w 242"/>
                <a:gd name="T49" fmla="*/ 36 h 44"/>
                <a:gd name="T50" fmla="*/ 234 w 242"/>
                <a:gd name="T51" fmla="*/ 10 h 44"/>
                <a:gd name="T52" fmla="*/ 232 w 242"/>
                <a:gd name="T53" fmla="*/ 8 h 44"/>
                <a:gd name="T54" fmla="*/ 207 w 242"/>
                <a:gd name="T55" fmla="*/ 8 h 44"/>
                <a:gd name="T56" fmla="*/ 207 w 242"/>
                <a:gd name="T57" fmla="*/ 10 h 44"/>
                <a:gd name="T58" fmla="*/ 191 w 242"/>
                <a:gd name="T59" fmla="*/ 26 h 44"/>
                <a:gd name="T60" fmla="*/ 175 w 242"/>
                <a:gd name="T61" fmla="*/ 10 h 44"/>
                <a:gd name="T62" fmla="*/ 175 w 242"/>
                <a:gd name="T63" fmla="*/ 8 h 44"/>
                <a:gd name="T64" fmla="*/ 67 w 242"/>
                <a:gd name="T65" fmla="*/ 8 h 44"/>
                <a:gd name="T66" fmla="*/ 67 w 242"/>
                <a:gd name="T67" fmla="*/ 10 h 44"/>
                <a:gd name="T68" fmla="*/ 51 w 242"/>
                <a:gd name="T69" fmla="*/ 26 h 44"/>
                <a:gd name="T70" fmla="*/ 34 w 242"/>
                <a:gd name="T71" fmla="*/ 10 h 44"/>
                <a:gd name="T72" fmla="*/ 34 w 242"/>
                <a:gd name="T73" fmla="*/ 8 h 44"/>
                <a:gd name="T74" fmla="*/ 10 w 242"/>
                <a:gd name="T75" fmla="*/ 8 h 44"/>
                <a:gd name="T76" fmla="*/ 7 w 242"/>
                <a:gd name="T77" fmla="*/ 10 h 44"/>
                <a:gd name="T78" fmla="*/ 7 w 242"/>
                <a:gd name="T79" fmla="*/ 3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42" h="44">
                  <a:moveTo>
                    <a:pt x="238" y="44"/>
                  </a:moveTo>
                  <a:cubicBezTo>
                    <a:pt x="3" y="44"/>
                    <a:pt x="3" y="44"/>
                    <a:pt x="3" y="44"/>
                  </a:cubicBezTo>
                  <a:cubicBezTo>
                    <a:pt x="1" y="44"/>
                    <a:pt x="0" y="42"/>
                    <a:pt x="0" y="4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1" y="2"/>
                    <a:pt x="41" y="4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5"/>
                    <a:pt x="45" y="19"/>
                    <a:pt x="51" y="19"/>
                  </a:cubicBezTo>
                  <a:cubicBezTo>
                    <a:pt x="56" y="19"/>
                    <a:pt x="60" y="15"/>
                    <a:pt x="60" y="10"/>
                  </a:cubicBezTo>
                  <a:cubicBezTo>
                    <a:pt x="60" y="4"/>
                    <a:pt x="60" y="4"/>
                    <a:pt x="60" y="4"/>
                  </a:cubicBezTo>
                  <a:cubicBezTo>
                    <a:pt x="60" y="2"/>
                    <a:pt x="61" y="0"/>
                    <a:pt x="63" y="0"/>
                  </a:cubicBezTo>
                  <a:cubicBezTo>
                    <a:pt x="178" y="0"/>
                    <a:pt x="178" y="0"/>
                    <a:pt x="178" y="0"/>
                  </a:cubicBezTo>
                  <a:cubicBezTo>
                    <a:pt x="180" y="0"/>
                    <a:pt x="182" y="2"/>
                    <a:pt x="182" y="4"/>
                  </a:cubicBezTo>
                  <a:cubicBezTo>
                    <a:pt x="182" y="10"/>
                    <a:pt x="182" y="10"/>
                    <a:pt x="182" y="10"/>
                  </a:cubicBezTo>
                  <a:cubicBezTo>
                    <a:pt x="182" y="15"/>
                    <a:pt x="186" y="19"/>
                    <a:pt x="191" y="19"/>
                  </a:cubicBezTo>
                  <a:cubicBezTo>
                    <a:pt x="196" y="19"/>
                    <a:pt x="200" y="15"/>
                    <a:pt x="200" y="10"/>
                  </a:cubicBezTo>
                  <a:cubicBezTo>
                    <a:pt x="200" y="4"/>
                    <a:pt x="200" y="4"/>
                    <a:pt x="200" y="4"/>
                  </a:cubicBezTo>
                  <a:cubicBezTo>
                    <a:pt x="200" y="2"/>
                    <a:pt x="202" y="0"/>
                    <a:pt x="203" y="0"/>
                  </a:cubicBezTo>
                  <a:cubicBezTo>
                    <a:pt x="232" y="0"/>
                    <a:pt x="232" y="0"/>
                    <a:pt x="232" y="0"/>
                  </a:cubicBezTo>
                  <a:cubicBezTo>
                    <a:pt x="237" y="0"/>
                    <a:pt x="242" y="5"/>
                    <a:pt x="242" y="10"/>
                  </a:cubicBezTo>
                  <a:cubicBezTo>
                    <a:pt x="242" y="40"/>
                    <a:pt x="242" y="40"/>
                    <a:pt x="242" y="40"/>
                  </a:cubicBezTo>
                  <a:cubicBezTo>
                    <a:pt x="242" y="42"/>
                    <a:pt x="240" y="44"/>
                    <a:pt x="238" y="44"/>
                  </a:cubicBezTo>
                  <a:close/>
                  <a:moveTo>
                    <a:pt x="7" y="36"/>
                  </a:moveTo>
                  <a:cubicBezTo>
                    <a:pt x="234" y="36"/>
                    <a:pt x="234" y="36"/>
                    <a:pt x="234" y="36"/>
                  </a:cubicBezTo>
                  <a:cubicBezTo>
                    <a:pt x="234" y="10"/>
                    <a:pt x="234" y="10"/>
                    <a:pt x="234" y="10"/>
                  </a:cubicBezTo>
                  <a:cubicBezTo>
                    <a:pt x="234" y="9"/>
                    <a:pt x="233" y="8"/>
                    <a:pt x="232" y="8"/>
                  </a:cubicBezTo>
                  <a:cubicBezTo>
                    <a:pt x="207" y="8"/>
                    <a:pt x="207" y="8"/>
                    <a:pt x="207" y="8"/>
                  </a:cubicBezTo>
                  <a:cubicBezTo>
                    <a:pt x="207" y="10"/>
                    <a:pt x="207" y="10"/>
                    <a:pt x="207" y="10"/>
                  </a:cubicBezTo>
                  <a:cubicBezTo>
                    <a:pt x="207" y="19"/>
                    <a:pt x="200" y="26"/>
                    <a:pt x="191" y="26"/>
                  </a:cubicBezTo>
                  <a:cubicBezTo>
                    <a:pt x="182" y="26"/>
                    <a:pt x="175" y="19"/>
                    <a:pt x="175" y="10"/>
                  </a:cubicBezTo>
                  <a:cubicBezTo>
                    <a:pt x="175" y="8"/>
                    <a:pt x="175" y="8"/>
                    <a:pt x="175" y="8"/>
                  </a:cubicBezTo>
                  <a:cubicBezTo>
                    <a:pt x="67" y="8"/>
                    <a:pt x="67" y="8"/>
                    <a:pt x="67" y="8"/>
                  </a:cubicBezTo>
                  <a:cubicBezTo>
                    <a:pt x="67" y="10"/>
                    <a:pt x="67" y="10"/>
                    <a:pt x="67" y="10"/>
                  </a:cubicBezTo>
                  <a:cubicBezTo>
                    <a:pt x="67" y="19"/>
                    <a:pt x="59" y="26"/>
                    <a:pt x="51" y="26"/>
                  </a:cubicBezTo>
                  <a:cubicBezTo>
                    <a:pt x="42" y="26"/>
                    <a:pt x="34" y="19"/>
                    <a:pt x="34" y="10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8" y="8"/>
                    <a:pt x="7" y="9"/>
                    <a:pt x="7" y="10"/>
                  </a:cubicBezTo>
                  <a:lnTo>
                    <a:pt x="7" y="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1" name="Freeform 463">
              <a:extLst>
                <a:ext uri="{FF2B5EF4-FFF2-40B4-BE49-F238E27FC236}">
                  <a16:creationId xmlns:a16="http://schemas.microsoft.com/office/drawing/2014/main" id="{C6C80602-B0DA-E8D5-D68C-467CAF0419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12583" y="1020198"/>
              <a:ext cx="87230" cy="129100"/>
            </a:xfrm>
            <a:custGeom>
              <a:avLst/>
              <a:gdLst>
                <a:gd name="T0" fmla="*/ 17 w 33"/>
                <a:gd name="T1" fmla="*/ 48 h 48"/>
                <a:gd name="T2" fmla="*/ 0 w 33"/>
                <a:gd name="T3" fmla="*/ 32 h 48"/>
                <a:gd name="T4" fmla="*/ 0 w 33"/>
                <a:gd name="T5" fmla="*/ 17 h 48"/>
                <a:gd name="T6" fmla="*/ 17 w 33"/>
                <a:gd name="T7" fmla="*/ 0 h 48"/>
                <a:gd name="T8" fmla="*/ 33 w 33"/>
                <a:gd name="T9" fmla="*/ 17 h 48"/>
                <a:gd name="T10" fmla="*/ 33 w 33"/>
                <a:gd name="T11" fmla="*/ 32 h 48"/>
                <a:gd name="T12" fmla="*/ 17 w 33"/>
                <a:gd name="T13" fmla="*/ 48 h 48"/>
                <a:gd name="T14" fmla="*/ 17 w 33"/>
                <a:gd name="T15" fmla="*/ 7 h 48"/>
                <a:gd name="T16" fmla="*/ 7 w 33"/>
                <a:gd name="T17" fmla="*/ 17 h 48"/>
                <a:gd name="T18" fmla="*/ 7 w 33"/>
                <a:gd name="T19" fmla="*/ 32 h 48"/>
                <a:gd name="T20" fmla="*/ 17 w 33"/>
                <a:gd name="T21" fmla="*/ 41 h 48"/>
                <a:gd name="T22" fmla="*/ 26 w 33"/>
                <a:gd name="T23" fmla="*/ 32 h 48"/>
                <a:gd name="T24" fmla="*/ 26 w 33"/>
                <a:gd name="T25" fmla="*/ 17 h 48"/>
                <a:gd name="T26" fmla="*/ 17 w 33"/>
                <a:gd name="T27" fmla="*/ 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" h="48">
                  <a:moveTo>
                    <a:pt x="17" y="48"/>
                  </a:moveTo>
                  <a:cubicBezTo>
                    <a:pt x="8" y="48"/>
                    <a:pt x="0" y="41"/>
                    <a:pt x="0" y="3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5" y="0"/>
                    <a:pt x="33" y="8"/>
                    <a:pt x="33" y="17"/>
                  </a:cubicBezTo>
                  <a:cubicBezTo>
                    <a:pt x="33" y="32"/>
                    <a:pt x="33" y="32"/>
                    <a:pt x="33" y="32"/>
                  </a:cubicBezTo>
                  <a:cubicBezTo>
                    <a:pt x="33" y="41"/>
                    <a:pt x="25" y="48"/>
                    <a:pt x="17" y="48"/>
                  </a:cubicBezTo>
                  <a:close/>
                  <a:moveTo>
                    <a:pt x="17" y="7"/>
                  </a:moveTo>
                  <a:cubicBezTo>
                    <a:pt x="11" y="7"/>
                    <a:pt x="7" y="12"/>
                    <a:pt x="7" y="17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7" y="37"/>
                    <a:pt x="11" y="41"/>
                    <a:pt x="17" y="41"/>
                  </a:cubicBezTo>
                  <a:cubicBezTo>
                    <a:pt x="22" y="41"/>
                    <a:pt x="26" y="37"/>
                    <a:pt x="26" y="32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2"/>
                    <a:pt x="22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2" name="Freeform 464">
              <a:extLst>
                <a:ext uri="{FF2B5EF4-FFF2-40B4-BE49-F238E27FC236}">
                  <a16:creationId xmlns:a16="http://schemas.microsoft.com/office/drawing/2014/main" id="{6F8082EE-5506-2C76-2611-988F9AB0C6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42731" y="1020198"/>
              <a:ext cx="83740" cy="129100"/>
            </a:xfrm>
            <a:custGeom>
              <a:avLst/>
              <a:gdLst>
                <a:gd name="T0" fmla="*/ 16 w 32"/>
                <a:gd name="T1" fmla="*/ 48 h 48"/>
                <a:gd name="T2" fmla="*/ 0 w 32"/>
                <a:gd name="T3" fmla="*/ 32 h 48"/>
                <a:gd name="T4" fmla="*/ 0 w 32"/>
                <a:gd name="T5" fmla="*/ 17 h 48"/>
                <a:gd name="T6" fmla="*/ 16 w 32"/>
                <a:gd name="T7" fmla="*/ 0 h 48"/>
                <a:gd name="T8" fmla="*/ 32 w 32"/>
                <a:gd name="T9" fmla="*/ 17 h 48"/>
                <a:gd name="T10" fmla="*/ 32 w 32"/>
                <a:gd name="T11" fmla="*/ 32 h 48"/>
                <a:gd name="T12" fmla="*/ 16 w 32"/>
                <a:gd name="T13" fmla="*/ 48 h 48"/>
                <a:gd name="T14" fmla="*/ 16 w 32"/>
                <a:gd name="T15" fmla="*/ 7 h 48"/>
                <a:gd name="T16" fmla="*/ 7 w 32"/>
                <a:gd name="T17" fmla="*/ 17 h 48"/>
                <a:gd name="T18" fmla="*/ 7 w 32"/>
                <a:gd name="T19" fmla="*/ 32 h 48"/>
                <a:gd name="T20" fmla="*/ 16 w 32"/>
                <a:gd name="T21" fmla="*/ 41 h 48"/>
                <a:gd name="T22" fmla="*/ 25 w 32"/>
                <a:gd name="T23" fmla="*/ 32 h 48"/>
                <a:gd name="T24" fmla="*/ 25 w 32"/>
                <a:gd name="T25" fmla="*/ 17 h 48"/>
                <a:gd name="T26" fmla="*/ 16 w 32"/>
                <a:gd name="T27" fmla="*/ 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48">
                  <a:moveTo>
                    <a:pt x="16" y="48"/>
                  </a:moveTo>
                  <a:cubicBezTo>
                    <a:pt x="7" y="48"/>
                    <a:pt x="0" y="41"/>
                    <a:pt x="0" y="3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25" y="0"/>
                    <a:pt x="32" y="8"/>
                    <a:pt x="32" y="17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2" y="41"/>
                    <a:pt x="25" y="48"/>
                    <a:pt x="16" y="48"/>
                  </a:cubicBezTo>
                  <a:close/>
                  <a:moveTo>
                    <a:pt x="16" y="7"/>
                  </a:moveTo>
                  <a:cubicBezTo>
                    <a:pt x="11" y="7"/>
                    <a:pt x="7" y="12"/>
                    <a:pt x="7" y="17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7" y="37"/>
                    <a:pt x="11" y="41"/>
                    <a:pt x="16" y="41"/>
                  </a:cubicBezTo>
                  <a:cubicBezTo>
                    <a:pt x="21" y="41"/>
                    <a:pt x="25" y="37"/>
                    <a:pt x="25" y="32"/>
                  </a:cubicBezTo>
                  <a:cubicBezTo>
                    <a:pt x="25" y="17"/>
                    <a:pt x="25" y="17"/>
                    <a:pt x="25" y="17"/>
                  </a:cubicBezTo>
                  <a:cubicBezTo>
                    <a:pt x="25" y="12"/>
                    <a:pt x="21" y="7"/>
                    <a:pt x="1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3" name="Freeform 465">
              <a:extLst>
                <a:ext uri="{FF2B5EF4-FFF2-40B4-BE49-F238E27FC236}">
                  <a16:creationId xmlns:a16="http://schemas.microsoft.com/office/drawing/2014/main" id="{7D4252BF-A54F-9C1E-77E9-0B48332A10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40496" y="1257462"/>
              <a:ext cx="90718" cy="90718"/>
            </a:xfrm>
            <a:custGeom>
              <a:avLst/>
              <a:gdLst>
                <a:gd name="T0" fmla="*/ 31 w 34"/>
                <a:gd name="T1" fmla="*/ 34 h 34"/>
                <a:gd name="T2" fmla="*/ 3 w 34"/>
                <a:gd name="T3" fmla="*/ 34 h 34"/>
                <a:gd name="T4" fmla="*/ 0 w 34"/>
                <a:gd name="T5" fmla="*/ 31 h 34"/>
                <a:gd name="T6" fmla="*/ 0 w 34"/>
                <a:gd name="T7" fmla="*/ 3 h 34"/>
                <a:gd name="T8" fmla="*/ 3 w 34"/>
                <a:gd name="T9" fmla="*/ 0 h 34"/>
                <a:gd name="T10" fmla="*/ 31 w 34"/>
                <a:gd name="T11" fmla="*/ 0 h 34"/>
                <a:gd name="T12" fmla="*/ 34 w 34"/>
                <a:gd name="T13" fmla="*/ 3 h 34"/>
                <a:gd name="T14" fmla="*/ 34 w 34"/>
                <a:gd name="T15" fmla="*/ 31 h 34"/>
                <a:gd name="T16" fmla="*/ 31 w 34"/>
                <a:gd name="T17" fmla="*/ 34 h 34"/>
                <a:gd name="T18" fmla="*/ 7 w 34"/>
                <a:gd name="T19" fmla="*/ 27 h 34"/>
                <a:gd name="T20" fmla="*/ 27 w 34"/>
                <a:gd name="T21" fmla="*/ 27 h 34"/>
                <a:gd name="T22" fmla="*/ 27 w 34"/>
                <a:gd name="T23" fmla="*/ 7 h 34"/>
                <a:gd name="T24" fmla="*/ 7 w 34"/>
                <a:gd name="T25" fmla="*/ 7 h 34"/>
                <a:gd name="T26" fmla="*/ 7 w 34"/>
                <a:gd name="T27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" h="34">
                  <a:moveTo>
                    <a:pt x="31" y="34"/>
                  </a:moveTo>
                  <a:cubicBezTo>
                    <a:pt x="3" y="34"/>
                    <a:pt x="3" y="34"/>
                    <a:pt x="3" y="34"/>
                  </a:cubicBezTo>
                  <a:cubicBezTo>
                    <a:pt x="1" y="34"/>
                    <a:pt x="0" y="33"/>
                    <a:pt x="0" y="3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4" y="1"/>
                    <a:pt x="34" y="3"/>
                  </a:cubicBezTo>
                  <a:cubicBezTo>
                    <a:pt x="34" y="31"/>
                    <a:pt x="34" y="31"/>
                    <a:pt x="34" y="31"/>
                  </a:cubicBezTo>
                  <a:cubicBezTo>
                    <a:pt x="34" y="33"/>
                    <a:pt x="33" y="34"/>
                    <a:pt x="31" y="34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4" name="Freeform 466">
              <a:extLst>
                <a:ext uri="{FF2B5EF4-FFF2-40B4-BE49-F238E27FC236}">
                  <a16:creationId xmlns:a16="http://schemas.microsoft.com/office/drawing/2014/main" id="{52C1BA1D-030E-B403-E6D5-DC89C7794B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00930" y="1257462"/>
              <a:ext cx="90718" cy="90718"/>
            </a:xfrm>
            <a:custGeom>
              <a:avLst/>
              <a:gdLst>
                <a:gd name="T0" fmla="*/ 31 w 35"/>
                <a:gd name="T1" fmla="*/ 34 h 34"/>
                <a:gd name="T2" fmla="*/ 4 w 35"/>
                <a:gd name="T3" fmla="*/ 34 h 34"/>
                <a:gd name="T4" fmla="*/ 0 w 35"/>
                <a:gd name="T5" fmla="*/ 31 h 34"/>
                <a:gd name="T6" fmla="*/ 0 w 35"/>
                <a:gd name="T7" fmla="*/ 3 h 34"/>
                <a:gd name="T8" fmla="*/ 4 w 35"/>
                <a:gd name="T9" fmla="*/ 0 h 34"/>
                <a:gd name="T10" fmla="*/ 31 w 35"/>
                <a:gd name="T11" fmla="*/ 0 h 34"/>
                <a:gd name="T12" fmla="*/ 35 w 35"/>
                <a:gd name="T13" fmla="*/ 3 h 34"/>
                <a:gd name="T14" fmla="*/ 35 w 35"/>
                <a:gd name="T15" fmla="*/ 31 h 34"/>
                <a:gd name="T16" fmla="*/ 31 w 35"/>
                <a:gd name="T17" fmla="*/ 34 h 34"/>
                <a:gd name="T18" fmla="*/ 7 w 35"/>
                <a:gd name="T19" fmla="*/ 27 h 34"/>
                <a:gd name="T20" fmla="*/ 28 w 35"/>
                <a:gd name="T21" fmla="*/ 27 h 34"/>
                <a:gd name="T22" fmla="*/ 28 w 35"/>
                <a:gd name="T23" fmla="*/ 7 h 34"/>
                <a:gd name="T24" fmla="*/ 7 w 35"/>
                <a:gd name="T25" fmla="*/ 7 h 34"/>
                <a:gd name="T26" fmla="*/ 7 w 35"/>
                <a:gd name="T27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" h="34">
                  <a:moveTo>
                    <a:pt x="31" y="34"/>
                  </a:move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3"/>
                    <a:pt x="0" y="3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1"/>
                    <a:pt x="35" y="3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5" y="33"/>
                    <a:pt x="33" y="34"/>
                    <a:pt x="31" y="34"/>
                  </a:cubicBezTo>
                  <a:close/>
                  <a:moveTo>
                    <a:pt x="7" y="27"/>
                  </a:moveTo>
                  <a:cubicBezTo>
                    <a:pt x="28" y="27"/>
                    <a:pt x="28" y="27"/>
                    <a:pt x="28" y="27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5" name="Freeform 467">
              <a:extLst>
                <a:ext uri="{FF2B5EF4-FFF2-40B4-BE49-F238E27FC236}">
                  <a16:creationId xmlns:a16="http://schemas.microsoft.com/office/drawing/2014/main" id="{A8DD508A-11D8-58A8-0F42-E4DA4822EE9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357875" y="1257462"/>
              <a:ext cx="87230" cy="90718"/>
            </a:xfrm>
            <a:custGeom>
              <a:avLst/>
              <a:gdLst>
                <a:gd name="T0" fmla="*/ 31 w 34"/>
                <a:gd name="T1" fmla="*/ 34 h 34"/>
                <a:gd name="T2" fmla="*/ 3 w 34"/>
                <a:gd name="T3" fmla="*/ 34 h 34"/>
                <a:gd name="T4" fmla="*/ 0 w 34"/>
                <a:gd name="T5" fmla="*/ 31 h 34"/>
                <a:gd name="T6" fmla="*/ 0 w 34"/>
                <a:gd name="T7" fmla="*/ 3 h 34"/>
                <a:gd name="T8" fmla="*/ 3 w 34"/>
                <a:gd name="T9" fmla="*/ 0 h 34"/>
                <a:gd name="T10" fmla="*/ 31 w 34"/>
                <a:gd name="T11" fmla="*/ 0 h 34"/>
                <a:gd name="T12" fmla="*/ 34 w 34"/>
                <a:gd name="T13" fmla="*/ 3 h 34"/>
                <a:gd name="T14" fmla="*/ 34 w 34"/>
                <a:gd name="T15" fmla="*/ 31 h 34"/>
                <a:gd name="T16" fmla="*/ 31 w 34"/>
                <a:gd name="T17" fmla="*/ 34 h 34"/>
                <a:gd name="T18" fmla="*/ 7 w 34"/>
                <a:gd name="T19" fmla="*/ 27 h 34"/>
                <a:gd name="T20" fmla="*/ 27 w 34"/>
                <a:gd name="T21" fmla="*/ 27 h 34"/>
                <a:gd name="T22" fmla="*/ 27 w 34"/>
                <a:gd name="T23" fmla="*/ 7 h 34"/>
                <a:gd name="T24" fmla="*/ 7 w 34"/>
                <a:gd name="T25" fmla="*/ 7 h 34"/>
                <a:gd name="T26" fmla="*/ 7 w 34"/>
                <a:gd name="T27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" h="34">
                  <a:moveTo>
                    <a:pt x="31" y="34"/>
                  </a:moveTo>
                  <a:cubicBezTo>
                    <a:pt x="3" y="34"/>
                    <a:pt x="3" y="34"/>
                    <a:pt x="3" y="34"/>
                  </a:cubicBezTo>
                  <a:cubicBezTo>
                    <a:pt x="1" y="34"/>
                    <a:pt x="0" y="33"/>
                    <a:pt x="0" y="3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4" y="1"/>
                    <a:pt x="34" y="3"/>
                  </a:cubicBezTo>
                  <a:cubicBezTo>
                    <a:pt x="34" y="31"/>
                    <a:pt x="34" y="31"/>
                    <a:pt x="34" y="31"/>
                  </a:cubicBezTo>
                  <a:cubicBezTo>
                    <a:pt x="34" y="33"/>
                    <a:pt x="33" y="34"/>
                    <a:pt x="31" y="34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6" name="Freeform 468">
              <a:extLst>
                <a:ext uri="{FF2B5EF4-FFF2-40B4-BE49-F238E27FC236}">
                  <a16:creationId xmlns:a16="http://schemas.microsoft.com/office/drawing/2014/main" id="{1501677B-1DEF-82C3-8F7B-F43DD86B5F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18308" y="1257462"/>
              <a:ext cx="90718" cy="90718"/>
            </a:xfrm>
            <a:custGeom>
              <a:avLst/>
              <a:gdLst>
                <a:gd name="T0" fmla="*/ 31 w 35"/>
                <a:gd name="T1" fmla="*/ 34 h 34"/>
                <a:gd name="T2" fmla="*/ 4 w 35"/>
                <a:gd name="T3" fmla="*/ 34 h 34"/>
                <a:gd name="T4" fmla="*/ 0 w 35"/>
                <a:gd name="T5" fmla="*/ 31 h 34"/>
                <a:gd name="T6" fmla="*/ 0 w 35"/>
                <a:gd name="T7" fmla="*/ 3 h 34"/>
                <a:gd name="T8" fmla="*/ 4 w 35"/>
                <a:gd name="T9" fmla="*/ 0 h 34"/>
                <a:gd name="T10" fmla="*/ 31 w 35"/>
                <a:gd name="T11" fmla="*/ 0 h 34"/>
                <a:gd name="T12" fmla="*/ 35 w 35"/>
                <a:gd name="T13" fmla="*/ 3 h 34"/>
                <a:gd name="T14" fmla="*/ 35 w 35"/>
                <a:gd name="T15" fmla="*/ 31 h 34"/>
                <a:gd name="T16" fmla="*/ 31 w 35"/>
                <a:gd name="T17" fmla="*/ 34 h 34"/>
                <a:gd name="T18" fmla="*/ 7 w 35"/>
                <a:gd name="T19" fmla="*/ 27 h 34"/>
                <a:gd name="T20" fmla="*/ 27 w 35"/>
                <a:gd name="T21" fmla="*/ 27 h 34"/>
                <a:gd name="T22" fmla="*/ 27 w 35"/>
                <a:gd name="T23" fmla="*/ 7 h 34"/>
                <a:gd name="T24" fmla="*/ 7 w 35"/>
                <a:gd name="T25" fmla="*/ 7 h 34"/>
                <a:gd name="T26" fmla="*/ 7 w 35"/>
                <a:gd name="T27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" h="34">
                  <a:moveTo>
                    <a:pt x="31" y="34"/>
                  </a:move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3"/>
                    <a:pt x="0" y="3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1"/>
                    <a:pt x="35" y="3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5" y="33"/>
                    <a:pt x="33" y="34"/>
                    <a:pt x="31" y="34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7" name="Freeform 469">
              <a:extLst>
                <a:ext uri="{FF2B5EF4-FFF2-40B4-BE49-F238E27FC236}">
                  <a16:creationId xmlns:a16="http://schemas.microsoft.com/office/drawing/2014/main" id="{75C81AB8-97F8-21F0-AADB-6A2C862B0BB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40496" y="1397029"/>
              <a:ext cx="90718" cy="94209"/>
            </a:xfrm>
            <a:custGeom>
              <a:avLst/>
              <a:gdLst>
                <a:gd name="T0" fmla="*/ 31 w 34"/>
                <a:gd name="T1" fmla="*/ 35 h 35"/>
                <a:gd name="T2" fmla="*/ 3 w 34"/>
                <a:gd name="T3" fmla="*/ 35 h 35"/>
                <a:gd name="T4" fmla="*/ 0 w 34"/>
                <a:gd name="T5" fmla="*/ 31 h 35"/>
                <a:gd name="T6" fmla="*/ 0 w 34"/>
                <a:gd name="T7" fmla="*/ 4 h 35"/>
                <a:gd name="T8" fmla="*/ 3 w 34"/>
                <a:gd name="T9" fmla="*/ 0 h 35"/>
                <a:gd name="T10" fmla="*/ 31 w 34"/>
                <a:gd name="T11" fmla="*/ 0 h 35"/>
                <a:gd name="T12" fmla="*/ 34 w 34"/>
                <a:gd name="T13" fmla="*/ 4 h 35"/>
                <a:gd name="T14" fmla="*/ 34 w 34"/>
                <a:gd name="T15" fmla="*/ 31 h 35"/>
                <a:gd name="T16" fmla="*/ 31 w 34"/>
                <a:gd name="T17" fmla="*/ 35 h 35"/>
                <a:gd name="T18" fmla="*/ 7 w 34"/>
                <a:gd name="T19" fmla="*/ 27 h 35"/>
                <a:gd name="T20" fmla="*/ 27 w 34"/>
                <a:gd name="T21" fmla="*/ 27 h 35"/>
                <a:gd name="T22" fmla="*/ 27 w 34"/>
                <a:gd name="T23" fmla="*/ 7 h 35"/>
                <a:gd name="T24" fmla="*/ 7 w 34"/>
                <a:gd name="T25" fmla="*/ 7 h 35"/>
                <a:gd name="T26" fmla="*/ 7 w 34"/>
                <a:gd name="T27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" h="35">
                  <a:moveTo>
                    <a:pt x="31" y="35"/>
                  </a:moveTo>
                  <a:cubicBezTo>
                    <a:pt x="3" y="35"/>
                    <a:pt x="3" y="35"/>
                    <a:pt x="3" y="35"/>
                  </a:cubicBezTo>
                  <a:cubicBezTo>
                    <a:pt x="1" y="35"/>
                    <a:pt x="0" y="33"/>
                    <a:pt x="0" y="3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4" y="2"/>
                    <a:pt x="34" y="4"/>
                  </a:cubicBezTo>
                  <a:cubicBezTo>
                    <a:pt x="34" y="31"/>
                    <a:pt x="34" y="31"/>
                    <a:pt x="34" y="31"/>
                  </a:cubicBezTo>
                  <a:cubicBezTo>
                    <a:pt x="34" y="33"/>
                    <a:pt x="33" y="35"/>
                    <a:pt x="31" y="35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8" name="Freeform 470">
              <a:extLst>
                <a:ext uri="{FF2B5EF4-FFF2-40B4-BE49-F238E27FC236}">
                  <a16:creationId xmlns:a16="http://schemas.microsoft.com/office/drawing/2014/main" id="{3A4997FF-87C8-33A1-EE54-DB4CE4EB51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00930" y="1397029"/>
              <a:ext cx="90718" cy="94209"/>
            </a:xfrm>
            <a:custGeom>
              <a:avLst/>
              <a:gdLst>
                <a:gd name="T0" fmla="*/ 31 w 35"/>
                <a:gd name="T1" fmla="*/ 35 h 35"/>
                <a:gd name="T2" fmla="*/ 4 w 35"/>
                <a:gd name="T3" fmla="*/ 35 h 35"/>
                <a:gd name="T4" fmla="*/ 0 w 35"/>
                <a:gd name="T5" fmla="*/ 31 h 35"/>
                <a:gd name="T6" fmla="*/ 0 w 35"/>
                <a:gd name="T7" fmla="*/ 4 h 35"/>
                <a:gd name="T8" fmla="*/ 4 w 35"/>
                <a:gd name="T9" fmla="*/ 0 h 35"/>
                <a:gd name="T10" fmla="*/ 31 w 35"/>
                <a:gd name="T11" fmla="*/ 0 h 35"/>
                <a:gd name="T12" fmla="*/ 35 w 35"/>
                <a:gd name="T13" fmla="*/ 4 h 35"/>
                <a:gd name="T14" fmla="*/ 35 w 35"/>
                <a:gd name="T15" fmla="*/ 31 h 35"/>
                <a:gd name="T16" fmla="*/ 31 w 35"/>
                <a:gd name="T17" fmla="*/ 35 h 35"/>
                <a:gd name="T18" fmla="*/ 7 w 35"/>
                <a:gd name="T19" fmla="*/ 27 h 35"/>
                <a:gd name="T20" fmla="*/ 28 w 35"/>
                <a:gd name="T21" fmla="*/ 27 h 35"/>
                <a:gd name="T22" fmla="*/ 28 w 35"/>
                <a:gd name="T23" fmla="*/ 7 h 35"/>
                <a:gd name="T24" fmla="*/ 7 w 35"/>
                <a:gd name="T25" fmla="*/ 7 h 35"/>
                <a:gd name="T26" fmla="*/ 7 w 35"/>
                <a:gd name="T27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" h="35">
                  <a:moveTo>
                    <a:pt x="31" y="35"/>
                  </a:moveTo>
                  <a:cubicBezTo>
                    <a:pt x="4" y="35"/>
                    <a:pt x="4" y="35"/>
                    <a:pt x="4" y="35"/>
                  </a:cubicBezTo>
                  <a:cubicBezTo>
                    <a:pt x="2" y="35"/>
                    <a:pt x="0" y="33"/>
                    <a:pt x="0" y="3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2"/>
                    <a:pt x="35" y="4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5" y="33"/>
                    <a:pt x="33" y="35"/>
                    <a:pt x="31" y="35"/>
                  </a:cubicBezTo>
                  <a:close/>
                  <a:moveTo>
                    <a:pt x="7" y="27"/>
                  </a:moveTo>
                  <a:cubicBezTo>
                    <a:pt x="28" y="27"/>
                    <a:pt x="28" y="27"/>
                    <a:pt x="28" y="27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9" name="Freeform 471">
              <a:extLst>
                <a:ext uri="{FF2B5EF4-FFF2-40B4-BE49-F238E27FC236}">
                  <a16:creationId xmlns:a16="http://schemas.microsoft.com/office/drawing/2014/main" id="{4B65E6F3-82B2-2098-4B84-EB774F424E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357875" y="1397029"/>
              <a:ext cx="87230" cy="94209"/>
            </a:xfrm>
            <a:custGeom>
              <a:avLst/>
              <a:gdLst>
                <a:gd name="T0" fmla="*/ 31 w 34"/>
                <a:gd name="T1" fmla="*/ 35 h 35"/>
                <a:gd name="T2" fmla="*/ 3 w 34"/>
                <a:gd name="T3" fmla="*/ 35 h 35"/>
                <a:gd name="T4" fmla="*/ 0 w 34"/>
                <a:gd name="T5" fmla="*/ 31 h 35"/>
                <a:gd name="T6" fmla="*/ 0 w 34"/>
                <a:gd name="T7" fmla="*/ 4 h 35"/>
                <a:gd name="T8" fmla="*/ 3 w 34"/>
                <a:gd name="T9" fmla="*/ 0 h 35"/>
                <a:gd name="T10" fmla="*/ 31 w 34"/>
                <a:gd name="T11" fmla="*/ 0 h 35"/>
                <a:gd name="T12" fmla="*/ 34 w 34"/>
                <a:gd name="T13" fmla="*/ 4 h 35"/>
                <a:gd name="T14" fmla="*/ 34 w 34"/>
                <a:gd name="T15" fmla="*/ 31 h 35"/>
                <a:gd name="T16" fmla="*/ 31 w 34"/>
                <a:gd name="T17" fmla="*/ 35 h 35"/>
                <a:gd name="T18" fmla="*/ 7 w 34"/>
                <a:gd name="T19" fmla="*/ 27 h 35"/>
                <a:gd name="T20" fmla="*/ 27 w 34"/>
                <a:gd name="T21" fmla="*/ 27 h 35"/>
                <a:gd name="T22" fmla="*/ 27 w 34"/>
                <a:gd name="T23" fmla="*/ 7 h 35"/>
                <a:gd name="T24" fmla="*/ 7 w 34"/>
                <a:gd name="T25" fmla="*/ 7 h 35"/>
                <a:gd name="T26" fmla="*/ 7 w 34"/>
                <a:gd name="T27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" h="35">
                  <a:moveTo>
                    <a:pt x="31" y="35"/>
                  </a:moveTo>
                  <a:cubicBezTo>
                    <a:pt x="3" y="35"/>
                    <a:pt x="3" y="35"/>
                    <a:pt x="3" y="35"/>
                  </a:cubicBezTo>
                  <a:cubicBezTo>
                    <a:pt x="1" y="35"/>
                    <a:pt x="0" y="33"/>
                    <a:pt x="0" y="3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4" y="2"/>
                    <a:pt x="34" y="4"/>
                  </a:cubicBezTo>
                  <a:cubicBezTo>
                    <a:pt x="34" y="31"/>
                    <a:pt x="34" y="31"/>
                    <a:pt x="34" y="31"/>
                  </a:cubicBezTo>
                  <a:cubicBezTo>
                    <a:pt x="34" y="33"/>
                    <a:pt x="33" y="35"/>
                    <a:pt x="31" y="35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0" name="Freeform 472">
              <a:extLst>
                <a:ext uri="{FF2B5EF4-FFF2-40B4-BE49-F238E27FC236}">
                  <a16:creationId xmlns:a16="http://schemas.microsoft.com/office/drawing/2014/main" id="{F6608EEF-483F-ACB1-4995-51B7B59B5B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18308" y="1397029"/>
              <a:ext cx="90718" cy="94209"/>
            </a:xfrm>
            <a:custGeom>
              <a:avLst/>
              <a:gdLst>
                <a:gd name="T0" fmla="*/ 31 w 35"/>
                <a:gd name="T1" fmla="*/ 35 h 35"/>
                <a:gd name="T2" fmla="*/ 4 w 35"/>
                <a:gd name="T3" fmla="*/ 35 h 35"/>
                <a:gd name="T4" fmla="*/ 0 w 35"/>
                <a:gd name="T5" fmla="*/ 31 h 35"/>
                <a:gd name="T6" fmla="*/ 0 w 35"/>
                <a:gd name="T7" fmla="*/ 4 h 35"/>
                <a:gd name="T8" fmla="*/ 4 w 35"/>
                <a:gd name="T9" fmla="*/ 0 h 35"/>
                <a:gd name="T10" fmla="*/ 31 w 35"/>
                <a:gd name="T11" fmla="*/ 0 h 35"/>
                <a:gd name="T12" fmla="*/ 35 w 35"/>
                <a:gd name="T13" fmla="*/ 4 h 35"/>
                <a:gd name="T14" fmla="*/ 35 w 35"/>
                <a:gd name="T15" fmla="*/ 31 h 35"/>
                <a:gd name="T16" fmla="*/ 31 w 35"/>
                <a:gd name="T17" fmla="*/ 35 h 35"/>
                <a:gd name="T18" fmla="*/ 7 w 35"/>
                <a:gd name="T19" fmla="*/ 27 h 35"/>
                <a:gd name="T20" fmla="*/ 27 w 35"/>
                <a:gd name="T21" fmla="*/ 27 h 35"/>
                <a:gd name="T22" fmla="*/ 27 w 35"/>
                <a:gd name="T23" fmla="*/ 7 h 35"/>
                <a:gd name="T24" fmla="*/ 7 w 35"/>
                <a:gd name="T25" fmla="*/ 7 h 35"/>
                <a:gd name="T26" fmla="*/ 7 w 35"/>
                <a:gd name="T27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" h="35">
                  <a:moveTo>
                    <a:pt x="31" y="35"/>
                  </a:moveTo>
                  <a:cubicBezTo>
                    <a:pt x="4" y="35"/>
                    <a:pt x="4" y="35"/>
                    <a:pt x="4" y="35"/>
                  </a:cubicBezTo>
                  <a:cubicBezTo>
                    <a:pt x="2" y="35"/>
                    <a:pt x="0" y="33"/>
                    <a:pt x="0" y="3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2"/>
                    <a:pt x="35" y="4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5" y="33"/>
                    <a:pt x="33" y="35"/>
                    <a:pt x="31" y="35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" name="Shape3_20200717_154439">
            <a:extLst>
              <a:ext uri="{FF2B5EF4-FFF2-40B4-BE49-F238E27FC236}">
                <a16:creationId xmlns:a16="http://schemas.microsoft.com/office/drawing/2014/main" id="{EC02AE85-00A5-B398-A180-368140F667E9}"/>
              </a:ext>
            </a:extLst>
          </p:cNvPr>
          <p:cNvGrpSpPr>
            <a:grpSpLocks noChangeAspect="1"/>
          </p:cNvGrpSpPr>
          <p:nvPr/>
        </p:nvGrpSpPr>
        <p:grpSpPr>
          <a:xfrm>
            <a:off x="1875772" y="1210635"/>
            <a:ext cx="607116" cy="610606"/>
            <a:chOff x="-4457668" y="988797"/>
            <a:chExt cx="607116" cy="610606"/>
          </a:xfrm>
          <a:solidFill>
            <a:schemeClr val="accent1"/>
          </a:solidFill>
        </p:grpSpPr>
        <p:sp>
          <p:nvSpPr>
            <p:cNvPr id="256" name="Freeform 473">
              <a:extLst>
                <a:ext uri="{FF2B5EF4-FFF2-40B4-BE49-F238E27FC236}">
                  <a16:creationId xmlns:a16="http://schemas.microsoft.com/office/drawing/2014/main" id="{678ECC75-47D7-68DD-8B34-244CE42D0A4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57668" y="988797"/>
              <a:ext cx="607116" cy="610606"/>
            </a:xfrm>
            <a:custGeom>
              <a:avLst/>
              <a:gdLst>
                <a:gd name="T0" fmla="*/ 116 w 232"/>
                <a:gd name="T1" fmla="*/ 232 h 232"/>
                <a:gd name="T2" fmla="*/ 0 w 232"/>
                <a:gd name="T3" fmla="*/ 116 h 232"/>
                <a:gd name="T4" fmla="*/ 116 w 232"/>
                <a:gd name="T5" fmla="*/ 0 h 232"/>
                <a:gd name="T6" fmla="*/ 193 w 232"/>
                <a:gd name="T7" fmla="*/ 30 h 232"/>
                <a:gd name="T8" fmla="*/ 194 w 232"/>
                <a:gd name="T9" fmla="*/ 35 h 232"/>
                <a:gd name="T10" fmla="*/ 189 w 232"/>
                <a:gd name="T11" fmla="*/ 36 h 232"/>
                <a:gd name="T12" fmla="*/ 116 w 232"/>
                <a:gd name="T13" fmla="*/ 8 h 232"/>
                <a:gd name="T14" fmla="*/ 7 w 232"/>
                <a:gd name="T15" fmla="*/ 116 h 232"/>
                <a:gd name="T16" fmla="*/ 116 w 232"/>
                <a:gd name="T17" fmla="*/ 225 h 232"/>
                <a:gd name="T18" fmla="*/ 224 w 232"/>
                <a:gd name="T19" fmla="*/ 116 h 232"/>
                <a:gd name="T20" fmla="*/ 228 w 232"/>
                <a:gd name="T21" fmla="*/ 113 h 232"/>
                <a:gd name="T22" fmla="*/ 232 w 232"/>
                <a:gd name="T23" fmla="*/ 116 h 232"/>
                <a:gd name="T24" fmla="*/ 116 w 232"/>
                <a:gd name="T25" fmla="*/ 232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2" h="232">
                  <a:moveTo>
                    <a:pt x="116" y="232"/>
                  </a:moveTo>
                  <a:cubicBezTo>
                    <a:pt x="52" y="232"/>
                    <a:pt x="0" y="180"/>
                    <a:pt x="0" y="116"/>
                  </a:cubicBezTo>
                  <a:cubicBezTo>
                    <a:pt x="0" y="52"/>
                    <a:pt x="52" y="0"/>
                    <a:pt x="116" y="0"/>
                  </a:cubicBezTo>
                  <a:cubicBezTo>
                    <a:pt x="145" y="0"/>
                    <a:pt x="172" y="11"/>
                    <a:pt x="193" y="30"/>
                  </a:cubicBezTo>
                  <a:cubicBezTo>
                    <a:pt x="195" y="32"/>
                    <a:pt x="195" y="34"/>
                    <a:pt x="194" y="35"/>
                  </a:cubicBezTo>
                  <a:cubicBezTo>
                    <a:pt x="192" y="37"/>
                    <a:pt x="190" y="37"/>
                    <a:pt x="189" y="36"/>
                  </a:cubicBezTo>
                  <a:cubicBezTo>
                    <a:pt x="169" y="18"/>
                    <a:pt x="143" y="8"/>
                    <a:pt x="116" y="8"/>
                  </a:cubicBezTo>
                  <a:cubicBezTo>
                    <a:pt x="56" y="8"/>
                    <a:pt x="7" y="56"/>
                    <a:pt x="7" y="116"/>
                  </a:cubicBezTo>
                  <a:cubicBezTo>
                    <a:pt x="7" y="176"/>
                    <a:pt x="56" y="225"/>
                    <a:pt x="116" y="225"/>
                  </a:cubicBezTo>
                  <a:cubicBezTo>
                    <a:pt x="176" y="225"/>
                    <a:pt x="224" y="176"/>
                    <a:pt x="224" y="116"/>
                  </a:cubicBezTo>
                  <a:cubicBezTo>
                    <a:pt x="224" y="114"/>
                    <a:pt x="226" y="113"/>
                    <a:pt x="228" y="113"/>
                  </a:cubicBezTo>
                  <a:cubicBezTo>
                    <a:pt x="230" y="113"/>
                    <a:pt x="232" y="114"/>
                    <a:pt x="232" y="116"/>
                  </a:cubicBezTo>
                  <a:cubicBezTo>
                    <a:pt x="232" y="180"/>
                    <a:pt x="180" y="232"/>
                    <a:pt x="116" y="2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7" name="Freeform 474">
              <a:extLst>
                <a:ext uri="{FF2B5EF4-FFF2-40B4-BE49-F238E27FC236}">
                  <a16:creationId xmlns:a16="http://schemas.microsoft.com/office/drawing/2014/main" id="{1A62EE22-86F7-9788-543D-C9950FE596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64577" y="1076025"/>
              <a:ext cx="129100" cy="230285"/>
            </a:xfrm>
            <a:custGeom>
              <a:avLst/>
              <a:gdLst>
                <a:gd name="T0" fmla="*/ 45 w 49"/>
                <a:gd name="T1" fmla="*/ 87 h 87"/>
                <a:gd name="T2" fmla="*/ 4 w 49"/>
                <a:gd name="T3" fmla="*/ 87 h 87"/>
                <a:gd name="T4" fmla="*/ 0 w 49"/>
                <a:gd name="T5" fmla="*/ 83 h 87"/>
                <a:gd name="T6" fmla="*/ 0 w 49"/>
                <a:gd name="T7" fmla="*/ 3 h 87"/>
                <a:gd name="T8" fmla="*/ 4 w 49"/>
                <a:gd name="T9" fmla="*/ 0 h 87"/>
                <a:gd name="T10" fmla="*/ 7 w 49"/>
                <a:gd name="T11" fmla="*/ 3 h 87"/>
                <a:gd name="T12" fmla="*/ 7 w 49"/>
                <a:gd name="T13" fmla="*/ 80 h 87"/>
                <a:gd name="T14" fmla="*/ 45 w 49"/>
                <a:gd name="T15" fmla="*/ 80 h 87"/>
                <a:gd name="T16" fmla="*/ 49 w 49"/>
                <a:gd name="T17" fmla="*/ 83 h 87"/>
                <a:gd name="T18" fmla="*/ 45 w 49"/>
                <a:gd name="T19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87">
                  <a:moveTo>
                    <a:pt x="45" y="87"/>
                  </a:moveTo>
                  <a:cubicBezTo>
                    <a:pt x="4" y="87"/>
                    <a:pt x="4" y="87"/>
                    <a:pt x="4" y="87"/>
                  </a:cubicBezTo>
                  <a:cubicBezTo>
                    <a:pt x="2" y="87"/>
                    <a:pt x="0" y="85"/>
                    <a:pt x="0" y="8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45" y="80"/>
                    <a:pt x="45" y="80"/>
                    <a:pt x="45" y="80"/>
                  </a:cubicBezTo>
                  <a:cubicBezTo>
                    <a:pt x="47" y="80"/>
                    <a:pt x="49" y="81"/>
                    <a:pt x="49" y="83"/>
                  </a:cubicBezTo>
                  <a:cubicBezTo>
                    <a:pt x="49" y="85"/>
                    <a:pt x="47" y="87"/>
                    <a:pt x="45" y="8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8" name="Freeform 475">
              <a:extLst>
                <a:ext uri="{FF2B5EF4-FFF2-40B4-BE49-F238E27FC236}">
                  <a16:creationId xmlns:a16="http://schemas.microsoft.com/office/drawing/2014/main" id="{1AF75103-22C0-1AB1-78FE-64E85E06AD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38967" y="992285"/>
              <a:ext cx="94209" cy="101187"/>
            </a:xfrm>
            <a:custGeom>
              <a:avLst/>
              <a:gdLst>
                <a:gd name="T0" fmla="*/ 3 w 35"/>
                <a:gd name="T1" fmla="*/ 39 h 39"/>
                <a:gd name="T2" fmla="*/ 0 w 35"/>
                <a:gd name="T3" fmla="*/ 36 h 39"/>
                <a:gd name="T4" fmla="*/ 3 w 35"/>
                <a:gd name="T5" fmla="*/ 32 h 39"/>
                <a:gd name="T6" fmla="*/ 27 w 35"/>
                <a:gd name="T7" fmla="*/ 29 h 39"/>
                <a:gd name="T8" fmla="*/ 25 w 35"/>
                <a:gd name="T9" fmla="*/ 4 h 39"/>
                <a:gd name="T10" fmla="*/ 28 w 35"/>
                <a:gd name="T11" fmla="*/ 0 h 39"/>
                <a:gd name="T12" fmla="*/ 32 w 35"/>
                <a:gd name="T13" fmla="*/ 3 h 39"/>
                <a:gd name="T14" fmla="*/ 35 w 35"/>
                <a:gd name="T15" fmla="*/ 32 h 39"/>
                <a:gd name="T16" fmla="*/ 34 w 35"/>
                <a:gd name="T17" fmla="*/ 34 h 39"/>
                <a:gd name="T18" fmla="*/ 32 w 35"/>
                <a:gd name="T19" fmla="*/ 36 h 39"/>
                <a:gd name="T20" fmla="*/ 4 w 35"/>
                <a:gd name="T21" fmla="*/ 39 h 39"/>
                <a:gd name="T22" fmla="*/ 3 w 35"/>
                <a:gd name="T23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39">
                  <a:moveTo>
                    <a:pt x="3" y="39"/>
                  </a:moveTo>
                  <a:cubicBezTo>
                    <a:pt x="2" y="39"/>
                    <a:pt x="0" y="37"/>
                    <a:pt x="0" y="36"/>
                  </a:cubicBezTo>
                  <a:cubicBezTo>
                    <a:pt x="0" y="34"/>
                    <a:pt x="1" y="32"/>
                    <a:pt x="3" y="32"/>
                  </a:cubicBezTo>
                  <a:cubicBezTo>
                    <a:pt x="27" y="29"/>
                    <a:pt x="27" y="29"/>
                    <a:pt x="27" y="29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4" y="2"/>
                    <a:pt x="26" y="1"/>
                    <a:pt x="28" y="0"/>
                  </a:cubicBezTo>
                  <a:cubicBezTo>
                    <a:pt x="30" y="0"/>
                    <a:pt x="32" y="2"/>
                    <a:pt x="32" y="3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35" y="33"/>
                    <a:pt x="35" y="34"/>
                    <a:pt x="34" y="34"/>
                  </a:cubicBezTo>
                  <a:cubicBezTo>
                    <a:pt x="33" y="35"/>
                    <a:pt x="33" y="36"/>
                    <a:pt x="32" y="36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3" y="39"/>
                    <a:pt x="3" y="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0_20200717_154439">
            <a:extLst>
              <a:ext uri="{FF2B5EF4-FFF2-40B4-BE49-F238E27FC236}">
                <a16:creationId xmlns:a16="http://schemas.microsoft.com/office/drawing/2014/main" id="{C364CCF4-BB81-3883-97EB-6B65EEF95D34}"/>
              </a:ext>
            </a:extLst>
          </p:cNvPr>
          <p:cNvGrpSpPr>
            <a:grpSpLocks noChangeAspect="1"/>
          </p:cNvGrpSpPr>
          <p:nvPr/>
        </p:nvGrpSpPr>
        <p:grpSpPr>
          <a:xfrm>
            <a:off x="4479906" y="1207145"/>
            <a:ext cx="621073" cy="621075"/>
            <a:chOff x="-2001290" y="985307"/>
            <a:chExt cx="621073" cy="621075"/>
          </a:xfrm>
          <a:solidFill>
            <a:schemeClr val="accent1"/>
          </a:solidFill>
        </p:grpSpPr>
        <p:sp>
          <p:nvSpPr>
            <p:cNvPr id="242" name="Freeform 476">
              <a:extLst>
                <a:ext uri="{FF2B5EF4-FFF2-40B4-BE49-F238E27FC236}">
                  <a16:creationId xmlns:a16="http://schemas.microsoft.com/office/drawing/2014/main" id="{EDEFC7C1-7523-66AF-5DA0-A7726B347E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01290" y="985307"/>
              <a:ext cx="621073" cy="621073"/>
            </a:xfrm>
            <a:custGeom>
              <a:avLst/>
              <a:gdLst>
                <a:gd name="T0" fmla="*/ 118 w 237"/>
                <a:gd name="T1" fmla="*/ 236 h 236"/>
                <a:gd name="T2" fmla="*/ 0 w 237"/>
                <a:gd name="T3" fmla="*/ 118 h 236"/>
                <a:gd name="T4" fmla="*/ 118 w 237"/>
                <a:gd name="T5" fmla="*/ 0 h 236"/>
                <a:gd name="T6" fmla="*/ 237 w 237"/>
                <a:gd name="T7" fmla="*/ 118 h 236"/>
                <a:gd name="T8" fmla="*/ 118 w 237"/>
                <a:gd name="T9" fmla="*/ 236 h 236"/>
                <a:gd name="T10" fmla="*/ 118 w 237"/>
                <a:gd name="T11" fmla="*/ 7 h 236"/>
                <a:gd name="T12" fmla="*/ 7 w 237"/>
                <a:gd name="T13" fmla="*/ 118 h 236"/>
                <a:gd name="T14" fmla="*/ 118 w 237"/>
                <a:gd name="T15" fmla="*/ 229 h 236"/>
                <a:gd name="T16" fmla="*/ 229 w 237"/>
                <a:gd name="T17" fmla="*/ 118 h 236"/>
                <a:gd name="T18" fmla="*/ 118 w 237"/>
                <a:gd name="T19" fmla="*/ 7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7" h="236">
                  <a:moveTo>
                    <a:pt x="118" y="236"/>
                  </a:moveTo>
                  <a:cubicBezTo>
                    <a:pt x="53" y="236"/>
                    <a:pt x="0" y="183"/>
                    <a:pt x="0" y="118"/>
                  </a:cubicBezTo>
                  <a:cubicBezTo>
                    <a:pt x="0" y="53"/>
                    <a:pt x="53" y="0"/>
                    <a:pt x="118" y="0"/>
                  </a:cubicBezTo>
                  <a:cubicBezTo>
                    <a:pt x="184" y="0"/>
                    <a:pt x="237" y="53"/>
                    <a:pt x="237" y="118"/>
                  </a:cubicBezTo>
                  <a:cubicBezTo>
                    <a:pt x="237" y="183"/>
                    <a:pt x="184" y="236"/>
                    <a:pt x="118" y="236"/>
                  </a:cubicBezTo>
                  <a:close/>
                  <a:moveTo>
                    <a:pt x="118" y="7"/>
                  </a:moveTo>
                  <a:cubicBezTo>
                    <a:pt x="57" y="7"/>
                    <a:pt x="7" y="57"/>
                    <a:pt x="7" y="118"/>
                  </a:cubicBezTo>
                  <a:cubicBezTo>
                    <a:pt x="7" y="179"/>
                    <a:pt x="57" y="229"/>
                    <a:pt x="118" y="229"/>
                  </a:cubicBezTo>
                  <a:cubicBezTo>
                    <a:pt x="180" y="229"/>
                    <a:pt x="229" y="179"/>
                    <a:pt x="229" y="118"/>
                  </a:cubicBezTo>
                  <a:cubicBezTo>
                    <a:pt x="229" y="57"/>
                    <a:pt x="180" y="7"/>
                    <a:pt x="1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3" name="Freeform 477">
              <a:extLst>
                <a:ext uri="{FF2B5EF4-FFF2-40B4-BE49-F238E27FC236}">
                  <a16:creationId xmlns:a16="http://schemas.microsoft.com/office/drawing/2014/main" id="{052DFEFE-4C52-B195-168A-C748CD9D043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985307"/>
              <a:ext cx="17447" cy="52339"/>
            </a:xfrm>
            <a:custGeom>
              <a:avLst/>
              <a:gdLst>
                <a:gd name="T0" fmla="*/ 3 w 7"/>
                <a:gd name="T1" fmla="*/ 20 h 20"/>
                <a:gd name="T2" fmla="*/ 0 w 7"/>
                <a:gd name="T3" fmla="*/ 17 h 20"/>
                <a:gd name="T4" fmla="*/ 0 w 7"/>
                <a:gd name="T5" fmla="*/ 3 h 20"/>
                <a:gd name="T6" fmla="*/ 3 w 7"/>
                <a:gd name="T7" fmla="*/ 0 h 20"/>
                <a:gd name="T8" fmla="*/ 7 w 7"/>
                <a:gd name="T9" fmla="*/ 3 h 20"/>
                <a:gd name="T10" fmla="*/ 7 w 7"/>
                <a:gd name="T11" fmla="*/ 17 h 20"/>
                <a:gd name="T12" fmla="*/ 3 w 7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0">
                  <a:moveTo>
                    <a:pt x="3" y="20"/>
                  </a:moveTo>
                  <a:cubicBezTo>
                    <a:pt x="1" y="20"/>
                    <a:pt x="0" y="19"/>
                    <a:pt x="0" y="1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9"/>
                    <a:pt x="5" y="20"/>
                    <a:pt x="3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4" name="Freeform 478">
              <a:extLst>
                <a:ext uri="{FF2B5EF4-FFF2-40B4-BE49-F238E27FC236}">
                  <a16:creationId xmlns:a16="http://schemas.microsoft.com/office/drawing/2014/main" id="{9A11F2EB-7C04-29C7-0CBC-C12DC835E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4745" y="1023689"/>
              <a:ext cx="41870" cy="48848"/>
            </a:xfrm>
            <a:custGeom>
              <a:avLst/>
              <a:gdLst>
                <a:gd name="T0" fmla="*/ 11 w 15"/>
                <a:gd name="T1" fmla="*/ 19 h 19"/>
                <a:gd name="T2" fmla="*/ 7 w 15"/>
                <a:gd name="T3" fmla="*/ 17 h 19"/>
                <a:gd name="T4" fmla="*/ 1 w 15"/>
                <a:gd name="T5" fmla="*/ 6 h 19"/>
                <a:gd name="T6" fmla="*/ 2 w 15"/>
                <a:gd name="T7" fmla="*/ 1 h 19"/>
                <a:gd name="T8" fmla="*/ 7 w 15"/>
                <a:gd name="T9" fmla="*/ 2 h 19"/>
                <a:gd name="T10" fmla="*/ 14 w 15"/>
                <a:gd name="T11" fmla="*/ 13 h 19"/>
                <a:gd name="T12" fmla="*/ 12 w 15"/>
                <a:gd name="T13" fmla="*/ 18 h 19"/>
                <a:gd name="T14" fmla="*/ 11 w 15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9">
                  <a:moveTo>
                    <a:pt x="11" y="19"/>
                  </a:moveTo>
                  <a:cubicBezTo>
                    <a:pt x="9" y="19"/>
                    <a:pt x="8" y="18"/>
                    <a:pt x="7" y="1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5" y="15"/>
                    <a:pt x="14" y="17"/>
                    <a:pt x="12" y="18"/>
                  </a:cubicBezTo>
                  <a:cubicBezTo>
                    <a:pt x="12" y="19"/>
                    <a:pt x="11" y="19"/>
                    <a:pt x="11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5" name="Freeform 479">
              <a:extLst>
                <a:ext uri="{FF2B5EF4-FFF2-40B4-BE49-F238E27FC236}">
                  <a16:creationId xmlns:a16="http://schemas.microsoft.com/office/drawing/2014/main" id="{3E88E600-FD51-63B7-EE2F-49C005151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2908" y="1135342"/>
              <a:ext cx="48848" cy="34892"/>
            </a:xfrm>
            <a:custGeom>
              <a:avLst/>
              <a:gdLst>
                <a:gd name="T0" fmla="*/ 15 w 19"/>
                <a:gd name="T1" fmla="*/ 14 h 14"/>
                <a:gd name="T2" fmla="*/ 14 w 19"/>
                <a:gd name="T3" fmla="*/ 13 h 14"/>
                <a:gd name="T4" fmla="*/ 2 w 19"/>
                <a:gd name="T5" fmla="*/ 7 h 14"/>
                <a:gd name="T6" fmla="*/ 1 w 19"/>
                <a:gd name="T7" fmla="*/ 2 h 14"/>
                <a:gd name="T8" fmla="*/ 6 w 19"/>
                <a:gd name="T9" fmla="*/ 1 h 14"/>
                <a:gd name="T10" fmla="*/ 17 w 19"/>
                <a:gd name="T11" fmla="*/ 7 h 14"/>
                <a:gd name="T12" fmla="*/ 18 w 19"/>
                <a:gd name="T13" fmla="*/ 12 h 14"/>
                <a:gd name="T14" fmla="*/ 15 w 19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" h="14">
                  <a:moveTo>
                    <a:pt x="15" y="14"/>
                  </a:moveTo>
                  <a:cubicBezTo>
                    <a:pt x="15" y="14"/>
                    <a:pt x="14" y="14"/>
                    <a:pt x="14" y="13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9" y="8"/>
                    <a:pt x="19" y="10"/>
                    <a:pt x="18" y="12"/>
                  </a:cubicBezTo>
                  <a:cubicBezTo>
                    <a:pt x="18" y="13"/>
                    <a:pt x="17" y="14"/>
                    <a:pt x="15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6" name="Freeform 480">
              <a:extLst>
                <a:ext uri="{FF2B5EF4-FFF2-40B4-BE49-F238E27FC236}">
                  <a16:creationId xmlns:a16="http://schemas.microsoft.com/office/drawing/2014/main" id="{101A25E2-EB6C-B605-29C9-9120ACA3E4A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1290" y="1285376"/>
              <a:ext cx="52339" cy="20935"/>
            </a:xfrm>
            <a:custGeom>
              <a:avLst/>
              <a:gdLst>
                <a:gd name="T0" fmla="*/ 17 w 20"/>
                <a:gd name="T1" fmla="*/ 7 h 7"/>
                <a:gd name="T2" fmla="*/ 4 w 20"/>
                <a:gd name="T3" fmla="*/ 7 h 7"/>
                <a:gd name="T4" fmla="*/ 0 w 20"/>
                <a:gd name="T5" fmla="*/ 3 h 7"/>
                <a:gd name="T6" fmla="*/ 4 w 20"/>
                <a:gd name="T7" fmla="*/ 0 h 7"/>
                <a:gd name="T8" fmla="*/ 17 w 20"/>
                <a:gd name="T9" fmla="*/ 0 h 7"/>
                <a:gd name="T10" fmla="*/ 20 w 20"/>
                <a:gd name="T11" fmla="*/ 3 h 7"/>
                <a:gd name="T12" fmla="*/ 17 w 2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7">
                  <a:moveTo>
                    <a:pt x="17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0" y="1"/>
                    <a:pt x="20" y="3"/>
                  </a:cubicBezTo>
                  <a:cubicBezTo>
                    <a:pt x="20" y="5"/>
                    <a:pt x="19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7" name="Freeform 481">
              <a:extLst>
                <a:ext uri="{FF2B5EF4-FFF2-40B4-BE49-F238E27FC236}">
                  <a16:creationId xmlns:a16="http://schemas.microsoft.com/office/drawing/2014/main" id="{3C54C869-80C2-B307-3FB8-AE31AD272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2908" y="1417964"/>
              <a:ext cx="48848" cy="38382"/>
            </a:xfrm>
            <a:custGeom>
              <a:avLst/>
              <a:gdLst>
                <a:gd name="T0" fmla="*/ 4 w 19"/>
                <a:gd name="T1" fmla="*/ 14 h 14"/>
                <a:gd name="T2" fmla="*/ 1 w 19"/>
                <a:gd name="T3" fmla="*/ 12 h 14"/>
                <a:gd name="T4" fmla="*/ 2 w 19"/>
                <a:gd name="T5" fmla="*/ 7 h 14"/>
                <a:gd name="T6" fmla="*/ 14 w 19"/>
                <a:gd name="T7" fmla="*/ 1 h 14"/>
                <a:gd name="T8" fmla="*/ 18 w 19"/>
                <a:gd name="T9" fmla="*/ 2 h 14"/>
                <a:gd name="T10" fmla="*/ 17 w 19"/>
                <a:gd name="T11" fmla="*/ 7 h 14"/>
                <a:gd name="T12" fmla="*/ 6 w 19"/>
                <a:gd name="T13" fmla="*/ 14 h 14"/>
                <a:gd name="T14" fmla="*/ 4 w 19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" h="14">
                  <a:moveTo>
                    <a:pt x="4" y="14"/>
                  </a:moveTo>
                  <a:cubicBezTo>
                    <a:pt x="3" y="14"/>
                    <a:pt x="2" y="13"/>
                    <a:pt x="1" y="12"/>
                  </a:cubicBezTo>
                  <a:cubicBezTo>
                    <a:pt x="0" y="11"/>
                    <a:pt x="1" y="8"/>
                    <a:pt x="2" y="7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5" y="0"/>
                    <a:pt x="17" y="0"/>
                    <a:pt x="18" y="2"/>
                  </a:cubicBezTo>
                  <a:cubicBezTo>
                    <a:pt x="19" y="4"/>
                    <a:pt x="19" y="6"/>
                    <a:pt x="17" y="7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5" y="14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8" name="Freeform 482">
              <a:extLst>
                <a:ext uri="{FF2B5EF4-FFF2-40B4-BE49-F238E27FC236}">
                  <a16:creationId xmlns:a16="http://schemas.microsoft.com/office/drawing/2014/main" id="{7FE60695-B581-BD9B-97E6-DFA5D295D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4745" y="1515661"/>
              <a:ext cx="41870" cy="48848"/>
            </a:xfrm>
            <a:custGeom>
              <a:avLst/>
              <a:gdLst>
                <a:gd name="T0" fmla="*/ 4 w 15"/>
                <a:gd name="T1" fmla="*/ 19 h 19"/>
                <a:gd name="T2" fmla="*/ 2 w 15"/>
                <a:gd name="T3" fmla="*/ 19 h 19"/>
                <a:gd name="T4" fmla="*/ 1 w 15"/>
                <a:gd name="T5" fmla="*/ 14 h 19"/>
                <a:gd name="T6" fmla="*/ 7 w 15"/>
                <a:gd name="T7" fmla="*/ 2 h 19"/>
                <a:gd name="T8" fmla="*/ 12 w 15"/>
                <a:gd name="T9" fmla="*/ 1 h 19"/>
                <a:gd name="T10" fmla="*/ 14 w 15"/>
                <a:gd name="T11" fmla="*/ 6 h 19"/>
                <a:gd name="T12" fmla="*/ 7 w 15"/>
                <a:gd name="T13" fmla="*/ 17 h 19"/>
                <a:gd name="T14" fmla="*/ 4 w 15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9">
                  <a:moveTo>
                    <a:pt x="4" y="19"/>
                  </a:moveTo>
                  <a:cubicBezTo>
                    <a:pt x="3" y="19"/>
                    <a:pt x="3" y="19"/>
                    <a:pt x="2" y="19"/>
                  </a:cubicBezTo>
                  <a:cubicBezTo>
                    <a:pt x="0" y="18"/>
                    <a:pt x="0" y="15"/>
                    <a:pt x="1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8" y="1"/>
                    <a:pt x="11" y="0"/>
                    <a:pt x="12" y="1"/>
                  </a:cubicBezTo>
                  <a:cubicBezTo>
                    <a:pt x="14" y="2"/>
                    <a:pt x="15" y="4"/>
                    <a:pt x="14" y="6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6" y="18"/>
                    <a:pt x="5" y="19"/>
                    <a:pt x="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9" name="Freeform 483">
              <a:extLst>
                <a:ext uri="{FF2B5EF4-FFF2-40B4-BE49-F238E27FC236}">
                  <a16:creationId xmlns:a16="http://schemas.microsoft.com/office/drawing/2014/main" id="{6DE080B4-3510-307F-292B-8CAD18C0C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1554043"/>
              <a:ext cx="17447" cy="52339"/>
            </a:xfrm>
            <a:custGeom>
              <a:avLst/>
              <a:gdLst>
                <a:gd name="T0" fmla="*/ 3 w 7"/>
                <a:gd name="T1" fmla="*/ 20 h 20"/>
                <a:gd name="T2" fmla="*/ 0 w 7"/>
                <a:gd name="T3" fmla="*/ 17 h 20"/>
                <a:gd name="T4" fmla="*/ 0 w 7"/>
                <a:gd name="T5" fmla="*/ 4 h 20"/>
                <a:gd name="T6" fmla="*/ 3 w 7"/>
                <a:gd name="T7" fmla="*/ 0 h 20"/>
                <a:gd name="T8" fmla="*/ 7 w 7"/>
                <a:gd name="T9" fmla="*/ 4 h 20"/>
                <a:gd name="T10" fmla="*/ 7 w 7"/>
                <a:gd name="T11" fmla="*/ 17 h 20"/>
                <a:gd name="T12" fmla="*/ 3 w 7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0">
                  <a:moveTo>
                    <a:pt x="3" y="20"/>
                  </a:moveTo>
                  <a:cubicBezTo>
                    <a:pt x="1" y="20"/>
                    <a:pt x="0" y="19"/>
                    <a:pt x="0" y="1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9"/>
                    <a:pt x="5" y="20"/>
                    <a:pt x="3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0" name="Freeform 484">
              <a:extLst>
                <a:ext uri="{FF2B5EF4-FFF2-40B4-BE49-F238E27FC236}">
                  <a16:creationId xmlns:a16="http://schemas.microsoft.com/office/drawing/2014/main" id="{55CC70EA-6874-AE31-240E-2B39909920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68633" y="1515661"/>
              <a:ext cx="38382" cy="48848"/>
            </a:xfrm>
            <a:custGeom>
              <a:avLst/>
              <a:gdLst>
                <a:gd name="T0" fmla="*/ 11 w 15"/>
                <a:gd name="T1" fmla="*/ 19 h 19"/>
                <a:gd name="T2" fmla="*/ 8 w 15"/>
                <a:gd name="T3" fmla="*/ 17 h 19"/>
                <a:gd name="T4" fmla="*/ 1 w 15"/>
                <a:gd name="T5" fmla="*/ 6 h 19"/>
                <a:gd name="T6" fmla="*/ 2 w 15"/>
                <a:gd name="T7" fmla="*/ 1 h 19"/>
                <a:gd name="T8" fmla="*/ 7 w 15"/>
                <a:gd name="T9" fmla="*/ 2 h 19"/>
                <a:gd name="T10" fmla="*/ 14 w 15"/>
                <a:gd name="T11" fmla="*/ 14 h 19"/>
                <a:gd name="T12" fmla="*/ 12 w 15"/>
                <a:gd name="T13" fmla="*/ 19 h 19"/>
                <a:gd name="T14" fmla="*/ 11 w 15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9">
                  <a:moveTo>
                    <a:pt x="11" y="19"/>
                  </a:moveTo>
                  <a:cubicBezTo>
                    <a:pt x="9" y="19"/>
                    <a:pt x="8" y="18"/>
                    <a:pt x="8" y="1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4" y="14"/>
                    <a:pt x="14" y="14"/>
                    <a:pt x="14" y="14"/>
                  </a:cubicBezTo>
                  <a:cubicBezTo>
                    <a:pt x="15" y="15"/>
                    <a:pt x="14" y="18"/>
                    <a:pt x="12" y="19"/>
                  </a:cubicBezTo>
                  <a:cubicBezTo>
                    <a:pt x="12" y="19"/>
                    <a:pt x="11" y="19"/>
                    <a:pt x="11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1" name="Freeform 485">
              <a:extLst>
                <a:ext uri="{FF2B5EF4-FFF2-40B4-BE49-F238E27FC236}">
                  <a16:creationId xmlns:a16="http://schemas.microsoft.com/office/drawing/2014/main" id="{F4FCCFC7-548E-4BB9-2DDE-058D47BAB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70936" y="1417964"/>
              <a:ext cx="52339" cy="38382"/>
            </a:xfrm>
            <a:custGeom>
              <a:avLst/>
              <a:gdLst>
                <a:gd name="T0" fmla="*/ 16 w 20"/>
                <a:gd name="T1" fmla="*/ 14 h 14"/>
                <a:gd name="T2" fmla="*/ 14 w 20"/>
                <a:gd name="T3" fmla="*/ 14 h 14"/>
                <a:gd name="T4" fmla="*/ 3 w 20"/>
                <a:gd name="T5" fmla="*/ 7 h 14"/>
                <a:gd name="T6" fmla="*/ 1 w 20"/>
                <a:gd name="T7" fmla="*/ 2 h 14"/>
                <a:gd name="T8" fmla="*/ 6 w 20"/>
                <a:gd name="T9" fmla="*/ 1 h 14"/>
                <a:gd name="T10" fmla="*/ 17 w 20"/>
                <a:gd name="T11" fmla="*/ 7 h 14"/>
                <a:gd name="T12" fmla="*/ 19 w 20"/>
                <a:gd name="T13" fmla="*/ 12 h 14"/>
                <a:gd name="T14" fmla="*/ 16 w 20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4">
                  <a:moveTo>
                    <a:pt x="16" y="14"/>
                  </a:moveTo>
                  <a:cubicBezTo>
                    <a:pt x="15" y="14"/>
                    <a:pt x="14" y="14"/>
                    <a:pt x="14" y="14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9" y="8"/>
                    <a:pt x="20" y="11"/>
                    <a:pt x="19" y="12"/>
                  </a:cubicBezTo>
                  <a:cubicBezTo>
                    <a:pt x="18" y="13"/>
                    <a:pt x="17" y="14"/>
                    <a:pt x="16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2" name="Freeform 486">
              <a:extLst>
                <a:ext uri="{FF2B5EF4-FFF2-40B4-BE49-F238E27FC236}">
                  <a16:creationId xmlns:a16="http://schemas.microsoft.com/office/drawing/2014/main" id="{8A559C6E-32DE-E58C-675E-A1A0832EEC1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36044" y="1285376"/>
              <a:ext cx="55827" cy="20935"/>
            </a:xfrm>
            <a:custGeom>
              <a:avLst/>
              <a:gdLst>
                <a:gd name="T0" fmla="*/ 17 w 21"/>
                <a:gd name="T1" fmla="*/ 7 h 7"/>
                <a:gd name="T2" fmla="*/ 4 w 21"/>
                <a:gd name="T3" fmla="*/ 7 h 7"/>
                <a:gd name="T4" fmla="*/ 0 w 21"/>
                <a:gd name="T5" fmla="*/ 3 h 7"/>
                <a:gd name="T6" fmla="*/ 4 w 21"/>
                <a:gd name="T7" fmla="*/ 0 h 7"/>
                <a:gd name="T8" fmla="*/ 17 w 21"/>
                <a:gd name="T9" fmla="*/ 0 h 7"/>
                <a:gd name="T10" fmla="*/ 21 w 21"/>
                <a:gd name="T11" fmla="*/ 3 h 7"/>
                <a:gd name="T12" fmla="*/ 17 w 21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7">
                  <a:moveTo>
                    <a:pt x="17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1"/>
                    <a:pt x="21" y="3"/>
                  </a:cubicBezTo>
                  <a:cubicBezTo>
                    <a:pt x="21" y="5"/>
                    <a:pt x="19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3" name="Freeform 487">
              <a:extLst>
                <a:ext uri="{FF2B5EF4-FFF2-40B4-BE49-F238E27FC236}">
                  <a16:creationId xmlns:a16="http://schemas.microsoft.com/office/drawing/2014/main" id="{91B4B745-29B0-DB97-8A09-7D5923EC7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70936" y="1135342"/>
              <a:ext cx="52339" cy="34892"/>
            </a:xfrm>
            <a:custGeom>
              <a:avLst/>
              <a:gdLst>
                <a:gd name="T0" fmla="*/ 4 w 20"/>
                <a:gd name="T1" fmla="*/ 14 h 14"/>
                <a:gd name="T2" fmla="*/ 1 w 20"/>
                <a:gd name="T3" fmla="*/ 12 h 14"/>
                <a:gd name="T4" fmla="*/ 3 w 20"/>
                <a:gd name="T5" fmla="*/ 7 h 14"/>
                <a:gd name="T6" fmla="*/ 14 w 20"/>
                <a:gd name="T7" fmla="*/ 1 h 14"/>
                <a:gd name="T8" fmla="*/ 19 w 20"/>
                <a:gd name="T9" fmla="*/ 2 h 14"/>
                <a:gd name="T10" fmla="*/ 17 w 20"/>
                <a:gd name="T11" fmla="*/ 7 h 14"/>
                <a:gd name="T12" fmla="*/ 6 w 20"/>
                <a:gd name="T13" fmla="*/ 13 h 14"/>
                <a:gd name="T14" fmla="*/ 4 w 20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4">
                  <a:moveTo>
                    <a:pt x="4" y="14"/>
                  </a:moveTo>
                  <a:cubicBezTo>
                    <a:pt x="3" y="14"/>
                    <a:pt x="2" y="13"/>
                    <a:pt x="1" y="12"/>
                  </a:cubicBezTo>
                  <a:cubicBezTo>
                    <a:pt x="0" y="10"/>
                    <a:pt x="1" y="8"/>
                    <a:pt x="3" y="7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6" y="0"/>
                    <a:pt x="18" y="0"/>
                    <a:pt x="19" y="2"/>
                  </a:cubicBezTo>
                  <a:cubicBezTo>
                    <a:pt x="20" y="4"/>
                    <a:pt x="19" y="6"/>
                    <a:pt x="17" y="7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4" name="Freeform 488">
              <a:extLst>
                <a:ext uri="{FF2B5EF4-FFF2-40B4-BE49-F238E27FC236}">
                  <a16:creationId xmlns:a16="http://schemas.microsoft.com/office/drawing/2014/main" id="{C8E9E374-060E-EA55-3463-E51D4B685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68633" y="1023689"/>
              <a:ext cx="38382" cy="48848"/>
            </a:xfrm>
            <a:custGeom>
              <a:avLst/>
              <a:gdLst>
                <a:gd name="T0" fmla="*/ 4 w 15"/>
                <a:gd name="T1" fmla="*/ 19 h 19"/>
                <a:gd name="T2" fmla="*/ 2 w 15"/>
                <a:gd name="T3" fmla="*/ 18 h 19"/>
                <a:gd name="T4" fmla="*/ 1 w 15"/>
                <a:gd name="T5" fmla="*/ 13 h 19"/>
                <a:gd name="T6" fmla="*/ 8 w 15"/>
                <a:gd name="T7" fmla="*/ 2 h 19"/>
                <a:gd name="T8" fmla="*/ 12 w 15"/>
                <a:gd name="T9" fmla="*/ 1 h 19"/>
                <a:gd name="T10" fmla="*/ 14 w 15"/>
                <a:gd name="T11" fmla="*/ 6 h 19"/>
                <a:gd name="T12" fmla="*/ 7 w 15"/>
                <a:gd name="T13" fmla="*/ 17 h 19"/>
                <a:gd name="T14" fmla="*/ 4 w 15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9">
                  <a:moveTo>
                    <a:pt x="4" y="19"/>
                  </a:moveTo>
                  <a:cubicBezTo>
                    <a:pt x="4" y="19"/>
                    <a:pt x="3" y="19"/>
                    <a:pt x="2" y="18"/>
                  </a:cubicBezTo>
                  <a:cubicBezTo>
                    <a:pt x="1" y="17"/>
                    <a:pt x="0" y="15"/>
                    <a:pt x="1" y="13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9" y="0"/>
                    <a:pt x="11" y="0"/>
                    <a:pt x="12" y="1"/>
                  </a:cubicBezTo>
                  <a:cubicBezTo>
                    <a:pt x="14" y="2"/>
                    <a:pt x="15" y="4"/>
                    <a:pt x="14" y="6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8"/>
                    <a:pt x="5" y="19"/>
                    <a:pt x="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5" name="Freeform 489">
              <a:extLst>
                <a:ext uri="{FF2B5EF4-FFF2-40B4-BE49-F238E27FC236}">
                  <a16:creationId xmlns:a16="http://schemas.microsoft.com/office/drawing/2014/main" id="{99259FD1-83A2-118C-92C0-97604F5AA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1093472"/>
              <a:ext cx="94209" cy="258199"/>
            </a:xfrm>
            <a:custGeom>
              <a:avLst/>
              <a:gdLst>
                <a:gd name="T0" fmla="*/ 31 w 35"/>
                <a:gd name="T1" fmla="*/ 99 h 99"/>
                <a:gd name="T2" fmla="*/ 29 w 35"/>
                <a:gd name="T3" fmla="*/ 98 h 99"/>
                <a:gd name="T4" fmla="*/ 1 w 35"/>
                <a:gd name="T5" fmla="*/ 80 h 99"/>
                <a:gd name="T6" fmla="*/ 0 w 35"/>
                <a:gd name="T7" fmla="*/ 77 h 99"/>
                <a:gd name="T8" fmla="*/ 0 w 35"/>
                <a:gd name="T9" fmla="*/ 4 h 99"/>
                <a:gd name="T10" fmla="*/ 3 w 35"/>
                <a:gd name="T11" fmla="*/ 0 h 99"/>
                <a:gd name="T12" fmla="*/ 7 w 35"/>
                <a:gd name="T13" fmla="*/ 4 h 99"/>
                <a:gd name="T14" fmla="*/ 7 w 35"/>
                <a:gd name="T15" fmla="*/ 75 h 99"/>
                <a:gd name="T16" fmla="*/ 33 w 35"/>
                <a:gd name="T17" fmla="*/ 92 h 99"/>
                <a:gd name="T18" fmla="*/ 34 w 35"/>
                <a:gd name="T19" fmla="*/ 97 h 99"/>
                <a:gd name="T20" fmla="*/ 31 w 35"/>
                <a:gd name="T21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5" h="99">
                  <a:moveTo>
                    <a:pt x="31" y="99"/>
                  </a:moveTo>
                  <a:cubicBezTo>
                    <a:pt x="30" y="99"/>
                    <a:pt x="29" y="99"/>
                    <a:pt x="29" y="98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0" y="79"/>
                    <a:pt x="0" y="78"/>
                    <a:pt x="0" y="7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75"/>
                    <a:pt x="7" y="75"/>
                    <a:pt x="7" y="75"/>
                  </a:cubicBezTo>
                  <a:cubicBezTo>
                    <a:pt x="33" y="92"/>
                    <a:pt x="33" y="92"/>
                    <a:pt x="33" y="92"/>
                  </a:cubicBezTo>
                  <a:cubicBezTo>
                    <a:pt x="34" y="93"/>
                    <a:pt x="35" y="95"/>
                    <a:pt x="34" y="97"/>
                  </a:cubicBezTo>
                  <a:cubicBezTo>
                    <a:pt x="33" y="98"/>
                    <a:pt x="32" y="99"/>
                    <a:pt x="31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" name="Shape4_20200717_154439">
            <a:extLst>
              <a:ext uri="{FF2B5EF4-FFF2-40B4-BE49-F238E27FC236}">
                <a16:creationId xmlns:a16="http://schemas.microsoft.com/office/drawing/2014/main" id="{58D84CB6-3E20-7BF5-2E44-8672106D816E}"/>
              </a:ext>
            </a:extLst>
          </p:cNvPr>
          <p:cNvGrpSpPr>
            <a:grpSpLocks noChangeAspect="1"/>
          </p:cNvGrpSpPr>
          <p:nvPr/>
        </p:nvGrpSpPr>
        <p:grpSpPr>
          <a:xfrm>
            <a:off x="10998965" y="1207143"/>
            <a:ext cx="638520" cy="638520"/>
            <a:chOff x="-2011757" y="2297236"/>
            <a:chExt cx="638520" cy="638520"/>
          </a:xfrm>
          <a:solidFill>
            <a:schemeClr val="accent1"/>
          </a:solidFill>
        </p:grpSpPr>
        <p:sp>
          <p:nvSpPr>
            <p:cNvPr id="227" name="Freeform 490">
              <a:extLst>
                <a:ext uri="{FF2B5EF4-FFF2-40B4-BE49-F238E27FC236}">
                  <a16:creationId xmlns:a16="http://schemas.microsoft.com/office/drawing/2014/main" id="{16ED9533-3C20-B701-4D7D-D8F0F04838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62908" y="2346084"/>
              <a:ext cx="540823" cy="540823"/>
            </a:xfrm>
            <a:custGeom>
              <a:avLst/>
              <a:gdLst>
                <a:gd name="T0" fmla="*/ 103 w 206"/>
                <a:gd name="T1" fmla="*/ 206 h 206"/>
                <a:gd name="T2" fmla="*/ 0 w 206"/>
                <a:gd name="T3" fmla="*/ 103 h 206"/>
                <a:gd name="T4" fmla="*/ 103 w 206"/>
                <a:gd name="T5" fmla="*/ 0 h 206"/>
                <a:gd name="T6" fmla="*/ 206 w 206"/>
                <a:gd name="T7" fmla="*/ 103 h 206"/>
                <a:gd name="T8" fmla="*/ 103 w 206"/>
                <a:gd name="T9" fmla="*/ 206 h 206"/>
                <a:gd name="T10" fmla="*/ 103 w 206"/>
                <a:gd name="T11" fmla="*/ 8 h 206"/>
                <a:gd name="T12" fmla="*/ 8 w 206"/>
                <a:gd name="T13" fmla="*/ 103 h 206"/>
                <a:gd name="T14" fmla="*/ 103 w 206"/>
                <a:gd name="T15" fmla="*/ 199 h 206"/>
                <a:gd name="T16" fmla="*/ 199 w 206"/>
                <a:gd name="T17" fmla="*/ 103 h 206"/>
                <a:gd name="T18" fmla="*/ 103 w 206"/>
                <a:gd name="T19" fmla="*/ 8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6" h="206">
                  <a:moveTo>
                    <a:pt x="103" y="206"/>
                  </a:moveTo>
                  <a:cubicBezTo>
                    <a:pt x="47" y="206"/>
                    <a:pt x="0" y="160"/>
                    <a:pt x="0" y="103"/>
                  </a:cubicBezTo>
                  <a:cubicBezTo>
                    <a:pt x="0" y="47"/>
                    <a:pt x="47" y="0"/>
                    <a:pt x="103" y="0"/>
                  </a:cubicBezTo>
                  <a:cubicBezTo>
                    <a:pt x="160" y="0"/>
                    <a:pt x="206" y="47"/>
                    <a:pt x="206" y="103"/>
                  </a:cubicBezTo>
                  <a:cubicBezTo>
                    <a:pt x="206" y="160"/>
                    <a:pt x="160" y="206"/>
                    <a:pt x="103" y="206"/>
                  </a:cubicBezTo>
                  <a:close/>
                  <a:moveTo>
                    <a:pt x="103" y="8"/>
                  </a:moveTo>
                  <a:cubicBezTo>
                    <a:pt x="51" y="8"/>
                    <a:pt x="8" y="50"/>
                    <a:pt x="8" y="103"/>
                  </a:cubicBezTo>
                  <a:cubicBezTo>
                    <a:pt x="8" y="156"/>
                    <a:pt x="51" y="199"/>
                    <a:pt x="103" y="199"/>
                  </a:cubicBezTo>
                  <a:cubicBezTo>
                    <a:pt x="156" y="199"/>
                    <a:pt x="199" y="156"/>
                    <a:pt x="199" y="103"/>
                  </a:cubicBezTo>
                  <a:cubicBezTo>
                    <a:pt x="199" y="50"/>
                    <a:pt x="156" y="8"/>
                    <a:pt x="10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8" name="Freeform 491">
              <a:extLst>
                <a:ext uri="{FF2B5EF4-FFF2-40B4-BE49-F238E27FC236}">
                  <a16:creationId xmlns:a16="http://schemas.microsoft.com/office/drawing/2014/main" id="{1ACA4AC9-0857-9019-7C16-BD0645D9A0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11757" y="2297236"/>
              <a:ext cx="638520" cy="638520"/>
            </a:xfrm>
            <a:custGeom>
              <a:avLst/>
              <a:gdLst>
                <a:gd name="T0" fmla="*/ 121 w 242"/>
                <a:gd name="T1" fmla="*/ 242 h 242"/>
                <a:gd name="T2" fmla="*/ 0 w 242"/>
                <a:gd name="T3" fmla="*/ 121 h 242"/>
                <a:gd name="T4" fmla="*/ 121 w 242"/>
                <a:gd name="T5" fmla="*/ 0 h 242"/>
                <a:gd name="T6" fmla="*/ 242 w 242"/>
                <a:gd name="T7" fmla="*/ 121 h 242"/>
                <a:gd name="T8" fmla="*/ 121 w 242"/>
                <a:gd name="T9" fmla="*/ 242 h 242"/>
                <a:gd name="T10" fmla="*/ 121 w 242"/>
                <a:gd name="T11" fmla="*/ 7 h 242"/>
                <a:gd name="T12" fmla="*/ 8 w 242"/>
                <a:gd name="T13" fmla="*/ 121 h 242"/>
                <a:gd name="T14" fmla="*/ 121 w 242"/>
                <a:gd name="T15" fmla="*/ 235 h 242"/>
                <a:gd name="T16" fmla="*/ 235 w 242"/>
                <a:gd name="T17" fmla="*/ 121 h 242"/>
                <a:gd name="T18" fmla="*/ 121 w 242"/>
                <a:gd name="T19" fmla="*/ 7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2" h="242">
                  <a:moveTo>
                    <a:pt x="121" y="242"/>
                  </a:moveTo>
                  <a:cubicBezTo>
                    <a:pt x="55" y="242"/>
                    <a:pt x="0" y="188"/>
                    <a:pt x="0" y="121"/>
                  </a:cubicBezTo>
                  <a:cubicBezTo>
                    <a:pt x="0" y="55"/>
                    <a:pt x="55" y="0"/>
                    <a:pt x="121" y="0"/>
                  </a:cubicBezTo>
                  <a:cubicBezTo>
                    <a:pt x="188" y="0"/>
                    <a:pt x="242" y="55"/>
                    <a:pt x="242" y="121"/>
                  </a:cubicBezTo>
                  <a:cubicBezTo>
                    <a:pt x="242" y="188"/>
                    <a:pt x="188" y="242"/>
                    <a:pt x="121" y="242"/>
                  </a:cubicBezTo>
                  <a:close/>
                  <a:moveTo>
                    <a:pt x="121" y="7"/>
                  </a:moveTo>
                  <a:cubicBezTo>
                    <a:pt x="59" y="7"/>
                    <a:pt x="8" y="59"/>
                    <a:pt x="8" y="121"/>
                  </a:cubicBezTo>
                  <a:cubicBezTo>
                    <a:pt x="8" y="184"/>
                    <a:pt x="59" y="235"/>
                    <a:pt x="121" y="235"/>
                  </a:cubicBezTo>
                  <a:cubicBezTo>
                    <a:pt x="184" y="235"/>
                    <a:pt x="235" y="184"/>
                    <a:pt x="235" y="121"/>
                  </a:cubicBezTo>
                  <a:cubicBezTo>
                    <a:pt x="235" y="59"/>
                    <a:pt x="184" y="7"/>
                    <a:pt x="12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9" name="Freeform 492">
              <a:extLst>
                <a:ext uri="{FF2B5EF4-FFF2-40B4-BE49-F238E27FC236}">
                  <a16:creationId xmlns:a16="http://schemas.microsoft.com/office/drawing/2014/main" id="{843F6B60-5933-FD0F-2852-0564AC52C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2346084"/>
              <a:ext cx="17447" cy="48848"/>
            </a:xfrm>
            <a:custGeom>
              <a:avLst/>
              <a:gdLst>
                <a:gd name="T0" fmla="*/ 3 w 7"/>
                <a:gd name="T1" fmla="*/ 19 h 19"/>
                <a:gd name="T2" fmla="*/ 0 w 7"/>
                <a:gd name="T3" fmla="*/ 15 h 19"/>
                <a:gd name="T4" fmla="*/ 0 w 7"/>
                <a:gd name="T5" fmla="*/ 4 h 19"/>
                <a:gd name="T6" fmla="*/ 3 w 7"/>
                <a:gd name="T7" fmla="*/ 0 h 19"/>
                <a:gd name="T8" fmla="*/ 7 w 7"/>
                <a:gd name="T9" fmla="*/ 4 h 19"/>
                <a:gd name="T10" fmla="*/ 7 w 7"/>
                <a:gd name="T11" fmla="*/ 15 h 19"/>
                <a:gd name="T12" fmla="*/ 3 w 7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9">
                  <a:moveTo>
                    <a:pt x="3" y="19"/>
                  </a:moveTo>
                  <a:cubicBezTo>
                    <a:pt x="1" y="19"/>
                    <a:pt x="0" y="17"/>
                    <a:pt x="0" y="1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7"/>
                    <a:pt x="5" y="19"/>
                    <a:pt x="3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0" name="Freeform 493">
              <a:extLst>
                <a:ext uri="{FF2B5EF4-FFF2-40B4-BE49-F238E27FC236}">
                  <a16:creationId xmlns:a16="http://schemas.microsoft.com/office/drawing/2014/main" id="{921B891D-9DBD-CA2E-1ECE-EBB94C2D7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0320" y="2380976"/>
              <a:ext cx="31404" cy="45360"/>
            </a:xfrm>
            <a:custGeom>
              <a:avLst/>
              <a:gdLst>
                <a:gd name="T0" fmla="*/ 9 w 13"/>
                <a:gd name="T1" fmla="*/ 18 h 18"/>
                <a:gd name="T2" fmla="*/ 6 w 13"/>
                <a:gd name="T3" fmla="*/ 16 h 18"/>
                <a:gd name="T4" fmla="*/ 1 w 13"/>
                <a:gd name="T5" fmla="*/ 6 h 18"/>
                <a:gd name="T6" fmla="*/ 2 w 13"/>
                <a:gd name="T7" fmla="*/ 1 h 18"/>
                <a:gd name="T8" fmla="*/ 7 w 13"/>
                <a:gd name="T9" fmla="*/ 2 h 18"/>
                <a:gd name="T10" fmla="*/ 12 w 13"/>
                <a:gd name="T11" fmla="*/ 12 h 18"/>
                <a:gd name="T12" fmla="*/ 11 w 13"/>
                <a:gd name="T13" fmla="*/ 17 h 18"/>
                <a:gd name="T14" fmla="*/ 9 w 13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8">
                  <a:moveTo>
                    <a:pt x="9" y="18"/>
                  </a:moveTo>
                  <a:cubicBezTo>
                    <a:pt x="8" y="18"/>
                    <a:pt x="7" y="17"/>
                    <a:pt x="6" y="1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3" y="14"/>
                    <a:pt x="13" y="16"/>
                    <a:pt x="11" y="17"/>
                  </a:cubicBezTo>
                  <a:cubicBezTo>
                    <a:pt x="11" y="18"/>
                    <a:pt x="10" y="18"/>
                    <a:pt x="9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1" name="Freeform 494">
              <a:extLst>
                <a:ext uri="{FF2B5EF4-FFF2-40B4-BE49-F238E27FC236}">
                  <a16:creationId xmlns:a16="http://schemas.microsoft.com/office/drawing/2014/main" id="{4EB7915D-E554-0DA4-5AB3-68F17A6C3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28017" y="2475185"/>
              <a:ext cx="45360" cy="34892"/>
            </a:xfrm>
            <a:custGeom>
              <a:avLst/>
              <a:gdLst>
                <a:gd name="T0" fmla="*/ 14 w 18"/>
                <a:gd name="T1" fmla="*/ 13 h 13"/>
                <a:gd name="T2" fmla="*/ 12 w 18"/>
                <a:gd name="T3" fmla="*/ 12 h 13"/>
                <a:gd name="T4" fmla="*/ 3 w 18"/>
                <a:gd name="T5" fmla="*/ 7 h 13"/>
                <a:gd name="T6" fmla="*/ 1 w 18"/>
                <a:gd name="T7" fmla="*/ 2 h 13"/>
                <a:gd name="T8" fmla="*/ 6 w 18"/>
                <a:gd name="T9" fmla="*/ 0 h 13"/>
                <a:gd name="T10" fmla="*/ 16 w 18"/>
                <a:gd name="T11" fmla="*/ 6 h 13"/>
                <a:gd name="T12" fmla="*/ 17 w 18"/>
                <a:gd name="T13" fmla="*/ 11 h 13"/>
                <a:gd name="T14" fmla="*/ 14 w 18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3">
                  <a:moveTo>
                    <a:pt x="14" y="13"/>
                  </a:moveTo>
                  <a:cubicBezTo>
                    <a:pt x="14" y="13"/>
                    <a:pt x="13" y="13"/>
                    <a:pt x="12" y="12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0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8" y="7"/>
                    <a:pt x="18" y="9"/>
                    <a:pt x="17" y="11"/>
                  </a:cubicBezTo>
                  <a:cubicBezTo>
                    <a:pt x="17" y="12"/>
                    <a:pt x="15" y="13"/>
                    <a:pt x="14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2" name="Freeform 495">
              <a:extLst>
                <a:ext uri="{FF2B5EF4-FFF2-40B4-BE49-F238E27FC236}">
                  <a16:creationId xmlns:a16="http://schemas.microsoft.com/office/drawing/2014/main" id="{8B602A65-0B35-1CDF-683B-F4C1A5697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2908" y="2607773"/>
              <a:ext cx="48848" cy="20935"/>
            </a:xfrm>
            <a:custGeom>
              <a:avLst/>
              <a:gdLst>
                <a:gd name="T0" fmla="*/ 15 w 19"/>
                <a:gd name="T1" fmla="*/ 7 h 7"/>
                <a:gd name="T2" fmla="*/ 4 w 19"/>
                <a:gd name="T3" fmla="*/ 7 h 7"/>
                <a:gd name="T4" fmla="*/ 0 w 19"/>
                <a:gd name="T5" fmla="*/ 3 h 7"/>
                <a:gd name="T6" fmla="*/ 4 w 19"/>
                <a:gd name="T7" fmla="*/ 0 h 7"/>
                <a:gd name="T8" fmla="*/ 15 w 19"/>
                <a:gd name="T9" fmla="*/ 0 h 7"/>
                <a:gd name="T10" fmla="*/ 19 w 19"/>
                <a:gd name="T11" fmla="*/ 3 h 7"/>
                <a:gd name="T12" fmla="*/ 15 w 1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7">
                  <a:moveTo>
                    <a:pt x="15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7" y="0"/>
                    <a:pt x="19" y="1"/>
                    <a:pt x="19" y="3"/>
                  </a:cubicBezTo>
                  <a:cubicBezTo>
                    <a:pt x="19" y="5"/>
                    <a:pt x="17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3" name="Freeform 496">
              <a:extLst>
                <a:ext uri="{FF2B5EF4-FFF2-40B4-BE49-F238E27FC236}">
                  <a16:creationId xmlns:a16="http://schemas.microsoft.com/office/drawing/2014/main" id="{C1F0C19E-768E-6B2E-EF90-328BDA29D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28017" y="2722915"/>
              <a:ext cx="45360" cy="34892"/>
            </a:xfrm>
            <a:custGeom>
              <a:avLst/>
              <a:gdLst>
                <a:gd name="T0" fmla="*/ 4 w 18"/>
                <a:gd name="T1" fmla="*/ 14 h 14"/>
                <a:gd name="T2" fmla="*/ 1 w 18"/>
                <a:gd name="T3" fmla="*/ 12 h 14"/>
                <a:gd name="T4" fmla="*/ 3 w 18"/>
                <a:gd name="T5" fmla="*/ 7 h 14"/>
                <a:gd name="T6" fmla="*/ 12 w 18"/>
                <a:gd name="T7" fmla="*/ 1 h 14"/>
                <a:gd name="T8" fmla="*/ 17 w 18"/>
                <a:gd name="T9" fmla="*/ 2 h 14"/>
                <a:gd name="T10" fmla="*/ 16 w 18"/>
                <a:gd name="T11" fmla="*/ 7 h 14"/>
                <a:gd name="T12" fmla="*/ 6 w 18"/>
                <a:gd name="T13" fmla="*/ 13 h 14"/>
                <a:gd name="T14" fmla="*/ 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4" y="14"/>
                  </a:moveTo>
                  <a:cubicBezTo>
                    <a:pt x="3" y="14"/>
                    <a:pt x="2" y="13"/>
                    <a:pt x="1" y="12"/>
                  </a:cubicBezTo>
                  <a:cubicBezTo>
                    <a:pt x="0" y="10"/>
                    <a:pt x="1" y="8"/>
                    <a:pt x="3" y="7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4" y="0"/>
                    <a:pt x="16" y="1"/>
                    <a:pt x="17" y="2"/>
                  </a:cubicBezTo>
                  <a:cubicBezTo>
                    <a:pt x="18" y="4"/>
                    <a:pt x="18" y="6"/>
                    <a:pt x="16" y="7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3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4" name="Freeform 497">
              <a:extLst>
                <a:ext uri="{FF2B5EF4-FFF2-40B4-BE49-F238E27FC236}">
                  <a16:creationId xmlns:a16="http://schemas.microsoft.com/office/drawing/2014/main" id="{817BFED0-E2CC-2E8C-6DFC-3346F3B5B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0320" y="2806655"/>
              <a:ext cx="31404" cy="45360"/>
            </a:xfrm>
            <a:custGeom>
              <a:avLst/>
              <a:gdLst>
                <a:gd name="T0" fmla="*/ 4 w 13"/>
                <a:gd name="T1" fmla="*/ 18 h 18"/>
                <a:gd name="T2" fmla="*/ 2 w 13"/>
                <a:gd name="T3" fmla="*/ 17 h 18"/>
                <a:gd name="T4" fmla="*/ 1 w 13"/>
                <a:gd name="T5" fmla="*/ 13 h 18"/>
                <a:gd name="T6" fmla="*/ 6 w 13"/>
                <a:gd name="T7" fmla="*/ 3 h 18"/>
                <a:gd name="T8" fmla="*/ 11 w 13"/>
                <a:gd name="T9" fmla="*/ 1 h 18"/>
                <a:gd name="T10" fmla="*/ 12 w 13"/>
                <a:gd name="T11" fmla="*/ 6 h 18"/>
                <a:gd name="T12" fmla="*/ 7 w 13"/>
                <a:gd name="T13" fmla="*/ 16 h 18"/>
                <a:gd name="T14" fmla="*/ 4 w 13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8">
                  <a:moveTo>
                    <a:pt x="4" y="18"/>
                  </a:moveTo>
                  <a:cubicBezTo>
                    <a:pt x="3" y="18"/>
                    <a:pt x="2" y="18"/>
                    <a:pt x="2" y="17"/>
                  </a:cubicBezTo>
                  <a:cubicBezTo>
                    <a:pt x="0" y="16"/>
                    <a:pt x="0" y="14"/>
                    <a:pt x="1" y="1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1"/>
                    <a:pt x="9" y="0"/>
                    <a:pt x="11" y="1"/>
                  </a:cubicBezTo>
                  <a:cubicBezTo>
                    <a:pt x="13" y="2"/>
                    <a:pt x="13" y="5"/>
                    <a:pt x="12" y="6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6" y="17"/>
                    <a:pt x="5" y="18"/>
                    <a:pt x="4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5" name="Freeform 498">
              <a:extLst>
                <a:ext uri="{FF2B5EF4-FFF2-40B4-BE49-F238E27FC236}">
                  <a16:creationId xmlns:a16="http://schemas.microsoft.com/office/drawing/2014/main" id="{511FBA24-9C09-5758-E668-527184EDD6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2841547"/>
              <a:ext cx="17447" cy="45360"/>
            </a:xfrm>
            <a:custGeom>
              <a:avLst/>
              <a:gdLst>
                <a:gd name="T0" fmla="*/ 3 w 7"/>
                <a:gd name="T1" fmla="*/ 18 h 18"/>
                <a:gd name="T2" fmla="*/ 0 w 7"/>
                <a:gd name="T3" fmla="*/ 15 h 18"/>
                <a:gd name="T4" fmla="*/ 0 w 7"/>
                <a:gd name="T5" fmla="*/ 3 h 18"/>
                <a:gd name="T6" fmla="*/ 3 w 7"/>
                <a:gd name="T7" fmla="*/ 0 h 18"/>
                <a:gd name="T8" fmla="*/ 7 w 7"/>
                <a:gd name="T9" fmla="*/ 3 h 18"/>
                <a:gd name="T10" fmla="*/ 7 w 7"/>
                <a:gd name="T11" fmla="*/ 15 h 18"/>
                <a:gd name="T12" fmla="*/ 3 w 7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8">
                  <a:moveTo>
                    <a:pt x="3" y="18"/>
                  </a:moveTo>
                  <a:cubicBezTo>
                    <a:pt x="1" y="18"/>
                    <a:pt x="0" y="17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7"/>
                    <a:pt x="5" y="18"/>
                    <a:pt x="3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6" name="Freeform 499">
              <a:extLst>
                <a:ext uri="{FF2B5EF4-FFF2-40B4-BE49-F238E27FC236}">
                  <a16:creationId xmlns:a16="http://schemas.microsoft.com/office/drawing/2014/main" id="{59C30BBB-4E11-032F-020F-C1970630A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86078" y="2806655"/>
              <a:ext cx="34892" cy="45360"/>
            </a:xfrm>
            <a:custGeom>
              <a:avLst/>
              <a:gdLst>
                <a:gd name="T0" fmla="*/ 10 w 14"/>
                <a:gd name="T1" fmla="*/ 18 h 18"/>
                <a:gd name="T2" fmla="*/ 7 w 14"/>
                <a:gd name="T3" fmla="*/ 16 h 18"/>
                <a:gd name="T4" fmla="*/ 1 w 14"/>
                <a:gd name="T5" fmla="*/ 6 h 18"/>
                <a:gd name="T6" fmla="*/ 3 w 14"/>
                <a:gd name="T7" fmla="*/ 1 h 18"/>
                <a:gd name="T8" fmla="*/ 7 w 14"/>
                <a:gd name="T9" fmla="*/ 3 h 18"/>
                <a:gd name="T10" fmla="*/ 13 w 14"/>
                <a:gd name="T11" fmla="*/ 13 h 18"/>
                <a:gd name="T12" fmla="*/ 12 w 14"/>
                <a:gd name="T13" fmla="*/ 17 h 18"/>
                <a:gd name="T14" fmla="*/ 10 w 14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8">
                  <a:moveTo>
                    <a:pt x="10" y="18"/>
                  </a:moveTo>
                  <a:cubicBezTo>
                    <a:pt x="9" y="18"/>
                    <a:pt x="8" y="17"/>
                    <a:pt x="7" y="1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4" y="0"/>
                    <a:pt x="6" y="1"/>
                    <a:pt x="7" y="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4" y="14"/>
                    <a:pt x="14" y="16"/>
                    <a:pt x="12" y="17"/>
                  </a:cubicBezTo>
                  <a:cubicBezTo>
                    <a:pt x="11" y="18"/>
                    <a:pt x="11" y="18"/>
                    <a:pt x="10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7" name="Freeform 500">
              <a:extLst>
                <a:ext uri="{FF2B5EF4-FFF2-40B4-BE49-F238E27FC236}">
                  <a16:creationId xmlns:a16="http://schemas.microsoft.com/office/drawing/2014/main" id="{0DD2B2DE-39C3-BA9D-AB79-19745A9EE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02338" y="2722915"/>
              <a:ext cx="45360" cy="34892"/>
            </a:xfrm>
            <a:custGeom>
              <a:avLst/>
              <a:gdLst>
                <a:gd name="T0" fmla="*/ 14 w 18"/>
                <a:gd name="T1" fmla="*/ 14 h 14"/>
                <a:gd name="T2" fmla="*/ 13 w 18"/>
                <a:gd name="T3" fmla="*/ 13 h 14"/>
                <a:gd name="T4" fmla="*/ 3 w 18"/>
                <a:gd name="T5" fmla="*/ 7 h 14"/>
                <a:gd name="T6" fmla="*/ 1 w 18"/>
                <a:gd name="T7" fmla="*/ 2 h 14"/>
                <a:gd name="T8" fmla="*/ 6 w 18"/>
                <a:gd name="T9" fmla="*/ 1 h 14"/>
                <a:gd name="T10" fmla="*/ 16 w 18"/>
                <a:gd name="T11" fmla="*/ 7 h 14"/>
                <a:gd name="T12" fmla="*/ 17 w 18"/>
                <a:gd name="T13" fmla="*/ 12 h 14"/>
                <a:gd name="T14" fmla="*/ 1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14" y="14"/>
                  </a:moveTo>
                  <a:cubicBezTo>
                    <a:pt x="14" y="14"/>
                    <a:pt x="13" y="13"/>
                    <a:pt x="13" y="13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5" y="0"/>
                    <a:pt x="6" y="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8" y="8"/>
                    <a:pt x="18" y="10"/>
                    <a:pt x="17" y="12"/>
                  </a:cubicBezTo>
                  <a:cubicBezTo>
                    <a:pt x="17" y="13"/>
                    <a:pt x="16" y="14"/>
                    <a:pt x="1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8" name="Freeform 501">
              <a:extLst>
                <a:ext uri="{FF2B5EF4-FFF2-40B4-BE49-F238E27FC236}">
                  <a16:creationId xmlns:a16="http://schemas.microsoft.com/office/drawing/2014/main" id="{2F51C929-BA24-59E1-538F-FDA82A8E23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67446" y="2607773"/>
              <a:ext cx="45360" cy="20935"/>
            </a:xfrm>
            <a:custGeom>
              <a:avLst/>
              <a:gdLst>
                <a:gd name="T0" fmla="*/ 15 w 18"/>
                <a:gd name="T1" fmla="*/ 7 h 7"/>
                <a:gd name="T2" fmla="*/ 3 w 18"/>
                <a:gd name="T3" fmla="*/ 7 h 7"/>
                <a:gd name="T4" fmla="*/ 0 w 18"/>
                <a:gd name="T5" fmla="*/ 3 h 7"/>
                <a:gd name="T6" fmla="*/ 3 w 18"/>
                <a:gd name="T7" fmla="*/ 0 h 7"/>
                <a:gd name="T8" fmla="*/ 15 w 18"/>
                <a:gd name="T9" fmla="*/ 0 h 7"/>
                <a:gd name="T10" fmla="*/ 18 w 18"/>
                <a:gd name="T11" fmla="*/ 3 h 7"/>
                <a:gd name="T12" fmla="*/ 15 w 1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7">
                  <a:moveTo>
                    <a:pt x="15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7" y="0"/>
                    <a:pt x="18" y="1"/>
                    <a:pt x="18" y="3"/>
                  </a:cubicBezTo>
                  <a:cubicBezTo>
                    <a:pt x="18" y="5"/>
                    <a:pt x="17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9" name="Freeform 502">
              <a:extLst>
                <a:ext uri="{FF2B5EF4-FFF2-40B4-BE49-F238E27FC236}">
                  <a16:creationId xmlns:a16="http://schemas.microsoft.com/office/drawing/2014/main" id="{6F66F9A8-BC83-863C-2403-4B904B61C1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02338" y="2475185"/>
              <a:ext cx="45360" cy="34892"/>
            </a:xfrm>
            <a:custGeom>
              <a:avLst/>
              <a:gdLst>
                <a:gd name="T0" fmla="*/ 5 w 18"/>
                <a:gd name="T1" fmla="*/ 13 h 13"/>
                <a:gd name="T2" fmla="*/ 1 w 18"/>
                <a:gd name="T3" fmla="*/ 11 h 13"/>
                <a:gd name="T4" fmla="*/ 3 w 18"/>
                <a:gd name="T5" fmla="*/ 6 h 13"/>
                <a:gd name="T6" fmla="*/ 13 w 18"/>
                <a:gd name="T7" fmla="*/ 0 h 13"/>
                <a:gd name="T8" fmla="*/ 17 w 18"/>
                <a:gd name="T9" fmla="*/ 2 h 13"/>
                <a:gd name="T10" fmla="*/ 16 w 18"/>
                <a:gd name="T11" fmla="*/ 7 h 13"/>
                <a:gd name="T12" fmla="*/ 6 w 18"/>
                <a:gd name="T13" fmla="*/ 12 h 13"/>
                <a:gd name="T14" fmla="*/ 5 w 18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3">
                  <a:moveTo>
                    <a:pt x="5" y="13"/>
                  </a:moveTo>
                  <a:cubicBezTo>
                    <a:pt x="3" y="13"/>
                    <a:pt x="2" y="12"/>
                    <a:pt x="1" y="11"/>
                  </a:cubicBezTo>
                  <a:cubicBezTo>
                    <a:pt x="0" y="9"/>
                    <a:pt x="1" y="7"/>
                    <a:pt x="3" y="6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7" y="0"/>
                    <a:pt x="17" y="2"/>
                  </a:cubicBezTo>
                  <a:cubicBezTo>
                    <a:pt x="18" y="4"/>
                    <a:pt x="18" y="6"/>
                    <a:pt x="16" y="7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3"/>
                    <a:pt x="5" y="13"/>
                    <a:pt x="5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0" name="Freeform 503">
              <a:extLst>
                <a:ext uri="{FF2B5EF4-FFF2-40B4-BE49-F238E27FC236}">
                  <a16:creationId xmlns:a16="http://schemas.microsoft.com/office/drawing/2014/main" id="{C1B7D783-F4F5-2934-095C-9A29ACBAF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86078" y="2380976"/>
              <a:ext cx="34892" cy="45360"/>
            </a:xfrm>
            <a:custGeom>
              <a:avLst/>
              <a:gdLst>
                <a:gd name="T0" fmla="*/ 4 w 14"/>
                <a:gd name="T1" fmla="*/ 18 h 18"/>
                <a:gd name="T2" fmla="*/ 3 w 14"/>
                <a:gd name="T3" fmla="*/ 17 h 18"/>
                <a:gd name="T4" fmla="*/ 1 w 14"/>
                <a:gd name="T5" fmla="*/ 12 h 18"/>
                <a:gd name="T6" fmla="*/ 7 w 14"/>
                <a:gd name="T7" fmla="*/ 2 h 18"/>
                <a:gd name="T8" fmla="*/ 12 w 14"/>
                <a:gd name="T9" fmla="*/ 1 h 18"/>
                <a:gd name="T10" fmla="*/ 13 w 14"/>
                <a:gd name="T11" fmla="*/ 6 h 18"/>
                <a:gd name="T12" fmla="*/ 7 w 14"/>
                <a:gd name="T13" fmla="*/ 16 h 18"/>
                <a:gd name="T14" fmla="*/ 4 w 14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8">
                  <a:moveTo>
                    <a:pt x="4" y="18"/>
                  </a:moveTo>
                  <a:cubicBezTo>
                    <a:pt x="4" y="18"/>
                    <a:pt x="3" y="18"/>
                    <a:pt x="3" y="17"/>
                  </a:cubicBezTo>
                  <a:cubicBezTo>
                    <a:pt x="1" y="16"/>
                    <a:pt x="0" y="14"/>
                    <a:pt x="1" y="1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8" y="1"/>
                    <a:pt x="10" y="0"/>
                    <a:pt x="12" y="1"/>
                  </a:cubicBezTo>
                  <a:cubicBezTo>
                    <a:pt x="14" y="2"/>
                    <a:pt x="14" y="4"/>
                    <a:pt x="13" y="6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7" y="17"/>
                    <a:pt x="6" y="18"/>
                    <a:pt x="4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1" name="Freeform 504">
              <a:extLst>
                <a:ext uri="{FF2B5EF4-FFF2-40B4-BE49-F238E27FC236}">
                  <a16:creationId xmlns:a16="http://schemas.microsoft.com/office/drawing/2014/main" id="{0A50E09B-15FE-800F-4C68-BB0BE6E11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2440293"/>
              <a:ext cx="83740" cy="226797"/>
            </a:xfrm>
            <a:custGeom>
              <a:avLst/>
              <a:gdLst>
                <a:gd name="T0" fmla="*/ 27 w 31"/>
                <a:gd name="T1" fmla="*/ 86 h 86"/>
                <a:gd name="T2" fmla="*/ 25 w 31"/>
                <a:gd name="T3" fmla="*/ 86 h 86"/>
                <a:gd name="T4" fmla="*/ 1 w 31"/>
                <a:gd name="T5" fmla="*/ 70 h 86"/>
                <a:gd name="T6" fmla="*/ 0 w 31"/>
                <a:gd name="T7" fmla="*/ 67 h 86"/>
                <a:gd name="T8" fmla="*/ 0 w 31"/>
                <a:gd name="T9" fmla="*/ 4 h 86"/>
                <a:gd name="T10" fmla="*/ 3 w 31"/>
                <a:gd name="T11" fmla="*/ 0 h 86"/>
                <a:gd name="T12" fmla="*/ 7 w 31"/>
                <a:gd name="T13" fmla="*/ 4 h 86"/>
                <a:gd name="T14" fmla="*/ 7 w 31"/>
                <a:gd name="T15" fmla="*/ 65 h 86"/>
                <a:gd name="T16" fmla="*/ 29 w 31"/>
                <a:gd name="T17" fmla="*/ 80 h 86"/>
                <a:gd name="T18" fmla="*/ 30 w 31"/>
                <a:gd name="T19" fmla="*/ 85 h 86"/>
                <a:gd name="T20" fmla="*/ 27 w 31"/>
                <a:gd name="T2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86">
                  <a:moveTo>
                    <a:pt x="27" y="86"/>
                  </a:moveTo>
                  <a:cubicBezTo>
                    <a:pt x="26" y="86"/>
                    <a:pt x="26" y="86"/>
                    <a:pt x="25" y="86"/>
                  </a:cubicBezTo>
                  <a:cubicBezTo>
                    <a:pt x="1" y="70"/>
                    <a:pt x="1" y="70"/>
                    <a:pt x="1" y="70"/>
                  </a:cubicBezTo>
                  <a:cubicBezTo>
                    <a:pt x="0" y="70"/>
                    <a:pt x="0" y="68"/>
                    <a:pt x="0" y="6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65"/>
                    <a:pt x="7" y="65"/>
                    <a:pt x="7" y="65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31" y="81"/>
                    <a:pt x="31" y="83"/>
                    <a:pt x="30" y="85"/>
                  </a:cubicBezTo>
                  <a:cubicBezTo>
                    <a:pt x="29" y="86"/>
                    <a:pt x="28" y="86"/>
                    <a:pt x="27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" name="Shape5_20200717_154439">
            <a:extLst>
              <a:ext uri="{FF2B5EF4-FFF2-40B4-BE49-F238E27FC236}">
                <a16:creationId xmlns:a16="http://schemas.microsoft.com/office/drawing/2014/main" id="{29EF57C4-6FEA-1BC1-AA9A-E4EEFEFC1BF7}"/>
              </a:ext>
            </a:extLst>
          </p:cNvPr>
          <p:cNvGrpSpPr>
            <a:grpSpLocks noChangeAspect="1"/>
          </p:cNvGrpSpPr>
          <p:nvPr/>
        </p:nvGrpSpPr>
        <p:grpSpPr>
          <a:xfrm>
            <a:off x="7097997" y="3843526"/>
            <a:ext cx="607116" cy="607116"/>
            <a:chOff x="-6921024" y="4955985"/>
            <a:chExt cx="607116" cy="607116"/>
          </a:xfrm>
          <a:solidFill>
            <a:schemeClr val="accent1"/>
          </a:solidFill>
        </p:grpSpPr>
        <p:sp>
          <p:nvSpPr>
            <p:cNvPr id="211" name="Freeform 505">
              <a:extLst>
                <a:ext uri="{FF2B5EF4-FFF2-40B4-BE49-F238E27FC236}">
                  <a16:creationId xmlns:a16="http://schemas.microsoft.com/office/drawing/2014/main" id="{5B033C1F-E6B0-377F-EC20-0610BD7EEC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21024" y="4955985"/>
              <a:ext cx="607116" cy="607116"/>
            </a:xfrm>
            <a:custGeom>
              <a:avLst/>
              <a:gdLst>
                <a:gd name="T0" fmla="*/ 115 w 231"/>
                <a:gd name="T1" fmla="*/ 231 h 231"/>
                <a:gd name="T2" fmla="*/ 0 w 231"/>
                <a:gd name="T3" fmla="*/ 116 h 231"/>
                <a:gd name="T4" fmla="*/ 115 w 231"/>
                <a:gd name="T5" fmla="*/ 0 h 231"/>
                <a:gd name="T6" fmla="*/ 193 w 231"/>
                <a:gd name="T7" fmla="*/ 30 h 231"/>
                <a:gd name="T8" fmla="*/ 193 w 231"/>
                <a:gd name="T9" fmla="*/ 35 h 231"/>
                <a:gd name="T10" fmla="*/ 188 w 231"/>
                <a:gd name="T11" fmla="*/ 35 h 231"/>
                <a:gd name="T12" fmla="*/ 115 w 231"/>
                <a:gd name="T13" fmla="*/ 7 h 231"/>
                <a:gd name="T14" fmla="*/ 7 w 231"/>
                <a:gd name="T15" fmla="*/ 116 h 231"/>
                <a:gd name="T16" fmla="*/ 115 w 231"/>
                <a:gd name="T17" fmla="*/ 224 h 231"/>
                <a:gd name="T18" fmla="*/ 224 w 231"/>
                <a:gd name="T19" fmla="*/ 116 h 231"/>
                <a:gd name="T20" fmla="*/ 228 w 231"/>
                <a:gd name="T21" fmla="*/ 112 h 231"/>
                <a:gd name="T22" fmla="*/ 231 w 231"/>
                <a:gd name="T23" fmla="*/ 116 h 231"/>
                <a:gd name="T24" fmla="*/ 115 w 231"/>
                <a:gd name="T25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1" h="231">
                  <a:moveTo>
                    <a:pt x="115" y="231"/>
                  </a:moveTo>
                  <a:cubicBezTo>
                    <a:pt x="52" y="231"/>
                    <a:pt x="0" y="179"/>
                    <a:pt x="0" y="116"/>
                  </a:cubicBezTo>
                  <a:cubicBezTo>
                    <a:pt x="0" y="52"/>
                    <a:pt x="52" y="0"/>
                    <a:pt x="115" y="0"/>
                  </a:cubicBezTo>
                  <a:cubicBezTo>
                    <a:pt x="144" y="0"/>
                    <a:pt x="172" y="10"/>
                    <a:pt x="193" y="30"/>
                  </a:cubicBezTo>
                  <a:cubicBezTo>
                    <a:pt x="194" y="31"/>
                    <a:pt x="195" y="33"/>
                    <a:pt x="193" y="35"/>
                  </a:cubicBezTo>
                  <a:cubicBezTo>
                    <a:pt x="192" y="36"/>
                    <a:pt x="190" y="36"/>
                    <a:pt x="188" y="35"/>
                  </a:cubicBezTo>
                  <a:cubicBezTo>
                    <a:pt x="168" y="17"/>
                    <a:pt x="142" y="7"/>
                    <a:pt x="115" y="7"/>
                  </a:cubicBezTo>
                  <a:cubicBezTo>
                    <a:pt x="56" y="7"/>
                    <a:pt x="7" y="56"/>
                    <a:pt x="7" y="116"/>
                  </a:cubicBezTo>
                  <a:cubicBezTo>
                    <a:pt x="7" y="175"/>
                    <a:pt x="56" y="224"/>
                    <a:pt x="115" y="224"/>
                  </a:cubicBezTo>
                  <a:cubicBezTo>
                    <a:pt x="175" y="224"/>
                    <a:pt x="224" y="175"/>
                    <a:pt x="224" y="116"/>
                  </a:cubicBezTo>
                  <a:cubicBezTo>
                    <a:pt x="224" y="114"/>
                    <a:pt x="226" y="112"/>
                    <a:pt x="228" y="112"/>
                  </a:cubicBezTo>
                  <a:cubicBezTo>
                    <a:pt x="230" y="112"/>
                    <a:pt x="231" y="114"/>
                    <a:pt x="231" y="116"/>
                  </a:cubicBezTo>
                  <a:cubicBezTo>
                    <a:pt x="231" y="179"/>
                    <a:pt x="179" y="231"/>
                    <a:pt x="115" y="2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2" name="Freeform 506">
              <a:extLst>
                <a:ext uri="{FF2B5EF4-FFF2-40B4-BE49-F238E27FC236}">
                  <a16:creationId xmlns:a16="http://schemas.microsoft.com/office/drawing/2014/main" id="{7621B32A-A36A-D2FF-000F-5F360887A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02323" y="4959476"/>
              <a:ext cx="90718" cy="101187"/>
            </a:xfrm>
            <a:custGeom>
              <a:avLst/>
              <a:gdLst>
                <a:gd name="T0" fmla="*/ 4 w 35"/>
                <a:gd name="T1" fmla="*/ 38 h 38"/>
                <a:gd name="T2" fmla="*/ 0 w 35"/>
                <a:gd name="T3" fmla="*/ 35 h 38"/>
                <a:gd name="T4" fmla="*/ 4 w 35"/>
                <a:gd name="T5" fmla="*/ 31 h 38"/>
                <a:gd name="T6" fmla="*/ 28 w 35"/>
                <a:gd name="T7" fmla="*/ 28 h 38"/>
                <a:gd name="T8" fmla="*/ 25 w 35"/>
                <a:gd name="T9" fmla="*/ 4 h 38"/>
                <a:gd name="T10" fmla="*/ 28 w 35"/>
                <a:gd name="T11" fmla="*/ 0 h 38"/>
                <a:gd name="T12" fmla="*/ 32 w 35"/>
                <a:gd name="T13" fmla="*/ 3 h 38"/>
                <a:gd name="T14" fmla="*/ 35 w 35"/>
                <a:gd name="T15" fmla="*/ 31 h 38"/>
                <a:gd name="T16" fmla="*/ 35 w 35"/>
                <a:gd name="T17" fmla="*/ 34 h 38"/>
                <a:gd name="T18" fmla="*/ 32 w 35"/>
                <a:gd name="T19" fmla="*/ 35 h 38"/>
                <a:gd name="T20" fmla="*/ 4 w 35"/>
                <a:gd name="T21" fmla="*/ 38 h 38"/>
                <a:gd name="T22" fmla="*/ 4 w 35"/>
                <a:gd name="T23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38">
                  <a:moveTo>
                    <a:pt x="4" y="38"/>
                  </a:moveTo>
                  <a:cubicBezTo>
                    <a:pt x="2" y="38"/>
                    <a:pt x="1" y="37"/>
                    <a:pt x="0" y="35"/>
                  </a:cubicBezTo>
                  <a:cubicBezTo>
                    <a:pt x="0" y="33"/>
                    <a:pt x="2" y="31"/>
                    <a:pt x="4" y="31"/>
                  </a:cubicBezTo>
                  <a:cubicBezTo>
                    <a:pt x="28" y="28"/>
                    <a:pt x="28" y="28"/>
                    <a:pt x="28" y="28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5" y="2"/>
                    <a:pt x="26" y="0"/>
                    <a:pt x="28" y="0"/>
                  </a:cubicBezTo>
                  <a:cubicBezTo>
                    <a:pt x="30" y="0"/>
                    <a:pt x="32" y="1"/>
                    <a:pt x="32" y="3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5" y="32"/>
                    <a:pt x="35" y="33"/>
                    <a:pt x="35" y="34"/>
                  </a:cubicBezTo>
                  <a:cubicBezTo>
                    <a:pt x="34" y="35"/>
                    <a:pt x="33" y="35"/>
                    <a:pt x="32" y="35"/>
                  </a:cubicBezTo>
                  <a:cubicBezTo>
                    <a:pt x="4" y="38"/>
                    <a:pt x="4" y="38"/>
                    <a:pt x="4" y="38"/>
                  </a:cubicBezTo>
                  <a:cubicBezTo>
                    <a:pt x="4" y="38"/>
                    <a:pt x="4" y="38"/>
                    <a:pt x="4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3" name="Freeform 507">
              <a:extLst>
                <a:ext uri="{FF2B5EF4-FFF2-40B4-BE49-F238E27FC236}">
                  <a16:creationId xmlns:a16="http://schemas.microsoft.com/office/drawing/2014/main" id="{5171992E-D4F3-42DD-546D-28D44EE8A8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23327" y="5053682"/>
              <a:ext cx="411722" cy="415213"/>
            </a:xfrm>
            <a:custGeom>
              <a:avLst/>
              <a:gdLst>
                <a:gd name="T0" fmla="*/ 78 w 157"/>
                <a:gd name="T1" fmla="*/ 157 h 157"/>
                <a:gd name="T2" fmla="*/ 0 w 157"/>
                <a:gd name="T3" fmla="*/ 79 h 157"/>
                <a:gd name="T4" fmla="*/ 78 w 157"/>
                <a:gd name="T5" fmla="*/ 0 h 157"/>
                <a:gd name="T6" fmla="*/ 157 w 157"/>
                <a:gd name="T7" fmla="*/ 79 h 157"/>
                <a:gd name="T8" fmla="*/ 78 w 157"/>
                <a:gd name="T9" fmla="*/ 157 h 157"/>
                <a:gd name="T10" fmla="*/ 78 w 157"/>
                <a:gd name="T11" fmla="*/ 7 h 157"/>
                <a:gd name="T12" fmla="*/ 7 w 157"/>
                <a:gd name="T13" fmla="*/ 79 h 157"/>
                <a:gd name="T14" fmla="*/ 78 w 157"/>
                <a:gd name="T15" fmla="*/ 150 h 157"/>
                <a:gd name="T16" fmla="*/ 150 w 157"/>
                <a:gd name="T17" fmla="*/ 79 h 157"/>
                <a:gd name="T18" fmla="*/ 78 w 157"/>
                <a:gd name="T19" fmla="*/ 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78" y="157"/>
                  </a:moveTo>
                  <a:cubicBezTo>
                    <a:pt x="35" y="157"/>
                    <a:pt x="0" y="122"/>
                    <a:pt x="0" y="79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9"/>
                  </a:cubicBezTo>
                  <a:cubicBezTo>
                    <a:pt x="157" y="122"/>
                    <a:pt x="122" y="157"/>
                    <a:pt x="78" y="157"/>
                  </a:cubicBezTo>
                  <a:close/>
                  <a:moveTo>
                    <a:pt x="78" y="7"/>
                  </a:moveTo>
                  <a:cubicBezTo>
                    <a:pt x="39" y="7"/>
                    <a:pt x="7" y="39"/>
                    <a:pt x="7" y="79"/>
                  </a:cubicBezTo>
                  <a:cubicBezTo>
                    <a:pt x="7" y="118"/>
                    <a:pt x="39" y="150"/>
                    <a:pt x="78" y="150"/>
                  </a:cubicBezTo>
                  <a:cubicBezTo>
                    <a:pt x="118" y="150"/>
                    <a:pt x="150" y="118"/>
                    <a:pt x="150" y="79"/>
                  </a:cubicBezTo>
                  <a:cubicBezTo>
                    <a:pt x="150" y="39"/>
                    <a:pt x="118" y="7"/>
                    <a:pt x="7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4" name="Freeform 508">
              <a:extLst>
                <a:ext uri="{FF2B5EF4-FFF2-40B4-BE49-F238E27FC236}">
                  <a16:creationId xmlns:a16="http://schemas.microsoft.com/office/drawing/2014/main" id="{054B9F72-245D-A0EC-BB60-A7EA37054C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5053682"/>
              <a:ext cx="20935" cy="41870"/>
            </a:xfrm>
            <a:custGeom>
              <a:avLst/>
              <a:gdLst>
                <a:gd name="T0" fmla="*/ 3 w 7"/>
                <a:gd name="T1" fmla="*/ 16 h 16"/>
                <a:gd name="T2" fmla="*/ 0 w 7"/>
                <a:gd name="T3" fmla="*/ 12 h 16"/>
                <a:gd name="T4" fmla="*/ 0 w 7"/>
                <a:gd name="T5" fmla="*/ 3 h 16"/>
                <a:gd name="T6" fmla="*/ 3 w 7"/>
                <a:gd name="T7" fmla="*/ 0 h 16"/>
                <a:gd name="T8" fmla="*/ 7 w 7"/>
                <a:gd name="T9" fmla="*/ 3 h 16"/>
                <a:gd name="T10" fmla="*/ 7 w 7"/>
                <a:gd name="T11" fmla="*/ 12 h 16"/>
                <a:gd name="T12" fmla="*/ 3 w 7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6">
                  <a:moveTo>
                    <a:pt x="3" y="16"/>
                  </a:moveTo>
                  <a:cubicBezTo>
                    <a:pt x="1" y="16"/>
                    <a:pt x="0" y="14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7" y="14"/>
                    <a:pt x="5" y="16"/>
                    <a:pt x="3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5" name="Freeform 509">
              <a:extLst>
                <a:ext uri="{FF2B5EF4-FFF2-40B4-BE49-F238E27FC236}">
                  <a16:creationId xmlns:a16="http://schemas.microsoft.com/office/drawing/2014/main" id="{3B677331-45DA-AED2-925D-7204C1748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25630" y="5078107"/>
              <a:ext cx="31404" cy="41870"/>
            </a:xfrm>
            <a:custGeom>
              <a:avLst/>
              <a:gdLst>
                <a:gd name="T0" fmla="*/ 8 w 12"/>
                <a:gd name="T1" fmla="*/ 16 h 16"/>
                <a:gd name="T2" fmla="*/ 5 w 12"/>
                <a:gd name="T3" fmla="*/ 14 h 16"/>
                <a:gd name="T4" fmla="*/ 1 w 12"/>
                <a:gd name="T5" fmla="*/ 6 h 16"/>
                <a:gd name="T6" fmla="*/ 2 w 12"/>
                <a:gd name="T7" fmla="*/ 1 h 16"/>
                <a:gd name="T8" fmla="*/ 7 w 12"/>
                <a:gd name="T9" fmla="*/ 3 h 16"/>
                <a:gd name="T10" fmla="*/ 11 w 12"/>
                <a:gd name="T11" fmla="*/ 10 h 16"/>
                <a:gd name="T12" fmla="*/ 10 w 12"/>
                <a:gd name="T13" fmla="*/ 15 h 16"/>
                <a:gd name="T14" fmla="*/ 8 w 12"/>
                <a:gd name="T1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6">
                  <a:moveTo>
                    <a:pt x="8" y="16"/>
                  </a:moveTo>
                  <a:cubicBezTo>
                    <a:pt x="7" y="16"/>
                    <a:pt x="6" y="15"/>
                    <a:pt x="5" y="14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4" y="0"/>
                    <a:pt x="6" y="1"/>
                    <a:pt x="7" y="3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2" y="12"/>
                    <a:pt x="12" y="14"/>
                    <a:pt x="10" y="15"/>
                  </a:cubicBezTo>
                  <a:cubicBezTo>
                    <a:pt x="9" y="15"/>
                    <a:pt x="9" y="16"/>
                    <a:pt x="8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6" name="Freeform 510">
              <a:extLst>
                <a:ext uri="{FF2B5EF4-FFF2-40B4-BE49-F238E27FC236}">
                  <a16:creationId xmlns:a16="http://schemas.microsoft.com/office/drawing/2014/main" id="{881F40F8-74B0-E111-C7E7-AD3E0D28C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98902" y="5151379"/>
              <a:ext cx="41870" cy="31404"/>
            </a:xfrm>
            <a:custGeom>
              <a:avLst/>
              <a:gdLst>
                <a:gd name="T0" fmla="*/ 12 w 16"/>
                <a:gd name="T1" fmla="*/ 12 h 12"/>
                <a:gd name="T2" fmla="*/ 10 w 16"/>
                <a:gd name="T3" fmla="*/ 11 h 12"/>
                <a:gd name="T4" fmla="*/ 3 w 16"/>
                <a:gd name="T5" fmla="*/ 7 h 12"/>
                <a:gd name="T6" fmla="*/ 1 w 16"/>
                <a:gd name="T7" fmla="*/ 2 h 12"/>
                <a:gd name="T8" fmla="*/ 6 w 16"/>
                <a:gd name="T9" fmla="*/ 1 h 12"/>
                <a:gd name="T10" fmla="*/ 14 w 16"/>
                <a:gd name="T11" fmla="*/ 5 h 12"/>
                <a:gd name="T12" fmla="*/ 15 w 16"/>
                <a:gd name="T13" fmla="*/ 10 h 12"/>
                <a:gd name="T14" fmla="*/ 12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12" y="12"/>
                  </a:moveTo>
                  <a:cubicBezTo>
                    <a:pt x="11" y="12"/>
                    <a:pt x="11" y="12"/>
                    <a:pt x="10" y="11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5" y="6"/>
                    <a:pt x="16" y="8"/>
                    <a:pt x="15" y="10"/>
                  </a:cubicBezTo>
                  <a:cubicBezTo>
                    <a:pt x="14" y="11"/>
                    <a:pt x="13" y="12"/>
                    <a:pt x="1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7" name="Freeform 511">
              <a:extLst>
                <a:ext uri="{FF2B5EF4-FFF2-40B4-BE49-F238E27FC236}">
                  <a16:creationId xmlns:a16="http://schemas.microsoft.com/office/drawing/2014/main" id="{EF8DA856-98BA-91D6-9A29-8900384A5BB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23327" y="5252566"/>
              <a:ext cx="38382" cy="17447"/>
            </a:xfrm>
            <a:custGeom>
              <a:avLst/>
              <a:gdLst>
                <a:gd name="T0" fmla="*/ 12 w 15"/>
                <a:gd name="T1" fmla="*/ 7 h 7"/>
                <a:gd name="T2" fmla="*/ 3 w 15"/>
                <a:gd name="T3" fmla="*/ 7 h 7"/>
                <a:gd name="T4" fmla="*/ 0 w 15"/>
                <a:gd name="T5" fmla="*/ 4 h 7"/>
                <a:gd name="T6" fmla="*/ 3 w 15"/>
                <a:gd name="T7" fmla="*/ 0 h 7"/>
                <a:gd name="T8" fmla="*/ 12 w 15"/>
                <a:gd name="T9" fmla="*/ 0 h 7"/>
                <a:gd name="T10" fmla="*/ 15 w 15"/>
                <a:gd name="T11" fmla="*/ 4 h 7"/>
                <a:gd name="T12" fmla="*/ 12 w 15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7">
                  <a:moveTo>
                    <a:pt x="12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5" y="2"/>
                    <a:pt x="15" y="4"/>
                  </a:cubicBezTo>
                  <a:cubicBezTo>
                    <a:pt x="15" y="6"/>
                    <a:pt x="14" y="7"/>
                    <a:pt x="1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8" name="Freeform 512">
              <a:extLst>
                <a:ext uri="{FF2B5EF4-FFF2-40B4-BE49-F238E27FC236}">
                  <a16:creationId xmlns:a16="http://schemas.microsoft.com/office/drawing/2014/main" id="{064B7B8C-0907-62AD-63C7-903672017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98902" y="5339794"/>
              <a:ext cx="41870" cy="31404"/>
            </a:xfrm>
            <a:custGeom>
              <a:avLst/>
              <a:gdLst>
                <a:gd name="T0" fmla="*/ 4 w 16"/>
                <a:gd name="T1" fmla="*/ 12 h 12"/>
                <a:gd name="T2" fmla="*/ 1 w 16"/>
                <a:gd name="T3" fmla="*/ 10 h 12"/>
                <a:gd name="T4" fmla="*/ 3 w 16"/>
                <a:gd name="T5" fmla="*/ 5 h 12"/>
                <a:gd name="T6" fmla="*/ 10 w 16"/>
                <a:gd name="T7" fmla="*/ 1 h 12"/>
                <a:gd name="T8" fmla="*/ 15 w 16"/>
                <a:gd name="T9" fmla="*/ 2 h 12"/>
                <a:gd name="T10" fmla="*/ 14 w 16"/>
                <a:gd name="T11" fmla="*/ 7 h 12"/>
                <a:gd name="T12" fmla="*/ 6 w 16"/>
                <a:gd name="T13" fmla="*/ 11 h 12"/>
                <a:gd name="T14" fmla="*/ 4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4" y="12"/>
                  </a:moveTo>
                  <a:cubicBezTo>
                    <a:pt x="3" y="12"/>
                    <a:pt x="2" y="11"/>
                    <a:pt x="1" y="10"/>
                  </a:cubicBezTo>
                  <a:cubicBezTo>
                    <a:pt x="0" y="8"/>
                    <a:pt x="1" y="6"/>
                    <a:pt x="3" y="5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2" y="0"/>
                    <a:pt x="14" y="0"/>
                    <a:pt x="15" y="2"/>
                  </a:cubicBezTo>
                  <a:cubicBezTo>
                    <a:pt x="16" y="4"/>
                    <a:pt x="15" y="6"/>
                    <a:pt x="14" y="7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2"/>
                    <a:pt x="5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9" name="Freeform 513">
              <a:extLst>
                <a:ext uri="{FF2B5EF4-FFF2-40B4-BE49-F238E27FC236}">
                  <a16:creationId xmlns:a16="http://schemas.microsoft.com/office/drawing/2014/main" id="{0A119F6B-67D4-F0AF-A71D-2083F4697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25630" y="5402599"/>
              <a:ext cx="31404" cy="38382"/>
            </a:xfrm>
            <a:custGeom>
              <a:avLst/>
              <a:gdLst>
                <a:gd name="T0" fmla="*/ 4 w 12"/>
                <a:gd name="T1" fmla="*/ 15 h 15"/>
                <a:gd name="T2" fmla="*/ 2 w 12"/>
                <a:gd name="T3" fmla="*/ 15 h 15"/>
                <a:gd name="T4" fmla="*/ 1 w 12"/>
                <a:gd name="T5" fmla="*/ 10 h 15"/>
                <a:gd name="T6" fmla="*/ 5 w 12"/>
                <a:gd name="T7" fmla="*/ 2 h 15"/>
                <a:gd name="T8" fmla="*/ 10 w 12"/>
                <a:gd name="T9" fmla="*/ 1 h 15"/>
                <a:gd name="T10" fmla="*/ 11 w 12"/>
                <a:gd name="T11" fmla="*/ 6 h 15"/>
                <a:gd name="T12" fmla="*/ 7 w 12"/>
                <a:gd name="T13" fmla="*/ 13 h 15"/>
                <a:gd name="T14" fmla="*/ 4 w 12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5">
                  <a:moveTo>
                    <a:pt x="4" y="15"/>
                  </a:moveTo>
                  <a:cubicBezTo>
                    <a:pt x="3" y="15"/>
                    <a:pt x="3" y="15"/>
                    <a:pt x="2" y="15"/>
                  </a:cubicBezTo>
                  <a:cubicBezTo>
                    <a:pt x="0" y="14"/>
                    <a:pt x="0" y="12"/>
                    <a:pt x="1" y="1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6" y="1"/>
                    <a:pt x="8" y="0"/>
                    <a:pt x="10" y="1"/>
                  </a:cubicBezTo>
                  <a:cubicBezTo>
                    <a:pt x="12" y="2"/>
                    <a:pt x="12" y="4"/>
                    <a:pt x="11" y="6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5"/>
                    <a:pt x="5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0" name="Freeform 514">
              <a:extLst>
                <a:ext uri="{FF2B5EF4-FFF2-40B4-BE49-F238E27FC236}">
                  <a16:creationId xmlns:a16="http://schemas.microsoft.com/office/drawing/2014/main" id="{4A5F4E88-C8D5-038F-E0A1-2C29296E7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5427025"/>
              <a:ext cx="20935" cy="41870"/>
            </a:xfrm>
            <a:custGeom>
              <a:avLst/>
              <a:gdLst>
                <a:gd name="T0" fmla="*/ 3 w 7"/>
                <a:gd name="T1" fmla="*/ 15 h 15"/>
                <a:gd name="T2" fmla="*/ 0 w 7"/>
                <a:gd name="T3" fmla="*/ 12 h 15"/>
                <a:gd name="T4" fmla="*/ 0 w 7"/>
                <a:gd name="T5" fmla="*/ 3 h 15"/>
                <a:gd name="T6" fmla="*/ 3 w 7"/>
                <a:gd name="T7" fmla="*/ 0 h 15"/>
                <a:gd name="T8" fmla="*/ 7 w 7"/>
                <a:gd name="T9" fmla="*/ 3 h 15"/>
                <a:gd name="T10" fmla="*/ 7 w 7"/>
                <a:gd name="T11" fmla="*/ 12 h 15"/>
                <a:gd name="T12" fmla="*/ 3 w 7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5">
                  <a:moveTo>
                    <a:pt x="3" y="15"/>
                  </a:moveTo>
                  <a:cubicBezTo>
                    <a:pt x="1" y="15"/>
                    <a:pt x="0" y="14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7" y="14"/>
                    <a:pt x="5" y="15"/>
                    <a:pt x="3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1" name="Freeform 515">
              <a:extLst>
                <a:ext uri="{FF2B5EF4-FFF2-40B4-BE49-F238E27FC236}">
                  <a16:creationId xmlns:a16="http://schemas.microsoft.com/office/drawing/2014/main" id="{8ABA689B-EAEE-D202-1756-8B6CF0531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40703" y="5402599"/>
              <a:ext cx="31404" cy="38382"/>
            </a:xfrm>
            <a:custGeom>
              <a:avLst/>
              <a:gdLst>
                <a:gd name="T0" fmla="*/ 8 w 12"/>
                <a:gd name="T1" fmla="*/ 15 h 15"/>
                <a:gd name="T2" fmla="*/ 5 w 12"/>
                <a:gd name="T3" fmla="*/ 13 h 15"/>
                <a:gd name="T4" fmla="*/ 1 w 12"/>
                <a:gd name="T5" fmla="*/ 6 h 15"/>
                <a:gd name="T6" fmla="*/ 2 w 12"/>
                <a:gd name="T7" fmla="*/ 1 h 15"/>
                <a:gd name="T8" fmla="*/ 7 w 12"/>
                <a:gd name="T9" fmla="*/ 2 h 15"/>
                <a:gd name="T10" fmla="*/ 11 w 12"/>
                <a:gd name="T11" fmla="*/ 10 h 15"/>
                <a:gd name="T12" fmla="*/ 10 w 12"/>
                <a:gd name="T13" fmla="*/ 15 h 15"/>
                <a:gd name="T14" fmla="*/ 8 w 12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5">
                  <a:moveTo>
                    <a:pt x="8" y="15"/>
                  </a:moveTo>
                  <a:cubicBezTo>
                    <a:pt x="7" y="15"/>
                    <a:pt x="6" y="15"/>
                    <a:pt x="5" y="13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2" y="12"/>
                    <a:pt x="12" y="14"/>
                    <a:pt x="10" y="15"/>
                  </a:cubicBezTo>
                  <a:cubicBezTo>
                    <a:pt x="9" y="15"/>
                    <a:pt x="9" y="15"/>
                    <a:pt x="8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2" name="Freeform 516">
              <a:extLst>
                <a:ext uri="{FF2B5EF4-FFF2-40B4-BE49-F238E27FC236}">
                  <a16:creationId xmlns:a16="http://schemas.microsoft.com/office/drawing/2014/main" id="{B5C8CA0E-2F05-B4D1-7096-1A04054DA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77898" y="5339794"/>
              <a:ext cx="41870" cy="31404"/>
            </a:xfrm>
            <a:custGeom>
              <a:avLst/>
              <a:gdLst>
                <a:gd name="T0" fmla="*/ 12 w 16"/>
                <a:gd name="T1" fmla="*/ 12 h 12"/>
                <a:gd name="T2" fmla="*/ 10 w 16"/>
                <a:gd name="T3" fmla="*/ 11 h 12"/>
                <a:gd name="T4" fmla="*/ 2 w 16"/>
                <a:gd name="T5" fmla="*/ 7 h 12"/>
                <a:gd name="T6" fmla="*/ 1 w 16"/>
                <a:gd name="T7" fmla="*/ 2 h 12"/>
                <a:gd name="T8" fmla="*/ 6 w 16"/>
                <a:gd name="T9" fmla="*/ 1 h 12"/>
                <a:gd name="T10" fmla="*/ 13 w 16"/>
                <a:gd name="T11" fmla="*/ 5 h 12"/>
                <a:gd name="T12" fmla="*/ 15 w 16"/>
                <a:gd name="T13" fmla="*/ 10 h 12"/>
                <a:gd name="T14" fmla="*/ 12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12" y="12"/>
                  </a:moveTo>
                  <a:cubicBezTo>
                    <a:pt x="11" y="12"/>
                    <a:pt x="10" y="12"/>
                    <a:pt x="10" y="11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5" y="6"/>
                    <a:pt x="16" y="8"/>
                    <a:pt x="15" y="10"/>
                  </a:cubicBezTo>
                  <a:cubicBezTo>
                    <a:pt x="14" y="11"/>
                    <a:pt x="13" y="12"/>
                    <a:pt x="1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3" name="Freeform 517">
              <a:extLst>
                <a:ext uri="{FF2B5EF4-FFF2-40B4-BE49-F238E27FC236}">
                  <a16:creationId xmlns:a16="http://schemas.microsoft.com/office/drawing/2014/main" id="{D4A2F9FF-3236-16B4-A4FC-98DBFC967B9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53475" y="5252566"/>
              <a:ext cx="41870" cy="17447"/>
            </a:xfrm>
            <a:custGeom>
              <a:avLst/>
              <a:gdLst>
                <a:gd name="T0" fmla="*/ 13 w 16"/>
                <a:gd name="T1" fmla="*/ 7 h 7"/>
                <a:gd name="T2" fmla="*/ 4 w 16"/>
                <a:gd name="T3" fmla="*/ 7 h 7"/>
                <a:gd name="T4" fmla="*/ 0 w 16"/>
                <a:gd name="T5" fmla="*/ 4 h 7"/>
                <a:gd name="T6" fmla="*/ 4 w 16"/>
                <a:gd name="T7" fmla="*/ 0 h 7"/>
                <a:gd name="T8" fmla="*/ 13 w 16"/>
                <a:gd name="T9" fmla="*/ 0 h 7"/>
                <a:gd name="T10" fmla="*/ 16 w 16"/>
                <a:gd name="T11" fmla="*/ 4 h 7"/>
                <a:gd name="T12" fmla="*/ 13 w 1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7">
                  <a:moveTo>
                    <a:pt x="1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2"/>
                    <a:pt x="16" y="4"/>
                  </a:cubicBezTo>
                  <a:cubicBezTo>
                    <a:pt x="16" y="6"/>
                    <a:pt x="15" y="7"/>
                    <a:pt x="1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4" name="Freeform 518">
              <a:extLst>
                <a:ext uri="{FF2B5EF4-FFF2-40B4-BE49-F238E27FC236}">
                  <a16:creationId xmlns:a16="http://schemas.microsoft.com/office/drawing/2014/main" id="{E1E20286-D755-A3BD-830E-C135530FF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77898" y="5151379"/>
              <a:ext cx="41870" cy="31404"/>
            </a:xfrm>
            <a:custGeom>
              <a:avLst/>
              <a:gdLst>
                <a:gd name="T0" fmla="*/ 4 w 16"/>
                <a:gd name="T1" fmla="*/ 12 h 12"/>
                <a:gd name="T2" fmla="*/ 1 w 16"/>
                <a:gd name="T3" fmla="*/ 10 h 12"/>
                <a:gd name="T4" fmla="*/ 2 w 16"/>
                <a:gd name="T5" fmla="*/ 5 h 12"/>
                <a:gd name="T6" fmla="*/ 10 w 16"/>
                <a:gd name="T7" fmla="*/ 1 h 12"/>
                <a:gd name="T8" fmla="*/ 15 w 16"/>
                <a:gd name="T9" fmla="*/ 2 h 12"/>
                <a:gd name="T10" fmla="*/ 13 w 16"/>
                <a:gd name="T11" fmla="*/ 7 h 12"/>
                <a:gd name="T12" fmla="*/ 6 w 16"/>
                <a:gd name="T13" fmla="*/ 11 h 12"/>
                <a:gd name="T14" fmla="*/ 4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4" y="12"/>
                  </a:moveTo>
                  <a:cubicBezTo>
                    <a:pt x="3" y="12"/>
                    <a:pt x="2" y="11"/>
                    <a:pt x="1" y="10"/>
                  </a:cubicBezTo>
                  <a:cubicBezTo>
                    <a:pt x="0" y="8"/>
                    <a:pt x="1" y="6"/>
                    <a:pt x="2" y="5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1" y="0"/>
                    <a:pt x="14" y="0"/>
                    <a:pt x="15" y="2"/>
                  </a:cubicBezTo>
                  <a:cubicBezTo>
                    <a:pt x="16" y="4"/>
                    <a:pt x="15" y="6"/>
                    <a:pt x="13" y="7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2"/>
                    <a:pt x="5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5" name="Freeform 519">
              <a:extLst>
                <a:ext uri="{FF2B5EF4-FFF2-40B4-BE49-F238E27FC236}">
                  <a16:creationId xmlns:a16="http://schemas.microsoft.com/office/drawing/2014/main" id="{89DD15C8-017A-C1B4-757C-B920AC5A1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40703" y="5078107"/>
              <a:ext cx="31404" cy="41870"/>
            </a:xfrm>
            <a:custGeom>
              <a:avLst/>
              <a:gdLst>
                <a:gd name="T0" fmla="*/ 4 w 12"/>
                <a:gd name="T1" fmla="*/ 16 h 16"/>
                <a:gd name="T2" fmla="*/ 2 w 12"/>
                <a:gd name="T3" fmla="*/ 15 h 16"/>
                <a:gd name="T4" fmla="*/ 1 w 12"/>
                <a:gd name="T5" fmla="*/ 10 h 16"/>
                <a:gd name="T6" fmla="*/ 5 w 12"/>
                <a:gd name="T7" fmla="*/ 3 h 16"/>
                <a:gd name="T8" fmla="*/ 10 w 12"/>
                <a:gd name="T9" fmla="*/ 1 h 16"/>
                <a:gd name="T10" fmla="*/ 11 w 12"/>
                <a:gd name="T11" fmla="*/ 6 h 16"/>
                <a:gd name="T12" fmla="*/ 7 w 12"/>
                <a:gd name="T13" fmla="*/ 14 h 16"/>
                <a:gd name="T14" fmla="*/ 4 w 12"/>
                <a:gd name="T1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6">
                  <a:moveTo>
                    <a:pt x="4" y="16"/>
                  </a:moveTo>
                  <a:cubicBezTo>
                    <a:pt x="3" y="16"/>
                    <a:pt x="2" y="15"/>
                    <a:pt x="2" y="15"/>
                  </a:cubicBezTo>
                  <a:cubicBezTo>
                    <a:pt x="0" y="14"/>
                    <a:pt x="0" y="12"/>
                    <a:pt x="1" y="1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6" y="1"/>
                    <a:pt x="8" y="0"/>
                    <a:pt x="10" y="1"/>
                  </a:cubicBezTo>
                  <a:cubicBezTo>
                    <a:pt x="12" y="2"/>
                    <a:pt x="12" y="5"/>
                    <a:pt x="11" y="6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5"/>
                    <a:pt x="5" y="16"/>
                    <a:pt x="4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6" name="Freeform 520">
              <a:extLst>
                <a:ext uri="{FF2B5EF4-FFF2-40B4-BE49-F238E27FC236}">
                  <a16:creationId xmlns:a16="http://schemas.microsoft.com/office/drawing/2014/main" id="{70D67433-7466-E508-8404-6872382069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5123466"/>
              <a:ext cx="66295" cy="177949"/>
            </a:xfrm>
            <a:custGeom>
              <a:avLst/>
              <a:gdLst>
                <a:gd name="T0" fmla="*/ 21 w 25"/>
                <a:gd name="T1" fmla="*/ 67 h 67"/>
                <a:gd name="T2" fmla="*/ 19 w 25"/>
                <a:gd name="T3" fmla="*/ 66 h 67"/>
                <a:gd name="T4" fmla="*/ 1 w 25"/>
                <a:gd name="T5" fmla="*/ 55 h 67"/>
                <a:gd name="T6" fmla="*/ 0 w 25"/>
                <a:gd name="T7" fmla="*/ 52 h 67"/>
                <a:gd name="T8" fmla="*/ 0 w 25"/>
                <a:gd name="T9" fmla="*/ 3 h 67"/>
                <a:gd name="T10" fmla="*/ 3 w 25"/>
                <a:gd name="T11" fmla="*/ 0 h 67"/>
                <a:gd name="T12" fmla="*/ 7 w 25"/>
                <a:gd name="T13" fmla="*/ 3 h 67"/>
                <a:gd name="T14" fmla="*/ 7 w 25"/>
                <a:gd name="T15" fmla="*/ 50 h 67"/>
                <a:gd name="T16" fmla="*/ 23 w 25"/>
                <a:gd name="T17" fmla="*/ 60 h 67"/>
                <a:gd name="T18" fmla="*/ 24 w 25"/>
                <a:gd name="T19" fmla="*/ 65 h 67"/>
                <a:gd name="T20" fmla="*/ 21 w 25"/>
                <a:gd name="T21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67">
                  <a:moveTo>
                    <a:pt x="21" y="67"/>
                  </a:moveTo>
                  <a:cubicBezTo>
                    <a:pt x="21" y="67"/>
                    <a:pt x="20" y="67"/>
                    <a:pt x="19" y="66"/>
                  </a:cubicBezTo>
                  <a:cubicBezTo>
                    <a:pt x="1" y="55"/>
                    <a:pt x="1" y="55"/>
                    <a:pt x="1" y="55"/>
                  </a:cubicBezTo>
                  <a:cubicBezTo>
                    <a:pt x="0" y="54"/>
                    <a:pt x="0" y="53"/>
                    <a:pt x="0" y="5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23" y="60"/>
                    <a:pt x="23" y="60"/>
                    <a:pt x="23" y="60"/>
                  </a:cubicBezTo>
                  <a:cubicBezTo>
                    <a:pt x="25" y="61"/>
                    <a:pt x="25" y="64"/>
                    <a:pt x="24" y="65"/>
                  </a:cubicBezTo>
                  <a:cubicBezTo>
                    <a:pt x="24" y="66"/>
                    <a:pt x="22" y="67"/>
                    <a:pt x="21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5" name="Shape6_20200717_154439">
            <a:extLst>
              <a:ext uri="{FF2B5EF4-FFF2-40B4-BE49-F238E27FC236}">
                <a16:creationId xmlns:a16="http://schemas.microsoft.com/office/drawing/2014/main" id="{1DFACAD5-C077-26A9-5327-4B99AA6DDC9E}"/>
              </a:ext>
            </a:extLst>
          </p:cNvPr>
          <p:cNvGrpSpPr>
            <a:grpSpLocks noChangeAspect="1"/>
          </p:cNvGrpSpPr>
          <p:nvPr/>
        </p:nvGrpSpPr>
        <p:grpSpPr>
          <a:xfrm>
            <a:off x="3160393" y="1193188"/>
            <a:ext cx="648987" cy="648989"/>
            <a:chOff x="-3246924" y="971350"/>
            <a:chExt cx="648987" cy="648989"/>
          </a:xfrm>
          <a:solidFill>
            <a:schemeClr val="accent1"/>
          </a:solidFill>
        </p:grpSpPr>
        <p:sp>
          <p:nvSpPr>
            <p:cNvPr id="198" name="Freeform 521">
              <a:extLst>
                <a:ext uri="{FF2B5EF4-FFF2-40B4-BE49-F238E27FC236}">
                  <a16:creationId xmlns:a16="http://schemas.microsoft.com/office/drawing/2014/main" id="{D5A8A26E-2B75-61CB-42AA-0D4E5EA92C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32898" y="971350"/>
              <a:ext cx="20935" cy="31404"/>
            </a:xfrm>
            <a:custGeom>
              <a:avLst/>
              <a:gdLst>
                <a:gd name="T0" fmla="*/ 3 w 7"/>
                <a:gd name="T1" fmla="*/ 12 h 12"/>
                <a:gd name="T2" fmla="*/ 0 w 7"/>
                <a:gd name="T3" fmla="*/ 8 h 12"/>
                <a:gd name="T4" fmla="*/ 0 w 7"/>
                <a:gd name="T5" fmla="*/ 3 h 12"/>
                <a:gd name="T6" fmla="*/ 3 w 7"/>
                <a:gd name="T7" fmla="*/ 0 h 12"/>
                <a:gd name="T8" fmla="*/ 7 w 7"/>
                <a:gd name="T9" fmla="*/ 3 h 12"/>
                <a:gd name="T10" fmla="*/ 7 w 7"/>
                <a:gd name="T11" fmla="*/ 8 h 12"/>
                <a:gd name="T12" fmla="*/ 3 w 7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2">
                  <a:moveTo>
                    <a:pt x="3" y="12"/>
                  </a:moveTo>
                  <a:cubicBezTo>
                    <a:pt x="1" y="12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10"/>
                    <a:pt x="5" y="12"/>
                    <a:pt x="3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9" name="Freeform 522">
              <a:extLst>
                <a:ext uri="{FF2B5EF4-FFF2-40B4-BE49-F238E27FC236}">
                  <a16:creationId xmlns:a16="http://schemas.microsoft.com/office/drawing/2014/main" id="{53C6E10B-B7FA-771D-E856-19CE8144D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93400" y="1009732"/>
              <a:ext cx="31404" cy="31404"/>
            </a:xfrm>
            <a:custGeom>
              <a:avLst/>
              <a:gdLst>
                <a:gd name="T0" fmla="*/ 7 w 11"/>
                <a:gd name="T1" fmla="*/ 12 h 12"/>
                <a:gd name="T2" fmla="*/ 3 w 11"/>
                <a:gd name="T3" fmla="*/ 10 h 12"/>
                <a:gd name="T4" fmla="*/ 1 w 11"/>
                <a:gd name="T5" fmla="*/ 6 h 12"/>
                <a:gd name="T6" fmla="*/ 2 w 11"/>
                <a:gd name="T7" fmla="*/ 1 h 12"/>
                <a:gd name="T8" fmla="*/ 7 w 11"/>
                <a:gd name="T9" fmla="*/ 2 h 12"/>
                <a:gd name="T10" fmla="*/ 10 w 11"/>
                <a:gd name="T11" fmla="*/ 7 h 12"/>
                <a:gd name="T12" fmla="*/ 8 w 11"/>
                <a:gd name="T13" fmla="*/ 12 h 12"/>
                <a:gd name="T14" fmla="*/ 7 w 11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2">
                  <a:moveTo>
                    <a:pt x="7" y="12"/>
                  </a:moveTo>
                  <a:cubicBezTo>
                    <a:pt x="5" y="12"/>
                    <a:pt x="4" y="11"/>
                    <a:pt x="3" y="10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1" y="8"/>
                    <a:pt x="10" y="11"/>
                    <a:pt x="8" y="12"/>
                  </a:cubicBezTo>
                  <a:cubicBezTo>
                    <a:pt x="8" y="12"/>
                    <a:pt x="7" y="12"/>
                    <a:pt x="7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0" name="Freeform 523">
              <a:extLst>
                <a:ext uri="{FF2B5EF4-FFF2-40B4-BE49-F238E27FC236}">
                  <a16:creationId xmlns:a16="http://schemas.microsoft.com/office/drawing/2014/main" id="{79B37150-5B06-A887-79AF-3F5C30709A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08544" y="1124874"/>
              <a:ext cx="34892" cy="27913"/>
            </a:xfrm>
            <a:custGeom>
              <a:avLst/>
              <a:gdLst>
                <a:gd name="T0" fmla="*/ 8 w 13"/>
                <a:gd name="T1" fmla="*/ 10 h 10"/>
                <a:gd name="T2" fmla="*/ 7 w 13"/>
                <a:gd name="T3" fmla="*/ 10 h 10"/>
                <a:gd name="T4" fmla="*/ 2 w 13"/>
                <a:gd name="T5" fmla="*/ 7 h 10"/>
                <a:gd name="T6" fmla="*/ 1 w 13"/>
                <a:gd name="T7" fmla="*/ 2 h 10"/>
                <a:gd name="T8" fmla="*/ 6 w 13"/>
                <a:gd name="T9" fmla="*/ 1 h 10"/>
                <a:gd name="T10" fmla="*/ 10 w 13"/>
                <a:gd name="T11" fmla="*/ 3 h 10"/>
                <a:gd name="T12" fmla="*/ 12 w 13"/>
                <a:gd name="T13" fmla="*/ 8 h 10"/>
                <a:gd name="T14" fmla="*/ 8 w 13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0">
                  <a:moveTo>
                    <a:pt x="8" y="10"/>
                  </a:moveTo>
                  <a:cubicBezTo>
                    <a:pt x="8" y="10"/>
                    <a:pt x="7" y="10"/>
                    <a:pt x="7" y="10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2" y="4"/>
                    <a:pt x="13" y="7"/>
                    <a:pt x="12" y="8"/>
                  </a:cubicBezTo>
                  <a:cubicBezTo>
                    <a:pt x="11" y="10"/>
                    <a:pt x="10" y="10"/>
                    <a:pt x="8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1" name="Freeform 524">
              <a:extLst>
                <a:ext uri="{FF2B5EF4-FFF2-40B4-BE49-F238E27FC236}">
                  <a16:creationId xmlns:a16="http://schemas.microsoft.com/office/drawing/2014/main" id="{7929BA3A-4F44-54BC-4E25-D413D6642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46924" y="1285376"/>
              <a:ext cx="31404" cy="20935"/>
            </a:xfrm>
            <a:custGeom>
              <a:avLst/>
              <a:gdLst>
                <a:gd name="T0" fmla="*/ 8 w 12"/>
                <a:gd name="T1" fmla="*/ 7 h 7"/>
                <a:gd name="T2" fmla="*/ 3 w 12"/>
                <a:gd name="T3" fmla="*/ 7 h 7"/>
                <a:gd name="T4" fmla="*/ 0 w 12"/>
                <a:gd name="T5" fmla="*/ 3 h 7"/>
                <a:gd name="T6" fmla="*/ 3 w 12"/>
                <a:gd name="T7" fmla="*/ 0 h 7"/>
                <a:gd name="T8" fmla="*/ 8 w 12"/>
                <a:gd name="T9" fmla="*/ 0 h 7"/>
                <a:gd name="T10" fmla="*/ 12 w 12"/>
                <a:gd name="T11" fmla="*/ 3 h 7"/>
                <a:gd name="T12" fmla="*/ 8 w 12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7">
                  <a:moveTo>
                    <a:pt x="8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12" y="1"/>
                    <a:pt x="12" y="3"/>
                  </a:cubicBezTo>
                  <a:cubicBezTo>
                    <a:pt x="12" y="5"/>
                    <a:pt x="10" y="7"/>
                    <a:pt x="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2" name="Freeform 525">
              <a:extLst>
                <a:ext uri="{FF2B5EF4-FFF2-40B4-BE49-F238E27FC236}">
                  <a16:creationId xmlns:a16="http://schemas.microsoft.com/office/drawing/2014/main" id="{FCC368B0-E921-72A0-6378-004C0429D1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08544" y="1438899"/>
              <a:ext cx="34892" cy="24425"/>
            </a:xfrm>
            <a:custGeom>
              <a:avLst/>
              <a:gdLst>
                <a:gd name="T0" fmla="*/ 4 w 13"/>
                <a:gd name="T1" fmla="*/ 10 h 10"/>
                <a:gd name="T2" fmla="*/ 1 w 13"/>
                <a:gd name="T3" fmla="*/ 8 h 10"/>
                <a:gd name="T4" fmla="*/ 2 w 13"/>
                <a:gd name="T5" fmla="*/ 3 h 10"/>
                <a:gd name="T6" fmla="*/ 7 w 13"/>
                <a:gd name="T7" fmla="*/ 1 h 10"/>
                <a:gd name="T8" fmla="*/ 12 w 13"/>
                <a:gd name="T9" fmla="*/ 2 h 10"/>
                <a:gd name="T10" fmla="*/ 10 w 13"/>
                <a:gd name="T11" fmla="*/ 7 h 10"/>
                <a:gd name="T12" fmla="*/ 6 w 13"/>
                <a:gd name="T13" fmla="*/ 9 h 10"/>
                <a:gd name="T14" fmla="*/ 4 w 13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0">
                  <a:moveTo>
                    <a:pt x="4" y="10"/>
                  </a:moveTo>
                  <a:cubicBezTo>
                    <a:pt x="3" y="10"/>
                    <a:pt x="2" y="9"/>
                    <a:pt x="1" y="8"/>
                  </a:cubicBezTo>
                  <a:cubicBezTo>
                    <a:pt x="0" y="6"/>
                    <a:pt x="1" y="4"/>
                    <a:pt x="2" y="3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8" y="0"/>
                    <a:pt x="11" y="0"/>
                    <a:pt x="12" y="2"/>
                  </a:cubicBezTo>
                  <a:cubicBezTo>
                    <a:pt x="13" y="4"/>
                    <a:pt x="12" y="6"/>
                    <a:pt x="10" y="7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10"/>
                    <a:pt x="5" y="10"/>
                    <a:pt x="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3" name="Freeform 526">
              <a:extLst>
                <a:ext uri="{FF2B5EF4-FFF2-40B4-BE49-F238E27FC236}">
                  <a16:creationId xmlns:a16="http://schemas.microsoft.com/office/drawing/2014/main" id="{28952C08-45DA-E9DC-AD31-EB0CDC0B2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93400" y="1547065"/>
              <a:ext cx="31404" cy="31404"/>
            </a:xfrm>
            <a:custGeom>
              <a:avLst/>
              <a:gdLst>
                <a:gd name="T0" fmla="*/ 4 w 11"/>
                <a:gd name="T1" fmla="*/ 12 h 12"/>
                <a:gd name="T2" fmla="*/ 2 w 11"/>
                <a:gd name="T3" fmla="*/ 11 h 12"/>
                <a:gd name="T4" fmla="*/ 1 w 11"/>
                <a:gd name="T5" fmla="*/ 6 h 12"/>
                <a:gd name="T6" fmla="*/ 3 w 11"/>
                <a:gd name="T7" fmla="*/ 2 h 12"/>
                <a:gd name="T8" fmla="*/ 8 w 11"/>
                <a:gd name="T9" fmla="*/ 1 h 12"/>
                <a:gd name="T10" fmla="*/ 10 w 11"/>
                <a:gd name="T11" fmla="*/ 6 h 12"/>
                <a:gd name="T12" fmla="*/ 7 w 11"/>
                <a:gd name="T13" fmla="*/ 10 h 12"/>
                <a:gd name="T14" fmla="*/ 4 w 11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2">
                  <a:moveTo>
                    <a:pt x="4" y="12"/>
                  </a:moveTo>
                  <a:cubicBezTo>
                    <a:pt x="3" y="12"/>
                    <a:pt x="3" y="12"/>
                    <a:pt x="2" y="11"/>
                  </a:cubicBezTo>
                  <a:cubicBezTo>
                    <a:pt x="1" y="10"/>
                    <a:pt x="0" y="8"/>
                    <a:pt x="1" y="6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4" y="0"/>
                    <a:pt x="7" y="0"/>
                    <a:pt x="8" y="1"/>
                  </a:cubicBezTo>
                  <a:cubicBezTo>
                    <a:pt x="10" y="2"/>
                    <a:pt x="11" y="4"/>
                    <a:pt x="10" y="6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1"/>
                    <a:pt x="5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4" name="Freeform 527">
              <a:extLst>
                <a:ext uri="{FF2B5EF4-FFF2-40B4-BE49-F238E27FC236}">
                  <a16:creationId xmlns:a16="http://schemas.microsoft.com/office/drawing/2014/main" id="{844210F5-0F2F-3FF2-5453-83794E0508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32898" y="1588935"/>
              <a:ext cx="20935" cy="31404"/>
            </a:xfrm>
            <a:custGeom>
              <a:avLst/>
              <a:gdLst>
                <a:gd name="T0" fmla="*/ 3 w 7"/>
                <a:gd name="T1" fmla="*/ 12 h 12"/>
                <a:gd name="T2" fmla="*/ 0 w 7"/>
                <a:gd name="T3" fmla="*/ 8 h 12"/>
                <a:gd name="T4" fmla="*/ 0 w 7"/>
                <a:gd name="T5" fmla="*/ 3 h 12"/>
                <a:gd name="T6" fmla="*/ 3 w 7"/>
                <a:gd name="T7" fmla="*/ 0 h 12"/>
                <a:gd name="T8" fmla="*/ 7 w 7"/>
                <a:gd name="T9" fmla="*/ 3 h 12"/>
                <a:gd name="T10" fmla="*/ 7 w 7"/>
                <a:gd name="T11" fmla="*/ 8 h 12"/>
                <a:gd name="T12" fmla="*/ 3 w 7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2">
                  <a:moveTo>
                    <a:pt x="3" y="12"/>
                  </a:moveTo>
                  <a:cubicBezTo>
                    <a:pt x="1" y="12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10"/>
                    <a:pt x="5" y="12"/>
                    <a:pt x="3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5" name="Freeform 528">
              <a:extLst>
                <a:ext uri="{FF2B5EF4-FFF2-40B4-BE49-F238E27FC236}">
                  <a16:creationId xmlns:a16="http://schemas.microsoft.com/office/drawing/2014/main" id="{BA2A574B-A5E9-F638-8B0D-A98433699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82865" y="1547065"/>
              <a:ext cx="27913" cy="31404"/>
            </a:xfrm>
            <a:custGeom>
              <a:avLst/>
              <a:gdLst>
                <a:gd name="T0" fmla="*/ 6 w 10"/>
                <a:gd name="T1" fmla="*/ 12 h 12"/>
                <a:gd name="T2" fmla="*/ 3 w 10"/>
                <a:gd name="T3" fmla="*/ 10 h 12"/>
                <a:gd name="T4" fmla="*/ 1 w 10"/>
                <a:gd name="T5" fmla="*/ 6 h 12"/>
                <a:gd name="T6" fmla="*/ 2 w 10"/>
                <a:gd name="T7" fmla="*/ 1 h 12"/>
                <a:gd name="T8" fmla="*/ 7 w 10"/>
                <a:gd name="T9" fmla="*/ 2 h 12"/>
                <a:gd name="T10" fmla="*/ 9 w 10"/>
                <a:gd name="T11" fmla="*/ 6 h 12"/>
                <a:gd name="T12" fmla="*/ 8 w 10"/>
                <a:gd name="T13" fmla="*/ 11 h 12"/>
                <a:gd name="T14" fmla="*/ 6 w 10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2">
                  <a:moveTo>
                    <a:pt x="6" y="12"/>
                  </a:moveTo>
                  <a:cubicBezTo>
                    <a:pt x="5" y="12"/>
                    <a:pt x="4" y="11"/>
                    <a:pt x="3" y="10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10" y="8"/>
                    <a:pt x="10" y="10"/>
                    <a:pt x="8" y="11"/>
                  </a:cubicBezTo>
                  <a:cubicBezTo>
                    <a:pt x="7" y="12"/>
                    <a:pt x="7" y="12"/>
                    <a:pt x="6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6" name="Freeform 529">
              <a:extLst>
                <a:ext uri="{FF2B5EF4-FFF2-40B4-BE49-F238E27FC236}">
                  <a16:creationId xmlns:a16="http://schemas.microsoft.com/office/drawing/2014/main" id="{3CE5EF68-E81B-FA54-D9B6-10D59E1ECC8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71212" y="1438899"/>
              <a:ext cx="31404" cy="24425"/>
            </a:xfrm>
            <a:custGeom>
              <a:avLst/>
              <a:gdLst>
                <a:gd name="T0" fmla="*/ 8 w 12"/>
                <a:gd name="T1" fmla="*/ 10 h 10"/>
                <a:gd name="T2" fmla="*/ 6 w 12"/>
                <a:gd name="T3" fmla="*/ 9 h 10"/>
                <a:gd name="T4" fmla="*/ 2 w 12"/>
                <a:gd name="T5" fmla="*/ 7 h 10"/>
                <a:gd name="T6" fmla="*/ 1 w 12"/>
                <a:gd name="T7" fmla="*/ 2 h 10"/>
                <a:gd name="T8" fmla="*/ 6 w 12"/>
                <a:gd name="T9" fmla="*/ 1 h 10"/>
                <a:gd name="T10" fmla="*/ 10 w 12"/>
                <a:gd name="T11" fmla="*/ 3 h 10"/>
                <a:gd name="T12" fmla="*/ 11 w 12"/>
                <a:gd name="T13" fmla="*/ 8 h 10"/>
                <a:gd name="T14" fmla="*/ 8 w 12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0">
                  <a:moveTo>
                    <a:pt x="8" y="10"/>
                  </a:moveTo>
                  <a:cubicBezTo>
                    <a:pt x="7" y="10"/>
                    <a:pt x="7" y="10"/>
                    <a:pt x="6" y="9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2" y="4"/>
                    <a:pt x="12" y="6"/>
                    <a:pt x="11" y="8"/>
                  </a:cubicBezTo>
                  <a:cubicBezTo>
                    <a:pt x="10" y="9"/>
                    <a:pt x="9" y="10"/>
                    <a:pt x="8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7" name="Freeform 530">
              <a:extLst>
                <a:ext uri="{FF2B5EF4-FFF2-40B4-BE49-F238E27FC236}">
                  <a16:creationId xmlns:a16="http://schemas.microsoft.com/office/drawing/2014/main" id="{A63FCBFB-602A-EF5D-1443-6DF8760CA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29341" y="1285376"/>
              <a:ext cx="31404" cy="20935"/>
            </a:xfrm>
            <a:custGeom>
              <a:avLst/>
              <a:gdLst>
                <a:gd name="T0" fmla="*/ 8 w 12"/>
                <a:gd name="T1" fmla="*/ 7 h 7"/>
                <a:gd name="T2" fmla="*/ 3 w 12"/>
                <a:gd name="T3" fmla="*/ 7 h 7"/>
                <a:gd name="T4" fmla="*/ 0 w 12"/>
                <a:gd name="T5" fmla="*/ 3 h 7"/>
                <a:gd name="T6" fmla="*/ 3 w 12"/>
                <a:gd name="T7" fmla="*/ 0 h 7"/>
                <a:gd name="T8" fmla="*/ 8 w 12"/>
                <a:gd name="T9" fmla="*/ 0 h 7"/>
                <a:gd name="T10" fmla="*/ 12 w 12"/>
                <a:gd name="T11" fmla="*/ 3 h 7"/>
                <a:gd name="T12" fmla="*/ 8 w 12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7">
                  <a:moveTo>
                    <a:pt x="8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12" y="1"/>
                    <a:pt x="12" y="3"/>
                  </a:cubicBezTo>
                  <a:cubicBezTo>
                    <a:pt x="12" y="5"/>
                    <a:pt x="10" y="7"/>
                    <a:pt x="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8" name="Freeform 531">
              <a:extLst>
                <a:ext uri="{FF2B5EF4-FFF2-40B4-BE49-F238E27FC236}">
                  <a16:creationId xmlns:a16="http://schemas.microsoft.com/office/drawing/2014/main" id="{516A0FC0-620A-CABA-0C9A-F9B834D8199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71212" y="1124874"/>
              <a:ext cx="31404" cy="27913"/>
            </a:xfrm>
            <a:custGeom>
              <a:avLst/>
              <a:gdLst>
                <a:gd name="T0" fmla="*/ 4 w 12"/>
                <a:gd name="T1" fmla="*/ 10 h 10"/>
                <a:gd name="T2" fmla="*/ 1 w 12"/>
                <a:gd name="T3" fmla="*/ 8 h 10"/>
                <a:gd name="T4" fmla="*/ 2 w 12"/>
                <a:gd name="T5" fmla="*/ 3 h 10"/>
                <a:gd name="T6" fmla="*/ 6 w 12"/>
                <a:gd name="T7" fmla="*/ 1 h 10"/>
                <a:gd name="T8" fmla="*/ 11 w 12"/>
                <a:gd name="T9" fmla="*/ 2 h 10"/>
                <a:gd name="T10" fmla="*/ 10 w 12"/>
                <a:gd name="T11" fmla="*/ 7 h 10"/>
                <a:gd name="T12" fmla="*/ 6 w 12"/>
                <a:gd name="T13" fmla="*/ 10 h 10"/>
                <a:gd name="T14" fmla="*/ 4 w 12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0">
                  <a:moveTo>
                    <a:pt x="4" y="10"/>
                  </a:moveTo>
                  <a:cubicBezTo>
                    <a:pt x="3" y="10"/>
                    <a:pt x="1" y="10"/>
                    <a:pt x="1" y="8"/>
                  </a:cubicBezTo>
                  <a:cubicBezTo>
                    <a:pt x="0" y="7"/>
                    <a:pt x="0" y="4"/>
                    <a:pt x="2" y="3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8" y="0"/>
                    <a:pt x="10" y="1"/>
                    <a:pt x="11" y="2"/>
                  </a:cubicBezTo>
                  <a:cubicBezTo>
                    <a:pt x="12" y="4"/>
                    <a:pt x="12" y="6"/>
                    <a:pt x="10" y="7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5" y="10"/>
                    <a:pt x="4" y="10"/>
                    <a:pt x="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9" name="Freeform 532">
              <a:extLst>
                <a:ext uri="{FF2B5EF4-FFF2-40B4-BE49-F238E27FC236}">
                  <a16:creationId xmlns:a16="http://schemas.microsoft.com/office/drawing/2014/main" id="{CCA5BF76-0617-D66E-6464-54721E5EF0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82865" y="1009732"/>
              <a:ext cx="27913" cy="31404"/>
            </a:xfrm>
            <a:custGeom>
              <a:avLst/>
              <a:gdLst>
                <a:gd name="T0" fmla="*/ 4 w 10"/>
                <a:gd name="T1" fmla="*/ 12 h 12"/>
                <a:gd name="T2" fmla="*/ 2 w 10"/>
                <a:gd name="T3" fmla="*/ 12 h 12"/>
                <a:gd name="T4" fmla="*/ 1 w 10"/>
                <a:gd name="T5" fmla="*/ 7 h 12"/>
                <a:gd name="T6" fmla="*/ 3 w 10"/>
                <a:gd name="T7" fmla="*/ 2 h 12"/>
                <a:gd name="T8" fmla="*/ 8 w 10"/>
                <a:gd name="T9" fmla="*/ 1 h 12"/>
                <a:gd name="T10" fmla="*/ 9 w 10"/>
                <a:gd name="T11" fmla="*/ 6 h 12"/>
                <a:gd name="T12" fmla="*/ 7 w 10"/>
                <a:gd name="T13" fmla="*/ 10 h 12"/>
                <a:gd name="T14" fmla="*/ 4 w 10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2">
                  <a:moveTo>
                    <a:pt x="4" y="12"/>
                  </a:moveTo>
                  <a:cubicBezTo>
                    <a:pt x="3" y="12"/>
                    <a:pt x="2" y="12"/>
                    <a:pt x="2" y="12"/>
                  </a:cubicBezTo>
                  <a:cubicBezTo>
                    <a:pt x="0" y="11"/>
                    <a:pt x="0" y="8"/>
                    <a:pt x="1" y="7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10" y="2"/>
                    <a:pt x="10" y="4"/>
                    <a:pt x="9" y="6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6" y="11"/>
                    <a:pt x="5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0" name="Freeform 533">
              <a:extLst>
                <a:ext uri="{FF2B5EF4-FFF2-40B4-BE49-F238E27FC236}">
                  <a16:creationId xmlns:a16="http://schemas.microsoft.com/office/drawing/2014/main" id="{8A267EC2-2E22-CCD3-F050-372FC0C63B1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48042" y="1079515"/>
              <a:ext cx="136079" cy="226797"/>
            </a:xfrm>
            <a:custGeom>
              <a:avLst/>
              <a:gdLst>
                <a:gd name="T0" fmla="*/ 48 w 52"/>
                <a:gd name="T1" fmla="*/ 86 h 86"/>
                <a:gd name="T2" fmla="*/ 46 w 52"/>
                <a:gd name="T3" fmla="*/ 85 h 86"/>
                <a:gd name="T4" fmla="*/ 2 w 52"/>
                <a:gd name="T5" fmla="*/ 57 h 86"/>
                <a:gd name="T6" fmla="*/ 1 w 52"/>
                <a:gd name="T7" fmla="*/ 52 h 86"/>
                <a:gd name="T8" fmla="*/ 6 w 52"/>
                <a:gd name="T9" fmla="*/ 51 h 86"/>
                <a:gd name="T10" fmla="*/ 45 w 52"/>
                <a:gd name="T11" fmla="*/ 76 h 86"/>
                <a:gd name="T12" fmla="*/ 45 w 52"/>
                <a:gd name="T13" fmla="*/ 3 h 86"/>
                <a:gd name="T14" fmla="*/ 48 w 52"/>
                <a:gd name="T15" fmla="*/ 0 h 86"/>
                <a:gd name="T16" fmla="*/ 52 w 52"/>
                <a:gd name="T17" fmla="*/ 3 h 86"/>
                <a:gd name="T18" fmla="*/ 52 w 52"/>
                <a:gd name="T19" fmla="*/ 82 h 86"/>
                <a:gd name="T20" fmla="*/ 50 w 52"/>
                <a:gd name="T21" fmla="*/ 85 h 86"/>
                <a:gd name="T22" fmla="*/ 48 w 52"/>
                <a:gd name="T23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2" h="86">
                  <a:moveTo>
                    <a:pt x="48" y="86"/>
                  </a:moveTo>
                  <a:cubicBezTo>
                    <a:pt x="47" y="86"/>
                    <a:pt x="47" y="86"/>
                    <a:pt x="46" y="85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0" y="56"/>
                    <a:pt x="0" y="54"/>
                    <a:pt x="1" y="52"/>
                  </a:cubicBezTo>
                  <a:cubicBezTo>
                    <a:pt x="2" y="51"/>
                    <a:pt x="4" y="50"/>
                    <a:pt x="6" y="51"/>
                  </a:cubicBezTo>
                  <a:cubicBezTo>
                    <a:pt x="45" y="76"/>
                    <a:pt x="45" y="76"/>
                    <a:pt x="45" y="76"/>
                  </a:cubicBezTo>
                  <a:cubicBezTo>
                    <a:pt x="45" y="3"/>
                    <a:pt x="45" y="3"/>
                    <a:pt x="45" y="3"/>
                  </a:cubicBezTo>
                  <a:cubicBezTo>
                    <a:pt x="45" y="1"/>
                    <a:pt x="46" y="0"/>
                    <a:pt x="48" y="0"/>
                  </a:cubicBezTo>
                  <a:cubicBezTo>
                    <a:pt x="50" y="0"/>
                    <a:pt x="52" y="1"/>
                    <a:pt x="52" y="3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2" y="83"/>
                    <a:pt x="51" y="85"/>
                    <a:pt x="50" y="85"/>
                  </a:cubicBezTo>
                  <a:cubicBezTo>
                    <a:pt x="49" y="86"/>
                    <a:pt x="49" y="86"/>
                    <a:pt x="48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" name="Shape7_20200717_154439">
            <a:extLst>
              <a:ext uri="{FF2B5EF4-FFF2-40B4-BE49-F238E27FC236}">
                <a16:creationId xmlns:a16="http://schemas.microsoft.com/office/drawing/2014/main" id="{1D52337A-F2B3-A066-8785-537D73995032}"/>
              </a:ext>
            </a:extLst>
          </p:cNvPr>
          <p:cNvGrpSpPr>
            <a:grpSpLocks noChangeAspect="1"/>
          </p:cNvGrpSpPr>
          <p:nvPr/>
        </p:nvGrpSpPr>
        <p:grpSpPr>
          <a:xfrm>
            <a:off x="5881414" y="1200166"/>
            <a:ext cx="429169" cy="635030"/>
            <a:chOff x="-675405" y="978328"/>
            <a:chExt cx="429169" cy="635030"/>
          </a:xfrm>
          <a:solidFill>
            <a:schemeClr val="accent1"/>
          </a:solidFill>
        </p:grpSpPr>
        <p:sp>
          <p:nvSpPr>
            <p:cNvPr id="182" name="Freeform 534">
              <a:extLst>
                <a:ext uri="{FF2B5EF4-FFF2-40B4-BE49-F238E27FC236}">
                  <a16:creationId xmlns:a16="http://schemas.microsoft.com/office/drawing/2014/main" id="{8E4BB825-4E79-677C-9D00-498CA182A4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5405" y="1079515"/>
              <a:ext cx="429169" cy="432657"/>
            </a:xfrm>
            <a:custGeom>
              <a:avLst/>
              <a:gdLst>
                <a:gd name="T0" fmla="*/ 82 w 163"/>
                <a:gd name="T1" fmla="*/ 164 h 164"/>
                <a:gd name="T2" fmla="*/ 0 w 163"/>
                <a:gd name="T3" fmla="*/ 82 h 164"/>
                <a:gd name="T4" fmla="*/ 82 w 163"/>
                <a:gd name="T5" fmla="*/ 0 h 164"/>
                <a:gd name="T6" fmla="*/ 163 w 163"/>
                <a:gd name="T7" fmla="*/ 82 h 164"/>
                <a:gd name="T8" fmla="*/ 82 w 163"/>
                <a:gd name="T9" fmla="*/ 164 h 164"/>
                <a:gd name="T10" fmla="*/ 82 w 163"/>
                <a:gd name="T11" fmla="*/ 8 h 164"/>
                <a:gd name="T12" fmla="*/ 7 w 163"/>
                <a:gd name="T13" fmla="*/ 82 h 164"/>
                <a:gd name="T14" fmla="*/ 82 w 163"/>
                <a:gd name="T15" fmla="*/ 157 h 164"/>
                <a:gd name="T16" fmla="*/ 156 w 163"/>
                <a:gd name="T17" fmla="*/ 82 h 164"/>
                <a:gd name="T18" fmla="*/ 82 w 163"/>
                <a:gd name="T19" fmla="*/ 8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3" h="164">
                  <a:moveTo>
                    <a:pt x="82" y="164"/>
                  </a:moveTo>
                  <a:cubicBezTo>
                    <a:pt x="36" y="164"/>
                    <a:pt x="0" y="127"/>
                    <a:pt x="0" y="82"/>
                  </a:cubicBezTo>
                  <a:cubicBezTo>
                    <a:pt x="0" y="37"/>
                    <a:pt x="36" y="0"/>
                    <a:pt x="82" y="0"/>
                  </a:cubicBezTo>
                  <a:cubicBezTo>
                    <a:pt x="127" y="0"/>
                    <a:pt x="163" y="37"/>
                    <a:pt x="163" y="82"/>
                  </a:cubicBezTo>
                  <a:cubicBezTo>
                    <a:pt x="163" y="127"/>
                    <a:pt x="127" y="164"/>
                    <a:pt x="82" y="164"/>
                  </a:cubicBezTo>
                  <a:close/>
                  <a:moveTo>
                    <a:pt x="82" y="8"/>
                  </a:moveTo>
                  <a:cubicBezTo>
                    <a:pt x="40" y="8"/>
                    <a:pt x="7" y="41"/>
                    <a:pt x="7" y="82"/>
                  </a:cubicBezTo>
                  <a:cubicBezTo>
                    <a:pt x="7" y="123"/>
                    <a:pt x="40" y="157"/>
                    <a:pt x="82" y="157"/>
                  </a:cubicBezTo>
                  <a:cubicBezTo>
                    <a:pt x="123" y="157"/>
                    <a:pt x="156" y="123"/>
                    <a:pt x="156" y="82"/>
                  </a:cubicBezTo>
                  <a:cubicBezTo>
                    <a:pt x="156" y="41"/>
                    <a:pt x="123" y="8"/>
                    <a:pt x="8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535">
              <a:extLst>
                <a:ext uri="{FF2B5EF4-FFF2-40B4-BE49-F238E27FC236}">
                  <a16:creationId xmlns:a16="http://schemas.microsoft.com/office/drawing/2014/main" id="{D3472B79-342F-533D-0D58-46AF28A3350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1079515"/>
              <a:ext cx="17447" cy="48848"/>
            </a:xfrm>
            <a:custGeom>
              <a:avLst/>
              <a:gdLst>
                <a:gd name="T0" fmla="*/ 4 w 7"/>
                <a:gd name="T1" fmla="*/ 19 h 19"/>
                <a:gd name="T2" fmla="*/ 0 w 7"/>
                <a:gd name="T3" fmla="*/ 16 h 19"/>
                <a:gd name="T4" fmla="*/ 0 w 7"/>
                <a:gd name="T5" fmla="*/ 4 h 19"/>
                <a:gd name="T6" fmla="*/ 4 w 7"/>
                <a:gd name="T7" fmla="*/ 0 h 19"/>
                <a:gd name="T8" fmla="*/ 7 w 7"/>
                <a:gd name="T9" fmla="*/ 4 h 19"/>
                <a:gd name="T10" fmla="*/ 7 w 7"/>
                <a:gd name="T11" fmla="*/ 16 h 19"/>
                <a:gd name="T12" fmla="*/ 4 w 7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9">
                  <a:moveTo>
                    <a:pt x="4" y="19"/>
                  </a:moveTo>
                  <a:cubicBezTo>
                    <a:pt x="2" y="19"/>
                    <a:pt x="0" y="18"/>
                    <a:pt x="0" y="1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7" y="18"/>
                    <a:pt x="6" y="19"/>
                    <a:pt x="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536">
              <a:extLst>
                <a:ext uri="{FF2B5EF4-FFF2-40B4-BE49-F238E27FC236}">
                  <a16:creationId xmlns:a16="http://schemas.microsoft.com/office/drawing/2014/main" id="{A8060ECD-50A2-C933-8F59-27202F23E2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4218" y="1103939"/>
              <a:ext cx="38382" cy="48848"/>
            </a:xfrm>
            <a:custGeom>
              <a:avLst/>
              <a:gdLst>
                <a:gd name="T0" fmla="*/ 10 w 15"/>
                <a:gd name="T1" fmla="*/ 18 h 18"/>
                <a:gd name="T2" fmla="*/ 7 w 15"/>
                <a:gd name="T3" fmla="*/ 17 h 18"/>
                <a:gd name="T4" fmla="*/ 1 w 15"/>
                <a:gd name="T5" fmla="*/ 6 h 18"/>
                <a:gd name="T6" fmla="*/ 3 w 15"/>
                <a:gd name="T7" fmla="*/ 1 h 18"/>
                <a:gd name="T8" fmla="*/ 8 w 15"/>
                <a:gd name="T9" fmla="*/ 3 h 18"/>
                <a:gd name="T10" fmla="*/ 14 w 15"/>
                <a:gd name="T11" fmla="*/ 13 h 18"/>
                <a:gd name="T12" fmla="*/ 12 w 15"/>
                <a:gd name="T13" fmla="*/ 18 h 18"/>
                <a:gd name="T14" fmla="*/ 10 w 15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8">
                  <a:moveTo>
                    <a:pt x="10" y="18"/>
                  </a:moveTo>
                  <a:cubicBezTo>
                    <a:pt x="9" y="18"/>
                    <a:pt x="8" y="18"/>
                    <a:pt x="7" y="1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7" y="1"/>
                    <a:pt x="8" y="3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5" y="15"/>
                    <a:pt x="14" y="17"/>
                    <a:pt x="12" y="18"/>
                  </a:cubicBezTo>
                  <a:cubicBezTo>
                    <a:pt x="12" y="18"/>
                    <a:pt x="11" y="18"/>
                    <a:pt x="10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537">
              <a:extLst>
                <a:ext uri="{FF2B5EF4-FFF2-40B4-BE49-F238E27FC236}">
                  <a16:creationId xmlns:a16="http://schemas.microsoft.com/office/drawing/2014/main" id="{AF91E172-1CA5-6F9F-A387-B86FFE9BC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7491" y="1180700"/>
              <a:ext cx="45360" cy="38382"/>
            </a:xfrm>
            <a:custGeom>
              <a:avLst/>
              <a:gdLst>
                <a:gd name="T0" fmla="*/ 14 w 18"/>
                <a:gd name="T1" fmla="*/ 14 h 14"/>
                <a:gd name="T2" fmla="*/ 12 w 18"/>
                <a:gd name="T3" fmla="*/ 13 h 14"/>
                <a:gd name="T4" fmla="*/ 2 w 18"/>
                <a:gd name="T5" fmla="*/ 7 h 14"/>
                <a:gd name="T6" fmla="*/ 1 w 18"/>
                <a:gd name="T7" fmla="*/ 2 h 14"/>
                <a:gd name="T8" fmla="*/ 6 w 18"/>
                <a:gd name="T9" fmla="*/ 1 h 14"/>
                <a:gd name="T10" fmla="*/ 16 w 18"/>
                <a:gd name="T11" fmla="*/ 7 h 14"/>
                <a:gd name="T12" fmla="*/ 17 w 18"/>
                <a:gd name="T13" fmla="*/ 12 h 14"/>
                <a:gd name="T14" fmla="*/ 1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14" y="14"/>
                  </a:moveTo>
                  <a:cubicBezTo>
                    <a:pt x="14" y="14"/>
                    <a:pt x="13" y="13"/>
                    <a:pt x="12" y="13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8" y="8"/>
                    <a:pt x="18" y="10"/>
                    <a:pt x="17" y="12"/>
                  </a:cubicBezTo>
                  <a:cubicBezTo>
                    <a:pt x="17" y="13"/>
                    <a:pt x="15" y="14"/>
                    <a:pt x="1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6" name="Freeform 538">
              <a:extLst>
                <a:ext uri="{FF2B5EF4-FFF2-40B4-BE49-F238E27FC236}">
                  <a16:creationId xmlns:a16="http://schemas.microsoft.com/office/drawing/2014/main" id="{A9410A06-E6F7-6580-49D2-010AFB7CD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5405" y="1285376"/>
              <a:ext cx="48848" cy="20935"/>
            </a:xfrm>
            <a:custGeom>
              <a:avLst/>
              <a:gdLst>
                <a:gd name="T0" fmla="*/ 15 w 19"/>
                <a:gd name="T1" fmla="*/ 7 h 7"/>
                <a:gd name="T2" fmla="*/ 3 w 19"/>
                <a:gd name="T3" fmla="*/ 7 h 7"/>
                <a:gd name="T4" fmla="*/ 0 w 19"/>
                <a:gd name="T5" fmla="*/ 3 h 7"/>
                <a:gd name="T6" fmla="*/ 3 w 19"/>
                <a:gd name="T7" fmla="*/ 0 h 7"/>
                <a:gd name="T8" fmla="*/ 15 w 19"/>
                <a:gd name="T9" fmla="*/ 0 h 7"/>
                <a:gd name="T10" fmla="*/ 19 w 19"/>
                <a:gd name="T11" fmla="*/ 3 h 7"/>
                <a:gd name="T12" fmla="*/ 15 w 1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7">
                  <a:moveTo>
                    <a:pt x="15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7" y="0"/>
                    <a:pt x="19" y="1"/>
                    <a:pt x="19" y="3"/>
                  </a:cubicBezTo>
                  <a:cubicBezTo>
                    <a:pt x="19" y="5"/>
                    <a:pt x="17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7" name="Freeform 539">
              <a:extLst>
                <a:ext uri="{FF2B5EF4-FFF2-40B4-BE49-F238E27FC236}">
                  <a16:creationId xmlns:a16="http://schemas.microsoft.com/office/drawing/2014/main" id="{96F1F746-B830-754B-4666-231438F55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7491" y="1372606"/>
              <a:ext cx="45360" cy="34892"/>
            </a:xfrm>
            <a:custGeom>
              <a:avLst/>
              <a:gdLst>
                <a:gd name="T0" fmla="*/ 4 w 18"/>
                <a:gd name="T1" fmla="*/ 14 h 14"/>
                <a:gd name="T2" fmla="*/ 1 w 18"/>
                <a:gd name="T3" fmla="*/ 12 h 14"/>
                <a:gd name="T4" fmla="*/ 2 w 18"/>
                <a:gd name="T5" fmla="*/ 7 h 14"/>
                <a:gd name="T6" fmla="*/ 12 w 18"/>
                <a:gd name="T7" fmla="*/ 1 h 14"/>
                <a:gd name="T8" fmla="*/ 17 w 18"/>
                <a:gd name="T9" fmla="*/ 2 h 14"/>
                <a:gd name="T10" fmla="*/ 16 w 18"/>
                <a:gd name="T11" fmla="*/ 7 h 14"/>
                <a:gd name="T12" fmla="*/ 6 w 18"/>
                <a:gd name="T13" fmla="*/ 13 h 14"/>
                <a:gd name="T14" fmla="*/ 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4" y="14"/>
                  </a:moveTo>
                  <a:cubicBezTo>
                    <a:pt x="3" y="14"/>
                    <a:pt x="1" y="13"/>
                    <a:pt x="1" y="12"/>
                  </a:cubicBezTo>
                  <a:cubicBezTo>
                    <a:pt x="0" y="10"/>
                    <a:pt x="0" y="8"/>
                    <a:pt x="2" y="7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4" y="0"/>
                    <a:pt x="16" y="1"/>
                    <a:pt x="17" y="2"/>
                  </a:cubicBezTo>
                  <a:cubicBezTo>
                    <a:pt x="18" y="4"/>
                    <a:pt x="18" y="6"/>
                    <a:pt x="16" y="7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4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8" name="Freeform 540">
              <a:extLst>
                <a:ext uri="{FF2B5EF4-FFF2-40B4-BE49-F238E27FC236}">
                  <a16:creationId xmlns:a16="http://schemas.microsoft.com/office/drawing/2014/main" id="{6961BD69-C673-FAF8-5022-7A489156C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4218" y="1435411"/>
              <a:ext cx="38382" cy="45360"/>
            </a:xfrm>
            <a:custGeom>
              <a:avLst/>
              <a:gdLst>
                <a:gd name="T0" fmla="*/ 4 w 15"/>
                <a:gd name="T1" fmla="*/ 18 h 18"/>
                <a:gd name="T2" fmla="*/ 3 w 15"/>
                <a:gd name="T3" fmla="*/ 18 h 18"/>
                <a:gd name="T4" fmla="*/ 1 w 15"/>
                <a:gd name="T5" fmla="*/ 13 h 18"/>
                <a:gd name="T6" fmla="*/ 7 w 15"/>
                <a:gd name="T7" fmla="*/ 3 h 18"/>
                <a:gd name="T8" fmla="*/ 12 w 15"/>
                <a:gd name="T9" fmla="*/ 1 h 18"/>
                <a:gd name="T10" fmla="*/ 14 w 15"/>
                <a:gd name="T11" fmla="*/ 6 h 18"/>
                <a:gd name="T12" fmla="*/ 8 w 15"/>
                <a:gd name="T13" fmla="*/ 17 h 18"/>
                <a:gd name="T14" fmla="*/ 4 w 15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8">
                  <a:moveTo>
                    <a:pt x="4" y="18"/>
                  </a:moveTo>
                  <a:cubicBezTo>
                    <a:pt x="4" y="18"/>
                    <a:pt x="3" y="18"/>
                    <a:pt x="3" y="18"/>
                  </a:cubicBezTo>
                  <a:cubicBezTo>
                    <a:pt x="1" y="17"/>
                    <a:pt x="0" y="15"/>
                    <a:pt x="1" y="1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1" y="0"/>
                    <a:pt x="12" y="1"/>
                  </a:cubicBezTo>
                  <a:cubicBezTo>
                    <a:pt x="14" y="2"/>
                    <a:pt x="15" y="5"/>
                    <a:pt x="14" y="6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7" y="18"/>
                    <a:pt x="6" y="18"/>
                    <a:pt x="4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9" name="Freeform 541">
              <a:extLst>
                <a:ext uri="{FF2B5EF4-FFF2-40B4-BE49-F238E27FC236}">
                  <a16:creationId xmlns:a16="http://schemas.microsoft.com/office/drawing/2014/main" id="{3623D8A4-DA3C-03D8-3CFE-66297F2B4B3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1459834"/>
              <a:ext cx="17447" cy="52339"/>
            </a:xfrm>
            <a:custGeom>
              <a:avLst/>
              <a:gdLst>
                <a:gd name="T0" fmla="*/ 4 w 7"/>
                <a:gd name="T1" fmla="*/ 19 h 19"/>
                <a:gd name="T2" fmla="*/ 0 w 7"/>
                <a:gd name="T3" fmla="*/ 15 h 19"/>
                <a:gd name="T4" fmla="*/ 0 w 7"/>
                <a:gd name="T5" fmla="*/ 3 h 19"/>
                <a:gd name="T6" fmla="*/ 4 w 7"/>
                <a:gd name="T7" fmla="*/ 0 h 19"/>
                <a:gd name="T8" fmla="*/ 7 w 7"/>
                <a:gd name="T9" fmla="*/ 3 h 19"/>
                <a:gd name="T10" fmla="*/ 7 w 7"/>
                <a:gd name="T11" fmla="*/ 15 h 19"/>
                <a:gd name="T12" fmla="*/ 4 w 7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9">
                  <a:moveTo>
                    <a:pt x="4" y="19"/>
                  </a:moveTo>
                  <a:cubicBezTo>
                    <a:pt x="2" y="19"/>
                    <a:pt x="0" y="17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7"/>
                    <a:pt x="6" y="19"/>
                    <a:pt x="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0" name="Freeform 542">
              <a:extLst>
                <a:ext uri="{FF2B5EF4-FFF2-40B4-BE49-F238E27FC236}">
                  <a16:creationId xmlns:a16="http://schemas.microsoft.com/office/drawing/2014/main" id="{771F0457-7655-762D-05AC-CE1C511C0E0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2314" y="1435411"/>
              <a:ext cx="34892" cy="45360"/>
            </a:xfrm>
            <a:custGeom>
              <a:avLst/>
              <a:gdLst>
                <a:gd name="T0" fmla="*/ 10 w 14"/>
                <a:gd name="T1" fmla="*/ 18 h 18"/>
                <a:gd name="T2" fmla="*/ 7 w 14"/>
                <a:gd name="T3" fmla="*/ 17 h 18"/>
                <a:gd name="T4" fmla="*/ 1 w 14"/>
                <a:gd name="T5" fmla="*/ 6 h 18"/>
                <a:gd name="T6" fmla="*/ 2 w 14"/>
                <a:gd name="T7" fmla="*/ 1 h 18"/>
                <a:gd name="T8" fmla="*/ 7 w 14"/>
                <a:gd name="T9" fmla="*/ 3 h 18"/>
                <a:gd name="T10" fmla="*/ 13 w 14"/>
                <a:gd name="T11" fmla="*/ 13 h 18"/>
                <a:gd name="T12" fmla="*/ 11 w 14"/>
                <a:gd name="T13" fmla="*/ 18 h 18"/>
                <a:gd name="T14" fmla="*/ 10 w 14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8">
                  <a:moveTo>
                    <a:pt x="10" y="18"/>
                  </a:moveTo>
                  <a:cubicBezTo>
                    <a:pt x="8" y="18"/>
                    <a:pt x="7" y="18"/>
                    <a:pt x="7" y="1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4" y="0"/>
                    <a:pt x="6" y="1"/>
                    <a:pt x="7" y="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4" y="15"/>
                    <a:pt x="13" y="17"/>
                    <a:pt x="11" y="18"/>
                  </a:cubicBezTo>
                  <a:cubicBezTo>
                    <a:pt x="11" y="18"/>
                    <a:pt x="10" y="18"/>
                    <a:pt x="10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543">
              <a:extLst>
                <a:ext uri="{FF2B5EF4-FFF2-40B4-BE49-F238E27FC236}">
                  <a16:creationId xmlns:a16="http://schemas.microsoft.com/office/drawing/2014/main" id="{2B3B4A80-A06E-CD9E-2408-18057FF22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9509" y="1372606"/>
              <a:ext cx="45360" cy="34892"/>
            </a:xfrm>
            <a:custGeom>
              <a:avLst/>
              <a:gdLst>
                <a:gd name="T0" fmla="*/ 14 w 18"/>
                <a:gd name="T1" fmla="*/ 14 h 14"/>
                <a:gd name="T2" fmla="*/ 13 w 18"/>
                <a:gd name="T3" fmla="*/ 13 h 14"/>
                <a:gd name="T4" fmla="*/ 2 w 18"/>
                <a:gd name="T5" fmla="*/ 7 h 14"/>
                <a:gd name="T6" fmla="*/ 1 w 18"/>
                <a:gd name="T7" fmla="*/ 2 h 14"/>
                <a:gd name="T8" fmla="*/ 6 w 18"/>
                <a:gd name="T9" fmla="*/ 1 h 14"/>
                <a:gd name="T10" fmla="*/ 16 w 18"/>
                <a:gd name="T11" fmla="*/ 7 h 14"/>
                <a:gd name="T12" fmla="*/ 17 w 18"/>
                <a:gd name="T13" fmla="*/ 12 h 14"/>
                <a:gd name="T14" fmla="*/ 1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14" y="14"/>
                  </a:moveTo>
                  <a:cubicBezTo>
                    <a:pt x="14" y="14"/>
                    <a:pt x="13" y="14"/>
                    <a:pt x="13" y="13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8" y="8"/>
                    <a:pt x="18" y="10"/>
                    <a:pt x="17" y="12"/>
                  </a:cubicBezTo>
                  <a:cubicBezTo>
                    <a:pt x="17" y="13"/>
                    <a:pt x="16" y="14"/>
                    <a:pt x="1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2" name="Freeform 544">
              <a:extLst>
                <a:ext uri="{FF2B5EF4-FFF2-40B4-BE49-F238E27FC236}">
                  <a16:creationId xmlns:a16="http://schemas.microsoft.com/office/drawing/2014/main" id="{8C11D7AB-108C-2F5F-368D-9EB19B08B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5084" y="1285376"/>
              <a:ext cx="48848" cy="20935"/>
            </a:xfrm>
            <a:custGeom>
              <a:avLst/>
              <a:gdLst>
                <a:gd name="T0" fmla="*/ 16 w 19"/>
                <a:gd name="T1" fmla="*/ 7 h 7"/>
                <a:gd name="T2" fmla="*/ 4 w 19"/>
                <a:gd name="T3" fmla="*/ 7 h 7"/>
                <a:gd name="T4" fmla="*/ 0 w 19"/>
                <a:gd name="T5" fmla="*/ 3 h 7"/>
                <a:gd name="T6" fmla="*/ 4 w 19"/>
                <a:gd name="T7" fmla="*/ 0 h 7"/>
                <a:gd name="T8" fmla="*/ 16 w 19"/>
                <a:gd name="T9" fmla="*/ 0 h 7"/>
                <a:gd name="T10" fmla="*/ 19 w 19"/>
                <a:gd name="T11" fmla="*/ 3 h 7"/>
                <a:gd name="T12" fmla="*/ 16 w 1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7">
                  <a:moveTo>
                    <a:pt x="16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8" y="0"/>
                    <a:pt x="19" y="1"/>
                    <a:pt x="19" y="3"/>
                  </a:cubicBezTo>
                  <a:cubicBezTo>
                    <a:pt x="19" y="5"/>
                    <a:pt x="18" y="7"/>
                    <a:pt x="1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3" name="Freeform 545">
              <a:extLst>
                <a:ext uri="{FF2B5EF4-FFF2-40B4-BE49-F238E27FC236}">
                  <a16:creationId xmlns:a16="http://schemas.microsoft.com/office/drawing/2014/main" id="{50D28398-FCD3-A188-1F8D-2BF5F28D5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9509" y="1180700"/>
              <a:ext cx="45360" cy="38382"/>
            </a:xfrm>
            <a:custGeom>
              <a:avLst/>
              <a:gdLst>
                <a:gd name="T0" fmla="*/ 4 w 18"/>
                <a:gd name="T1" fmla="*/ 14 h 14"/>
                <a:gd name="T2" fmla="*/ 1 w 18"/>
                <a:gd name="T3" fmla="*/ 12 h 14"/>
                <a:gd name="T4" fmla="*/ 2 w 18"/>
                <a:gd name="T5" fmla="*/ 7 h 14"/>
                <a:gd name="T6" fmla="*/ 13 w 18"/>
                <a:gd name="T7" fmla="*/ 1 h 14"/>
                <a:gd name="T8" fmla="*/ 17 w 18"/>
                <a:gd name="T9" fmla="*/ 2 h 14"/>
                <a:gd name="T10" fmla="*/ 16 w 18"/>
                <a:gd name="T11" fmla="*/ 7 h 14"/>
                <a:gd name="T12" fmla="*/ 6 w 18"/>
                <a:gd name="T13" fmla="*/ 13 h 14"/>
                <a:gd name="T14" fmla="*/ 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4" y="14"/>
                  </a:moveTo>
                  <a:cubicBezTo>
                    <a:pt x="3" y="14"/>
                    <a:pt x="2" y="13"/>
                    <a:pt x="1" y="12"/>
                  </a:cubicBezTo>
                  <a:cubicBezTo>
                    <a:pt x="0" y="10"/>
                    <a:pt x="0" y="8"/>
                    <a:pt x="2" y="7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4" y="0"/>
                    <a:pt x="16" y="1"/>
                    <a:pt x="17" y="2"/>
                  </a:cubicBezTo>
                  <a:cubicBezTo>
                    <a:pt x="18" y="4"/>
                    <a:pt x="18" y="6"/>
                    <a:pt x="16" y="7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4" name="Freeform 546">
              <a:extLst>
                <a:ext uri="{FF2B5EF4-FFF2-40B4-BE49-F238E27FC236}">
                  <a16:creationId xmlns:a16="http://schemas.microsoft.com/office/drawing/2014/main" id="{3ACBAB15-18CA-C7A4-C918-96A603D4B6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2314" y="1103939"/>
              <a:ext cx="34892" cy="48848"/>
            </a:xfrm>
            <a:custGeom>
              <a:avLst/>
              <a:gdLst>
                <a:gd name="T0" fmla="*/ 4 w 14"/>
                <a:gd name="T1" fmla="*/ 18 h 18"/>
                <a:gd name="T2" fmla="*/ 2 w 14"/>
                <a:gd name="T3" fmla="*/ 18 h 18"/>
                <a:gd name="T4" fmla="*/ 1 w 14"/>
                <a:gd name="T5" fmla="*/ 13 h 18"/>
                <a:gd name="T6" fmla="*/ 7 w 14"/>
                <a:gd name="T7" fmla="*/ 3 h 18"/>
                <a:gd name="T8" fmla="*/ 11 w 14"/>
                <a:gd name="T9" fmla="*/ 1 h 18"/>
                <a:gd name="T10" fmla="*/ 13 w 14"/>
                <a:gd name="T11" fmla="*/ 6 h 18"/>
                <a:gd name="T12" fmla="*/ 7 w 14"/>
                <a:gd name="T13" fmla="*/ 17 h 18"/>
                <a:gd name="T14" fmla="*/ 4 w 14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8">
                  <a:moveTo>
                    <a:pt x="4" y="18"/>
                  </a:moveTo>
                  <a:cubicBezTo>
                    <a:pt x="3" y="18"/>
                    <a:pt x="2" y="18"/>
                    <a:pt x="2" y="18"/>
                  </a:cubicBezTo>
                  <a:cubicBezTo>
                    <a:pt x="0" y="17"/>
                    <a:pt x="0" y="15"/>
                    <a:pt x="1" y="1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1" y="1"/>
                  </a:cubicBezTo>
                  <a:cubicBezTo>
                    <a:pt x="13" y="2"/>
                    <a:pt x="14" y="4"/>
                    <a:pt x="13" y="6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6" y="18"/>
                    <a:pt x="5" y="18"/>
                    <a:pt x="4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5" name="Freeform 547">
              <a:extLst>
                <a:ext uri="{FF2B5EF4-FFF2-40B4-BE49-F238E27FC236}">
                  <a16:creationId xmlns:a16="http://schemas.microsoft.com/office/drawing/2014/main" id="{E950CE68-4B1A-AB08-3EAA-1E31C74A2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1177212"/>
              <a:ext cx="80252" cy="129100"/>
            </a:xfrm>
            <a:custGeom>
              <a:avLst/>
              <a:gdLst>
                <a:gd name="T0" fmla="*/ 4 w 31"/>
                <a:gd name="T1" fmla="*/ 49 h 49"/>
                <a:gd name="T2" fmla="*/ 2 w 31"/>
                <a:gd name="T3" fmla="*/ 48 h 49"/>
                <a:gd name="T4" fmla="*/ 0 w 31"/>
                <a:gd name="T5" fmla="*/ 45 h 49"/>
                <a:gd name="T6" fmla="*/ 0 w 31"/>
                <a:gd name="T7" fmla="*/ 4 h 49"/>
                <a:gd name="T8" fmla="*/ 4 w 31"/>
                <a:gd name="T9" fmla="*/ 0 h 49"/>
                <a:gd name="T10" fmla="*/ 7 w 31"/>
                <a:gd name="T11" fmla="*/ 4 h 49"/>
                <a:gd name="T12" fmla="*/ 7 w 31"/>
                <a:gd name="T13" fmla="*/ 39 h 49"/>
                <a:gd name="T14" fmla="*/ 25 w 31"/>
                <a:gd name="T15" fmla="*/ 28 h 49"/>
                <a:gd name="T16" fmla="*/ 30 w 31"/>
                <a:gd name="T17" fmla="*/ 30 h 49"/>
                <a:gd name="T18" fmla="*/ 28 w 31"/>
                <a:gd name="T19" fmla="*/ 35 h 49"/>
                <a:gd name="T20" fmla="*/ 5 w 31"/>
                <a:gd name="T21" fmla="*/ 48 h 49"/>
                <a:gd name="T22" fmla="*/ 4 w 31"/>
                <a:gd name="T2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1" h="49">
                  <a:moveTo>
                    <a:pt x="4" y="49"/>
                  </a:moveTo>
                  <a:cubicBezTo>
                    <a:pt x="3" y="49"/>
                    <a:pt x="2" y="49"/>
                    <a:pt x="2" y="48"/>
                  </a:cubicBezTo>
                  <a:cubicBezTo>
                    <a:pt x="1" y="48"/>
                    <a:pt x="0" y="46"/>
                    <a:pt x="0" y="4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7" y="27"/>
                    <a:pt x="29" y="28"/>
                    <a:pt x="30" y="30"/>
                  </a:cubicBezTo>
                  <a:cubicBezTo>
                    <a:pt x="31" y="31"/>
                    <a:pt x="30" y="34"/>
                    <a:pt x="28" y="35"/>
                  </a:cubicBezTo>
                  <a:cubicBezTo>
                    <a:pt x="5" y="48"/>
                    <a:pt x="5" y="48"/>
                    <a:pt x="5" y="48"/>
                  </a:cubicBezTo>
                  <a:cubicBezTo>
                    <a:pt x="5" y="49"/>
                    <a:pt x="4" y="49"/>
                    <a:pt x="4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6" name="Freeform 548">
              <a:extLst>
                <a:ext uri="{FF2B5EF4-FFF2-40B4-BE49-F238E27FC236}">
                  <a16:creationId xmlns:a16="http://schemas.microsoft.com/office/drawing/2014/main" id="{F0ED0CB2-39D7-2CD0-76A3-83900145B2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4686" y="1459834"/>
              <a:ext cx="247732" cy="153524"/>
            </a:xfrm>
            <a:custGeom>
              <a:avLst/>
              <a:gdLst>
                <a:gd name="T0" fmla="*/ 72 w 95"/>
                <a:gd name="T1" fmla="*/ 59 h 59"/>
                <a:gd name="T2" fmla="*/ 23 w 95"/>
                <a:gd name="T3" fmla="*/ 59 h 59"/>
                <a:gd name="T4" fmla="*/ 9 w 95"/>
                <a:gd name="T5" fmla="*/ 47 h 59"/>
                <a:gd name="T6" fmla="*/ 1 w 95"/>
                <a:gd name="T7" fmla="*/ 7 h 59"/>
                <a:gd name="T8" fmla="*/ 4 w 95"/>
                <a:gd name="T9" fmla="*/ 2 h 59"/>
                <a:gd name="T10" fmla="*/ 8 w 95"/>
                <a:gd name="T11" fmla="*/ 5 h 59"/>
                <a:gd name="T12" fmla="*/ 16 w 95"/>
                <a:gd name="T13" fmla="*/ 46 h 59"/>
                <a:gd name="T14" fmla="*/ 23 w 95"/>
                <a:gd name="T15" fmla="*/ 52 h 59"/>
                <a:gd name="T16" fmla="*/ 72 w 95"/>
                <a:gd name="T17" fmla="*/ 52 h 59"/>
                <a:gd name="T18" fmla="*/ 79 w 95"/>
                <a:gd name="T19" fmla="*/ 46 h 59"/>
                <a:gd name="T20" fmla="*/ 88 w 95"/>
                <a:gd name="T21" fmla="*/ 4 h 59"/>
                <a:gd name="T22" fmla="*/ 92 w 95"/>
                <a:gd name="T23" fmla="*/ 1 h 59"/>
                <a:gd name="T24" fmla="*/ 95 w 95"/>
                <a:gd name="T25" fmla="*/ 5 h 59"/>
                <a:gd name="T26" fmla="*/ 86 w 95"/>
                <a:gd name="T27" fmla="*/ 47 h 59"/>
                <a:gd name="T28" fmla="*/ 72 w 95"/>
                <a:gd name="T29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5" h="59">
                  <a:moveTo>
                    <a:pt x="72" y="59"/>
                  </a:moveTo>
                  <a:cubicBezTo>
                    <a:pt x="23" y="59"/>
                    <a:pt x="23" y="59"/>
                    <a:pt x="23" y="59"/>
                  </a:cubicBezTo>
                  <a:cubicBezTo>
                    <a:pt x="17" y="59"/>
                    <a:pt x="11" y="54"/>
                    <a:pt x="9" y="4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2" y="3"/>
                    <a:pt x="4" y="2"/>
                  </a:cubicBezTo>
                  <a:cubicBezTo>
                    <a:pt x="6" y="2"/>
                    <a:pt x="7" y="3"/>
                    <a:pt x="8" y="5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17" y="49"/>
                    <a:pt x="20" y="52"/>
                    <a:pt x="23" y="52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5" y="52"/>
                    <a:pt x="78" y="49"/>
                    <a:pt x="79" y="46"/>
                  </a:cubicBezTo>
                  <a:cubicBezTo>
                    <a:pt x="88" y="4"/>
                    <a:pt x="88" y="4"/>
                    <a:pt x="88" y="4"/>
                  </a:cubicBezTo>
                  <a:cubicBezTo>
                    <a:pt x="88" y="2"/>
                    <a:pt x="90" y="0"/>
                    <a:pt x="92" y="1"/>
                  </a:cubicBezTo>
                  <a:cubicBezTo>
                    <a:pt x="94" y="1"/>
                    <a:pt x="95" y="3"/>
                    <a:pt x="95" y="5"/>
                  </a:cubicBezTo>
                  <a:cubicBezTo>
                    <a:pt x="86" y="47"/>
                    <a:pt x="86" y="47"/>
                    <a:pt x="86" y="47"/>
                  </a:cubicBezTo>
                  <a:cubicBezTo>
                    <a:pt x="85" y="54"/>
                    <a:pt x="79" y="59"/>
                    <a:pt x="7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7" name="Freeform 549">
              <a:extLst>
                <a:ext uri="{FF2B5EF4-FFF2-40B4-BE49-F238E27FC236}">
                  <a16:creationId xmlns:a16="http://schemas.microsoft.com/office/drawing/2014/main" id="{A37F219C-D318-8437-587A-75109824CDE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4686" y="978328"/>
              <a:ext cx="247732" cy="150036"/>
            </a:xfrm>
            <a:custGeom>
              <a:avLst/>
              <a:gdLst>
                <a:gd name="T0" fmla="*/ 4 w 95"/>
                <a:gd name="T1" fmla="*/ 57 h 57"/>
                <a:gd name="T2" fmla="*/ 3 w 95"/>
                <a:gd name="T3" fmla="*/ 57 h 57"/>
                <a:gd name="T4" fmla="*/ 1 w 95"/>
                <a:gd name="T5" fmla="*/ 53 h 57"/>
                <a:gd name="T6" fmla="*/ 9 w 95"/>
                <a:gd name="T7" fmla="*/ 11 h 57"/>
                <a:gd name="T8" fmla="*/ 23 w 95"/>
                <a:gd name="T9" fmla="*/ 0 h 57"/>
                <a:gd name="T10" fmla="*/ 72 w 95"/>
                <a:gd name="T11" fmla="*/ 0 h 57"/>
                <a:gd name="T12" fmla="*/ 86 w 95"/>
                <a:gd name="T13" fmla="*/ 11 h 57"/>
                <a:gd name="T14" fmla="*/ 94 w 95"/>
                <a:gd name="T15" fmla="*/ 52 h 57"/>
                <a:gd name="T16" fmla="*/ 92 w 95"/>
                <a:gd name="T17" fmla="*/ 56 h 57"/>
                <a:gd name="T18" fmla="*/ 87 w 95"/>
                <a:gd name="T19" fmla="*/ 53 h 57"/>
                <a:gd name="T20" fmla="*/ 79 w 95"/>
                <a:gd name="T21" fmla="*/ 13 h 57"/>
                <a:gd name="T22" fmla="*/ 72 w 95"/>
                <a:gd name="T23" fmla="*/ 7 h 57"/>
                <a:gd name="T24" fmla="*/ 23 w 95"/>
                <a:gd name="T25" fmla="*/ 7 h 57"/>
                <a:gd name="T26" fmla="*/ 16 w 95"/>
                <a:gd name="T27" fmla="*/ 13 h 57"/>
                <a:gd name="T28" fmla="*/ 8 w 95"/>
                <a:gd name="T29" fmla="*/ 55 h 57"/>
                <a:gd name="T30" fmla="*/ 4 w 95"/>
                <a:gd name="T31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5" h="57">
                  <a:moveTo>
                    <a:pt x="4" y="57"/>
                  </a:moveTo>
                  <a:cubicBezTo>
                    <a:pt x="4" y="57"/>
                    <a:pt x="4" y="57"/>
                    <a:pt x="3" y="57"/>
                  </a:cubicBezTo>
                  <a:cubicBezTo>
                    <a:pt x="1" y="57"/>
                    <a:pt x="0" y="55"/>
                    <a:pt x="1" y="53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11" y="4"/>
                    <a:pt x="17" y="0"/>
                    <a:pt x="23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79" y="0"/>
                    <a:pt x="85" y="4"/>
                    <a:pt x="86" y="11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4"/>
                    <a:pt x="93" y="56"/>
                    <a:pt x="92" y="56"/>
                  </a:cubicBezTo>
                  <a:cubicBezTo>
                    <a:pt x="90" y="56"/>
                    <a:pt x="88" y="55"/>
                    <a:pt x="87" y="53"/>
                  </a:cubicBezTo>
                  <a:cubicBezTo>
                    <a:pt x="79" y="13"/>
                    <a:pt x="79" y="13"/>
                    <a:pt x="79" y="13"/>
                  </a:cubicBezTo>
                  <a:cubicBezTo>
                    <a:pt x="78" y="9"/>
                    <a:pt x="75" y="7"/>
                    <a:pt x="72" y="7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0" y="7"/>
                    <a:pt x="17" y="9"/>
                    <a:pt x="16" y="13"/>
                  </a:cubicBezTo>
                  <a:cubicBezTo>
                    <a:pt x="8" y="55"/>
                    <a:pt x="8" y="55"/>
                    <a:pt x="8" y="55"/>
                  </a:cubicBezTo>
                  <a:cubicBezTo>
                    <a:pt x="7" y="56"/>
                    <a:pt x="6" y="57"/>
                    <a:pt x="4" y="5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7" name="Shape8_20200717_154439">
            <a:extLst>
              <a:ext uri="{FF2B5EF4-FFF2-40B4-BE49-F238E27FC236}">
                <a16:creationId xmlns:a16="http://schemas.microsoft.com/office/drawing/2014/main" id="{7A299E40-90F5-7939-A1E1-E80A9AD11301}"/>
              </a:ext>
            </a:extLst>
          </p:cNvPr>
          <p:cNvGrpSpPr>
            <a:grpSpLocks noChangeAspect="1"/>
          </p:cNvGrpSpPr>
          <p:nvPr/>
        </p:nvGrpSpPr>
        <p:grpSpPr>
          <a:xfrm>
            <a:off x="4533987" y="3808500"/>
            <a:ext cx="512910" cy="603627"/>
            <a:chOff x="-6872176" y="2314683"/>
            <a:chExt cx="512910" cy="603627"/>
          </a:xfrm>
          <a:solidFill>
            <a:schemeClr val="accent1"/>
          </a:solidFill>
        </p:grpSpPr>
        <p:sp>
          <p:nvSpPr>
            <p:cNvPr id="177" name="Freeform 550">
              <a:extLst>
                <a:ext uri="{FF2B5EF4-FFF2-40B4-BE49-F238E27FC236}">
                  <a16:creationId xmlns:a16="http://schemas.microsoft.com/office/drawing/2014/main" id="{7A3D90D7-5334-06F9-5CE9-657EB6A8E5D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2520543"/>
              <a:ext cx="76762" cy="181437"/>
            </a:xfrm>
            <a:custGeom>
              <a:avLst/>
              <a:gdLst>
                <a:gd name="T0" fmla="*/ 25 w 29"/>
                <a:gd name="T1" fmla="*/ 70 h 70"/>
                <a:gd name="T2" fmla="*/ 23 w 29"/>
                <a:gd name="T3" fmla="*/ 69 h 70"/>
                <a:gd name="T4" fmla="*/ 2 w 29"/>
                <a:gd name="T5" fmla="*/ 57 h 70"/>
                <a:gd name="T6" fmla="*/ 0 w 29"/>
                <a:gd name="T7" fmla="*/ 54 h 70"/>
                <a:gd name="T8" fmla="*/ 0 w 29"/>
                <a:gd name="T9" fmla="*/ 4 h 70"/>
                <a:gd name="T10" fmla="*/ 3 w 29"/>
                <a:gd name="T11" fmla="*/ 0 h 70"/>
                <a:gd name="T12" fmla="*/ 7 w 29"/>
                <a:gd name="T13" fmla="*/ 4 h 70"/>
                <a:gd name="T14" fmla="*/ 7 w 29"/>
                <a:gd name="T15" fmla="*/ 52 h 70"/>
                <a:gd name="T16" fmla="*/ 27 w 29"/>
                <a:gd name="T17" fmla="*/ 63 h 70"/>
                <a:gd name="T18" fmla="*/ 28 w 29"/>
                <a:gd name="T19" fmla="*/ 68 h 70"/>
                <a:gd name="T20" fmla="*/ 25 w 29"/>
                <a:gd name="T21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70">
                  <a:moveTo>
                    <a:pt x="25" y="70"/>
                  </a:moveTo>
                  <a:cubicBezTo>
                    <a:pt x="24" y="70"/>
                    <a:pt x="24" y="69"/>
                    <a:pt x="23" y="69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1" y="57"/>
                    <a:pt x="0" y="56"/>
                    <a:pt x="0" y="5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27" y="63"/>
                    <a:pt x="27" y="63"/>
                    <a:pt x="27" y="63"/>
                  </a:cubicBezTo>
                  <a:cubicBezTo>
                    <a:pt x="28" y="64"/>
                    <a:pt x="29" y="66"/>
                    <a:pt x="28" y="68"/>
                  </a:cubicBezTo>
                  <a:cubicBezTo>
                    <a:pt x="27" y="69"/>
                    <a:pt x="26" y="70"/>
                    <a:pt x="25" y="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8" name="Freeform 551">
              <a:extLst>
                <a:ext uri="{FF2B5EF4-FFF2-40B4-BE49-F238E27FC236}">
                  <a16:creationId xmlns:a16="http://schemas.microsoft.com/office/drawing/2014/main" id="{4E82A868-3A65-D4E4-61E4-076E2DD7952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30306" y="2447271"/>
              <a:ext cx="425679" cy="425679"/>
            </a:xfrm>
            <a:custGeom>
              <a:avLst/>
              <a:gdLst>
                <a:gd name="T0" fmla="*/ 80 w 161"/>
                <a:gd name="T1" fmla="*/ 162 h 162"/>
                <a:gd name="T2" fmla="*/ 0 w 161"/>
                <a:gd name="T3" fmla="*/ 81 h 162"/>
                <a:gd name="T4" fmla="*/ 80 w 161"/>
                <a:gd name="T5" fmla="*/ 0 h 162"/>
                <a:gd name="T6" fmla="*/ 161 w 161"/>
                <a:gd name="T7" fmla="*/ 81 h 162"/>
                <a:gd name="T8" fmla="*/ 80 w 161"/>
                <a:gd name="T9" fmla="*/ 162 h 162"/>
                <a:gd name="T10" fmla="*/ 80 w 161"/>
                <a:gd name="T11" fmla="*/ 8 h 162"/>
                <a:gd name="T12" fmla="*/ 7 w 161"/>
                <a:gd name="T13" fmla="*/ 81 h 162"/>
                <a:gd name="T14" fmla="*/ 80 w 161"/>
                <a:gd name="T15" fmla="*/ 155 h 162"/>
                <a:gd name="T16" fmla="*/ 154 w 161"/>
                <a:gd name="T17" fmla="*/ 81 h 162"/>
                <a:gd name="T18" fmla="*/ 80 w 161"/>
                <a:gd name="T19" fmla="*/ 8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162">
                  <a:moveTo>
                    <a:pt x="80" y="162"/>
                  </a:moveTo>
                  <a:cubicBezTo>
                    <a:pt x="36" y="162"/>
                    <a:pt x="0" y="126"/>
                    <a:pt x="0" y="81"/>
                  </a:cubicBezTo>
                  <a:cubicBezTo>
                    <a:pt x="0" y="37"/>
                    <a:pt x="36" y="0"/>
                    <a:pt x="80" y="0"/>
                  </a:cubicBezTo>
                  <a:cubicBezTo>
                    <a:pt x="125" y="0"/>
                    <a:pt x="161" y="37"/>
                    <a:pt x="161" y="81"/>
                  </a:cubicBezTo>
                  <a:cubicBezTo>
                    <a:pt x="161" y="126"/>
                    <a:pt x="125" y="162"/>
                    <a:pt x="80" y="162"/>
                  </a:cubicBezTo>
                  <a:close/>
                  <a:moveTo>
                    <a:pt x="80" y="8"/>
                  </a:moveTo>
                  <a:cubicBezTo>
                    <a:pt x="40" y="8"/>
                    <a:pt x="7" y="41"/>
                    <a:pt x="7" y="81"/>
                  </a:cubicBezTo>
                  <a:cubicBezTo>
                    <a:pt x="7" y="122"/>
                    <a:pt x="40" y="155"/>
                    <a:pt x="80" y="155"/>
                  </a:cubicBezTo>
                  <a:cubicBezTo>
                    <a:pt x="121" y="155"/>
                    <a:pt x="154" y="122"/>
                    <a:pt x="154" y="81"/>
                  </a:cubicBezTo>
                  <a:cubicBezTo>
                    <a:pt x="154" y="41"/>
                    <a:pt x="121" y="8"/>
                    <a:pt x="8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552">
              <a:extLst>
                <a:ext uri="{FF2B5EF4-FFF2-40B4-BE49-F238E27FC236}">
                  <a16:creationId xmlns:a16="http://schemas.microsoft.com/office/drawing/2014/main" id="{2D175942-7100-3B43-49B2-CE8D74111D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72176" y="2405401"/>
              <a:ext cx="512910" cy="512909"/>
            </a:xfrm>
            <a:custGeom>
              <a:avLst/>
              <a:gdLst>
                <a:gd name="T0" fmla="*/ 97 w 195"/>
                <a:gd name="T1" fmla="*/ 195 h 195"/>
                <a:gd name="T2" fmla="*/ 0 w 195"/>
                <a:gd name="T3" fmla="*/ 97 h 195"/>
                <a:gd name="T4" fmla="*/ 97 w 195"/>
                <a:gd name="T5" fmla="*/ 0 h 195"/>
                <a:gd name="T6" fmla="*/ 195 w 195"/>
                <a:gd name="T7" fmla="*/ 97 h 195"/>
                <a:gd name="T8" fmla="*/ 97 w 195"/>
                <a:gd name="T9" fmla="*/ 195 h 195"/>
                <a:gd name="T10" fmla="*/ 97 w 195"/>
                <a:gd name="T11" fmla="*/ 7 h 195"/>
                <a:gd name="T12" fmla="*/ 7 w 195"/>
                <a:gd name="T13" fmla="*/ 97 h 195"/>
                <a:gd name="T14" fmla="*/ 97 w 195"/>
                <a:gd name="T15" fmla="*/ 188 h 195"/>
                <a:gd name="T16" fmla="*/ 188 w 195"/>
                <a:gd name="T17" fmla="*/ 97 h 195"/>
                <a:gd name="T18" fmla="*/ 97 w 195"/>
                <a:gd name="T19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195">
                  <a:moveTo>
                    <a:pt x="97" y="195"/>
                  </a:moveTo>
                  <a:cubicBezTo>
                    <a:pt x="44" y="195"/>
                    <a:pt x="0" y="151"/>
                    <a:pt x="0" y="97"/>
                  </a:cubicBezTo>
                  <a:cubicBezTo>
                    <a:pt x="0" y="43"/>
                    <a:pt x="44" y="0"/>
                    <a:pt x="97" y="0"/>
                  </a:cubicBezTo>
                  <a:cubicBezTo>
                    <a:pt x="151" y="0"/>
                    <a:pt x="195" y="43"/>
                    <a:pt x="195" y="97"/>
                  </a:cubicBezTo>
                  <a:cubicBezTo>
                    <a:pt x="195" y="151"/>
                    <a:pt x="151" y="195"/>
                    <a:pt x="97" y="195"/>
                  </a:cubicBezTo>
                  <a:close/>
                  <a:moveTo>
                    <a:pt x="97" y="7"/>
                  </a:moveTo>
                  <a:cubicBezTo>
                    <a:pt x="47" y="7"/>
                    <a:pt x="7" y="47"/>
                    <a:pt x="7" y="97"/>
                  </a:cubicBezTo>
                  <a:cubicBezTo>
                    <a:pt x="7" y="147"/>
                    <a:pt x="47" y="188"/>
                    <a:pt x="97" y="188"/>
                  </a:cubicBezTo>
                  <a:cubicBezTo>
                    <a:pt x="147" y="188"/>
                    <a:pt x="188" y="147"/>
                    <a:pt x="188" y="97"/>
                  </a:cubicBezTo>
                  <a:cubicBezTo>
                    <a:pt x="188" y="47"/>
                    <a:pt x="147" y="7"/>
                    <a:pt x="9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553">
              <a:extLst>
                <a:ext uri="{FF2B5EF4-FFF2-40B4-BE49-F238E27FC236}">
                  <a16:creationId xmlns:a16="http://schemas.microsoft.com/office/drawing/2014/main" id="{636306B8-A0D0-8F92-CD9B-42C9A7B03F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683760" y="2314683"/>
              <a:ext cx="132589" cy="66295"/>
            </a:xfrm>
            <a:custGeom>
              <a:avLst/>
              <a:gdLst>
                <a:gd name="T0" fmla="*/ 47 w 51"/>
                <a:gd name="T1" fmla="*/ 25 h 25"/>
                <a:gd name="T2" fmla="*/ 4 w 51"/>
                <a:gd name="T3" fmla="*/ 25 h 25"/>
                <a:gd name="T4" fmla="*/ 0 w 51"/>
                <a:gd name="T5" fmla="*/ 21 h 25"/>
                <a:gd name="T6" fmla="*/ 0 w 51"/>
                <a:gd name="T7" fmla="*/ 3 h 25"/>
                <a:gd name="T8" fmla="*/ 4 w 51"/>
                <a:gd name="T9" fmla="*/ 0 h 25"/>
                <a:gd name="T10" fmla="*/ 47 w 51"/>
                <a:gd name="T11" fmla="*/ 0 h 25"/>
                <a:gd name="T12" fmla="*/ 51 w 51"/>
                <a:gd name="T13" fmla="*/ 3 h 25"/>
                <a:gd name="T14" fmla="*/ 51 w 51"/>
                <a:gd name="T15" fmla="*/ 21 h 25"/>
                <a:gd name="T16" fmla="*/ 47 w 51"/>
                <a:gd name="T17" fmla="*/ 25 h 25"/>
                <a:gd name="T18" fmla="*/ 8 w 51"/>
                <a:gd name="T19" fmla="*/ 18 h 25"/>
                <a:gd name="T20" fmla="*/ 43 w 51"/>
                <a:gd name="T21" fmla="*/ 18 h 25"/>
                <a:gd name="T22" fmla="*/ 43 w 51"/>
                <a:gd name="T23" fmla="*/ 7 h 25"/>
                <a:gd name="T24" fmla="*/ 8 w 51"/>
                <a:gd name="T25" fmla="*/ 7 h 25"/>
                <a:gd name="T26" fmla="*/ 8 w 51"/>
                <a:gd name="T27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25">
                  <a:moveTo>
                    <a:pt x="47" y="25"/>
                  </a:moveTo>
                  <a:cubicBezTo>
                    <a:pt x="4" y="25"/>
                    <a:pt x="4" y="25"/>
                    <a:pt x="4" y="25"/>
                  </a:cubicBezTo>
                  <a:cubicBezTo>
                    <a:pt x="2" y="25"/>
                    <a:pt x="0" y="23"/>
                    <a:pt x="0" y="2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9" y="0"/>
                    <a:pt x="51" y="1"/>
                    <a:pt x="51" y="3"/>
                  </a:cubicBezTo>
                  <a:cubicBezTo>
                    <a:pt x="51" y="21"/>
                    <a:pt x="51" y="21"/>
                    <a:pt x="51" y="21"/>
                  </a:cubicBezTo>
                  <a:cubicBezTo>
                    <a:pt x="51" y="23"/>
                    <a:pt x="49" y="25"/>
                    <a:pt x="47" y="25"/>
                  </a:cubicBezTo>
                  <a:close/>
                  <a:moveTo>
                    <a:pt x="8" y="18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1" name="Freeform 554">
              <a:extLst>
                <a:ext uri="{FF2B5EF4-FFF2-40B4-BE49-F238E27FC236}">
                  <a16:creationId xmlns:a16="http://schemas.microsoft.com/office/drawing/2014/main" id="{1816E395-BDA4-2DAF-B626-1ABEAF8FBC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648869" y="2363531"/>
              <a:ext cx="66295" cy="59317"/>
            </a:xfrm>
            <a:custGeom>
              <a:avLst/>
              <a:gdLst>
                <a:gd name="T0" fmla="*/ 22 w 25"/>
                <a:gd name="T1" fmla="*/ 23 h 23"/>
                <a:gd name="T2" fmla="*/ 3 w 25"/>
                <a:gd name="T3" fmla="*/ 23 h 23"/>
                <a:gd name="T4" fmla="*/ 0 w 25"/>
                <a:gd name="T5" fmla="*/ 19 h 23"/>
                <a:gd name="T6" fmla="*/ 0 w 25"/>
                <a:gd name="T7" fmla="*/ 3 h 23"/>
                <a:gd name="T8" fmla="*/ 3 w 25"/>
                <a:gd name="T9" fmla="*/ 0 h 23"/>
                <a:gd name="T10" fmla="*/ 22 w 25"/>
                <a:gd name="T11" fmla="*/ 0 h 23"/>
                <a:gd name="T12" fmla="*/ 25 w 25"/>
                <a:gd name="T13" fmla="*/ 3 h 23"/>
                <a:gd name="T14" fmla="*/ 25 w 25"/>
                <a:gd name="T15" fmla="*/ 19 h 23"/>
                <a:gd name="T16" fmla="*/ 22 w 25"/>
                <a:gd name="T17" fmla="*/ 23 h 23"/>
                <a:gd name="T18" fmla="*/ 7 w 25"/>
                <a:gd name="T19" fmla="*/ 16 h 23"/>
                <a:gd name="T20" fmla="*/ 18 w 25"/>
                <a:gd name="T21" fmla="*/ 16 h 23"/>
                <a:gd name="T22" fmla="*/ 18 w 25"/>
                <a:gd name="T23" fmla="*/ 7 h 23"/>
                <a:gd name="T24" fmla="*/ 7 w 25"/>
                <a:gd name="T25" fmla="*/ 7 h 23"/>
                <a:gd name="T26" fmla="*/ 7 w 25"/>
                <a:gd name="T2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22" y="23"/>
                  </a:moveTo>
                  <a:cubicBezTo>
                    <a:pt x="3" y="23"/>
                    <a:pt x="3" y="23"/>
                    <a:pt x="3" y="23"/>
                  </a:cubicBezTo>
                  <a:cubicBezTo>
                    <a:pt x="1" y="23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5" y="1"/>
                    <a:pt x="25" y="3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25" y="21"/>
                    <a:pt x="23" y="23"/>
                    <a:pt x="22" y="23"/>
                  </a:cubicBezTo>
                  <a:close/>
                  <a:moveTo>
                    <a:pt x="7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" name="Shape9_20200717_154439">
            <a:extLst>
              <a:ext uri="{FF2B5EF4-FFF2-40B4-BE49-F238E27FC236}">
                <a16:creationId xmlns:a16="http://schemas.microsoft.com/office/drawing/2014/main" id="{8D60BB4A-809E-6CE1-E485-26503294B1C6}"/>
              </a:ext>
            </a:extLst>
          </p:cNvPr>
          <p:cNvGrpSpPr>
            <a:grpSpLocks noChangeAspect="1"/>
          </p:cNvGrpSpPr>
          <p:nvPr/>
        </p:nvGrpSpPr>
        <p:grpSpPr>
          <a:xfrm>
            <a:off x="8393086" y="1210633"/>
            <a:ext cx="628051" cy="635029"/>
            <a:chOff x="-4468134" y="2300726"/>
            <a:chExt cx="628051" cy="635029"/>
          </a:xfrm>
          <a:solidFill>
            <a:schemeClr val="accent1"/>
          </a:solidFill>
        </p:grpSpPr>
        <p:sp>
          <p:nvSpPr>
            <p:cNvPr id="174" name="Freeform 555">
              <a:extLst>
                <a:ext uri="{FF2B5EF4-FFF2-40B4-BE49-F238E27FC236}">
                  <a16:creationId xmlns:a16="http://schemas.microsoft.com/office/drawing/2014/main" id="{E9C1B0D1-215C-BAB2-2E16-0549D08F04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68134" y="2300726"/>
              <a:ext cx="628051" cy="635029"/>
            </a:xfrm>
            <a:custGeom>
              <a:avLst/>
              <a:gdLst>
                <a:gd name="T0" fmla="*/ 120 w 240"/>
                <a:gd name="T1" fmla="*/ 241 h 241"/>
                <a:gd name="T2" fmla="*/ 0 w 240"/>
                <a:gd name="T3" fmla="*/ 120 h 241"/>
                <a:gd name="T4" fmla="*/ 120 w 240"/>
                <a:gd name="T5" fmla="*/ 0 h 241"/>
                <a:gd name="T6" fmla="*/ 240 w 240"/>
                <a:gd name="T7" fmla="*/ 120 h 241"/>
                <a:gd name="T8" fmla="*/ 120 w 240"/>
                <a:gd name="T9" fmla="*/ 241 h 241"/>
                <a:gd name="T10" fmla="*/ 120 w 240"/>
                <a:gd name="T11" fmla="*/ 7 h 241"/>
                <a:gd name="T12" fmla="*/ 7 w 240"/>
                <a:gd name="T13" fmla="*/ 120 h 241"/>
                <a:gd name="T14" fmla="*/ 120 w 240"/>
                <a:gd name="T15" fmla="*/ 233 h 241"/>
                <a:gd name="T16" fmla="*/ 233 w 240"/>
                <a:gd name="T17" fmla="*/ 120 h 241"/>
                <a:gd name="T18" fmla="*/ 120 w 240"/>
                <a:gd name="T19" fmla="*/ 7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0" h="241">
                  <a:moveTo>
                    <a:pt x="120" y="241"/>
                  </a:moveTo>
                  <a:cubicBezTo>
                    <a:pt x="54" y="241"/>
                    <a:pt x="0" y="187"/>
                    <a:pt x="0" y="120"/>
                  </a:cubicBezTo>
                  <a:cubicBezTo>
                    <a:pt x="0" y="54"/>
                    <a:pt x="54" y="0"/>
                    <a:pt x="120" y="0"/>
                  </a:cubicBezTo>
                  <a:cubicBezTo>
                    <a:pt x="186" y="0"/>
                    <a:pt x="240" y="54"/>
                    <a:pt x="240" y="120"/>
                  </a:cubicBezTo>
                  <a:cubicBezTo>
                    <a:pt x="240" y="187"/>
                    <a:pt x="186" y="241"/>
                    <a:pt x="120" y="241"/>
                  </a:cubicBezTo>
                  <a:close/>
                  <a:moveTo>
                    <a:pt x="120" y="7"/>
                  </a:moveTo>
                  <a:cubicBezTo>
                    <a:pt x="58" y="7"/>
                    <a:pt x="7" y="58"/>
                    <a:pt x="7" y="120"/>
                  </a:cubicBezTo>
                  <a:cubicBezTo>
                    <a:pt x="7" y="183"/>
                    <a:pt x="58" y="233"/>
                    <a:pt x="120" y="233"/>
                  </a:cubicBezTo>
                  <a:cubicBezTo>
                    <a:pt x="182" y="233"/>
                    <a:pt x="233" y="183"/>
                    <a:pt x="233" y="120"/>
                  </a:cubicBezTo>
                  <a:cubicBezTo>
                    <a:pt x="233" y="58"/>
                    <a:pt x="182" y="7"/>
                    <a:pt x="12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5" name="Freeform 556">
              <a:extLst>
                <a:ext uri="{FF2B5EF4-FFF2-40B4-BE49-F238E27FC236}">
                  <a16:creationId xmlns:a16="http://schemas.microsoft.com/office/drawing/2014/main" id="{B7C1D10D-AC30-FAE4-CF27-B32603BE1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42524" y="2499608"/>
              <a:ext cx="174459" cy="233776"/>
            </a:xfrm>
            <a:custGeom>
              <a:avLst/>
              <a:gdLst>
                <a:gd name="T0" fmla="*/ 63 w 67"/>
                <a:gd name="T1" fmla="*/ 90 h 90"/>
                <a:gd name="T2" fmla="*/ 4 w 67"/>
                <a:gd name="T3" fmla="*/ 90 h 90"/>
                <a:gd name="T4" fmla="*/ 1 w 67"/>
                <a:gd name="T5" fmla="*/ 88 h 90"/>
                <a:gd name="T6" fmla="*/ 2 w 67"/>
                <a:gd name="T7" fmla="*/ 84 h 90"/>
                <a:gd name="T8" fmla="*/ 48 w 67"/>
                <a:gd name="T9" fmla="*/ 54 h 90"/>
                <a:gd name="T10" fmla="*/ 59 w 67"/>
                <a:gd name="T11" fmla="*/ 32 h 90"/>
                <a:gd name="T12" fmla="*/ 59 w 67"/>
                <a:gd name="T13" fmla="*/ 30 h 90"/>
                <a:gd name="T14" fmla="*/ 35 w 67"/>
                <a:gd name="T15" fmla="*/ 7 h 90"/>
                <a:gd name="T16" fmla="*/ 16 w 67"/>
                <a:gd name="T17" fmla="*/ 14 h 90"/>
                <a:gd name="T18" fmla="*/ 8 w 67"/>
                <a:gd name="T19" fmla="*/ 33 h 90"/>
                <a:gd name="T20" fmla="*/ 4 w 67"/>
                <a:gd name="T21" fmla="*/ 37 h 90"/>
                <a:gd name="T22" fmla="*/ 1 w 67"/>
                <a:gd name="T23" fmla="*/ 33 h 90"/>
                <a:gd name="T24" fmla="*/ 11 w 67"/>
                <a:gd name="T25" fmla="*/ 9 h 90"/>
                <a:gd name="T26" fmla="*/ 35 w 67"/>
                <a:gd name="T27" fmla="*/ 0 h 90"/>
                <a:gd name="T28" fmla="*/ 66 w 67"/>
                <a:gd name="T29" fmla="*/ 30 h 90"/>
                <a:gd name="T30" fmla="*/ 66 w 67"/>
                <a:gd name="T31" fmla="*/ 32 h 90"/>
                <a:gd name="T32" fmla="*/ 52 w 67"/>
                <a:gd name="T33" fmla="*/ 60 h 90"/>
                <a:gd name="T34" fmla="*/ 16 w 67"/>
                <a:gd name="T35" fmla="*/ 83 h 90"/>
                <a:gd name="T36" fmla="*/ 63 w 67"/>
                <a:gd name="T37" fmla="*/ 83 h 90"/>
                <a:gd name="T38" fmla="*/ 66 w 67"/>
                <a:gd name="T39" fmla="*/ 87 h 90"/>
                <a:gd name="T40" fmla="*/ 63 w 67"/>
                <a:gd name="T41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7" h="90">
                  <a:moveTo>
                    <a:pt x="63" y="90"/>
                  </a:moveTo>
                  <a:cubicBezTo>
                    <a:pt x="4" y="90"/>
                    <a:pt x="4" y="90"/>
                    <a:pt x="4" y="90"/>
                  </a:cubicBezTo>
                  <a:cubicBezTo>
                    <a:pt x="3" y="90"/>
                    <a:pt x="1" y="89"/>
                    <a:pt x="1" y="88"/>
                  </a:cubicBezTo>
                  <a:cubicBezTo>
                    <a:pt x="0" y="86"/>
                    <a:pt x="1" y="85"/>
                    <a:pt x="2" y="84"/>
                  </a:cubicBezTo>
                  <a:cubicBezTo>
                    <a:pt x="48" y="54"/>
                    <a:pt x="48" y="54"/>
                    <a:pt x="48" y="54"/>
                  </a:cubicBezTo>
                  <a:cubicBezTo>
                    <a:pt x="55" y="49"/>
                    <a:pt x="60" y="40"/>
                    <a:pt x="59" y="32"/>
                  </a:cubicBezTo>
                  <a:cubicBezTo>
                    <a:pt x="59" y="31"/>
                    <a:pt x="59" y="31"/>
                    <a:pt x="59" y="30"/>
                  </a:cubicBezTo>
                  <a:cubicBezTo>
                    <a:pt x="58" y="18"/>
                    <a:pt x="48" y="8"/>
                    <a:pt x="35" y="7"/>
                  </a:cubicBezTo>
                  <a:cubicBezTo>
                    <a:pt x="28" y="7"/>
                    <a:pt x="21" y="10"/>
                    <a:pt x="16" y="14"/>
                  </a:cubicBezTo>
                  <a:cubicBezTo>
                    <a:pt x="11" y="19"/>
                    <a:pt x="8" y="26"/>
                    <a:pt x="8" y="33"/>
                  </a:cubicBezTo>
                  <a:cubicBezTo>
                    <a:pt x="8" y="35"/>
                    <a:pt x="6" y="37"/>
                    <a:pt x="4" y="37"/>
                  </a:cubicBezTo>
                  <a:cubicBezTo>
                    <a:pt x="2" y="37"/>
                    <a:pt x="1" y="35"/>
                    <a:pt x="1" y="33"/>
                  </a:cubicBezTo>
                  <a:cubicBezTo>
                    <a:pt x="1" y="24"/>
                    <a:pt x="4" y="15"/>
                    <a:pt x="11" y="9"/>
                  </a:cubicBezTo>
                  <a:cubicBezTo>
                    <a:pt x="18" y="3"/>
                    <a:pt x="26" y="0"/>
                    <a:pt x="35" y="0"/>
                  </a:cubicBezTo>
                  <a:cubicBezTo>
                    <a:pt x="51" y="1"/>
                    <a:pt x="65" y="14"/>
                    <a:pt x="66" y="30"/>
                  </a:cubicBezTo>
                  <a:cubicBezTo>
                    <a:pt x="66" y="30"/>
                    <a:pt x="66" y="31"/>
                    <a:pt x="66" y="32"/>
                  </a:cubicBezTo>
                  <a:cubicBezTo>
                    <a:pt x="67" y="43"/>
                    <a:pt x="61" y="53"/>
                    <a:pt x="52" y="60"/>
                  </a:cubicBezTo>
                  <a:cubicBezTo>
                    <a:pt x="16" y="83"/>
                    <a:pt x="16" y="83"/>
                    <a:pt x="16" y="83"/>
                  </a:cubicBezTo>
                  <a:cubicBezTo>
                    <a:pt x="63" y="83"/>
                    <a:pt x="63" y="83"/>
                    <a:pt x="63" y="83"/>
                  </a:cubicBezTo>
                  <a:cubicBezTo>
                    <a:pt x="65" y="83"/>
                    <a:pt x="66" y="85"/>
                    <a:pt x="66" y="87"/>
                  </a:cubicBezTo>
                  <a:cubicBezTo>
                    <a:pt x="66" y="89"/>
                    <a:pt x="65" y="90"/>
                    <a:pt x="63" y="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6" name="Freeform 557">
              <a:extLst>
                <a:ext uri="{FF2B5EF4-FFF2-40B4-BE49-F238E27FC236}">
                  <a16:creationId xmlns:a16="http://schemas.microsoft.com/office/drawing/2014/main" id="{A81A3444-E2B0-2B4A-0D4F-96C0F4C0E57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22707" y="2499608"/>
              <a:ext cx="153524" cy="233776"/>
            </a:xfrm>
            <a:custGeom>
              <a:avLst/>
              <a:gdLst>
                <a:gd name="T0" fmla="*/ 45 w 59"/>
                <a:gd name="T1" fmla="*/ 90 h 90"/>
                <a:gd name="T2" fmla="*/ 42 w 59"/>
                <a:gd name="T3" fmla="*/ 87 h 90"/>
                <a:gd name="T4" fmla="*/ 42 w 59"/>
                <a:gd name="T5" fmla="*/ 61 h 90"/>
                <a:gd name="T6" fmla="*/ 3 w 59"/>
                <a:gd name="T7" fmla="*/ 61 h 90"/>
                <a:gd name="T8" fmla="*/ 0 w 59"/>
                <a:gd name="T9" fmla="*/ 59 h 90"/>
                <a:gd name="T10" fmla="*/ 1 w 59"/>
                <a:gd name="T11" fmla="*/ 55 h 90"/>
                <a:gd name="T12" fmla="*/ 43 w 59"/>
                <a:gd name="T13" fmla="*/ 2 h 90"/>
                <a:gd name="T14" fmla="*/ 47 w 59"/>
                <a:gd name="T15" fmla="*/ 0 h 90"/>
                <a:gd name="T16" fmla="*/ 49 w 59"/>
                <a:gd name="T17" fmla="*/ 4 h 90"/>
                <a:gd name="T18" fmla="*/ 49 w 59"/>
                <a:gd name="T19" fmla="*/ 54 h 90"/>
                <a:gd name="T20" fmla="*/ 56 w 59"/>
                <a:gd name="T21" fmla="*/ 54 h 90"/>
                <a:gd name="T22" fmla="*/ 59 w 59"/>
                <a:gd name="T23" fmla="*/ 58 h 90"/>
                <a:gd name="T24" fmla="*/ 56 w 59"/>
                <a:gd name="T25" fmla="*/ 61 h 90"/>
                <a:gd name="T26" fmla="*/ 49 w 59"/>
                <a:gd name="T27" fmla="*/ 61 h 90"/>
                <a:gd name="T28" fmla="*/ 49 w 59"/>
                <a:gd name="T29" fmla="*/ 87 h 90"/>
                <a:gd name="T30" fmla="*/ 45 w 59"/>
                <a:gd name="T31" fmla="*/ 90 h 90"/>
                <a:gd name="T32" fmla="*/ 11 w 59"/>
                <a:gd name="T33" fmla="*/ 54 h 90"/>
                <a:gd name="T34" fmla="*/ 42 w 59"/>
                <a:gd name="T35" fmla="*/ 54 h 90"/>
                <a:gd name="T36" fmla="*/ 42 w 59"/>
                <a:gd name="T37" fmla="*/ 14 h 90"/>
                <a:gd name="T38" fmla="*/ 11 w 59"/>
                <a:gd name="T39" fmla="*/ 54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9" h="90">
                  <a:moveTo>
                    <a:pt x="45" y="90"/>
                  </a:moveTo>
                  <a:cubicBezTo>
                    <a:pt x="43" y="90"/>
                    <a:pt x="42" y="89"/>
                    <a:pt x="42" y="87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3" y="61"/>
                    <a:pt x="3" y="61"/>
                    <a:pt x="3" y="61"/>
                  </a:cubicBezTo>
                  <a:cubicBezTo>
                    <a:pt x="2" y="61"/>
                    <a:pt x="1" y="60"/>
                    <a:pt x="0" y="59"/>
                  </a:cubicBezTo>
                  <a:cubicBezTo>
                    <a:pt x="0" y="58"/>
                    <a:pt x="0" y="56"/>
                    <a:pt x="1" y="55"/>
                  </a:cubicBezTo>
                  <a:cubicBezTo>
                    <a:pt x="43" y="2"/>
                    <a:pt x="43" y="2"/>
                    <a:pt x="43" y="2"/>
                  </a:cubicBezTo>
                  <a:cubicBezTo>
                    <a:pt x="44" y="0"/>
                    <a:pt x="45" y="0"/>
                    <a:pt x="47" y="0"/>
                  </a:cubicBezTo>
                  <a:cubicBezTo>
                    <a:pt x="48" y="1"/>
                    <a:pt x="49" y="2"/>
                    <a:pt x="49" y="4"/>
                  </a:cubicBezTo>
                  <a:cubicBezTo>
                    <a:pt x="49" y="54"/>
                    <a:pt x="49" y="54"/>
                    <a:pt x="49" y="54"/>
                  </a:cubicBezTo>
                  <a:cubicBezTo>
                    <a:pt x="56" y="54"/>
                    <a:pt x="56" y="54"/>
                    <a:pt x="56" y="54"/>
                  </a:cubicBezTo>
                  <a:cubicBezTo>
                    <a:pt x="58" y="54"/>
                    <a:pt x="59" y="56"/>
                    <a:pt x="59" y="58"/>
                  </a:cubicBezTo>
                  <a:cubicBezTo>
                    <a:pt x="59" y="60"/>
                    <a:pt x="58" y="61"/>
                    <a:pt x="56" y="61"/>
                  </a:cubicBezTo>
                  <a:cubicBezTo>
                    <a:pt x="49" y="61"/>
                    <a:pt x="49" y="61"/>
                    <a:pt x="49" y="61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49" y="89"/>
                    <a:pt x="47" y="90"/>
                    <a:pt x="45" y="90"/>
                  </a:cubicBezTo>
                  <a:close/>
                  <a:moveTo>
                    <a:pt x="11" y="54"/>
                  </a:moveTo>
                  <a:cubicBezTo>
                    <a:pt x="42" y="54"/>
                    <a:pt x="42" y="54"/>
                    <a:pt x="42" y="54"/>
                  </a:cubicBezTo>
                  <a:cubicBezTo>
                    <a:pt x="42" y="14"/>
                    <a:pt x="42" y="14"/>
                    <a:pt x="42" y="14"/>
                  </a:cubicBezTo>
                  <a:lnTo>
                    <a:pt x="11" y="5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" name="Shape10_20200717_154439">
            <a:extLst>
              <a:ext uri="{FF2B5EF4-FFF2-40B4-BE49-F238E27FC236}">
                <a16:creationId xmlns:a16="http://schemas.microsoft.com/office/drawing/2014/main" id="{E36CB19C-D490-D275-3EDC-B38D1BFDB2EE}"/>
              </a:ext>
            </a:extLst>
          </p:cNvPr>
          <p:cNvGrpSpPr>
            <a:grpSpLocks noChangeAspect="1"/>
          </p:cNvGrpSpPr>
          <p:nvPr/>
        </p:nvGrpSpPr>
        <p:grpSpPr>
          <a:xfrm>
            <a:off x="9639328" y="1224590"/>
            <a:ext cx="746682" cy="607116"/>
            <a:chOff x="-3295772" y="2314683"/>
            <a:chExt cx="746682" cy="607116"/>
          </a:xfrm>
          <a:solidFill>
            <a:schemeClr val="accent1"/>
          </a:solidFill>
        </p:grpSpPr>
        <p:sp>
          <p:nvSpPr>
            <p:cNvPr id="167" name="Freeform 558">
              <a:extLst>
                <a:ext uri="{FF2B5EF4-FFF2-40B4-BE49-F238E27FC236}">
                  <a16:creationId xmlns:a16="http://schemas.microsoft.com/office/drawing/2014/main" id="{5FDD841E-2946-23B9-CD75-A8CD9CBE848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95772" y="2454250"/>
              <a:ext cx="589671" cy="369852"/>
            </a:xfrm>
            <a:custGeom>
              <a:avLst/>
              <a:gdLst>
                <a:gd name="T0" fmla="*/ 165 w 225"/>
                <a:gd name="T1" fmla="*/ 140 h 140"/>
                <a:gd name="T2" fmla="*/ 9 w 225"/>
                <a:gd name="T3" fmla="*/ 140 h 140"/>
                <a:gd name="T4" fmla="*/ 0 w 225"/>
                <a:gd name="T5" fmla="*/ 130 h 140"/>
                <a:gd name="T6" fmla="*/ 0 w 225"/>
                <a:gd name="T7" fmla="*/ 4 h 140"/>
                <a:gd name="T8" fmla="*/ 3 w 225"/>
                <a:gd name="T9" fmla="*/ 0 h 140"/>
                <a:gd name="T10" fmla="*/ 222 w 225"/>
                <a:gd name="T11" fmla="*/ 0 h 140"/>
                <a:gd name="T12" fmla="*/ 225 w 225"/>
                <a:gd name="T13" fmla="*/ 4 h 140"/>
                <a:gd name="T14" fmla="*/ 225 w 225"/>
                <a:gd name="T15" fmla="*/ 53 h 140"/>
                <a:gd name="T16" fmla="*/ 222 w 225"/>
                <a:gd name="T17" fmla="*/ 56 h 140"/>
                <a:gd name="T18" fmla="*/ 218 w 225"/>
                <a:gd name="T19" fmla="*/ 53 h 140"/>
                <a:gd name="T20" fmla="*/ 218 w 225"/>
                <a:gd name="T21" fmla="*/ 7 h 140"/>
                <a:gd name="T22" fmla="*/ 7 w 225"/>
                <a:gd name="T23" fmla="*/ 7 h 140"/>
                <a:gd name="T24" fmla="*/ 7 w 225"/>
                <a:gd name="T25" fmla="*/ 130 h 140"/>
                <a:gd name="T26" fmla="*/ 9 w 225"/>
                <a:gd name="T27" fmla="*/ 132 h 140"/>
                <a:gd name="T28" fmla="*/ 165 w 225"/>
                <a:gd name="T29" fmla="*/ 132 h 140"/>
                <a:gd name="T30" fmla="*/ 168 w 225"/>
                <a:gd name="T31" fmla="*/ 136 h 140"/>
                <a:gd name="T32" fmla="*/ 165 w 225"/>
                <a:gd name="T33" fmla="*/ 14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5" h="140">
                  <a:moveTo>
                    <a:pt x="165" y="140"/>
                  </a:moveTo>
                  <a:cubicBezTo>
                    <a:pt x="9" y="140"/>
                    <a:pt x="9" y="140"/>
                    <a:pt x="9" y="140"/>
                  </a:cubicBezTo>
                  <a:cubicBezTo>
                    <a:pt x="4" y="140"/>
                    <a:pt x="0" y="135"/>
                    <a:pt x="0" y="13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24" y="0"/>
                    <a:pt x="225" y="2"/>
                    <a:pt x="225" y="4"/>
                  </a:cubicBezTo>
                  <a:cubicBezTo>
                    <a:pt x="225" y="53"/>
                    <a:pt x="225" y="53"/>
                    <a:pt x="225" y="53"/>
                  </a:cubicBezTo>
                  <a:cubicBezTo>
                    <a:pt x="225" y="55"/>
                    <a:pt x="224" y="56"/>
                    <a:pt x="222" y="56"/>
                  </a:cubicBezTo>
                  <a:cubicBezTo>
                    <a:pt x="220" y="56"/>
                    <a:pt x="218" y="55"/>
                    <a:pt x="218" y="53"/>
                  </a:cubicBezTo>
                  <a:cubicBezTo>
                    <a:pt x="218" y="7"/>
                    <a:pt x="218" y="7"/>
                    <a:pt x="218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130"/>
                    <a:pt x="7" y="130"/>
                    <a:pt x="7" y="130"/>
                  </a:cubicBezTo>
                  <a:cubicBezTo>
                    <a:pt x="7" y="131"/>
                    <a:pt x="8" y="132"/>
                    <a:pt x="9" y="132"/>
                  </a:cubicBezTo>
                  <a:cubicBezTo>
                    <a:pt x="165" y="132"/>
                    <a:pt x="165" y="132"/>
                    <a:pt x="165" y="132"/>
                  </a:cubicBezTo>
                  <a:cubicBezTo>
                    <a:pt x="167" y="132"/>
                    <a:pt x="168" y="134"/>
                    <a:pt x="168" y="136"/>
                  </a:cubicBezTo>
                  <a:cubicBezTo>
                    <a:pt x="168" y="138"/>
                    <a:pt x="167" y="140"/>
                    <a:pt x="165" y="1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8" name="Freeform 559">
              <a:extLst>
                <a:ext uri="{FF2B5EF4-FFF2-40B4-BE49-F238E27FC236}">
                  <a16:creationId xmlns:a16="http://schemas.microsoft.com/office/drawing/2014/main" id="{8A4EFD37-7B6D-0B96-A8B6-A398A363A1A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95772" y="2370509"/>
              <a:ext cx="589671" cy="104675"/>
            </a:xfrm>
            <a:custGeom>
              <a:avLst/>
              <a:gdLst>
                <a:gd name="T0" fmla="*/ 222 w 225"/>
                <a:gd name="T1" fmla="*/ 40 h 40"/>
                <a:gd name="T2" fmla="*/ 3 w 225"/>
                <a:gd name="T3" fmla="*/ 40 h 40"/>
                <a:gd name="T4" fmla="*/ 0 w 225"/>
                <a:gd name="T5" fmla="*/ 37 h 40"/>
                <a:gd name="T6" fmla="*/ 0 w 225"/>
                <a:gd name="T7" fmla="*/ 9 h 40"/>
                <a:gd name="T8" fmla="*/ 9 w 225"/>
                <a:gd name="T9" fmla="*/ 0 h 40"/>
                <a:gd name="T10" fmla="*/ 35 w 225"/>
                <a:gd name="T11" fmla="*/ 0 h 40"/>
                <a:gd name="T12" fmla="*/ 39 w 225"/>
                <a:gd name="T13" fmla="*/ 3 h 40"/>
                <a:gd name="T14" fmla="*/ 39 w 225"/>
                <a:gd name="T15" fmla="*/ 9 h 40"/>
                <a:gd name="T16" fmla="*/ 47 w 225"/>
                <a:gd name="T17" fmla="*/ 17 h 40"/>
                <a:gd name="T18" fmla="*/ 55 w 225"/>
                <a:gd name="T19" fmla="*/ 9 h 40"/>
                <a:gd name="T20" fmla="*/ 55 w 225"/>
                <a:gd name="T21" fmla="*/ 3 h 40"/>
                <a:gd name="T22" fmla="*/ 59 w 225"/>
                <a:gd name="T23" fmla="*/ 0 h 40"/>
                <a:gd name="T24" fmla="*/ 166 w 225"/>
                <a:gd name="T25" fmla="*/ 0 h 40"/>
                <a:gd name="T26" fmla="*/ 169 w 225"/>
                <a:gd name="T27" fmla="*/ 3 h 40"/>
                <a:gd name="T28" fmla="*/ 169 w 225"/>
                <a:gd name="T29" fmla="*/ 9 h 40"/>
                <a:gd name="T30" fmla="*/ 178 w 225"/>
                <a:gd name="T31" fmla="*/ 17 h 40"/>
                <a:gd name="T32" fmla="*/ 186 w 225"/>
                <a:gd name="T33" fmla="*/ 9 h 40"/>
                <a:gd name="T34" fmla="*/ 186 w 225"/>
                <a:gd name="T35" fmla="*/ 3 h 40"/>
                <a:gd name="T36" fmla="*/ 190 w 225"/>
                <a:gd name="T37" fmla="*/ 0 h 40"/>
                <a:gd name="T38" fmla="*/ 216 w 225"/>
                <a:gd name="T39" fmla="*/ 0 h 40"/>
                <a:gd name="T40" fmla="*/ 225 w 225"/>
                <a:gd name="T41" fmla="*/ 9 h 40"/>
                <a:gd name="T42" fmla="*/ 225 w 225"/>
                <a:gd name="T43" fmla="*/ 37 h 40"/>
                <a:gd name="T44" fmla="*/ 222 w 225"/>
                <a:gd name="T45" fmla="*/ 40 h 40"/>
                <a:gd name="T46" fmla="*/ 7 w 225"/>
                <a:gd name="T47" fmla="*/ 33 h 40"/>
                <a:gd name="T48" fmla="*/ 218 w 225"/>
                <a:gd name="T49" fmla="*/ 33 h 40"/>
                <a:gd name="T50" fmla="*/ 218 w 225"/>
                <a:gd name="T51" fmla="*/ 9 h 40"/>
                <a:gd name="T52" fmla="*/ 216 w 225"/>
                <a:gd name="T53" fmla="*/ 7 h 40"/>
                <a:gd name="T54" fmla="*/ 193 w 225"/>
                <a:gd name="T55" fmla="*/ 7 h 40"/>
                <a:gd name="T56" fmla="*/ 193 w 225"/>
                <a:gd name="T57" fmla="*/ 9 h 40"/>
                <a:gd name="T58" fmla="*/ 178 w 225"/>
                <a:gd name="T59" fmla="*/ 24 h 40"/>
                <a:gd name="T60" fmla="*/ 162 w 225"/>
                <a:gd name="T61" fmla="*/ 9 h 40"/>
                <a:gd name="T62" fmla="*/ 162 w 225"/>
                <a:gd name="T63" fmla="*/ 7 h 40"/>
                <a:gd name="T64" fmla="*/ 63 w 225"/>
                <a:gd name="T65" fmla="*/ 7 h 40"/>
                <a:gd name="T66" fmla="*/ 63 w 225"/>
                <a:gd name="T67" fmla="*/ 9 h 40"/>
                <a:gd name="T68" fmla="*/ 47 w 225"/>
                <a:gd name="T69" fmla="*/ 24 h 40"/>
                <a:gd name="T70" fmla="*/ 32 w 225"/>
                <a:gd name="T71" fmla="*/ 9 h 40"/>
                <a:gd name="T72" fmla="*/ 32 w 225"/>
                <a:gd name="T73" fmla="*/ 7 h 40"/>
                <a:gd name="T74" fmla="*/ 9 w 225"/>
                <a:gd name="T75" fmla="*/ 7 h 40"/>
                <a:gd name="T76" fmla="*/ 7 w 225"/>
                <a:gd name="T77" fmla="*/ 9 h 40"/>
                <a:gd name="T78" fmla="*/ 7 w 225"/>
                <a:gd name="T79" fmla="*/ 33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25" h="40">
                  <a:moveTo>
                    <a:pt x="222" y="40"/>
                  </a:moveTo>
                  <a:cubicBezTo>
                    <a:pt x="3" y="40"/>
                    <a:pt x="3" y="40"/>
                    <a:pt x="3" y="40"/>
                  </a:cubicBezTo>
                  <a:cubicBezTo>
                    <a:pt x="1" y="40"/>
                    <a:pt x="0" y="39"/>
                    <a:pt x="0" y="37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9" y="1"/>
                    <a:pt x="39" y="3"/>
                  </a:cubicBezTo>
                  <a:cubicBezTo>
                    <a:pt x="39" y="9"/>
                    <a:pt x="39" y="9"/>
                    <a:pt x="39" y="9"/>
                  </a:cubicBezTo>
                  <a:cubicBezTo>
                    <a:pt x="39" y="13"/>
                    <a:pt x="43" y="17"/>
                    <a:pt x="47" y="17"/>
                  </a:cubicBezTo>
                  <a:cubicBezTo>
                    <a:pt x="52" y="17"/>
                    <a:pt x="55" y="13"/>
                    <a:pt x="55" y="9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5" y="1"/>
                    <a:pt x="57" y="0"/>
                    <a:pt x="59" y="0"/>
                  </a:cubicBezTo>
                  <a:cubicBezTo>
                    <a:pt x="166" y="0"/>
                    <a:pt x="166" y="0"/>
                    <a:pt x="166" y="0"/>
                  </a:cubicBezTo>
                  <a:cubicBezTo>
                    <a:pt x="168" y="0"/>
                    <a:pt x="169" y="1"/>
                    <a:pt x="169" y="3"/>
                  </a:cubicBezTo>
                  <a:cubicBezTo>
                    <a:pt x="169" y="9"/>
                    <a:pt x="169" y="9"/>
                    <a:pt x="169" y="9"/>
                  </a:cubicBezTo>
                  <a:cubicBezTo>
                    <a:pt x="169" y="13"/>
                    <a:pt x="173" y="17"/>
                    <a:pt x="178" y="17"/>
                  </a:cubicBezTo>
                  <a:cubicBezTo>
                    <a:pt x="182" y="17"/>
                    <a:pt x="186" y="13"/>
                    <a:pt x="186" y="9"/>
                  </a:cubicBezTo>
                  <a:cubicBezTo>
                    <a:pt x="186" y="3"/>
                    <a:pt x="186" y="3"/>
                    <a:pt x="186" y="3"/>
                  </a:cubicBezTo>
                  <a:cubicBezTo>
                    <a:pt x="186" y="1"/>
                    <a:pt x="188" y="0"/>
                    <a:pt x="190" y="0"/>
                  </a:cubicBezTo>
                  <a:cubicBezTo>
                    <a:pt x="216" y="0"/>
                    <a:pt x="216" y="0"/>
                    <a:pt x="216" y="0"/>
                  </a:cubicBezTo>
                  <a:cubicBezTo>
                    <a:pt x="221" y="0"/>
                    <a:pt x="225" y="4"/>
                    <a:pt x="225" y="9"/>
                  </a:cubicBezTo>
                  <a:cubicBezTo>
                    <a:pt x="225" y="37"/>
                    <a:pt x="225" y="37"/>
                    <a:pt x="225" y="37"/>
                  </a:cubicBezTo>
                  <a:cubicBezTo>
                    <a:pt x="225" y="39"/>
                    <a:pt x="224" y="40"/>
                    <a:pt x="222" y="40"/>
                  </a:cubicBezTo>
                  <a:close/>
                  <a:moveTo>
                    <a:pt x="7" y="33"/>
                  </a:moveTo>
                  <a:cubicBezTo>
                    <a:pt x="218" y="33"/>
                    <a:pt x="218" y="33"/>
                    <a:pt x="218" y="33"/>
                  </a:cubicBezTo>
                  <a:cubicBezTo>
                    <a:pt x="218" y="9"/>
                    <a:pt x="218" y="9"/>
                    <a:pt x="218" y="9"/>
                  </a:cubicBezTo>
                  <a:cubicBezTo>
                    <a:pt x="218" y="8"/>
                    <a:pt x="217" y="7"/>
                    <a:pt x="216" y="7"/>
                  </a:cubicBezTo>
                  <a:cubicBezTo>
                    <a:pt x="193" y="7"/>
                    <a:pt x="193" y="7"/>
                    <a:pt x="193" y="7"/>
                  </a:cubicBezTo>
                  <a:cubicBezTo>
                    <a:pt x="193" y="9"/>
                    <a:pt x="193" y="9"/>
                    <a:pt x="193" y="9"/>
                  </a:cubicBezTo>
                  <a:cubicBezTo>
                    <a:pt x="193" y="17"/>
                    <a:pt x="186" y="24"/>
                    <a:pt x="178" y="24"/>
                  </a:cubicBezTo>
                  <a:cubicBezTo>
                    <a:pt x="169" y="24"/>
                    <a:pt x="162" y="17"/>
                    <a:pt x="162" y="9"/>
                  </a:cubicBezTo>
                  <a:cubicBezTo>
                    <a:pt x="162" y="7"/>
                    <a:pt x="162" y="7"/>
                    <a:pt x="162" y="7"/>
                  </a:cubicBezTo>
                  <a:cubicBezTo>
                    <a:pt x="63" y="7"/>
                    <a:pt x="63" y="7"/>
                    <a:pt x="63" y="7"/>
                  </a:cubicBezTo>
                  <a:cubicBezTo>
                    <a:pt x="63" y="9"/>
                    <a:pt x="63" y="9"/>
                    <a:pt x="63" y="9"/>
                  </a:cubicBezTo>
                  <a:cubicBezTo>
                    <a:pt x="63" y="17"/>
                    <a:pt x="56" y="24"/>
                    <a:pt x="47" y="24"/>
                  </a:cubicBezTo>
                  <a:cubicBezTo>
                    <a:pt x="39" y="24"/>
                    <a:pt x="32" y="17"/>
                    <a:pt x="32" y="9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8" y="7"/>
                    <a:pt x="7" y="8"/>
                    <a:pt x="7" y="9"/>
                  </a:cubicBezTo>
                  <a:lnTo>
                    <a:pt x="7" y="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560">
              <a:extLst>
                <a:ext uri="{FF2B5EF4-FFF2-40B4-BE49-F238E27FC236}">
                  <a16:creationId xmlns:a16="http://schemas.microsoft.com/office/drawing/2014/main" id="{A283F706-8BF8-5DD0-2AE0-2BA428C49F8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12032" y="2314683"/>
              <a:ext cx="80252" cy="118632"/>
            </a:xfrm>
            <a:custGeom>
              <a:avLst/>
              <a:gdLst>
                <a:gd name="T0" fmla="*/ 15 w 31"/>
                <a:gd name="T1" fmla="*/ 45 h 45"/>
                <a:gd name="T2" fmla="*/ 0 w 31"/>
                <a:gd name="T3" fmla="*/ 30 h 45"/>
                <a:gd name="T4" fmla="*/ 0 w 31"/>
                <a:gd name="T5" fmla="*/ 15 h 45"/>
                <a:gd name="T6" fmla="*/ 15 w 31"/>
                <a:gd name="T7" fmla="*/ 0 h 45"/>
                <a:gd name="T8" fmla="*/ 31 w 31"/>
                <a:gd name="T9" fmla="*/ 15 h 45"/>
                <a:gd name="T10" fmla="*/ 31 w 31"/>
                <a:gd name="T11" fmla="*/ 30 h 45"/>
                <a:gd name="T12" fmla="*/ 15 w 31"/>
                <a:gd name="T13" fmla="*/ 45 h 45"/>
                <a:gd name="T14" fmla="*/ 15 w 31"/>
                <a:gd name="T15" fmla="*/ 7 h 45"/>
                <a:gd name="T16" fmla="*/ 7 w 31"/>
                <a:gd name="T17" fmla="*/ 15 h 45"/>
                <a:gd name="T18" fmla="*/ 7 w 31"/>
                <a:gd name="T19" fmla="*/ 30 h 45"/>
                <a:gd name="T20" fmla="*/ 15 w 31"/>
                <a:gd name="T21" fmla="*/ 38 h 45"/>
                <a:gd name="T22" fmla="*/ 23 w 31"/>
                <a:gd name="T23" fmla="*/ 30 h 45"/>
                <a:gd name="T24" fmla="*/ 23 w 31"/>
                <a:gd name="T25" fmla="*/ 15 h 45"/>
                <a:gd name="T26" fmla="*/ 15 w 31"/>
                <a:gd name="T27" fmla="*/ 7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" h="45">
                  <a:moveTo>
                    <a:pt x="15" y="45"/>
                  </a:moveTo>
                  <a:cubicBezTo>
                    <a:pt x="7" y="45"/>
                    <a:pt x="0" y="38"/>
                    <a:pt x="0" y="3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24" y="0"/>
                    <a:pt x="31" y="7"/>
                    <a:pt x="31" y="15"/>
                  </a:cubicBezTo>
                  <a:cubicBezTo>
                    <a:pt x="31" y="30"/>
                    <a:pt x="31" y="30"/>
                    <a:pt x="31" y="30"/>
                  </a:cubicBezTo>
                  <a:cubicBezTo>
                    <a:pt x="31" y="38"/>
                    <a:pt x="24" y="45"/>
                    <a:pt x="15" y="45"/>
                  </a:cubicBezTo>
                  <a:close/>
                  <a:moveTo>
                    <a:pt x="15" y="7"/>
                  </a:moveTo>
                  <a:cubicBezTo>
                    <a:pt x="11" y="7"/>
                    <a:pt x="7" y="11"/>
                    <a:pt x="7" y="15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7" y="34"/>
                    <a:pt x="11" y="38"/>
                    <a:pt x="15" y="38"/>
                  </a:cubicBezTo>
                  <a:cubicBezTo>
                    <a:pt x="20" y="38"/>
                    <a:pt x="23" y="34"/>
                    <a:pt x="23" y="30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23" y="11"/>
                    <a:pt x="20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561">
              <a:extLst>
                <a:ext uri="{FF2B5EF4-FFF2-40B4-BE49-F238E27FC236}">
                  <a16:creationId xmlns:a16="http://schemas.microsoft.com/office/drawing/2014/main" id="{DADA574E-375A-99F7-3386-AEA7C2FFD8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870093" y="2314683"/>
              <a:ext cx="80252" cy="118632"/>
            </a:xfrm>
            <a:custGeom>
              <a:avLst/>
              <a:gdLst>
                <a:gd name="T0" fmla="*/ 16 w 31"/>
                <a:gd name="T1" fmla="*/ 45 h 45"/>
                <a:gd name="T2" fmla="*/ 0 w 31"/>
                <a:gd name="T3" fmla="*/ 30 h 45"/>
                <a:gd name="T4" fmla="*/ 0 w 31"/>
                <a:gd name="T5" fmla="*/ 15 h 45"/>
                <a:gd name="T6" fmla="*/ 16 w 31"/>
                <a:gd name="T7" fmla="*/ 0 h 45"/>
                <a:gd name="T8" fmla="*/ 31 w 31"/>
                <a:gd name="T9" fmla="*/ 15 h 45"/>
                <a:gd name="T10" fmla="*/ 31 w 31"/>
                <a:gd name="T11" fmla="*/ 30 h 45"/>
                <a:gd name="T12" fmla="*/ 16 w 31"/>
                <a:gd name="T13" fmla="*/ 45 h 45"/>
                <a:gd name="T14" fmla="*/ 16 w 31"/>
                <a:gd name="T15" fmla="*/ 7 h 45"/>
                <a:gd name="T16" fmla="*/ 7 w 31"/>
                <a:gd name="T17" fmla="*/ 15 h 45"/>
                <a:gd name="T18" fmla="*/ 7 w 31"/>
                <a:gd name="T19" fmla="*/ 30 h 45"/>
                <a:gd name="T20" fmla="*/ 16 w 31"/>
                <a:gd name="T21" fmla="*/ 38 h 45"/>
                <a:gd name="T22" fmla="*/ 24 w 31"/>
                <a:gd name="T23" fmla="*/ 30 h 45"/>
                <a:gd name="T24" fmla="*/ 24 w 31"/>
                <a:gd name="T25" fmla="*/ 15 h 45"/>
                <a:gd name="T26" fmla="*/ 16 w 31"/>
                <a:gd name="T27" fmla="*/ 7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" h="45">
                  <a:moveTo>
                    <a:pt x="16" y="45"/>
                  </a:moveTo>
                  <a:cubicBezTo>
                    <a:pt x="7" y="45"/>
                    <a:pt x="0" y="38"/>
                    <a:pt x="0" y="3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4" y="0"/>
                    <a:pt x="31" y="7"/>
                    <a:pt x="31" y="15"/>
                  </a:cubicBezTo>
                  <a:cubicBezTo>
                    <a:pt x="31" y="30"/>
                    <a:pt x="31" y="30"/>
                    <a:pt x="31" y="30"/>
                  </a:cubicBezTo>
                  <a:cubicBezTo>
                    <a:pt x="31" y="38"/>
                    <a:pt x="24" y="45"/>
                    <a:pt x="16" y="45"/>
                  </a:cubicBezTo>
                  <a:close/>
                  <a:moveTo>
                    <a:pt x="16" y="7"/>
                  </a:moveTo>
                  <a:cubicBezTo>
                    <a:pt x="11" y="7"/>
                    <a:pt x="7" y="11"/>
                    <a:pt x="7" y="15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7" y="34"/>
                    <a:pt x="11" y="38"/>
                    <a:pt x="16" y="38"/>
                  </a:cubicBezTo>
                  <a:cubicBezTo>
                    <a:pt x="20" y="38"/>
                    <a:pt x="24" y="34"/>
                    <a:pt x="24" y="30"/>
                  </a:cubicBezTo>
                  <a:cubicBezTo>
                    <a:pt x="24" y="15"/>
                    <a:pt x="24" y="15"/>
                    <a:pt x="24" y="15"/>
                  </a:cubicBezTo>
                  <a:cubicBezTo>
                    <a:pt x="24" y="11"/>
                    <a:pt x="20" y="7"/>
                    <a:pt x="1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562">
              <a:extLst>
                <a:ext uri="{FF2B5EF4-FFF2-40B4-BE49-F238E27FC236}">
                  <a16:creationId xmlns:a16="http://schemas.microsoft.com/office/drawing/2014/main" id="{8D3D3A78-2ED2-46D1-BAED-DA72B25C8F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877072" y="2590326"/>
              <a:ext cx="327982" cy="331473"/>
            </a:xfrm>
            <a:custGeom>
              <a:avLst/>
              <a:gdLst>
                <a:gd name="T0" fmla="*/ 63 w 125"/>
                <a:gd name="T1" fmla="*/ 126 h 126"/>
                <a:gd name="T2" fmla="*/ 0 w 125"/>
                <a:gd name="T3" fmla="*/ 63 h 126"/>
                <a:gd name="T4" fmla="*/ 63 w 125"/>
                <a:gd name="T5" fmla="*/ 0 h 126"/>
                <a:gd name="T6" fmla="*/ 125 w 125"/>
                <a:gd name="T7" fmla="*/ 63 h 126"/>
                <a:gd name="T8" fmla="*/ 63 w 125"/>
                <a:gd name="T9" fmla="*/ 126 h 126"/>
                <a:gd name="T10" fmla="*/ 63 w 125"/>
                <a:gd name="T11" fmla="*/ 7 h 126"/>
                <a:gd name="T12" fmla="*/ 7 w 125"/>
                <a:gd name="T13" fmla="*/ 63 h 126"/>
                <a:gd name="T14" fmla="*/ 63 w 125"/>
                <a:gd name="T15" fmla="*/ 118 h 126"/>
                <a:gd name="T16" fmla="*/ 118 w 125"/>
                <a:gd name="T17" fmla="*/ 63 h 126"/>
                <a:gd name="T18" fmla="*/ 63 w 125"/>
                <a:gd name="T19" fmla="*/ 7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5" h="126">
                  <a:moveTo>
                    <a:pt x="63" y="126"/>
                  </a:moveTo>
                  <a:cubicBezTo>
                    <a:pt x="28" y="126"/>
                    <a:pt x="0" y="97"/>
                    <a:pt x="0" y="63"/>
                  </a:cubicBezTo>
                  <a:cubicBezTo>
                    <a:pt x="0" y="28"/>
                    <a:pt x="28" y="0"/>
                    <a:pt x="63" y="0"/>
                  </a:cubicBezTo>
                  <a:cubicBezTo>
                    <a:pt x="97" y="0"/>
                    <a:pt x="125" y="28"/>
                    <a:pt x="125" y="63"/>
                  </a:cubicBezTo>
                  <a:cubicBezTo>
                    <a:pt x="125" y="97"/>
                    <a:pt x="97" y="126"/>
                    <a:pt x="63" y="126"/>
                  </a:cubicBezTo>
                  <a:close/>
                  <a:moveTo>
                    <a:pt x="63" y="7"/>
                  </a:moveTo>
                  <a:cubicBezTo>
                    <a:pt x="32" y="7"/>
                    <a:pt x="7" y="32"/>
                    <a:pt x="7" y="63"/>
                  </a:cubicBezTo>
                  <a:cubicBezTo>
                    <a:pt x="7" y="93"/>
                    <a:pt x="32" y="118"/>
                    <a:pt x="63" y="118"/>
                  </a:cubicBezTo>
                  <a:cubicBezTo>
                    <a:pt x="93" y="118"/>
                    <a:pt x="118" y="93"/>
                    <a:pt x="118" y="63"/>
                  </a:cubicBezTo>
                  <a:cubicBezTo>
                    <a:pt x="118" y="32"/>
                    <a:pt x="93" y="7"/>
                    <a:pt x="6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2" name="Freeform 563">
              <a:extLst>
                <a:ext uri="{FF2B5EF4-FFF2-40B4-BE49-F238E27FC236}">
                  <a16:creationId xmlns:a16="http://schemas.microsoft.com/office/drawing/2014/main" id="{3338A5E8-35D5-9ACF-953F-7280496F0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2821245" y="2684535"/>
              <a:ext cx="104675" cy="139567"/>
            </a:xfrm>
            <a:custGeom>
              <a:avLst/>
              <a:gdLst>
                <a:gd name="T0" fmla="*/ 36 w 39"/>
                <a:gd name="T1" fmla="*/ 53 h 53"/>
                <a:gd name="T2" fmla="*/ 4 w 39"/>
                <a:gd name="T3" fmla="*/ 53 h 53"/>
                <a:gd name="T4" fmla="*/ 0 w 39"/>
                <a:gd name="T5" fmla="*/ 50 h 53"/>
                <a:gd name="T6" fmla="*/ 2 w 39"/>
                <a:gd name="T7" fmla="*/ 46 h 53"/>
                <a:gd name="T8" fmla="*/ 26 w 39"/>
                <a:gd name="T9" fmla="*/ 30 h 53"/>
                <a:gd name="T10" fmla="*/ 32 w 39"/>
                <a:gd name="T11" fmla="*/ 19 h 53"/>
                <a:gd name="T12" fmla="*/ 32 w 39"/>
                <a:gd name="T13" fmla="*/ 19 h 53"/>
                <a:gd name="T14" fmla="*/ 20 w 39"/>
                <a:gd name="T15" fmla="*/ 8 h 53"/>
                <a:gd name="T16" fmla="*/ 11 w 39"/>
                <a:gd name="T17" fmla="*/ 11 h 53"/>
                <a:gd name="T18" fmla="*/ 7 w 39"/>
                <a:gd name="T19" fmla="*/ 20 h 53"/>
                <a:gd name="T20" fmla="*/ 4 w 39"/>
                <a:gd name="T21" fmla="*/ 24 h 53"/>
                <a:gd name="T22" fmla="*/ 0 w 39"/>
                <a:gd name="T23" fmla="*/ 20 h 53"/>
                <a:gd name="T24" fmla="*/ 6 w 39"/>
                <a:gd name="T25" fmla="*/ 6 h 53"/>
                <a:gd name="T26" fmla="*/ 21 w 39"/>
                <a:gd name="T27" fmla="*/ 1 h 53"/>
                <a:gd name="T28" fmla="*/ 39 w 39"/>
                <a:gd name="T29" fmla="*/ 18 h 53"/>
                <a:gd name="T30" fmla="*/ 39 w 39"/>
                <a:gd name="T31" fmla="*/ 19 h 53"/>
                <a:gd name="T32" fmla="*/ 30 w 39"/>
                <a:gd name="T33" fmla="*/ 36 h 53"/>
                <a:gd name="T34" fmla="*/ 16 w 39"/>
                <a:gd name="T35" fmla="*/ 46 h 53"/>
                <a:gd name="T36" fmla="*/ 36 w 39"/>
                <a:gd name="T37" fmla="*/ 46 h 53"/>
                <a:gd name="T38" fmla="*/ 39 w 39"/>
                <a:gd name="T39" fmla="*/ 49 h 53"/>
                <a:gd name="T40" fmla="*/ 36 w 39"/>
                <a:gd name="T41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9" h="53">
                  <a:moveTo>
                    <a:pt x="36" y="53"/>
                  </a:moveTo>
                  <a:cubicBezTo>
                    <a:pt x="4" y="53"/>
                    <a:pt x="4" y="53"/>
                    <a:pt x="4" y="53"/>
                  </a:cubicBezTo>
                  <a:cubicBezTo>
                    <a:pt x="2" y="53"/>
                    <a:pt x="1" y="52"/>
                    <a:pt x="0" y="50"/>
                  </a:cubicBezTo>
                  <a:cubicBezTo>
                    <a:pt x="0" y="49"/>
                    <a:pt x="0" y="47"/>
                    <a:pt x="2" y="46"/>
                  </a:cubicBezTo>
                  <a:cubicBezTo>
                    <a:pt x="26" y="30"/>
                    <a:pt x="26" y="30"/>
                    <a:pt x="26" y="30"/>
                  </a:cubicBezTo>
                  <a:cubicBezTo>
                    <a:pt x="30" y="28"/>
                    <a:pt x="32" y="23"/>
                    <a:pt x="32" y="19"/>
                  </a:cubicBezTo>
                  <a:cubicBezTo>
                    <a:pt x="32" y="19"/>
                    <a:pt x="32" y="19"/>
                    <a:pt x="32" y="19"/>
                  </a:cubicBezTo>
                  <a:cubicBezTo>
                    <a:pt x="31" y="13"/>
                    <a:pt x="26" y="8"/>
                    <a:pt x="20" y="8"/>
                  </a:cubicBezTo>
                  <a:cubicBezTo>
                    <a:pt x="17" y="8"/>
                    <a:pt x="14" y="9"/>
                    <a:pt x="11" y="11"/>
                  </a:cubicBezTo>
                  <a:cubicBezTo>
                    <a:pt x="9" y="13"/>
                    <a:pt x="7" y="17"/>
                    <a:pt x="7" y="20"/>
                  </a:cubicBezTo>
                  <a:cubicBezTo>
                    <a:pt x="7" y="22"/>
                    <a:pt x="6" y="24"/>
                    <a:pt x="4" y="24"/>
                  </a:cubicBezTo>
                  <a:cubicBezTo>
                    <a:pt x="2" y="24"/>
                    <a:pt x="0" y="22"/>
                    <a:pt x="0" y="20"/>
                  </a:cubicBezTo>
                  <a:cubicBezTo>
                    <a:pt x="0" y="15"/>
                    <a:pt x="2" y="9"/>
                    <a:pt x="6" y="6"/>
                  </a:cubicBezTo>
                  <a:cubicBezTo>
                    <a:pt x="10" y="2"/>
                    <a:pt x="15" y="0"/>
                    <a:pt x="21" y="1"/>
                  </a:cubicBezTo>
                  <a:cubicBezTo>
                    <a:pt x="30" y="1"/>
                    <a:pt x="38" y="9"/>
                    <a:pt x="39" y="18"/>
                  </a:cubicBezTo>
                  <a:cubicBezTo>
                    <a:pt x="39" y="18"/>
                    <a:pt x="39" y="19"/>
                    <a:pt x="39" y="19"/>
                  </a:cubicBezTo>
                  <a:cubicBezTo>
                    <a:pt x="39" y="26"/>
                    <a:pt x="36" y="32"/>
                    <a:pt x="30" y="36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8" y="46"/>
                    <a:pt x="39" y="47"/>
                    <a:pt x="39" y="49"/>
                  </a:cubicBezTo>
                  <a:cubicBezTo>
                    <a:pt x="39" y="51"/>
                    <a:pt x="38" y="53"/>
                    <a:pt x="36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3" name="Freeform 564">
              <a:extLst>
                <a:ext uri="{FF2B5EF4-FFF2-40B4-BE49-F238E27FC236}">
                  <a16:creationId xmlns:a16="http://schemas.microsoft.com/office/drawing/2014/main" id="{80ED1A34-0612-6381-7599-DEC90CBED79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02613" y="2684535"/>
              <a:ext cx="101187" cy="139567"/>
            </a:xfrm>
            <a:custGeom>
              <a:avLst/>
              <a:gdLst>
                <a:gd name="T0" fmla="*/ 27 w 38"/>
                <a:gd name="T1" fmla="*/ 53 h 53"/>
                <a:gd name="T2" fmla="*/ 23 w 38"/>
                <a:gd name="T3" fmla="*/ 49 h 53"/>
                <a:gd name="T4" fmla="*/ 23 w 38"/>
                <a:gd name="T5" fmla="*/ 37 h 53"/>
                <a:gd name="T6" fmla="*/ 4 w 38"/>
                <a:gd name="T7" fmla="*/ 37 h 53"/>
                <a:gd name="T8" fmla="*/ 1 w 38"/>
                <a:gd name="T9" fmla="*/ 35 h 53"/>
                <a:gd name="T10" fmla="*/ 1 w 38"/>
                <a:gd name="T11" fmla="*/ 31 h 53"/>
                <a:gd name="T12" fmla="*/ 24 w 38"/>
                <a:gd name="T13" fmla="*/ 2 h 53"/>
                <a:gd name="T14" fmla="*/ 28 w 38"/>
                <a:gd name="T15" fmla="*/ 1 h 53"/>
                <a:gd name="T16" fmla="*/ 30 w 38"/>
                <a:gd name="T17" fmla="*/ 4 h 53"/>
                <a:gd name="T18" fmla="*/ 30 w 38"/>
                <a:gd name="T19" fmla="*/ 30 h 53"/>
                <a:gd name="T20" fmla="*/ 35 w 38"/>
                <a:gd name="T21" fmla="*/ 30 h 53"/>
                <a:gd name="T22" fmla="*/ 38 w 38"/>
                <a:gd name="T23" fmla="*/ 33 h 53"/>
                <a:gd name="T24" fmla="*/ 35 w 38"/>
                <a:gd name="T25" fmla="*/ 37 h 53"/>
                <a:gd name="T26" fmla="*/ 30 w 38"/>
                <a:gd name="T27" fmla="*/ 37 h 53"/>
                <a:gd name="T28" fmla="*/ 30 w 38"/>
                <a:gd name="T29" fmla="*/ 49 h 53"/>
                <a:gd name="T30" fmla="*/ 27 w 38"/>
                <a:gd name="T31" fmla="*/ 53 h 53"/>
                <a:gd name="T32" fmla="*/ 11 w 38"/>
                <a:gd name="T33" fmla="*/ 30 h 53"/>
                <a:gd name="T34" fmla="*/ 23 w 38"/>
                <a:gd name="T35" fmla="*/ 30 h 53"/>
                <a:gd name="T36" fmla="*/ 23 w 38"/>
                <a:gd name="T37" fmla="*/ 15 h 53"/>
                <a:gd name="T38" fmla="*/ 11 w 38"/>
                <a:gd name="T39" fmla="*/ 3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8" h="53">
                  <a:moveTo>
                    <a:pt x="27" y="53"/>
                  </a:moveTo>
                  <a:cubicBezTo>
                    <a:pt x="25" y="53"/>
                    <a:pt x="23" y="51"/>
                    <a:pt x="23" y="49"/>
                  </a:cubicBezTo>
                  <a:cubicBezTo>
                    <a:pt x="23" y="37"/>
                    <a:pt x="23" y="37"/>
                    <a:pt x="23" y="37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3" y="37"/>
                    <a:pt x="1" y="36"/>
                    <a:pt x="1" y="35"/>
                  </a:cubicBezTo>
                  <a:cubicBezTo>
                    <a:pt x="0" y="34"/>
                    <a:pt x="0" y="32"/>
                    <a:pt x="1" y="31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1"/>
                    <a:pt x="27" y="0"/>
                    <a:pt x="28" y="1"/>
                  </a:cubicBezTo>
                  <a:cubicBezTo>
                    <a:pt x="29" y="1"/>
                    <a:pt x="30" y="3"/>
                    <a:pt x="30" y="4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35" y="30"/>
                    <a:pt x="35" y="30"/>
                    <a:pt x="35" y="30"/>
                  </a:cubicBezTo>
                  <a:cubicBezTo>
                    <a:pt x="37" y="30"/>
                    <a:pt x="38" y="31"/>
                    <a:pt x="38" y="33"/>
                  </a:cubicBezTo>
                  <a:cubicBezTo>
                    <a:pt x="38" y="35"/>
                    <a:pt x="37" y="37"/>
                    <a:pt x="35" y="37"/>
                  </a:cubicBezTo>
                  <a:cubicBezTo>
                    <a:pt x="30" y="37"/>
                    <a:pt x="30" y="37"/>
                    <a:pt x="30" y="37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0" y="51"/>
                    <a:pt x="29" y="53"/>
                    <a:pt x="27" y="53"/>
                  </a:cubicBezTo>
                  <a:close/>
                  <a:moveTo>
                    <a:pt x="11" y="30"/>
                  </a:moveTo>
                  <a:cubicBezTo>
                    <a:pt x="23" y="30"/>
                    <a:pt x="23" y="30"/>
                    <a:pt x="23" y="30"/>
                  </a:cubicBezTo>
                  <a:cubicBezTo>
                    <a:pt x="23" y="15"/>
                    <a:pt x="23" y="15"/>
                    <a:pt x="23" y="15"/>
                  </a:cubicBezTo>
                  <a:lnTo>
                    <a:pt x="11" y="3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11_20200717_154439">
            <a:extLst>
              <a:ext uri="{FF2B5EF4-FFF2-40B4-BE49-F238E27FC236}">
                <a16:creationId xmlns:a16="http://schemas.microsoft.com/office/drawing/2014/main" id="{A72894A9-A586-51FF-CD17-4A749DCFC71D}"/>
              </a:ext>
            </a:extLst>
          </p:cNvPr>
          <p:cNvGrpSpPr>
            <a:grpSpLocks noChangeAspect="1"/>
          </p:cNvGrpSpPr>
          <p:nvPr/>
        </p:nvGrpSpPr>
        <p:grpSpPr>
          <a:xfrm>
            <a:off x="617319" y="2552622"/>
            <a:ext cx="512910" cy="603627"/>
            <a:chOff x="-717275" y="2314683"/>
            <a:chExt cx="512910" cy="603627"/>
          </a:xfrm>
          <a:solidFill>
            <a:schemeClr val="accent1"/>
          </a:solidFill>
        </p:grpSpPr>
        <p:sp>
          <p:nvSpPr>
            <p:cNvPr id="149" name="Freeform 565">
              <a:extLst>
                <a:ext uri="{FF2B5EF4-FFF2-40B4-BE49-F238E27FC236}">
                  <a16:creationId xmlns:a16="http://schemas.microsoft.com/office/drawing/2014/main" id="{805E108C-A848-AC05-033E-DEB4DD67A6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2443781"/>
              <a:ext cx="17447" cy="24425"/>
            </a:xfrm>
            <a:custGeom>
              <a:avLst/>
              <a:gdLst>
                <a:gd name="T0" fmla="*/ 4 w 7"/>
                <a:gd name="T1" fmla="*/ 10 h 10"/>
                <a:gd name="T2" fmla="*/ 0 w 7"/>
                <a:gd name="T3" fmla="*/ 7 h 10"/>
                <a:gd name="T4" fmla="*/ 0 w 7"/>
                <a:gd name="T5" fmla="*/ 3 h 10"/>
                <a:gd name="T6" fmla="*/ 4 w 7"/>
                <a:gd name="T7" fmla="*/ 0 h 10"/>
                <a:gd name="T8" fmla="*/ 7 w 7"/>
                <a:gd name="T9" fmla="*/ 3 h 10"/>
                <a:gd name="T10" fmla="*/ 7 w 7"/>
                <a:gd name="T11" fmla="*/ 7 h 10"/>
                <a:gd name="T12" fmla="*/ 4 w 7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0">
                  <a:moveTo>
                    <a:pt x="4" y="10"/>
                  </a:moveTo>
                  <a:cubicBezTo>
                    <a:pt x="2" y="10"/>
                    <a:pt x="0" y="9"/>
                    <a:pt x="0" y="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9"/>
                    <a:pt x="6" y="10"/>
                    <a:pt x="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0" name="Freeform 566">
              <a:extLst>
                <a:ext uri="{FF2B5EF4-FFF2-40B4-BE49-F238E27FC236}">
                  <a16:creationId xmlns:a16="http://schemas.microsoft.com/office/drawing/2014/main" id="{A1F9E7D3-20EA-3B9E-F1E0-F2F98F480A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7708" y="2468206"/>
              <a:ext cx="27913" cy="27913"/>
            </a:xfrm>
            <a:custGeom>
              <a:avLst/>
              <a:gdLst>
                <a:gd name="T0" fmla="*/ 6 w 10"/>
                <a:gd name="T1" fmla="*/ 10 h 10"/>
                <a:gd name="T2" fmla="*/ 3 w 10"/>
                <a:gd name="T3" fmla="*/ 9 h 10"/>
                <a:gd name="T4" fmla="*/ 1 w 10"/>
                <a:gd name="T5" fmla="*/ 6 h 10"/>
                <a:gd name="T6" fmla="*/ 3 w 10"/>
                <a:gd name="T7" fmla="*/ 1 h 10"/>
                <a:gd name="T8" fmla="*/ 8 w 10"/>
                <a:gd name="T9" fmla="*/ 2 h 10"/>
                <a:gd name="T10" fmla="*/ 9 w 10"/>
                <a:gd name="T11" fmla="*/ 5 h 10"/>
                <a:gd name="T12" fmla="*/ 8 w 10"/>
                <a:gd name="T13" fmla="*/ 10 h 10"/>
                <a:gd name="T14" fmla="*/ 6 w 10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6" y="10"/>
                  </a:moveTo>
                  <a:cubicBezTo>
                    <a:pt x="5" y="10"/>
                    <a:pt x="4" y="10"/>
                    <a:pt x="3" y="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7"/>
                    <a:pt x="10" y="9"/>
                    <a:pt x="8" y="10"/>
                  </a:cubicBezTo>
                  <a:cubicBezTo>
                    <a:pt x="7" y="10"/>
                    <a:pt x="7" y="10"/>
                    <a:pt x="6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1" name="Freeform 567">
              <a:extLst>
                <a:ext uri="{FF2B5EF4-FFF2-40B4-BE49-F238E27FC236}">
                  <a16:creationId xmlns:a16="http://schemas.microsoft.com/office/drawing/2014/main" id="{F77C885E-1F3F-397D-0E15-137A0B12D83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4470" y="2544968"/>
              <a:ext cx="27913" cy="24425"/>
            </a:xfrm>
            <a:custGeom>
              <a:avLst/>
              <a:gdLst>
                <a:gd name="T0" fmla="*/ 7 w 11"/>
                <a:gd name="T1" fmla="*/ 9 h 9"/>
                <a:gd name="T2" fmla="*/ 5 w 11"/>
                <a:gd name="T3" fmla="*/ 9 h 9"/>
                <a:gd name="T4" fmla="*/ 2 w 11"/>
                <a:gd name="T5" fmla="*/ 7 h 9"/>
                <a:gd name="T6" fmla="*/ 1 w 11"/>
                <a:gd name="T7" fmla="*/ 2 h 9"/>
                <a:gd name="T8" fmla="*/ 6 w 11"/>
                <a:gd name="T9" fmla="*/ 1 h 9"/>
                <a:gd name="T10" fmla="*/ 9 w 11"/>
                <a:gd name="T11" fmla="*/ 3 h 9"/>
                <a:gd name="T12" fmla="*/ 10 w 11"/>
                <a:gd name="T13" fmla="*/ 8 h 9"/>
                <a:gd name="T14" fmla="*/ 7 w 11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7" y="9"/>
                  </a:moveTo>
                  <a:cubicBezTo>
                    <a:pt x="6" y="9"/>
                    <a:pt x="6" y="9"/>
                    <a:pt x="5" y="9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11" y="4"/>
                    <a:pt x="11" y="6"/>
                    <a:pt x="10" y="8"/>
                  </a:cubicBezTo>
                  <a:cubicBezTo>
                    <a:pt x="10" y="9"/>
                    <a:pt x="8" y="9"/>
                    <a:pt x="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2" name="Freeform 568">
              <a:extLst>
                <a:ext uri="{FF2B5EF4-FFF2-40B4-BE49-F238E27FC236}">
                  <a16:creationId xmlns:a16="http://schemas.microsoft.com/office/drawing/2014/main" id="{7FF64EC6-E987-5695-3F67-749A0C9B9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8893" y="2653131"/>
              <a:ext cx="24425" cy="17447"/>
            </a:xfrm>
            <a:custGeom>
              <a:avLst/>
              <a:gdLst>
                <a:gd name="T0" fmla="*/ 7 w 10"/>
                <a:gd name="T1" fmla="*/ 7 h 7"/>
                <a:gd name="T2" fmla="*/ 4 w 10"/>
                <a:gd name="T3" fmla="*/ 7 h 7"/>
                <a:gd name="T4" fmla="*/ 0 w 10"/>
                <a:gd name="T5" fmla="*/ 3 h 7"/>
                <a:gd name="T6" fmla="*/ 4 w 10"/>
                <a:gd name="T7" fmla="*/ 0 h 7"/>
                <a:gd name="T8" fmla="*/ 7 w 10"/>
                <a:gd name="T9" fmla="*/ 0 h 7"/>
                <a:gd name="T10" fmla="*/ 10 w 10"/>
                <a:gd name="T11" fmla="*/ 3 h 7"/>
                <a:gd name="T12" fmla="*/ 7 w 1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9" y="0"/>
                    <a:pt x="10" y="1"/>
                    <a:pt x="10" y="3"/>
                  </a:cubicBezTo>
                  <a:cubicBezTo>
                    <a:pt x="10" y="5"/>
                    <a:pt x="9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569">
              <a:extLst>
                <a:ext uri="{FF2B5EF4-FFF2-40B4-BE49-F238E27FC236}">
                  <a16:creationId xmlns:a16="http://schemas.microsoft.com/office/drawing/2014/main" id="{998EC8B6-A6BA-CDEA-1682-2E7A75DEE8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4470" y="2754318"/>
              <a:ext cx="27913" cy="24425"/>
            </a:xfrm>
            <a:custGeom>
              <a:avLst/>
              <a:gdLst>
                <a:gd name="T0" fmla="*/ 4 w 11"/>
                <a:gd name="T1" fmla="*/ 9 h 9"/>
                <a:gd name="T2" fmla="*/ 1 w 11"/>
                <a:gd name="T3" fmla="*/ 7 h 9"/>
                <a:gd name="T4" fmla="*/ 2 w 11"/>
                <a:gd name="T5" fmla="*/ 2 h 9"/>
                <a:gd name="T6" fmla="*/ 5 w 11"/>
                <a:gd name="T7" fmla="*/ 1 h 9"/>
                <a:gd name="T8" fmla="*/ 10 w 11"/>
                <a:gd name="T9" fmla="*/ 2 h 9"/>
                <a:gd name="T10" fmla="*/ 9 w 11"/>
                <a:gd name="T11" fmla="*/ 7 h 9"/>
                <a:gd name="T12" fmla="*/ 6 w 11"/>
                <a:gd name="T13" fmla="*/ 8 h 9"/>
                <a:gd name="T14" fmla="*/ 4 w 11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0" y="5"/>
                    <a:pt x="1" y="3"/>
                    <a:pt x="2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7" y="0"/>
                    <a:pt x="9" y="0"/>
                    <a:pt x="10" y="2"/>
                  </a:cubicBezTo>
                  <a:cubicBezTo>
                    <a:pt x="11" y="4"/>
                    <a:pt x="11" y="6"/>
                    <a:pt x="9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4" name="Freeform 570">
              <a:extLst>
                <a:ext uri="{FF2B5EF4-FFF2-40B4-BE49-F238E27FC236}">
                  <a16:creationId xmlns:a16="http://schemas.microsoft.com/office/drawing/2014/main" id="{4A08098F-626B-B7DA-CEC6-E09992B86A7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7708" y="2827590"/>
              <a:ext cx="27913" cy="24425"/>
            </a:xfrm>
            <a:custGeom>
              <a:avLst/>
              <a:gdLst>
                <a:gd name="T0" fmla="*/ 5 w 10"/>
                <a:gd name="T1" fmla="*/ 10 h 10"/>
                <a:gd name="T2" fmla="*/ 3 w 10"/>
                <a:gd name="T3" fmla="*/ 10 h 10"/>
                <a:gd name="T4" fmla="*/ 1 w 10"/>
                <a:gd name="T5" fmla="*/ 5 h 10"/>
                <a:gd name="T6" fmla="*/ 3 w 10"/>
                <a:gd name="T7" fmla="*/ 2 h 10"/>
                <a:gd name="T8" fmla="*/ 8 w 10"/>
                <a:gd name="T9" fmla="*/ 1 h 10"/>
                <a:gd name="T10" fmla="*/ 9 w 10"/>
                <a:gd name="T11" fmla="*/ 6 h 10"/>
                <a:gd name="T12" fmla="*/ 8 w 10"/>
                <a:gd name="T13" fmla="*/ 8 h 10"/>
                <a:gd name="T14" fmla="*/ 5 w 10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5" y="10"/>
                  </a:moveTo>
                  <a:cubicBezTo>
                    <a:pt x="4" y="10"/>
                    <a:pt x="3" y="10"/>
                    <a:pt x="3" y="10"/>
                  </a:cubicBezTo>
                  <a:cubicBezTo>
                    <a:pt x="1" y="9"/>
                    <a:pt x="0" y="6"/>
                    <a:pt x="1" y="5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4" y="0"/>
                    <a:pt x="6" y="0"/>
                    <a:pt x="8" y="1"/>
                  </a:cubicBezTo>
                  <a:cubicBezTo>
                    <a:pt x="10" y="2"/>
                    <a:pt x="10" y="4"/>
                    <a:pt x="9" y="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7" y="10"/>
                    <a:pt x="6" y="10"/>
                    <a:pt x="5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571">
              <a:extLst>
                <a:ext uri="{FF2B5EF4-FFF2-40B4-BE49-F238E27FC236}">
                  <a16:creationId xmlns:a16="http://schemas.microsoft.com/office/drawing/2014/main" id="{0F969738-89B4-DBEF-B686-2F45E21B9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2852015"/>
              <a:ext cx="17447" cy="31404"/>
            </a:xfrm>
            <a:custGeom>
              <a:avLst/>
              <a:gdLst>
                <a:gd name="T0" fmla="*/ 4 w 7"/>
                <a:gd name="T1" fmla="*/ 11 h 11"/>
                <a:gd name="T2" fmla="*/ 0 w 7"/>
                <a:gd name="T3" fmla="*/ 7 h 11"/>
                <a:gd name="T4" fmla="*/ 0 w 7"/>
                <a:gd name="T5" fmla="*/ 4 h 11"/>
                <a:gd name="T6" fmla="*/ 4 w 7"/>
                <a:gd name="T7" fmla="*/ 0 h 11"/>
                <a:gd name="T8" fmla="*/ 7 w 7"/>
                <a:gd name="T9" fmla="*/ 4 h 11"/>
                <a:gd name="T10" fmla="*/ 7 w 7"/>
                <a:gd name="T11" fmla="*/ 7 h 11"/>
                <a:gd name="T12" fmla="*/ 4 w 7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1">
                  <a:moveTo>
                    <a:pt x="4" y="11"/>
                  </a:moveTo>
                  <a:cubicBezTo>
                    <a:pt x="2" y="11"/>
                    <a:pt x="0" y="9"/>
                    <a:pt x="0" y="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9"/>
                    <a:pt x="6" y="11"/>
                    <a:pt x="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572">
              <a:extLst>
                <a:ext uri="{FF2B5EF4-FFF2-40B4-BE49-F238E27FC236}">
                  <a16:creationId xmlns:a16="http://schemas.microsoft.com/office/drawing/2014/main" id="{2FA8CF00-F881-7DBE-5AE9-585EDE9E7C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8357" y="2827590"/>
              <a:ext cx="24425" cy="24425"/>
            </a:xfrm>
            <a:custGeom>
              <a:avLst/>
              <a:gdLst>
                <a:gd name="T0" fmla="*/ 6 w 10"/>
                <a:gd name="T1" fmla="*/ 10 h 10"/>
                <a:gd name="T2" fmla="*/ 2 w 10"/>
                <a:gd name="T3" fmla="*/ 8 h 10"/>
                <a:gd name="T4" fmla="*/ 1 w 10"/>
                <a:gd name="T5" fmla="*/ 6 h 10"/>
                <a:gd name="T6" fmla="*/ 2 w 10"/>
                <a:gd name="T7" fmla="*/ 1 h 10"/>
                <a:gd name="T8" fmla="*/ 7 w 10"/>
                <a:gd name="T9" fmla="*/ 2 h 10"/>
                <a:gd name="T10" fmla="*/ 9 w 10"/>
                <a:gd name="T11" fmla="*/ 5 h 10"/>
                <a:gd name="T12" fmla="*/ 7 w 10"/>
                <a:gd name="T13" fmla="*/ 10 h 10"/>
                <a:gd name="T14" fmla="*/ 6 w 10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6" y="10"/>
                  </a:moveTo>
                  <a:cubicBezTo>
                    <a:pt x="4" y="10"/>
                    <a:pt x="3" y="10"/>
                    <a:pt x="2" y="8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6"/>
                    <a:pt x="9" y="9"/>
                    <a:pt x="7" y="10"/>
                  </a:cubicBezTo>
                  <a:cubicBezTo>
                    <a:pt x="7" y="10"/>
                    <a:pt x="6" y="10"/>
                    <a:pt x="6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573">
              <a:extLst>
                <a:ext uri="{FF2B5EF4-FFF2-40B4-BE49-F238E27FC236}">
                  <a16:creationId xmlns:a16="http://schemas.microsoft.com/office/drawing/2014/main" id="{9F346B11-2876-FAFC-9F2C-3D9D15739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5084" y="2754318"/>
              <a:ext cx="27913" cy="24425"/>
            </a:xfrm>
            <a:custGeom>
              <a:avLst/>
              <a:gdLst>
                <a:gd name="T0" fmla="*/ 7 w 11"/>
                <a:gd name="T1" fmla="*/ 9 h 9"/>
                <a:gd name="T2" fmla="*/ 5 w 11"/>
                <a:gd name="T3" fmla="*/ 8 h 9"/>
                <a:gd name="T4" fmla="*/ 2 w 11"/>
                <a:gd name="T5" fmla="*/ 7 h 9"/>
                <a:gd name="T6" fmla="*/ 1 w 11"/>
                <a:gd name="T7" fmla="*/ 2 h 9"/>
                <a:gd name="T8" fmla="*/ 6 w 11"/>
                <a:gd name="T9" fmla="*/ 1 h 9"/>
                <a:gd name="T10" fmla="*/ 9 w 11"/>
                <a:gd name="T11" fmla="*/ 2 h 9"/>
                <a:gd name="T12" fmla="*/ 10 w 11"/>
                <a:gd name="T13" fmla="*/ 7 h 9"/>
                <a:gd name="T14" fmla="*/ 7 w 11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7" y="9"/>
                  </a:moveTo>
                  <a:cubicBezTo>
                    <a:pt x="6" y="9"/>
                    <a:pt x="6" y="9"/>
                    <a:pt x="5" y="8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0" y="3"/>
                    <a:pt x="11" y="5"/>
                    <a:pt x="10" y="7"/>
                  </a:cubicBezTo>
                  <a:cubicBezTo>
                    <a:pt x="9" y="8"/>
                    <a:pt x="8" y="9"/>
                    <a:pt x="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8" name="Freeform 574">
              <a:extLst>
                <a:ext uri="{FF2B5EF4-FFF2-40B4-BE49-F238E27FC236}">
                  <a16:creationId xmlns:a16="http://schemas.microsoft.com/office/drawing/2014/main" id="{2AE75911-D255-3CCE-76BB-25DC6978A1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7170" y="2653131"/>
              <a:ext cx="27913" cy="17447"/>
            </a:xfrm>
            <a:custGeom>
              <a:avLst/>
              <a:gdLst>
                <a:gd name="T0" fmla="*/ 7 w 10"/>
                <a:gd name="T1" fmla="*/ 7 h 7"/>
                <a:gd name="T2" fmla="*/ 3 w 10"/>
                <a:gd name="T3" fmla="*/ 7 h 7"/>
                <a:gd name="T4" fmla="*/ 0 w 10"/>
                <a:gd name="T5" fmla="*/ 3 h 7"/>
                <a:gd name="T6" fmla="*/ 3 w 10"/>
                <a:gd name="T7" fmla="*/ 0 h 7"/>
                <a:gd name="T8" fmla="*/ 7 w 10"/>
                <a:gd name="T9" fmla="*/ 0 h 7"/>
                <a:gd name="T10" fmla="*/ 10 w 10"/>
                <a:gd name="T11" fmla="*/ 3 h 7"/>
                <a:gd name="T12" fmla="*/ 7 w 1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9" y="0"/>
                    <a:pt x="10" y="1"/>
                    <a:pt x="10" y="3"/>
                  </a:cubicBezTo>
                  <a:cubicBezTo>
                    <a:pt x="10" y="5"/>
                    <a:pt x="9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575">
              <a:extLst>
                <a:ext uri="{FF2B5EF4-FFF2-40B4-BE49-F238E27FC236}">
                  <a16:creationId xmlns:a16="http://schemas.microsoft.com/office/drawing/2014/main" id="{23C27971-C8EC-2401-02D4-E36A57F374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5084" y="2544968"/>
              <a:ext cx="27913" cy="24425"/>
            </a:xfrm>
            <a:custGeom>
              <a:avLst/>
              <a:gdLst>
                <a:gd name="T0" fmla="*/ 4 w 11"/>
                <a:gd name="T1" fmla="*/ 9 h 9"/>
                <a:gd name="T2" fmla="*/ 1 w 11"/>
                <a:gd name="T3" fmla="*/ 8 h 9"/>
                <a:gd name="T4" fmla="*/ 2 w 11"/>
                <a:gd name="T5" fmla="*/ 3 h 9"/>
                <a:gd name="T6" fmla="*/ 5 w 11"/>
                <a:gd name="T7" fmla="*/ 1 h 9"/>
                <a:gd name="T8" fmla="*/ 10 w 11"/>
                <a:gd name="T9" fmla="*/ 2 h 9"/>
                <a:gd name="T10" fmla="*/ 9 w 11"/>
                <a:gd name="T11" fmla="*/ 7 h 9"/>
                <a:gd name="T12" fmla="*/ 6 w 11"/>
                <a:gd name="T13" fmla="*/ 9 h 9"/>
                <a:gd name="T14" fmla="*/ 4 w 11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4" y="9"/>
                  </a:moveTo>
                  <a:cubicBezTo>
                    <a:pt x="3" y="9"/>
                    <a:pt x="2" y="9"/>
                    <a:pt x="1" y="8"/>
                  </a:cubicBezTo>
                  <a:cubicBezTo>
                    <a:pt x="0" y="6"/>
                    <a:pt x="1" y="4"/>
                    <a:pt x="2" y="3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7" y="0"/>
                    <a:pt x="9" y="1"/>
                    <a:pt x="10" y="2"/>
                  </a:cubicBezTo>
                  <a:cubicBezTo>
                    <a:pt x="11" y="4"/>
                    <a:pt x="10" y="6"/>
                    <a:pt x="9" y="7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9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0" name="Freeform 576">
              <a:extLst>
                <a:ext uri="{FF2B5EF4-FFF2-40B4-BE49-F238E27FC236}">
                  <a16:creationId xmlns:a16="http://schemas.microsoft.com/office/drawing/2014/main" id="{FB4689B8-B7E8-C6A8-D805-F5772120316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8357" y="2468206"/>
              <a:ext cx="24425" cy="27913"/>
            </a:xfrm>
            <a:custGeom>
              <a:avLst/>
              <a:gdLst>
                <a:gd name="T0" fmla="*/ 4 w 10"/>
                <a:gd name="T1" fmla="*/ 10 h 10"/>
                <a:gd name="T2" fmla="*/ 2 w 10"/>
                <a:gd name="T3" fmla="*/ 10 h 10"/>
                <a:gd name="T4" fmla="*/ 1 w 10"/>
                <a:gd name="T5" fmla="*/ 5 h 10"/>
                <a:gd name="T6" fmla="*/ 2 w 10"/>
                <a:gd name="T7" fmla="*/ 2 h 10"/>
                <a:gd name="T8" fmla="*/ 7 w 10"/>
                <a:gd name="T9" fmla="*/ 1 h 10"/>
                <a:gd name="T10" fmla="*/ 9 w 10"/>
                <a:gd name="T11" fmla="*/ 6 h 10"/>
                <a:gd name="T12" fmla="*/ 7 w 10"/>
                <a:gd name="T13" fmla="*/ 9 h 10"/>
                <a:gd name="T14" fmla="*/ 4 w 10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4" y="10"/>
                  </a:moveTo>
                  <a:cubicBezTo>
                    <a:pt x="3" y="10"/>
                    <a:pt x="3" y="10"/>
                    <a:pt x="2" y="10"/>
                  </a:cubicBezTo>
                  <a:cubicBezTo>
                    <a:pt x="0" y="9"/>
                    <a:pt x="0" y="7"/>
                    <a:pt x="1" y="5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9" y="2"/>
                    <a:pt x="10" y="4"/>
                    <a:pt x="9" y="6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6" y="10"/>
                    <a:pt x="5" y="10"/>
                    <a:pt x="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577">
              <a:extLst>
                <a:ext uri="{FF2B5EF4-FFF2-40B4-BE49-F238E27FC236}">
                  <a16:creationId xmlns:a16="http://schemas.microsoft.com/office/drawing/2014/main" id="{2265A16E-84FF-0F25-01FA-2B8D9626CEE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2520543"/>
              <a:ext cx="76762" cy="181437"/>
            </a:xfrm>
            <a:custGeom>
              <a:avLst/>
              <a:gdLst>
                <a:gd name="T0" fmla="*/ 25 w 29"/>
                <a:gd name="T1" fmla="*/ 70 h 70"/>
                <a:gd name="T2" fmla="*/ 23 w 29"/>
                <a:gd name="T3" fmla="*/ 69 h 70"/>
                <a:gd name="T4" fmla="*/ 1 w 29"/>
                <a:gd name="T5" fmla="*/ 57 h 70"/>
                <a:gd name="T6" fmla="*/ 0 w 29"/>
                <a:gd name="T7" fmla="*/ 54 h 70"/>
                <a:gd name="T8" fmla="*/ 0 w 29"/>
                <a:gd name="T9" fmla="*/ 4 h 70"/>
                <a:gd name="T10" fmla="*/ 3 w 29"/>
                <a:gd name="T11" fmla="*/ 0 h 70"/>
                <a:gd name="T12" fmla="*/ 7 w 29"/>
                <a:gd name="T13" fmla="*/ 4 h 70"/>
                <a:gd name="T14" fmla="*/ 7 w 29"/>
                <a:gd name="T15" fmla="*/ 52 h 70"/>
                <a:gd name="T16" fmla="*/ 26 w 29"/>
                <a:gd name="T17" fmla="*/ 63 h 70"/>
                <a:gd name="T18" fmla="*/ 28 w 29"/>
                <a:gd name="T19" fmla="*/ 68 h 70"/>
                <a:gd name="T20" fmla="*/ 25 w 29"/>
                <a:gd name="T21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70">
                  <a:moveTo>
                    <a:pt x="25" y="70"/>
                  </a:moveTo>
                  <a:cubicBezTo>
                    <a:pt x="24" y="70"/>
                    <a:pt x="23" y="69"/>
                    <a:pt x="23" y="69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0" y="57"/>
                    <a:pt x="0" y="56"/>
                    <a:pt x="0" y="5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26" y="63"/>
                    <a:pt x="26" y="63"/>
                    <a:pt x="26" y="63"/>
                  </a:cubicBezTo>
                  <a:cubicBezTo>
                    <a:pt x="28" y="64"/>
                    <a:pt x="29" y="66"/>
                    <a:pt x="28" y="68"/>
                  </a:cubicBezTo>
                  <a:cubicBezTo>
                    <a:pt x="27" y="69"/>
                    <a:pt x="26" y="70"/>
                    <a:pt x="25" y="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2" name="Freeform 578">
              <a:extLst>
                <a:ext uri="{FF2B5EF4-FFF2-40B4-BE49-F238E27FC236}">
                  <a16:creationId xmlns:a16="http://schemas.microsoft.com/office/drawing/2014/main" id="{4E431E9A-936A-9648-0726-DD17572CF8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17275" y="2405401"/>
              <a:ext cx="512910" cy="512909"/>
            </a:xfrm>
            <a:custGeom>
              <a:avLst/>
              <a:gdLst>
                <a:gd name="T0" fmla="*/ 98 w 195"/>
                <a:gd name="T1" fmla="*/ 195 h 195"/>
                <a:gd name="T2" fmla="*/ 0 w 195"/>
                <a:gd name="T3" fmla="*/ 97 h 195"/>
                <a:gd name="T4" fmla="*/ 98 w 195"/>
                <a:gd name="T5" fmla="*/ 0 h 195"/>
                <a:gd name="T6" fmla="*/ 195 w 195"/>
                <a:gd name="T7" fmla="*/ 97 h 195"/>
                <a:gd name="T8" fmla="*/ 98 w 195"/>
                <a:gd name="T9" fmla="*/ 195 h 195"/>
                <a:gd name="T10" fmla="*/ 98 w 195"/>
                <a:gd name="T11" fmla="*/ 7 h 195"/>
                <a:gd name="T12" fmla="*/ 7 w 195"/>
                <a:gd name="T13" fmla="*/ 97 h 195"/>
                <a:gd name="T14" fmla="*/ 98 w 195"/>
                <a:gd name="T15" fmla="*/ 188 h 195"/>
                <a:gd name="T16" fmla="*/ 188 w 195"/>
                <a:gd name="T17" fmla="*/ 97 h 195"/>
                <a:gd name="T18" fmla="*/ 98 w 195"/>
                <a:gd name="T19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195">
                  <a:moveTo>
                    <a:pt x="98" y="195"/>
                  </a:moveTo>
                  <a:cubicBezTo>
                    <a:pt x="44" y="195"/>
                    <a:pt x="0" y="151"/>
                    <a:pt x="0" y="97"/>
                  </a:cubicBezTo>
                  <a:cubicBezTo>
                    <a:pt x="0" y="43"/>
                    <a:pt x="44" y="0"/>
                    <a:pt x="98" y="0"/>
                  </a:cubicBezTo>
                  <a:cubicBezTo>
                    <a:pt x="151" y="0"/>
                    <a:pt x="195" y="43"/>
                    <a:pt x="195" y="97"/>
                  </a:cubicBezTo>
                  <a:cubicBezTo>
                    <a:pt x="195" y="151"/>
                    <a:pt x="151" y="195"/>
                    <a:pt x="98" y="195"/>
                  </a:cubicBezTo>
                  <a:close/>
                  <a:moveTo>
                    <a:pt x="98" y="7"/>
                  </a:moveTo>
                  <a:cubicBezTo>
                    <a:pt x="48" y="7"/>
                    <a:pt x="7" y="47"/>
                    <a:pt x="7" y="97"/>
                  </a:cubicBezTo>
                  <a:cubicBezTo>
                    <a:pt x="7" y="147"/>
                    <a:pt x="48" y="188"/>
                    <a:pt x="98" y="188"/>
                  </a:cubicBezTo>
                  <a:cubicBezTo>
                    <a:pt x="148" y="188"/>
                    <a:pt x="188" y="147"/>
                    <a:pt x="188" y="97"/>
                  </a:cubicBezTo>
                  <a:cubicBezTo>
                    <a:pt x="188" y="47"/>
                    <a:pt x="148" y="7"/>
                    <a:pt x="9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3" name="Freeform 579">
              <a:extLst>
                <a:ext uri="{FF2B5EF4-FFF2-40B4-BE49-F238E27FC236}">
                  <a16:creationId xmlns:a16="http://schemas.microsoft.com/office/drawing/2014/main" id="{DB32EA1C-5357-8998-C307-584CAA3E5F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8859" y="2314683"/>
              <a:ext cx="132589" cy="66295"/>
            </a:xfrm>
            <a:custGeom>
              <a:avLst/>
              <a:gdLst>
                <a:gd name="T0" fmla="*/ 47 w 50"/>
                <a:gd name="T1" fmla="*/ 25 h 25"/>
                <a:gd name="T2" fmla="*/ 4 w 50"/>
                <a:gd name="T3" fmla="*/ 25 h 25"/>
                <a:gd name="T4" fmla="*/ 0 w 50"/>
                <a:gd name="T5" fmla="*/ 21 h 25"/>
                <a:gd name="T6" fmla="*/ 0 w 50"/>
                <a:gd name="T7" fmla="*/ 3 h 25"/>
                <a:gd name="T8" fmla="*/ 4 w 50"/>
                <a:gd name="T9" fmla="*/ 0 h 25"/>
                <a:gd name="T10" fmla="*/ 47 w 50"/>
                <a:gd name="T11" fmla="*/ 0 h 25"/>
                <a:gd name="T12" fmla="*/ 50 w 50"/>
                <a:gd name="T13" fmla="*/ 3 h 25"/>
                <a:gd name="T14" fmla="*/ 50 w 50"/>
                <a:gd name="T15" fmla="*/ 21 h 25"/>
                <a:gd name="T16" fmla="*/ 47 w 50"/>
                <a:gd name="T17" fmla="*/ 25 h 25"/>
                <a:gd name="T18" fmla="*/ 7 w 50"/>
                <a:gd name="T19" fmla="*/ 18 h 25"/>
                <a:gd name="T20" fmla="*/ 43 w 50"/>
                <a:gd name="T21" fmla="*/ 18 h 25"/>
                <a:gd name="T22" fmla="*/ 43 w 50"/>
                <a:gd name="T23" fmla="*/ 7 h 25"/>
                <a:gd name="T24" fmla="*/ 7 w 50"/>
                <a:gd name="T25" fmla="*/ 7 h 25"/>
                <a:gd name="T26" fmla="*/ 7 w 50"/>
                <a:gd name="T27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25">
                  <a:moveTo>
                    <a:pt x="47" y="25"/>
                  </a:moveTo>
                  <a:cubicBezTo>
                    <a:pt x="4" y="25"/>
                    <a:pt x="4" y="25"/>
                    <a:pt x="4" y="25"/>
                  </a:cubicBezTo>
                  <a:cubicBezTo>
                    <a:pt x="2" y="25"/>
                    <a:pt x="0" y="23"/>
                    <a:pt x="0" y="2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9" y="0"/>
                    <a:pt x="50" y="1"/>
                    <a:pt x="50" y="3"/>
                  </a:cubicBezTo>
                  <a:cubicBezTo>
                    <a:pt x="50" y="21"/>
                    <a:pt x="50" y="21"/>
                    <a:pt x="50" y="21"/>
                  </a:cubicBezTo>
                  <a:cubicBezTo>
                    <a:pt x="50" y="23"/>
                    <a:pt x="49" y="25"/>
                    <a:pt x="47" y="25"/>
                  </a:cubicBezTo>
                  <a:close/>
                  <a:moveTo>
                    <a:pt x="7" y="18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4" name="Freeform 580">
              <a:extLst>
                <a:ext uri="{FF2B5EF4-FFF2-40B4-BE49-F238E27FC236}">
                  <a16:creationId xmlns:a16="http://schemas.microsoft.com/office/drawing/2014/main" id="{24D27EB1-7808-6FDF-9587-3C6797205E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3968" y="2363531"/>
              <a:ext cx="66295" cy="59317"/>
            </a:xfrm>
            <a:custGeom>
              <a:avLst/>
              <a:gdLst>
                <a:gd name="T0" fmla="*/ 21 w 25"/>
                <a:gd name="T1" fmla="*/ 23 h 23"/>
                <a:gd name="T2" fmla="*/ 3 w 25"/>
                <a:gd name="T3" fmla="*/ 23 h 23"/>
                <a:gd name="T4" fmla="*/ 0 w 25"/>
                <a:gd name="T5" fmla="*/ 19 h 23"/>
                <a:gd name="T6" fmla="*/ 0 w 25"/>
                <a:gd name="T7" fmla="*/ 3 h 23"/>
                <a:gd name="T8" fmla="*/ 3 w 25"/>
                <a:gd name="T9" fmla="*/ 0 h 23"/>
                <a:gd name="T10" fmla="*/ 21 w 25"/>
                <a:gd name="T11" fmla="*/ 0 h 23"/>
                <a:gd name="T12" fmla="*/ 25 w 25"/>
                <a:gd name="T13" fmla="*/ 3 h 23"/>
                <a:gd name="T14" fmla="*/ 25 w 25"/>
                <a:gd name="T15" fmla="*/ 19 h 23"/>
                <a:gd name="T16" fmla="*/ 21 w 25"/>
                <a:gd name="T17" fmla="*/ 23 h 23"/>
                <a:gd name="T18" fmla="*/ 7 w 25"/>
                <a:gd name="T19" fmla="*/ 16 h 23"/>
                <a:gd name="T20" fmla="*/ 18 w 25"/>
                <a:gd name="T21" fmla="*/ 16 h 23"/>
                <a:gd name="T22" fmla="*/ 18 w 25"/>
                <a:gd name="T23" fmla="*/ 7 h 23"/>
                <a:gd name="T24" fmla="*/ 7 w 25"/>
                <a:gd name="T25" fmla="*/ 7 h 23"/>
                <a:gd name="T26" fmla="*/ 7 w 25"/>
                <a:gd name="T2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21" y="23"/>
                  </a:moveTo>
                  <a:cubicBezTo>
                    <a:pt x="3" y="23"/>
                    <a:pt x="3" y="23"/>
                    <a:pt x="3" y="23"/>
                  </a:cubicBezTo>
                  <a:cubicBezTo>
                    <a:pt x="1" y="23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23" y="0"/>
                    <a:pt x="25" y="1"/>
                    <a:pt x="25" y="3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25" y="21"/>
                    <a:pt x="23" y="23"/>
                    <a:pt x="21" y="23"/>
                  </a:cubicBezTo>
                  <a:close/>
                  <a:moveTo>
                    <a:pt x="7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5" name="Freeform 581">
              <a:extLst>
                <a:ext uri="{FF2B5EF4-FFF2-40B4-BE49-F238E27FC236}">
                  <a16:creationId xmlns:a16="http://schemas.microsoft.com/office/drawing/2014/main" id="{3F508793-9EDD-4C55-0393-451264F2AA6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5552" y="2433314"/>
              <a:ext cx="55827" cy="55827"/>
            </a:xfrm>
            <a:custGeom>
              <a:avLst/>
              <a:gdLst>
                <a:gd name="T0" fmla="*/ 4 w 21"/>
                <a:gd name="T1" fmla="*/ 21 h 21"/>
                <a:gd name="T2" fmla="*/ 2 w 21"/>
                <a:gd name="T3" fmla="*/ 20 h 21"/>
                <a:gd name="T4" fmla="*/ 2 w 21"/>
                <a:gd name="T5" fmla="*/ 14 h 21"/>
                <a:gd name="T6" fmla="*/ 14 w 21"/>
                <a:gd name="T7" fmla="*/ 2 h 21"/>
                <a:gd name="T8" fmla="*/ 20 w 21"/>
                <a:gd name="T9" fmla="*/ 2 h 21"/>
                <a:gd name="T10" fmla="*/ 20 w 21"/>
                <a:gd name="T11" fmla="*/ 7 h 21"/>
                <a:gd name="T12" fmla="*/ 7 w 21"/>
                <a:gd name="T13" fmla="*/ 20 h 21"/>
                <a:gd name="T14" fmla="*/ 4 w 21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21">
                  <a:moveTo>
                    <a:pt x="4" y="21"/>
                  </a:moveTo>
                  <a:cubicBezTo>
                    <a:pt x="3" y="21"/>
                    <a:pt x="2" y="20"/>
                    <a:pt x="2" y="20"/>
                  </a:cubicBezTo>
                  <a:cubicBezTo>
                    <a:pt x="0" y="18"/>
                    <a:pt x="0" y="16"/>
                    <a:pt x="2" y="14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6" y="0"/>
                    <a:pt x="18" y="0"/>
                    <a:pt x="20" y="2"/>
                  </a:cubicBezTo>
                  <a:cubicBezTo>
                    <a:pt x="21" y="3"/>
                    <a:pt x="21" y="5"/>
                    <a:pt x="20" y="7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6" y="20"/>
                    <a:pt x="5" y="21"/>
                    <a:pt x="4" y="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582">
              <a:extLst>
                <a:ext uri="{FF2B5EF4-FFF2-40B4-BE49-F238E27FC236}">
                  <a16:creationId xmlns:a16="http://schemas.microsoft.com/office/drawing/2014/main" id="{3BFC2DBA-2B5D-BE17-B38B-65F35C4308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84617" y="2415868"/>
              <a:ext cx="55827" cy="52339"/>
            </a:xfrm>
            <a:custGeom>
              <a:avLst/>
              <a:gdLst>
                <a:gd name="T0" fmla="*/ 16 w 20"/>
                <a:gd name="T1" fmla="*/ 20 h 20"/>
                <a:gd name="T2" fmla="*/ 14 w 20"/>
                <a:gd name="T3" fmla="*/ 19 h 20"/>
                <a:gd name="T4" fmla="*/ 2 w 20"/>
                <a:gd name="T5" fmla="*/ 6 h 20"/>
                <a:gd name="T6" fmla="*/ 2 w 20"/>
                <a:gd name="T7" fmla="*/ 1 h 20"/>
                <a:gd name="T8" fmla="*/ 7 w 20"/>
                <a:gd name="T9" fmla="*/ 1 h 20"/>
                <a:gd name="T10" fmla="*/ 19 w 20"/>
                <a:gd name="T11" fmla="*/ 13 h 20"/>
                <a:gd name="T12" fmla="*/ 19 w 20"/>
                <a:gd name="T13" fmla="*/ 19 h 20"/>
                <a:gd name="T14" fmla="*/ 16 w 20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20">
                  <a:moveTo>
                    <a:pt x="16" y="20"/>
                  </a:moveTo>
                  <a:cubicBezTo>
                    <a:pt x="15" y="20"/>
                    <a:pt x="14" y="19"/>
                    <a:pt x="14" y="19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20" y="15"/>
                    <a:pt x="20" y="17"/>
                    <a:pt x="19" y="19"/>
                  </a:cubicBezTo>
                  <a:cubicBezTo>
                    <a:pt x="18" y="19"/>
                    <a:pt x="17" y="20"/>
                    <a:pt x="16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" name="Shape12_20200717_154439">
            <a:extLst>
              <a:ext uri="{FF2B5EF4-FFF2-40B4-BE49-F238E27FC236}">
                <a16:creationId xmlns:a16="http://schemas.microsoft.com/office/drawing/2014/main" id="{6F98978E-8D37-77FB-9A3F-BB469B536D5F}"/>
              </a:ext>
            </a:extLst>
          </p:cNvPr>
          <p:cNvGrpSpPr>
            <a:grpSpLocks noChangeAspect="1"/>
          </p:cNvGrpSpPr>
          <p:nvPr/>
        </p:nvGrpSpPr>
        <p:grpSpPr>
          <a:xfrm>
            <a:off x="5925029" y="3873665"/>
            <a:ext cx="341939" cy="596647"/>
            <a:chOff x="-6788435" y="3640568"/>
            <a:chExt cx="341939" cy="596647"/>
          </a:xfrm>
          <a:solidFill>
            <a:schemeClr val="accent1"/>
          </a:solidFill>
        </p:grpSpPr>
        <p:sp>
          <p:nvSpPr>
            <p:cNvPr id="145" name="Freeform 583">
              <a:extLst>
                <a:ext uri="{FF2B5EF4-FFF2-40B4-BE49-F238E27FC236}">
                  <a16:creationId xmlns:a16="http://schemas.microsoft.com/office/drawing/2014/main" id="{88565EB7-C57B-D309-46A3-984B8B10A4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88435" y="3766178"/>
              <a:ext cx="341939" cy="345429"/>
            </a:xfrm>
            <a:custGeom>
              <a:avLst/>
              <a:gdLst>
                <a:gd name="T0" fmla="*/ 105 w 131"/>
                <a:gd name="T1" fmla="*/ 131 h 131"/>
                <a:gd name="T2" fmla="*/ 26 w 131"/>
                <a:gd name="T3" fmla="*/ 131 h 131"/>
                <a:gd name="T4" fmla="*/ 0 w 131"/>
                <a:gd name="T5" fmla="*/ 105 h 131"/>
                <a:gd name="T6" fmla="*/ 0 w 131"/>
                <a:gd name="T7" fmla="*/ 26 h 131"/>
                <a:gd name="T8" fmla="*/ 26 w 131"/>
                <a:gd name="T9" fmla="*/ 0 h 131"/>
                <a:gd name="T10" fmla="*/ 105 w 131"/>
                <a:gd name="T11" fmla="*/ 0 h 131"/>
                <a:gd name="T12" fmla="*/ 131 w 131"/>
                <a:gd name="T13" fmla="*/ 26 h 131"/>
                <a:gd name="T14" fmla="*/ 131 w 131"/>
                <a:gd name="T15" fmla="*/ 105 h 131"/>
                <a:gd name="T16" fmla="*/ 105 w 131"/>
                <a:gd name="T17" fmla="*/ 131 h 131"/>
                <a:gd name="T18" fmla="*/ 26 w 131"/>
                <a:gd name="T19" fmla="*/ 7 h 131"/>
                <a:gd name="T20" fmla="*/ 7 w 131"/>
                <a:gd name="T21" fmla="*/ 26 h 131"/>
                <a:gd name="T22" fmla="*/ 7 w 131"/>
                <a:gd name="T23" fmla="*/ 105 h 131"/>
                <a:gd name="T24" fmla="*/ 26 w 131"/>
                <a:gd name="T25" fmla="*/ 123 h 131"/>
                <a:gd name="T26" fmla="*/ 105 w 131"/>
                <a:gd name="T27" fmla="*/ 123 h 131"/>
                <a:gd name="T28" fmla="*/ 123 w 131"/>
                <a:gd name="T29" fmla="*/ 105 h 131"/>
                <a:gd name="T30" fmla="*/ 123 w 131"/>
                <a:gd name="T31" fmla="*/ 26 h 131"/>
                <a:gd name="T32" fmla="*/ 105 w 131"/>
                <a:gd name="T33" fmla="*/ 7 h 131"/>
                <a:gd name="T34" fmla="*/ 26 w 131"/>
                <a:gd name="T35" fmla="*/ 7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31" h="131">
                  <a:moveTo>
                    <a:pt x="105" y="131"/>
                  </a:moveTo>
                  <a:cubicBezTo>
                    <a:pt x="26" y="131"/>
                    <a:pt x="26" y="131"/>
                    <a:pt x="26" y="131"/>
                  </a:cubicBezTo>
                  <a:cubicBezTo>
                    <a:pt x="12" y="131"/>
                    <a:pt x="0" y="119"/>
                    <a:pt x="0" y="105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19" y="0"/>
                    <a:pt x="131" y="12"/>
                    <a:pt x="131" y="26"/>
                  </a:cubicBezTo>
                  <a:cubicBezTo>
                    <a:pt x="131" y="105"/>
                    <a:pt x="131" y="105"/>
                    <a:pt x="131" y="105"/>
                  </a:cubicBezTo>
                  <a:cubicBezTo>
                    <a:pt x="131" y="119"/>
                    <a:pt x="119" y="131"/>
                    <a:pt x="105" y="131"/>
                  </a:cubicBezTo>
                  <a:close/>
                  <a:moveTo>
                    <a:pt x="26" y="7"/>
                  </a:moveTo>
                  <a:cubicBezTo>
                    <a:pt x="16" y="7"/>
                    <a:pt x="7" y="16"/>
                    <a:pt x="7" y="26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7" y="115"/>
                    <a:pt x="16" y="123"/>
                    <a:pt x="26" y="123"/>
                  </a:cubicBezTo>
                  <a:cubicBezTo>
                    <a:pt x="105" y="123"/>
                    <a:pt x="105" y="123"/>
                    <a:pt x="105" y="123"/>
                  </a:cubicBezTo>
                  <a:cubicBezTo>
                    <a:pt x="115" y="123"/>
                    <a:pt x="123" y="115"/>
                    <a:pt x="123" y="105"/>
                  </a:cubicBezTo>
                  <a:cubicBezTo>
                    <a:pt x="123" y="26"/>
                    <a:pt x="123" y="26"/>
                    <a:pt x="123" y="26"/>
                  </a:cubicBezTo>
                  <a:cubicBezTo>
                    <a:pt x="123" y="16"/>
                    <a:pt x="115" y="7"/>
                    <a:pt x="105" y="7"/>
                  </a:cubicBezTo>
                  <a:lnTo>
                    <a:pt x="26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584">
              <a:extLst>
                <a:ext uri="{FF2B5EF4-FFF2-40B4-BE49-F238E27FC236}">
                  <a16:creationId xmlns:a16="http://schemas.microsoft.com/office/drawing/2014/main" id="{097DEEF4-8D49-21BC-24A4-82281E1C4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87248" y="3842940"/>
              <a:ext cx="80252" cy="104675"/>
            </a:xfrm>
            <a:custGeom>
              <a:avLst/>
              <a:gdLst>
                <a:gd name="T0" fmla="*/ 26 w 30"/>
                <a:gd name="T1" fmla="*/ 40 h 40"/>
                <a:gd name="T2" fmla="*/ 4 w 30"/>
                <a:gd name="T3" fmla="*/ 40 h 40"/>
                <a:gd name="T4" fmla="*/ 0 w 30"/>
                <a:gd name="T5" fmla="*/ 36 h 40"/>
                <a:gd name="T6" fmla="*/ 4 w 30"/>
                <a:gd name="T7" fmla="*/ 33 h 40"/>
                <a:gd name="T8" fmla="*/ 23 w 30"/>
                <a:gd name="T9" fmla="*/ 33 h 40"/>
                <a:gd name="T10" fmla="*/ 23 w 30"/>
                <a:gd name="T11" fmla="*/ 4 h 40"/>
                <a:gd name="T12" fmla="*/ 26 w 30"/>
                <a:gd name="T13" fmla="*/ 0 h 40"/>
                <a:gd name="T14" fmla="*/ 30 w 30"/>
                <a:gd name="T15" fmla="*/ 4 h 40"/>
                <a:gd name="T16" fmla="*/ 30 w 30"/>
                <a:gd name="T17" fmla="*/ 36 h 40"/>
                <a:gd name="T18" fmla="*/ 26 w 30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" h="40">
                  <a:moveTo>
                    <a:pt x="26" y="40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2" y="40"/>
                    <a:pt x="0" y="38"/>
                    <a:pt x="0" y="36"/>
                  </a:cubicBezTo>
                  <a:cubicBezTo>
                    <a:pt x="0" y="34"/>
                    <a:pt x="2" y="33"/>
                    <a:pt x="4" y="33"/>
                  </a:cubicBezTo>
                  <a:cubicBezTo>
                    <a:pt x="23" y="33"/>
                    <a:pt x="23" y="33"/>
                    <a:pt x="23" y="33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3" y="2"/>
                    <a:pt x="24" y="0"/>
                    <a:pt x="26" y="0"/>
                  </a:cubicBezTo>
                  <a:cubicBezTo>
                    <a:pt x="28" y="0"/>
                    <a:pt x="30" y="2"/>
                    <a:pt x="30" y="4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30" y="38"/>
                    <a:pt x="28" y="40"/>
                    <a:pt x="26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585">
              <a:extLst>
                <a:ext uri="{FF2B5EF4-FFF2-40B4-BE49-F238E27FC236}">
                  <a16:creationId xmlns:a16="http://schemas.microsoft.com/office/drawing/2014/main" id="{7DC8ABCA-E262-90AA-8B16-B9C8E0FF59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25630" y="3640568"/>
              <a:ext cx="216329" cy="143057"/>
            </a:xfrm>
            <a:custGeom>
              <a:avLst/>
              <a:gdLst>
                <a:gd name="T0" fmla="*/ 79 w 82"/>
                <a:gd name="T1" fmla="*/ 55 h 55"/>
                <a:gd name="T2" fmla="*/ 4 w 82"/>
                <a:gd name="T3" fmla="*/ 55 h 55"/>
                <a:gd name="T4" fmla="*/ 0 w 82"/>
                <a:gd name="T5" fmla="*/ 52 h 55"/>
                <a:gd name="T6" fmla="*/ 0 w 82"/>
                <a:gd name="T7" fmla="*/ 17 h 55"/>
                <a:gd name="T8" fmla="*/ 18 w 82"/>
                <a:gd name="T9" fmla="*/ 0 h 55"/>
                <a:gd name="T10" fmla="*/ 65 w 82"/>
                <a:gd name="T11" fmla="*/ 0 h 55"/>
                <a:gd name="T12" fmla="*/ 82 w 82"/>
                <a:gd name="T13" fmla="*/ 17 h 55"/>
                <a:gd name="T14" fmla="*/ 82 w 82"/>
                <a:gd name="T15" fmla="*/ 52 h 55"/>
                <a:gd name="T16" fmla="*/ 79 w 82"/>
                <a:gd name="T17" fmla="*/ 55 h 55"/>
                <a:gd name="T18" fmla="*/ 8 w 82"/>
                <a:gd name="T19" fmla="*/ 48 h 55"/>
                <a:gd name="T20" fmla="*/ 75 w 82"/>
                <a:gd name="T21" fmla="*/ 48 h 55"/>
                <a:gd name="T22" fmla="*/ 75 w 82"/>
                <a:gd name="T23" fmla="*/ 17 h 55"/>
                <a:gd name="T24" fmla="*/ 65 w 82"/>
                <a:gd name="T25" fmla="*/ 7 h 55"/>
                <a:gd name="T26" fmla="*/ 18 w 82"/>
                <a:gd name="T27" fmla="*/ 7 h 55"/>
                <a:gd name="T28" fmla="*/ 8 w 82"/>
                <a:gd name="T29" fmla="*/ 17 h 55"/>
                <a:gd name="T30" fmla="*/ 8 w 82"/>
                <a:gd name="T31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2" h="55">
                  <a:moveTo>
                    <a:pt x="79" y="55"/>
                  </a:moveTo>
                  <a:cubicBezTo>
                    <a:pt x="4" y="55"/>
                    <a:pt x="4" y="55"/>
                    <a:pt x="4" y="55"/>
                  </a:cubicBezTo>
                  <a:cubicBezTo>
                    <a:pt x="2" y="55"/>
                    <a:pt x="0" y="54"/>
                    <a:pt x="0" y="5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75" y="0"/>
                    <a:pt x="82" y="8"/>
                    <a:pt x="82" y="17"/>
                  </a:cubicBezTo>
                  <a:cubicBezTo>
                    <a:pt x="82" y="52"/>
                    <a:pt x="82" y="52"/>
                    <a:pt x="82" y="52"/>
                  </a:cubicBezTo>
                  <a:cubicBezTo>
                    <a:pt x="82" y="54"/>
                    <a:pt x="81" y="55"/>
                    <a:pt x="79" y="55"/>
                  </a:cubicBezTo>
                  <a:close/>
                  <a:moveTo>
                    <a:pt x="8" y="48"/>
                  </a:moveTo>
                  <a:cubicBezTo>
                    <a:pt x="75" y="48"/>
                    <a:pt x="75" y="48"/>
                    <a:pt x="75" y="48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5" y="12"/>
                    <a:pt x="71" y="7"/>
                    <a:pt x="65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2" y="7"/>
                    <a:pt x="8" y="12"/>
                    <a:pt x="8" y="17"/>
                  </a:cubicBezTo>
                  <a:lnTo>
                    <a:pt x="8" y="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586">
              <a:extLst>
                <a:ext uri="{FF2B5EF4-FFF2-40B4-BE49-F238E27FC236}">
                  <a16:creationId xmlns:a16="http://schemas.microsoft.com/office/drawing/2014/main" id="{423D89C6-E385-04C5-3C6A-44F8048CC8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25630" y="4090670"/>
              <a:ext cx="216329" cy="146545"/>
            </a:xfrm>
            <a:custGeom>
              <a:avLst/>
              <a:gdLst>
                <a:gd name="T0" fmla="*/ 65 w 82"/>
                <a:gd name="T1" fmla="*/ 56 h 56"/>
                <a:gd name="T2" fmla="*/ 18 w 82"/>
                <a:gd name="T3" fmla="*/ 56 h 56"/>
                <a:gd name="T4" fmla="*/ 0 w 82"/>
                <a:gd name="T5" fmla="*/ 39 h 56"/>
                <a:gd name="T6" fmla="*/ 0 w 82"/>
                <a:gd name="T7" fmla="*/ 4 h 56"/>
                <a:gd name="T8" fmla="*/ 4 w 82"/>
                <a:gd name="T9" fmla="*/ 0 h 56"/>
                <a:gd name="T10" fmla="*/ 79 w 82"/>
                <a:gd name="T11" fmla="*/ 0 h 56"/>
                <a:gd name="T12" fmla="*/ 82 w 82"/>
                <a:gd name="T13" fmla="*/ 4 h 56"/>
                <a:gd name="T14" fmla="*/ 82 w 82"/>
                <a:gd name="T15" fmla="*/ 39 h 56"/>
                <a:gd name="T16" fmla="*/ 65 w 82"/>
                <a:gd name="T17" fmla="*/ 56 h 56"/>
                <a:gd name="T18" fmla="*/ 8 w 82"/>
                <a:gd name="T19" fmla="*/ 8 h 56"/>
                <a:gd name="T20" fmla="*/ 8 w 82"/>
                <a:gd name="T21" fmla="*/ 39 h 56"/>
                <a:gd name="T22" fmla="*/ 18 w 82"/>
                <a:gd name="T23" fmla="*/ 49 h 56"/>
                <a:gd name="T24" fmla="*/ 65 w 82"/>
                <a:gd name="T25" fmla="*/ 49 h 56"/>
                <a:gd name="T26" fmla="*/ 75 w 82"/>
                <a:gd name="T27" fmla="*/ 39 h 56"/>
                <a:gd name="T28" fmla="*/ 75 w 82"/>
                <a:gd name="T29" fmla="*/ 8 h 56"/>
                <a:gd name="T30" fmla="*/ 8 w 82"/>
                <a:gd name="T31" fmla="*/ 8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2" h="56">
                  <a:moveTo>
                    <a:pt x="65" y="56"/>
                  </a:moveTo>
                  <a:cubicBezTo>
                    <a:pt x="18" y="56"/>
                    <a:pt x="18" y="56"/>
                    <a:pt x="18" y="56"/>
                  </a:cubicBezTo>
                  <a:cubicBezTo>
                    <a:pt x="8" y="56"/>
                    <a:pt x="0" y="48"/>
                    <a:pt x="0" y="3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81" y="0"/>
                    <a:pt x="82" y="2"/>
                    <a:pt x="82" y="4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48"/>
                    <a:pt x="75" y="56"/>
                    <a:pt x="65" y="56"/>
                  </a:cubicBezTo>
                  <a:close/>
                  <a:moveTo>
                    <a:pt x="8" y="8"/>
                  </a:moveTo>
                  <a:cubicBezTo>
                    <a:pt x="8" y="39"/>
                    <a:pt x="8" y="39"/>
                    <a:pt x="8" y="39"/>
                  </a:cubicBezTo>
                  <a:cubicBezTo>
                    <a:pt x="8" y="44"/>
                    <a:pt x="12" y="49"/>
                    <a:pt x="18" y="49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71" y="49"/>
                    <a:pt x="75" y="44"/>
                    <a:pt x="75" y="39"/>
                  </a:cubicBezTo>
                  <a:cubicBezTo>
                    <a:pt x="75" y="8"/>
                    <a:pt x="75" y="8"/>
                    <a:pt x="75" y="8"/>
                  </a:cubicBezTo>
                  <a:lnTo>
                    <a:pt x="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42" name="Shape13_20200717_154439">
            <a:extLst>
              <a:ext uri="{FF2B5EF4-FFF2-40B4-BE49-F238E27FC236}">
                <a16:creationId xmlns:a16="http://schemas.microsoft.com/office/drawing/2014/main" id="{7315F77A-3AE6-2550-68D0-44FFB0EA8E21}"/>
              </a:ext>
            </a:extLst>
          </p:cNvPr>
          <p:cNvSpPr>
            <a:spLocks noChangeAspect="1"/>
          </p:cNvSpPr>
          <p:nvPr/>
        </p:nvSpPr>
        <p:spPr bwMode="auto">
          <a:xfrm>
            <a:off x="2057209" y="2566747"/>
            <a:ext cx="244242" cy="240754"/>
          </a:xfrm>
          <a:custGeom>
            <a:avLst/>
            <a:gdLst>
              <a:gd name="T0" fmla="*/ 19 w 92"/>
              <a:gd name="T1" fmla="*/ 92 h 92"/>
              <a:gd name="T2" fmla="*/ 16 w 92"/>
              <a:gd name="T3" fmla="*/ 90 h 92"/>
              <a:gd name="T4" fmla="*/ 21 w 92"/>
              <a:gd name="T5" fmla="*/ 21 h 92"/>
              <a:gd name="T6" fmla="*/ 90 w 92"/>
              <a:gd name="T7" fmla="*/ 17 h 92"/>
              <a:gd name="T8" fmla="*/ 91 w 92"/>
              <a:gd name="T9" fmla="*/ 22 h 92"/>
              <a:gd name="T10" fmla="*/ 86 w 92"/>
              <a:gd name="T11" fmla="*/ 22 h 92"/>
              <a:gd name="T12" fmla="*/ 26 w 92"/>
              <a:gd name="T13" fmla="*/ 26 h 92"/>
              <a:gd name="T14" fmla="*/ 22 w 92"/>
              <a:gd name="T15" fmla="*/ 86 h 92"/>
              <a:gd name="T16" fmla="*/ 22 w 92"/>
              <a:gd name="T17" fmla="*/ 91 h 92"/>
              <a:gd name="T18" fmla="*/ 19 w 92"/>
              <a:gd name="T19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2" h="92">
                <a:moveTo>
                  <a:pt x="19" y="92"/>
                </a:moveTo>
                <a:cubicBezTo>
                  <a:pt x="18" y="92"/>
                  <a:pt x="17" y="91"/>
                  <a:pt x="16" y="90"/>
                </a:cubicBezTo>
                <a:cubicBezTo>
                  <a:pt x="0" y="70"/>
                  <a:pt x="2" y="40"/>
                  <a:pt x="21" y="21"/>
                </a:cubicBezTo>
                <a:cubicBezTo>
                  <a:pt x="40" y="2"/>
                  <a:pt x="69" y="0"/>
                  <a:pt x="90" y="17"/>
                </a:cubicBezTo>
                <a:cubicBezTo>
                  <a:pt x="92" y="18"/>
                  <a:pt x="92" y="20"/>
                  <a:pt x="91" y="22"/>
                </a:cubicBezTo>
                <a:cubicBezTo>
                  <a:pt x="90" y="23"/>
                  <a:pt x="88" y="23"/>
                  <a:pt x="86" y="22"/>
                </a:cubicBezTo>
                <a:cubicBezTo>
                  <a:pt x="68" y="8"/>
                  <a:pt x="42" y="10"/>
                  <a:pt x="26" y="26"/>
                </a:cubicBezTo>
                <a:cubicBezTo>
                  <a:pt x="10" y="42"/>
                  <a:pt x="8" y="68"/>
                  <a:pt x="22" y="86"/>
                </a:cubicBezTo>
                <a:cubicBezTo>
                  <a:pt x="23" y="88"/>
                  <a:pt x="23" y="90"/>
                  <a:pt x="22" y="91"/>
                </a:cubicBezTo>
                <a:cubicBezTo>
                  <a:pt x="21" y="92"/>
                  <a:pt x="20" y="92"/>
                  <a:pt x="19" y="9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3" name="Shape14_20200717_154439">
            <a:extLst>
              <a:ext uri="{FF2B5EF4-FFF2-40B4-BE49-F238E27FC236}">
                <a16:creationId xmlns:a16="http://schemas.microsoft.com/office/drawing/2014/main" id="{F945D6FD-502A-4AE0-3378-893BDA0FDC75}"/>
              </a:ext>
            </a:extLst>
          </p:cNvPr>
          <p:cNvSpPr>
            <a:spLocks noChangeAspect="1"/>
          </p:cNvSpPr>
          <p:nvPr/>
        </p:nvSpPr>
        <p:spPr bwMode="auto">
          <a:xfrm>
            <a:off x="2058953" y="2566747"/>
            <a:ext cx="240754" cy="240754"/>
          </a:xfrm>
          <a:custGeom>
            <a:avLst/>
            <a:gdLst>
              <a:gd name="T0" fmla="*/ 73 w 92"/>
              <a:gd name="T1" fmla="*/ 92 h 92"/>
              <a:gd name="T2" fmla="*/ 71 w 92"/>
              <a:gd name="T3" fmla="*/ 91 h 92"/>
              <a:gd name="T4" fmla="*/ 70 w 92"/>
              <a:gd name="T5" fmla="*/ 86 h 92"/>
              <a:gd name="T6" fmla="*/ 66 w 92"/>
              <a:gd name="T7" fmla="*/ 26 h 92"/>
              <a:gd name="T8" fmla="*/ 6 w 92"/>
              <a:gd name="T9" fmla="*/ 22 h 92"/>
              <a:gd name="T10" fmla="*/ 1 w 92"/>
              <a:gd name="T11" fmla="*/ 22 h 92"/>
              <a:gd name="T12" fmla="*/ 2 w 92"/>
              <a:gd name="T13" fmla="*/ 17 h 92"/>
              <a:gd name="T14" fmla="*/ 71 w 92"/>
              <a:gd name="T15" fmla="*/ 21 h 92"/>
              <a:gd name="T16" fmla="*/ 76 w 92"/>
              <a:gd name="T17" fmla="*/ 90 h 92"/>
              <a:gd name="T18" fmla="*/ 73 w 92"/>
              <a:gd name="T19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2" h="92">
                <a:moveTo>
                  <a:pt x="73" y="92"/>
                </a:moveTo>
                <a:cubicBezTo>
                  <a:pt x="72" y="92"/>
                  <a:pt x="71" y="92"/>
                  <a:pt x="71" y="91"/>
                </a:cubicBezTo>
                <a:cubicBezTo>
                  <a:pt x="69" y="90"/>
                  <a:pt x="69" y="88"/>
                  <a:pt x="70" y="86"/>
                </a:cubicBezTo>
                <a:cubicBezTo>
                  <a:pt x="84" y="68"/>
                  <a:pt x="82" y="42"/>
                  <a:pt x="66" y="26"/>
                </a:cubicBezTo>
                <a:cubicBezTo>
                  <a:pt x="50" y="10"/>
                  <a:pt x="24" y="8"/>
                  <a:pt x="6" y="22"/>
                </a:cubicBezTo>
                <a:cubicBezTo>
                  <a:pt x="5" y="23"/>
                  <a:pt x="2" y="23"/>
                  <a:pt x="1" y="22"/>
                </a:cubicBezTo>
                <a:cubicBezTo>
                  <a:pt x="0" y="20"/>
                  <a:pt x="0" y="18"/>
                  <a:pt x="2" y="17"/>
                </a:cubicBezTo>
                <a:cubicBezTo>
                  <a:pt x="23" y="0"/>
                  <a:pt x="53" y="2"/>
                  <a:pt x="71" y="21"/>
                </a:cubicBezTo>
                <a:cubicBezTo>
                  <a:pt x="90" y="40"/>
                  <a:pt x="92" y="69"/>
                  <a:pt x="76" y="90"/>
                </a:cubicBezTo>
                <a:cubicBezTo>
                  <a:pt x="75" y="91"/>
                  <a:pt x="74" y="92"/>
                  <a:pt x="73" y="9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44" name="Shape15_20200717_154439">
            <a:extLst>
              <a:ext uri="{FF2B5EF4-FFF2-40B4-BE49-F238E27FC236}">
                <a16:creationId xmlns:a16="http://schemas.microsoft.com/office/drawing/2014/main" id="{5931883E-A516-DE60-06F5-A8A87C3BDF60}"/>
              </a:ext>
            </a:extLst>
          </p:cNvPr>
          <p:cNvGrpSpPr>
            <a:grpSpLocks noChangeAspect="1"/>
          </p:cNvGrpSpPr>
          <p:nvPr/>
        </p:nvGrpSpPr>
        <p:grpSpPr>
          <a:xfrm>
            <a:off x="1889729" y="2594661"/>
            <a:ext cx="579203" cy="589671"/>
            <a:chOff x="-5675388" y="3651035"/>
            <a:chExt cx="579203" cy="589671"/>
          </a:xfrm>
          <a:solidFill>
            <a:schemeClr val="accent1"/>
          </a:solidFill>
        </p:grpSpPr>
        <p:sp>
          <p:nvSpPr>
            <p:cNvPr id="140" name="Freeform 587">
              <a:extLst>
                <a:ext uri="{FF2B5EF4-FFF2-40B4-BE49-F238E27FC236}">
                  <a16:creationId xmlns:a16="http://schemas.microsoft.com/office/drawing/2014/main" id="{4C977FF5-9C14-48EC-5C6A-9C4324DED5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30030" y="3699883"/>
              <a:ext cx="484996" cy="481506"/>
            </a:xfrm>
            <a:custGeom>
              <a:avLst/>
              <a:gdLst>
                <a:gd name="T0" fmla="*/ 92 w 184"/>
                <a:gd name="T1" fmla="*/ 184 h 184"/>
                <a:gd name="T2" fmla="*/ 0 w 184"/>
                <a:gd name="T3" fmla="*/ 92 h 184"/>
                <a:gd name="T4" fmla="*/ 92 w 184"/>
                <a:gd name="T5" fmla="*/ 0 h 184"/>
                <a:gd name="T6" fmla="*/ 184 w 184"/>
                <a:gd name="T7" fmla="*/ 92 h 184"/>
                <a:gd name="T8" fmla="*/ 92 w 184"/>
                <a:gd name="T9" fmla="*/ 184 h 184"/>
                <a:gd name="T10" fmla="*/ 92 w 184"/>
                <a:gd name="T11" fmla="*/ 7 h 184"/>
                <a:gd name="T12" fmla="*/ 7 w 184"/>
                <a:gd name="T13" fmla="*/ 92 h 184"/>
                <a:gd name="T14" fmla="*/ 92 w 184"/>
                <a:gd name="T15" fmla="*/ 177 h 184"/>
                <a:gd name="T16" fmla="*/ 177 w 184"/>
                <a:gd name="T17" fmla="*/ 92 h 184"/>
                <a:gd name="T18" fmla="*/ 92 w 184"/>
                <a:gd name="T19" fmla="*/ 7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4" h="184">
                  <a:moveTo>
                    <a:pt x="92" y="184"/>
                  </a:moveTo>
                  <a:cubicBezTo>
                    <a:pt x="42" y="184"/>
                    <a:pt x="0" y="143"/>
                    <a:pt x="0" y="92"/>
                  </a:cubicBezTo>
                  <a:cubicBezTo>
                    <a:pt x="0" y="41"/>
                    <a:pt x="42" y="0"/>
                    <a:pt x="92" y="0"/>
                  </a:cubicBezTo>
                  <a:cubicBezTo>
                    <a:pt x="143" y="0"/>
                    <a:pt x="184" y="41"/>
                    <a:pt x="184" y="92"/>
                  </a:cubicBezTo>
                  <a:cubicBezTo>
                    <a:pt x="184" y="143"/>
                    <a:pt x="143" y="184"/>
                    <a:pt x="92" y="184"/>
                  </a:cubicBezTo>
                  <a:close/>
                  <a:moveTo>
                    <a:pt x="92" y="7"/>
                  </a:moveTo>
                  <a:cubicBezTo>
                    <a:pt x="45" y="7"/>
                    <a:pt x="7" y="45"/>
                    <a:pt x="7" y="92"/>
                  </a:cubicBezTo>
                  <a:cubicBezTo>
                    <a:pt x="7" y="139"/>
                    <a:pt x="45" y="177"/>
                    <a:pt x="92" y="177"/>
                  </a:cubicBezTo>
                  <a:cubicBezTo>
                    <a:pt x="139" y="177"/>
                    <a:pt x="177" y="139"/>
                    <a:pt x="177" y="92"/>
                  </a:cubicBezTo>
                  <a:cubicBezTo>
                    <a:pt x="177" y="45"/>
                    <a:pt x="139" y="7"/>
                    <a:pt x="9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588">
              <a:extLst>
                <a:ext uri="{FF2B5EF4-FFF2-40B4-BE49-F238E27FC236}">
                  <a16:creationId xmlns:a16="http://schemas.microsoft.com/office/drawing/2014/main" id="{DD7E8F6F-C03A-94AC-3BD5-5D7AF6A727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75388" y="3651035"/>
              <a:ext cx="579203" cy="579203"/>
            </a:xfrm>
            <a:custGeom>
              <a:avLst/>
              <a:gdLst>
                <a:gd name="T0" fmla="*/ 110 w 221"/>
                <a:gd name="T1" fmla="*/ 220 h 220"/>
                <a:gd name="T2" fmla="*/ 0 w 221"/>
                <a:gd name="T3" fmla="*/ 110 h 220"/>
                <a:gd name="T4" fmla="*/ 110 w 221"/>
                <a:gd name="T5" fmla="*/ 0 h 220"/>
                <a:gd name="T6" fmla="*/ 221 w 221"/>
                <a:gd name="T7" fmla="*/ 110 h 220"/>
                <a:gd name="T8" fmla="*/ 110 w 221"/>
                <a:gd name="T9" fmla="*/ 220 h 220"/>
                <a:gd name="T10" fmla="*/ 110 w 221"/>
                <a:gd name="T11" fmla="*/ 7 h 220"/>
                <a:gd name="T12" fmla="*/ 7 w 221"/>
                <a:gd name="T13" fmla="*/ 110 h 220"/>
                <a:gd name="T14" fmla="*/ 110 w 221"/>
                <a:gd name="T15" fmla="*/ 213 h 220"/>
                <a:gd name="T16" fmla="*/ 213 w 221"/>
                <a:gd name="T17" fmla="*/ 110 h 220"/>
                <a:gd name="T18" fmla="*/ 110 w 221"/>
                <a:gd name="T19" fmla="*/ 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1" h="220">
                  <a:moveTo>
                    <a:pt x="110" y="220"/>
                  </a:moveTo>
                  <a:cubicBezTo>
                    <a:pt x="49" y="220"/>
                    <a:pt x="0" y="171"/>
                    <a:pt x="0" y="110"/>
                  </a:cubicBezTo>
                  <a:cubicBezTo>
                    <a:pt x="0" y="49"/>
                    <a:pt x="49" y="0"/>
                    <a:pt x="110" y="0"/>
                  </a:cubicBezTo>
                  <a:cubicBezTo>
                    <a:pt x="171" y="0"/>
                    <a:pt x="221" y="49"/>
                    <a:pt x="221" y="110"/>
                  </a:cubicBezTo>
                  <a:cubicBezTo>
                    <a:pt x="221" y="171"/>
                    <a:pt x="171" y="220"/>
                    <a:pt x="110" y="220"/>
                  </a:cubicBezTo>
                  <a:close/>
                  <a:moveTo>
                    <a:pt x="110" y="7"/>
                  </a:moveTo>
                  <a:cubicBezTo>
                    <a:pt x="53" y="7"/>
                    <a:pt x="7" y="53"/>
                    <a:pt x="7" y="110"/>
                  </a:cubicBezTo>
                  <a:cubicBezTo>
                    <a:pt x="7" y="167"/>
                    <a:pt x="53" y="213"/>
                    <a:pt x="110" y="213"/>
                  </a:cubicBezTo>
                  <a:cubicBezTo>
                    <a:pt x="167" y="213"/>
                    <a:pt x="213" y="167"/>
                    <a:pt x="213" y="110"/>
                  </a:cubicBezTo>
                  <a:cubicBezTo>
                    <a:pt x="213" y="53"/>
                    <a:pt x="167" y="7"/>
                    <a:pt x="11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2" name="Freeform 589">
              <a:extLst>
                <a:ext uri="{FF2B5EF4-FFF2-40B4-BE49-F238E27FC236}">
                  <a16:creationId xmlns:a16="http://schemas.microsoft.com/office/drawing/2014/main" id="{D02FE2BE-1424-F193-235A-C6102D1B897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473016" y="3808049"/>
              <a:ext cx="216329" cy="143057"/>
            </a:xfrm>
            <a:custGeom>
              <a:avLst/>
              <a:gdLst>
                <a:gd name="T0" fmla="*/ 32 w 82"/>
                <a:gd name="T1" fmla="*/ 54 h 54"/>
                <a:gd name="T2" fmla="*/ 29 w 82"/>
                <a:gd name="T3" fmla="*/ 52 h 54"/>
                <a:gd name="T4" fmla="*/ 1 w 82"/>
                <a:gd name="T5" fmla="*/ 7 h 54"/>
                <a:gd name="T6" fmla="*/ 2 w 82"/>
                <a:gd name="T7" fmla="*/ 2 h 54"/>
                <a:gd name="T8" fmla="*/ 7 w 82"/>
                <a:gd name="T9" fmla="*/ 3 h 54"/>
                <a:gd name="T10" fmla="*/ 34 w 82"/>
                <a:gd name="T11" fmla="*/ 46 h 54"/>
                <a:gd name="T12" fmla="*/ 76 w 82"/>
                <a:gd name="T13" fmla="*/ 26 h 54"/>
                <a:gd name="T14" fmla="*/ 81 w 82"/>
                <a:gd name="T15" fmla="*/ 28 h 54"/>
                <a:gd name="T16" fmla="*/ 79 w 82"/>
                <a:gd name="T17" fmla="*/ 33 h 54"/>
                <a:gd name="T18" fmla="*/ 34 w 82"/>
                <a:gd name="T19" fmla="*/ 53 h 54"/>
                <a:gd name="T20" fmla="*/ 32 w 82"/>
                <a:gd name="T2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" h="54">
                  <a:moveTo>
                    <a:pt x="32" y="54"/>
                  </a:moveTo>
                  <a:cubicBezTo>
                    <a:pt x="31" y="54"/>
                    <a:pt x="30" y="53"/>
                    <a:pt x="29" y="5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6" y="1"/>
                    <a:pt x="7" y="3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76" y="26"/>
                    <a:pt x="76" y="26"/>
                    <a:pt x="76" y="26"/>
                  </a:cubicBezTo>
                  <a:cubicBezTo>
                    <a:pt x="78" y="25"/>
                    <a:pt x="80" y="26"/>
                    <a:pt x="81" y="28"/>
                  </a:cubicBezTo>
                  <a:cubicBezTo>
                    <a:pt x="82" y="30"/>
                    <a:pt x="81" y="32"/>
                    <a:pt x="79" y="3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4"/>
                    <a:pt x="33" y="54"/>
                    <a:pt x="32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592">
              <a:extLst>
                <a:ext uri="{FF2B5EF4-FFF2-40B4-BE49-F238E27FC236}">
                  <a16:creationId xmlns:a16="http://schemas.microsoft.com/office/drawing/2014/main" id="{D67418F4-E503-B727-E30B-9B1A4DC9690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54453" y="4115096"/>
              <a:ext cx="101187" cy="125610"/>
            </a:xfrm>
            <a:custGeom>
              <a:avLst/>
              <a:gdLst>
                <a:gd name="T0" fmla="*/ 4 w 38"/>
                <a:gd name="T1" fmla="*/ 48 h 48"/>
                <a:gd name="T2" fmla="*/ 2 w 38"/>
                <a:gd name="T3" fmla="*/ 48 h 48"/>
                <a:gd name="T4" fmla="*/ 0 w 38"/>
                <a:gd name="T5" fmla="*/ 45 h 48"/>
                <a:gd name="T6" fmla="*/ 0 w 38"/>
                <a:gd name="T7" fmla="*/ 4 h 48"/>
                <a:gd name="T8" fmla="*/ 4 w 38"/>
                <a:gd name="T9" fmla="*/ 0 h 48"/>
                <a:gd name="T10" fmla="*/ 7 w 38"/>
                <a:gd name="T11" fmla="*/ 4 h 48"/>
                <a:gd name="T12" fmla="*/ 7 w 38"/>
                <a:gd name="T13" fmla="*/ 40 h 48"/>
                <a:gd name="T14" fmla="*/ 33 w 38"/>
                <a:gd name="T15" fmla="*/ 31 h 48"/>
                <a:gd name="T16" fmla="*/ 37 w 38"/>
                <a:gd name="T17" fmla="*/ 33 h 48"/>
                <a:gd name="T18" fmla="*/ 35 w 38"/>
                <a:gd name="T19" fmla="*/ 38 h 48"/>
                <a:gd name="T20" fmla="*/ 5 w 38"/>
                <a:gd name="T21" fmla="*/ 48 h 48"/>
                <a:gd name="T22" fmla="*/ 4 w 38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" h="48">
                  <a:moveTo>
                    <a:pt x="4" y="48"/>
                  </a:moveTo>
                  <a:cubicBezTo>
                    <a:pt x="3" y="48"/>
                    <a:pt x="2" y="48"/>
                    <a:pt x="2" y="48"/>
                  </a:cubicBezTo>
                  <a:cubicBezTo>
                    <a:pt x="1" y="47"/>
                    <a:pt x="0" y="46"/>
                    <a:pt x="0" y="4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40"/>
                    <a:pt x="7" y="40"/>
                    <a:pt x="7" y="40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5" y="30"/>
                    <a:pt x="37" y="31"/>
                    <a:pt x="37" y="33"/>
                  </a:cubicBezTo>
                  <a:cubicBezTo>
                    <a:pt x="38" y="35"/>
                    <a:pt x="37" y="37"/>
                    <a:pt x="35" y="38"/>
                  </a:cubicBezTo>
                  <a:cubicBezTo>
                    <a:pt x="5" y="48"/>
                    <a:pt x="5" y="48"/>
                    <a:pt x="5" y="48"/>
                  </a:cubicBezTo>
                  <a:cubicBezTo>
                    <a:pt x="4" y="48"/>
                    <a:pt x="4" y="48"/>
                    <a:pt x="4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4" name="Freeform 593">
              <a:extLst>
                <a:ext uri="{FF2B5EF4-FFF2-40B4-BE49-F238E27FC236}">
                  <a16:creationId xmlns:a16="http://schemas.microsoft.com/office/drawing/2014/main" id="{88EEDC3F-244F-AE1F-1E2B-493F8359DA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8308" y="4115096"/>
              <a:ext cx="97697" cy="125610"/>
            </a:xfrm>
            <a:custGeom>
              <a:avLst/>
              <a:gdLst>
                <a:gd name="T0" fmla="*/ 34 w 38"/>
                <a:gd name="T1" fmla="*/ 48 h 48"/>
                <a:gd name="T2" fmla="*/ 33 w 38"/>
                <a:gd name="T3" fmla="*/ 48 h 48"/>
                <a:gd name="T4" fmla="*/ 3 w 38"/>
                <a:gd name="T5" fmla="*/ 38 h 48"/>
                <a:gd name="T6" fmla="*/ 1 w 38"/>
                <a:gd name="T7" fmla="*/ 33 h 48"/>
                <a:gd name="T8" fmla="*/ 5 w 38"/>
                <a:gd name="T9" fmla="*/ 31 h 48"/>
                <a:gd name="T10" fmla="*/ 31 w 38"/>
                <a:gd name="T11" fmla="*/ 40 h 48"/>
                <a:gd name="T12" fmla="*/ 31 w 38"/>
                <a:gd name="T13" fmla="*/ 4 h 48"/>
                <a:gd name="T14" fmla="*/ 34 w 38"/>
                <a:gd name="T15" fmla="*/ 0 h 48"/>
                <a:gd name="T16" fmla="*/ 38 w 38"/>
                <a:gd name="T17" fmla="*/ 4 h 48"/>
                <a:gd name="T18" fmla="*/ 38 w 38"/>
                <a:gd name="T19" fmla="*/ 45 h 48"/>
                <a:gd name="T20" fmla="*/ 36 w 38"/>
                <a:gd name="T21" fmla="*/ 48 h 48"/>
                <a:gd name="T22" fmla="*/ 34 w 38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" h="48">
                  <a:moveTo>
                    <a:pt x="34" y="48"/>
                  </a:moveTo>
                  <a:cubicBezTo>
                    <a:pt x="34" y="48"/>
                    <a:pt x="33" y="48"/>
                    <a:pt x="33" y="48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1" y="37"/>
                    <a:pt x="0" y="35"/>
                    <a:pt x="1" y="33"/>
                  </a:cubicBezTo>
                  <a:cubicBezTo>
                    <a:pt x="1" y="31"/>
                    <a:pt x="3" y="30"/>
                    <a:pt x="5" y="31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2"/>
                    <a:pt x="32" y="0"/>
                    <a:pt x="34" y="0"/>
                  </a:cubicBezTo>
                  <a:cubicBezTo>
                    <a:pt x="36" y="0"/>
                    <a:pt x="38" y="2"/>
                    <a:pt x="38" y="4"/>
                  </a:cubicBezTo>
                  <a:cubicBezTo>
                    <a:pt x="38" y="45"/>
                    <a:pt x="38" y="45"/>
                    <a:pt x="38" y="45"/>
                  </a:cubicBezTo>
                  <a:cubicBezTo>
                    <a:pt x="38" y="46"/>
                    <a:pt x="37" y="47"/>
                    <a:pt x="36" y="48"/>
                  </a:cubicBezTo>
                  <a:cubicBezTo>
                    <a:pt x="36" y="48"/>
                    <a:pt x="35" y="48"/>
                    <a:pt x="34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16_20200717_154439">
            <a:extLst>
              <a:ext uri="{FF2B5EF4-FFF2-40B4-BE49-F238E27FC236}">
                <a16:creationId xmlns:a16="http://schemas.microsoft.com/office/drawing/2014/main" id="{0A406856-F108-565A-58B2-BDEFFD2BA29A}"/>
              </a:ext>
            </a:extLst>
          </p:cNvPr>
          <p:cNvGrpSpPr>
            <a:grpSpLocks noChangeAspect="1"/>
          </p:cNvGrpSpPr>
          <p:nvPr/>
        </p:nvGrpSpPr>
        <p:grpSpPr>
          <a:xfrm>
            <a:off x="7228841" y="1224592"/>
            <a:ext cx="345429" cy="624563"/>
            <a:chOff x="-5560247" y="2304214"/>
            <a:chExt cx="345429" cy="624563"/>
          </a:xfrm>
          <a:solidFill>
            <a:schemeClr val="accent1"/>
          </a:solidFill>
        </p:grpSpPr>
        <p:sp>
          <p:nvSpPr>
            <p:cNvPr id="136" name="Freeform 594">
              <a:extLst>
                <a:ext uri="{FF2B5EF4-FFF2-40B4-BE49-F238E27FC236}">
                  <a16:creationId xmlns:a16="http://schemas.microsoft.com/office/drawing/2014/main" id="{4CE41144-0D6A-8B91-B412-85B4B711A9F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535821" y="2346084"/>
              <a:ext cx="300069" cy="544311"/>
            </a:xfrm>
            <a:custGeom>
              <a:avLst/>
              <a:gdLst>
                <a:gd name="T0" fmla="*/ 111 w 115"/>
                <a:gd name="T1" fmla="*/ 207 h 207"/>
                <a:gd name="T2" fmla="*/ 108 w 115"/>
                <a:gd name="T3" fmla="*/ 203 h 207"/>
                <a:gd name="T4" fmla="*/ 55 w 115"/>
                <a:gd name="T5" fmla="*/ 106 h 207"/>
                <a:gd name="T6" fmla="*/ 0 w 115"/>
                <a:gd name="T7" fmla="*/ 3 h 207"/>
                <a:gd name="T8" fmla="*/ 4 w 115"/>
                <a:gd name="T9" fmla="*/ 0 h 207"/>
                <a:gd name="T10" fmla="*/ 7 w 115"/>
                <a:gd name="T11" fmla="*/ 3 h 207"/>
                <a:gd name="T12" fmla="*/ 60 w 115"/>
                <a:gd name="T13" fmla="*/ 101 h 207"/>
                <a:gd name="T14" fmla="*/ 115 w 115"/>
                <a:gd name="T15" fmla="*/ 203 h 207"/>
                <a:gd name="T16" fmla="*/ 111 w 115"/>
                <a:gd name="T17" fmla="*/ 20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" h="207">
                  <a:moveTo>
                    <a:pt x="111" y="207"/>
                  </a:moveTo>
                  <a:cubicBezTo>
                    <a:pt x="109" y="207"/>
                    <a:pt x="108" y="205"/>
                    <a:pt x="108" y="203"/>
                  </a:cubicBezTo>
                  <a:cubicBezTo>
                    <a:pt x="108" y="155"/>
                    <a:pt x="82" y="131"/>
                    <a:pt x="55" y="106"/>
                  </a:cubicBezTo>
                  <a:cubicBezTo>
                    <a:pt x="28" y="81"/>
                    <a:pt x="0" y="5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52"/>
                    <a:pt x="33" y="75"/>
                    <a:pt x="60" y="101"/>
                  </a:cubicBezTo>
                  <a:cubicBezTo>
                    <a:pt x="87" y="126"/>
                    <a:pt x="115" y="152"/>
                    <a:pt x="115" y="203"/>
                  </a:cubicBezTo>
                  <a:cubicBezTo>
                    <a:pt x="115" y="205"/>
                    <a:pt x="113" y="207"/>
                    <a:pt x="111" y="20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7" name="Freeform 595">
              <a:extLst>
                <a:ext uri="{FF2B5EF4-FFF2-40B4-BE49-F238E27FC236}">
                  <a16:creationId xmlns:a16="http://schemas.microsoft.com/office/drawing/2014/main" id="{EB9822BB-B4AD-FA27-1613-2E6ABF70A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535821" y="2346084"/>
              <a:ext cx="300069" cy="544311"/>
            </a:xfrm>
            <a:custGeom>
              <a:avLst/>
              <a:gdLst>
                <a:gd name="T0" fmla="*/ 4 w 115"/>
                <a:gd name="T1" fmla="*/ 207 h 207"/>
                <a:gd name="T2" fmla="*/ 0 w 115"/>
                <a:gd name="T3" fmla="*/ 203 h 207"/>
                <a:gd name="T4" fmla="*/ 55 w 115"/>
                <a:gd name="T5" fmla="*/ 101 h 207"/>
                <a:gd name="T6" fmla="*/ 108 w 115"/>
                <a:gd name="T7" fmla="*/ 3 h 207"/>
                <a:gd name="T8" fmla="*/ 111 w 115"/>
                <a:gd name="T9" fmla="*/ 0 h 207"/>
                <a:gd name="T10" fmla="*/ 115 w 115"/>
                <a:gd name="T11" fmla="*/ 3 h 207"/>
                <a:gd name="T12" fmla="*/ 60 w 115"/>
                <a:gd name="T13" fmla="*/ 106 h 207"/>
                <a:gd name="T14" fmla="*/ 7 w 115"/>
                <a:gd name="T15" fmla="*/ 203 h 207"/>
                <a:gd name="T16" fmla="*/ 4 w 115"/>
                <a:gd name="T17" fmla="*/ 20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" h="207">
                  <a:moveTo>
                    <a:pt x="4" y="207"/>
                  </a:moveTo>
                  <a:cubicBezTo>
                    <a:pt x="2" y="207"/>
                    <a:pt x="0" y="205"/>
                    <a:pt x="0" y="203"/>
                  </a:cubicBezTo>
                  <a:cubicBezTo>
                    <a:pt x="0" y="152"/>
                    <a:pt x="28" y="126"/>
                    <a:pt x="55" y="101"/>
                  </a:cubicBezTo>
                  <a:cubicBezTo>
                    <a:pt x="82" y="75"/>
                    <a:pt x="108" y="52"/>
                    <a:pt x="108" y="3"/>
                  </a:cubicBezTo>
                  <a:cubicBezTo>
                    <a:pt x="108" y="1"/>
                    <a:pt x="109" y="0"/>
                    <a:pt x="111" y="0"/>
                  </a:cubicBezTo>
                  <a:cubicBezTo>
                    <a:pt x="113" y="0"/>
                    <a:pt x="115" y="1"/>
                    <a:pt x="115" y="3"/>
                  </a:cubicBezTo>
                  <a:cubicBezTo>
                    <a:pt x="115" y="55"/>
                    <a:pt x="87" y="81"/>
                    <a:pt x="60" y="106"/>
                  </a:cubicBezTo>
                  <a:cubicBezTo>
                    <a:pt x="33" y="131"/>
                    <a:pt x="7" y="155"/>
                    <a:pt x="7" y="203"/>
                  </a:cubicBezTo>
                  <a:cubicBezTo>
                    <a:pt x="7" y="205"/>
                    <a:pt x="6" y="207"/>
                    <a:pt x="4" y="20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8" name="Freeform 596">
              <a:extLst>
                <a:ext uri="{FF2B5EF4-FFF2-40B4-BE49-F238E27FC236}">
                  <a16:creationId xmlns:a16="http://schemas.microsoft.com/office/drawing/2014/main" id="{7A836EA7-EAC1-FDD3-E1A6-DA5400CE36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60247" y="2304214"/>
              <a:ext cx="345429" cy="59317"/>
            </a:xfrm>
            <a:custGeom>
              <a:avLst/>
              <a:gdLst>
                <a:gd name="T0" fmla="*/ 121 w 131"/>
                <a:gd name="T1" fmla="*/ 22 h 22"/>
                <a:gd name="T2" fmla="*/ 11 w 131"/>
                <a:gd name="T3" fmla="*/ 22 h 22"/>
                <a:gd name="T4" fmla="*/ 0 w 131"/>
                <a:gd name="T5" fmla="*/ 11 h 22"/>
                <a:gd name="T6" fmla="*/ 11 w 131"/>
                <a:gd name="T7" fmla="*/ 0 h 22"/>
                <a:gd name="T8" fmla="*/ 121 w 131"/>
                <a:gd name="T9" fmla="*/ 0 h 22"/>
                <a:gd name="T10" fmla="*/ 131 w 131"/>
                <a:gd name="T11" fmla="*/ 11 h 22"/>
                <a:gd name="T12" fmla="*/ 121 w 131"/>
                <a:gd name="T13" fmla="*/ 22 h 22"/>
                <a:gd name="T14" fmla="*/ 11 w 131"/>
                <a:gd name="T15" fmla="*/ 7 h 22"/>
                <a:gd name="T16" fmla="*/ 7 w 131"/>
                <a:gd name="T17" fmla="*/ 11 h 22"/>
                <a:gd name="T18" fmla="*/ 11 w 131"/>
                <a:gd name="T19" fmla="*/ 15 h 22"/>
                <a:gd name="T20" fmla="*/ 121 w 131"/>
                <a:gd name="T21" fmla="*/ 15 h 22"/>
                <a:gd name="T22" fmla="*/ 124 w 131"/>
                <a:gd name="T23" fmla="*/ 11 h 22"/>
                <a:gd name="T24" fmla="*/ 121 w 131"/>
                <a:gd name="T25" fmla="*/ 7 h 22"/>
                <a:gd name="T26" fmla="*/ 11 w 131"/>
                <a:gd name="T27" fmla="*/ 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1" h="22">
                  <a:moveTo>
                    <a:pt x="121" y="22"/>
                  </a:moveTo>
                  <a:cubicBezTo>
                    <a:pt x="11" y="22"/>
                    <a:pt x="11" y="22"/>
                    <a:pt x="11" y="22"/>
                  </a:cubicBezTo>
                  <a:cubicBezTo>
                    <a:pt x="5" y="22"/>
                    <a:pt x="0" y="17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7" y="0"/>
                    <a:pt x="131" y="5"/>
                    <a:pt x="131" y="11"/>
                  </a:cubicBezTo>
                  <a:cubicBezTo>
                    <a:pt x="131" y="17"/>
                    <a:pt x="127" y="22"/>
                    <a:pt x="121" y="22"/>
                  </a:cubicBezTo>
                  <a:close/>
                  <a:moveTo>
                    <a:pt x="11" y="7"/>
                  </a:moveTo>
                  <a:cubicBezTo>
                    <a:pt x="9" y="7"/>
                    <a:pt x="7" y="9"/>
                    <a:pt x="7" y="11"/>
                  </a:cubicBezTo>
                  <a:cubicBezTo>
                    <a:pt x="7" y="13"/>
                    <a:pt x="9" y="15"/>
                    <a:pt x="11" y="15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3" y="15"/>
                    <a:pt x="124" y="13"/>
                    <a:pt x="124" y="11"/>
                  </a:cubicBezTo>
                  <a:cubicBezTo>
                    <a:pt x="124" y="9"/>
                    <a:pt x="123" y="7"/>
                    <a:pt x="121" y="7"/>
                  </a:cubicBezTo>
                  <a:lnTo>
                    <a:pt x="11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597">
              <a:extLst>
                <a:ext uri="{FF2B5EF4-FFF2-40B4-BE49-F238E27FC236}">
                  <a16:creationId xmlns:a16="http://schemas.microsoft.com/office/drawing/2014/main" id="{E30F6853-09B1-0BD1-81E1-98135AA4DF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60247" y="2872950"/>
              <a:ext cx="345429" cy="55827"/>
            </a:xfrm>
            <a:custGeom>
              <a:avLst/>
              <a:gdLst>
                <a:gd name="T0" fmla="*/ 121 w 131"/>
                <a:gd name="T1" fmla="*/ 21 h 21"/>
                <a:gd name="T2" fmla="*/ 11 w 131"/>
                <a:gd name="T3" fmla="*/ 21 h 21"/>
                <a:gd name="T4" fmla="*/ 0 w 131"/>
                <a:gd name="T5" fmla="*/ 11 h 21"/>
                <a:gd name="T6" fmla="*/ 11 w 131"/>
                <a:gd name="T7" fmla="*/ 0 h 21"/>
                <a:gd name="T8" fmla="*/ 121 w 131"/>
                <a:gd name="T9" fmla="*/ 0 h 21"/>
                <a:gd name="T10" fmla="*/ 131 w 131"/>
                <a:gd name="T11" fmla="*/ 11 h 21"/>
                <a:gd name="T12" fmla="*/ 121 w 131"/>
                <a:gd name="T13" fmla="*/ 21 h 21"/>
                <a:gd name="T14" fmla="*/ 11 w 131"/>
                <a:gd name="T15" fmla="*/ 7 h 21"/>
                <a:gd name="T16" fmla="*/ 7 w 131"/>
                <a:gd name="T17" fmla="*/ 11 h 21"/>
                <a:gd name="T18" fmla="*/ 11 w 131"/>
                <a:gd name="T19" fmla="*/ 14 h 21"/>
                <a:gd name="T20" fmla="*/ 121 w 131"/>
                <a:gd name="T21" fmla="*/ 14 h 21"/>
                <a:gd name="T22" fmla="*/ 124 w 131"/>
                <a:gd name="T23" fmla="*/ 11 h 21"/>
                <a:gd name="T24" fmla="*/ 121 w 131"/>
                <a:gd name="T25" fmla="*/ 7 h 21"/>
                <a:gd name="T26" fmla="*/ 11 w 131"/>
                <a:gd name="T27" fmla="*/ 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1" h="21">
                  <a:moveTo>
                    <a:pt x="121" y="21"/>
                  </a:moveTo>
                  <a:cubicBezTo>
                    <a:pt x="11" y="21"/>
                    <a:pt x="11" y="21"/>
                    <a:pt x="11" y="21"/>
                  </a:cubicBezTo>
                  <a:cubicBezTo>
                    <a:pt x="5" y="21"/>
                    <a:pt x="0" y="17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7" y="0"/>
                    <a:pt x="131" y="5"/>
                    <a:pt x="131" y="11"/>
                  </a:cubicBezTo>
                  <a:cubicBezTo>
                    <a:pt x="131" y="17"/>
                    <a:pt x="127" y="21"/>
                    <a:pt x="121" y="21"/>
                  </a:cubicBezTo>
                  <a:close/>
                  <a:moveTo>
                    <a:pt x="11" y="7"/>
                  </a:moveTo>
                  <a:cubicBezTo>
                    <a:pt x="9" y="7"/>
                    <a:pt x="7" y="9"/>
                    <a:pt x="7" y="11"/>
                  </a:cubicBezTo>
                  <a:cubicBezTo>
                    <a:pt x="7" y="13"/>
                    <a:pt x="9" y="14"/>
                    <a:pt x="11" y="14"/>
                  </a:cubicBezTo>
                  <a:cubicBezTo>
                    <a:pt x="121" y="14"/>
                    <a:pt x="121" y="14"/>
                    <a:pt x="121" y="14"/>
                  </a:cubicBezTo>
                  <a:cubicBezTo>
                    <a:pt x="123" y="14"/>
                    <a:pt x="124" y="13"/>
                    <a:pt x="124" y="11"/>
                  </a:cubicBezTo>
                  <a:cubicBezTo>
                    <a:pt x="124" y="9"/>
                    <a:pt x="123" y="7"/>
                    <a:pt x="121" y="7"/>
                  </a:cubicBezTo>
                  <a:lnTo>
                    <a:pt x="11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6" name="Shape17_20200717_154439">
            <a:extLst>
              <a:ext uri="{FF2B5EF4-FFF2-40B4-BE49-F238E27FC236}">
                <a16:creationId xmlns:a16="http://schemas.microsoft.com/office/drawing/2014/main" id="{B17FFD86-2891-6346-A041-C73E003049C6}"/>
              </a:ext>
            </a:extLst>
          </p:cNvPr>
          <p:cNvGrpSpPr>
            <a:grpSpLocks noChangeAspect="1"/>
          </p:cNvGrpSpPr>
          <p:nvPr/>
        </p:nvGrpSpPr>
        <p:grpSpPr>
          <a:xfrm>
            <a:off x="3122012" y="2448277"/>
            <a:ext cx="725748" cy="701325"/>
            <a:chOff x="-4516983" y="3577763"/>
            <a:chExt cx="725748" cy="701325"/>
          </a:xfrm>
          <a:solidFill>
            <a:schemeClr val="accent1"/>
          </a:solidFill>
        </p:grpSpPr>
        <p:sp>
          <p:nvSpPr>
            <p:cNvPr id="130" name="Freeform 598">
              <a:extLst>
                <a:ext uri="{FF2B5EF4-FFF2-40B4-BE49-F238E27FC236}">
                  <a16:creationId xmlns:a16="http://schemas.microsoft.com/office/drawing/2014/main" id="{3454E604-F297-F5C7-A5E4-106B0C63C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11123" y="3839450"/>
              <a:ext cx="146545" cy="198884"/>
            </a:xfrm>
            <a:custGeom>
              <a:avLst/>
              <a:gdLst>
                <a:gd name="T0" fmla="*/ 52 w 56"/>
                <a:gd name="T1" fmla="*/ 76 h 76"/>
                <a:gd name="T2" fmla="*/ 4 w 56"/>
                <a:gd name="T3" fmla="*/ 76 h 76"/>
                <a:gd name="T4" fmla="*/ 1 w 56"/>
                <a:gd name="T5" fmla="*/ 74 h 76"/>
                <a:gd name="T6" fmla="*/ 2 w 56"/>
                <a:gd name="T7" fmla="*/ 70 h 76"/>
                <a:gd name="T8" fmla="*/ 39 w 56"/>
                <a:gd name="T9" fmla="*/ 45 h 76"/>
                <a:gd name="T10" fmla="*/ 49 w 56"/>
                <a:gd name="T11" fmla="*/ 27 h 76"/>
                <a:gd name="T12" fmla="*/ 49 w 56"/>
                <a:gd name="T13" fmla="*/ 26 h 76"/>
                <a:gd name="T14" fmla="*/ 29 w 56"/>
                <a:gd name="T15" fmla="*/ 8 h 76"/>
                <a:gd name="T16" fmla="*/ 14 w 56"/>
                <a:gd name="T17" fmla="*/ 13 h 76"/>
                <a:gd name="T18" fmla="*/ 8 w 56"/>
                <a:gd name="T19" fmla="*/ 28 h 76"/>
                <a:gd name="T20" fmla="*/ 4 w 56"/>
                <a:gd name="T21" fmla="*/ 32 h 76"/>
                <a:gd name="T22" fmla="*/ 1 w 56"/>
                <a:gd name="T23" fmla="*/ 28 h 76"/>
                <a:gd name="T24" fmla="*/ 9 w 56"/>
                <a:gd name="T25" fmla="*/ 8 h 76"/>
                <a:gd name="T26" fmla="*/ 30 w 56"/>
                <a:gd name="T27" fmla="*/ 1 h 76"/>
                <a:gd name="T28" fmla="*/ 56 w 56"/>
                <a:gd name="T29" fmla="*/ 26 h 76"/>
                <a:gd name="T30" fmla="*/ 56 w 56"/>
                <a:gd name="T31" fmla="*/ 27 h 76"/>
                <a:gd name="T32" fmla="*/ 43 w 56"/>
                <a:gd name="T33" fmla="*/ 51 h 76"/>
                <a:gd name="T34" fmla="*/ 16 w 56"/>
                <a:gd name="T35" fmla="*/ 69 h 76"/>
                <a:gd name="T36" fmla="*/ 52 w 56"/>
                <a:gd name="T37" fmla="*/ 69 h 76"/>
                <a:gd name="T38" fmla="*/ 56 w 56"/>
                <a:gd name="T39" fmla="*/ 73 h 76"/>
                <a:gd name="T40" fmla="*/ 52 w 56"/>
                <a:gd name="T4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" h="76">
                  <a:moveTo>
                    <a:pt x="52" y="76"/>
                  </a:moveTo>
                  <a:cubicBezTo>
                    <a:pt x="4" y="76"/>
                    <a:pt x="4" y="76"/>
                    <a:pt x="4" y="76"/>
                  </a:cubicBezTo>
                  <a:cubicBezTo>
                    <a:pt x="2" y="76"/>
                    <a:pt x="1" y="75"/>
                    <a:pt x="1" y="74"/>
                  </a:cubicBezTo>
                  <a:cubicBezTo>
                    <a:pt x="0" y="72"/>
                    <a:pt x="1" y="71"/>
                    <a:pt x="2" y="70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45" y="41"/>
                    <a:pt x="49" y="34"/>
                    <a:pt x="49" y="27"/>
                  </a:cubicBezTo>
                  <a:cubicBezTo>
                    <a:pt x="49" y="27"/>
                    <a:pt x="49" y="27"/>
                    <a:pt x="49" y="26"/>
                  </a:cubicBezTo>
                  <a:cubicBezTo>
                    <a:pt x="48" y="16"/>
                    <a:pt x="39" y="8"/>
                    <a:pt x="29" y="8"/>
                  </a:cubicBezTo>
                  <a:cubicBezTo>
                    <a:pt x="24" y="8"/>
                    <a:pt x="18" y="9"/>
                    <a:pt x="14" y="13"/>
                  </a:cubicBezTo>
                  <a:cubicBezTo>
                    <a:pt x="10" y="17"/>
                    <a:pt x="8" y="23"/>
                    <a:pt x="8" y="28"/>
                  </a:cubicBezTo>
                  <a:cubicBezTo>
                    <a:pt x="8" y="30"/>
                    <a:pt x="6" y="32"/>
                    <a:pt x="4" y="32"/>
                  </a:cubicBezTo>
                  <a:cubicBezTo>
                    <a:pt x="2" y="32"/>
                    <a:pt x="1" y="30"/>
                    <a:pt x="1" y="28"/>
                  </a:cubicBezTo>
                  <a:cubicBezTo>
                    <a:pt x="1" y="21"/>
                    <a:pt x="4" y="13"/>
                    <a:pt x="9" y="8"/>
                  </a:cubicBezTo>
                  <a:cubicBezTo>
                    <a:pt x="15" y="3"/>
                    <a:pt x="22" y="0"/>
                    <a:pt x="30" y="1"/>
                  </a:cubicBezTo>
                  <a:cubicBezTo>
                    <a:pt x="43" y="1"/>
                    <a:pt x="55" y="12"/>
                    <a:pt x="56" y="26"/>
                  </a:cubicBezTo>
                  <a:cubicBezTo>
                    <a:pt x="56" y="26"/>
                    <a:pt x="56" y="27"/>
                    <a:pt x="56" y="27"/>
                  </a:cubicBezTo>
                  <a:cubicBezTo>
                    <a:pt x="56" y="36"/>
                    <a:pt x="52" y="46"/>
                    <a:pt x="43" y="51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52" y="69"/>
                    <a:pt x="52" y="69"/>
                    <a:pt x="52" y="69"/>
                  </a:cubicBezTo>
                  <a:cubicBezTo>
                    <a:pt x="54" y="69"/>
                    <a:pt x="56" y="71"/>
                    <a:pt x="56" y="73"/>
                  </a:cubicBezTo>
                  <a:cubicBezTo>
                    <a:pt x="56" y="75"/>
                    <a:pt x="54" y="76"/>
                    <a:pt x="52" y="7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1" name="Freeform 599">
              <a:extLst>
                <a:ext uri="{FF2B5EF4-FFF2-40B4-BE49-F238E27FC236}">
                  <a16:creationId xmlns:a16="http://schemas.microsoft.com/office/drawing/2014/main" id="{5951C1EF-3841-33BC-2778-3BB18A908A8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29686" y="3839450"/>
              <a:ext cx="129100" cy="198884"/>
            </a:xfrm>
            <a:custGeom>
              <a:avLst/>
              <a:gdLst>
                <a:gd name="T0" fmla="*/ 38 w 50"/>
                <a:gd name="T1" fmla="*/ 76 h 76"/>
                <a:gd name="T2" fmla="*/ 35 w 50"/>
                <a:gd name="T3" fmla="*/ 73 h 76"/>
                <a:gd name="T4" fmla="*/ 35 w 50"/>
                <a:gd name="T5" fmla="*/ 52 h 76"/>
                <a:gd name="T6" fmla="*/ 4 w 50"/>
                <a:gd name="T7" fmla="*/ 52 h 76"/>
                <a:gd name="T8" fmla="*/ 0 w 50"/>
                <a:gd name="T9" fmla="*/ 50 h 76"/>
                <a:gd name="T10" fmla="*/ 1 w 50"/>
                <a:gd name="T11" fmla="*/ 46 h 76"/>
                <a:gd name="T12" fmla="*/ 36 w 50"/>
                <a:gd name="T13" fmla="*/ 2 h 76"/>
                <a:gd name="T14" fmla="*/ 40 w 50"/>
                <a:gd name="T15" fmla="*/ 1 h 76"/>
                <a:gd name="T16" fmla="*/ 42 w 50"/>
                <a:gd name="T17" fmla="*/ 4 h 76"/>
                <a:gd name="T18" fmla="*/ 42 w 50"/>
                <a:gd name="T19" fmla="*/ 45 h 76"/>
                <a:gd name="T20" fmla="*/ 47 w 50"/>
                <a:gd name="T21" fmla="*/ 45 h 76"/>
                <a:gd name="T22" fmla="*/ 50 w 50"/>
                <a:gd name="T23" fmla="*/ 49 h 76"/>
                <a:gd name="T24" fmla="*/ 47 w 50"/>
                <a:gd name="T25" fmla="*/ 52 h 76"/>
                <a:gd name="T26" fmla="*/ 42 w 50"/>
                <a:gd name="T27" fmla="*/ 52 h 76"/>
                <a:gd name="T28" fmla="*/ 42 w 50"/>
                <a:gd name="T29" fmla="*/ 73 h 76"/>
                <a:gd name="T30" fmla="*/ 38 w 50"/>
                <a:gd name="T31" fmla="*/ 76 h 76"/>
                <a:gd name="T32" fmla="*/ 11 w 50"/>
                <a:gd name="T33" fmla="*/ 45 h 76"/>
                <a:gd name="T34" fmla="*/ 35 w 50"/>
                <a:gd name="T35" fmla="*/ 45 h 76"/>
                <a:gd name="T36" fmla="*/ 35 w 50"/>
                <a:gd name="T37" fmla="*/ 15 h 76"/>
                <a:gd name="T38" fmla="*/ 11 w 50"/>
                <a:gd name="T39" fmla="*/ 4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76">
                  <a:moveTo>
                    <a:pt x="38" y="76"/>
                  </a:moveTo>
                  <a:cubicBezTo>
                    <a:pt x="36" y="76"/>
                    <a:pt x="35" y="75"/>
                    <a:pt x="35" y="73"/>
                  </a:cubicBezTo>
                  <a:cubicBezTo>
                    <a:pt x="35" y="52"/>
                    <a:pt x="35" y="52"/>
                    <a:pt x="35" y="52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2" y="52"/>
                    <a:pt x="1" y="51"/>
                    <a:pt x="0" y="50"/>
                  </a:cubicBezTo>
                  <a:cubicBezTo>
                    <a:pt x="0" y="49"/>
                    <a:pt x="0" y="47"/>
                    <a:pt x="1" y="46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1"/>
                    <a:pt x="38" y="0"/>
                    <a:pt x="40" y="1"/>
                  </a:cubicBezTo>
                  <a:cubicBezTo>
                    <a:pt x="41" y="1"/>
                    <a:pt x="42" y="3"/>
                    <a:pt x="42" y="4"/>
                  </a:cubicBezTo>
                  <a:cubicBezTo>
                    <a:pt x="42" y="45"/>
                    <a:pt x="42" y="45"/>
                    <a:pt x="42" y="45"/>
                  </a:cubicBezTo>
                  <a:cubicBezTo>
                    <a:pt x="47" y="45"/>
                    <a:pt x="47" y="45"/>
                    <a:pt x="47" y="45"/>
                  </a:cubicBezTo>
                  <a:cubicBezTo>
                    <a:pt x="49" y="45"/>
                    <a:pt x="50" y="47"/>
                    <a:pt x="50" y="49"/>
                  </a:cubicBezTo>
                  <a:cubicBezTo>
                    <a:pt x="50" y="51"/>
                    <a:pt x="49" y="52"/>
                    <a:pt x="47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2" y="75"/>
                    <a:pt x="40" y="76"/>
                    <a:pt x="38" y="76"/>
                  </a:cubicBezTo>
                  <a:close/>
                  <a:moveTo>
                    <a:pt x="11" y="45"/>
                  </a:moveTo>
                  <a:cubicBezTo>
                    <a:pt x="35" y="45"/>
                    <a:pt x="35" y="45"/>
                    <a:pt x="35" y="45"/>
                  </a:cubicBezTo>
                  <a:cubicBezTo>
                    <a:pt x="35" y="15"/>
                    <a:pt x="35" y="15"/>
                    <a:pt x="35" y="15"/>
                  </a:cubicBezTo>
                  <a:lnTo>
                    <a:pt x="11" y="4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2" name="Freeform 600">
              <a:extLst>
                <a:ext uri="{FF2B5EF4-FFF2-40B4-BE49-F238E27FC236}">
                  <a16:creationId xmlns:a16="http://schemas.microsoft.com/office/drawing/2014/main" id="{F002AF39-D7A7-CCD9-B5BB-37B83F8C24E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68134" y="3933659"/>
              <a:ext cx="593159" cy="345429"/>
            </a:xfrm>
            <a:custGeom>
              <a:avLst/>
              <a:gdLst>
                <a:gd name="T0" fmla="*/ 120 w 226"/>
                <a:gd name="T1" fmla="*/ 122 h 131"/>
                <a:gd name="T2" fmla="*/ 62 w 226"/>
                <a:gd name="T3" fmla="*/ 107 h 131"/>
                <a:gd name="T4" fmla="*/ 0 w 226"/>
                <a:gd name="T5" fmla="*/ 4 h 131"/>
                <a:gd name="T6" fmla="*/ 3 w 226"/>
                <a:gd name="T7" fmla="*/ 0 h 131"/>
                <a:gd name="T8" fmla="*/ 7 w 226"/>
                <a:gd name="T9" fmla="*/ 4 h 131"/>
                <a:gd name="T10" fmla="*/ 65 w 226"/>
                <a:gd name="T11" fmla="*/ 100 h 131"/>
                <a:gd name="T12" fmla="*/ 219 w 226"/>
                <a:gd name="T13" fmla="*/ 56 h 131"/>
                <a:gd name="T14" fmla="*/ 224 w 226"/>
                <a:gd name="T15" fmla="*/ 55 h 131"/>
                <a:gd name="T16" fmla="*/ 225 w 226"/>
                <a:gd name="T17" fmla="*/ 60 h 131"/>
                <a:gd name="T18" fmla="*/ 120 w 226"/>
                <a:gd name="T19" fmla="*/ 12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6" h="131">
                  <a:moveTo>
                    <a:pt x="120" y="122"/>
                  </a:moveTo>
                  <a:cubicBezTo>
                    <a:pt x="100" y="122"/>
                    <a:pt x="80" y="117"/>
                    <a:pt x="62" y="107"/>
                  </a:cubicBezTo>
                  <a:cubicBezTo>
                    <a:pt x="24" y="86"/>
                    <a:pt x="0" y="47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8" y="44"/>
                    <a:pt x="30" y="81"/>
                    <a:pt x="65" y="100"/>
                  </a:cubicBezTo>
                  <a:cubicBezTo>
                    <a:pt x="120" y="131"/>
                    <a:pt x="189" y="111"/>
                    <a:pt x="219" y="56"/>
                  </a:cubicBezTo>
                  <a:cubicBezTo>
                    <a:pt x="220" y="54"/>
                    <a:pt x="222" y="54"/>
                    <a:pt x="224" y="55"/>
                  </a:cubicBezTo>
                  <a:cubicBezTo>
                    <a:pt x="226" y="56"/>
                    <a:pt x="226" y="58"/>
                    <a:pt x="225" y="60"/>
                  </a:cubicBezTo>
                  <a:cubicBezTo>
                    <a:pt x="203" y="99"/>
                    <a:pt x="162" y="122"/>
                    <a:pt x="120" y="1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3" name="Freeform 601">
              <a:extLst>
                <a:ext uri="{FF2B5EF4-FFF2-40B4-BE49-F238E27FC236}">
                  <a16:creationId xmlns:a16="http://schemas.microsoft.com/office/drawing/2014/main" id="{F5CD928C-F7FA-2F98-6989-F1E17F16566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16983" y="3933659"/>
              <a:ext cx="122122" cy="76762"/>
            </a:xfrm>
            <a:custGeom>
              <a:avLst/>
              <a:gdLst>
                <a:gd name="T0" fmla="*/ 4 w 46"/>
                <a:gd name="T1" fmla="*/ 28 h 28"/>
                <a:gd name="T2" fmla="*/ 1 w 46"/>
                <a:gd name="T3" fmla="*/ 27 h 28"/>
                <a:gd name="T4" fmla="*/ 1 w 46"/>
                <a:gd name="T5" fmla="*/ 22 h 28"/>
                <a:gd name="T6" fmla="*/ 18 w 46"/>
                <a:gd name="T7" fmla="*/ 1 h 28"/>
                <a:gd name="T8" fmla="*/ 24 w 46"/>
                <a:gd name="T9" fmla="*/ 1 h 28"/>
                <a:gd name="T10" fmla="*/ 45 w 46"/>
                <a:gd name="T11" fmla="*/ 19 h 28"/>
                <a:gd name="T12" fmla="*/ 45 w 46"/>
                <a:gd name="T13" fmla="*/ 24 h 28"/>
                <a:gd name="T14" fmla="*/ 40 w 46"/>
                <a:gd name="T15" fmla="*/ 24 h 28"/>
                <a:gd name="T16" fmla="*/ 22 w 46"/>
                <a:gd name="T17" fmla="*/ 9 h 28"/>
                <a:gd name="T18" fmla="*/ 6 w 46"/>
                <a:gd name="T19" fmla="*/ 27 h 28"/>
                <a:gd name="T20" fmla="*/ 4 w 46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6" h="28">
                  <a:moveTo>
                    <a:pt x="4" y="28"/>
                  </a:moveTo>
                  <a:cubicBezTo>
                    <a:pt x="3" y="28"/>
                    <a:pt x="2" y="28"/>
                    <a:pt x="1" y="27"/>
                  </a:cubicBezTo>
                  <a:cubicBezTo>
                    <a:pt x="0" y="26"/>
                    <a:pt x="0" y="24"/>
                    <a:pt x="1" y="2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20" y="0"/>
                    <a:pt x="22" y="0"/>
                    <a:pt x="24" y="1"/>
                  </a:cubicBezTo>
                  <a:cubicBezTo>
                    <a:pt x="45" y="19"/>
                    <a:pt x="45" y="19"/>
                    <a:pt x="45" y="19"/>
                  </a:cubicBezTo>
                  <a:cubicBezTo>
                    <a:pt x="46" y="20"/>
                    <a:pt x="46" y="22"/>
                    <a:pt x="45" y="24"/>
                  </a:cubicBezTo>
                  <a:cubicBezTo>
                    <a:pt x="44" y="25"/>
                    <a:pt x="41" y="25"/>
                    <a:pt x="40" y="24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6" y="27"/>
                    <a:pt x="6" y="27"/>
                    <a:pt x="6" y="27"/>
                  </a:cubicBezTo>
                  <a:cubicBezTo>
                    <a:pt x="6" y="28"/>
                    <a:pt x="5" y="28"/>
                    <a:pt x="4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4" name="Freeform 602">
              <a:extLst>
                <a:ext uri="{FF2B5EF4-FFF2-40B4-BE49-F238E27FC236}">
                  <a16:creationId xmlns:a16="http://schemas.microsoft.com/office/drawing/2014/main" id="{8BD72D56-71BF-AED2-E633-57BFA92A94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33243" y="3577763"/>
              <a:ext cx="593159" cy="366364"/>
            </a:xfrm>
            <a:custGeom>
              <a:avLst/>
              <a:gdLst>
                <a:gd name="T0" fmla="*/ 223 w 226"/>
                <a:gd name="T1" fmla="*/ 139 h 139"/>
                <a:gd name="T2" fmla="*/ 219 w 226"/>
                <a:gd name="T3" fmla="*/ 135 h 139"/>
                <a:gd name="T4" fmla="*/ 161 w 226"/>
                <a:gd name="T5" fmla="*/ 38 h 139"/>
                <a:gd name="T6" fmla="*/ 7 w 226"/>
                <a:gd name="T7" fmla="*/ 83 h 139"/>
                <a:gd name="T8" fmla="*/ 2 w 226"/>
                <a:gd name="T9" fmla="*/ 84 h 139"/>
                <a:gd name="T10" fmla="*/ 1 w 226"/>
                <a:gd name="T11" fmla="*/ 79 h 139"/>
                <a:gd name="T12" fmla="*/ 164 w 226"/>
                <a:gd name="T13" fmla="*/ 32 h 139"/>
                <a:gd name="T14" fmla="*/ 226 w 226"/>
                <a:gd name="T15" fmla="*/ 135 h 139"/>
                <a:gd name="T16" fmla="*/ 223 w 226"/>
                <a:gd name="T17" fmla="*/ 139 h 139"/>
                <a:gd name="T18" fmla="*/ 223 w 226"/>
                <a:gd name="T19" fmla="*/ 139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6" h="139">
                  <a:moveTo>
                    <a:pt x="223" y="139"/>
                  </a:moveTo>
                  <a:cubicBezTo>
                    <a:pt x="221" y="139"/>
                    <a:pt x="219" y="137"/>
                    <a:pt x="219" y="135"/>
                  </a:cubicBezTo>
                  <a:cubicBezTo>
                    <a:pt x="218" y="95"/>
                    <a:pt x="196" y="58"/>
                    <a:pt x="161" y="38"/>
                  </a:cubicBezTo>
                  <a:cubicBezTo>
                    <a:pt x="106" y="8"/>
                    <a:pt x="37" y="28"/>
                    <a:pt x="7" y="83"/>
                  </a:cubicBezTo>
                  <a:cubicBezTo>
                    <a:pt x="6" y="85"/>
                    <a:pt x="4" y="85"/>
                    <a:pt x="2" y="84"/>
                  </a:cubicBezTo>
                  <a:cubicBezTo>
                    <a:pt x="0" y="83"/>
                    <a:pt x="0" y="81"/>
                    <a:pt x="1" y="79"/>
                  </a:cubicBezTo>
                  <a:cubicBezTo>
                    <a:pt x="33" y="21"/>
                    <a:pt x="106" y="0"/>
                    <a:pt x="164" y="32"/>
                  </a:cubicBezTo>
                  <a:cubicBezTo>
                    <a:pt x="201" y="53"/>
                    <a:pt x="225" y="92"/>
                    <a:pt x="226" y="135"/>
                  </a:cubicBezTo>
                  <a:cubicBezTo>
                    <a:pt x="226" y="137"/>
                    <a:pt x="225" y="139"/>
                    <a:pt x="223" y="139"/>
                  </a:cubicBezTo>
                  <a:cubicBezTo>
                    <a:pt x="223" y="139"/>
                    <a:pt x="223" y="139"/>
                    <a:pt x="223" y="1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5" name="Freeform 603">
              <a:extLst>
                <a:ext uri="{FF2B5EF4-FFF2-40B4-BE49-F238E27FC236}">
                  <a16:creationId xmlns:a16="http://schemas.microsoft.com/office/drawing/2014/main" id="{ED1E2A26-E446-FFE1-E5D5-D32D934CE0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13357" y="3867363"/>
              <a:ext cx="122122" cy="76762"/>
            </a:xfrm>
            <a:custGeom>
              <a:avLst/>
              <a:gdLst>
                <a:gd name="T0" fmla="*/ 25 w 46"/>
                <a:gd name="T1" fmla="*/ 29 h 29"/>
                <a:gd name="T2" fmla="*/ 22 w 46"/>
                <a:gd name="T3" fmla="*/ 28 h 29"/>
                <a:gd name="T4" fmla="*/ 1 w 46"/>
                <a:gd name="T5" fmla="*/ 10 h 29"/>
                <a:gd name="T6" fmla="*/ 1 w 46"/>
                <a:gd name="T7" fmla="*/ 5 h 29"/>
                <a:gd name="T8" fmla="*/ 6 w 46"/>
                <a:gd name="T9" fmla="*/ 5 h 29"/>
                <a:gd name="T10" fmla="*/ 24 w 46"/>
                <a:gd name="T11" fmla="*/ 20 h 29"/>
                <a:gd name="T12" fmla="*/ 39 w 46"/>
                <a:gd name="T13" fmla="*/ 2 h 29"/>
                <a:gd name="T14" fmla="*/ 44 w 46"/>
                <a:gd name="T15" fmla="*/ 1 h 29"/>
                <a:gd name="T16" fmla="*/ 45 w 46"/>
                <a:gd name="T17" fmla="*/ 7 h 29"/>
                <a:gd name="T18" fmla="*/ 27 w 46"/>
                <a:gd name="T19" fmla="*/ 28 h 29"/>
                <a:gd name="T20" fmla="*/ 25 w 46"/>
                <a:gd name="T21" fmla="*/ 29 h 29"/>
                <a:gd name="T22" fmla="*/ 25 w 46"/>
                <a:gd name="T2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29">
                  <a:moveTo>
                    <a:pt x="25" y="29"/>
                  </a:moveTo>
                  <a:cubicBezTo>
                    <a:pt x="24" y="29"/>
                    <a:pt x="23" y="29"/>
                    <a:pt x="22" y="28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0" y="9"/>
                    <a:pt x="0" y="7"/>
                    <a:pt x="1" y="5"/>
                  </a:cubicBezTo>
                  <a:cubicBezTo>
                    <a:pt x="2" y="4"/>
                    <a:pt x="4" y="4"/>
                    <a:pt x="6" y="5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41" y="0"/>
                    <a:pt x="43" y="0"/>
                    <a:pt x="44" y="1"/>
                  </a:cubicBezTo>
                  <a:cubicBezTo>
                    <a:pt x="46" y="3"/>
                    <a:pt x="46" y="5"/>
                    <a:pt x="45" y="7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28"/>
                    <a:pt x="26" y="29"/>
                    <a:pt x="25" y="29"/>
                  </a:cubicBezTo>
                  <a:cubicBezTo>
                    <a:pt x="25" y="29"/>
                    <a:pt x="25" y="29"/>
                    <a:pt x="2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7" name="Shape18_20200717_154439">
            <a:extLst>
              <a:ext uri="{FF2B5EF4-FFF2-40B4-BE49-F238E27FC236}">
                <a16:creationId xmlns:a16="http://schemas.microsoft.com/office/drawing/2014/main" id="{F43D22EB-D1F3-6D93-93F9-08E71C634D9A}"/>
              </a:ext>
            </a:extLst>
          </p:cNvPr>
          <p:cNvGrpSpPr>
            <a:grpSpLocks noChangeAspect="1"/>
          </p:cNvGrpSpPr>
          <p:nvPr/>
        </p:nvGrpSpPr>
        <p:grpSpPr>
          <a:xfrm>
            <a:off x="1814711" y="3852115"/>
            <a:ext cx="729238" cy="645496"/>
            <a:chOff x="-825440" y="4931562"/>
            <a:chExt cx="729238" cy="645496"/>
          </a:xfrm>
          <a:solidFill>
            <a:schemeClr val="accent1"/>
          </a:solidFill>
        </p:grpSpPr>
        <p:sp>
          <p:nvSpPr>
            <p:cNvPr id="112" name="Freeform 604">
              <a:extLst>
                <a:ext uri="{FF2B5EF4-FFF2-40B4-BE49-F238E27FC236}">
                  <a16:creationId xmlns:a16="http://schemas.microsoft.com/office/drawing/2014/main" id="{D3122750-395C-CE4F-56E0-1A09F66F4F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64936" y="5057172"/>
              <a:ext cx="411722" cy="411722"/>
            </a:xfrm>
            <a:custGeom>
              <a:avLst/>
              <a:gdLst>
                <a:gd name="T0" fmla="*/ 78 w 156"/>
                <a:gd name="T1" fmla="*/ 156 h 156"/>
                <a:gd name="T2" fmla="*/ 0 w 156"/>
                <a:gd name="T3" fmla="*/ 78 h 156"/>
                <a:gd name="T4" fmla="*/ 78 w 156"/>
                <a:gd name="T5" fmla="*/ 0 h 156"/>
                <a:gd name="T6" fmla="*/ 156 w 156"/>
                <a:gd name="T7" fmla="*/ 78 h 156"/>
                <a:gd name="T8" fmla="*/ 78 w 156"/>
                <a:gd name="T9" fmla="*/ 156 h 156"/>
                <a:gd name="T10" fmla="*/ 78 w 156"/>
                <a:gd name="T11" fmla="*/ 7 h 156"/>
                <a:gd name="T12" fmla="*/ 7 w 156"/>
                <a:gd name="T13" fmla="*/ 78 h 156"/>
                <a:gd name="T14" fmla="*/ 78 w 156"/>
                <a:gd name="T15" fmla="*/ 148 h 156"/>
                <a:gd name="T16" fmla="*/ 148 w 156"/>
                <a:gd name="T17" fmla="*/ 78 h 156"/>
                <a:gd name="T18" fmla="*/ 78 w 156"/>
                <a:gd name="T19" fmla="*/ 7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56">
                  <a:moveTo>
                    <a:pt x="78" y="156"/>
                  </a:moveTo>
                  <a:cubicBezTo>
                    <a:pt x="35" y="156"/>
                    <a:pt x="0" y="121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1" y="0"/>
                    <a:pt x="156" y="35"/>
                    <a:pt x="156" y="78"/>
                  </a:cubicBezTo>
                  <a:cubicBezTo>
                    <a:pt x="156" y="121"/>
                    <a:pt x="121" y="156"/>
                    <a:pt x="78" y="156"/>
                  </a:cubicBezTo>
                  <a:close/>
                  <a:moveTo>
                    <a:pt x="78" y="7"/>
                  </a:moveTo>
                  <a:cubicBezTo>
                    <a:pt x="39" y="7"/>
                    <a:pt x="7" y="39"/>
                    <a:pt x="7" y="78"/>
                  </a:cubicBezTo>
                  <a:cubicBezTo>
                    <a:pt x="7" y="117"/>
                    <a:pt x="39" y="148"/>
                    <a:pt x="78" y="148"/>
                  </a:cubicBezTo>
                  <a:cubicBezTo>
                    <a:pt x="117" y="148"/>
                    <a:pt x="148" y="117"/>
                    <a:pt x="148" y="78"/>
                  </a:cubicBezTo>
                  <a:cubicBezTo>
                    <a:pt x="148" y="39"/>
                    <a:pt x="117" y="7"/>
                    <a:pt x="7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605">
              <a:extLst>
                <a:ext uri="{FF2B5EF4-FFF2-40B4-BE49-F238E27FC236}">
                  <a16:creationId xmlns:a16="http://schemas.microsoft.com/office/drawing/2014/main" id="{49088F49-412E-5000-A9B5-7EEF38B9A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5057172"/>
              <a:ext cx="17447" cy="38382"/>
            </a:xfrm>
            <a:custGeom>
              <a:avLst/>
              <a:gdLst>
                <a:gd name="T0" fmla="*/ 4 w 7"/>
                <a:gd name="T1" fmla="*/ 15 h 15"/>
                <a:gd name="T2" fmla="*/ 0 w 7"/>
                <a:gd name="T3" fmla="*/ 12 h 15"/>
                <a:gd name="T4" fmla="*/ 0 w 7"/>
                <a:gd name="T5" fmla="*/ 3 h 15"/>
                <a:gd name="T6" fmla="*/ 4 w 7"/>
                <a:gd name="T7" fmla="*/ 0 h 15"/>
                <a:gd name="T8" fmla="*/ 7 w 7"/>
                <a:gd name="T9" fmla="*/ 3 h 15"/>
                <a:gd name="T10" fmla="*/ 7 w 7"/>
                <a:gd name="T11" fmla="*/ 12 h 15"/>
                <a:gd name="T12" fmla="*/ 4 w 7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5">
                  <a:moveTo>
                    <a:pt x="4" y="15"/>
                  </a:moveTo>
                  <a:cubicBezTo>
                    <a:pt x="2" y="15"/>
                    <a:pt x="0" y="14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7" y="14"/>
                    <a:pt x="6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606">
              <a:extLst>
                <a:ext uri="{FF2B5EF4-FFF2-40B4-BE49-F238E27FC236}">
                  <a16:creationId xmlns:a16="http://schemas.microsoft.com/office/drawing/2014/main" id="{5D964C5A-8623-2154-97BF-B7EA821C93F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0730" y="5081595"/>
              <a:ext cx="34892" cy="38382"/>
            </a:xfrm>
            <a:custGeom>
              <a:avLst/>
              <a:gdLst>
                <a:gd name="T0" fmla="*/ 9 w 13"/>
                <a:gd name="T1" fmla="*/ 15 h 15"/>
                <a:gd name="T2" fmla="*/ 6 w 13"/>
                <a:gd name="T3" fmla="*/ 13 h 15"/>
                <a:gd name="T4" fmla="*/ 1 w 13"/>
                <a:gd name="T5" fmla="*/ 6 h 15"/>
                <a:gd name="T6" fmla="*/ 3 w 13"/>
                <a:gd name="T7" fmla="*/ 1 h 15"/>
                <a:gd name="T8" fmla="*/ 8 w 13"/>
                <a:gd name="T9" fmla="*/ 2 h 15"/>
                <a:gd name="T10" fmla="*/ 12 w 13"/>
                <a:gd name="T11" fmla="*/ 10 h 15"/>
                <a:gd name="T12" fmla="*/ 10 w 13"/>
                <a:gd name="T13" fmla="*/ 15 h 15"/>
                <a:gd name="T14" fmla="*/ 9 w 13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5">
                  <a:moveTo>
                    <a:pt x="9" y="15"/>
                  </a:moveTo>
                  <a:cubicBezTo>
                    <a:pt x="7" y="15"/>
                    <a:pt x="6" y="15"/>
                    <a:pt x="6" y="13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7" y="1"/>
                    <a:pt x="8" y="2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3" y="11"/>
                    <a:pt x="12" y="14"/>
                    <a:pt x="10" y="15"/>
                  </a:cubicBezTo>
                  <a:cubicBezTo>
                    <a:pt x="10" y="15"/>
                    <a:pt x="9" y="15"/>
                    <a:pt x="9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608">
              <a:extLst>
                <a:ext uri="{FF2B5EF4-FFF2-40B4-BE49-F238E27FC236}">
                  <a16:creationId xmlns:a16="http://schemas.microsoft.com/office/drawing/2014/main" id="{4CB65932-9AD8-142A-C7C1-873268779AB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0513" y="5151379"/>
              <a:ext cx="41870" cy="31404"/>
            </a:xfrm>
            <a:custGeom>
              <a:avLst/>
              <a:gdLst>
                <a:gd name="T0" fmla="*/ 12 w 16"/>
                <a:gd name="T1" fmla="*/ 12 h 12"/>
                <a:gd name="T2" fmla="*/ 10 w 16"/>
                <a:gd name="T3" fmla="*/ 12 h 12"/>
                <a:gd name="T4" fmla="*/ 2 w 16"/>
                <a:gd name="T5" fmla="*/ 8 h 12"/>
                <a:gd name="T6" fmla="*/ 1 w 16"/>
                <a:gd name="T7" fmla="*/ 3 h 12"/>
                <a:gd name="T8" fmla="*/ 6 w 16"/>
                <a:gd name="T9" fmla="*/ 1 h 12"/>
                <a:gd name="T10" fmla="*/ 13 w 16"/>
                <a:gd name="T11" fmla="*/ 6 h 12"/>
                <a:gd name="T12" fmla="*/ 15 w 16"/>
                <a:gd name="T13" fmla="*/ 10 h 12"/>
                <a:gd name="T14" fmla="*/ 12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12" y="12"/>
                  </a:moveTo>
                  <a:cubicBezTo>
                    <a:pt x="11" y="12"/>
                    <a:pt x="10" y="12"/>
                    <a:pt x="10" y="12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1" y="7"/>
                    <a:pt x="0" y="4"/>
                    <a:pt x="1" y="3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5" y="7"/>
                    <a:pt x="16" y="9"/>
                    <a:pt x="15" y="10"/>
                  </a:cubicBezTo>
                  <a:cubicBezTo>
                    <a:pt x="14" y="12"/>
                    <a:pt x="13" y="12"/>
                    <a:pt x="1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609">
              <a:extLst>
                <a:ext uri="{FF2B5EF4-FFF2-40B4-BE49-F238E27FC236}">
                  <a16:creationId xmlns:a16="http://schemas.microsoft.com/office/drawing/2014/main" id="{10ABA6C8-E1F0-BB46-3643-7D5A1F122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4938" y="5252566"/>
              <a:ext cx="38382" cy="17447"/>
            </a:xfrm>
            <a:custGeom>
              <a:avLst/>
              <a:gdLst>
                <a:gd name="T0" fmla="*/ 12 w 15"/>
                <a:gd name="T1" fmla="*/ 7 h 7"/>
                <a:gd name="T2" fmla="*/ 3 w 15"/>
                <a:gd name="T3" fmla="*/ 7 h 7"/>
                <a:gd name="T4" fmla="*/ 0 w 15"/>
                <a:gd name="T5" fmla="*/ 4 h 7"/>
                <a:gd name="T6" fmla="*/ 3 w 15"/>
                <a:gd name="T7" fmla="*/ 0 h 7"/>
                <a:gd name="T8" fmla="*/ 12 w 15"/>
                <a:gd name="T9" fmla="*/ 0 h 7"/>
                <a:gd name="T10" fmla="*/ 15 w 15"/>
                <a:gd name="T11" fmla="*/ 4 h 7"/>
                <a:gd name="T12" fmla="*/ 12 w 15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7">
                  <a:moveTo>
                    <a:pt x="12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5" y="2"/>
                    <a:pt x="15" y="4"/>
                  </a:cubicBezTo>
                  <a:cubicBezTo>
                    <a:pt x="15" y="6"/>
                    <a:pt x="14" y="7"/>
                    <a:pt x="1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610">
              <a:extLst>
                <a:ext uri="{FF2B5EF4-FFF2-40B4-BE49-F238E27FC236}">
                  <a16:creationId xmlns:a16="http://schemas.microsoft.com/office/drawing/2014/main" id="{DA659F4E-1AE4-E442-9153-166DA8F3E3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0513" y="5336306"/>
              <a:ext cx="41870" cy="31404"/>
            </a:xfrm>
            <a:custGeom>
              <a:avLst/>
              <a:gdLst>
                <a:gd name="T0" fmla="*/ 4 w 16"/>
                <a:gd name="T1" fmla="*/ 12 h 12"/>
                <a:gd name="T2" fmla="*/ 1 w 16"/>
                <a:gd name="T3" fmla="*/ 11 h 12"/>
                <a:gd name="T4" fmla="*/ 2 w 16"/>
                <a:gd name="T5" fmla="*/ 6 h 12"/>
                <a:gd name="T6" fmla="*/ 10 w 16"/>
                <a:gd name="T7" fmla="*/ 1 h 12"/>
                <a:gd name="T8" fmla="*/ 15 w 16"/>
                <a:gd name="T9" fmla="*/ 3 h 12"/>
                <a:gd name="T10" fmla="*/ 13 w 16"/>
                <a:gd name="T11" fmla="*/ 8 h 12"/>
                <a:gd name="T12" fmla="*/ 6 w 16"/>
                <a:gd name="T13" fmla="*/ 12 h 12"/>
                <a:gd name="T14" fmla="*/ 4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4" y="12"/>
                  </a:moveTo>
                  <a:cubicBezTo>
                    <a:pt x="3" y="12"/>
                    <a:pt x="2" y="12"/>
                    <a:pt x="1" y="11"/>
                  </a:cubicBezTo>
                  <a:cubicBezTo>
                    <a:pt x="0" y="9"/>
                    <a:pt x="1" y="7"/>
                    <a:pt x="2" y="6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1" y="0"/>
                    <a:pt x="14" y="1"/>
                    <a:pt x="15" y="3"/>
                  </a:cubicBezTo>
                  <a:cubicBezTo>
                    <a:pt x="16" y="4"/>
                    <a:pt x="15" y="7"/>
                    <a:pt x="13" y="8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5" y="12"/>
                    <a:pt x="5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8" name="Freeform 611">
              <a:extLst>
                <a:ext uri="{FF2B5EF4-FFF2-40B4-BE49-F238E27FC236}">
                  <a16:creationId xmlns:a16="http://schemas.microsoft.com/office/drawing/2014/main" id="{4840C178-BCD3-3F47-61D8-B45D475E3C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0730" y="5399111"/>
              <a:ext cx="34892" cy="41870"/>
            </a:xfrm>
            <a:custGeom>
              <a:avLst/>
              <a:gdLst>
                <a:gd name="T0" fmla="*/ 4 w 13"/>
                <a:gd name="T1" fmla="*/ 16 h 16"/>
                <a:gd name="T2" fmla="*/ 3 w 13"/>
                <a:gd name="T3" fmla="*/ 15 h 16"/>
                <a:gd name="T4" fmla="*/ 1 w 13"/>
                <a:gd name="T5" fmla="*/ 10 h 16"/>
                <a:gd name="T6" fmla="*/ 6 w 13"/>
                <a:gd name="T7" fmla="*/ 3 h 16"/>
                <a:gd name="T8" fmla="*/ 10 w 13"/>
                <a:gd name="T9" fmla="*/ 1 h 16"/>
                <a:gd name="T10" fmla="*/ 12 w 13"/>
                <a:gd name="T11" fmla="*/ 6 h 16"/>
                <a:gd name="T12" fmla="*/ 8 w 13"/>
                <a:gd name="T13" fmla="*/ 14 h 16"/>
                <a:gd name="T14" fmla="*/ 4 w 13"/>
                <a:gd name="T1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6">
                  <a:moveTo>
                    <a:pt x="4" y="16"/>
                  </a:moveTo>
                  <a:cubicBezTo>
                    <a:pt x="4" y="16"/>
                    <a:pt x="3" y="15"/>
                    <a:pt x="3" y="15"/>
                  </a:cubicBezTo>
                  <a:cubicBezTo>
                    <a:pt x="1" y="14"/>
                    <a:pt x="0" y="12"/>
                    <a:pt x="1" y="1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1"/>
                    <a:pt x="9" y="0"/>
                    <a:pt x="10" y="1"/>
                  </a:cubicBezTo>
                  <a:cubicBezTo>
                    <a:pt x="12" y="2"/>
                    <a:pt x="13" y="5"/>
                    <a:pt x="12" y="6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7" y="15"/>
                    <a:pt x="6" y="16"/>
                    <a:pt x="4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9" name="Freeform 612">
              <a:extLst>
                <a:ext uri="{FF2B5EF4-FFF2-40B4-BE49-F238E27FC236}">
                  <a16:creationId xmlns:a16="http://schemas.microsoft.com/office/drawing/2014/main" id="{23B8787B-B6A5-30F2-F4A3-422DC9D0F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5" y="5423534"/>
              <a:ext cx="17447" cy="45360"/>
            </a:xfrm>
            <a:custGeom>
              <a:avLst/>
              <a:gdLst>
                <a:gd name="T0" fmla="*/ 4 w 7"/>
                <a:gd name="T1" fmla="*/ 16 h 16"/>
                <a:gd name="T2" fmla="*/ 0 w 7"/>
                <a:gd name="T3" fmla="*/ 12 h 16"/>
                <a:gd name="T4" fmla="*/ 0 w 7"/>
                <a:gd name="T5" fmla="*/ 3 h 16"/>
                <a:gd name="T6" fmla="*/ 4 w 7"/>
                <a:gd name="T7" fmla="*/ 0 h 16"/>
                <a:gd name="T8" fmla="*/ 7 w 7"/>
                <a:gd name="T9" fmla="*/ 3 h 16"/>
                <a:gd name="T10" fmla="*/ 7 w 7"/>
                <a:gd name="T11" fmla="*/ 12 h 16"/>
                <a:gd name="T12" fmla="*/ 4 w 7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6">
                  <a:moveTo>
                    <a:pt x="4" y="16"/>
                  </a:moveTo>
                  <a:cubicBezTo>
                    <a:pt x="2" y="16"/>
                    <a:pt x="0" y="14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7" y="14"/>
                    <a:pt x="6" y="16"/>
                    <a:pt x="4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0" name="Freeform 613">
              <a:extLst>
                <a:ext uri="{FF2B5EF4-FFF2-40B4-BE49-F238E27FC236}">
                  <a16:creationId xmlns:a16="http://schemas.microsoft.com/office/drawing/2014/main" id="{8245446A-3504-7D6D-118D-B07C907BE77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5804" y="5399111"/>
              <a:ext cx="34892" cy="41870"/>
            </a:xfrm>
            <a:custGeom>
              <a:avLst/>
              <a:gdLst>
                <a:gd name="T0" fmla="*/ 9 w 13"/>
                <a:gd name="T1" fmla="*/ 16 h 16"/>
                <a:gd name="T2" fmla="*/ 6 w 13"/>
                <a:gd name="T3" fmla="*/ 14 h 16"/>
                <a:gd name="T4" fmla="*/ 1 w 13"/>
                <a:gd name="T5" fmla="*/ 6 h 16"/>
                <a:gd name="T6" fmla="*/ 3 w 13"/>
                <a:gd name="T7" fmla="*/ 1 h 16"/>
                <a:gd name="T8" fmla="*/ 8 w 13"/>
                <a:gd name="T9" fmla="*/ 3 h 16"/>
                <a:gd name="T10" fmla="*/ 12 w 13"/>
                <a:gd name="T11" fmla="*/ 10 h 16"/>
                <a:gd name="T12" fmla="*/ 11 w 13"/>
                <a:gd name="T13" fmla="*/ 15 h 16"/>
                <a:gd name="T14" fmla="*/ 9 w 13"/>
                <a:gd name="T1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6">
                  <a:moveTo>
                    <a:pt x="9" y="16"/>
                  </a:moveTo>
                  <a:cubicBezTo>
                    <a:pt x="7" y="16"/>
                    <a:pt x="6" y="15"/>
                    <a:pt x="6" y="14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4" y="0"/>
                    <a:pt x="7" y="1"/>
                    <a:pt x="8" y="3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3" y="12"/>
                    <a:pt x="12" y="14"/>
                    <a:pt x="11" y="15"/>
                  </a:cubicBezTo>
                  <a:cubicBezTo>
                    <a:pt x="10" y="15"/>
                    <a:pt x="9" y="16"/>
                    <a:pt x="9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614">
              <a:extLst>
                <a:ext uri="{FF2B5EF4-FFF2-40B4-BE49-F238E27FC236}">
                  <a16:creationId xmlns:a16="http://schemas.microsoft.com/office/drawing/2014/main" id="{921FFCDF-87CB-0DF1-2CB8-78C0CE00538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2999" y="5336306"/>
              <a:ext cx="41870" cy="31404"/>
            </a:xfrm>
            <a:custGeom>
              <a:avLst/>
              <a:gdLst>
                <a:gd name="T0" fmla="*/ 12 w 16"/>
                <a:gd name="T1" fmla="*/ 12 h 12"/>
                <a:gd name="T2" fmla="*/ 10 w 16"/>
                <a:gd name="T3" fmla="*/ 12 h 12"/>
                <a:gd name="T4" fmla="*/ 3 w 16"/>
                <a:gd name="T5" fmla="*/ 8 h 12"/>
                <a:gd name="T6" fmla="*/ 1 w 16"/>
                <a:gd name="T7" fmla="*/ 3 h 12"/>
                <a:gd name="T8" fmla="*/ 6 w 16"/>
                <a:gd name="T9" fmla="*/ 1 h 12"/>
                <a:gd name="T10" fmla="*/ 14 w 16"/>
                <a:gd name="T11" fmla="*/ 6 h 12"/>
                <a:gd name="T12" fmla="*/ 15 w 16"/>
                <a:gd name="T13" fmla="*/ 11 h 12"/>
                <a:gd name="T14" fmla="*/ 12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12" y="12"/>
                  </a:moveTo>
                  <a:cubicBezTo>
                    <a:pt x="11" y="12"/>
                    <a:pt x="11" y="12"/>
                    <a:pt x="10" y="12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7"/>
                    <a:pt x="0" y="4"/>
                    <a:pt x="1" y="3"/>
                  </a:cubicBezTo>
                  <a:cubicBezTo>
                    <a:pt x="2" y="1"/>
                    <a:pt x="5" y="0"/>
                    <a:pt x="6" y="1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5" y="7"/>
                    <a:pt x="16" y="9"/>
                    <a:pt x="15" y="11"/>
                  </a:cubicBezTo>
                  <a:cubicBezTo>
                    <a:pt x="14" y="12"/>
                    <a:pt x="13" y="12"/>
                    <a:pt x="1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2" name="Freeform 615">
              <a:extLst>
                <a:ext uri="{FF2B5EF4-FFF2-40B4-BE49-F238E27FC236}">
                  <a16:creationId xmlns:a16="http://schemas.microsoft.com/office/drawing/2014/main" id="{5464D2C0-EC2B-CBD8-D19D-13397B5E2B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5086" y="5252566"/>
              <a:ext cx="41870" cy="17447"/>
            </a:xfrm>
            <a:custGeom>
              <a:avLst/>
              <a:gdLst>
                <a:gd name="T0" fmla="*/ 12 w 16"/>
                <a:gd name="T1" fmla="*/ 7 h 7"/>
                <a:gd name="T2" fmla="*/ 3 w 16"/>
                <a:gd name="T3" fmla="*/ 7 h 7"/>
                <a:gd name="T4" fmla="*/ 0 w 16"/>
                <a:gd name="T5" fmla="*/ 4 h 7"/>
                <a:gd name="T6" fmla="*/ 3 w 16"/>
                <a:gd name="T7" fmla="*/ 0 h 7"/>
                <a:gd name="T8" fmla="*/ 12 w 16"/>
                <a:gd name="T9" fmla="*/ 0 h 7"/>
                <a:gd name="T10" fmla="*/ 16 w 16"/>
                <a:gd name="T11" fmla="*/ 4 h 7"/>
                <a:gd name="T12" fmla="*/ 12 w 1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7">
                  <a:moveTo>
                    <a:pt x="12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6" y="2"/>
                    <a:pt x="16" y="4"/>
                  </a:cubicBezTo>
                  <a:cubicBezTo>
                    <a:pt x="16" y="6"/>
                    <a:pt x="14" y="7"/>
                    <a:pt x="1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616">
              <a:extLst>
                <a:ext uri="{FF2B5EF4-FFF2-40B4-BE49-F238E27FC236}">
                  <a16:creationId xmlns:a16="http://schemas.microsoft.com/office/drawing/2014/main" id="{EBAE047E-449C-A447-FB2F-BF2ECD44F2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2999" y="5151379"/>
              <a:ext cx="41870" cy="31404"/>
            </a:xfrm>
            <a:custGeom>
              <a:avLst/>
              <a:gdLst>
                <a:gd name="T0" fmla="*/ 5 w 16"/>
                <a:gd name="T1" fmla="*/ 12 h 12"/>
                <a:gd name="T2" fmla="*/ 1 w 16"/>
                <a:gd name="T3" fmla="*/ 10 h 12"/>
                <a:gd name="T4" fmla="*/ 3 w 16"/>
                <a:gd name="T5" fmla="*/ 6 h 12"/>
                <a:gd name="T6" fmla="*/ 10 w 16"/>
                <a:gd name="T7" fmla="*/ 1 h 12"/>
                <a:gd name="T8" fmla="*/ 15 w 16"/>
                <a:gd name="T9" fmla="*/ 3 h 12"/>
                <a:gd name="T10" fmla="*/ 14 w 16"/>
                <a:gd name="T11" fmla="*/ 8 h 12"/>
                <a:gd name="T12" fmla="*/ 6 w 16"/>
                <a:gd name="T13" fmla="*/ 12 h 12"/>
                <a:gd name="T14" fmla="*/ 5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5" y="12"/>
                  </a:moveTo>
                  <a:cubicBezTo>
                    <a:pt x="3" y="12"/>
                    <a:pt x="2" y="12"/>
                    <a:pt x="1" y="10"/>
                  </a:cubicBezTo>
                  <a:cubicBezTo>
                    <a:pt x="0" y="9"/>
                    <a:pt x="1" y="7"/>
                    <a:pt x="3" y="6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2" y="0"/>
                    <a:pt x="14" y="1"/>
                    <a:pt x="15" y="3"/>
                  </a:cubicBezTo>
                  <a:cubicBezTo>
                    <a:pt x="16" y="4"/>
                    <a:pt x="15" y="7"/>
                    <a:pt x="14" y="8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2"/>
                    <a:pt x="5" y="12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4" name="Freeform 617">
              <a:extLst>
                <a:ext uri="{FF2B5EF4-FFF2-40B4-BE49-F238E27FC236}">
                  <a16:creationId xmlns:a16="http://schemas.microsoft.com/office/drawing/2014/main" id="{7492F3FA-687F-3E20-0303-53A3FD082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5804" y="5081595"/>
              <a:ext cx="34892" cy="38382"/>
            </a:xfrm>
            <a:custGeom>
              <a:avLst/>
              <a:gdLst>
                <a:gd name="T0" fmla="*/ 4 w 13"/>
                <a:gd name="T1" fmla="*/ 15 h 15"/>
                <a:gd name="T2" fmla="*/ 3 w 13"/>
                <a:gd name="T3" fmla="*/ 15 h 15"/>
                <a:gd name="T4" fmla="*/ 1 w 13"/>
                <a:gd name="T5" fmla="*/ 10 h 15"/>
                <a:gd name="T6" fmla="*/ 6 w 13"/>
                <a:gd name="T7" fmla="*/ 2 h 15"/>
                <a:gd name="T8" fmla="*/ 11 w 13"/>
                <a:gd name="T9" fmla="*/ 1 h 15"/>
                <a:gd name="T10" fmla="*/ 12 w 13"/>
                <a:gd name="T11" fmla="*/ 6 h 15"/>
                <a:gd name="T12" fmla="*/ 8 w 13"/>
                <a:gd name="T13" fmla="*/ 13 h 15"/>
                <a:gd name="T14" fmla="*/ 4 w 13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5">
                  <a:moveTo>
                    <a:pt x="4" y="15"/>
                  </a:moveTo>
                  <a:cubicBezTo>
                    <a:pt x="4" y="15"/>
                    <a:pt x="3" y="15"/>
                    <a:pt x="3" y="15"/>
                  </a:cubicBezTo>
                  <a:cubicBezTo>
                    <a:pt x="1" y="14"/>
                    <a:pt x="0" y="11"/>
                    <a:pt x="1" y="10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7" y="1"/>
                    <a:pt x="9" y="0"/>
                    <a:pt x="11" y="1"/>
                  </a:cubicBezTo>
                  <a:cubicBezTo>
                    <a:pt x="12" y="2"/>
                    <a:pt x="13" y="4"/>
                    <a:pt x="12" y="6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7" y="15"/>
                    <a:pt x="6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618">
              <a:extLst>
                <a:ext uri="{FF2B5EF4-FFF2-40B4-BE49-F238E27FC236}">
                  <a16:creationId xmlns:a16="http://schemas.microsoft.com/office/drawing/2014/main" id="{FFB6593E-3A43-7DAD-156F-D9923E5293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5" y="5123466"/>
              <a:ext cx="66295" cy="177949"/>
            </a:xfrm>
            <a:custGeom>
              <a:avLst/>
              <a:gdLst>
                <a:gd name="T0" fmla="*/ 21 w 25"/>
                <a:gd name="T1" fmla="*/ 67 h 67"/>
                <a:gd name="T2" fmla="*/ 19 w 25"/>
                <a:gd name="T3" fmla="*/ 66 h 67"/>
                <a:gd name="T4" fmla="*/ 2 w 25"/>
                <a:gd name="T5" fmla="*/ 55 h 67"/>
                <a:gd name="T6" fmla="*/ 0 w 25"/>
                <a:gd name="T7" fmla="*/ 52 h 67"/>
                <a:gd name="T8" fmla="*/ 0 w 25"/>
                <a:gd name="T9" fmla="*/ 4 h 67"/>
                <a:gd name="T10" fmla="*/ 4 w 25"/>
                <a:gd name="T11" fmla="*/ 0 h 67"/>
                <a:gd name="T12" fmla="*/ 7 w 25"/>
                <a:gd name="T13" fmla="*/ 4 h 67"/>
                <a:gd name="T14" fmla="*/ 7 w 25"/>
                <a:gd name="T15" fmla="*/ 50 h 67"/>
                <a:gd name="T16" fmla="*/ 23 w 25"/>
                <a:gd name="T17" fmla="*/ 60 h 67"/>
                <a:gd name="T18" fmla="*/ 24 w 25"/>
                <a:gd name="T19" fmla="*/ 65 h 67"/>
                <a:gd name="T20" fmla="*/ 21 w 25"/>
                <a:gd name="T21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67">
                  <a:moveTo>
                    <a:pt x="21" y="67"/>
                  </a:moveTo>
                  <a:cubicBezTo>
                    <a:pt x="21" y="67"/>
                    <a:pt x="20" y="67"/>
                    <a:pt x="19" y="66"/>
                  </a:cubicBezTo>
                  <a:cubicBezTo>
                    <a:pt x="2" y="55"/>
                    <a:pt x="2" y="55"/>
                    <a:pt x="2" y="55"/>
                  </a:cubicBezTo>
                  <a:cubicBezTo>
                    <a:pt x="1" y="54"/>
                    <a:pt x="0" y="53"/>
                    <a:pt x="0" y="5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23" y="60"/>
                    <a:pt x="23" y="60"/>
                    <a:pt x="23" y="60"/>
                  </a:cubicBezTo>
                  <a:cubicBezTo>
                    <a:pt x="25" y="61"/>
                    <a:pt x="25" y="64"/>
                    <a:pt x="24" y="65"/>
                  </a:cubicBezTo>
                  <a:cubicBezTo>
                    <a:pt x="24" y="66"/>
                    <a:pt x="22" y="67"/>
                    <a:pt x="21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619">
              <a:extLst>
                <a:ext uri="{FF2B5EF4-FFF2-40B4-BE49-F238E27FC236}">
                  <a16:creationId xmlns:a16="http://schemas.microsoft.com/office/drawing/2014/main" id="{C20BC979-0943-54AA-E5D0-0295DFB405A3}"/>
                </a:ext>
              </a:extLst>
            </p:cNvPr>
            <p:cNvSpPr>
              <a:spLocks/>
            </p:cNvSpPr>
            <p:nvPr/>
          </p:nvSpPr>
          <p:spPr bwMode="auto">
            <a:xfrm>
              <a:off x="-776592" y="5256054"/>
              <a:ext cx="596650" cy="321004"/>
            </a:xfrm>
            <a:custGeom>
              <a:avLst/>
              <a:gdLst>
                <a:gd name="T0" fmla="*/ 120 w 227"/>
                <a:gd name="T1" fmla="*/ 122 h 122"/>
                <a:gd name="T2" fmla="*/ 62 w 227"/>
                <a:gd name="T3" fmla="*/ 107 h 122"/>
                <a:gd name="T4" fmla="*/ 0 w 227"/>
                <a:gd name="T5" fmla="*/ 4 h 122"/>
                <a:gd name="T6" fmla="*/ 4 w 227"/>
                <a:gd name="T7" fmla="*/ 0 h 122"/>
                <a:gd name="T8" fmla="*/ 7 w 227"/>
                <a:gd name="T9" fmla="*/ 4 h 122"/>
                <a:gd name="T10" fmla="*/ 66 w 227"/>
                <a:gd name="T11" fmla="*/ 101 h 122"/>
                <a:gd name="T12" fmla="*/ 152 w 227"/>
                <a:gd name="T13" fmla="*/ 110 h 122"/>
                <a:gd name="T14" fmla="*/ 220 w 227"/>
                <a:gd name="T15" fmla="*/ 56 h 122"/>
                <a:gd name="T16" fmla="*/ 224 w 227"/>
                <a:gd name="T17" fmla="*/ 55 h 122"/>
                <a:gd name="T18" fmla="*/ 226 w 227"/>
                <a:gd name="T19" fmla="*/ 60 h 122"/>
                <a:gd name="T20" fmla="*/ 154 w 227"/>
                <a:gd name="T21" fmla="*/ 117 h 122"/>
                <a:gd name="T22" fmla="*/ 120 w 227"/>
                <a:gd name="T23" fmla="*/ 122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7" h="122">
                  <a:moveTo>
                    <a:pt x="120" y="122"/>
                  </a:moveTo>
                  <a:cubicBezTo>
                    <a:pt x="100" y="122"/>
                    <a:pt x="80" y="117"/>
                    <a:pt x="62" y="107"/>
                  </a:cubicBezTo>
                  <a:cubicBezTo>
                    <a:pt x="25" y="86"/>
                    <a:pt x="1" y="4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8" y="44"/>
                    <a:pt x="31" y="81"/>
                    <a:pt x="66" y="101"/>
                  </a:cubicBezTo>
                  <a:cubicBezTo>
                    <a:pt x="92" y="115"/>
                    <a:pt x="123" y="119"/>
                    <a:pt x="152" y="110"/>
                  </a:cubicBezTo>
                  <a:cubicBezTo>
                    <a:pt x="181" y="102"/>
                    <a:pt x="205" y="83"/>
                    <a:pt x="220" y="56"/>
                  </a:cubicBezTo>
                  <a:cubicBezTo>
                    <a:pt x="221" y="54"/>
                    <a:pt x="223" y="54"/>
                    <a:pt x="224" y="55"/>
                  </a:cubicBezTo>
                  <a:cubicBezTo>
                    <a:pt x="226" y="56"/>
                    <a:pt x="227" y="58"/>
                    <a:pt x="226" y="60"/>
                  </a:cubicBezTo>
                  <a:cubicBezTo>
                    <a:pt x="210" y="88"/>
                    <a:pt x="185" y="108"/>
                    <a:pt x="154" y="117"/>
                  </a:cubicBezTo>
                  <a:cubicBezTo>
                    <a:pt x="143" y="120"/>
                    <a:pt x="132" y="122"/>
                    <a:pt x="120" y="1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7" name="Freeform 620">
              <a:extLst>
                <a:ext uri="{FF2B5EF4-FFF2-40B4-BE49-F238E27FC236}">
                  <a16:creationId xmlns:a16="http://schemas.microsoft.com/office/drawing/2014/main" id="{220AE70D-BC11-B059-AD37-6844DF1F3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5440" y="5256054"/>
              <a:ext cx="125610" cy="73274"/>
            </a:xfrm>
            <a:custGeom>
              <a:avLst/>
              <a:gdLst>
                <a:gd name="T0" fmla="*/ 4 w 47"/>
                <a:gd name="T1" fmla="*/ 28 h 28"/>
                <a:gd name="T2" fmla="*/ 2 w 47"/>
                <a:gd name="T3" fmla="*/ 28 h 28"/>
                <a:gd name="T4" fmla="*/ 2 w 47"/>
                <a:gd name="T5" fmla="*/ 22 h 28"/>
                <a:gd name="T6" fmla="*/ 19 w 47"/>
                <a:gd name="T7" fmla="*/ 1 h 28"/>
                <a:gd name="T8" fmla="*/ 22 w 47"/>
                <a:gd name="T9" fmla="*/ 0 h 28"/>
                <a:gd name="T10" fmla="*/ 24 w 47"/>
                <a:gd name="T11" fmla="*/ 1 h 28"/>
                <a:gd name="T12" fmla="*/ 45 w 47"/>
                <a:gd name="T13" fmla="*/ 19 h 28"/>
                <a:gd name="T14" fmla="*/ 46 w 47"/>
                <a:gd name="T15" fmla="*/ 24 h 28"/>
                <a:gd name="T16" fmla="*/ 41 w 47"/>
                <a:gd name="T17" fmla="*/ 24 h 28"/>
                <a:gd name="T18" fmla="*/ 22 w 47"/>
                <a:gd name="T19" fmla="*/ 9 h 28"/>
                <a:gd name="T20" fmla="*/ 7 w 47"/>
                <a:gd name="T21" fmla="*/ 27 h 28"/>
                <a:gd name="T22" fmla="*/ 4 w 47"/>
                <a:gd name="T2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28">
                  <a:moveTo>
                    <a:pt x="4" y="28"/>
                  </a:moveTo>
                  <a:cubicBezTo>
                    <a:pt x="3" y="28"/>
                    <a:pt x="3" y="28"/>
                    <a:pt x="2" y="28"/>
                  </a:cubicBezTo>
                  <a:cubicBezTo>
                    <a:pt x="0" y="26"/>
                    <a:pt x="0" y="24"/>
                    <a:pt x="2" y="22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20" y="1"/>
                    <a:pt x="21" y="0"/>
                    <a:pt x="22" y="0"/>
                  </a:cubicBezTo>
                  <a:cubicBezTo>
                    <a:pt x="23" y="0"/>
                    <a:pt x="23" y="0"/>
                    <a:pt x="24" y="1"/>
                  </a:cubicBezTo>
                  <a:cubicBezTo>
                    <a:pt x="45" y="19"/>
                    <a:pt x="45" y="19"/>
                    <a:pt x="45" y="19"/>
                  </a:cubicBezTo>
                  <a:cubicBezTo>
                    <a:pt x="47" y="20"/>
                    <a:pt x="47" y="22"/>
                    <a:pt x="46" y="24"/>
                  </a:cubicBezTo>
                  <a:cubicBezTo>
                    <a:pt x="44" y="25"/>
                    <a:pt x="42" y="25"/>
                    <a:pt x="41" y="24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6" y="28"/>
                    <a:pt x="5" y="28"/>
                    <a:pt x="4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8" name="Freeform 621">
              <a:extLst>
                <a:ext uri="{FF2B5EF4-FFF2-40B4-BE49-F238E27FC236}">
                  <a16:creationId xmlns:a16="http://schemas.microsoft.com/office/drawing/2014/main" id="{83997DC9-D7E9-39E9-1C32-8012F61671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1700" y="4931562"/>
              <a:ext cx="596650" cy="331473"/>
            </a:xfrm>
            <a:custGeom>
              <a:avLst/>
              <a:gdLst>
                <a:gd name="T0" fmla="*/ 223 w 227"/>
                <a:gd name="T1" fmla="*/ 126 h 126"/>
                <a:gd name="T2" fmla="*/ 220 w 227"/>
                <a:gd name="T3" fmla="*/ 122 h 126"/>
                <a:gd name="T4" fmla="*/ 161 w 227"/>
                <a:gd name="T5" fmla="*/ 26 h 126"/>
                <a:gd name="T6" fmla="*/ 75 w 227"/>
                <a:gd name="T7" fmla="*/ 16 h 126"/>
                <a:gd name="T8" fmla="*/ 8 w 227"/>
                <a:gd name="T9" fmla="*/ 70 h 126"/>
                <a:gd name="T10" fmla="*/ 3 w 227"/>
                <a:gd name="T11" fmla="*/ 71 h 126"/>
                <a:gd name="T12" fmla="*/ 1 w 227"/>
                <a:gd name="T13" fmla="*/ 66 h 126"/>
                <a:gd name="T14" fmla="*/ 73 w 227"/>
                <a:gd name="T15" fmla="*/ 9 h 126"/>
                <a:gd name="T16" fmla="*/ 165 w 227"/>
                <a:gd name="T17" fmla="*/ 19 h 126"/>
                <a:gd name="T18" fmla="*/ 227 w 227"/>
                <a:gd name="T19" fmla="*/ 122 h 126"/>
                <a:gd name="T20" fmla="*/ 223 w 227"/>
                <a:gd name="T21" fmla="*/ 126 h 126"/>
                <a:gd name="T22" fmla="*/ 223 w 227"/>
                <a:gd name="T23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7" h="126">
                  <a:moveTo>
                    <a:pt x="223" y="126"/>
                  </a:moveTo>
                  <a:cubicBezTo>
                    <a:pt x="221" y="126"/>
                    <a:pt x="220" y="124"/>
                    <a:pt x="220" y="122"/>
                  </a:cubicBezTo>
                  <a:cubicBezTo>
                    <a:pt x="219" y="82"/>
                    <a:pt x="196" y="45"/>
                    <a:pt x="161" y="26"/>
                  </a:cubicBezTo>
                  <a:cubicBezTo>
                    <a:pt x="135" y="11"/>
                    <a:pt x="104" y="8"/>
                    <a:pt x="75" y="16"/>
                  </a:cubicBezTo>
                  <a:cubicBezTo>
                    <a:pt x="46" y="24"/>
                    <a:pt x="22" y="43"/>
                    <a:pt x="8" y="70"/>
                  </a:cubicBezTo>
                  <a:cubicBezTo>
                    <a:pt x="7" y="72"/>
                    <a:pt x="4" y="72"/>
                    <a:pt x="3" y="71"/>
                  </a:cubicBezTo>
                  <a:cubicBezTo>
                    <a:pt x="1" y="70"/>
                    <a:pt x="0" y="68"/>
                    <a:pt x="1" y="66"/>
                  </a:cubicBezTo>
                  <a:cubicBezTo>
                    <a:pt x="17" y="38"/>
                    <a:pt x="42" y="18"/>
                    <a:pt x="73" y="9"/>
                  </a:cubicBezTo>
                  <a:cubicBezTo>
                    <a:pt x="104" y="0"/>
                    <a:pt x="137" y="4"/>
                    <a:pt x="165" y="19"/>
                  </a:cubicBezTo>
                  <a:cubicBezTo>
                    <a:pt x="202" y="40"/>
                    <a:pt x="226" y="79"/>
                    <a:pt x="227" y="122"/>
                  </a:cubicBezTo>
                  <a:cubicBezTo>
                    <a:pt x="227" y="124"/>
                    <a:pt x="225" y="126"/>
                    <a:pt x="223" y="126"/>
                  </a:cubicBezTo>
                  <a:cubicBezTo>
                    <a:pt x="223" y="126"/>
                    <a:pt x="223" y="126"/>
                    <a:pt x="223" y="1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622">
              <a:extLst>
                <a:ext uri="{FF2B5EF4-FFF2-40B4-BE49-F238E27FC236}">
                  <a16:creationId xmlns:a16="http://schemas.microsoft.com/office/drawing/2014/main" id="{951FB852-B9C3-F2ED-145D-D346C1D0F87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8324" y="5189761"/>
              <a:ext cx="122122" cy="73274"/>
            </a:xfrm>
            <a:custGeom>
              <a:avLst/>
              <a:gdLst>
                <a:gd name="T0" fmla="*/ 25 w 47"/>
                <a:gd name="T1" fmla="*/ 29 h 29"/>
                <a:gd name="T2" fmla="*/ 23 w 47"/>
                <a:gd name="T3" fmla="*/ 28 h 29"/>
                <a:gd name="T4" fmla="*/ 2 w 47"/>
                <a:gd name="T5" fmla="*/ 10 h 29"/>
                <a:gd name="T6" fmla="*/ 2 w 47"/>
                <a:gd name="T7" fmla="*/ 5 h 29"/>
                <a:gd name="T8" fmla="*/ 7 w 47"/>
                <a:gd name="T9" fmla="*/ 5 h 29"/>
                <a:gd name="T10" fmla="*/ 25 w 47"/>
                <a:gd name="T11" fmla="*/ 20 h 29"/>
                <a:gd name="T12" fmla="*/ 40 w 47"/>
                <a:gd name="T13" fmla="*/ 2 h 29"/>
                <a:gd name="T14" fmla="*/ 45 w 47"/>
                <a:gd name="T15" fmla="*/ 2 h 29"/>
                <a:gd name="T16" fmla="*/ 46 w 47"/>
                <a:gd name="T17" fmla="*/ 7 h 29"/>
                <a:gd name="T18" fmla="*/ 28 w 47"/>
                <a:gd name="T19" fmla="*/ 28 h 29"/>
                <a:gd name="T20" fmla="*/ 26 w 47"/>
                <a:gd name="T21" fmla="*/ 29 h 29"/>
                <a:gd name="T22" fmla="*/ 25 w 47"/>
                <a:gd name="T2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29">
                  <a:moveTo>
                    <a:pt x="25" y="29"/>
                  </a:moveTo>
                  <a:cubicBezTo>
                    <a:pt x="24" y="29"/>
                    <a:pt x="24" y="29"/>
                    <a:pt x="23" y="28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9"/>
                    <a:pt x="0" y="7"/>
                    <a:pt x="2" y="5"/>
                  </a:cubicBezTo>
                  <a:cubicBezTo>
                    <a:pt x="3" y="4"/>
                    <a:pt x="5" y="4"/>
                    <a:pt x="7" y="5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40" y="2"/>
                    <a:pt x="40" y="2"/>
                    <a:pt x="40" y="2"/>
                  </a:cubicBezTo>
                  <a:cubicBezTo>
                    <a:pt x="41" y="1"/>
                    <a:pt x="44" y="0"/>
                    <a:pt x="45" y="2"/>
                  </a:cubicBezTo>
                  <a:cubicBezTo>
                    <a:pt x="47" y="3"/>
                    <a:pt x="47" y="5"/>
                    <a:pt x="46" y="7"/>
                  </a:cubicBezTo>
                  <a:cubicBezTo>
                    <a:pt x="28" y="28"/>
                    <a:pt x="28" y="28"/>
                    <a:pt x="28" y="28"/>
                  </a:cubicBezTo>
                  <a:cubicBezTo>
                    <a:pt x="27" y="28"/>
                    <a:pt x="27" y="29"/>
                    <a:pt x="26" y="29"/>
                  </a:cubicBezTo>
                  <a:cubicBezTo>
                    <a:pt x="25" y="29"/>
                    <a:pt x="25" y="29"/>
                    <a:pt x="2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8" name="Shape19_20200717_154439">
            <a:extLst>
              <a:ext uri="{FF2B5EF4-FFF2-40B4-BE49-F238E27FC236}">
                <a16:creationId xmlns:a16="http://schemas.microsoft.com/office/drawing/2014/main" id="{83A2C06F-E0C1-70C5-3E41-CD0B066D90CB}"/>
              </a:ext>
            </a:extLst>
          </p:cNvPr>
          <p:cNvGrpSpPr>
            <a:grpSpLocks noChangeAspect="1"/>
          </p:cNvGrpSpPr>
          <p:nvPr/>
        </p:nvGrpSpPr>
        <p:grpSpPr>
          <a:xfrm>
            <a:off x="7145100" y="2507592"/>
            <a:ext cx="512910" cy="603627"/>
            <a:chOff x="-717275" y="3637078"/>
            <a:chExt cx="512910" cy="603627"/>
          </a:xfrm>
          <a:solidFill>
            <a:schemeClr val="accent1"/>
          </a:solidFill>
        </p:grpSpPr>
        <p:sp>
          <p:nvSpPr>
            <p:cNvPr id="102" name="Freeform 623">
              <a:extLst>
                <a:ext uri="{FF2B5EF4-FFF2-40B4-BE49-F238E27FC236}">
                  <a16:creationId xmlns:a16="http://schemas.microsoft.com/office/drawing/2014/main" id="{6471A871-1920-4393-7DBD-AB0DE3C4092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4686" y="3902255"/>
              <a:ext cx="115144" cy="160502"/>
            </a:xfrm>
            <a:custGeom>
              <a:avLst/>
              <a:gdLst>
                <a:gd name="T0" fmla="*/ 41 w 44"/>
                <a:gd name="T1" fmla="*/ 60 h 60"/>
                <a:gd name="T2" fmla="*/ 4 w 44"/>
                <a:gd name="T3" fmla="*/ 60 h 60"/>
                <a:gd name="T4" fmla="*/ 0 w 44"/>
                <a:gd name="T5" fmla="*/ 58 h 60"/>
                <a:gd name="T6" fmla="*/ 2 w 44"/>
                <a:gd name="T7" fmla="*/ 54 h 60"/>
                <a:gd name="T8" fmla="*/ 30 w 44"/>
                <a:gd name="T9" fmla="*/ 35 h 60"/>
                <a:gd name="T10" fmla="*/ 37 w 44"/>
                <a:gd name="T11" fmla="*/ 22 h 60"/>
                <a:gd name="T12" fmla="*/ 37 w 44"/>
                <a:gd name="T13" fmla="*/ 21 h 60"/>
                <a:gd name="T14" fmla="*/ 23 w 44"/>
                <a:gd name="T15" fmla="*/ 8 h 60"/>
                <a:gd name="T16" fmla="*/ 12 w 44"/>
                <a:gd name="T17" fmla="*/ 12 h 60"/>
                <a:gd name="T18" fmla="*/ 7 w 44"/>
                <a:gd name="T19" fmla="*/ 23 h 60"/>
                <a:gd name="T20" fmla="*/ 4 w 44"/>
                <a:gd name="T21" fmla="*/ 26 h 60"/>
                <a:gd name="T22" fmla="*/ 0 w 44"/>
                <a:gd name="T23" fmla="*/ 23 h 60"/>
                <a:gd name="T24" fmla="*/ 7 w 44"/>
                <a:gd name="T25" fmla="*/ 7 h 60"/>
                <a:gd name="T26" fmla="*/ 23 w 44"/>
                <a:gd name="T27" fmla="*/ 1 h 60"/>
                <a:gd name="T28" fmla="*/ 44 w 44"/>
                <a:gd name="T29" fmla="*/ 21 h 60"/>
                <a:gd name="T30" fmla="*/ 44 w 44"/>
                <a:gd name="T31" fmla="*/ 22 h 60"/>
                <a:gd name="T32" fmla="*/ 34 w 44"/>
                <a:gd name="T33" fmla="*/ 41 h 60"/>
                <a:gd name="T34" fmla="*/ 15 w 44"/>
                <a:gd name="T35" fmla="*/ 53 h 60"/>
                <a:gd name="T36" fmla="*/ 41 w 44"/>
                <a:gd name="T37" fmla="*/ 53 h 60"/>
                <a:gd name="T38" fmla="*/ 44 w 44"/>
                <a:gd name="T39" fmla="*/ 57 h 60"/>
                <a:gd name="T40" fmla="*/ 41 w 44"/>
                <a:gd name="T41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" h="60">
                  <a:moveTo>
                    <a:pt x="41" y="60"/>
                  </a:moveTo>
                  <a:cubicBezTo>
                    <a:pt x="4" y="60"/>
                    <a:pt x="4" y="60"/>
                    <a:pt x="4" y="60"/>
                  </a:cubicBezTo>
                  <a:cubicBezTo>
                    <a:pt x="2" y="60"/>
                    <a:pt x="1" y="59"/>
                    <a:pt x="0" y="58"/>
                  </a:cubicBezTo>
                  <a:cubicBezTo>
                    <a:pt x="0" y="56"/>
                    <a:pt x="0" y="55"/>
                    <a:pt x="2" y="54"/>
                  </a:cubicBezTo>
                  <a:cubicBezTo>
                    <a:pt x="30" y="35"/>
                    <a:pt x="30" y="35"/>
                    <a:pt x="30" y="35"/>
                  </a:cubicBezTo>
                  <a:cubicBezTo>
                    <a:pt x="35" y="32"/>
                    <a:pt x="37" y="27"/>
                    <a:pt x="37" y="22"/>
                  </a:cubicBezTo>
                  <a:cubicBezTo>
                    <a:pt x="37" y="22"/>
                    <a:pt x="37" y="22"/>
                    <a:pt x="37" y="21"/>
                  </a:cubicBezTo>
                  <a:cubicBezTo>
                    <a:pt x="36" y="14"/>
                    <a:pt x="30" y="8"/>
                    <a:pt x="23" y="8"/>
                  </a:cubicBezTo>
                  <a:cubicBezTo>
                    <a:pt x="19" y="8"/>
                    <a:pt x="15" y="9"/>
                    <a:pt x="12" y="12"/>
                  </a:cubicBezTo>
                  <a:cubicBezTo>
                    <a:pt x="9" y="15"/>
                    <a:pt x="7" y="19"/>
                    <a:pt x="7" y="23"/>
                  </a:cubicBezTo>
                  <a:cubicBezTo>
                    <a:pt x="7" y="25"/>
                    <a:pt x="6" y="26"/>
                    <a:pt x="4" y="26"/>
                  </a:cubicBezTo>
                  <a:cubicBezTo>
                    <a:pt x="2" y="26"/>
                    <a:pt x="0" y="25"/>
                    <a:pt x="0" y="23"/>
                  </a:cubicBezTo>
                  <a:cubicBezTo>
                    <a:pt x="0" y="17"/>
                    <a:pt x="3" y="11"/>
                    <a:pt x="7" y="7"/>
                  </a:cubicBezTo>
                  <a:cubicBezTo>
                    <a:pt x="11" y="3"/>
                    <a:pt x="17" y="0"/>
                    <a:pt x="23" y="1"/>
                  </a:cubicBezTo>
                  <a:cubicBezTo>
                    <a:pt x="34" y="1"/>
                    <a:pt x="43" y="10"/>
                    <a:pt x="44" y="21"/>
                  </a:cubicBezTo>
                  <a:cubicBezTo>
                    <a:pt x="44" y="21"/>
                    <a:pt x="44" y="21"/>
                    <a:pt x="44" y="22"/>
                  </a:cubicBezTo>
                  <a:cubicBezTo>
                    <a:pt x="44" y="29"/>
                    <a:pt x="41" y="37"/>
                    <a:pt x="34" y="41"/>
                  </a:cubicBezTo>
                  <a:cubicBezTo>
                    <a:pt x="15" y="53"/>
                    <a:pt x="15" y="53"/>
                    <a:pt x="15" y="53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3" y="53"/>
                    <a:pt x="44" y="55"/>
                    <a:pt x="44" y="57"/>
                  </a:cubicBezTo>
                  <a:cubicBezTo>
                    <a:pt x="44" y="59"/>
                    <a:pt x="43" y="60"/>
                    <a:pt x="41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3" name="Freeform 624">
              <a:extLst>
                <a:ext uri="{FF2B5EF4-FFF2-40B4-BE49-F238E27FC236}">
                  <a16:creationId xmlns:a16="http://schemas.microsoft.com/office/drawing/2014/main" id="{0DB01495-F212-5626-87EC-5FFC12040B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8610" y="3902255"/>
              <a:ext cx="111654" cy="160502"/>
            </a:xfrm>
            <a:custGeom>
              <a:avLst/>
              <a:gdLst>
                <a:gd name="T0" fmla="*/ 31 w 43"/>
                <a:gd name="T1" fmla="*/ 60 h 60"/>
                <a:gd name="T2" fmla="*/ 27 w 43"/>
                <a:gd name="T3" fmla="*/ 57 h 60"/>
                <a:gd name="T4" fmla="*/ 27 w 43"/>
                <a:gd name="T5" fmla="*/ 42 h 60"/>
                <a:gd name="T6" fmla="*/ 4 w 43"/>
                <a:gd name="T7" fmla="*/ 42 h 60"/>
                <a:gd name="T8" fmla="*/ 1 w 43"/>
                <a:gd name="T9" fmla="*/ 40 h 60"/>
                <a:gd name="T10" fmla="*/ 1 w 43"/>
                <a:gd name="T11" fmla="*/ 36 h 60"/>
                <a:gd name="T12" fmla="*/ 28 w 43"/>
                <a:gd name="T13" fmla="*/ 2 h 60"/>
                <a:gd name="T14" fmla="*/ 32 w 43"/>
                <a:gd name="T15" fmla="*/ 1 h 60"/>
                <a:gd name="T16" fmla="*/ 34 w 43"/>
                <a:gd name="T17" fmla="*/ 4 h 60"/>
                <a:gd name="T18" fmla="*/ 34 w 43"/>
                <a:gd name="T19" fmla="*/ 35 h 60"/>
                <a:gd name="T20" fmla="*/ 40 w 43"/>
                <a:gd name="T21" fmla="*/ 35 h 60"/>
                <a:gd name="T22" fmla="*/ 43 w 43"/>
                <a:gd name="T23" fmla="*/ 38 h 60"/>
                <a:gd name="T24" fmla="*/ 40 w 43"/>
                <a:gd name="T25" fmla="*/ 42 h 60"/>
                <a:gd name="T26" fmla="*/ 34 w 43"/>
                <a:gd name="T27" fmla="*/ 42 h 60"/>
                <a:gd name="T28" fmla="*/ 34 w 43"/>
                <a:gd name="T29" fmla="*/ 57 h 60"/>
                <a:gd name="T30" fmla="*/ 31 w 43"/>
                <a:gd name="T31" fmla="*/ 60 h 60"/>
                <a:gd name="T32" fmla="*/ 11 w 43"/>
                <a:gd name="T33" fmla="*/ 35 h 60"/>
                <a:gd name="T34" fmla="*/ 27 w 43"/>
                <a:gd name="T35" fmla="*/ 35 h 60"/>
                <a:gd name="T36" fmla="*/ 27 w 43"/>
                <a:gd name="T37" fmla="*/ 15 h 60"/>
                <a:gd name="T38" fmla="*/ 11 w 43"/>
                <a:gd name="T39" fmla="*/ 35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3" h="60">
                  <a:moveTo>
                    <a:pt x="31" y="60"/>
                  </a:moveTo>
                  <a:cubicBezTo>
                    <a:pt x="29" y="60"/>
                    <a:pt x="27" y="59"/>
                    <a:pt x="27" y="57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3" y="42"/>
                    <a:pt x="1" y="41"/>
                    <a:pt x="1" y="40"/>
                  </a:cubicBezTo>
                  <a:cubicBezTo>
                    <a:pt x="0" y="39"/>
                    <a:pt x="0" y="37"/>
                    <a:pt x="1" y="36"/>
                  </a:cubicBezTo>
                  <a:cubicBezTo>
                    <a:pt x="28" y="2"/>
                    <a:pt x="28" y="2"/>
                    <a:pt x="28" y="2"/>
                  </a:cubicBezTo>
                  <a:cubicBezTo>
                    <a:pt x="29" y="1"/>
                    <a:pt x="30" y="0"/>
                    <a:pt x="32" y="1"/>
                  </a:cubicBezTo>
                  <a:cubicBezTo>
                    <a:pt x="33" y="1"/>
                    <a:pt x="34" y="3"/>
                    <a:pt x="34" y="4"/>
                  </a:cubicBezTo>
                  <a:cubicBezTo>
                    <a:pt x="34" y="35"/>
                    <a:pt x="34" y="35"/>
                    <a:pt x="34" y="35"/>
                  </a:cubicBezTo>
                  <a:cubicBezTo>
                    <a:pt x="40" y="35"/>
                    <a:pt x="40" y="35"/>
                    <a:pt x="40" y="35"/>
                  </a:cubicBezTo>
                  <a:cubicBezTo>
                    <a:pt x="42" y="35"/>
                    <a:pt x="43" y="36"/>
                    <a:pt x="43" y="38"/>
                  </a:cubicBezTo>
                  <a:cubicBezTo>
                    <a:pt x="43" y="40"/>
                    <a:pt x="42" y="42"/>
                    <a:pt x="40" y="42"/>
                  </a:cubicBezTo>
                  <a:cubicBezTo>
                    <a:pt x="34" y="42"/>
                    <a:pt x="34" y="42"/>
                    <a:pt x="34" y="42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34" y="59"/>
                    <a:pt x="33" y="60"/>
                    <a:pt x="31" y="60"/>
                  </a:cubicBezTo>
                  <a:close/>
                  <a:moveTo>
                    <a:pt x="11" y="35"/>
                  </a:moveTo>
                  <a:cubicBezTo>
                    <a:pt x="27" y="35"/>
                    <a:pt x="27" y="35"/>
                    <a:pt x="27" y="35"/>
                  </a:cubicBezTo>
                  <a:cubicBezTo>
                    <a:pt x="27" y="15"/>
                    <a:pt x="27" y="15"/>
                    <a:pt x="27" y="15"/>
                  </a:cubicBezTo>
                  <a:lnTo>
                    <a:pt x="11" y="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4" name="Freeform 625">
              <a:extLst>
                <a:ext uri="{FF2B5EF4-FFF2-40B4-BE49-F238E27FC236}">
                  <a16:creationId xmlns:a16="http://schemas.microsoft.com/office/drawing/2014/main" id="{CF2EE0AF-C42A-B12A-13CF-33DB8936EC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1917" y="3773157"/>
              <a:ext cx="422191" cy="422191"/>
            </a:xfrm>
            <a:custGeom>
              <a:avLst/>
              <a:gdLst>
                <a:gd name="T0" fmla="*/ 81 w 161"/>
                <a:gd name="T1" fmla="*/ 161 h 161"/>
                <a:gd name="T2" fmla="*/ 0 w 161"/>
                <a:gd name="T3" fmla="*/ 80 h 161"/>
                <a:gd name="T4" fmla="*/ 81 w 161"/>
                <a:gd name="T5" fmla="*/ 0 h 161"/>
                <a:gd name="T6" fmla="*/ 161 w 161"/>
                <a:gd name="T7" fmla="*/ 80 h 161"/>
                <a:gd name="T8" fmla="*/ 81 w 161"/>
                <a:gd name="T9" fmla="*/ 161 h 161"/>
                <a:gd name="T10" fmla="*/ 81 w 161"/>
                <a:gd name="T11" fmla="*/ 7 h 161"/>
                <a:gd name="T12" fmla="*/ 7 w 161"/>
                <a:gd name="T13" fmla="*/ 80 h 161"/>
                <a:gd name="T14" fmla="*/ 81 w 161"/>
                <a:gd name="T15" fmla="*/ 154 h 161"/>
                <a:gd name="T16" fmla="*/ 154 w 161"/>
                <a:gd name="T17" fmla="*/ 80 h 161"/>
                <a:gd name="T18" fmla="*/ 81 w 161"/>
                <a:gd name="T19" fmla="*/ 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161">
                  <a:moveTo>
                    <a:pt x="81" y="161"/>
                  </a:moveTo>
                  <a:cubicBezTo>
                    <a:pt x="36" y="161"/>
                    <a:pt x="0" y="125"/>
                    <a:pt x="0" y="80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125" y="0"/>
                    <a:pt x="161" y="36"/>
                    <a:pt x="161" y="80"/>
                  </a:cubicBezTo>
                  <a:cubicBezTo>
                    <a:pt x="161" y="125"/>
                    <a:pt x="125" y="161"/>
                    <a:pt x="81" y="161"/>
                  </a:cubicBezTo>
                  <a:close/>
                  <a:moveTo>
                    <a:pt x="81" y="7"/>
                  </a:moveTo>
                  <a:cubicBezTo>
                    <a:pt x="40" y="7"/>
                    <a:pt x="7" y="40"/>
                    <a:pt x="7" y="80"/>
                  </a:cubicBezTo>
                  <a:cubicBezTo>
                    <a:pt x="7" y="121"/>
                    <a:pt x="40" y="154"/>
                    <a:pt x="81" y="154"/>
                  </a:cubicBezTo>
                  <a:cubicBezTo>
                    <a:pt x="121" y="154"/>
                    <a:pt x="154" y="121"/>
                    <a:pt x="154" y="80"/>
                  </a:cubicBezTo>
                  <a:cubicBezTo>
                    <a:pt x="154" y="40"/>
                    <a:pt x="121" y="7"/>
                    <a:pt x="8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626">
              <a:extLst>
                <a:ext uri="{FF2B5EF4-FFF2-40B4-BE49-F238E27FC236}">
                  <a16:creationId xmlns:a16="http://schemas.microsoft.com/office/drawing/2014/main" id="{238477BE-8B24-E746-B0A0-BD24A53268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17275" y="3727796"/>
              <a:ext cx="512910" cy="512909"/>
            </a:xfrm>
            <a:custGeom>
              <a:avLst/>
              <a:gdLst>
                <a:gd name="T0" fmla="*/ 98 w 195"/>
                <a:gd name="T1" fmla="*/ 195 h 195"/>
                <a:gd name="T2" fmla="*/ 0 w 195"/>
                <a:gd name="T3" fmla="*/ 97 h 195"/>
                <a:gd name="T4" fmla="*/ 98 w 195"/>
                <a:gd name="T5" fmla="*/ 0 h 195"/>
                <a:gd name="T6" fmla="*/ 195 w 195"/>
                <a:gd name="T7" fmla="*/ 97 h 195"/>
                <a:gd name="T8" fmla="*/ 98 w 195"/>
                <a:gd name="T9" fmla="*/ 195 h 195"/>
                <a:gd name="T10" fmla="*/ 98 w 195"/>
                <a:gd name="T11" fmla="*/ 7 h 195"/>
                <a:gd name="T12" fmla="*/ 7 w 195"/>
                <a:gd name="T13" fmla="*/ 97 h 195"/>
                <a:gd name="T14" fmla="*/ 98 w 195"/>
                <a:gd name="T15" fmla="*/ 188 h 195"/>
                <a:gd name="T16" fmla="*/ 188 w 195"/>
                <a:gd name="T17" fmla="*/ 97 h 195"/>
                <a:gd name="T18" fmla="*/ 98 w 195"/>
                <a:gd name="T19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195">
                  <a:moveTo>
                    <a:pt x="98" y="195"/>
                  </a:moveTo>
                  <a:cubicBezTo>
                    <a:pt x="44" y="195"/>
                    <a:pt x="0" y="151"/>
                    <a:pt x="0" y="97"/>
                  </a:cubicBezTo>
                  <a:cubicBezTo>
                    <a:pt x="0" y="44"/>
                    <a:pt x="44" y="0"/>
                    <a:pt x="98" y="0"/>
                  </a:cubicBezTo>
                  <a:cubicBezTo>
                    <a:pt x="151" y="0"/>
                    <a:pt x="195" y="44"/>
                    <a:pt x="195" y="97"/>
                  </a:cubicBezTo>
                  <a:cubicBezTo>
                    <a:pt x="195" y="151"/>
                    <a:pt x="151" y="195"/>
                    <a:pt x="98" y="195"/>
                  </a:cubicBezTo>
                  <a:close/>
                  <a:moveTo>
                    <a:pt x="98" y="7"/>
                  </a:moveTo>
                  <a:cubicBezTo>
                    <a:pt x="48" y="7"/>
                    <a:pt x="7" y="47"/>
                    <a:pt x="7" y="97"/>
                  </a:cubicBezTo>
                  <a:cubicBezTo>
                    <a:pt x="7" y="147"/>
                    <a:pt x="48" y="188"/>
                    <a:pt x="98" y="188"/>
                  </a:cubicBezTo>
                  <a:cubicBezTo>
                    <a:pt x="148" y="188"/>
                    <a:pt x="188" y="147"/>
                    <a:pt x="188" y="97"/>
                  </a:cubicBezTo>
                  <a:cubicBezTo>
                    <a:pt x="188" y="47"/>
                    <a:pt x="148" y="7"/>
                    <a:pt x="9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627">
              <a:extLst>
                <a:ext uri="{FF2B5EF4-FFF2-40B4-BE49-F238E27FC236}">
                  <a16:creationId xmlns:a16="http://schemas.microsoft.com/office/drawing/2014/main" id="{55A1C921-1BA3-0DCE-2A37-52D99C388E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8859" y="3637078"/>
              <a:ext cx="136079" cy="66295"/>
            </a:xfrm>
            <a:custGeom>
              <a:avLst/>
              <a:gdLst>
                <a:gd name="T0" fmla="*/ 47 w 51"/>
                <a:gd name="T1" fmla="*/ 25 h 25"/>
                <a:gd name="T2" fmla="*/ 4 w 51"/>
                <a:gd name="T3" fmla="*/ 25 h 25"/>
                <a:gd name="T4" fmla="*/ 0 w 51"/>
                <a:gd name="T5" fmla="*/ 21 h 25"/>
                <a:gd name="T6" fmla="*/ 0 w 51"/>
                <a:gd name="T7" fmla="*/ 3 h 25"/>
                <a:gd name="T8" fmla="*/ 4 w 51"/>
                <a:gd name="T9" fmla="*/ 0 h 25"/>
                <a:gd name="T10" fmla="*/ 47 w 51"/>
                <a:gd name="T11" fmla="*/ 0 h 25"/>
                <a:gd name="T12" fmla="*/ 51 w 51"/>
                <a:gd name="T13" fmla="*/ 3 h 25"/>
                <a:gd name="T14" fmla="*/ 51 w 51"/>
                <a:gd name="T15" fmla="*/ 21 h 25"/>
                <a:gd name="T16" fmla="*/ 47 w 51"/>
                <a:gd name="T17" fmla="*/ 25 h 25"/>
                <a:gd name="T18" fmla="*/ 8 w 51"/>
                <a:gd name="T19" fmla="*/ 18 h 25"/>
                <a:gd name="T20" fmla="*/ 43 w 51"/>
                <a:gd name="T21" fmla="*/ 18 h 25"/>
                <a:gd name="T22" fmla="*/ 43 w 51"/>
                <a:gd name="T23" fmla="*/ 7 h 25"/>
                <a:gd name="T24" fmla="*/ 8 w 51"/>
                <a:gd name="T25" fmla="*/ 7 h 25"/>
                <a:gd name="T26" fmla="*/ 8 w 51"/>
                <a:gd name="T27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25">
                  <a:moveTo>
                    <a:pt x="47" y="25"/>
                  </a:moveTo>
                  <a:cubicBezTo>
                    <a:pt x="4" y="25"/>
                    <a:pt x="4" y="25"/>
                    <a:pt x="4" y="25"/>
                  </a:cubicBezTo>
                  <a:cubicBezTo>
                    <a:pt x="2" y="25"/>
                    <a:pt x="0" y="23"/>
                    <a:pt x="0" y="2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9" y="0"/>
                    <a:pt x="51" y="1"/>
                    <a:pt x="51" y="3"/>
                  </a:cubicBezTo>
                  <a:cubicBezTo>
                    <a:pt x="51" y="21"/>
                    <a:pt x="51" y="21"/>
                    <a:pt x="51" y="21"/>
                  </a:cubicBezTo>
                  <a:cubicBezTo>
                    <a:pt x="51" y="23"/>
                    <a:pt x="49" y="25"/>
                    <a:pt x="47" y="25"/>
                  </a:cubicBezTo>
                  <a:close/>
                  <a:moveTo>
                    <a:pt x="8" y="18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7" name="Freeform 628">
              <a:extLst>
                <a:ext uri="{FF2B5EF4-FFF2-40B4-BE49-F238E27FC236}">
                  <a16:creationId xmlns:a16="http://schemas.microsoft.com/office/drawing/2014/main" id="{FEEBBCCE-2F1D-A780-7248-7D27299D02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3968" y="3685926"/>
              <a:ext cx="66295" cy="59317"/>
            </a:xfrm>
            <a:custGeom>
              <a:avLst/>
              <a:gdLst>
                <a:gd name="T0" fmla="*/ 22 w 25"/>
                <a:gd name="T1" fmla="*/ 23 h 23"/>
                <a:gd name="T2" fmla="*/ 3 w 25"/>
                <a:gd name="T3" fmla="*/ 23 h 23"/>
                <a:gd name="T4" fmla="*/ 0 w 25"/>
                <a:gd name="T5" fmla="*/ 19 h 23"/>
                <a:gd name="T6" fmla="*/ 0 w 25"/>
                <a:gd name="T7" fmla="*/ 3 h 23"/>
                <a:gd name="T8" fmla="*/ 3 w 25"/>
                <a:gd name="T9" fmla="*/ 0 h 23"/>
                <a:gd name="T10" fmla="*/ 22 w 25"/>
                <a:gd name="T11" fmla="*/ 0 h 23"/>
                <a:gd name="T12" fmla="*/ 25 w 25"/>
                <a:gd name="T13" fmla="*/ 3 h 23"/>
                <a:gd name="T14" fmla="*/ 25 w 25"/>
                <a:gd name="T15" fmla="*/ 19 h 23"/>
                <a:gd name="T16" fmla="*/ 22 w 25"/>
                <a:gd name="T17" fmla="*/ 23 h 23"/>
                <a:gd name="T18" fmla="*/ 7 w 25"/>
                <a:gd name="T19" fmla="*/ 16 h 23"/>
                <a:gd name="T20" fmla="*/ 18 w 25"/>
                <a:gd name="T21" fmla="*/ 16 h 23"/>
                <a:gd name="T22" fmla="*/ 18 w 25"/>
                <a:gd name="T23" fmla="*/ 7 h 23"/>
                <a:gd name="T24" fmla="*/ 7 w 25"/>
                <a:gd name="T25" fmla="*/ 7 h 23"/>
                <a:gd name="T26" fmla="*/ 7 w 25"/>
                <a:gd name="T2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22" y="23"/>
                  </a:moveTo>
                  <a:cubicBezTo>
                    <a:pt x="3" y="23"/>
                    <a:pt x="3" y="23"/>
                    <a:pt x="3" y="23"/>
                  </a:cubicBezTo>
                  <a:cubicBezTo>
                    <a:pt x="2" y="23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4" y="0"/>
                    <a:pt x="25" y="1"/>
                    <a:pt x="25" y="3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25" y="21"/>
                    <a:pt x="24" y="23"/>
                    <a:pt x="22" y="23"/>
                  </a:cubicBezTo>
                  <a:close/>
                  <a:moveTo>
                    <a:pt x="7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8" name="Freeform 629">
              <a:extLst>
                <a:ext uri="{FF2B5EF4-FFF2-40B4-BE49-F238E27FC236}">
                  <a16:creationId xmlns:a16="http://schemas.microsoft.com/office/drawing/2014/main" id="{CB21331C-B359-CD57-CEC8-A52546A9B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9361" y="3762688"/>
              <a:ext cx="62805" cy="59317"/>
            </a:xfrm>
            <a:custGeom>
              <a:avLst/>
              <a:gdLst>
                <a:gd name="T0" fmla="*/ 19 w 23"/>
                <a:gd name="T1" fmla="*/ 22 h 22"/>
                <a:gd name="T2" fmla="*/ 16 w 23"/>
                <a:gd name="T3" fmla="*/ 21 h 22"/>
                <a:gd name="T4" fmla="*/ 2 w 23"/>
                <a:gd name="T5" fmla="*/ 6 h 22"/>
                <a:gd name="T6" fmla="*/ 2 w 23"/>
                <a:gd name="T7" fmla="*/ 1 h 22"/>
                <a:gd name="T8" fmla="*/ 7 w 23"/>
                <a:gd name="T9" fmla="*/ 1 h 22"/>
                <a:gd name="T10" fmla="*/ 21 w 23"/>
                <a:gd name="T11" fmla="*/ 16 h 22"/>
                <a:gd name="T12" fmla="*/ 21 w 23"/>
                <a:gd name="T13" fmla="*/ 21 h 22"/>
                <a:gd name="T14" fmla="*/ 19 w 23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22">
                  <a:moveTo>
                    <a:pt x="19" y="22"/>
                  </a:moveTo>
                  <a:cubicBezTo>
                    <a:pt x="18" y="22"/>
                    <a:pt x="17" y="21"/>
                    <a:pt x="16" y="21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3" y="17"/>
                    <a:pt x="23" y="19"/>
                    <a:pt x="21" y="21"/>
                  </a:cubicBezTo>
                  <a:cubicBezTo>
                    <a:pt x="21" y="21"/>
                    <a:pt x="20" y="22"/>
                    <a:pt x="19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630">
              <a:extLst>
                <a:ext uri="{FF2B5EF4-FFF2-40B4-BE49-F238E27FC236}">
                  <a16:creationId xmlns:a16="http://schemas.microsoft.com/office/drawing/2014/main" id="{DF2F85AE-2C03-3F58-C16A-A1C3D753EC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6808" y="3745243"/>
              <a:ext cx="59317" cy="59317"/>
            </a:xfrm>
            <a:custGeom>
              <a:avLst/>
              <a:gdLst>
                <a:gd name="T0" fmla="*/ 4 w 22"/>
                <a:gd name="T1" fmla="*/ 22 h 22"/>
                <a:gd name="T2" fmla="*/ 2 w 22"/>
                <a:gd name="T3" fmla="*/ 20 h 22"/>
                <a:gd name="T4" fmla="*/ 2 w 22"/>
                <a:gd name="T5" fmla="*/ 15 h 22"/>
                <a:gd name="T6" fmla="*/ 16 w 22"/>
                <a:gd name="T7" fmla="*/ 1 h 22"/>
                <a:gd name="T8" fmla="*/ 21 w 22"/>
                <a:gd name="T9" fmla="*/ 1 h 22"/>
                <a:gd name="T10" fmla="*/ 21 w 22"/>
                <a:gd name="T11" fmla="*/ 6 h 22"/>
                <a:gd name="T12" fmla="*/ 7 w 22"/>
                <a:gd name="T13" fmla="*/ 20 h 22"/>
                <a:gd name="T14" fmla="*/ 4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4" y="22"/>
                  </a:moveTo>
                  <a:cubicBezTo>
                    <a:pt x="3" y="22"/>
                    <a:pt x="2" y="21"/>
                    <a:pt x="2" y="20"/>
                  </a:cubicBezTo>
                  <a:cubicBezTo>
                    <a:pt x="0" y="19"/>
                    <a:pt x="0" y="17"/>
                    <a:pt x="2" y="15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7" y="0"/>
                    <a:pt x="20" y="0"/>
                    <a:pt x="21" y="1"/>
                  </a:cubicBezTo>
                  <a:cubicBezTo>
                    <a:pt x="22" y="2"/>
                    <a:pt x="22" y="5"/>
                    <a:pt x="21" y="6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6" y="21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631">
              <a:extLst>
                <a:ext uri="{FF2B5EF4-FFF2-40B4-BE49-F238E27FC236}">
                  <a16:creationId xmlns:a16="http://schemas.microsoft.com/office/drawing/2014/main" id="{A39A4131-49A9-C762-586D-856D7281B0E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1596" y="3762688"/>
              <a:ext cx="59317" cy="59317"/>
            </a:xfrm>
            <a:custGeom>
              <a:avLst/>
              <a:gdLst>
                <a:gd name="T0" fmla="*/ 4 w 22"/>
                <a:gd name="T1" fmla="*/ 22 h 22"/>
                <a:gd name="T2" fmla="*/ 1 w 22"/>
                <a:gd name="T3" fmla="*/ 21 h 22"/>
                <a:gd name="T4" fmla="*/ 1 w 22"/>
                <a:gd name="T5" fmla="*/ 16 h 22"/>
                <a:gd name="T6" fmla="*/ 15 w 22"/>
                <a:gd name="T7" fmla="*/ 1 h 22"/>
                <a:gd name="T8" fmla="*/ 20 w 22"/>
                <a:gd name="T9" fmla="*/ 1 h 22"/>
                <a:gd name="T10" fmla="*/ 20 w 22"/>
                <a:gd name="T11" fmla="*/ 6 h 22"/>
                <a:gd name="T12" fmla="*/ 6 w 22"/>
                <a:gd name="T13" fmla="*/ 21 h 22"/>
                <a:gd name="T14" fmla="*/ 4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4" y="22"/>
                  </a:moveTo>
                  <a:cubicBezTo>
                    <a:pt x="3" y="22"/>
                    <a:pt x="2" y="21"/>
                    <a:pt x="1" y="21"/>
                  </a:cubicBezTo>
                  <a:cubicBezTo>
                    <a:pt x="0" y="19"/>
                    <a:pt x="0" y="17"/>
                    <a:pt x="1" y="16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7" y="0"/>
                    <a:pt x="19" y="0"/>
                    <a:pt x="20" y="1"/>
                  </a:cubicBezTo>
                  <a:cubicBezTo>
                    <a:pt x="22" y="3"/>
                    <a:pt x="22" y="5"/>
                    <a:pt x="20" y="6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5" y="21"/>
                    <a:pt x="4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632">
              <a:extLst>
                <a:ext uri="{FF2B5EF4-FFF2-40B4-BE49-F238E27FC236}">
                  <a16:creationId xmlns:a16="http://schemas.microsoft.com/office/drawing/2014/main" id="{068A890A-C737-11C6-06A3-DA1DB6FCB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4151" y="3745243"/>
              <a:ext cx="59317" cy="59317"/>
            </a:xfrm>
            <a:custGeom>
              <a:avLst/>
              <a:gdLst>
                <a:gd name="T0" fmla="*/ 18 w 22"/>
                <a:gd name="T1" fmla="*/ 22 h 22"/>
                <a:gd name="T2" fmla="*/ 16 w 22"/>
                <a:gd name="T3" fmla="*/ 20 h 22"/>
                <a:gd name="T4" fmla="*/ 1 w 22"/>
                <a:gd name="T5" fmla="*/ 6 h 22"/>
                <a:gd name="T6" fmla="*/ 1 w 22"/>
                <a:gd name="T7" fmla="*/ 1 h 22"/>
                <a:gd name="T8" fmla="*/ 6 w 22"/>
                <a:gd name="T9" fmla="*/ 1 h 22"/>
                <a:gd name="T10" fmla="*/ 21 w 22"/>
                <a:gd name="T11" fmla="*/ 15 h 22"/>
                <a:gd name="T12" fmla="*/ 21 w 22"/>
                <a:gd name="T13" fmla="*/ 20 h 22"/>
                <a:gd name="T14" fmla="*/ 18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18" y="22"/>
                  </a:moveTo>
                  <a:cubicBezTo>
                    <a:pt x="17" y="22"/>
                    <a:pt x="16" y="21"/>
                    <a:pt x="16" y="20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21" y="15"/>
                    <a:pt x="21" y="15"/>
                    <a:pt x="21" y="15"/>
                  </a:cubicBezTo>
                  <a:cubicBezTo>
                    <a:pt x="22" y="17"/>
                    <a:pt x="22" y="19"/>
                    <a:pt x="21" y="20"/>
                  </a:cubicBezTo>
                  <a:cubicBezTo>
                    <a:pt x="20" y="21"/>
                    <a:pt x="19" y="22"/>
                    <a:pt x="1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9" name="Shape20_20200717_154439">
            <a:extLst>
              <a:ext uri="{FF2B5EF4-FFF2-40B4-BE49-F238E27FC236}">
                <a16:creationId xmlns:a16="http://schemas.microsoft.com/office/drawing/2014/main" id="{BBB26720-B32E-E498-B687-F40071C6E917}"/>
              </a:ext>
            </a:extLst>
          </p:cNvPr>
          <p:cNvGrpSpPr>
            <a:grpSpLocks noChangeAspect="1"/>
          </p:cNvGrpSpPr>
          <p:nvPr/>
        </p:nvGrpSpPr>
        <p:grpSpPr>
          <a:xfrm>
            <a:off x="4532243" y="2507592"/>
            <a:ext cx="516398" cy="603627"/>
            <a:chOff x="-3180631" y="3637078"/>
            <a:chExt cx="516398" cy="603627"/>
          </a:xfrm>
          <a:solidFill>
            <a:schemeClr val="accent1"/>
          </a:solidFill>
        </p:grpSpPr>
        <p:sp>
          <p:nvSpPr>
            <p:cNvPr id="94" name="Freeform 633">
              <a:extLst>
                <a:ext uri="{FF2B5EF4-FFF2-40B4-BE49-F238E27FC236}">
                  <a16:creationId xmlns:a16="http://schemas.microsoft.com/office/drawing/2014/main" id="{5B518CAF-1126-0CE3-9084-CA28D01EA7A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135273" y="3773157"/>
              <a:ext cx="425679" cy="422191"/>
            </a:xfrm>
            <a:custGeom>
              <a:avLst/>
              <a:gdLst>
                <a:gd name="T0" fmla="*/ 81 w 162"/>
                <a:gd name="T1" fmla="*/ 161 h 161"/>
                <a:gd name="T2" fmla="*/ 0 w 162"/>
                <a:gd name="T3" fmla="*/ 80 h 161"/>
                <a:gd name="T4" fmla="*/ 81 w 162"/>
                <a:gd name="T5" fmla="*/ 0 h 161"/>
                <a:gd name="T6" fmla="*/ 162 w 162"/>
                <a:gd name="T7" fmla="*/ 80 h 161"/>
                <a:gd name="T8" fmla="*/ 81 w 162"/>
                <a:gd name="T9" fmla="*/ 161 h 161"/>
                <a:gd name="T10" fmla="*/ 81 w 162"/>
                <a:gd name="T11" fmla="*/ 7 h 161"/>
                <a:gd name="T12" fmla="*/ 7 w 162"/>
                <a:gd name="T13" fmla="*/ 80 h 161"/>
                <a:gd name="T14" fmla="*/ 81 w 162"/>
                <a:gd name="T15" fmla="*/ 154 h 161"/>
                <a:gd name="T16" fmla="*/ 155 w 162"/>
                <a:gd name="T17" fmla="*/ 80 h 161"/>
                <a:gd name="T18" fmla="*/ 81 w 162"/>
                <a:gd name="T19" fmla="*/ 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2" h="161">
                  <a:moveTo>
                    <a:pt x="81" y="161"/>
                  </a:moveTo>
                  <a:cubicBezTo>
                    <a:pt x="37" y="161"/>
                    <a:pt x="0" y="125"/>
                    <a:pt x="0" y="80"/>
                  </a:cubicBezTo>
                  <a:cubicBezTo>
                    <a:pt x="0" y="36"/>
                    <a:pt x="37" y="0"/>
                    <a:pt x="81" y="0"/>
                  </a:cubicBezTo>
                  <a:cubicBezTo>
                    <a:pt x="126" y="0"/>
                    <a:pt x="162" y="36"/>
                    <a:pt x="162" y="80"/>
                  </a:cubicBezTo>
                  <a:cubicBezTo>
                    <a:pt x="162" y="125"/>
                    <a:pt x="126" y="161"/>
                    <a:pt x="81" y="161"/>
                  </a:cubicBezTo>
                  <a:close/>
                  <a:moveTo>
                    <a:pt x="81" y="7"/>
                  </a:moveTo>
                  <a:cubicBezTo>
                    <a:pt x="40" y="7"/>
                    <a:pt x="7" y="40"/>
                    <a:pt x="7" y="80"/>
                  </a:cubicBezTo>
                  <a:cubicBezTo>
                    <a:pt x="7" y="121"/>
                    <a:pt x="40" y="154"/>
                    <a:pt x="81" y="154"/>
                  </a:cubicBezTo>
                  <a:cubicBezTo>
                    <a:pt x="122" y="154"/>
                    <a:pt x="155" y="121"/>
                    <a:pt x="155" y="80"/>
                  </a:cubicBezTo>
                  <a:cubicBezTo>
                    <a:pt x="155" y="40"/>
                    <a:pt x="122" y="7"/>
                    <a:pt x="8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5" name="Freeform 634">
              <a:extLst>
                <a:ext uri="{FF2B5EF4-FFF2-40B4-BE49-F238E27FC236}">
                  <a16:creationId xmlns:a16="http://schemas.microsoft.com/office/drawing/2014/main" id="{D288EC41-D551-5735-9A65-E08936AEF0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180631" y="3727796"/>
              <a:ext cx="516398" cy="512909"/>
            </a:xfrm>
            <a:custGeom>
              <a:avLst/>
              <a:gdLst>
                <a:gd name="T0" fmla="*/ 98 w 196"/>
                <a:gd name="T1" fmla="*/ 195 h 195"/>
                <a:gd name="T2" fmla="*/ 0 w 196"/>
                <a:gd name="T3" fmla="*/ 97 h 195"/>
                <a:gd name="T4" fmla="*/ 98 w 196"/>
                <a:gd name="T5" fmla="*/ 0 h 195"/>
                <a:gd name="T6" fmla="*/ 196 w 196"/>
                <a:gd name="T7" fmla="*/ 97 h 195"/>
                <a:gd name="T8" fmla="*/ 98 w 196"/>
                <a:gd name="T9" fmla="*/ 195 h 195"/>
                <a:gd name="T10" fmla="*/ 98 w 196"/>
                <a:gd name="T11" fmla="*/ 7 h 195"/>
                <a:gd name="T12" fmla="*/ 8 w 196"/>
                <a:gd name="T13" fmla="*/ 97 h 195"/>
                <a:gd name="T14" fmla="*/ 98 w 196"/>
                <a:gd name="T15" fmla="*/ 188 h 195"/>
                <a:gd name="T16" fmla="*/ 189 w 196"/>
                <a:gd name="T17" fmla="*/ 97 h 195"/>
                <a:gd name="T18" fmla="*/ 98 w 196"/>
                <a:gd name="T19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6" h="195">
                  <a:moveTo>
                    <a:pt x="98" y="195"/>
                  </a:moveTo>
                  <a:cubicBezTo>
                    <a:pt x="44" y="195"/>
                    <a:pt x="0" y="151"/>
                    <a:pt x="0" y="97"/>
                  </a:cubicBezTo>
                  <a:cubicBezTo>
                    <a:pt x="0" y="44"/>
                    <a:pt x="44" y="0"/>
                    <a:pt x="98" y="0"/>
                  </a:cubicBezTo>
                  <a:cubicBezTo>
                    <a:pt x="152" y="0"/>
                    <a:pt x="196" y="44"/>
                    <a:pt x="196" y="97"/>
                  </a:cubicBezTo>
                  <a:cubicBezTo>
                    <a:pt x="196" y="151"/>
                    <a:pt x="152" y="195"/>
                    <a:pt x="98" y="195"/>
                  </a:cubicBezTo>
                  <a:close/>
                  <a:moveTo>
                    <a:pt x="98" y="7"/>
                  </a:moveTo>
                  <a:cubicBezTo>
                    <a:pt x="48" y="7"/>
                    <a:pt x="8" y="47"/>
                    <a:pt x="8" y="97"/>
                  </a:cubicBezTo>
                  <a:cubicBezTo>
                    <a:pt x="8" y="147"/>
                    <a:pt x="48" y="188"/>
                    <a:pt x="98" y="188"/>
                  </a:cubicBezTo>
                  <a:cubicBezTo>
                    <a:pt x="148" y="188"/>
                    <a:pt x="189" y="147"/>
                    <a:pt x="189" y="97"/>
                  </a:cubicBezTo>
                  <a:cubicBezTo>
                    <a:pt x="189" y="47"/>
                    <a:pt x="148" y="7"/>
                    <a:pt x="9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6" name="Freeform 635">
              <a:extLst>
                <a:ext uri="{FF2B5EF4-FFF2-40B4-BE49-F238E27FC236}">
                  <a16:creationId xmlns:a16="http://schemas.microsoft.com/office/drawing/2014/main" id="{99280578-12F3-2F54-EB25-0491E8336D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988727" y="3637078"/>
              <a:ext cx="132589" cy="66295"/>
            </a:xfrm>
            <a:custGeom>
              <a:avLst/>
              <a:gdLst>
                <a:gd name="T0" fmla="*/ 47 w 50"/>
                <a:gd name="T1" fmla="*/ 25 h 25"/>
                <a:gd name="T2" fmla="*/ 4 w 50"/>
                <a:gd name="T3" fmla="*/ 25 h 25"/>
                <a:gd name="T4" fmla="*/ 0 w 50"/>
                <a:gd name="T5" fmla="*/ 21 h 25"/>
                <a:gd name="T6" fmla="*/ 0 w 50"/>
                <a:gd name="T7" fmla="*/ 3 h 25"/>
                <a:gd name="T8" fmla="*/ 4 w 50"/>
                <a:gd name="T9" fmla="*/ 0 h 25"/>
                <a:gd name="T10" fmla="*/ 47 w 50"/>
                <a:gd name="T11" fmla="*/ 0 h 25"/>
                <a:gd name="T12" fmla="*/ 50 w 50"/>
                <a:gd name="T13" fmla="*/ 3 h 25"/>
                <a:gd name="T14" fmla="*/ 50 w 50"/>
                <a:gd name="T15" fmla="*/ 21 h 25"/>
                <a:gd name="T16" fmla="*/ 47 w 50"/>
                <a:gd name="T17" fmla="*/ 25 h 25"/>
                <a:gd name="T18" fmla="*/ 7 w 50"/>
                <a:gd name="T19" fmla="*/ 18 h 25"/>
                <a:gd name="T20" fmla="*/ 43 w 50"/>
                <a:gd name="T21" fmla="*/ 18 h 25"/>
                <a:gd name="T22" fmla="*/ 43 w 50"/>
                <a:gd name="T23" fmla="*/ 7 h 25"/>
                <a:gd name="T24" fmla="*/ 7 w 50"/>
                <a:gd name="T25" fmla="*/ 7 h 25"/>
                <a:gd name="T26" fmla="*/ 7 w 50"/>
                <a:gd name="T27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25">
                  <a:moveTo>
                    <a:pt x="47" y="25"/>
                  </a:moveTo>
                  <a:cubicBezTo>
                    <a:pt x="4" y="25"/>
                    <a:pt x="4" y="25"/>
                    <a:pt x="4" y="25"/>
                  </a:cubicBezTo>
                  <a:cubicBezTo>
                    <a:pt x="2" y="25"/>
                    <a:pt x="0" y="23"/>
                    <a:pt x="0" y="2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9" y="0"/>
                    <a:pt x="50" y="1"/>
                    <a:pt x="50" y="3"/>
                  </a:cubicBezTo>
                  <a:cubicBezTo>
                    <a:pt x="50" y="21"/>
                    <a:pt x="50" y="21"/>
                    <a:pt x="50" y="21"/>
                  </a:cubicBezTo>
                  <a:cubicBezTo>
                    <a:pt x="50" y="23"/>
                    <a:pt x="49" y="25"/>
                    <a:pt x="47" y="25"/>
                  </a:cubicBezTo>
                  <a:close/>
                  <a:moveTo>
                    <a:pt x="7" y="18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7" name="Freeform 636">
              <a:extLst>
                <a:ext uri="{FF2B5EF4-FFF2-40B4-BE49-F238E27FC236}">
                  <a16:creationId xmlns:a16="http://schemas.microsoft.com/office/drawing/2014/main" id="{50BA4AA8-E54D-80BC-3AAC-62F9270053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957324" y="3685926"/>
              <a:ext cx="69783" cy="59317"/>
            </a:xfrm>
            <a:custGeom>
              <a:avLst/>
              <a:gdLst>
                <a:gd name="T0" fmla="*/ 22 w 26"/>
                <a:gd name="T1" fmla="*/ 23 h 23"/>
                <a:gd name="T2" fmla="*/ 4 w 26"/>
                <a:gd name="T3" fmla="*/ 23 h 23"/>
                <a:gd name="T4" fmla="*/ 0 w 26"/>
                <a:gd name="T5" fmla="*/ 19 h 23"/>
                <a:gd name="T6" fmla="*/ 0 w 26"/>
                <a:gd name="T7" fmla="*/ 3 h 23"/>
                <a:gd name="T8" fmla="*/ 4 w 26"/>
                <a:gd name="T9" fmla="*/ 0 h 23"/>
                <a:gd name="T10" fmla="*/ 22 w 26"/>
                <a:gd name="T11" fmla="*/ 0 h 23"/>
                <a:gd name="T12" fmla="*/ 26 w 26"/>
                <a:gd name="T13" fmla="*/ 3 h 23"/>
                <a:gd name="T14" fmla="*/ 26 w 26"/>
                <a:gd name="T15" fmla="*/ 19 h 23"/>
                <a:gd name="T16" fmla="*/ 22 w 26"/>
                <a:gd name="T17" fmla="*/ 23 h 23"/>
                <a:gd name="T18" fmla="*/ 8 w 26"/>
                <a:gd name="T19" fmla="*/ 16 h 23"/>
                <a:gd name="T20" fmla="*/ 19 w 26"/>
                <a:gd name="T21" fmla="*/ 16 h 23"/>
                <a:gd name="T22" fmla="*/ 19 w 26"/>
                <a:gd name="T23" fmla="*/ 7 h 23"/>
                <a:gd name="T24" fmla="*/ 8 w 26"/>
                <a:gd name="T25" fmla="*/ 7 h 23"/>
                <a:gd name="T26" fmla="*/ 8 w 26"/>
                <a:gd name="T2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23">
                  <a:moveTo>
                    <a:pt x="22" y="23"/>
                  </a:moveTo>
                  <a:cubicBezTo>
                    <a:pt x="4" y="23"/>
                    <a:pt x="4" y="23"/>
                    <a:pt x="4" y="23"/>
                  </a:cubicBezTo>
                  <a:cubicBezTo>
                    <a:pt x="2" y="23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4" y="0"/>
                    <a:pt x="26" y="1"/>
                    <a:pt x="26" y="3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21"/>
                    <a:pt x="24" y="23"/>
                    <a:pt x="22" y="23"/>
                  </a:cubicBezTo>
                  <a:close/>
                  <a:moveTo>
                    <a:pt x="8" y="16"/>
                  </a:moveTo>
                  <a:cubicBezTo>
                    <a:pt x="19" y="16"/>
                    <a:pt x="19" y="16"/>
                    <a:pt x="19" y="16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8" name="Freeform 637">
              <a:extLst>
                <a:ext uri="{FF2B5EF4-FFF2-40B4-BE49-F238E27FC236}">
                  <a16:creationId xmlns:a16="http://schemas.microsoft.com/office/drawing/2014/main" id="{0F718F28-92F0-2D90-042D-66C7CA99B19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49229" y="3762688"/>
              <a:ext cx="55827" cy="59317"/>
            </a:xfrm>
            <a:custGeom>
              <a:avLst/>
              <a:gdLst>
                <a:gd name="T0" fmla="*/ 18 w 22"/>
                <a:gd name="T1" fmla="*/ 22 h 22"/>
                <a:gd name="T2" fmla="*/ 16 w 22"/>
                <a:gd name="T3" fmla="*/ 21 h 22"/>
                <a:gd name="T4" fmla="*/ 1 w 22"/>
                <a:gd name="T5" fmla="*/ 6 h 22"/>
                <a:gd name="T6" fmla="*/ 1 w 22"/>
                <a:gd name="T7" fmla="*/ 1 h 22"/>
                <a:gd name="T8" fmla="*/ 6 w 22"/>
                <a:gd name="T9" fmla="*/ 1 h 22"/>
                <a:gd name="T10" fmla="*/ 21 w 22"/>
                <a:gd name="T11" fmla="*/ 16 h 22"/>
                <a:gd name="T12" fmla="*/ 21 w 22"/>
                <a:gd name="T13" fmla="*/ 21 h 22"/>
                <a:gd name="T14" fmla="*/ 18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18" y="22"/>
                  </a:moveTo>
                  <a:cubicBezTo>
                    <a:pt x="17" y="22"/>
                    <a:pt x="16" y="21"/>
                    <a:pt x="16" y="2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2" y="17"/>
                    <a:pt x="22" y="19"/>
                    <a:pt x="21" y="21"/>
                  </a:cubicBezTo>
                  <a:cubicBezTo>
                    <a:pt x="20" y="21"/>
                    <a:pt x="19" y="22"/>
                    <a:pt x="1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9" name="Freeform 638">
              <a:extLst>
                <a:ext uri="{FF2B5EF4-FFF2-40B4-BE49-F238E27FC236}">
                  <a16:creationId xmlns:a16="http://schemas.microsoft.com/office/drawing/2014/main" id="{03CB173A-0848-C977-00FF-DEA2F2A4A7F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66674" y="3745243"/>
              <a:ext cx="55827" cy="59317"/>
            </a:xfrm>
            <a:custGeom>
              <a:avLst/>
              <a:gdLst>
                <a:gd name="T0" fmla="*/ 4 w 22"/>
                <a:gd name="T1" fmla="*/ 22 h 22"/>
                <a:gd name="T2" fmla="*/ 1 w 22"/>
                <a:gd name="T3" fmla="*/ 20 h 22"/>
                <a:gd name="T4" fmla="*/ 1 w 22"/>
                <a:gd name="T5" fmla="*/ 15 h 22"/>
                <a:gd name="T6" fmla="*/ 16 w 22"/>
                <a:gd name="T7" fmla="*/ 1 h 22"/>
                <a:gd name="T8" fmla="*/ 21 w 22"/>
                <a:gd name="T9" fmla="*/ 1 h 22"/>
                <a:gd name="T10" fmla="*/ 21 w 22"/>
                <a:gd name="T11" fmla="*/ 6 h 22"/>
                <a:gd name="T12" fmla="*/ 6 w 22"/>
                <a:gd name="T13" fmla="*/ 20 h 22"/>
                <a:gd name="T14" fmla="*/ 4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4" y="22"/>
                  </a:moveTo>
                  <a:cubicBezTo>
                    <a:pt x="3" y="22"/>
                    <a:pt x="2" y="21"/>
                    <a:pt x="1" y="20"/>
                  </a:cubicBezTo>
                  <a:cubicBezTo>
                    <a:pt x="0" y="19"/>
                    <a:pt x="0" y="17"/>
                    <a:pt x="1" y="15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7" y="0"/>
                    <a:pt x="19" y="0"/>
                    <a:pt x="21" y="1"/>
                  </a:cubicBezTo>
                  <a:cubicBezTo>
                    <a:pt x="22" y="2"/>
                    <a:pt x="22" y="5"/>
                    <a:pt x="21" y="6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21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0" name="Freeform 639">
              <a:extLst>
                <a:ext uri="{FF2B5EF4-FFF2-40B4-BE49-F238E27FC236}">
                  <a16:creationId xmlns:a16="http://schemas.microsoft.com/office/drawing/2014/main" id="{48BBE862-75FD-C1A5-5031-EFB37A9EC9D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54952" y="3762688"/>
              <a:ext cx="59317" cy="59317"/>
            </a:xfrm>
            <a:custGeom>
              <a:avLst/>
              <a:gdLst>
                <a:gd name="T0" fmla="*/ 4 w 22"/>
                <a:gd name="T1" fmla="*/ 22 h 22"/>
                <a:gd name="T2" fmla="*/ 2 w 22"/>
                <a:gd name="T3" fmla="*/ 21 h 22"/>
                <a:gd name="T4" fmla="*/ 2 w 22"/>
                <a:gd name="T5" fmla="*/ 16 h 22"/>
                <a:gd name="T6" fmla="*/ 16 w 22"/>
                <a:gd name="T7" fmla="*/ 1 h 22"/>
                <a:gd name="T8" fmla="*/ 21 w 22"/>
                <a:gd name="T9" fmla="*/ 1 h 22"/>
                <a:gd name="T10" fmla="*/ 21 w 22"/>
                <a:gd name="T11" fmla="*/ 6 h 22"/>
                <a:gd name="T12" fmla="*/ 7 w 22"/>
                <a:gd name="T13" fmla="*/ 21 h 22"/>
                <a:gd name="T14" fmla="*/ 4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4" y="22"/>
                  </a:moveTo>
                  <a:cubicBezTo>
                    <a:pt x="3" y="22"/>
                    <a:pt x="2" y="21"/>
                    <a:pt x="2" y="21"/>
                  </a:cubicBezTo>
                  <a:cubicBezTo>
                    <a:pt x="0" y="19"/>
                    <a:pt x="0" y="17"/>
                    <a:pt x="2" y="16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7" y="0"/>
                    <a:pt x="20" y="0"/>
                    <a:pt x="21" y="1"/>
                  </a:cubicBezTo>
                  <a:cubicBezTo>
                    <a:pt x="22" y="3"/>
                    <a:pt x="22" y="5"/>
                    <a:pt x="21" y="6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6" y="21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1" name="Freeform 640">
              <a:extLst>
                <a:ext uri="{FF2B5EF4-FFF2-40B4-BE49-F238E27FC236}">
                  <a16:creationId xmlns:a16="http://schemas.microsoft.com/office/drawing/2014/main" id="{1B4AF69C-6CE2-6C64-BA60-04E126740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37507" y="3745243"/>
              <a:ext cx="62805" cy="59317"/>
            </a:xfrm>
            <a:custGeom>
              <a:avLst/>
              <a:gdLst>
                <a:gd name="T0" fmla="*/ 19 w 23"/>
                <a:gd name="T1" fmla="*/ 22 h 22"/>
                <a:gd name="T2" fmla="*/ 16 w 23"/>
                <a:gd name="T3" fmla="*/ 20 h 22"/>
                <a:gd name="T4" fmla="*/ 2 w 23"/>
                <a:gd name="T5" fmla="*/ 6 h 22"/>
                <a:gd name="T6" fmla="*/ 2 w 23"/>
                <a:gd name="T7" fmla="*/ 1 h 22"/>
                <a:gd name="T8" fmla="*/ 7 w 23"/>
                <a:gd name="T9" fmla="*/ 1 h 22"/>
                <a:gd name="T10" fmla="*/ 21 w 23"/>
                <a:gd name="T11" fmla="*/ 15 h 22"/>
                <a:gd name="T12" fmla="*/ 21 w 23"/>
                <a:gd name="T13" fmla="*/ 20 h 22"/>
                <a:gd name="T14" fmla="*/ 19 w 23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22">
                  <a:moveTo>
                    <a:pt x="19" y="22"/>
                  </a:moveTo>
                  <a:cubicBezTo>
                    <a:pt x="18" y="22"/>
                    <a:pt x="17" y="21"/>
                    <a:pt x="16" y="20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1" y="15"/>
                    <a:pt x="21" y="15"/>
                    <a:pt x="21" y="15"/>
                  </a:cubicBezTo>
                  <a:cubicBezTo>
                    <a:pt x="23" y="17"/>
                    <a:pt x="23" y="19"/>
                    <a:pt x="21" y="20"/>
                  </a:cubicBezTo>
                  <a:cubicBezTo>
                    <a:pt x="21" y="21"/>
                    <a:pt x="20" y="22"/>
                    <a:pt x="19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0" name="Shape21_20200717_154439">
            <a:extLst>
              <a:ext uri="{FF2B5EF4-FFF2-40B4-BE49-F238E27FC236}">
                <a16:creationId xmlns:a16="http://schemas.microsoft.com/office/drawing/2014/main" id="{3223F762-05EF-4657-4B49-2D5DBD7EF979}"/>
              </a:ext>
            </a:extLst>
          </p:cNvPr>
          <p:cNvGrpSpPr>
            <a:grpSpLocks noChangeAspect="1"/>
          </p:cNvGrpSpPr>
          <p:nvPr/>
        </p:nvGrpSpPr>
        <p:grpSpPr>
          <a:xfrm>
            <a:off x="5781971" y="2493635"/>
            <a:ext cx="628054" cy="631542"/>
            <a:chOff x="-2004781" y="3623121"/>
            <a:chExt cx="628054" cy="631542"/>
          </a:xfrm>
          <a:solidFill>
            <a:schemeClr val="accent1"/>
          </a:solidFill>
        </p:grpSpPr>
        <p:sp>
          <p:nvSpPr>
            <p:cNvPr id="76" name="Freeform 641">
              <a:extLst>
                <a:ext uri="{FF2B5EF4-FFF2-40B4-BE49-F238E27FC236}">
                  <a16:creationId xmlns:a16="http://schemas.microsoft.com/office/drawing/2014/main" id="{6A06751B-D69D-D337-689D-78A11C1FE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3623121"/>
              <a:ext cx="17447" cy="76762"/>
            </a:xfrm>
            <a:custGeom>
              <a:avLst/>
              <a:gdLst>
                <a:gd name="T0" fmla="*/ 3 w 7"/>
                <a:gd name="T1" fmla="*/ 28 h 28"/>
                <a:gd name="T2" fmla="*/ 0 w 7"/>
                <a:gd name="T3" fmla="*/ 24 h 28"/>
                <a:gd name="T4" fmla="*/ 0 w 7"/>
                <a:gd name="T5" fmla="*/ 3 h 28"/>
                <a:gd name="T6" fmla="*/ 3 w 7"/>
                <a:gd name="T7" fmla="*/ 0 h 28"/>
                <a:gd name="T8" fmla="*/ 7 w 7"/>
                <a:gd name="T9" fmla="*/ 3 h 28"/>
                <a:gd name="T10" fmla="*/ 7 w 7"/>
                <a:gd name="T11" fmla="*/ 24 h 28"/>
                <a:gd name="T12" fmla="*/ 3 w 7"/>
                <a:gd name="T1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8">
                  <a:moveTo>
                    <a:pt x="3" y="28"/>
                  </a:moveTo>
                  <a:cubicBezTo>
                    <a:pt x="1" y="28"/>
                    <a:pt x="0" y="26"/>
                    <a:pt x="0" y="2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6"/>
                    <a:pt x="5" y="28"/>
                    <a:pt x="3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7" name="Freeform 642">
              <a:extLst>
                <a:ext uri="{FF2B5EF4-FFF2-40B4-BE49-F238E27FC236}">
                  <a16:creationId xmlns:a16="http://schemas.microsoft.com/office/drawing/2014/main" id="{6B0C1E83-6B9A-748C-7C57-F28ABD25A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3633590"/>
              <a:ext cx="17447" cy="34892"/>
            </a:xfrm>
            <a:custGeom>
              <a:avLst/>
              <a:gdLst>
                <a:gd name="T0" fmla="*/ 3 w 7"/>
                <a:gd name="T1" fmla="*/ 14 h 14"/>
                <a:gd name="T2" fmla="*/ 0 w 7"/>
                <a:gd name="T3" fmla="*/ 10 h 14"/>
                <a:gd name="T4" fmla="*/ 0 w 7"/>
                <a:gd name="T5" fmla="*/ 4 h 14"/>
                <a:gd name="T6" fmla="*/ 3 w 7"/>
                <a:gd name="T7" fmla="*/ 0 h 14"/>
                <a:gd name="T8" fmla="*/ 7 w 7"/>
                <a:gd name="T9" fmla="*/ 4 h 14"/>
                <a:gd name="T10" fmla="*/ 7 w 7"/>
                <a:gd name="T11" fmla="*/ 10 h 14"/>
                <a:gd name="T12" fmla="*/ 3 w 7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4">
                  <a:moveTo>
                    <a:pt x="3" y="14"/>
                  </a:moveTo>
                  <a:cubicBezTo>
                    <a:pt x="1" y="14"/>
                    <a:pt x="0" y="12"/>
                    <a:pt x="0" y="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2"/>
                    <a:pt x="5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8" name="Freeform 643">
              <a:extLst>
                <a:ext uri="{FF2B5EF4-FFF2-40B4-BE49-F238E27FC236}">
                  <a16:creationId xmlns:a16="http://schemas.microsoft.com/office/drawing/2014/main" id="{3EFF90C5-6F6E-242F-FEE3-DBA92F0E21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1257" y="3671970"/>
              <a:ext cx="31404" cy="34892"/>
            </a:xfrm>
            <a:custGeom>
              <a:avLst/>
              <a:gdLst>
                <a:gd name="T0" fmla="*/ 7 w 11"/>
                <a:gd name="T1" fmla="*/ 13 h 13"/>
                <a:gd name="T2" fmla="*/ 4 w 11"/>
                <a:gd name="T3" fmla="*/ 11 h 13"/>
                <a:gd name="T4" fmla="*/ 1 w 11"/>
                <a:gd name="T5" fmla="*/ 6 h 13"/>
                <a:gd name="T6" fmla="*/ 2 w 11"/>
                <a:gd name="T7" fmla="*/ 1 h 13"/>
                <a:gd name="T8" fmla="*/ 7 w 11"/>
                <a:gd name="T9" fmla="*/ 2 h 13"/>
                <a:gd name="T10" fmla="*/ 10 w 11"/>
                <a:gd name="T11" fmla="*/ 8 h 13"/>
                <a:gd name="T12" fmla="*/ 9 w 11"/>
                <a:gd name="T13" fmla="*/ 13 h 13"/>
                <a:gd name="T14" fmla="*/ 7 w 11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3">
                  <a:moveTo>
                    <a:pt x="7" y="13"/>
                  </a:moveTo>
                  <a:cubicBezTo>
                    <a:pt x="6" y="13"/>
                    <a:pt x="5" y="13"/>
                    <a:pt x="4" y="1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1" y="10"/>
                    <a:pt x="11" y="12"/>
                    <a:pt x="9" y="13"/>
                  </a:cubicBezTo>
                  <a:cubicBezTo>
                    <a:pt x="9" y="13"/>
                    <a:pt x="8" y="13"/>
                    <a:pt x="7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9" name="Freeform 644">
              <a:extLst>
                <a:ext uri="{FF2B5EF4-FFF2-40B4-BE49-F238E27FC236}">
                  <a16:creationId xmlns:a16="http://schemas.microsoft.com/office/drawing/2014/main" id="{7375BBB9-0532-5C98-A0FC-54746343996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9420" y="3780135"/>
              <a:ext cx="38382" cy="27913"/>
            </a:xfrm>
            <a:custGeom>
              <a:avLst/>
              <a:gdLst>
                <a:gd name="T0" fmla="*/ 10 w 14"/>
                <a:gd name="T1" fmla="*/ 11 h 11"/>
                <a:gd name="T2" fmla="*/ 8 w 14"/>
                <a:gd name="T3" fmla="*/ 11 h 11"/>
                <a:gd name="T4" fmla="*/ 2 w 14"/>
                <a:gd name="T5" fmla="*/ 7 h 11"/>
                <a:gd name="T6" fmla="*/ 1 w 14"/>
                <a:gd name="T7" fmla="*/ 2 h 11"/>
                <a:gd name="T8" fmla="*/ 6 w 14"/>
                <a:gd name="T9" fmla="*/ 1 h 11"/>
                <a:gd name="T10" fmla="*/ 11 w 14"/>
                <a:gd name="T11" fmla="*/ 4 h 11"/>
                <a:gd name="T12" fmla="*/ 13 w 14"/>
                <a:gd name="T13" fmla="*/ 9 h 11"/>
                <a:gd name="T14" fmla="*/ 10 w 14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1">
                  <a:moveTo>
                    <a:pt x="10" y="11"/>
                  </a:moveTo>
                  <a:cubicBezTo>
                    <a:pt x="9" y="11"/>
                    <a:pt x="8" y="11"/>
                    <a:pt x="8" y="11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3" y="5"/>
                    <a:pt x="14" y="7"/>
                    <a:pt x="13" y="9"/>
                  </a:cubicBezTo>
                  <a:cubicBezTo>
                    <a:pt x="12" y="10"/>
                    <a:pt x="11" y="11"/>
                    <a:pt x="1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0" name="Freeform 645">
              <a:extLst>
                <a:ext uri="{FF2B5EF4-FFF2-40B4-BE49-F238E27FC236}">
                  <a16:creationId xmlns:a16="http://schemas.microsoft.com/office/drawing/2014/main" id="{99A4AEB0-2254-D336-0B32-443A804B60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97802" y="3930168"/>
              <a:ext cx="38382" cy="17447"/>
            </a:xfrm>
            <a:custGeom>
              <a:avLst/>
              <a:gdLst>
                <a:gd name="T0" fmla="*/ 10 w 14"/>
                <a:gd name="T1" fmla="*/ 7 h 7"/>
                <a:gd name="T2" fmla="*/ 4 w 14"/>
                <a:gd name="T3" fmla="*/ 7 h 7"/>
                <a:gd name="T4" fmla="*/ 0 w 14"/>
                <a:gd name="T5" fmla="*/ 3 h 7"/>
                <a:gd name="T6" fmla="*/ 4 w 14"/>
                <a:gd name="T7" fmla="*/ 0 h 7"/>
                <a:gd name="T8" fmla="*/ 10 w 14"/>
                <a:gd name="T9" fmla="*/ 0 h 7"/>
                <a:gd name="T10" fmla="*/ 14 w 14"/>
                <a:gd name="T11" fmla="*/ 3 h 7"/>
                <a:gd name="T12" fmla="*/ 10 w 1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7">
                  <a:moveTo>
                    <a:pt x="10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0"/>
                    <a:pt x="14" y="1"/>
                    <a:pt x="14" y="3"/>
                  </a:cubicBezTo>
                  <a:cubicBezTo>
                    <a:pt x="14" y="5"/>
                    <a:pt x="12" y="7"/>
                    <a:pt x="1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1" name="Freeform 646">
              <a:extLst>
                <a:ext uri="{FF2B5EF4-FFF2-40B4-BE49-F238E27FC236}">
                  <a16:creationId xmlns:a16="http://schemas.microsoft.com/office/drawing/2014/main" id="{BF33B9F8-EF0B-6A53-0DDC-B8DE4CBD58A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9420" y="4066247"/>
              <a:ext cx="38382" cy="27913"/>
            </a:xfrm>
            <a:custGeom>
              <a:avLst/>
              <a:gdLst>
                <a:gd name="T0" fmla="*/ 4 w 14"/>
                <a:gd name="T1" fmla="*/ 11 h 11"/>
                <a:gd name="T2" fmla="*/ 1 w 14"/>
                <a:gd name="T3" fmla="*/ 10 h 11"/>
                <a:gd name="T4" fmla="*/ 2 w 14"/>
                <a:gd name="T5" fmla="*/ 5 h 11"/>
                <a:gd name="T6" fmla="*/ 8 w 14"/>
                <a:gd name="T7" fmla="*/ 1 h 11"/>
                <a:gd name="T8" fmla="*/ 13 w 14"/>
                <a:gd name="T9" fmla="*/ 3 h 11"/>
                <a:gd name="T10" fmla="*/ 11 w 14"/>
                <a:gd name="T11" fmla="*/ 8 h 11"/>
                <a:gd name="T12" fmla="*/ 6 w 14"/>
                <a:gd name="T13" fmla="*/ 11 h 11"/>
                <a:gd name="T14" fmla="*/ 4 w 14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1">
                  <a:moveTo>
                    <a:pt x="4" y="11"/>
                  </a:moveTo>
                  <a:cubicBezTo>
                    <a:pt x="3" y="11"/>
                    <a:pt x="1" y="11"/>
                    <a:pt x="1" y="10"/>
                  </a:cubicBezTo>
                  <a:cubicBezTo>
                    <a:pt x="0" y="8"/>
                    <a:pt x="0" y="6"/>
                    <a:pt x="2" y="5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2" y="1"/>
                    <a:pt x="13" y="3"/>
                  </a:cubicBezTo>
                  <a:cubicBezTo>
                    <a:pt x="14" y="4"/>
                    <a:pt x="13" y="7"/>
                    <a:pt x="11" y="8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4" y="11"/>
                    <a:pt x="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2" name="Freeform 647">
              <a:extLst>
                <a:ext uri="{FF2B5EF4-FFF2-40B4-BE49-F238E27FC236}">
                  <a16:creationId xmlns:a16="http://schemas.microsoft.com/office/drawing/2014/main" id="{C14BEF89-604E-AF4D-7411-9488B0028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1257" y="4170922"/>
              <a:ext cx="31404" cy="34892"/>
            </a:xfrm>
            <a:custGeom>
              <a:avLst/>
              <a:gdLst>
                <a:gd name="T0" fmla="*/ 4 w 11"/>
                <a:gd name="T1" fmla="*/ 14 h 14"/>
                <a:gd name="T2" fmla="*/ 2 w 11"/>
                <a:gd name="T3" fmla="*/ 13 h 14"/>
                <a:gd name="T4" fmla="*/ 1 w 11"/>
                <a:gd name="T5" fmla="*/ 8 h 14"/>
                <a:gd name="T6" fmla="*/ 4 w 11"/>
                <a:gd name="T7" fmla="*/ 2 h 14"/>
                <a:gd name="T8" fmla="*/ 9 w 11"/>
                <a:gd name="T9" fmla="*/ 1 h 14"/>
                <a:gd name="T10" fmla="*/ 10 w 11"/>
                <a:gd name="T11" fmla="*/ 6 h 14"/>
                <a:gd name="T12" fmla="*/ 7 w 11"/>
                <a:gd name="T13" fmla="*/ 12 h 14"/>
                <a:gd name="T14" fmla="*/ 4 w 11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4">
                  <a:moveTo>
                    <a:pt x="4" y="14"/>
                  </a:moveTo>
                  <a:cubicBezTo>
                    <a:pt x="3" y="14"/>
                    <a:pt x="3" y="13"/>
                    <a:pt x="2" y="13"/>
                  </a:cubicBezTo>
                  <a:cubicBezTo>
                    <a:pt x="1" y="12"/>
                    <a:pt x="0" y="10"/>
                    <a:pt x="1" y="8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5" y="1"/>
                    <a:pt x="7" y="0"/>
                    <a:pt x="9" y="1"/>
                  </a:cubicBezTo>
                  <a:cubicBezTo>
                    <a:pt x="11" y="2"/>
                    <a:pt x="11" y="4"/>
                    <a:pt x="10" y="6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6" y="13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3" name="Freeform 648">
              <a:extLst>
                <a:ext uri="{FF2B5EF4-FFF2-40B4-BE49-F238E27FC236}">
                  <a16:creationId xmlns:a16="http://schemas.microsoft.com/office/drawing/2014/main" id="{4FE4C920-32D1-6E46-FD5A-96D9A8862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4209302"/>
              <a:ext cx="17447" cy="34892"/>
            </a:xfrm>
            <a:custGeom>
              <a:avLst/>
              <a:gdLst>
                <a:gd name="T0" fmla="*/ 3 w 7"/>
                <a:gd name="T1" fmla="*/ 14 h 14"/>
                <a:gd name="T2" fmla="*/ 0 w 7"/>
                <a:gd name="T3" fmla="*/ 10 h 14"/>
                <a:gd name="T4" fmla="*/ 0 w 7"/>
                <a:gd name="T5" fmla="*/ 3 h 14"/>
                <a:gd name="T6" fmla="*/ 3 w 7"/>
                <a:gd name="T7" fmla="*/ 0 h 14"/>
                <a:gd name="T8" fmla="*/ 7 w 7"/>
                <a:gd name="T9" fmla="*/ 3 h 14"/>
                <a:gd name="T10" fmla="*/ 7 w 7"/>
                <a:gd name="T11" fmla="*/ 10 h 14"/>
                <a:gd name="T12" fmla="*/ 3 w 7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4">
                  <a:moveTo>
                    <a:pt x="3" y="14"/>
                  </a:moveTo>
                  <a:cubicBezTo>
                    <a:pt x="1" y="14"/>
                    <a:pt x="0" y="12"/>
                    <a:pt x="0" y="1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2"/>
                    <a:pt x="5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4" name="Freeform 649">
              <a:extLst>
                <a:ext uri="{FF2B5EF4-FFF2-40B4-BE49-F238E27FC236}">
                  <a16:creationId xmlns:a16="http://schemas.microsoft.com/office/drawing/2014/main" id="{981A4AF0-763B-1DF8-3B6D-C2A589BCB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65145" y="4170922"/>
              <a:ext cx="31404" cy="34892"/>
            </a:xfrm>
            <a:custGeom>
              <a:avLst/>
              <a:gdLst>
                <a:gd name="T0" fmla="*/ 8 w 12"/>
                <a:gd name="T1" fmla="*/ 14 h 14"/>
                <a:gd name="T2" fmla="*/ 5 w 12"/>
                <a:gd name="T3" fmla="*/ 12 h 14"/>
                <a:gd name="T4" fmla="*/ 1 w 12"/>
                <a:gd name="T5" fmla="*/ 6 h 14"/>
                <a:gd name="T6" fmla="*/ 3 w 12"/>
                <a:gd name="T7" fmla="*/ 1 h 14"/>
                <a:gd name="T8" fmla="*/ 7 w 12"/>
                <a:gd name="T9" fmla="*/ 2 h 14"/>
                <a:gd name="T10" fmla="*/ 11 w 12"/>
                <a:gd name="T11" fmla="*/ 8 h 14"/>
                <a:gd name="T12" fmla="*/ 9 w 12"/>
                <a:gd name="T13" fmla="*/ 13 h 14"/>
                <a:gd name="T14" fmla="*/ 8 w 12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4">
                  <a:moveTo>
                    <a:pt x="8" y="14"/>
                  </a:moveTo>
                  <a:cubicBezTo>
                    <a:pt x="6" y="14"/>
                    <a:pt x="5" y="13"/>
                    <a:pt x="5" y="12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2" y="10"/>
                    <a:pt x="11" y="12"/>
                    <a:pt x="9" y="13"/>
                  </a:cubicBezTo>
                  <a:cubicBezTo>
                    <a:pt x="9" y="13"/>
                    <a:pt x="8" y="14"/>
                    <a:pt x="8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5" name="Freeform 650">
              <a:extLst>
                <a:ext uri="{FF2B5EF4-FFF2-40B4-BE49-F238E27FC236}">
                  <a16:creationId xmlns:a16="http://schemas.microsoft.com/office/drawing/2014/main" id="{D9C6794F-AE70-E3EE-E027-C6495C1224D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60470" y="4066247"/>
              <a:ext cx="34892" cy="27913"/>
            </a:xfrm>
            <a:custGeom>
              <a:avLst/>
              <a:gdLst>
                <a:gd name="T0" fmla="*/ 10 w 14"/>
                <a:gd name="T1" fmla="*/ 11 h 11"/>
                <a:gd name="T2" fmla="*/ 8 w 14"/>
                <a:gd name="T3" fmla="*/ 11 h 11"/>
                <a:gd name="T4" fmla="*/ 2 w 14"/>
                <a:gd name="T5" fmla="*/ 8 h 11"/>
                <a:gd name="T6" fmla="*/ 1 w 14"/>
                <a:gd name="T7" fmla="*/ 3 h 11"/>
                <a:gd name="T8" fmla="*/ 6 w 14"/>
                <a:gd name="T9" fmla="*/ 1 h 11"/>
                <a:gd name="T10" fmla="*/ 12 w 14"/>
                <a:gd name="T11" fmla="*/ 5 h 11"/>
                <a:gd name="T12" fmla="*/ 13 w 14"/>
                <a:gd name="T13" fmla="*/ 10 h 11"/>
                <a:gd name="T14" fmla="*/ 10 w 14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1">
                  <a:moveTo>
                    <a:pt x="10" y="11"/>
                  </a:moveTo>
                  <a:cubicBezTo>
                    <a:pt x="9" y="11"/>
                    <a:pt x="9" y="11"/>
                    <a:pt x="8" y="11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1" y="7"/>
                    <a:pt x="0" y="4"/>
                    <a:pt x="1" y="3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3" y="6"/>
                    <a:pt x="14" y="8"/>
                    <a:pt x="13" y="10"/>
                  </a:cubicBezTo>
                  <a:cubicBezTo>
                    <a:pt x="12" y="11"/>
                    <a:pt x="11" y="11"/>
                    <a:pt x="1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6" name="Freeform 651">
              <a:extLst>
                <a:ext uri="{FF2B5EF4-FFF2-40B4-BE49-F238E27FC236}">
                  <a16:creationId xmlns:a16="http://schemas.microsoft.com/office/drawing/2014/main" id="{97EE3FE0-721C-2403-DBA6-2CB9B5658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22088" y="3930168"/>
              <a:ext cx="38382" cy="17447"/>
            </a:xfrm>
            <a:custGeom>
              <a:avLst/>
              <a:gdLst>
                <a:gd name="T0" fmla="*/ 10 w 14"/>
                <a:gd name="T1" fmla="*/ 7 h 7"/>
                <a:gd name="T2" fmla="*/ 3 w 14"/>
                <a:gd name="T3" fmla="*/ 7 h 7"/>
                <a:gd name="T4" fmla="*/ 0 w 14"/>
                <a:gd name="T5" fmla="*/ 3 h 7"/>
                <a:gd name="T6" fmla="*/ 3 w 14"/>
                <a:gd name="T7" fmla="*/ 0 h 7"/>
                <a:gd name="T8" fmla="*/ 10 w 14"/>
                <a:gd name="T9" fmla="*/ 0 h 7"/>
                <a:gd name="T10" fmla="*/ 14 w 14"/>
                <a:gd name="T11" fmla="*/ 3 h 7"/>
                <a:gd name="T12" fmla="*/ 10 w 1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7">
                  <a:moveTo>
                    <a:pt x="10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0"/>
                    <a:pt x="14" y="1"/>
                    <a:pt x="14" y="3"/>
                  </a:cubicBezTo>
                  <a:cubicBezTo>
                    <a:pt x="14" y="5"/>
                    <a:pt x="12" y="7"/>
                    <a:pt x="1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7" name="Freeform 652">
              <a:extLst>
                <a:ext uri="{FF2B5EF4-FFF2-40B4-BE49-F238E27FC236}">
                  <a16:creationId xmlns:a16="http://schemas.microsoft.com/office/drawing/2014/main" id="{E2BA3F37-58A4-E7BA-711A-33E5EC9DE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60470" y="3780135"/>
              <a:ext cx="34892" cy="27913"/>
            </a:xfrm>
            <a:custGeom>
              <a:avLst/>
              <a:gdLst>
                <a:gd name="T0" fmla="*/ 4 w 14"/>
                <a:gd name="T1" fmla="*/ 11 h 11"/>
                <a:gd name="T2" fmla="*/ 1 w 14"/>
                <a:gd name="T3" fmla="*/ 9 h 11"/>
                <a:gd name="T4" fmla="*/ 2 w 14"/>
                <a:gd name="T5" fmla="*/ 4 h 11"/>
                <a:gd name="T6" fmla="*/ 8 w 14"/>
                <a:gd name="T7" fmla="*/ 1 h 11"/>
                <a:gd name="T8" fmla="*/ 13 w 14"/>
                <a:gd name="T9" fmla="*/ 2 h 11"/>
                <a:gd name="T10" fmla="*/ 12 w 14"/>
                <a:gd name="T11" fmla="*/ 7 h 11"/>
                <a:gd name="T12" fmla="*/ 6 w 14"/>
                <a:gd name="T13" fmla="*/ 11 h 11"/>
                <a:gd name="T14" fmla="*/ 4 w 14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1">
                  <a:moveTo>
                    <a:pt x="4" y="11"/>
                  </a:moveTo>
                  <a:cubicBezTo>
                    <a:pt x="3" y="11"/>
                    <a:pt x="2" y="10"/>
                    <a:pt x="1" y="9"/>
                  </a:cubicBezTo>
                  <a:cubicBezTo>
                    <a:pt x="0" y="7"/>
                    <a:pt x="1" y="5"/>
                    <a:pt x="2" y="4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10" y="0"/>
                    <a:pt x="12" y="1"/>
                    <a:pt x="13" y="2"/>
                  </a:cubicBezTo>
                  <a:cubicBezTo>
                    <a:pt x="14" y="4"/>
                    <a:pt x="13" y="6"/>
                    <a:pt x="12" y="7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1"/>
                    <a:pt x="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8" name="Freeform 653">
              <a:extLst>
                <a:ext uri="{FF2B5EF4-FFF2-40B4-BE49-F238E27FC236}">
                  <a16:creationId xmlns:a16="http://schemas.microsoft.com/office/drawing/2014/main" id="{8F2696C1-CF79-C9E4-88B8-1ED55D1E43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65145" y="3671970"/>
              <a:ext cx="31404" cy="34892"/>
            </a:xfrm>
            <a:custGeom>
              <a:avLst/>
              <a:gdLst>
                <a:gd name="T0" fmla="*/ 4 w 12"/>
                <a:gd name="T1" fmla="*/ 13 h 13"/>
                <a:gd name="T2" fmla="*/ 3 w 12"/>
                <a:gd name="T3" fmla="*/ 13 h 13"/>
                <a:gd name="T4" fmla="*/ 1 w 12"/>
                <a:gd name="T5" fmla="*/ 8 h 13"/>
                <a:gd name="T6" fmla="*/ 5 w 12"/>
                <a:gd name="T7" fmla="*/ 2 h 13"/>
                <a:gd name="T8" fmla="*/ 9 w 12"/>
                <a:gd name="T9" fmla="*/ 1 h 13"/>
                <a:gd name="T10" fmla="*/ 11 w 12"/>
                <a:gd name="T11" fmla="*/ 6 h 13"/>
                <a:gd name="T12" fmla="*/ 7 w 12"/>
                <a:gd name="T13" fmla="*/ 11 h 13"/>
                <a:gd name="T14" fmla="*/ 4 w 12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3">
                  <a:moveTo>
                    <a:pt x="4" y="13"/>
                  </a:moveTo>
                  <a:cubicBezTo>
                    <a:pt x="4" y="13"/>
                    <a:pt x="3" y="13"/>
                    <a:pt x="3" y="13"/>
                  </a:cubicBezTo>
                  <a:cubicBezTo>
                    <a:pt x="1" y="12"/>
                    <a:pt x="0" y="10"/>
                    <a:pt x="1" y="8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6" y="0"/>
                    <a:pt x="8" y="0"/>
                    <a:pt x="9" y="1"/>
                  </a:cubicBezTo>
                  <a:cubicBezTo>
                    <a:pt x="11" y="2"/>
                    <a:pt x="12" y="4"/>
                    <a:pt x="11" y="6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3"/>
                    <a:pt x="6" y="13"/>
                    <a:pt x="4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9" name="Freeform 654">
              <a:extLst>
                <a:ext uri="{FF2B5EF4-FFF2-40B4-BE49-F238E27FC236}">
                  <a16:creationId xmlns:a16="http://schemas.microsoft.com/office/drawing/2014/main" id="{9DA4F307-F440-56C9-68F1-1BA226896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3633590"/>
              <a:ext cx="17447" cy="34892"/>
            </a:xfrm>
            <a:custGeom>
              <a:avLst/>
              <a:gdLst>
                <a:gd name="T0" fmla="*/ 3 w 7"/>
                <a:gd name="T1" fmla="*/ 14 h 14"/>
                <a:gd name="T2" fmla="*/ 0 w 7"/>
                <a:gd name="T3" fmla="*/ 10 h 14"/>
                <a:gd name="T4" fmla="*/ 0 w 7"/>
                <a:gd name="T5" fmla="*/ 4 h 14"/>
                <a:gd name="T6" fmla="*/ 3 w 7"/>
                <a:gd name="T7" fmla="*/ 0 h 14"/>
                <a:gd name="T8" fmla="*/ 7 w 7"/>
                <a:gd name="T9" fmla="*/ 4 h 14"/>
                <a:gd name="T10" fmla="*/ 7 w 7"/>
                <a:gd name="T11" fmla="*/ 10 h 14"/>
                <a:gd name="T12" fmla="*/ 3 w 7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4">
                  <a:moveTo>
                    <a:pt x="3" y="14"/>
                  </a:moveTo>
                  <a:cubicBezTo>
                    <a:pt x="1" y="14"/>
                    <a:pt x="0" y="12"/>
                    <a:pt x="0" y="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2"/>
                    <a:pt x="5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0" name="Freeform 655">
              <a:extLst>
                <a:ext uri="{FF2B5EF4-FFF2-40B4-BE49-F238E27FC236}">
                  <a16:creationId xmlns:a16="http://schemas.microsoft.com/office/drawing/2014/main" id="{50427DEB-FFF4-6768-C054-29174FCD82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4781" y="3930168"/>
              <a:ext cx="73274" cy="17447"/>
            </a:xfrm>
            <a:custGeom>
              <a:avLst/>
              <a:gdLst>
                <a:gd name="T0" fmla="*/ 24 w 28"/>
                <a:gd name="T1" fmla="*/ 7 h 7"/>
                <a:gd name="T2" fmla="*/ 3 w 28"/>
                <a:gd name="T3" fmla="*/ 7 h 7"/>
                <a:gd name="T4" fmla="*/ 0 w 28"/>
                <a:gd name="T5" fmla="*/ 3 h 7"/>
                <a:gd name="T6" fmla="*/ 3 w 28"/>
                <a:gd name="T7" fmla="*/ 0 h 7"/>
                <a:gd name="T8" fmla="*/ 24 w 28"/>
                <a:gd name="T9" fmla="*/ 0 h 7"/>
                <a:gd name="T10" fmla="*/ 28 w 28"/>
                <a:gd name="T11" fmla="*/ 3 h 7"/>
                <a:gd name="T12" fmla="*/ 24 w 2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7">
                  <a:moveTo>
                    <a:pt x="24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6" y="0"/>
                    <a:pt x="28" y="1"/>
                    <a:pt x="28" y="3"/>
                  </a:cubicBezTo>
                  <a:cubicBezTo>
                    <a:pt x="28" y="5"/>
                    <a:pt x="26" y="7"/>
                    <a:pt x="2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1" name="Freeform 656">
              <a:extLst>
                <a:ext uri="{FF2B5EF4-FFF2-40B4-BE49-F238E27FC236}">
                  <a16:creationId xmlns:a16="http://schemas.microsoft.com/office/drawing/2014/main" id="{6FD52EEB-CE17-10AA-2CFF-876B64492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4181389"/>
              <a:ext cx="17447" cy="73274"/>
            </a:xfrm>
            <a:custGeom>
              <a:avLst/>
              <a:gdLst>
                <a:gd name="T0" fmla="*/ 3 w 7"/>
                <a:gd name="T1" fmla="*/ 28 h 28"/>
                <a:gd name="T2" fmla="*/ 0 w 7"/>
                <a:gd name="T3" fmla="*/ 24 h 28"/>
                <a:gd name="T4" fmla="*/ 0 w 7"/>
                <a:gd name="T5" fmla="*/ 4 h 28"/>
                <a:gd name="T6" fmla="*/ 3 w 7"/>
                <a:gd name="T7" fmla="*/ 0 h 28"/>
                <a:gd name="T8" fmla="*/ 7 w 7"/>
                <a:gd name="T9" fmla="*/ 4 h 28"/>
                <a:gd name="T10" fmla="*/ 7 w 7"/>
                <a:gd name="T11" fmla="*/ 24 h 28"/>
                <a:gd name="T12" fmla="*/ 3 w 7"/>
                <a:gd name="T1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8">
                  <a:moveTo>
                    <a:pt x="3" y="28"/>
                  </a:moveTo>
                  <a:cubicBezTo>
                    <a:pt x="1" y="28"/>
                    <a:pt x="0" y="26"/>
                    <a:pt x="0" y="2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6"/>
                    <a:pt x="5" y="28"/>
                    <a:pt x="3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2" name="Freeform 657">
              <a:extLst>
                <a:ext uri="{FF2B5EF4-FFF2-40B4-BE49-F238E27FC236}">
                  <a16:creationId xmlns:a16="http://schemas.microsoft.com/office/drawing/2014/main" id="{0EBAF376-5182-9919-90E5-340E8CBBD1A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50001" y="3930168"/>
              <a:ext cx="73274" cy="17447"/>
            </a:xfrm>
            <a:custGeom>
              <a:avLst/>
              <a:gdLst>
                <a:gd name="T0" fmla="*/ 24 w 28"/>
                <a:gd name="T1" fmla="*/ 7 h 7"/>
                <a:gd name="T2" fmla="*/ 3 w 28"/>
                <a:gd name="T3" fmla="*/ 7 h 7"/>
                <a:gd name="T4" fmla="*/ 0 w 28"/>
                <a:gd name="T5" fmla="*/ 3 h 7"/>
                <a:gd name="T6" fmla="*/ 3 w 28"/>
                <a:gd name="T7" fmla="*/ 0 h 7"/>
                <a:gd name="T8" fmla="*/ 24 w 28"/>
                <a:gd name="T9" fmla="*/ 0 h 7"/>
                <a:gd name="T10" fmla="*/ 28 w 28"/>
                <a:gd name="T11" fmla="*/ 3 h 7"/>
                <a:gd name="T12" fmla="*/ 24 w 2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7">
                  <a:moveTo>
                    <a:pt x="24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6" y="0"/>
                    <a:pt x="28" y="1"/>
                    <a:pt x="28" y="3"/>
                  </a:cubicBezTo>
                  <a:cubicBezTo>
                    <a:pt x="28" y="5"/>
                    <a:pt x="26" y="7"/>
                    <a:pt x="2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3" name="Freeform 658">
              <a:extLst>
                <a:ext uri="{FF2B5EF4-FFF2-40B4-BE49-F238E27FC236}">
                  <a16:creationId xmlns:a16="http://schemas.microsoft.com/office/drawing/2014/main" id="{B0F3CAA9-0E28-00B9-B071-D74926E15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84962" y="3783623"/>
              <a:ext cx="101187" cy="163992"/>
            </a:xfrm>
            <a:custGeom>
              <a:avLst/>
              <a:gdLst>
                <a:gd name="T0" fmla="*/ 35 w 39"/>
                <a:gd name="T1" fmla="*/ 63 h 63"/>
                <a:gd name="T2" fmla="*/ 34 w 39"/>
                <a:gd name="T3" fmla="*/ 63 h 63"/>
                <a:gd name="T4" fmla="*/ 2 w 39"/>
                <a:gd name="T5" fmla="*/ 45 h 63"/>
                <a:gd name="T6" fmla="*/ 1 w 39"/>
                <a:gd name="T7" fmla="*/ 40 h 63"/>
                <a:gd name="T8" fmla="*/ 6 w 39"/>
                <a:gd name="T9" fmla="*/ 38 h 63"/>
                <a:gd name="T10" fmla="*/ 32 w 39"/>
                <a:gd name="T11" fmla="*/ 53 h 63"/>
                <a:gd name="T12" fmla="*/ 32 w 39"/>
                <a:gd name="T13" fmla="*/ 3 h 63"/>
                <a:gd name="T14" fmla="*/ 35 w 39"/>
                <a:gd name="T15" fmla="*/ 0 h 63"/>
                <a:gd name="T16" fmla="*/ 39 w 39"/>
                <a:gd name="T17" fmla="*/ 3 h 63"/>
                <a:gd name="T18" fmla="*/ 39 w 39"/>
                <a:gd name="T19" fmla="*/ 59 h 63"/>
                <a:gd name="T20" fmla="*/ 37 w 39"/>
                <a:gd name="T21" fmla="*/ 63 h 63"/>
                <a:gd name="T22" fmla="*/ 35 w 39"/>
                <a:gd name="T23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63">
                  <a:moveTo>
                    <a:pt x="35" y="63"/>
                  </a:moveTo>
                  <a:cubicBezTo>
                    <a:pt x="35" y="63"/>
                    <a:pt x="34" y="63"/>
                    <a:pt x="34" y="63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0" y="44"/>
                    <a:pt x="0" y="41"/>
                    <a:pt x="1" y="40"/>
                  </a:cubicBezTo>
                  <a:cubicBezTo>
                    <a:pt x="2" y="38"/>
                    <a:pt x="4" y="37"/>
                    <a:pt x="6" y="38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2" y="3"/>
                    <a:pt x="32" y="3"/>
                    <a:pt x="32" y="3"/>
                  </a:cubicBezTo>
                  <a:cubicBezTo>
                    <a:pt x="32" y="1"/>
                    <a:pt x="33" y="0"/>
                    <a:pt x="35" y="0"/>
                  </a:cubicBezTo>
                  <a:cubicBezTo>
                    <a:pt x="37" y="0"/>
                    <a:pt x="39" y="1"/>
                    <a:pt x="39" y="3"/>
                  </a:cubicBezTo>
                  <a:cubicBezTo>
                    <a:pt x="39" y="59"/>
                    <a:pt x="39" y="59"/>
                    <a:pt x="39" y="59"/>
                  </a:cubicBezTo>
                  <a:cubicBezTo>
                    <a:pt x="39" y="61"/>
                    <a:pt x="38" y="62"/>
                    <a:pt x="37" y="63"/>
                  </a:cubicBezTo>
                  <a:cubicBezTo>
                    <a:pt x="37" y="63"/>
                    <a:pt x="36" y="63"/>
                    <a:pt x="35" y="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1" name="Shape22_20200717_154439">
            <a:extLst>
              <a:ext uri="{FF2B5EF4-FFF2-40B4-BE49-F238E27FC236}">
                <a16:creationId xmlns:a16="http://schemas.microsoft.com/office/drawing/2014/main" id="{A82F70A2-5998-85B5-E84C-5047B6D22A42}"/>
              </a:ext>
            </a:extLst>
          </p:cNvPr>
          <p:cNvGrpSpPr>
            <a:grpSpLocks noChangeAspect="1"/>
          </p:cNvGrpSpPr>
          <p:nvPr/>
        </p:nvGrpSpPr>
        <p:grpSpPr>
          <a:xfrm>
            <a:off x="8393086" y="2570397"/>
            <a:ext cx="628051" cy="628051"/>
            <a:chOff x="-5699814" y="4945519"/>
            <a:chExt cx="628051" cy="628051"/>
          </a:xfrm>
          <a:solidFill>
            <a:schemeClr val="accent1"/>
          </a:solidFill>
        </p:grpSpPr>
        <p:sp>
          <p:nvSpPr>
            <p:cNvPr id="70" name="Freeform 659">
              <a:extLst>
                <a:ext uri="{FF2B5EF4-FFF2-40B4-BE49-F238E27FC236}">
                  <a16:creationId xmlns:a16="http://schemas.microsoft.com/office/drawing/2014/main" id="{E19C8CF6-FA7C-BCB4-7BD8-931327D7E6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99814" y="4945519"/>
              <a:ext cx="628051" cy="628051"/>
            </a:xfrm>
            <a:custGeom>
              <a:avLst/>
              <a:gdLst>
                <a:gd name="T0" fmla="*/ 120 w 239"/>
                <a:gd name="T1" fmla="*/ 239 h 239"/>
                <a:gd name="T2" fmla="*/ 0 w 239"/>
                <a:gd name="T3" fmla="*/ 120 h 239"/>
                <a:gd name="T4" fmla="*/ 120 w 239"/>
                <a:gd name="T5" fmla="*/ 0 h 239"/>
                <a:gd name="T6" fmla="*/ 239 w 239"/>
                <a:gd name="T7" fmla="*/ 120 h 239"/>
                <a:gd name="T8" fmla="*/ 120 w 239"/>
                <a:gd name="T9" fmla="*/ 239 h 239"/>
                <a:gd name="T10" fmla="*/ 120 w 239"/>
                <a:gd name="T11" fmla="*/ 7 h 239"/>
                <a:gd name="T12" fmla="*/ 7 w 239"/>
                <a:gd name="T13" fmla="*/ 120 h 239"/>
                <a:gd name="T14" fmla="*/ 120 w 239"/>
                <a:gd name="T15" fmla="*/ 232 h 239"/>
                <a:gd name="T16" fmla="*/ 232 w 239"/>
                <a:gd name="T17" fmla="*/ 120 h 239"/>
                <a:gd name="T18" fmla="*/ 120 w 239"/>
                <a:gd name="T19" fmla="*/ 7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39">
                  <a:moveTo>
                    <a:pt x="120" y="239"/>
                  </a:moveTo>
                  <a:cubicBezTo>
                    <a:pt x="54" y="239"/>
                    <a:pt x="0" y="186"/>
                    <a:pt x="0" y="120"/>
                  </a:cubicBezTo>
                  <a:cubicBezTo>
                    <a:pt x="0" y="54"/>
                    <a:pt x="54" y="0"/>
                    <a:pt x="120" y="0"/>
                  </a:cubicBezTo>
                  <a:cubicBezTo>
                    <a:pt x="186" y="0"/>
                    <a:pt x="239" y="54"/>
                    <a:pt x="239" y="120"/>
                  </a:cubicBezTo>
                  <a:cubicBezTo>
                    <a:pt x="239" y="186"/>
                    <a:pt x="186" y="239"/>
                    <a:pt x="120" y="239"/>
                  </a:cubicBezTo>
                  <a:close/>
                  <a:moveTo>
                    <a:pt x="120" y="7"/>
                  </a:moveTo>
                  <a:cubicBezTo>
                    <a:pt x="58" y="7"/>
                    <a:pt x="7" y="58"/>
                    <a:pt x="7" y="120"/>
                  </a:cubicBezTo>
                  <a:cubicBezTo>
                    <a:pt x="7" y="182"/>
                    <a:pt x="58" y="232"/>
                    <a:pt x="120" y="232"/>
                  </a:cubicBezTo>
                  <a:cubicBezTo>
                    <a:pt x="182" y="232"/>
                    <a:pt x="232" y="182"/>
                    <a:pt x="232" y="120"/>
                  </a:cubicBezTo>
                  <a:cubicBezTo>
                    <a:pt x="232" y="58"/>
                    <a:pt x="182" y="7"/>
                    <a:pt x="12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1" name="Freeform 660">
              <a:extLst>
                <a:ext uri="{FF2B5EF4-FFF2-40B4-BE49-F238E27FC236}">
                  <a16:creationId xmlns:a16="http://schemas.microsoft.com/office/drawing/2014/main" id="{8C790C02-5F50-189F-2E0A-5803EB3C67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396257" y="4987389"/>
              <a:ext cx="17447" cy="62805"/>
            </a:xfrm>
            <a:custGeom>
              <a:avLst/>
              <a:gdLst>
                <a:gd name="T0" fmla="*/ 4 w 7"/>
                <a:gd name="T1" fmla="*/ 23 h 23"/>
                <a:gd name="T2" fmla="*/ 0 w 7"/>
                <a:gd name="T3" fmla="*/ 19 h 23"/>
                <a:gd name="T4" fmla="*/ 0 w 7"/>
                <a:gd name="T5" fmla="*/ 4 h 23"/>
                <a:gd name="T6" fmla="*/ 4 w 7"/>
                <a:gd name="T7" fmla="*/ 0 h 23"/>
                <a:gd name="T8" fmla="*/ 7 w 7"/>
                <a:gd name="T9" fmla="*/ 4 h 23"/>
                <a:gd name="T10" fmla="*/ 7 w 7"/>
                <a:gd name="T11" fmla="*/ 19 h 23"/>
                <a:gd name="T12" fmla="*/ 4 w 7"/>
                <a:gd name="T13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3">
                  <a:moveTo>
                    <a:pt x="4" y="23"/>
                  </a:moveTo>
                  <a:cubicBezTo>
                    <a:pt x="2" y="23"/>
                    <a:pt x="0" y="21"/>
                    <a:pt x="0" y="1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9"/>
                    <a:pt x="7" y="19"/>
                    <a:pt x="7" y="19"/>
                  </a:cubicBezTo>
                  <a:cubicBezTo>
                    <a:pt x="7" y="21"/>
                    <a:pt x="6" y="23"/>
                    <a:pt x="4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2" name="Freeform 661">
              <a:extLst>
                <a:ext uri="{FF2B5EF4-FFF2-40B4-BE49-F238E27FC236}">
                  <a16:creationId xmlns:a16="http://schemas.microsoft.com/office/drawing/2014/main" id="{C4F20AB5-F9E0-9976-2EC8-B8024E3C93B6}"/>
                </a:ext>
              </a:extLst>
            </p:cNvPr>
            <p:cNvSpPr>
              <a:spLocks/>
            </p:cNvSpPr>
            <p:nvPr/>
          </p:nvSpPr>
          <p:spPr bwMode="auto">
            <a:xfrm>
              <a:off x="-5396257" y="5472383"/>
              <a:ext cx="17447" cy="59317"/>
            </a:xfrm>
            <a:custGeom>
              <a:avLst/>
              <a:gdLst>
                <a:gd name="T0" fmla="*/ 4 w 7"/>
                <a:gd name="T1" fmla="*/ 23 h 23"/>
                <a:gd name="T2" fmla="*/ 0 w 7"/>
                <a:gd name="T3" fmla="*/ 19 h 23"/>
                <a:gd name="T4" fmla="*/ 0 w 7"/>
                <a:gd name="T5" fmla="*/ 4 h 23"/>
                <a:gd name="T6" fmla="*/ 4 w 7"/>
                <a:gd name="T7" fmla="*/ 0 h 23"/>
                <a:gd name="T8" fmla="*/ 7 w 7"/>
                <a:gd name="T9" fmla="*/ 4 h 23"/>
                <a:gd name="T10" fmla="*/ 7 w 7"/>
                <a:gd name="T11" fmla="*/ 19 h 23"/>
                <a:gd name="T12" fmla="*/ 4 w 7"/>
                <a:gd name="T13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3">
                  <a:moveTo>
                    <a:pt x="4" y="23"/>
                  </a:moveTo>
                  <a:cubicBezTo>
                    <a:pt x="2" y="23"/>
                    <a:pt x="0" y="21"/>
                    <a:pt x="0" y="1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9"/>
                    <a:pt x="7" y="19"/>
                    <a:pt x="7" y="19"/>
                  </a:cubicBezTo>
                  <a:cubicBezTo>
                    <a:pt x="7" y="21"/>
                    <a:pt x="6" y="23"/>
                    <a:pt x="4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3" name="Freeform 662">
              <a:extLst>
                <a:ext uri="{FF2B5EF4-FFF2-40B4-BE49-F238E27FC236}">
                  <a16:creationId xmlns:a16="http://schemas.microsoft.com/office/drawing/2014/main" id="{22F11556-5843-BD85-F530-7C804211F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72950" y="5252566"/>
              <a:ext cx="59317" cy="17447"/>
            </a:xfrm>
            <a:custGeom>
              <a:avLst/>
              <a:gdLst>
                <a:gd name="T0" fmla="*/ 19 w 23"/>
                <a:gd name="T1" fmla="*/ 7 h 7"/>
                <a:gd name="T2" fmla="*/ 4 w 23"/>
                <a:gd name="T3" fmla="*/ 7 h 7"/>
                <a:gd name="T4" fmla="*/ 0 w 23"/>
                <a:gd name="T5" fmla="*/ 4 h 7"/>
                <a:gd name="T6" fmla="*/ 4 w 23"/>
                <a:gd name="T7" fmla="*/ 0 h 7"/>
                <a:gd name="T8" fmla="*/ 19 w 23"/>
                <a:gd name="T9" fmla="*/ 0 h 7"/>
                <a:gd name="T10" fmla="*/ 23 w 23"/>
                <a:gd name="T11" fmla="*/ 4 h 7"/>
                <a:gd name="T12" fmla="*/ 19 w 23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7">
                  <a:moveTo>
                    <a:pt x="19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1" y="0"/>
                    <a:pt x="23" y="2"/>
                    <a:pt x="23" y="4"/>
                  </a:cubicBezTo>
                  <a:cubicBezTo>
                    <a:pt x="23" y="6"/>
                    <a:pt x="21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4" name="Freeform 663">
              <a:extLst>
                <a:ext uri="{FF2B5EF4-FFF2-40B4-BE49-F238E27FC236}">
                  <a16:creationId xmlns:a16="http://schemas.microsoft.com/office/drawing/2014/main" id="{E1697F26-9A4A-CF30-F6F0-B5C87811B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57943" y="5252566"/>
              <a:ext cx="59317" cy="17447"/>
            </a:xfrm>
            <a:custGeom>
              <a:avLst/>
              <a:gdLst>
                <a:gd name="T0" fmla="*/ 19 w 23"/>
                <a:gd name="T1" fmla="*/ 7 h 7"/>
                <a:gd name="T2" fmla="*/ 4 w 23"/>
                <a:gd name="T3" fmla="*/ 7 h 7"/>
                <a:gd name="T4" fmla="*/ 0 w 23"/>
                <a:gd name="T5" fmla="*/ 4 h 7"/>
                <a:gd name="T6" fmla="*/ 4 w 23"/>
                <a:gd name="T7" fmla="*/ 0 h 7"/>
                <a:gd name="T8" fmla="*/ 19 w 23"/>
                <a:gd name="T9" fmla="*/ 0 h 7"/>
                <a:gd name="T10" fmla="*/ 23 w 23"/>
                <a:gd name="T11" fmla="*/ 4 h 7"/>
                <a:gd name="T12" fmla="*/ 19 w 23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7">
                  <a:moveTo>
                    <a:pt x="19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1" y="0"/>
                    <a:pt x="23" y="2"/>
                    <a:pt x="23" y="4"/>
                  </a:cubicBezTo>
                  <a:cubicBezTo>
                    <a:pt x="23" y="6"/>
                    <a:pt x="21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5" name="Freeform 664">
              <a:extLst>
                <a:ext uri="{FF2B5EF4-FFF2-40B4-BE49-F238E27FC236}">
                  <a16:creationId xmlns:a16="http://schemas.microsoft.com/office/drawing/2014/main" id="{4D08CB25-CF6D-BD9F-313A-E3605676B3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473018" y="5126956"/>
              <a:ext cx="184927" cy="143057"/>
            </a:xfrm>
            <a:custGeom>
              <a:avLst/>
              <a:gdLst>
                <a:gd name="T0" fmla="*/ 34 w 71"/>
                <a:gd name="T1" fmla="*/ 54 h 54"/>
                <a:gd name="T2" fmla="*/ 31 w 71"/>
                <a:gd name="T3" fmla="*/ 52 h 54"/>
                <a:gd name="T4" fmla="*/ 2 w 71"/>
                <a:gd name="T5" fmla="*/ 6 h 54"/>
                <a:gd name="T6" fmla="*/ 3 w 71"/>
                <a:gd name="T7" fmla="*/ 1 h 54"/>
                <a:gd name="T8" fmla="*/ 8 w 71"/>
                <a:gd name="T9" fmla="*/ 2 h 54"/>
                <a:gd name="T10" fmla="*/ 35 w 71"/>
                <a:gd name="T11" fmla="*/ 46 h 54"/>
                <a:gd name="T12" fmla="*/ 65 w 71"/>
                <a:gd name="T13" fmla="*/ 31 h 54"/>
                <a:gd name="T14" fmla="*/ 70 w 71"/>
                <a:gd name="T15" fmla="*/ 33 h 54"/>
                <a:gd name="T16" fmla="*/ 68 w 71"/>
                <a:gd name="T17" fmla="*/ 38 h 54"/>
                <a:gd name="T18" fmla="*/ 35 w 71"/>
                <a:gd name="T19" fmla="*/ 54 h 54"/>
                <a:gd name="T20" fmla="*/ 34 w 71"/>
                <a:gd name="T2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1" h="54">
                  <a:moveTo>
                    <a:pt x="34" y="54"/>
                  </a:moveTo>
                  <a:cubicBezTo>
                    <a:pt x="32" y="54"/>
                    <a:pt x="31" y="54"/>
                    <a:pt x="31" y="52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4" y="0"/>
                    <a:pt x="7" y="1"/>
                    <a:pt x="8" y="2"/>
                  </a:cubicBezTo>
                  <a:cubicBezTo>
                    <a:pt x="35" y="46"/>
                    <a:pt x="35" y="46"/>
                    <a:pt x="35" y="46"/>
                  </a:cubicBezTo>
                  <a:cubicBezTo>
                    <a:pt x="65" y="31"/>
                    <a:pt x="65" y="31"/>
                    <a:pt x="65" y="31"/>
                  </a:cubicBezTo>
                  <a:cubicBezTo>
                    <a:pt x="67" y="30"/>
                    <a:pt x="69" y="31"/>
                    <a:pt x="70" y="33"/>
                  </a:cubicBezTo>
                  <a:cubicBezTo>
                    <a:pt x="71" y="35"/>
                    <a:pt x="70" y="37"/>
                    <a:pt x="68" y="38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4" y="54"/>
                    <a:pt x="3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2" name="Shape23_20200717_154439">
            <a:extLst>
              <a:ext uri="{FF2B5EF4-FFF2-40B4-BE49-F238E27FC236}">
                <a16:creationId xmlns:a16="http://schemas.microsoft.com/office/drawing/2014/main" id="{5E788273-99AF-3DB8-5F96-A958E1F2B110}"/>
              </a:ext>
            </a:extLst>
          </p:cNvPr>
          <p:cNvGrpSpPr>
            <a:grpSpLocks noChangeAspect="1"/>
          </p:cNvGrpSpPr>
          <p:nvPr/>
        </p:nvGrpSpPr>
        <p:grpSpPr>
          <a:xfrm>
            <a:off x="11005944" y="2573885"/>
            <a:ext cx="624563" cy="624563"/>
            <a:chOff x="-3236458" y="4949007"/>
            <a:chExt cx="624563" cy="624563"/>
          </a:xfrm>
          <a:solidFill>
            <a:schemeClr val="accent1"/>
          </a:solidFill>
        </p:grpSpPr>
        <p:sp>
          <p:nvSpPr>
            <p:cNvPr id="67" name="Freeform 665">
              <a:extLst>
                <a:ext uri="{FF2B5EF4-FFF2-40B4-BE49-F238E27FC236}">
                  <a16:creationId xmlns:a16="http://schemas.microsoft.com/office/drawing/2014/main" id="{F377F5FB-C8BD-56B4-277F-802427CDDF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191099" y="4994367"/>
              <a:ext cx="537333" cy="533845"/>
            </a:xfrm>
            <a:custGeom>
              <a:avLst/>
              <a:gdLst>
                <a:gd name="T0" fmla="*/ 102 w 204"/>
                <a:gd name="T1" fmla="*/ 203 h 203"/>
                <a:gd name="T2" fmla="*/ 0 w 204"/>
                <a:gd name="T3" fmla="*/ 102 h 203"/>
                <a:gd name="T4" fmla="*/ 102 w 204"/>
                <a:gd name="T5" fmla="*/ 0 h 203"/>
                <a:gd name="T6" fmla="*/ 204 w 204"/>
                <a:gd name="T7" fmla="*/ 102 h 203"/>
                <a:gd name="T8" fmla="*/ 102 w 204"/>
                <a:gd name="T9" fmla="*/ 203 h 203"/>
                <a:gd name="T10" fmla="*/ 102 w 204"/>
                <a:gd name="T11" fmla="*/ 7 h 203"/>
                <a:gd name="T12" fmla="*/ 8 w 204"/>
                <a:gd name="T13" fmla="*/ 102 h 203"/>
                <a:gd name="T14" fmla="*/ 102 w 204"/>
                <a:gd name="T15" fmla="*/ 196 h 203"/>
                <a:gd name="T16" fmla="*/ 197 w 204"/>
                <a:gd name="T17" fmla="*/ 102 h 203"/>
                <a:gd name="T18" fmla="*/ 102 w 204"/>
                <a:gd name="T19" fmla="*/ 7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4" h="203">
                  <a:moveTo>
                    <a:pt x="102" y="203"/>
                  </a:moveTo>
                  <a:cubicBezTo>
                    <a:pt x="46" y="203"/>
                    <a:pt x="0" y="158"/>
                    <a:pt x="0" y="102"/>
                  </a:cubicBezTo>
                  <a:cubicBezTo>
                    <a:pt x="0" y="45"/>
                    <a:pt x="46" y="0"/>
                    <a:pt x="102" y="0"/>
                  </a:cubicBezTo>
                  <a:cubicBezTo>
                    <a:pt x="158" y="0"/>
                    <a:pt x="204" y="45"/>
                    <a:pt x="204" y="102"/>
                  </a:cubicBezTo>
                  <a:cubicBezTo>
                    <a:pt x="204" y="158"/>
                    <a:pt x="158" y="203"/>
                    <a:pt x="102" y="203"/>
                  </a:cubicBezTo>
                  <a:close/>
                  <a:moveTo>
                    <a:pt x="102" y="7"/>
                  </a:moveTo>
                  <a:cubicBezTo>
                    <a:pt x="50" y="7"/>
                    <a:pt x="8" y="49"/>
                    <a:pt x="8" y="102"/>
                  </a:cubicBezTo>
                  <a:cubicBezTo>
                    <a:pt x="8" y="154"/>
                    <a:pt x="50" y="196"/>
                    <a:pt x="102" y="196"/>
                  </a:cubicBezTo>
                  <a:cubicBezTo>
                    <a:pt x="154" y="196"/>
                    <a:pt x="197" y="154"/>
                    <a:pt x="197" y="102"/>
                  </a:cubicBezTo>
                  <a:cubicBezTo>
                    <a:pt x="197" y="49"/>
                    <a:pt x="154" y="7"/>
                    <a:pt x="10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8" name="Freeform 666">
              <a:extLst>
                <a:ext uri="{FF2B5EF4-FFF2-40B4-BE49-F238E27FC236}">
                  <a16:creationId xmlns:a16="http://schemas.microsoft.com/office/drawing/2014/main" id="{7D881BD7-32A2-C55B-B09F-731A966A8C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36458" y="4949007"/>
              <a:ext cx="624563" cy="624563"/>
            </a:xfrm>
            <a:custGeom>
              <a:avLst/>
              <a:gdLst>
                <a:gd name="T0" fmla="*/ 119 w 238"/>
                <a:gd name="T1" fmla="*/ 237 h 237"/>
                <a:gd name="T2" fmla="*/ 0 w 238"/>
                <a:gd name="T3" fmla="*/ 119 h 237"/>
                <a:gd name="T4" fmla="*/ 119 w 238"/>
                <a:gd name="T5" fmla="*/ 0 h 237"/>
                <a:gd name="T6" fmla="*/ 238 w 238"/>
                <a:gd name="T7" fmla="*/ 119 h 237"/>
                <a:gd name="T8" fmla="*/ 119 w 238"/>
                <a:gd name="T9" fmla="*/ 237 h 237"/>
                <a:gd name="T10" fmla="*/ 119 w 238"/>
                <a:gd name="T11" fmla="*/ 7 h 237"/>
                <a:gd name="T12" fmla="*/ 7 w 238"/>
                <a:gd name="T13" fmla="*/ 119 h 237"/>
                <a:gd name="T14" fmla="*/ 119 w 238"/>
                <a:gd name="T15" fmla="*/ 230 h 237"/>
                <a:gd name="T16" fmla="*/ 231 w 238"/>
                <a:gd name="T17" fmla="*/ 119 h 237"/>
                <a:gd name="T18" fmla="*/ 119 w 238"/>
                <a:gd name="T19" fmla="*/ 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237">
                  <a:moveTo>
                    <a:pt x="119" y="237"/>
                  </a:moveTo>
                  <a:cubicBezTo>
                    <a:pt x="54" y="237"/>
                    <a:pt x="0" y="184"/>
                    <a:pt x="0" y="119"/>
                  </a:cubicBezTo>
                  <a:cubicBezTo>
                    <a:pt x="0" y="53"/>
                    <a:pt x="54" y="0"/>
                    <a:pt x="119" y="0"/>
                  </a:cubicBezTo>
                  <a:cubicBezTo>
                    <a:pt x="185" y="0"/>
                    <a:pt x="238" y="53"/>
                    <a:pt x="238" y="119"/>
                  </a:cubicBezTo>
                  <a:cubicBezTo>
                    <a:pt x="238" y="184"/>
                    <a:pt x="185" y="237"/>
                    <a:pt x="119" y="237"/>
                  </a:cubicBezTo>
                  <a:close/>
                  <a:moveTo>
                    <a:pt x="119" y="7"/>
                  </a:moveTo>
                  <a:cubicBezTo>
                    <a:pt x="58" y="7"/>
                    <a:pt x="7" y="57"/>
                    <a:pt x="7" y="119"/>
                  </a:cubicBezTo>
                  <a:cubicBezTo>
                    <a:pt x="7" y="180"/>
                    <a:pt x="58" y="230"/>
                    <a:pt x="119" y="230"/>
                  </a:cubicBezTo>
                  <a:cubicBezTo>
                    <a:pt x="181" y="230"/>
                    <a:pt x="231" y="180"/>
                    <a:pt x="231" y="119"/>
                  </a:cubicBezTo>
                  <a:cubicBezTo>
                    <a:pt x="231" y="57"/>
                    <a:pt x="181" y="7"/>
                    <a:pt x="1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9" name="Freeform 667">
              <a:extLst>
                <a:ext uri="{FF2B5EF4-FFF2-40B4-BE49-F238E27FC236}">
                  <a16:creationId xmlns:a16="http://schemas.microsoft.com/office/drawing/2014/main" id="{8A14D0CD-75D6-92F7-C285-3D3CF3853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27107" y="5099042"/>
              <a:ext cx="212841" cy="170971"/>
            </a:xfrm>
            <a:custGeom>
              <a:avLst/>
              <a:gdLst>
                <a:gd name="T0" fmla="*/ 40 w 81"/>
                <a:gd name="T1" fmla="*/ 65 h 65"/>
                <a:gd name="T2" fmla="*/ 37 w 81"/>
                <a:gd name="T3" fmla="*/ 63 h 65"/>
                <a:gd name="T4" fmla="*/ 1 w 81"/>
                <a:gd name="T5" fmla="*/ 6 h 65"/>
                <a:gd name="T6" fmla="*/ 2 w 81"/>
                <a:gd name="T7" fmla="*/ 1 h 65"/>
                <a:gd name="T8" fmla="*/ 7 w 81"/>
                <a:gd name="T9" fmla="*/ 2 h 65"/>
                <a:gd name="T10" fmla="*/ 41 w 81"/>
                <a:gd name="T11" fmla="*/ 57 h 65"/>
                <a:gd name="T12" fmla="*/ 75 w 81"/>
                <a:gd name="T13" fmla="*/ 41 h 65"/>
                <a:gd name="T14" fmla="*/ 80 w 81"/>
                <a:gd name="T15" fmla="*/ 42 h 65"/>
                <a:gd name="T16" fmla="*/ 78 w 81"/>
                <a:gd name="T17" fmla="*/ 47 h 65"/>
                <a:gd name="T18" fmla="*/ 42 w 81"/>
                <a:gd name="T19" fmla="*/ 65 h 65"/>
                <a:gd name="T20" fmla="*/ 40 w 81"/>
                <a:gd name="T2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1" h="65">
                  <a:moveTo>
                    <a:pt x="40" y="65"/>
                  </a:moveTo>
                  <a:cubicBezTo>
                    <a:pt x="39" y="65"/>
                    <a:pt x="38" y="65"/>
                    <a:pt x="37" y="63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3" y="0"/>
                    <a:pt x="6" y="0"/>
                    <a:pt x="7" y="2"/>
                  </a:cubicBezTo>
                  <a:cubicBezTo>
                    <a:pt x="41" y="57"/>
                    <a:pt x="41" y="57"/>
                    <a:pt x="41" y="57"/>
                  </a:cubicBezTo>
                  <a:cubicBezTo>
                    <a:pt x="75" y="41"/>
                    <a:pt x="75" y="41"/>
                    <a:pt x="75" y="41"/>
                  </a:cubicBezTo>
                  <a:cubicBezTo>
                    <a:pt x="77" y="40"/>
                    <a:pt x="79" y="41"/>
                    <a:pt x="80" y="42"/>
                  </a:cubicBezTo>
                  <a:cubicBezTo>
                    <a:pt x="81" y="44"/>
                    <a:pt x="80" y="46"/>
                    <a:pt x="78" y="4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1" y="65"/>
                    <a:pt x="41" y="65"/>
                    <a:pt x="40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3" name="Shape24_20200717_154439">
            <a:extLst>
              <a:ext uri="{FF2B5EF4-FFF2-40B4-BE49-F238E27FC236}">
                <a16:creationId xmlns:a16="http://schemas.microsoft.com/office/drawing/2014/main" id="{9E37139E-2794-CDFF-55ED-0CBDC4821EBA}"/>
              </a:ext>
            </a:extLst>
          </p:cNvPr>
          <p:cNvGrpSpPr>
            <a:grpSpLocks noChangeAspect="1"/>
          </p:cNvGrpSpPr>
          <p:nvPr/>
        </p:nvGrpSpPr>
        <p:grpSpPr>
          <a:xfrm>
            <a:off x="9754470" y="2584354"/>
            <a:ext cx="516398" cy="603627"/>
            <a:chOff x="-4412310" y="4959476"/>
            <a:chExt cx="516398" cy="603627"/>
          </a:xfrm>
          <a:solidFill>
            <a:schemeClr val="accent1"/>
          </a:solidFill>
        </p:grpSpPr>
        <p:sp>
          <p:nvSpPr>
            <p:cNvPr id="58" name="Freeform 668">
              <a:extLst>
                <a:ext uri="{FF2B5EF4-FFF2-40B4-BE49-F238E27FC236}">
                  <a16:creationId xmlns:a16="http://schemas.microsoft.com/office/drawing/2014/main" id="{15CECC2D-C355-9213-580C-A5FCD5797B9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66950" y="5092064"/>
              <a:ext cx="425679" cy="425679"/>
            </a:xfrm>
            <a:custGeom>
              <a:avLst/>
              <a:gdLst>
                <a:gd name="T0" fmla="*/ 81 w 162"/>
                <a:gd name="T1" fmla="*/ 161 h 161"/>
                <a:gd name="T2" fmla="*/ 0 w 162"/>
                <a:gd name="T3" fmla="*/ 81 h 161"/>
                <a:gd name="T4" fmla="*/ 81 w 162"/>
                <a:gd name="T5" fmla="*/ 0 h 161"/>
                <a:gd name="T6" fmla="*/ 162 w 162"/>
                <a:gd name="T7" fmla="*/ 81 h 161"/>
                <a:gd name="T8" fmla="*/ 81 w 162"/>
                <a:gd name="T9" fmla="*/ 161 h 161"/>
                <a:gd name="T10" fmla="*/ 81 w 162"/>
                <a:gd name="T11" fmla="*/ 7 h 161"/>
                <a:gd name="T12" fmla="*/ 7 w 162"/>
                <a:gd name="T13" fmla="*/ 81 h 161"/>
                <a:gd name="T14" fmla="*/ 81 w 162"/>
                <a:gd name="T15" fmla="*/ 154 h 161"/>
                <a:gd name="T16" fmla="*/ 155 w 162"/>
                <a:gd name="T17" fmla="*/ 81 h 161"/>
                <a:gd name="T18" fmla="*/ 81 w 162"/>
                <a:gd name="T19" fmla="*/ 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2" h="161">
                  <a:moveTo>
                    <a:pt x="81" y="161"/>
                  </a:moveTo>
                  <a:cubicBezTo>
                    <a:pt x="36" y="161"/>
                    <a:pt x="0" y="125"/>
                    <a:pt x="0" y="81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125" y="0"/>
                    <a:pt x="162" y="36"/>
                    <a:pt x="162" y="81"/>
                  </a:cubicBezTo>
                  <a:cubicBezTo>
                    <a:pt x="162" y="125"/>
                    <a:pt x="125" y="161"/>
                    <a:pt x="81" y="161"/>
                  </a:cubicBezTo>
                  <a:close/>
                  <a:moveTo>
                    <a:pt x="81" y="7"/>
                  </a:moveTo>
                  <a:cubicBezTo>
                    <a:pt x="40" y="7"/>
                    <a:pt x="7" y="40"/>
                    <a:pt x="7" y="81"/>
                  </a:cubicBezTo>
                  <a:cubicBezTo>
                    <a:pt x="7" y="121"/>
                    <a:pt x="40" y="154"/>
                    <a:pt x="81" y="154"/>
                  </a:cubicBezTo>
                  <a:cubicBezTo>
                    <a:pt x="122" y="154"/>
                    <a:pt x="155" y="121"/>
                    <a:pt x="155" y="81"/>
                  </a:cubicBezTo>
                  <a:cubicBezTo>
                    <a:pt x="155" y="40"/>
                    <a:pt x="122" y="7"/>
                    <a:pt x="8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9" name="Freeform 669">
              <a:extLst>
                <a:ext uri="{FF2B5EF4-FFF2-40B4-BE49-F238E27FC236}">
                  <a16:creationId xmlns:a16="http://schemas.microsoft.com/office/drawing/2014/main" id="{E6C5C137-092B-BF96-56A8-5E00D7A86A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12310" y="5050194"/>
              <a:ext cx="516398" cy="512909"/>
            </a:xfrm>
            <a:custGeom>
              <a:avLst/>
              <a:gdLst>
                <a:gd name="T0" fmla="*/ 98 w 196"/>
                <a:gd name="T1" fmla="*/ 195 h 195"/>
                <a:gd name="T2" fmla="*/ 0 w 196"/>
                <a:gd name="T3" fmla="*/ 98 h 195"/>
                <a:gd name="T4" fmla="*/ 98 w 196"/>
                <a:gd name="T5" fmla="*/ 0 h 195"/>
                <a:gd name="T6" fmla="*/ 196 w 196"/>
                <a:gd name="T7" fmla="*/ 98 h 195"/>
                <a:gd name="T8" fmla="*/ 98 w 196"/>
                <a:gd name="T9" fmla="*/ 195 h 195"/>
                <a:gd name="T10" fmla="*/ 98 w 196"/>
                <a:gd name="T11" fmla="*/ 7 h 195"/>
                <a:gd name="T12" fmla="*/ 7 w 196"/>
                <a:gd name="T13" fmla="*/ 98 h 195"/>
                <a:gd name="T14" fmla="*/ 98 w 196"/>
                <a:gd name="T15" fmla="*/ 188 h 195"/>
                <a:gd name="T16" fmla="*/ 188 w 196"/>
                <a:gd name="T17" fmla="*/ 98 h 195"/>
                <a:gd name="T18" fmla="*/ 98 w 196"/>
                <a:gd name="T19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6" h="195">
                  <a:moveTo>
                    <a:pt x="98" y="195"/>
                  </a:moveTo>
                  <a:cubicBezTo>
                    <a:pt x="44" y="195"/>
                    <a:pt x="0" y="151"/>
                    <a:pt x="0" y="98"/>
                  </a:cubicBezTo>
                  <a:cubicBezTo>
                    <a:pt x="0" y="44"/>
                    <a:pt x="44" y="0"/>
                    <a:pt x="98" y="0"/>
                  </a:cubicBezTo>
                  <a:cubicBezTo>
                    <a:pt x="152" y="0"/>
                    <a:pt x="196" y="44"/>
                    <a:pt x="196" y="98"/>
                  </a:cubicBezTo>
                  <a:cubicBezTo>
                    <a:pt x="196" y="151"/>
                    <a:pt x="152" y="195"/>
                    <a:pt x="98" y="195"/>
                  </a:cubicBezTo>
                  <a:close/>
                  <a:moveTo>
                    <a:pt x="98" y="7"/>
                  </a:moveTo>
                  <a:cubicBezTo>
                    <a:pt x="48" y="7"/>
                    <a:pt x="7" y="48"/>
                    <a:pt x="7" y="98"/>
                  </a:cubicBezTo>
                  <a:cubicBezTo>
                    <a:pt x="7" y="147"/>
                    <a:pt x="48" y="188"/>
                    <a:pt x="98" y="188"/>
                  </a:cubicBezTo>
                  <a:cubicBezTo>
                    <a:pt x="148" y="188"/>
                    <a:pt x="188" y="147"/>
                    <a:pt x="188" y="98"/>
                  </a:cubicBezTo>
                  <a:cubicBezTo>
                    <a:pt x="188" y="48"/>
                    <a:pt x="148" y="7"/>
                    <a:pt x="9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0" name="Freeform 670">
              <a:extLst>
                <a:ext uri="{FF2B5EF4-FFF2-40B4-BE49-F238E27FC236}">
                  <a16:creationId xmlns:a16="http://schemas.microsoft.com/office/drawing/2014/main" id="{25778875-B07D-EF77-FB87-0C5CC95BF6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220404" y="4959476"/>
              <a:ext cx="132589" cy="66295"/>
            </a:xfrm>
            <a:custGeom>
              <a:avLst/>
              <a:gdLst>
                <a:gd name="T0" fmla="*/ 46 w 50"/>
                <a:gd name="T1" fmla="*/ 25 h 25"/>
                <a:gd name="T2" fmla="*/ 3 w 50"/>
                <a:gd name="T3" fmla="*/ 25 h 25"/>
                <a:gd name="T4" fmla="*/ 0 w 50"/>
                <a:gd name="T5" fmla="*/ 21 h 25"/>
                <a:gd name="T6" fmla="*/ 0 w 50"/>
                <a:gd name="T7" fmla="*/ 3 h 25"/>
                <a:gd name="T8" fmla="*/ 3 w 50"/>
                <a:gd name="T9" fmla="*/ 0 h 25"/>
                <a:gd name="T10" fmla="*/ 46 w 50"/>
                <a:gd name="T11" fmla="*/ 0 h 25"/>
                <a:gd name="T12" fmla="*/ 50 w 50"/>
                <a:gd name="T13" fmla="*/ 3 h 25"/>
                <a:gd name="T14" fmla="*/ 50 w 50"/>
                <a:gd name="T15" fmla="*/ 21 h 25"/>
                <a:gd name="T16" fmla="*/ 46 w 50"/>
                <a:gd name="T17" fmla="*/ 25 h 25"/>
                <a:gd name="T18" fmla="*/ 7 w 50"/>
                <a:gd name="T19" fmla="*/ 18 h 25"/>
                <a:gd name="T20" fmla="*/ 43 w 50"/>
                <a:gd name="T21" fmla="*/ 18 h 25"/>
                <a:gd name="T22" fmla="*/ 43 w 50"/>
                <a:gd name="T23" fmla="*/ 7 h 25"/>
                <a:gd name="T24" fmla="*/ 7 w 50"/>
                <a:gd name="T25" fmla="*/ 7 h 25"/>
                <a:gd name="T26" fmla="*/ 7 w 50"/>
                <a:gd name="T27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25">
                  <a:moveTo>
                    <a:pt x="46" y="25"/>
                  </a:moveTo>
                  <a:cubicBezTo>
                    <a:pt x="3" y="25"/>
                    <a:pt x="3" y="25"/>
                    <a:pt x="3" y="25"/>
                  </a:cubicBezTo>
                  <a:cubicBezTo>
                    <a:pt x="1" y="25"/>
                    <a:pt x="0" y="23"/>
                    <a:pt x="0" y="2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8" y="0"/>
                    <a:pt x="50" y="1"/>
                    <a:pt x="50" y="3"/>
                  </a:cubicBezTo>
                  <a:cubicBezTo>
                    <a:pt x="50" y="21"/>
                    <a:pt x="50" y="21"/>
                    <a:pt x="50" y="21"/>
                  </a:cubicBezTo>
                  <a:cubicBezTo>
                    <a:pt x="50" y="23"/>
                    <a:pt x="48" y="25"/>
                    <a:pt x="46" y="25"/>
                  </a:cubicBezTo>
                  <a:close/>
                  <a:moveTo>
                    <a:pt x="7" y="18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1" name="Freeform 671">
              <a:extLst>
                <a:ext uri="{FF2B5EF4-FFF2-40B4-BE49-F238E27FC236}">
                  <a16:creationId xmlns:a16="http://schemas.microsoft.com/office/drawing/2014/main" id="{1AC9BF72-4E2C-84BF-F3AE-6925B92EC6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89003" y="5008324"/>
              <a:ext cx="69783" cy="59317"/>
            </a:xfrm>
            <a:custGeom>
              <a:avLst/>
              <a:gdLst>
                <a:gd name="T0" fmla="*/ 22 w 26"/>
                <a:gd name="T1" fmla="*/ 23 h 23"/>
                <a:gd name="T2" fmla="*/ 4 w 26"/>
                <a:gd name="T3" fmla="*/ 23 h 23"/>
                <a:gd name="T4" fmla="*/ 0 w 26"/>
                <a:gd name="T5" fmla="*/ 19 h 23"/>
                <a:gd name="T6" fmla="*/ 0 w 26"/>
                <a:gd name="T7" fmla="*/ 3 h 23"/>
                <a:gd name="T8" fmla="*/ 4 w 26"/>
                <a:gd name="T9" fmla="*/ 0 h 23"/>
                <a:gd name="T10" fmla="*/ 22 w 26"/>
                <a:gd name="T11" fmla="*/ 0 h 23"/>
                <a:gd name="T12" fmla="*/ 26 w 26"/>
                <a:gd name="T13" fmla="*/ 3 h 23"/>
                <a:gd name="T14" fmla="*/ 26 w 26"/>
                <a:gd name="T15" fmla="*/ 19 h 23"/>
                <a:gd name="T16" fmla="*/ 22 w 26"/>
                <a:gd name="T17" fmla="*/ 23 h 23"/>
                <a:gd name="T18" fmla="*/ 7 w 26"/>
                <a:gd name="T19" fmla="*/ 16 h 23"/>
                <a:gd name="T20" fmla="*/ 18 w 26"/>
                <a:gd name="T21" fmla="*/ 16 h 23"/>
                <a:gd name="T22" fmla="*/ 18 w 26"/>
                <a:gd name="T23" fmla="*/ 7 h 23"/>
                <a:gd name="T24" fmla="*/ 7 w 26"/>
                <a:gd name="T25" fmla="*/ 7 h 23"/>
                <a:gd name="T26" fmla="*/ 7 w 26"/>
                <a:gd name="T2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23">
                  <a:moveTo>
                    <a:pt x="22" y="23"/>
                  </a:moveTo>
                  <a:cubicBezTo>
                    <a:pt x="4" y="23"/>
                    <a:pt x="4" y="23"/>
                    <a:pt x="4" y="23"/>
                  </a:cubicBezTo>
                  <a:cubicBezTo>
                    <a:pt x="2" y="23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4" y="0"/>
                    <a:pt x="26" y="1"/>
                    <a:pt x="26" y="3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21"/>
                    <a:pt x="24" y="23"/>
                    <a:pt x="22" y="23"/>
                  </a:cubicBezTo>
                  <a:close/>
                  <a:moveTo>
                    <a:pt x="7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2" name="Freeform 672">
              <a:extLst>
                <a:ext uri="{FF2B5EF4-FFF2-40B4-BE49-F238E27FC236}">
                  <a16:creationId xmlns:a16="http://schemas.microsoft.com/office/drawing/2014/main" id="{BBF7FDC6-2653-2298-6929-1185F6FFBB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80906" y="5085086"/>
              <a:ext cx="59317" cy="59317"/>
            </a:xfrm>
            <a:custGeom>
              <a:avLst/>
              <a:gdLst>
                <a:gd name="T0" fmla="*/ 18 w 22"/>
                <a:gd name="T1" fmla="*/ 22 h 22"/>
                <a:gd name="T2" fmla="*/ 16 w 22"/>
                <a:gd name="T3" fmla="*/ 21 h 22"/>
                <a:gd name="T4" fmla="*/ 1 w 22"/>
                <a:gd name="T5" fmla="*/ 6 h 22"/>
                <a:gd name="T6" fmla="*/ 1 w 22"/>
                <a:gd name="T7" fmla="*/ 1 h 22"/>
                <a:gd name="T8" fmla="*/ 6 w 22"/>
                <a:gd name="T9" fmla="*/ 1 h 22"/>
                <a:gd name="T10" fmla="*/ 21 w 22"/>
                <a:gd name="T11" fmla="*/ 16 h 22"/>
                <a:gd name="T12" fmla="*/ 21 w 22"/>
                <a:gd name="T13" fmla="*/ 21 h 22"/>
                <a:gd name="T14" fmla="*/ 18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18" y="22"/>
                  </a:moveTo>
                  <a:cubicBezTo>
                    <a:pt x="17" y="22"/>
                    <a:pt x="16" y="21"/>
                    <a:pt x="16" y="2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2" y="0"/>
                    <a:pt x="5" y="0"/>
                    <a:pt x="6" y="1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2" y="17"/>
                    <a:pt x="22" y="19"/>
                    <a:pt x="21" y="21"/>
                  </a:cubicBezTo>
                  <a:cubicBezTo>
                    <a:pt x="20" y="21"/>
                    <a:pt x="19" y="22"/>
                    <a:pt x="1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3" name="Freeform 673">
              <a:extLst>
                <a:ext uri="{FF2B5EF4-FFF2-40B4-BE49-F238E27FC236}">
                  <a16:creationId xmlns:a16="http://schemas.microsoft.com/office/drawing/2014/main" id="{A33CA09C-18E7-2A87-D564-9A30D93D2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01841" y="5067639"/>
              <a:ext cx="59317" cy="55827"/>
            </a:xfrm>
            <a:custGeom>
              <a:avLst/>
              <a:gdLst>
                <a:gd name="T0" fmla="*/ 4 w 23"/>
                <a:gd name="T1" fmla="*/ 22 h 22"/>
                <a:gd name="T2" fmla="*/ 2 w 23"/>
                <a:gd name="T3" fmla="*/ 21 h 22"/>
                <a:gd name="T4" fmla="*/ 2 w 23"/>
                <a:gd name="T5" fmla="*/ 16 h 22"/>
                <a:gd name="T6" fmla="*/ 16 w 23"/>
                <a:gd name="T7" fmla="*/ 1 h 22"/>
                <a:gd name="T8" fmla="*/ 21 w 23"/>
                <a:gd name="T9" fmla="*/ 1 h 22"/>
                <a:gd name="T10" fmla="*/ 21 w 23"/>
                <a:gd name="T11" fmla="*/ 6 h 22"/>
                <a:gd name="T12" fmla="*/ 7 w 23"/>
                <a:gd name="T13" fmla="*/ 21 h 22"/>
                <a:gd name="T14" fmla="*/ 4 w 23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22">
                  <a:moveTo>
                    <a:pt x="4" y="22"/>
                  </a:moveTo>
                  <a:cubicBezTo>
                    <a:pt x="4" y="22"/>
                    <a:pt x="3" y="21"/>
                    <a:pt x="2" y="21"/>
                  </a:cubicBezTo>
                  <a:cubicBezTo>
                    <a:pt x="0" y="19"/>
                    <a:pt x="0" y="17"/>
                    <a:pt x="2" y="16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8" y="0"/>
                    <a:pt x="20" y="0"/>
                    <a:pt x="21" y="1"/>
                  </a:cubicBezTo>
                  <a:cubicBezTo>
                    <a:pt x="23" y="2"/>
                    <a:pt x="23" y="5"/>
                    <a:pt x="21" y="6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6" y="21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4" name="Freeform 674">
              <a:extLst>
                <a:ext uri="{FF2B5EF4-FFF2-40B4-BE49-F238E27FC236}">
                  <a16:creationId xmlns:a16="http://schemas.microsoft.com/office/drawing/2014/main" id="{9E469EA5-87A3-D152-893A-DDB839413A1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86631" y="5085086"/>
              <a:ext cx="59317" cy="59317"/>
            </a:xfrm>
            <a:custGeom>
              <a:avLst/>
              <a:gdLst>
                <a:gd name="T0" fmla="*/ 4 w 22"/>
                <a:gd name="T1" fmla="*/ 22 h 22"/>
                <a:gd name="T2" fmla="*/ 1 w 22"/>
                <a:gd name="T3" fmla="*/ 21 h 22"/>
                <a:gd name="T4" fmla="*/ 1 w 22"/>
                <a:gd name="T5" fmla="*/ 16 h 22"/>
                <a:gd name="T6" fmla="*/ 16 w 22"/>
                <a:gd name="T7" fmla="*/ 1 h 22"/>
                <a:gd name="T8" fmla="*/ 21 w 22"/>
                <a:gd name="T9" fmla="*/ 1 h 22"/>
                <a:gd name="T10" fmla="*/ 21 w 22"/>
                <a:gd name="T11" fmla="*/ 6 h 22"/>
                <a:gd name="T12" fmla="*/ 6 w 22"/>
                <a:gd name="T13" fmla="*/ 21 h 22"/>
                <a:gd name="T14" fmla="*/ 4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4" y="22"/>
                  </a:moveTo>
                  <a:cubicBezTo>
                    <a:pt x="3" y="22"/>
                    <a:pt x="2" y="21"/>
                    <a:pt x="1" y="21"/>
                  </a:cubicBezTo>
                  <a:cubicBezTo>
                    <a:pt x="0" y="19"/>
                    <a:pt x="0" y="17"/>
                    <a:pt x="1" y="16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7" y="0"/>
                    <a:pt x="19" y="0"/>
                    <a:pt x="21" y="1"/>
                  </a:cubicBezTo>
                  <a:cubicBezTo>
                    <a:pt x="22" y="3"/>
                    <a:pt x="22" y="5"/>
                    <a:pt x="21" y="6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5" name="Freeform 675">
              <a:extLst>
                <a:ext uri="{FF2B5EF4-FFF2-40B4-BE49-F238E27FC236}">
                  <a16:creationId xmlns:a16="http://schemas.microsoft.com/office/drawing/2014/main" id="{2010BEC4-3FE4-66A0-E61E-A043568B1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69184" y="5067639"/>
              <a:ext cx="59317" cy="55827"/>
            </a:xfrm>
            <a:custGeom>
              <a:avLst/>
              <a:gdLst>
                <a:gd name="T0" fmla="*/ 18 w 22"/>
                <a:gd name="T1" fmla="*/ 22 h 22"/>
                <a:gd name="T2" fmla="*/ 16 w 22"/>
                <a:gd name="T3" fmla="*/ 21 h 22"/>
                <a:gd name="T4" fmla="*/ 1 w 22"/>
                <a:gd name="T5" fmla="*/ 6 h 22"/>
                <a:gd name="T6" fmla="*/ 1 w 22"/>
                <a:gd name="T7" fmla="*/ 1 h 22"/>
                <a:gd name="T8" fmla="*/ 7 w 22"/>
                <a:gd name="T9" fmla="*/ 1 h 22"/>
                <a:gd name="T10" fmla="*/ 21 w 22"/>
                <a:gd name="T11" fmla="*/ 16 h 22"/>
                <a:gd name="T12" fmla="*/ 21 w 22"/>
                <a:gd name="T13" fmla="*/ 21 h 22"/>
                <a:gd name="T14" fmla="*/ 18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18" y="22"/>
                  </a:moveTo>
                  <a:cubicBezTo>
                    <a:pt x="18" y="22"/>
                    <a:pt x="17" y="21"/>
                    <a:pt x="16" y="2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1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2" y="17"/>
                    <a:pt x="22" y="19"/>
                    <a:pt x="21" y="21"/>
                  </a:cubicBezTo>
                  <a:cubicBezTo>
                    <a:pt x="20" y="21"/>
                    <a:pt x="19" y="22"/>
                    <a:pt x="1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6" name="Freeform 676">
              <a:extLst>
                <a:ext uri="{FF2B5EF4-FFF2-40B4-BE49-F238E27FC236}">
                  <a16:creationId xmlns:a16="http://schemas.microsoft.com/office/drawing/2014/main" id="{20F059F9-A9FE-8E05-280D-97CBC0E322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23895" y="5179292"/>
              <a:ext cx="136079" cy="136079"/>
            </a:xfrm>
            <a:custGeom>
              <a:avLst/>
              <a:gdLst>
                <a:gd name="T0" fmla="*/ 26 w 51"/>
                <a:gd name="T1" fmla="*/ 51 h 51"/>
                <a:gd name="T2" fmla="*/ 25 w 51"/>
                <a:gd name="T3" fmla="*/ 51 h 51"/>
                <a:gd name="T4" fmla="*/ 23 w 51"/>
                <a:gd name="T5" fmla="*/ 49 h 51"/>
                <a:gd name="T6" fmla="*/ 1 w 51"/>
                <a:gd name="T7" fmla="*/ 6 h 51"/>
                <a:gd name="T8" fmla="*/ 3 w 51"/>
                <a:gd name="T9" fmla="*/ 1 h 51"/>
                <a:gd name="T10" fmla="*/ 8 w 51"/>
                <a:gd name="T11" fmla="*/ 3 h 51"/>
                <a:gd name="T12" fmla="*/ 27 w 51"/>
                <a:gd name="T13" fmla="*/ 42 h 51"/>
                <a:gd name="T14" fmla="*/ 45 w 51"/>
                <a:gd name="T15" fmla="*/ 26 h 51"/>
                <a:gd name="T16" fmla="*/ 50 w 51"/>
                <a:gd name="T17" fmla="*/ 27 h 51"/>
                <a:gd name="T18" fmla="*/ 50 w 51"/>
                <a:gd name="T19" fmla="*/ 32 h 51"/>
                <a:gd name="T20" fmla="*/ 28 w 51"/>
                <a:gd name="T21" fmla="*/ 50 h 51"/>
                <a:gd name="T22" fmla="*/ 26 w 51"/>
                <a:gd name="T23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" h="51">
                  <a:moveTo>
                    <a:pt x="26" y="51"/>
                  </a:moveTo>
                  <a:cubicBezTo>
                    <a:pt x="26" y="51"/>
                    <a:pt x="25" y="51"/>
                    <a:pt x="25" y="51"/>
                  </a:cubicBezTo>
                  <a:cubicBezTo>
                    <a:pt x="24" y="51"/>
                    <a:pt x="23" y="50"/>
                    <a:pt x="23" y="4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5" y="0"/>
                    <a:pt x="7" y="1"/>
                    <a:pt x="8" y="3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45" y="26"/>
                    <a:pt x="45" y="26"/>
                    <a:pt x="45" y="26"/>
                  </a:cubicBezTo>
                  <a:cubicBezTo>
                    <a:pt x="47" y="25"/>
                    <a:pt x="49" y="25"/>
                    <a:pt x="50" y="27"/>
                  </a:cubicBezTo>
                  <a:cubicBezTo>
                    <a:pt x="51" y="28"/>
                    <a:pt x="51" y="30"/>
                    <a:pt x="50" y="32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8" y="51"/>
                    <a:pt x="27" y="51"/>
                    <a:pt x="26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Shape25_20200717_154439">
            <a:extLst>
              <a:ext uri="{FF2B5EF4-FFF2-40B4-BE49-F238E27FC236}">
                <a16:creationId xmlns:a16="http://schemas.microsoft.com/office/drawing/2014/main" id="{24F4787F-3808-F91B-40F9-1E8A6882B904}"/>
              </a:ext>
            </a:extLst>
          </p:cNvPr>
          <p:cNvGrpSpPr>
            <a:grpSpLocks noChangeAspect="1"/>
          </p:cNvGrpSpPr>
          <p:nvPr/>
        </p:nvGrpSpPr>
        <p:grpSpPr>
          <a:xfrm>
            <a:off x="598130" y="3904452"/>
            <a:ext cx="551289" cy="551289"/>
            <a:chOff x="-1966399" y="4983899"/>
            <a:chExt cx="551289" cy="551289"/>
          </a:xfrm>
          <a:solidFill>
            <a:schemeClr val="accent1"/>
          </a:solidFill>
        </p:grpSpPr>
        <p:sp>
          <p:nvSpPr>
            <p:cNvPr id="55" name="Freeform 677">
              <a:extLst>
                <a:ext uri="{FF2B5EF4-FFF2-40B4-BE49-F238E27FC236}">
                  <a16:creationId xmlns:a16="http://schemas.microsoft.com/office/drawing/2014/main" id="{68F97611-C100-A9E5-6C8F-447F357C3B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6399" y="4983899"/>
              <a:ext cx="551289" cy="551289"/>
            </a:xfrm>
            <a:custGeom>
              <a:avLst/>
              <a:gdLst>
                <a:gd name="T0" fmla="*/ 104 w 209"/>
                <a:gd name="T1" fmla="*/ 209 h 209"/>
                <a:gd name="T2" fmla="*/ 0 w 209"/>
                <a:gd name="T3" fmla="*/ 105 h 209"/>
                <a:gd name="T4" fmla="*/ 104 w 209"/>
                <a:gd name="T5" fmla="*/ 0 h 209"/>
                <a:gd name="T6" fmla="*/ 108 w 209"/>
                <a:gd name="T7" fmla="*/ 4 h 209"/>
                <a:gd name="T8" fmla="*/ 104 w 209"/>
                <a:gd name="T9" fmla="*/ 7 h 209"/>
                <a:gd name="T10" fmla="*/ 7 w 209"/>
                <a:gd name="T11" fmla="*/ 105 h 209"/>
                <a:gd name="T12" fmla="*/ 104 w 209"/>
                <a:gd name="T13" fmla="*/ 202 h 209"/>
                <a:gd name="T14" fmla="*/ 201 w 209"/>
                <a:gd name="T15" fmla="*/ 105 h 209"/>
                <a:gd name="T16" fmla="*/ 205 w 209"/>
                <a:gd name="T17" fmla="*/ 101 h 209"/>
                <a:gd name="T18" fmla="*/ 209 w 209"/>
                <a:gd name="T19" fmla="*/ 105 h 209"/>
                <a:gd name="T20" fmla="*/ 104 w 209"/>
                <a:gd name="T21" fmla="*/ 209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9" h="209">
                  <a:moveTo>
                    <a:pt x="104" y="209"/>
                  </a:moveTo>
                  <a:cubicBezTo>
                    <a:pt x="47" y="209"/>
                    <a:pt x="0" y="162"/>
                    <a:pt x="0" y="105"/>
                  </a:cubicBezTo>
                  <a:cubicBezTo>
                    <a:pt x="0" y="47"/>
                    <a:pt x="47" y="0"/>
                    <a:pt x="104" y="0"/>
                  </a:cubicBezTo>
                  <a:cubicBezTo>
                    <a:pt x="106" y="0"/>
                    <a:pt x="108" y="2"/>
                    <a:pt x="108" y="4"/>
                  </a:cubicBezTo>
                  <a:cubicBezTo>
                    <a:pt x="108" y="6"/>
                    <a:pt x="106" y="7"/>
                    <a:pt x="104" y="7"/>
                  </a:cubicBezTo>
                  <a:cubicBezTo>
                    <a:pt x="51" y="7"/>
                    <a:pt x="7" y="51"/>
                    <a:pt x="7" y="105"/>
                  </a:cubicBezTo>
                  <a:cubicBezTo>
                    <a:pt x="7" y="158"/>
                    <a:pt x="51" y="202"/>
                    <a:pt x="104" y="202"/>
                  </a:cubicBezTo>
                  <a:cubicBezTo>
                    <a:pt x="158" y="202"/>
                    <a:pt x="201" y="158"/>
                    <a:pt x="201" y="105"/>
                  </a:cubicBezTo>
                  <a:cubicBezTo>
                    <a:pt x="201" y="103"/>
                    <a:pt x="203" y="101"/>
                    <a:pt x="205" y="101"/>
                  </a:cubicBezTo>
                  <a:cubicBezTo>
                    <a:pt x="207" y="101"/>
                    <a:pt x="209" y="103"/>
                    <a:pt x="209" y="105"/>
                  </a:cubicBezTo>
                  <a:cubicBezTo>
                    <a:pt x="209" y="162"/>
                    <a:pt x="162" y="209"/>
                    <a:pt x="104" y="2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6" name="Freeform 678">
              <a:extLst>
                <a:ext uri="{FF2B5EF4-FFF2-40B4-BE49-F238E27FC236}">
                  <a16:creationId xmlns:a16="http://schemas.microsoft.com/office/drawing/2014/main" id="{34457F32-A845-D7B0-4773-62FB7818F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17550" y="5036237"/>
              <a:ext cx="450104" cy="450104"/>
            </a:xfrm>
            <a:custGeom>
              <a:avLst/>
              <a:gdLst>
                <a:gd name="T0" fmla="*/ 85 w 171"/>
                <a:gd name="T1" fmla="*/ 171 h 171"/>
                <a:gd name="T2" fmla="*/ 82 w 171"/>
                <a:gd name="T3" fmla="*/ 168 h 171"/>
                <a:gd name="T4" fmla="*/ 85 w 171"/>
                <a:gd name="T5" fmla="*/ 164 h 171"/>
                <a:gd name="T6" fmla="*/ 164 w 171"/>
                <a:gd name="T7" fmla="*/ 86 h 171"/>
                <a:gd name="T8" fmla="*/ 85 w 171"/>
                <a:gd name="T9" fmla="*/ 7 h 171"/>
                <a:gd name="T10" fmla="*/ 7 w 171"/>
                <a:gd name="T11" fmla="*/ 86 h 171"/>
                <a:gd name="T12" fmla="*/ 3 w 171"/>
                <a:gd name="T13" fmla="*/ 89 h 171"/>
                <a:gd name="T14" fmla="*/ 0 w 171"/>
                <a:gd name="T15" fmla="*/ 86 h 171"/>
                <a:gd name="T16" fmla="*/ 85 w 171"/>
                <a:gd name="T17" fmla="*/ 0 h 171"/>
                <a:gd name="T18" fmla="*/ 171 w 171"/>
                <a:gd name="T19" fmla="*/ 86 h 171"/>
                <a:gd name="T20" fmla="*/ 85 w 171"/>
                <a:gd name="T21" fmla="*/ 17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1" h="171">
                  <a:moveTo>
                    <a:pt x="85" y="171"/>
                  </a:moveTo>
                  <a:cubicBezTo>
                    <a:pt x="83" y="171"/>
                    <a:pt x="82" y="170"/>
                    <a:pt x="82" y="168"/>
                  </a:cubicBezTo>
                  <a:cubicBezTo>
                    <a:pt x="82" y="166"/>
                    <a:pt x="83" y="164"/>
                    <a:pt x="85" y="164"/>
                  </a:cubicBezTo>
                  <a:cubicBezTo>
                    <a:pt x="129" y="164"/>
                    <a:pt x="164" y="129"/>
                    <a:pt x="164" y="86"/>
                  </a:cubicBezTo>
                  <a:cubicBezTo>
                    <a:pt x="164" y="42"/>
                    <a:pt x="129" y="7"/>
                    <a:pt x="85" y="7"/>
                  </a:cubicBezTo>
                  <a:cubicBezTo>
                    <a:pt x="42" y="7"/>
                    <a:pt x="7" y="42"/>
                    <a:pt x="7" y="86"/>
                  </a:cubicBezTo>
                  <a:cubicBezTo>
                    <a:pt x="7" y="88"/>
                    <a:pt x="5" y="89"/>
                    <a:pt x="3" y="89"/>
                  </a:cubicBezTo>
                  <a:cubicBezTo>
                    <a:pt x="1" y="89"/>
                    <a:pt x="0" y="88"/>
                    <a:pt x="0" y="86"/>
                  </a:cubicBezTo>
                  <a:cubicBezTo>
                    <a:pt x="0" y="38"/>
                    <a:pt x="38" y="0"/>
                    <a:pt x="85" y="0"/>
                  </a:cubicBezTo>
                  <a:cubicBezTo>
                    <a:pt x="133" y="0"/>
                    <a:pt x="171" y="38"/>
                    <a:pt x="171" y="86"/>
                  </a:cubicBezTo>
                  <a:cubicBezTo>
                    <a:pt x="171" y="133"/>
                    <a:pt x="133" y="171"/>
                    <a:pt x="85" y="17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7" name="Freeform 679">
              <a:extLst>
                <a:ext uri="{FF2B5EF4-FFF2-40B4-BE49-F238E27FC236}">
                  <a16:creationId xmlns:a16="http://schemas.microsoft.com/office/drawing/2014/main" id="{C70C7C0F-487D-2310-7CEB-7BFAC1688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2409" y="5078107"/>
              <a:ext cx="118632" cy="191906"/>
            </a:xfrm>
            <a:custGeom>
              <a:avLst/>
              <a:gdLst>
                <a:gd name="T0" fmla="*/ 42 w 46"/>
                <a:gd name="T1" fmla="*/ 73 h 73"/>
                <a:gd name="T2" fmla="*/ 41 w 46"/>
                <a:gd name="T3" fmla="*/ 73 h 73"/>
                <a:gd name="T4" fmla="*/ 2 w 46"/>
                <a:gd name="T5" fmla="*/ 53 h 73"/>
                <a:gd name="T6" fmla="*/ 1 w 46"/>
                <a:gd name="T7" fmla="*/ 49 h 73"/>
                <a:gd name="T8" fmla="*/ 6 w 46"/>
                <a:gd name="T9" fmla="*/ 47 h 73"/>
                <a:gd name="T10" fmla="*/ 39 w 46"/>
                <a:gd name="T11" fmla="*/ 64 h 73"/>
                <a:gd name="T12" fmla="*/ 39 w 46"/>
                <a:gd name="T13" fmla="*/ 4 h 73"/>
                <a:gd name="T14" fmla="*/ 42 w 46"/>
                <a:gd name="T15" fmla="*/ 0 h 73"/>
                <a:gd name="T16" fmla="*/ 46 w 46"/>
                <a:gd name="T17" fmla="*/ 4 h 73"/>
                <a:gd name="T18" fmla="*/ 46 w 46"/>
                <a:gd name="T19" fmla="*/ 70 h 73"/>
                <a:gd name="T20" fmla="*/ 44 w 46"/>
                <a:gd name="T21" fmla="*/ 73 h 73"/>
                <a:gd name="T22" fmla="*/ 42 w 46"/>
                <a:gd name="T23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73">
                  <a:moveTo>
                    <a:pt x="42" y="73"/>
                  </a:moveTo>
                  <a:cubicBezTo>
                    <a:pt x="42" y="73"/>
                    <a:pt x="41" y="73"/>
                    <a:pt x="41" y="73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1" y="52"/>
                    <a:pt x="0" y="50"/>
                    <a:pt x="1" y="49"/>
                  </a:cubicBezTo>
                  <a:cubicBezTo>
                    <a:pt x="2" y="47"/>
                    <a:pt x="4" y="46"/>
                    <a:pt x="6" y="47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2"/>
                    <a:pt x="40" y="0"/>
                    <a:pt x="42" y="0"/>
                  </a:cubicBezTo>
                  <a:cubicBezTo>
                    <a:pt x="44" y="0"/>
                    <a:pt x="46" y="2"/>
                    <a:pt x="46" y="4"/>
                  </a:cubicBezTo>
                  <a:cubicBezTo>
                    <a:pt x="46" y="70"/>
                    <a:pt x="46" y="70"/>
                    <a:pt x="46" y="70"/>
                  </a:cubicBezTo>
                  <a:cubicBezTo>
                    <a:pt x="46" y="71"/>
                    <a:pt x="45" y="72"/>
                    <a:pt x="44" y="73"/>
                  </a:cubicBezTo>
                  <a:cubicBezTo>
                    <a:pt x="44" y="73"/>
                    <a:pt x="43" y="73"/>
                    <a:pt x="42" y="7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5694409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9728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870</cp:revision>
  <dcterms:created xsi:type="dcterms:W3CDTF">2021-03-31T02:49:57Z</dcterms:created>
  <dcterms:modified xsi:type="dcterms:W3CDTF">2025-10-15T03:55:33Z</dcterms:modified>
  <cp:category/>
</cp:coreProperties>
</file>