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6" r:id="rId4"/>
    <p:sldId id="261" r:id="rId5"/>
    <p:sldId id="262" r:id="rId6"/>
    <p:sldId id="263" r:id="rId7"/>
    <p:sldId id="264" r:id="rId8"/>
    <p:sldId id="265" r:id="rId9"/>
    <p:sldId id="269" r:id="rId10"/>
    <p:sldId id="266" r:id="rId11"/>
    <p:sldId id="267" r:id="rId12"/>
    <p:sldId id="268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34C8CB-0874-4623-A54F-EFE5E0D6EE9E}" v="320" dt="2026-06-21T13:17:51.1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79" d="100"/>
          <a:sy n="79" d="100"/>
        </p:scale>
        <p:origin x="75" y="3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yo Pin" userId="79c528af0adab5ca" providerId="LiveId" clId="{60682474-229F-4A82-976A-62E5493B5E58}"/>
    <pc:docChg chg="undo redo custSel addSld delSld modSld">
      <pc:chgData name="Neyo Pin" userId="79c528af0adab5ca" providerId="LiveId" clId="{60682474-229F-4A82-976A-62E5493B5E58}" dt="2026-06-21T13:17:51.146" v="3764"/>
      <pc:docMkLst>
        <pc:docMk/>
      </pc:docMkLst>
      <pc:sldChg chg="modSp">
        <pc:chgData name="Neyo Pin" userId="79c528af0adab5ca" providerId="LiveId" clId="{60682474-229F-4A82-976A-62E5493B5E58}" dt="2026-06-21T00:59:31.514" v="10" actId="20577"/>
        <pc:sldMkLst>
          <pc:docMk/>
          <pc:sldMk cId="807700975" sldId="256"/>
        </pc:sldMkLst>
        <pc:spChg chg="mod">
          <ac:chgData name="Neyo Pin" userId="79c528af0adab5ca" providerId="LiveId" clId="{60682474-229F-4A82-976A-62E5493B5E58}" dt="2026-06-21T00:59:31.514" v="10" actId="20577"/>
          <ac:spMkLst>
            <pc:docMk/>
            <pc:sldMk cId="807700975" sldId="256"/>
            <ac:spMk id="3" creationId="{D5B3145F-4B90-4C14-2914-8CCD7EF8DC2B}"/>
          </ac:spMkLst>
        </pc:spChg>
      </pc:sldChg>
      <pc:sldChg chg="del">
        <pc:chgData name="Neyo Pin" userId="79c528af0adab5ca" providerId="LiveId" clId="{60682474-229F-4A82-976A-62E5493B5E58}" dt="2026-06-21T07:46:09.405" v="2926" actId="47"/>
        <pc:sldMkLst>
          <pc:docMk/>
          <pc:sldMk cId="1024039622" sldId="257"/>
        </pc:sldMkLst>
      </pc:sldChg>
      <pc:sldChg chg="addSp delSp modSp mod modTransition setBg addAnim delAnim modAnim">
        <pc:chgData name="Neyo Pin" userId="79c528af0adab5ca" providerId="LiveId" clId="{60682474-229F-4A82-976A-62E5493B5E58}" dt="2026-06-21T04:54:36.259" v="1546"/>
        <pc:sldMkLst>
          <pc:docMk/>
          <pc:sldMk cId="3112062048" sldId="263"/>
        </pc:sldMkLst>
        <pc:spChg chg="mod">
          <ac:chgData name="Neyo Pin" userId="79c528af0adab5ca" providerId="LiveId" clId="{60682474-229F-4A82-976A-62E5493B5E58}" dt="2026-06-21T04:49:51.494" v="1499" actId="115"/>
          <ac:spMkLst>
            <pc:docMk/>
            <pc:sldMk cId="3112062048" sldId="263"/>
            <ac:spMk id="3" creationId="{F020671D-C697-1D18-0ED5-CD34901D5695}"/>
          </ac:spMkLst>
        </pc:spChg>
        <pc:spChg chg="add del">
          <ac:chgData name="Neyo Pin" userId="79c528af0adab5ca" providerId="LiveId" clId="{60682474-229F-4A82-976A-62E5493B5E58}" dt="2026-06-21T01:31:23.172" v="1348" actId="26606"/>
          <ac:spMkLst>
            <pc:docMk/>
            <pc:sldMk cId="3112062048" sldId="263"/>
            <ac:spMk id="10" creationId="{D1D34770-47A8-402C-AF23-2B653F2D88C1}"/>
          </ac:spMkLst>
        </pc:spChg>
        <pc:spChg chg="add">
          <ac:chgData name="Neyo Pin" userId="79c528af0adab5ca" providerId="LiveId" clId="{60682474-229F-4A82-976A-62E5493B5E58}" dt="2026-06-21T01:31:23.176" v="1349" actId="26606"/>
          <ac:spMkLst>
            <pc:docMk/>
            <pc:sldMk cId="3112062048" sldId="263"/>
            <ac:spMk id="12" creationId="{D009D6D5-DAC2-4A8B-A17A-E206B9012D09}"/>
          </ac:spMkLst>
        </pc:spChg>
        <pc:picChg chg="add">
          <ac:chgData name="Neyo Pin" userId="79c528af0adab5ca" providerId="LiveId" clId="{60682474-229F-4A82-976A-62E5493B5E58}" dt="2026-06-21T01:29:52.818" v="1345"/>
          <ac:picMkLst>
            <pc:docMk/>
            <pc:sldMk cId="3112062048" sldId="263"/>
            <ac:picMk id="4" creationId="{0058E95D-4973-F319-E62E-8E27F2BE5E60}"/>
          </ac:picMkLst>
        </pc:picChg>
        <pc:picChg chg="add mod">
          <ac:chgData name="Neyo Pin" userId="79c528af0adab5ca" providerId="LiveId" clId="{60682474-229F-4A82-976A-62E5493B5E58}" dt="2026-06-21T01:31:29.902" v="1350" actId="14100"/>
          <ac:picMkLst>
            <pc:docMk/>
            <pc:sldMk cId="3112062048" sldId="263"/>
            <ac:picMk id="5" creationId="{B70A1278-BE2A-656F-5E99-1D24EDBFB003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6-21T02:57:54.574" v="1493"/>
        <pc:sldMkLst>
          <pc:docMk/>
          <pc:sldMk cId="9500911" sldId="264"/>
        </pc:sldMkLst>
        <pc:spChg chg="del">
          <ac:chgData name="Neyo Pin" userId="79c528af0adab5ca" providerId="LiveId" clId="{60682474-229F-4A82-976A-62E5493B5E58}" dt="2026-06-21T02:37:53.913" v="1362" actId="478"/>
          <ac:spMkLst>
            <pc:docMk/>
            <pc:sldMk cId="9500911" sldId="264"/>
            <ac:spMk id="2" creationId="{BFE1B792-4F0A-40D6-2E7B-F36328944E2B}"/>
          </ac:spMkLst>
        </pc:spChg>
        <pc:spChg chg="mod ord">
          <ac:chgData name="Neyo Pin" userId="79c528af0adab5ca" providerId="LiveId" clId="{60682474-229F-4A82-976A-62E5493B5E58}" dt="2026-06-21T02:50:19.741" v="1389" actId="113"/>
          <ac:spMkLst>
            <pc:docMk/>
            <pc:sldMk cId="9500911" sldId="264"/>
            <ac:spMk id="3" creationId="{E1BF94EC-4A69-305D-F217-F74FBD331882}"/>
          </ac:spMkLst>
        </pc:spChg>
        <pc:spChg chg="add del">
          <ac:chgData name="Neyo Pin" userId="79c528af0adab5ca" providerId="LiveId" clId="{60682474-229F-4A82-976A-62E5493B5E58}" dt="2026-06-21T02:42:55.552" v="1372" actId="26606"/>
          <ac:spMkLst>
            <pc:docMk/>
            <pc:sldMk cId="9500911" sldId="264"/>
            <ac:spMk id="9" creationId="{79BB35BC-D5C2-4C8B-A22A-A71E6191913B}"/>
          </ac:spMkLst>
        </pc:spChg>
        <pc:spChg chg="add del">
          <ac:chgData name="Neyo Pin" userId="79c528af0adab5ca" providerId="LiveId" clId="{60682474-229F-4A82-976A-62E5493B5E58}" dt="2026-06-21T02:45:45.303" v="1376" actId="26606"/>
          <ac:spMkLst>
            <pc:docMk/>
            <pc:sldMk cId="9500911" sldId="264"/>
            <ac:spMk id="10" creationId="{D009D6D5-DAC2-4A8B-A17A-E206B9012D09}"/>
          </ac:spMkLst>
        </pc:spChg>
        <pc:spChg chg="add">
          <ac:chgData name="Neyo Pin" userId="79c528af0adab5ca" providerId="LiveId" clId="{60682474-229F-4A82-976A-62E5493B5E58}" dt="2026-06-21T02:45:45.303" v="1376" actId="26606"/>
          <ac:spMkLst>
            <pc:docMk/>
            <pc:sldMk cId="9500911" sldId="264"/>
            <ac:spMk id="15" creationId="{04812C46-200A-4DEB-A05E-3ED6C68C2387}"/>
          </ac:spMkLst>
        </pc:spChg>
        <pc:spChg chg="add">
          <ac:chgData name="Neyo Pin" userId="79c528af0adab5ca" providerId="LiveId" clId="{60682474-229F-4A82-976A-62E5493B5E58}" dt="2026-06-21T02:45:45.303" v="1376" actId="26606"/>
          <ac:spMkLst>
            <pc:docMk/>
            <pc:sldMk cId="9500911" sldId="264"/>
            <ac:spMk id="17" creationId="{D1EA859B-E555-4109-94F3-6700E046E008}"/>
          </ac:spMkLst>
        </pc:spChg>
        <pc:picChg chg="add mod">
          <ac:chgData name="Neyo Pin" userId="79c528af0adab5ca" providerId="LiveId" clId="{60682474-229F-4A82-976A-62E5493B5E58}" dt="2026-06-21T02:42:55.552" v="1372" actId="26606"/>
          <ac:picMkLst>
            <pc:docMk/>
            <pc:sldMk cId="9500911" sldId="264"/>
            <ac:picMk id="4" creationId="{BE2A4AED-9849-52AB-A193-74B6D59D12F3}"/>
          </ac:picMkLst>
        </pc:picChg>
        <pc:picChg chg="add mod">
          <ac:chgData name="Neyo Pin" userId="79c528af0adab5ca" providerId="LiveId" clId="{60682474-229F-4A82-976A-62E5493B5E58}" dt="2026-06-21T02:52:55.503" v="1457"/>
          <ac:picMkLst>
            <pc:docMk/>
            <pc:sldMk cId="9500911" sldId="264"/>
            <ac:picMk id="5" creationId="{E20F5056-C83B-1243-F5DF-CC0176B4A0D1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6-21T06:48:43.833" v="2774"/>
        <pc:sldMkLst>
          <pc:docMk/>
          <pc:sldMk cId="3207949558" sldId="265"/>
        </pc:sldMkLst>
        <pc:spChg chg="del">
          <ac:chgData name="Neyo Pin" userId="79c528af0adab5ca" providerId="LiveId" clId="{60682474-229F-4A82-976A-62E5493B5E58}" dt="2026-06-21T04:57:28.070" v="1548" actId="478"/>
          <ac:spMkLst>
            <pc:docMk/>
            <pc:sldMk cId="3207949558" sldId="265"/>
            <ac:spMk id="2" creationId="{BF153476-4382-8406-EDA6-F217C280DEAB}"/>
          </ac:spMkLst>
        </pc:spChg>
        <pc:spChg chg="mod">
          <ac:chgData name="Neyo Pin" userId="79c528af0adab5ca" providerId="LiveId" clId="{60682474-229F-4A82-976A-62E5493B5E58}" dt="2026-06-21T06:35:37.004" v="2743" actId="20577"/>
          <ac:spMkLst>
            <pc:docMk/>
            <pc:sldMk cId="3207949558" sldId="265"/>
            <ac:spMk id="3" creationId="{DFFBF5C2-7358-C43D-8DED-CE5D6F8780A3}"/>
          </ac:spMkLst>
        </pc:spChg>
        <pc:spChg chg="add">
          <ac:chgData name="Neyo Pin" userId="79c528af0adab5ca" providerId="LiveId" clId="{60682474-229F-4A82-976A-62E5493B5E58}" dt="2026-06-21T06:10:33.710" v="2709" actId="26606"/>
          <ac:spMkLst>
            <pc:docMk/>
            <pc:sldMk cId="3207949558" sldId="265"/>
            <ac:spMk id="9" creationId="{D009D6D5-DAC2-4A8B-A17A-E206B9012D09}"/>
          </ac:spMkLst>
        </pc:spChg>
        <pc:picChg chg="add mod">
          <ac:chgData name="Neyo Pin" userId="79c528af0adab5ca" providerId="LiveId" clId="{60682474-229F-4A82-976A-62E5493B5E58}" dt="2026-06-21T06:10:33.710" v="2709" actId="26606"/>
          <ac:picMkLst>
            <pc:docMk/>
            <pc:sldMk cId="3207949558" sldId="265"/>
            <ac:picMk id="4" creationId="{F2DD9C70-FDE7-1425-7DDA-159AF5175439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6-21T12:57:49.801" v="3685"/>
        <pc:sldMkLst>
          <pc:docMk/>
          <pc:sldMk cId="1563798875" sldId="266"/>
        </pc:sldMkLst>
        <pc:spChg chg="del">
          <ac:chgData name="Neyo Pin" userId="79c528af0adab5ca" providerId="LiveId" clId="{60682474-229F-4A82-976A-62E5493B5E58}" dt="2026-06-21T07:19:37.002" v="2777" actId="478"/>
          <ac:spMkLst>
            <pc:docMk/>
            <pc:sldMk cId="1563798875" sldId="266"/>
            <ac:spMk id="2" creationId="{4AEF0EB2-D1C2-7864-401A-53A9D6FBA46A}"/>
          </ac:spMkLst>
        </pc:spChg>
        <pc:spChg chg="mod">
          <ac:chgData name="Neyo Pin" userId="79c528af0adab5ca" providerId="LiveId" clId="{60682474-229F-4A82-976A-62E5493B5E58}" dt="2026-06-21T12:55:25.436" v="3661" actId="255"/>
          <ac:spMkLst>
            <pc:docMk/>
            <pc:sldMk cId="1563798875" sldId="266"/>
            <ac:spMk id="3" creationId="{3F9E8CE9-9D29-D3FD-F08E-8176ED66F882}"/>
          </ac:spMkLst>
        </pc:spChg>
        <pc:spChg chg="add">
          <ac:chgData name="Neyo Pin" userId="79c528af0adab5ca" providerId="LiveId" clId="{60682474-229F-4A82-976A-62E5493B5E58}" dt="2026-06-21T07:22:34.236" v="2788" actId="26606"/>
          <ac:spMkLst>
            <pc:docMk/>
            <pc:sldMk cId="1563798875" sldId="266"/>
            <ac:spMk id="9" creationId="{D009D6D5-DAC2-4A8B-A17A-E206B9012D09}"/>
          </ac:spMkLst>
        </pc:spChg>
        <pc:picChg chg="add mod">
          <ac:chgData name="Neyo Pin" userId="79c528af0adab5ca" providerId="LiveId" clId="{60682474-229F-4A82-976A-62E5493B5E58}" dt="2026-06-21T12:19:04.144" v="2970"/>
          <ac:picMkLst>
            <pc:docMk/>
            <pc:sldMk cId="1563798875" sldId="266"/>
            <ac:picMk id="4" creationId="{0A63F020-5C24-C7E3-B096-E819FEB1424B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6-21T13:00:03.060" v="3713"/>
        <pc:sldMkLst>
          <pc:docMk/>
          <pc:sldMk cId="1070280262" sldId="267"/>
        </pc:sldMkLst>
        <pc:spChg chg="del">
          <ac:chgData name="Neyo Pin" userId="79c528af0adab5ca" providerId="LiveId" clId="{60682474-229F-4A82-976A-62E5493B5E58}" dt="2026-06-21T07:25:34.450" v="2804" actId="478"/>
          <ac:spMkLst>
            <pc:docMk/>
            <pc:sldMk cId="1070280262" sldId="267"/>
            <ac:spMk id="2" creationId="{48427B19-44E9-7123-CB47-7F419B2D864A}"/>
          </ac:spMkLst>
        </pc:spChg>
        <pc:spChg chg="mod">
          <ac:chgData name="Neyo Pin" userId="79c528af0adab5ca" providerId="LiveId" clId="{60682474-229F-4A82-976A-62E5493B5E58}" dt="2026-06-21T07:36:10.281" v="2871" actId="207"/>
          <ac:spMkLst>
            <pc:docMk/>
            <pc:sldMk cId="1070280262" sldId="267"/>
            <ac:spMk id="3" creationId="{C2C1312D-A146-421D-BAA8-F58B4960732B}"/>
          </ac:spMkLst>
        </pc:spChg>
        <pc:picChg chg="add del mod">
          <ac:chgData name="Neyo Pin" userId="79c528af0adab5ca" providerId="LiveId" clId="{60682474-229F-4A82-976A-62E5493B5E58}" dt="2026-06-21T12:12:09.068" v="2927" actId="478"/>
          <ac:picMkLst>
            <pc:docMk/>
            <pc:sldMk cId="1070280262" sldId="267"/>
            <ac:picMk id="4" creationId="{9C1A38D2-6A59-EC3D-AEF5-3321E1FCD599}"/>
          </ac:picMkLst>
        </pc:picChg>
        <pc:picChg chg="add del mod">
          <ac:chgData name="Neyo Pin" userId="79c528af0adab5ca" providerId="LiveId" clId="{60682474-229F-4A82-976A-62E5493B5E58}" dt="2026-06-21T12:15:09.562" v="2932" actId="478"/>
          <ac:picMkLst>
            <pc:docMk/>
            <pc:sldMk cId="1070280262" sldId="267"/>
            <ac:picMk id="5" creationId="{247FAF89-B285-B50E-1525-FF3532A2633C}"/>
          </ac:picMkLst>
        </pc:picChg>
        <pc:picChg chg="add mod">
          <ac:chgData name="Neyo Pin" userId="79c528af0adab5ca" providerId="LiveId" clId="{60682474-229F-4A82-976A-62E5493B5E58}" dt="2026-06-21T12:58:41.037" v="3688"/>
          <ac:picMkLst>
            <pc:docMk/>
            <pc:sldMk cId="1070280262" sldId="267"/>
            <ac:picMk id="6" creationId="{E0608DE3-C8B6-10AC-D44F-46F882241D7B}"/>
          </ac:picMkLst>
        </pc:picChg>
        <pc:cxnChg chg="add">
          <ac:chgData name="Neyo Pin" userId="79c528af0adab5ca" providerId="LiveId" clId="{60682474-229F-4A82-976A-62E5493B5E58}" dt="2026-06-21T07:32:34.138" v="2815" actId="26606"/>
          <ac:cxnSpMkLst>
            <pc:docMk/>
            <pc:sldMk cId="1070280262" sldId="267"/>
            <ac:cxnSpMk id="9" creationId="{FC23E3B9-5ABF-58B3-E2B0-E9A5DAA90037}"/>
          </ac:cxnSpMkLst>
        </pc:cxnChg>
      </pc:sldChg>
      <pc:sldChg chg="addSp delSp modSp new mod modTransition setBg addAnim delAnim modAnim">
        <pc:chgData name="Neyo Pin" userId="79c528af0adab5ca" providerId="LiveId" clId="{60682474-229F-4A82-976A-62E5493B5E58}" dt="2026-06-21T13:03:33.497" v="3751"/>
        <pc:sldMkLst>
          <pc:docMk/>
          <pc:sldMk cId="864660829" sldId="268"/>
        </pc:sldMkLst>
        <pc:spChg chg="del">
          <ac:chgData name="Neyo Pin" userId="79c528af0adab5ca" providerId="LiveId" clId="{60682474-229F-4A82-976A-62E5493B5E58}" dt="2026-06-21T07:36:28.335" v="2873" actId="478"/>
          <ac:spMkLst>
            <pc:docMk/>
            <pc:sldMk cId="864660829" sldId="268"/>
            <ac:spMk id="2" creationId="{C93C4BC8-A35A-9D98-ECF1-6D8011B66055}"/>
          </ac:spMkLst>
        </pc:spChg>
        <pc:spChg chg="mod">
          <ac:chgData name="Neyo Pin" userId="79c528af0adab5ca" providerId="LiveId" clId="{60682474-229F-4A82-976A-62E5493B5E58}" dt="2026-06-21T13:02:11.469" v="3745" actId="27636"/>
          <ac:spMkLst>
            <pc:docMk/>
            <pc:sldMk cId="864660829" sldId="268"/>
            <ac:spMk id="3" creationId="{5962D2B5-A471-D617-F7E5-27BDB7FD8EC5}"/>
          </ac:spMkLst>
        </pc:spChg>
        <pc:spChg chg="add mod">
          <ac:chgData name="Neyo Pin" userId="79c528af0adab5ca" providerId="LiveId" clId="{60682474-229F-4A82-976A-62E5493B5E58}" dt="2026-06-21T07:42:04.706" v="2909" actId="1035"/>
          <ac:spMkLst>
            <pc:docMk/>
            <pc:sldMk cId="864660829" sldId="268"/>
            <ac:spMk id="5" creationId="{751DB07F-6674-E4A7-D9D1-FDD91E1D6F94}"/>
          </ac:spMkLst>
        </pc:spChg>
        <pc:spChg chg="add">
          <ac:chgData name="Neyo Pin" userId="79c528af0adab5ca" providerId="LiveId" clId="{60682474-229F-4A82-976A-62E5493B5E58}" dt="2026-06-21T07:40:12.548" v="2883" actId="26606"/>
          <ac:spMkLst>
            <pc:docMk/>
            <pc:sldMk cId="864660829" sldId="268"/>
            <ac:spMk id="9" creationId="{D009D6D5-DAC2-4A8B-A17A-E206B9012D09}"/>
          </ac:spMkLst>
        </pc:spChg>
        <pc:picChg chg="add mod">
          <ac:chgData name="Neyo Pin" userId="79c528af0adab5ca" providerId="LiveId" clId="{60682474-229F-4A82-976A-62E5493B5E58}" dt="2026-06-21T13:00:43.652" v="3720" actId="1076"/>
          <ac:picMkLst>
            <pc:docMk/>
            <pc:sldMk cId="864660829" sldId="268"/>
            <ac:picMk id="4" creationId="{FB72A070-3D9B-F37E-8520-592A768D7704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6-21T12:54:03.977" v="3653"/>
        <pc:sldMkLst>
          <pc:docMk/>
          <pc:sldMk cId="3307554835" sldId="269"/>
        </pc:sldMkLst>
        <pc:spChg chg="del">
          <ac:chgData name="Neyo Pin" userId="79c528af0adab5ca" providerId="LiveId" clId="{60682474-229F-4A82-976A-62E5493B5E58}" dt="2026-06-21T12:37:20.013" v="2972" actId="478"/>
          <ac:spMkLst>
            <pc:docMk/>
            <pc:sldMk cId="3307554835" sldId="269"/>
            <ac:spMk id="2" creationId="{28CD3A56-9D71-1273-8C68-472EB5C15A63}"/>
          </ac:spMkLst>
        </pc:spChg>
        <pc:spChg chg="mod">
          <ac:chgData name="Neyo Pin" userId="79c528af0adab5ca" providerId="LiveId" clId="{60682474-229F-4A82-976A-62E5493B5E58}" dt="2026-06-21T12:51:59.895" v="3612" actId="208"/>
          <ac:spMkLst>
            <pc:docMk/>
            <pc:sldMk cId="3307554835" sldId="269"/>
            <ac:spMk id="3" creationId="{57741BBC-96B3-995E-D4A4-C9F0AAC7175D}"/>
          </ac:spMkLst>
        </pc:spChg>
        <pc:spChg chg="add">
          <ac:chgData name="Neyo Pin" userId="79c528af0adab5ca" providerId="LiveId" clId="{60682474-229F-4A82-976A-62E5493B5E58}" dt="2026-06-21T12:50:58.620" v="3570" actId="26606"/>
          <ac:spMkLst>
            <pc:docMk/>
            <pc:sldMk cId="3307554835" sldId="269"/>
            <ac:spMk id="9" creationId="{D1D34770-47A8-402C-AF23-2B653F2D88C1}"/>
          </ac:spMkLst>
        </pc:spChg>
        <pc:picChg chg="add mod">
          <ac:chgData name="Neyo Pin" userId="79c528af0adab5ca" providerId="LiveId" clId="{60682474-229F-4A82-976A-62E5493B5E58}" dt="2026-06-21T12:51:24.761" v="3607" actId="14861"/>
          <ac:picMkLst>
            <pc:docMk/>
            <pc:sldMk cId="3307554835" sldId="269"/>
            <ac:picMk id="4" creationId="{0F12FFDB-3956-2FBB-378B-EAD02C4A5A25}"/>
          </ac:picMkLst>
        </pc:picChg>
      </pc:sldChg>
      <pc:sldChg chg="new modTransition">
        <pc:chgData name="Neyo Pin" userId="79c528af0adab5ca" providerId="LiveId" clId="{60682474-229F-4A82-976A-62E5493B5E58}" dt="2026-06-21T13:17:51.146" v="3764"/>
        <pc:sldMkLst>
          <pc:docMk/>
          <pc:sldMk cId="915716185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A22B9D-872D-2688-6954-4318026D95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4C9896-C091-6FC9-C591-A3CCB0D5C8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77755C-A5CD-C71C-DF5C-0B916E128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80ECB8-B988-0907-7B03-744D92699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56F85E-065C-F0F7-A209-97FF71CD1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1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EF39F1-4D9F-AF0C-849F-4E53A5221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C54AF6-6611-CD80-5112-65B6860DC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FEA108-DADE-88B5-11A4-B689D1635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67D451-7955-DD90-25A2-63547F03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B656DE-15D0-DA55-F8C8-3F60CA02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47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6CB0DDF-A518-7869-7E18-FBAD2E6D74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8A09732-73D6-530B-91CB-F258AEAA8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46163C-0B0A-66E9-925F-390FA5510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0F06A5-A2DC-49B0-2662-BE87BFF08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47E43B-3391-C7FD-293A-5BDBD88D4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73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E19671-ABC4-0459-903A-0B674CAA3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F3D47F-869B-30D4-8DE4-DC375BB22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21888B-9631-8116-1023-83D269B2B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0F622-6D38-CE72-2632-C3F7F2238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8E9E57-5C42-5DBC-FB60-D602AA1DC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584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3AA56B-7D9E-1E4D-CA38-4D3EC7A04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11F6FD-54EF-EF43-CDAE-531A2BC05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87484F-1CA3-E514-F8A5-E6A8C13A0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E7F75-7A41-051C-01EE-5F7BC6AA5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6CC9D7-8433-04E4-9400-A2E79A322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5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BA0194-689A-6169-3CE1-71E967D88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51C6DF-03C1-1466-532D-2FDD9C456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E3980D3-FCBB-963B-1542-E761BC5B8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6C35EF-7B8B-0A2F-8718-FF58923D1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02C73A7-49EC-6E28-FBD2-E559F47BD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8EECE0-8A1D-B6D1-3E76-A30A37EC2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446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D54AE2-E6F4-DE1A-D1E5-3EDC24CB2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F785DC-8366-5E7A-8639-641914D05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D4FA5DE-B03B-34DD-DDFF-A00BE3E3A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9C56E8-172C-DCBD-7958-2E1AE951CE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069970E-D9A2-AFE2-FFC7-3A904E11B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24A3D42-745E-E6FE-4AAA-090D0CD4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77D7CC5-B703-CFAD-D700-35264A4CC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34CDD14-8313-9688-C040-F8E118F55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38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CE15D2-0843-7083-D752-2AECD189D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86A2B2F-6EE7-4765-1772-6C8955C84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45E6D6-B9CF-7C84-EF9A-30130284B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37C147D-BFF0-0F58-EE9D-AD6291391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1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3684C1-F2D7-FA61-F969-71C6440B1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57B4F69-1DA3-0D19-F843-3E5B3CDB8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1B7FE66-B8A5-DE69-1223-06BCF0EEA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37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ABBDB7-B06E-A2B7-DA7F-F704937ED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EF7673-0BC4-304C-07F8-4D83FE972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B89107F-E11E-D3FC-9C2F-A148EF77C5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B041F2-1B1F-7AE9-3EDD-97D4EDA9F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EEE7C72-04CA-409C-0E03-907C59234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544871-E5E1-8444-C03B-B4DF425D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09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328A8C-BA7C-E477-3B4A-F02FB89E2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1A9BF0B-81D8-7C9F-7B92-062F4D6DA0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59670E0-4DF6-A13F-2666-0301D6AD4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CE9330-66AC-B2D9-2874-7893C2B45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347FA5-7D67-1C7B-7A2E-A70C44ACA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097FCF-EFC8-3573-972F-FE8211339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8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925DB92-8953-6152-7E6B-FEA7668EC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316FFB-5CFD-DADE-9B83-4B0D84181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3F79-98B6-623D-897B-A2F10D0E32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ECED71-FB12-425B-8178-A362C5BA8416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E2884B-00C8-2B10-1A18-E261F61ECF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426A33-D55F-31AE-B6CD-2351EAF9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B25DC-AA70-4263-A52A-E563F411A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64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stá usted dispuesto a ser pescador de hombres? | Estudio de La Atalaya">
            <a:extLst>
              <a:ext uri="{FF2B5EF4-FFF2-40B4-BE49-F238E27FC236}">
                <a16:creationId xmlns:a16="http://schemas.microsoft.com/office/drawing/2014/main" id="{C8984F26-FD73-ACB3-F720-C18CE298F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6"/>
          <a:stretch>
            <a:fillRect/>
          </a:stretch>
        </p:blipFill>
        <p:spPr bwMode="auto">
          <a:xfrm>
            <a:off x="-1" y="0"/>
            <a:ext cx="1221446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09136F-372B-F46E-2987-26B6111FB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975" y="4357207"/>
            <a:ext cx="10165218" cy="25884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sz="6600" b="1" i="1" dirty="0">
                <a:ln w="28575">
                  <a:solidFill>
                    <a:srgbClr val="0070C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LAS BARCAS </a:t>
            </a:r>
          </a:p>
          <a:p>
            <a:pPr marL="0" indent="0">
              <a:buNone/>
            </a:pPr>
            <a:r>
              <a:rPr lang="es-EC" sz="6600" b="1" i="1" dirty="0">
                <a:ln w="28575">
                  <a:solidFill>
                    <a:srgbClr val="0070C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 GALILEA</a:t>
            </a:r>
            <a:endParaRPr lang="en-US" sz="6600" b="1" i="1" dirty="0">
              <a:ln w="28575">
                <a:solidFill>
                  <a:srgbClr val="0070C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76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9E8CE9-9D29-D3FD-F08E-8176ED66F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738" y="151348"/>
            <a:ext cx="7167108" cy="65458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C" b="1" u="sng" dirty="0">
                <a:ln>
                  <a:solidFill>
                    <a:srgbClr val="0000FF"/>
                  </a:solidFill>
                </a:ln>
                <a:solidFill>
                  <a:srgbClr val="00B0F0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La Excelsitud de JESUCRISTO</a:t>
            </a:r>
            <a:r>
              <a:rPr lang="es-EC" b="1" dirty="0">
                <a:ln>
                  <a:solidFill>
                    <a:srgbClr val="0000FF"/>
                  </a:solidFill>
                </a:ln>
                <a:solidFill>
                  <a:srgbClr val="00B0F0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s-EC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1:5, etc.</a:t>
            </a:r>
            <a:r>
              <a:rPr lang="es-EC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). </a:t>
            </a:r>
            <a:endParaRPr lang="en-US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La Palabra de Dios, en este libro de Apocalipsis, reúne de manera impresionante numerosos títulos dignificantes que destacan la grandeza preeminente de Jesucristo. En el </a:t>
            </a:r>
            <a:r>
              <a:rPr lang="es-EC" sz="2400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v.5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empiezan a mencionarse, y sentimos apropiado presentar todos los que hallamos en este y los demás capítulos de Apocalipsis. 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Testigo Fiel”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1:5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	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Dio a conocer al Padre y permaneció fiel hasta la muerte,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y muerte de cruz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Primogénito de los muertos”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1:5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  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El primero en resucitar para nunca más morir.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Soberano de los reyes de la tierra”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1:5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	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Por encima de todo gobernante, presidente y monarca.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Alfa y la Omega”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 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22:13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	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Primera y última letras del alfabeto griego. Cristo es el origen y consumación de todas las cosas.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Primero y el Último”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(1:17) 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Título aplicado a Jehová 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Is.44:6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), y aquí a Cristo. El es el Eterno.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100" dirty="0"/>
          </a:p>
        </p:txBody>
      </p:sp>
      <p:pic>
        <p:nvPicPr>
          <p:cNvPr id="4" name="Imagen 3" descr="El Regreso De Jesucristo En La Radiancia Divina Stock de ilustración -  Ilustración de emana, pintura: 366181114">
            <a:extLst>
              <a:ext uri="{FF2B5EF4-FFF2-40B4-BE49-F238E27FC236}">
                <a16:creationId xmlns:a16="http://schemas.microsoft.com/office/drawing/2014/main" id="{0A63F020-5C24-C7E3-B096-E819FEB14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rcRect l="18866" r="23096" b="-1"/>
          <a:stretch>
            <a:fillRect/>
          </a:stretch>
        </p:blipFill>
        <p:spPr>
          <a:xfrm>
            <a:off x="7308894" y="10"/>
            <a:ext cx="4883106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63798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C1312D-A146-421D-BAA8-F58B49607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558" y="478395"/>
            <a:ext cx="6709637" cy="6170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que vive”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1:18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  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El que venció la muerte y vive para siempre.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Hijo de Dios”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2:18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 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De la misma naturaleza que el Padre 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Jn.10:30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Santo, el Verdadero”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3:7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Perfectamente íntegro, la Verdad personalizada.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Amén”	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3:14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 En Él todas las promesas son seguras.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Principio de la creación de Dios”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3:14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 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Todo cuanto existe fue hecho por Él.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León de la Tribu de Judá”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5:5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 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Rey conquistador, soberano y victorioso e imbatible.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“La Raíz de David”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5:5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 Del linaje de David según la carne, para comprobar que Él es el Mesías.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6" name="Imagen 5" descr="8 ideas de Fotos de jesús | fotos de jesús, imágenes de jesus, imagen de  cristo">
            <a:extLst>
              <a:ext uri="{FF2B5EF4-FFF2-40B4-BE49-F238E27FC236}">
                <a16:creationId xmlns:a16="http://schemas.microsoft.com/office/drawing/2014/main" id="{E0608DE3-C8B6-10AC-D44F-46F882241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stelsSmoot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8560" y="743978"/>
            <a:ext cx="4380122" cy="5475153"/>
          </a:xfrm>
          <a:prstGeom prst="rect">
            <a:avLst/>
          </a:prstGeom>
          <a:effectLst>
            <a:softEdge rad="393700"/>
          </a:effectLst>
        </p:spPr>
      </p:pic>
    </p:spTree>
    <p:extLst>
      <p:ext uri="{BB962C8B-B14F-4D97-AF65-F5344CB8AC3E}">
        <p14:creationId xmlns:p14="http://schemas.microsoft.com/office/powerpoint/2010/main" val="1070280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doors dir="vert"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3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62D2B5-A471-D617-F7E5-27BDB7FD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35" y="193780"/>
            <a:ext cx="6882202" cy="65279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Cordero”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(28 veces en Apocalipsis).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Su gloria y majestad no le quitan que es para siempre el Redentor que pagó por nosotros con Su vida.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“Señor de señores”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17:14; 19:16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).	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Supremo sobre todos.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“Rey de reyes y Señor de señores”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19:16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  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Máxima declaración de soberanía universal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Verbo de Dios”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19:13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	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El “Logos” eterno, origen de todo.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Fiel y Verdadero”	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19:11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 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Lo cierto de Sus promesas procede de Su esencia.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Lucero resplandeciente de la mañana” 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22:16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 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Anuncia el amanecer del reino eterno y la consumación de la esperanza de los santos.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s-EC" sz="500" dirty="0">
              <a:effectLst>
                <a:outerShdw blurRad="50800" dist="38100" algn="l">
                  <a:srgbClr val="000000">
                    <a:alpha val="40000"/>
                  </a:srgbClr>
                </a:outerShdw>
              </a:effectLst>
              <a:latin typeface="Maiandra GD" panose="020E0502030308020204" pitchFamily="34" charset="0"/>
            </a:endParaRPr>
          </a:p>
          <a:p>
            <a:pPr marL="0" indent="0" algn="ctr">
              <a:buNone/>
            </a:pPr>
            <a:r>
              <a:rPr lang="es-EC" sz="26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En Sus nombres hay mensaje de redención, gobierno, fidelidad y majestad eterna. Cristo merece nuestro honor, gloria, confianza, obediencia y adoración.</a:t>
            </a:r>
            <a:endParaRPr lang="en-US" sz="2600" b="1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100" dirty="0"/>
          </a:p>
        </p:txBody>
      </p:sp>
      <p:pic>
        <p:nvPicPr>
          <p:cNvPr id="4" name="Imagen 3" descr="7,7 mil resultados de imágenes, fotos de stock e ilustraciones libres de  regalías para Jesus christ smile | Shutterstock">
            <a:extLst>
              <a:ext uri="{FF2B5EF4-FFF2-40B4-BE49-F238E27FC236}">
                <a16:creationId xmlns:a16="http://schemas.microsoft.com/office/drawing/2014/main" id="{FB72A070-3D9B-F37E-8520-592A768D77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</a:extLst>
          </a:blip>
          <a:srcRect l="4529" r="1837" b="1"/>
          <a:stretch>
            <a:fillRect/>
          </a:stretch>
        </p:blipFill>
        <p:spPr>
          <a:xfrm>
            <a:off x="7027537" y="10"/>
            <a:ext cx="516141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51DB07F-6674-E4A7-D9D1-FDD91E1D6F94}"/>
              </a:ext>
            </a:extLst>
          </p:cNvPr>
          <p:cNvSpPr/>
          <p:nvPr/>
        </p:nvSpPr>
        <p:spPr>
          <a:xfrm>
            <a:off x="7932874" y="6382628"/>
            <a:ext cx="3815047" cy="39057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660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7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3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7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7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0DF7BD-5448-B730-1B04-BBA363B87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7A2646-F1F4-9823-EE0D-36537FDD4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161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origami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STUDIO BÍBLICO DE APOCALIPSIS | Rev. José A. Soto Episodio 5">
            <a:extLst>
              <a:ext uri="{FF2B5EF4-FFF2-40B4-BE49-F238E27FC236}">
                <a16:creationId xmlns:a16="http://schemas.microsoft.com/office/drawing/2014/main" id="{7F8D74BC-782A-293B-3274-4E7C7B65C2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17026D7-EFF0-33DD-2A04-DB6E3A6FC482}"/>
              </a:ext>
            </a:extLst>
          </p:cNvPr>
          <p:cNvSpPr/>
          <p:nvPr/>
        </p:nvSpPr>
        <p:spPr>
          <a:xfrm>
            <a:off x="4419600" y="5575735"/>
            <a:ext cx="3310759" cy="37837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8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4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Qué han dicho los líderes de la Iglesia acerca de Apocalipsis 1-5? – Church  News">
            <a:extLst>
              <a:ext uri="{FF2B5EF4-FFF2-40B4-BE49-F238E27FC236}">
                <a16:creationId xmlns:a16="http://schemas.microsoft.com/office/drawing/2014/main" id="{D8525954-9905-1D9E-1B33-394D4FE7E2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36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B3145F-4B90-4C14-2914-8CCD7EF8D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1432" y="132430"/>
            <a:ext cx="5719729" cy="6615211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s-EC" sz="2600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MÓDULO 1 </a:t>
            </a:r>
          </a:p>
          <a:p>
            <a:pPr algn="l"/>
            <a:r>
              <a:rPr lang="es-EC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REVELACIÓN DE JESUCRISTO </a:t>
            </a:r>
            <a:r>
              <a:rPr lang="es-EC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cap.1</a:t>
            </a:r>
            <a:r>
              <a:rPr lang="es-EC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</a:p>
          <a:p>
            <a:pPr algn="l"/>
            <a:r>
              <a:rPr lang="es-EC" sz="2500" b="1" u="sng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Una revelación en cadena</a:t>
            </a:r>
            <a:r>
              <a:rPr lang="es-EC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(</a:t>
            </a:r>
            <a:r>
              <a:rPr lang="es-EC" sz="2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1:1</a:t>
            </a:r>
            <a:r>
              <a:rPr lang="es-EC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 </a:t>
            </a:r>
          </a:p>
          <a:p>
            <a:pPr algn="l"/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mundo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conceptúa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“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apocalipsis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”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como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caos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o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catástrofe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pero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esta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palabra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significa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“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revelación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”,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descubrimiento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algo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estaba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oculto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Apocalipsis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es,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como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un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autor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lo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expresa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un </a:t>
            </a:r>
            <a:r>
              <a:rPr lang="en-US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</a:t>
            </a:r>
            <a:r>
              <a:rPr lang="en-US" sz="2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destape</a:t>
            </a:r>
            <a:r>
              <a:rPr lang="en-US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divino</a:t>
            </a:r>
            <a:r>
              <a:rPr lang="en-US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”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cosas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</a:t>
            </a:r>
            <a:r>
              <a:rPr lang="en-US" sz="2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deben</a:t>
            </a:r>
            <a:r>
              <a:rPr lang="en-US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suceder</a:t>
            </a:r>
            <a:r>
              <a:rPr lang="en-US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pronto”.</a:t>
            </a:r>
            <a:endParaRPr lang="en-US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  <a:p>
            <a:pPr algn="l"/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Y es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una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revelación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cadena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como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texto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mismo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lo dice: </a:t>
            </a:r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(</a:t>
            </a:r>
            <a:r>
              <a:rPr lang="en-US" sz="2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</a:t>
            </a:r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Padre)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 la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fuente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original de la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revelación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la da a </a:t>
            </a:r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Jesucristo, 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Su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Hijo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quien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recibe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la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revelación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Dios y se la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transmite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“a Sus </a:t>
            </a:r>
            <a:r>
              <a:rPr lang="en-US" sz="2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siervos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”; lo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hace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entregándosela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 </a:t>
            </a:r>
            <a:r>
              <a:rPr lang="en-US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“Su </a:t>
            </a:r>
            <a:r>
              <a:rPr lang="en-US" sz="25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ángel</a:t>
            </a:r>
            <a:r>
              <a:rPr lang="en-US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”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un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emisario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Suyo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particular,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la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traspasa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 </a:t>
            </a:r>
            <a:r>
              <a:rPr lang="en-US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apóstol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testigo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Cristo (</a:t>
            </a:r>
            <a:r>
              <a:rPr lang="en-US" sz="2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v.2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),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finalmente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la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hace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llegar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 las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iglesias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(</a:t>
            </a:r>
            <a:r>
              <a:rPr lang="en-US" sz="25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v.4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), para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todos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la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escuchen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la </a:t>
            </a:r>
            <a:r>
              <a:rPr lang="en-US" sz="2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guarden</a:t>
            </a:r>
            <a:r>
              <a:rPr lang="en-US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</a:p>
          <a:p>
            <a:pPr algn="l"/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807700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La mano de D'os. - Diario Judío México">
            <a:extLst>
              <a:ext uri="{FF2B5EF4-FFF2-40B4-BE49-F238E27FC236}">
                <a16:creationId xmlns:a16="http://schemas.microsoft.com/office/drawing/2014/main" id="{267B781B-37CC-2077-B948-C10AB97229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068" r="24398" b="-1"/>
          <a:stretch>
            <a:fillRect/>
          </a:stretch>
        </p:blipFill>
        <p:spPr>
          <a:xfrm>
            <a:off x="20" y="10"/>
            <a:ext cx="4660267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F0689A-4BBA-F184-26BE-FD2ADBBAF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9667" y="113512"/>
            <a:ext cx="7983658" cy="65710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C" sz="2400" b="1" u="sng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Una revelación dedicada a </a:t>
            </a:r>
            <a:r>
              <a:rPr lang="es-EC" sz="2400" b="1" i="1" u="sng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“Sus siervos”</a:t>
            </a:r>
            <a:r>
              <a:rPr lang="es-EC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1:1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 </a:t>
            </a:r>
          </a:p>
          <a:p>
            <a:pPr marL="0" indent="0"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destinatarios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son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integrantes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la Iglesia del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Señor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Atendiendo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al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siglo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I,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primeros son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siervos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las 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siete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iglesias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están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Asia”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quienes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Juan se dirige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como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teniendo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relación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espiritual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con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ellos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(</a:t>
            </a:r>
            <a:r>
              <a:rPr lang="es-EC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v.4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). Por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extensión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obviamente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revelación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dirigida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 la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iglesia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todos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tiempos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hasta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llegue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gran día.</a:t>
            </a:r>
          </a:p>
          <a:p>
            <a:pPr marL="0" indent="0">
              <a:buNone/>
            </a:pPr>
            <a:r>
              <a:rPr lang="es-EC" sz="2400" b="1" i="1" u="sng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“…las cosas que deben suceder pronto”</a:t>
            </a:r>
            <a:r>
              <a:rPr lang="es-EC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1:1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 </a:t>
            </a:r>
          </a:p>
          <a:p>
            <a:pPr marL="0" indent="0"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 hay para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qué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turbarse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con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otras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palabras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semejantes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abundan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libros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del Nuevo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Testamento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En 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1:3 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leemos que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“el tiempo está cerca”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No son frases para el cronómetro humano, sino indicadoras de una cuestión </a:t>
            </a:r>
            <a:r>
              <a:rPr lang="es-EC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inminente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que puede suceder de repente; no debemos descuidar, además, que la perspectiva de Dios es distinta a la de los mortales sujetos al tiempo 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2 Pe.3:8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). Debe bastarnos a Sus siervos lo que Él ya anticipó: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“Pero del día y la hora nadie sabe, ni aun los ángeles del cielo…”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Mt.24:36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44756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25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5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3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CCE708-402E-F554-856D-1C81186C9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349" y="-11562"/>
            <a:ext cx="6861153" cy="6684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b="1" u="sng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Una dedicatoria con incentivo</a:t>
            </a:r>
            <a:r>
              <a:rPr lang="es-EC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1:3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</a:p>
          <a:p>
            <a:pPr marL="0" indent="0">
              <a:buNone/>
            </a:pP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bienaventuranza relacionada con recibir y respetar la Palabra de Dios no es cosa nueva (</a:t>
            </a:r>
            <a:r>
              <a:rPr lang="es-EC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Lc.11:28; Sal.1:1-2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); sin embargo, es la única que bendice explícitamente a quien </a:t>
            </a:r>
            <a:r>
              <a:rPr lang="es-EC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lee, oye y guarda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un determinado libro de las Escrituras, y aparece de nuevo en </a:t>
            </a:r>
            <a:r>
              <a:rPr lang="es-EC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22:7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donde leemos: </a:t>
            </a:r>
            <a:r>
              <a:rPr lang="es-EC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“Bienaventurado el que guarda las palabras de la profecía de este libro.”</a:t>
            </a:r>
            <a:endParaRPr lang="es-EC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Esta bendición no está ofrecida a quien interprete o descifre todo cuanto dice Apocalipsis, sino a quien lee, escucha y obedece su mensaje.</a:t>
            </a:r>
          </a:p>
          <a:p>
            <a:pPr marL="0" indent="0">
              <a:buNone/>
            </a:pP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¡Preparemos el corazón para alcanzar esta bienaventuranza!</a:t>
            </a:r>
            <a:endParaRPr lang="en-US" dirty="0"/>
          </a:p>
        </p:txBody>
      </p:sp>
      <p:pic>
        <p:nvPicPr>
          <p:cNvPr id="4" name="Imagen 3" descr="Manos rezando en una biblia abierta | Foto Premium">
            <a:extLst>
              <a:ext uri="{FF2B5EF4-FFF2-40B4-BE49-F238E27FC236}">
                <a16:creationId xmlns:a16="http://schemas.microsoft.com/office/drawing/2014/main" id="{0DB7025F-F958-A9FF-146E-B230A69A19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877" r="-1" b="-1"/>
          <a:stretch>
            <a:fillRect/>
          </a:stretch>
        </p:blipFill>
        <p:spPr>
          <a:xfrm>
            <a:off x="6377516" y="-88276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68938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20671D-C697-1D18-0ED5-CD34901D5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06" y="182880"/>
            <a:ext cx="8046720" cy="6514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C" sz="2400" b="1" u="sng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Bendición Trinitaria</a:t>
            </a:r>
            <a:r>
              <a:rPr lang="es-EC" sz="24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1:4-5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 </a:t>
            </a:r>
          </a:p>
          <a:p>
            <a:pPr marL="0" indent="0">
              <a:buNone/>
            </a:pP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 dirige su libro </a:t>
            </a:r>
            <a:r>
              <a:rPr lang="es-EC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“a las siete iglesias que están en Asia”</a:t>
            </a: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Es la primera de muchas menciones del número </a:t>
            </a:r>
            <a:r>
              <a:rPr lang="es-EC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7 </a:t>
            </a: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 hallamos en Apocalipsis. La salutación es típicamente apostólica: </a:t>
            </a:r>
            <a:r>
              <a:rPr lang="es-EC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“Gracia y paz a vosotros”</a:t>
            </a: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pero la hace a nombre del Trino Dios:</a:t>
            </a:r>
          </a:p>
          <a:p>
            <a:pPr marL="0" indent="0">
              <a:buNone/>
            </a:pP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Padre: </a:t>
            </a:r>
            <a:r>
              <a:rPr lang="es-EC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</a:t>
            </a:r>
            <a:r>
              <a:rPr lang="es-EC" sz="2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del</a:t>
            </a:r>
            <a:r>
              <a:rPr lang="es-EC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que es y que era y que ha de venir”</a:t>
            </a: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</a:t>
            </a:r>
          </a:p>
          <a:p>
            <a:pPr marL="0" indent="0">
              <a:buNone/>
            </a:pP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Espíritu Santo: </a:t>
            </a:r>
            <a:r>
              <a:rPr lang="es-EC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</a:t>
            </a:r>
            <a:r>
              <a:rPr lang="es-EC" sz="2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</a:t>
            </a:r>
            <a:r>
              <a:rPr lang="es-EC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los siete espíritus que están delante de su trono”</a:t>
            </a: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</a:t>
            </a:r>
          </a:p>
          <a:p>
            <a:pPr marL="0" indent="0">
              <a:buNone/>
            </a:pP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Hijo: </a:t>
            </a:r>
            <a:r>
              <a:rPr lang="es-EC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“y </a:t>
            </a:r>
            <a:r>
              <a:rPr lang="es-EC" sz="2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</a:t>
            </a:r>
            <a:r>
              <a:rPr lang="es-EC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Jesucristo el testigo fiel…”</a:t>
            </a:r>
            <a:endParaRPr lang="es-EC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Como se puede apreciar, la estructura de esta salutación distingue al Padre del Hijo, pues Jesucristo es mencionado después con su nombre. La mayoría de los biblistas coincide en que </a:t>
            </a:r>
            <a:r>
              <a:rPr lang="es-EC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“los siete espíritus” </a:t>
            </a: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 una representación simbólica de la plenitud y perfección del Espíritu Santo, que se menciona además en </a:t>
            </a:r>
            <a:r>
              <a:rPr lang="es-EC" sz="2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3:1; 4:5 y 5:6</a:t>
            </a:r>
            <a:r>
              <a:rPr lang="es-EC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No son siete espíritus distintos, sino la representación de la plenitud del único Espíritu. El número 7 domina todo el Apocalipsis como símbolo de totalidad, completitud y de perfección. </a:t>
            </a:r>
            <a:endParaRPr lang="en-US" sz="2200" dirty="0"/>
          </a:p>
        </p:txBody>
      </p:sp>
      <p:pic>
        <p:nvPicPr>
          <p:cNvPr id="5" name="Imagen 4" descr="Revelación del Apóstol Juan en Patmos: Cielo y Tierra Nuevos | TikTok">
            <a:extLst>
              <a:ext uri="{FF2B5EF4-FFF2-40B4-BE49-F238E27FC236}">
                <a16:creationId xmlns:a16="http://schemas.microsoft.com/office/drawing/2014/main" id="{B70A1278-BE2A-656F-5E99-1D24EDBFB0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576" r="-1" b="17728"/>
          <a:stretch>
            <a:fillRect/>
          </a:stretch>
        </p:blipFill>
        <p:spPr>
          <a:xfrm>
            <a:off x="7844921" y="10"/>
            <a:ext cx="434707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12062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75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2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Imágenes de Jovenes adorando - Descarga gratuita en Magnific (antes Freepik)">
            <a:extLst>
              <a:ext uri="{FF2B5EF4-FFF2-40B4-BE49-F238E27FC236}">
                <a16:creationId xmlns:a16="http://schemas.microsoft.com/office/drawing/2014/main" id="{E20F5056-C83B-1243-F5DF-CC0176B4A0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6"/>
          <a:stretch>
            <a:fillRect/>
          </a:stretch>
        </p:blipFill>
        <p:spPr>
          <a:xfrm>
            <a:off x="-3047" y="0"/>
            <a:ext cx="9669642" cy="6857990"/>
          </a:xfrm>
          <a:prstGeom prst="rect">
            <a:avLst/>
          </a:prstGeom>
          <a:effectLst>
            <a:glow rad="127000">
              <a:schemeClr val="accent1"/>
            </a:glo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BF94EC-4A69-305D-F217-F74FBD331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0" y="176574"/>
            <a:ext cx="6186389" cy="65899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La iglesia, la gran congregación de los redimidos por la preciosa sangre de Cristo, es objeto de la gracia y de la paz, y del favor y del amparo del Trino Dios. 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No somos una ocurrencia en el mundo, y somos mucho más que un conglomerado religioso; somos el pueblo de Dios, llamados a pertenecerle, a ser Sus hijos y a ser luz en el mundo. ÉL ha dispuesto Su bendición, protección y guía para nosotros y, junto a ello, Su señorío para que andemos en Sus caminos.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Juan no estaba enviando un saludo personal a las 7 iglesias, sino la salutación misma del Trino Dios. ¡Qué honor y qué riqueza vital la de la iglesia de Dios, que ÉL mismo la saluda y le extiende </a:t>
            </a: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gracia y paz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para su vida y su militancia en el mundo! Es lo que hallamos en las salutaciones de las epístolas 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Ro.1:7; 1 Co.1:3; Gál.1.3, Ef.1:2; 1 Pe.1:2; 2 Pe.1:2,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etc.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), y que aquí en Apocalipsis sobresale para hacernos ver, apreciar y para invitarnos a vivir la plenitud a la que Dios nos ha llamado, y que quizás no hemos antes considerado. ¡Somos así de bendecidos y equipados para vivir la vida en abundancia que afirmó que nos trajo! 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¡Gloria por siempre a Su nombre! </a:t>
            </a:r>
            <a:endParaRPr lang="en-US" sz="2400" b="1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500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25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3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FBF5C2-7358-C43D-8DED-CE5D6F878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68" y="176574"/>
            <a:ext cx="6671966" cy="65710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C" sz="2400" b="1" u="sng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Exaltación para siempre a Jesucristo</a:t>
            </a:r>
            <a:r>
              <a:rPr lang="es-EC" sz="24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1:5-6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 </a:t>
            </a:r>
          </a:p>
          <a:p>
            <a:pPr marL="0" indent="0">
              <a:buNone/>
            </a:pP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“Al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nos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amó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y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nos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lavó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nuestros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pecados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con Su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sangre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…, gloria e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imperio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siglos de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siglos”.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Esto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está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impregnado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alma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redimida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; la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gratitud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la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admiración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 Jesucristo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mueve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alabarlo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adorarlo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¡y es para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siempre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!</a:t>
            </a:r>
          </a:p>
          <a:p>
            <a:pPr marL="0" indent="0"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Si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se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hace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manifiesto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cantos (¡Y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vaya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así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es!),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lo sea también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acciones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nuestro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corazón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porque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Él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Digno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Se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declara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Él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redimió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y también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habilitó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para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ministrar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 Dios. La expression “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reyes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sacerdotes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” dice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literalmente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“un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reino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sacerdotes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”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o también 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“un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reino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sacerdotes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para Dios”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y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varias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versiones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la Biblia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así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lo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traducen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Estos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versos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exaltan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a Nuestro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Señor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y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realmente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no hay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lugar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para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buscar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honra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personal. </a:t>
            </a:r>
          </a:p>
          <a:p>
            <a:pPr marL="0" indent="0">
              <a:buNone/>
            </a:pPr>
            <a:r>
              <a:rPr lang="es-EC" sz="2400" b="1" i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</a:t>
            </a:r>
            <a:r>
              <a:rPr lang="es-EC" sz="2400" b="1" i="1" u="sng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He aquí que viene con las nubes…”</a:t>
            </a:r>
            <a:r>
              <a:rPr lang="es-EC" sz="24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1:7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). Es la primera de varias declaraciones de Su retorno que aparecen en Apocalipsis. El libro busca mantener viva la esperanza del creyente lector, y anticipa que no a todos le será ocasión de gozo, sino que para algunos será de lamento.</a:t>
            </a:r>
          </a:p>
          <a:p>
            <a:pPr marL="0" indent="0">
              <a:buNone/>
            </a:pPr>
            <a:endParaRPr lang="en-US" sz="11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4" name="Imagen 3" descr="Regresará Jesucristo en 2025? Se disparan las apuestas en Polymarket">
            <a:extLst>
              <a:ext uri="{FF2B5EF4-FFF2-40B4-BE49-F238E27FC236}">
                <a16:creationId xmlns:a16="http://schemas.microsoft.com/office/drawing/2014/main" id="{F2DD9C70-FDE7-1425-7DDA-159AF51754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72" r="27855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07949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741BBC-96B3-995E-D4A4-C9F0AAC71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63" y="306977"/>
            <a:ext cx="6597127" cy="62701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C" sz="3200" b="1" dirty="0">
                <a:ln>
                  <a:solidFill>
                    <a:srgbClr val="0000FF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¿Quién es el de Apocalipsis 1:8?</a:t>
            </a:r>
          </a:p>
          <a:p>
            <a:pPr marL="0" indent="0">
              <a:buNone/>
            </a:pPr>
            <a:r>
              <a:rPr lang="es-EC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“Yo soy el Alfa y la Omega, principio y fin, dice el Señor, el que es y que era y que ha de venir, el Todopoderoso.”</a:t>
            </a:r>
          </a:p>
          <a:p>
            <a:pPr marL="0" indent="0">
              <a:buNone/>
            </a:pP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Las respuestas y los argumentos acuden con firmeza a favor de que es el Padre, así como de que se trata del Hijo. En el Apocalipsis hallamos estas expresiones tanto para el Uno como para el Otro.</a:t>
            </a:r>
          </a:p>
          <a:p>
            <a:pPr marL="0" indent="0">
              <a:buNone/>
            </a:pP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 realidad, la interpretación de unos y otros es igualmente respetuosa, y esta declaración calza perfectamente en el Padre como en el Hijo. ¡Estamos ante el Eterno, a Quien amamos, servimos y adoramos!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4" name="Imagen 3" descr="ALTO Y SUBLIME En el año que murió el rey Uzías vi yo al Señor sentado sobre  un trono alto y sublime, y sus faldas llenaban el templo. Isaías 6:1 A  veces,">
            <a:extLst>
              <a:ext uri="{FF2B5EF4-FFF2-40B4-BE49-F238E27FC236}">
                <a16:creationId xmlns:a16="http://schemas.microsoft.com/office/drawing/2014/main" id="{0F12FFDB-3956-2FBB-378B-EAD02C4A5A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972" r="14229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>
            <a:softEdge rad="546100"/>
          </a:effectLst>
        </p:spPr>
      </p:pic>
    </p:spTree>
    <p:extLst>
      <p:ext uri="{BB962C8B-B14F-4D97-AF65-F5344CB8AC3E}">
        <p14:creationId xmlns:p14="http://schemas.microsoft.com/office/powerpoint/2010/main" val="3307554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1773</Words>
  <Application>Microsoft Office PowerPoint</Application>
  <PresentationFormat>Panorámica</PresentationFormat>
  <Paragraphs>54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Maiandra GD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Neyo Pin</dc:creator>
  <cp:lastModifiedBy>Neyo Pin</cp:lastModifiedBy>
  <cp:revision>1</cp:revision>
  <dcterms:created xsi:type="dcterms:W3CDTF">2026-06-20T15:19:11Z</dcterms:created>
  <dcterms:modified xsi:type="dcterms:W3CDTF">2026-06-21T13:17:52Z</dcterms:modified>
</cp:coreProperties>
</file>