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53" r:id="rId4"/>
    <p:sldId id="360" r:id="rId5"/>
    <p:sldId id="362" r:id="rId6"/>
    <p:sldId id="364" r:id="rId7"/>
    <p:sldId id="365" r:id="rId8"/>
    <p:sldId id="3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2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SỐNG KHIÊM NHƯỜNG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71410" y="3902582"/>
            <a:ext cx="4886773" cy="729380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128594" y="245378"/>
            <a:ext cx="78998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0" dirty="0"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SỐNG KHIÊM NHƯỜNG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832488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Ai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sẽ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bị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xuống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Ai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xuống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sẽ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cất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Vào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tận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đền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cùng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khấn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nguyện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Kìa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biệt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phái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vẫn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khinh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mạn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tự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cao</a:t>
            </a:r>
            <a:r>
              <a:rPr lang="en-US" sz="5500" b="1">
                <a:latin typeface="Arial" pitchFamily="34" charset="0"/>
                <a:cs typeface="Arial" pitchFamily="34" charset="0"/>
              </a:rPr>
              <a:t>. Còn đứng mãi tít phía xa, không dám nhìn lên Thánh nhan, người thu thuế chỉ thở than: “Tội lỗi con đã phạm vô vàn”.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652608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Ai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sẽ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bị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xuống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Ai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xuống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sẽ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cất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27758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lòng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khiêm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tốn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luôn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hòa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hợp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Đừng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vội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tự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mãn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thông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cảm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ủi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an</a:t>
            </a:r>
            <a:r>
              <a:rPr lang="en-US" sz="5500" b="1">
                <a:latin typeface="Arial" pitchFamily="34" charset="0"/>
                <a:cs typeface="Arial" pitchFamily="34" charset="0"/>
              </a:rPr>
              <a:t>. Vì Chúa là Đấng rộng lượng, rất khiêm nhường, hay xót thương. Vì chính Chúa đã làm gương, mở lối con tiến về Thiên đường.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652608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Ai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sẽ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bị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xuống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Ai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xuống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sẽ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cất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27758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Tự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hạ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nhỏ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bé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mọi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việc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thấp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hèn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Đừng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vì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kiêu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căng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chỗ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ngồi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5500" b="1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5500" b="1">
                <a:latin typeface="Arial" pitchFamily="34" charset="0"/>
                <a:cs typeface="Arial" pitchFamily="34" charset="0"/>
              </a:rPr>
              <a:t>. Hãy sống khiêm tốn, âm thầm, sống chan hòa giữa thế nhân. Vì Chúa đến trong trần gian để giống như bao nười bé mọn.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652608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Ai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sẽ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bị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xuống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Ai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xuống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sẽ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cất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1076</TotalTime>
  <Words>263</Words>
  <Application>Microsoft Office PowerPoint</Application>
  <PresentationFormat>Widescreen</PresentationFormat>
  <Paragraphs>10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Garamond</vt:lpstr>
      <vt:lpstr>Savon</vt:lpstr>
      <vt:lpstr>SỐNG KHIÊM NHƯỜNG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222</cp:revision>
  <dcterms:created xsi:type="dcterms:W3CDTF">2024-12-09T09:39:37Z</dcterms:created>
  <dcterms:modified xsi:type="dcterms:W3CDTF">2025-10-07T08:57:13Z</dcterms:modified>
</cp:coreProperties>
</file>