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3F3F0-CD82-3990-DE97-8E63BB213F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E7186-B1A7-9A7C-D917-917F55F4C4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4A91462-4222-6E67-8A3C-8144A42069C2}"/>
              </a:ext>
            </a:extLst>
          </p:cNvPr>
          <p:cNvSpPr/>
          <p:nvPr/>
        </p:nvSpPr>
        <p:spPr>
          <a:xfrm>
            <a:off x="1288861" y="1350960"/>
            <a:ext cx="5181602" cy="120174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 left aligned to title</a:t>
            </a:r>
          </a:p>
        </p:txBody>
      </p:sp>
    </p:spTree>
    <p:extLst>
      <p:ext uri="{BB962C8B-B14F-4D97-AF65-F5344CB8AC3E}">
        <p14:creationId xmlns:p14="http://schemas.microsoft.com/office/powerpoint/2010/main" val="26634949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7872</TotalTime>
  <Words>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264</cp:revision>
  <dcterms:created xsi:type="dcterms:W3CDTF">2006-08-16T00:00:00Z</dcterms:created>
  <dcterms:modified xsi:type="dcterms:W3CDTF">2025-10-06T08:28:34Z</dcterms:modified>
  <cp:category/>
  <dc:identifier>DAGkDf5R9EM</dc:identifier>
</cp:coreProperties>
</file>