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notesMasterIdLst>
    <p:notesMasterId r:id="rId26"/>
  </p:notesMasterIdLst>
  <p:sldSz cx="24387048" cy="13716000"/>
  <p:notesSz cx="13716000" cy="24387048"/>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slideLayout" Target="../slideLayouts/slideLayout1.xml"/><Relationship Id="rId8"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slideLayout" Target="../slideLayouts/slideLayout1.xml"/><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image" Target="../media/image-11-10.png"/><Relationship Id="rId11" Type="http://schemas.openxmlformats.org/officeDocument/2006/relationships/image" Target="../media/image-11-11.png"/><Relationship Id="rId12" Type="http://schemas.openxmlformats.org/officeDocument/2006/relationships/image" Target="../media/image-11-12.png"/><Relationship Id="rId13" Type="http://schemas.openxmlformats.org/officeDocument/2006/relationships/image" Target="../media/image-11-13.png"/><Relationship Id="rId14" Type="http://schemas.openxmlformats.org/officeDocument/2006/relationships/image" Target="../media/image-11-14.png"/><Relationship Id="rId15" Type="http://schemas.openxmlformats.org/officeDocument/2006/relationships/image" Target="../media/image-11-15.png"/><Relationship Id="rId16" Type="http://schemas.openxmlformats.org/officeDocument/2006/relationships/image" Target="../media/image-11-16.png"/><Relationship Id="rId17" Type="http://schemas.openxmlformats.org/officeDocument/2006/relationships/image" Target="../media/image-11-17.png"/><Relationship Id="rId18" Type="http://schemas.openxmlformats.org/officeDocument/2006/relationships/image" Target="../media/image-11-18.png"/><Relationship Id="rId19" Type="http://schemas.openxmlformats.org/officeDocument/2006/relationships/image" Target="../media/image-11-19.png"/><Relationship Id="rId20" Type="http://schemas.openxmlformats.org/officeDocument/2006/relationships/image" Target="../media/image-11-20.png"/><Relationship Id="rId21" Type="http://schemas.openxmlformats.org/officeDocument/2006/relationships/image" Target="../media/image-11-21.png"/><Relationship Id="rId22" Type="http://schemas.openxmlformats.org/officeDocument/2006/relationships/slideLayout" Target="../slideLayouts/slideLayout1.xml"/><Relationship Id="rId2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image" Target="../media/image-15-8.png"/><Relationship Id="rId9" Type="http://schemas.openxmlformats.org/officeDocument/2006/relationships/image" Target="../media/image-15-9.png"/><Relationship Id="rId10" Type="http://schemas.openxmlformats.org/officeDocument/2006/relationships/image" Target="../media/image-15-10.png"/><Relationship Id="rId11" Type="http://schemas.openxmlformats.org/officeDocument/2006/relationships/image" Target="../media/image-15-11.png"/><Relationship Id="rId12" Type="http://schemas.openxmlformats.org/officeDocument/2006/relationships/image" Target="../media/image-15-12.png"/><Relationship Id="rId13" Type="http://schemas.openxmlformats.org/officeDocument/2006/relationships/image" Target="../media/image-15-13.png"/><Relationship Id="rId14" Type="http://schemas.openxmlformats.org/officeDocument/2006/relationships/image" Target="../media/image-15-14.png"/><Relationship Id="rId15" Type="http://schemas.openxmlformats.org/officeDocument/2006/relationships/image" Target="../media/image-15-15.png"/><Relationship Id="rId16" Type="http://schemas.openxmlformats.org/officeDocument/2006/relationships/image" Target="../media/image-15-16.png"/><Relationship Id="rId17" Type="http://schemas.openxmlformats.org/officeDocument/2006/relationships/image" Target="../media/image-15-17.png"/><Relationship Id="rId18" Type="http://schemas.openxmlformats.org/officeDocument/2006/relationships/image" Target="../media/image-15-18.png"/><Relationship Id="rId19" Type="http://schemas.openxmlformats.org/officeDocument/2006/relationships/image" Target="../media/image-15-19.png"/><Relationship Id="rId20" Type="http://schemas.openxmlformats.org/officeDocument/2006/relationships/image" Target="../media/image-15-20.png"/><Relationship Id="rId21" Type="http://schemas.openxmlformats.org/officeDocument/2006/relationships/image" Target="../media/image-15-21.png"/><Relationship Id="rId22" Type="http://schemas.openxmlformats.org/officeDocument/2006/relationships/image" Target="../media/image-15-22.png"/><Relationship Id="rId23" Type="http://schemas.openxmlformats.org/officeDocument/2006/relationships/image" Target="../media/image-15-23.png"/><Relationship Id="rId24" Type="http://schemas.openxmlformats.org/officeDocument/2006/relationships/image" Target="../media/image-15-24.png"/><Relationship Id="rId25" Type="http://schemas.openxmlformats.org/officeDocument/2006/relationships/image" Target="../media/image-15-25.png"/><Relationship Id="rId26" Type="http://schemas.openxmlformats.org/officeDocument/2006/relationships/image" Target="../media/image-15-26.png"/><Relationship Id="rId27" Type="http://schemas.openxmlformats.org/officeDocument/2006/relationships/image" Target="../media/image-15-27.png"/><Relationship Id="rId28" Type="http://schemas.openxmlformats.org/officeDocument/2006/relationships/image" Target="../media/image-15-28.png"/><Relationship Id="rId29" Type="http://schemas.openxmlformats.org/officeDocument/2006/relationships/slideLayout" Target="../slideLayouts/slideLayout1.xml"/><Relationship Id="rId30"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8-8.png"/><Relationship Id="rId9" Type="http://schemas.openxmlformats.org/officeDocument/2006/relationships/slideLayout" Target="../slideLayouts/slideLayout1.xml"/><Relationship Id="rId10"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xml"/><Relationship Id="rId7"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image" Target="../media/image-20-4.png"/><Relationship Id="rId5" Type="http://schemas.openxmlformats.org/officeDocument/2006/relationships/image" Target="../media/image-20-5.png"/><Relationship Id="rId6" Type="http://schemas.openxmlformats.org/officeDocument/2006/relationships/image" Target="../media/image-20-6.png"/><Relationship Id="rId7" Type="http://schemas.openxmlformats.org/officeDocument/2006/relationships/slideLayout" Target="../slideLayouts/slideLayout1.xml"/><Relationship Id="rId8"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image" Target="../media/image-21-1.png"/><Relationship Id="rId2" Type="http://schemas.openxmlformats.org/officeDocument/2006/relationships/image" Target="../media/image-21-2.png"/><Relationship Id="rId3" Type="http://schemas.openxmlformats.org/officeDocument/2006/relationships/image" Target="../media/image-21-3.png"/><Relationship Id="rId4" Type="http://schemas.openxmlformats.org/officeDocument/2006/relationships/image" Target="../media/image-21-4.png"/><Relationship Id="rId5" Type="http://schemas.openxmlformats.org/officeDocument/2006/relationships/image" Target="../media/image-21-5.png"/><Relationship Id="rId6" Type="http://schemas.openxmlformats.org/officeDocument/2006/relationships/image" Target="../media/image-21-6.png"/><Relationship Id="rId7" Type="http://schemas.openxmlformats.org/officeDocument/2006/relationships/image" Target="../media/image-21-7.png"/><Relationship Id="rId8" Type="http://schemas.openxmlformats.org/officeDocument/2006/relationships/image" Target="../media/image-21-8.png"/><Relationship Id="rId9" Type="http://schemas.openxmlformats.org/officeDocument/2006/relationships/image" Target="../media/image-21-9.png"/><Relationship Id="rId10" Type="http://schemas.openxmlformats.org/officeDocument/2006/relationships/image" Target="../media/image-21-10.png"/><Relationship Id="rId11" Type="http://schemas.openxmlformats.org/officeDocument/2006/relationships/image" Target="../media/image-21-11.png"/><Relationship Id="rId12" Type="http://schemas.openxmlformats.org/officeDocument/2006/relationships/image" Target="../media/image-21-12.png"/><Relationship Id="rId13" Type="http://schemas.openxmlformats.org/officeDocument/2006/relationships/image" Target="../media/image-21-13.png"/><Relationship Id="rId14" Type="http://schemas.openxmlformats.org/officeDocument/2006/relationships/image" Target="../media/image-21-14.png"/><Relationship Id="rId15" Type="http://schemas.openxmlformats.org/officeDocument/2006/relationships/slideLayout" Target="../slideLayouts/slideLayout1.xml"/><Relationship Id="rId1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image" Target="../media/image-22-1.png"/><Relationship Id="rId2" Type="http://schemas.openxmlformats.org/officeDocument/2006/relationships/image" Target="../media/image-22-2.png"/><Relationship Id="rId3" Type="http://schemas.openxmlformats.org/officeDocument/2006/relationships/image" Target="../media/image-22-3.png"/><Relationship Id="rId4" Type="http://schemas.openxmlformats.org/officeDocument/2006/relationships/image" Target="../media/image-22-4.png"/><Relationship Id="rId5" Type="http://schemas.openxmlformats.org/officeDocument/2006/relationships/image" Target="../media/image-22-5.png"/><Relationship Id="rId6" Type="http://schemas.openxmlformats.org/officeDocument/2006/relationships/image" Target="../media/image-22-6.png"/><Relationship Id="rId7" Type="http://schemas.openxmlformats.org/officeDocument/2006/relationships/image" Target="../media/image-22-7.png"/><Relationship Id="rId8" Type="http://schemas.openxmlformats.org/officeDocument/2006/relationships/image" Target="../media/image-22-8.png"/><Relationship Id="rId9" Type="http://schemas.openxmlformats.org/officeDocument/2006/relationships/slideLayout" Target="../slideLayouts/slideLayout1.xml"/><Relationship Id="rId10"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image" Target="../media/image-23-1.png"/><Relationship Id="rId2" Type="http://schemas.openxmlformats.org/officeDocument/2006/relationships/image" Target="../media/image-23-2.png"/><Relationship Id="rId3" Type="http://schemas.openxmlformats.org/officeDocument/2006/relationships/image" Target="../media/image-23-3.png"/><Relationship Id="rId4" Type="http://schemas.openxmlformats.org/officeDocument/2006/relationships/image" Target="../media/image-23-4.png"/><Relationship Id="rId5" Type="http://schemas.openxmlformats.org/officeDocument/2006/relationships/image" Target="../media/image-23-5.png"/><Relationship Id="rId6" Type="http://schemas.openxmlformats.org/officeDocument/2006/relationships/image" Target="../media/image-23-6.png"/><Relationship Id="rId7" Type="http://schemas.openxmlformats.org/officeDocument/2006/relationships/image" Target="../media/image-23-7.png"/><Relationship Id="rId8" Type="http://schemas.openxmlformats.org/officeDocument/2006/relationships/image" Target="../media/image-23-8.png"/><Relationship Id="rId9" Type="http://schemas.openxmlformats.org/officeDocument/2006/relationships/image" Target="../media/image-23-9.png"/><Relationship Id="rId10" Type="http://schemas.openxmlformats.org/officeDocument/2006/relationships/image" Target="../media/image-23-10.png"/><Relationship Id="rId11" Type="http://schemas.openxmlformats.org/officeDocument/2006/relationships/image" Target="../media/image-23-11.png"/><Relationship Id="rId12" Type="http://schemas.openxmlformats.org/officeDocument/2006/relationships/image" Target="../media/image-23-12.png"/><Relationship Id="rId13" Type="http://schemas.openxmlformats.org/officeDocument/2006/relationships/image" Target="../media/image-23-13.png"/><Relationship Id="rId14" Type="http://schemas.openxmlformats.org/officeDocument/2006/relationships/image" Target="../media/image-23-14.png"/><Relationship Id="rId15" Type="http://schemas.openxmlformats.org/officeDocument/2006/relationships/slideLayout" Target="../slideLayouts/slideLayout1.xml"/><Relationship Id="rId1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6" Type="http://schemas.openxmlformats.org/officeDocument/2006/relationships/hyperlink" Target="https://unsplash.com/" TargetMode="External"/><Relationship Id="rId1" Type="http://schemas.openxmlformats.org/officeDocument/2006/relationships/image" Target="../media/image-24-1.png"/><Relationship Id="rId2" Type="http://schemas.openxmlformats.org/officeDocument/2006/relationships/image" Target="../media/image-24-2.png"/><Relationship Id="rId3" Type="http://schemas.openxmlformats.org/officeDocument/2006/relationships/image" Target="../media/image-24-3.png"/><Relationship Id="rId4" Type="http://schemas.openxmlformats.org/officeDocument/2006/relationships/image" Target="../media/image-24-4.png"/><Relationship Id="rId5" Type="http://schemas.openxmlformats.org/officeDocument/2006/relationships/image" Target="../media/image-24-5.png"/><Relationship Id="rId7" Type="http://schemas.openxmlformats.org/officeDocument/2006/relationships/image" Target="../media/image-24-6.png"/><Relationship Id="rId8" Type="http://schemas.openxmlformats.org/officeDocument/2006/relationships/slideLayout" Target="../slideLayouts/slideLayout1.xml"/><Relationship Id="rId9"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slideLayout" Target="../slideLayouts/slideLayout1.xml"/><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slideLayout" Target="../slideLayouts/slideLayout1.xml"/><Relationship Id="rId10"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1EE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8454" y="0"/>
            <a:ext cx="23784120" cy="13716000"/>
          </a:xfrm>
          <a:prstGeom prst="rect">
            <a:avLst/>
          </a:prstGeom>
        </p:spPr>
      </p:pic>
      <p:pic>
        <p:nvPicPr>
          <p:cNvPr id="3" name="Image 1" descr="preencoded.png">    </p:cNvPr>
          <p:cNvPicPr>
            <a:picLocks noChangeAspect="1"/>
          </p:cNvPicPr>
          <p:nvPr/>
        </p:nvPicPr>
        <p:blipFill>
          <a:blip r:embed="rId2"/>
          <a:stretch>
            <a:fillRect/>
          </a:stretch>
        </p:blipFill>
        <p:spPr>
          <a:xfrm>
            <a:off x="0" y="2295159"/>
            <a:ext cx="7773210" cy="11420841"/>
          </a:xfrm>
          <a:prstGeom prst="rect">
            <a:avLst/>
          </a:prstGeom>
        </p:spPr>
      </p:pic>
      <p:pic>
        <p:nvPicPr>
          <p:cNvPr id="4" name="Image 2" descr="preencoded.png">    </p:cNvPr>
          <p:cNvPicPr>
            <a:picLocks noChangeAspect="1"/>
          </p:cNvPicPr>
          <p:nvPr/>
        </p:nvPicPr>
        <p:blipFill>
          <a:blip r:embed="rId3"/>
          <a:stretch>
            <a:fillRect/>
          </a:stretch>
        </p:blipFill>
        <p:spPr>
          <a:xfrm>
            <a:off x="17734982" y="0"/>
            <a:ext cx="6652066" cy="6945323"/>
          </a:xfrm>
          <a:prstGeom prst="rect">
            <a:avLst/>
          </a:prstGeom>
        </p:spPr>
      </p:pic>
      <p:pic>
        <p:nvPicPr>
          <p:cNvPr id="5" name="Image 3" descr="preencoded.png">    </p:cNvPr>
          <p:cNvPicPr>
            <a:picLocks noChangeAspect="1"/>
          </p:cNvPicPr>
          <p:nvPr/>
        </p:nvPicPr>
        <p:blipFill>
          <a:blip r:embed="rId4"/>
          <a:stretch>
            <a:fillRect/>
          </a:stretch>
        </p:blipFill>
        <p:spPr>
          <a:xfrm>
            <a:off x="17321390" y="11953946"/>
            <a:ext cx="3398174" cy="1762054"/>
          </a:xfrm>
          <a:prstGeom prst="rect">
            <a:avLst/>
          </a:prstGeom>
        </p:spPr>
      </p:pic>
      <p:sp>
        <p:nvSpPr>
          <p:cNvPr id="6" name="Text 0"/>
          <p:cNvSpPr/>
          <p:nvPr/>
        </p:nvSpPr>
        <p:spPr>
          <a:xfrm>
            <a:off x="2921365" y="2540000"/>
            <a:ext cx="14627995" cy="5875867"/>
          </a:xfrm>
          <a:prstGeom prst="rect">
            <a:avLst/>
          </a:prstGeom>
          <a:noFill/>
          <a:ln/>
        </p:spPr>
        <p:txBody>
          <a:bodyPr wrap="square" lIns="0" tIns="0" rIns="0" bIns="0" rtlCol="0" anchor="t"/>
          <a:lstStyle/>
          <a:p>
            <a:pPr algn="l"/>
            <a:r>
              <a:rPr lang="en-US" sz="12800" dirty="0">
                <a:solidFill>
                  <a:srgbClr val="272727">
                    <a:alpha val="100000"/>
                  </a:srgbClr>
                </a:solidFill>
                <a:latin typeface="Sigmar One Regular" pitchFamily="34" charset="0"/>
                <a:ea typeface="Sigmar One Regular" pitchFamily="34" charset="-122"/>
                <a:cs typeface="Sigmar One Regular" pitchFamily="34" charset="-120"/>
              </a:rPr>
              <a:t>Bipolar </a:t>
            </a:r>
            <a:pPr algn="l"/>
            <a:r>
              <a:rPr lang="en-US" sz="12800" dirty="0">
                <a:solidFill>
                  <a:srgbClr val="AB8E74">
                    <a:alpha val="100000"/>
                  </a:srgbClr>
                </a:solidFill>
                <a:latin typeface="Sigmar One Regular" pitchFamily="34" charset="0"/>
                <a:ea typeface="Sigmar One Regular" pitchFamily="34" charset="-122"/>
                <a:cs typeface="Sigmar One Regular" pitchFamily="34" charset="-120"/>
              </a:rPr>
              <a:t>Disorder</a:t>
            </a:r>
            <a:endParaRPr lang="en-US" sz="12800" dirty="0"/>
          </a:p>
        </p:txBody>
      </p:sp>
      <p:sp>
        <p:nvSpPr>
          <p:cNvPr id="7" name="Text 1"/>
          <p:cNvSpPr/>
          <p:nvPr/>
        </p:nvSpPr>
        <p:spPr>
          <a:xfrm>
            <a:off x="2921365" y="8229600"/>
            <a:ext cx="9263691" cy="2709333"/>
          </a:xfrm>
          <a:prstGeom prst="rect">
            <a:avLst/>
          </a:prstGeom>
          <a:noFill/>
          <a:ln/>
        </p:spPr>
        <p:txBody>
          <a:bodyPr wrap="square" lIns="0" tIns="0" rIns="0" bIns="0" rtlCol="0" anchor="t"/>
          <a:lstStyle/>
          <a:p>
            <a:pPr algn="l"/>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FREE PRESENTATION TEMPLATE</a:t>
            </a:r>
            <a:endParaRPr lang="en-US" sz="6400" dirty="0"/>
          </a:p>
        </p:txBody>
      </p:sp>
      <p:sp>
        <p:nvSpPr>
          <p:cNvPr id="8" name="Shape 2"/>
          <p:cNvSpPr/>
          <p:nvPr/>
        </p:nvSpPr>
        <p:spPr>
          <a:xfrm>
            <a:off x="23370921" y="10515600"/>
            <a:ext cx="1016127" cy="3200400"/>
          </a:xfrm>
          <a:prstGeom prst="rect">
            <a:avLst/>
          </a:prstGeom>
          <a:noFill/>
          <a:ln/>
        </p:spPr>
      </p:sp>
      <p:pic>
        <p:nvPicPr>
          <p:cNvPr id="9"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10" name="Image 5" descr="preencoded.png">    </p:cNvPr>
          <p:cNvPicPr>
            <a:picLocks noChangeAspect="1"/>
          </p:cNvPicPr>
          <p:nvPr/>
        </p:nvPicPr>
        <p:blipFill>
          <a:blip r:embed="rId6"/>
          <a:stretch>
            <a:fillRect/>
          </a:stretch>
        </p:blipFill>
        <p:spPr>
          <a:xfrm>
            <a:off x="14225778" y="1422400"/>
            <a:ext cx="9141521" cy="1210568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1EEE9"/>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D9D9D9">
              <a:alpha val="100000"/>
            </a:srgbClr>
          </a:solidFill>
          <a:ln/>
        </p:spPr>
      </p:sp>
      <p:pic>
        <p:nvPicPr>
          <p:cNvPr id="3" name="Image 0" descr="preencoded.png">    </p:cNvPr>
          <p:cNvPicPr>
            <a:picLocks noChangeAspect="1"/>
          </p:cNvPicPr>
          <p:nvPr/>
        </p:nvPicPr>
        <p:blipFill>
          <a:blip r:embed="rId1"/>
          <a:stretch>
            <a:fillRect/>
          </a:stretch>
        </p:blipFill>
        <p:spPr>
          <a:xfrm>
            <a:off x="14140179" y="0"/>
            <a:ext cx="10246869" cy="13716000"/>
          </a:xfrm>
          <a:prstGeom prst="rect">
            <a:avLst/>
          </a:prstGeom>
        </p:spPr>
      </p:pic>
      <p:pic>
        <p:nvPicPr>
          <p:cNvPr id="4" name="Image 1" descr="preencoded.png">    </p:cNvPr>
          <p:cNvPicPr>
            <a:picLocks noChangeAspect="1"/>
          </p:cNvPicPr>
          <p:nvPr/>
        </p:nvPicPr>
        <p:blipFill>
          <a:blip r:embed="rId2"/>
          <a:stretch>
            <a:fillRect/>
          </a:stretch>
        </p:blipFill>
        <p:spPr>
          <a:xfrm>
            <a:off x="0" y="4518955"/>
            <a:ext cx="4866655" cy="9115574"/>
          </a:xfrm>
          <a:prstGeom prst="rect">
            <a:avLst/>
          </a:prstGeom>
        </p:spPr>
      </p:pic>
      <p:pic>
        <p:nvPicPr>
          <p:cNvPr id="5" name="Image 2" descr="preencoded.png">    </p:cNvPr>
          <p:cNvPicPr>
            <a:picLocks noChangeAspect="1"/>
          </p:cNvPicPr>
          <p:nvPr/>
        </p:nvPicPr>
        <p:blipFill>
          <a:blip r:embed="rId3"/>
          <a:stretch>
            <a:fillRect/>
          </a:stretch>
        </p:blipFill>
        <p:spPr>
          <a:xfrm>
            <a:off x="9300111" y="0"/>
            <a:ext cx="3027273" cy="1816174"/>
          </a:xfrm>
          <a:prstGeom prst="rect">
            <a:avLst/>
          </a:prstGeom>
        </p:spPr>
      </p:pic>
      <p:pic>
        <p:nvPicPr>
          <p:cNvPr id="6" name="Image 3" descr="preencoded.png">    </p:cNvPr>
          <p:cNvPicPr>
            <a:picLocks noChangeAspect="1"/>
          </p:cNvPicPr>
          <p:nvPr/>
        </p:nvPicPr>
        <p:blipFill>
          <a:blip r:embed="rId4"/>
          <a:stretch>
            <a:fillRect/>
          </a:stretch>
        </p:blipFill>
        <p:spPr>
          <a:xfrm>
            <a:off x="661442" y="174823"/>
            <a:ext cx="11509779" cy="13541177"/>
          </a:xfrm>
          <a:prstGeom prst="rect">
            <a:avLst/>
          </a:prstGeom>
        </p:spPr>
      </p:pic>
      <p:pic>
        <p:nvPicPr>
          <p:cNvPr id="7" name="Image 4" descr="preencoded.png">    </p:cNvPr>
          <p:cNvPicPr>
            <a:picLocks noChangeAspect="1"/>
          </p:cNvPicPr>
          <p:nvPr/>
        </p:nvPicPr>
        <p:blipFill>
          <a:blip r:embed="rId5"/>
          <a:stretch>
            <a:fillRect/>
          </a:stretch>
        </p:blipFill>
        <p:spPr>
          <a:xfrm>
            <a:off x="16990246" y="2723493"/>
            <a:ext cx="7396802" cy="10992507"/>
          </a:xfrm>
          <a:prstGeom prst="rect">
            <a:avLst/>
          </a:prstGeom>
        </p:spPr>
      </p:pic>
      <p:sp>
        <p:nvSpPr>
          <p:cNvPr id="8" name="Shape 1"/>
          <p:cNvSpPr/>
          <p:nvPr/>
        </p:nvSpPr>
        <p:spPr>
          <a:xfrm>
            <a:off x="23370921" y="10515600"/>
            <a:ext cx="1016127" cy="3200400"/>
          </a:xfrm>
          <a:prstGeom prst="rect">
            <a:avLst/>
          </a:prstGeom>
          <a:noFill/>
          <a:ln/>
        </p:spPr>
      </p:sp>
      <p:pic>
        <p:nvPicPr>
          <p:cNvPr id="9"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10" name="Text 2"/>
          <p:cNvSpPr/>
          <p:nvPr/>
        </p:nvSpPr>
        <p:spPr>
          <a:xfrm>
            <a:off x="9107038" y="469900"/>
            <a:ext cx="8200992" cy="2002367"/>
          </a:xfrm>
          <a:prstGeom prst="rect">
            <a:avLst/>
          </a:prstGeom>
          <a:noFill/>
          <a:ln/>
        </p:spPr>
        <p:txBody>
          <a:bodyPr wrap="square" lIns="0" tIns="0" rIns="0" bIns="0" rtlCol="0" anchor="t"/>
          <a:lstStyle/>
          <a:p>
            <a:pPr algn="l"/>
            <a:r>
              <a:rPr lang="en-US" sz="8000" dirty="0">
                <a:solidFill>
                  <a:srgbClr val="272727">
                    <a:alpha val="100000"/>
                  </a:srgbClr>
                </a:solidFill>
                <a:latin typeface="Sigmar One Regular" pitchFamily="34" charset="0"/>
                <a:ea typeface="Sigmar One Regular" pitchFamily="34" charset="-122"/>
                <a:cs typeface="Sigmar One Regular" pitchFamily="34" charset="-120"/>
              </a:rPr>
              <a:t>Pricing Plan</a:t>
            </a:r>
            <a:endParaRPr lang="en-US" sz="8000" dirty="0"/>
          </a:p>
        </p:txBody>
      </p:sp>
      <p:sp>
        <p:nvSpPr>
          <p:cNvPr id="11" name="Shape 3"/>
          <p:cNvSpPr/>
          <p:nvPr/>
        </p:nvSpPr>
        <p:spPr>
          <a:xfrm>
            <a:off x="1778222" y="2489200"/>
            <a:ext cx="20843305" cy="10744206"/>
          </a:xfrm>
          <a:prstGeom prst="rect">
            <a:avLst/>
          </a:prstGeom>
          <a:noFill/>
          <a:ln/>
        </p:spPr>
      </p:sp>
      <p:sp>
        <p:nvSpPr>
          <p:cNvPr id="12" name="Shape 4"/>
          <p:cNvSpPr/>
          <p:nvPr/>
        </p:nvSpPr>
        <p:spPr>
          <a:xfrm>
            <a:off x="1778222" y="2489200"/>
            <a:ext cx="6439705" cy="10744206"/>
          </a:xfrm>
          <a:prstGeom prst="roundRect">
            <a:avLst>
              <a:gd name="adj" fmla="val 3124"/>
            </a:avLst>
          </a:prstGeom>
          <a:noFill/>
          <a:ln w="12700">
            <a:solidFill>
              <a:srgbClr val="D0B39B"/>
            </a:solidFill>
            <a:prstDash val="solid"/>
          </a:ln>
        </p:spPr>
      </p:sp>
      <p:pic>
        <p:nvPicPr>
          <p:cNvPr id="13" name="Image 6" descr="preencoded.png">    </p:cNvPr>
          <p:cNvPicPr>
            <a:picLocks noChangeAspect="1"/>
          </p:cNvPicPr>
          <p:nvPr/>
        </p:nvPicPr>
        <p:blipFill>
          <a:blip r:embed="rId7"/>
          <a:stretch>
            <a:fillRect/>
          </a:stretch>
        </p:blipFill>
        <p:spPr>
          <a:xfrm>
            <a:off x="4434597" y="2946400"/>
            <a:ext cx="1126959" cy="1625612"/>
          </a:xfrm>
          <a:prstGeom prst="rect">
            <a:avLst/>
          </a:prstGeom>
        </p:spPr>
      </p:pic>
      <p:sp>
        <p:nvSpPr>
          <p:cNvPr id="14" name="Text 5"/>
          <p:cNvSpPr/>
          <p:nvPr/>
        </p:nvSpPr>
        <p:spPr>
          <a:xfrm>
            <a:off x="3899387" y="4876812"/>
            <a:ext cx="2197375" cy="1206500"/>
          </a:xfrm>
          <a:prstGeom prst="rect">
            <a:avLst/>
          </a:prstGeom>
          <a:noFill/>
          <a:ln/>
        </p:spPr>
        <p:txBody>
          <a:bodyPr wrap="square" lIns="0" tIns="0" rIns="0" bIns="0" rtlCol="0" anchor="t"/>
          <a:lstStyle/>
          <a:p>
            <a:pPr algn="ctr"/>
            <a:r>
              <a:rPr lang="en-US" sz="4800" dirty="0">
                <a:solidFill>
                  <a:srgbClr val="D0B39B">
                    <a:alpha val="100000"/>
                  </a:srgbClr>
                </a:solidFill>
                <a:latin typeface="Sigmar One Regular" pitchFamily="34" charset="0"/>
                <a:ea typeface="Sigmar One Regular" pitchFamily="34" charset="-122"/>
                <a:cs typeface="Sigmar One Regular" pitchFamily="34" charset="-120"/>
              </a:rPr>
              <a:t>Basic</a:t>
            </a:r>
            <a:endParaRPr lang="en-US" sz="4800" dirty="0"/>
          </a:p>
        </p:txBody>
      </p:sp>
      <p:sp>
        <p:nvSpPr>
          <p:cNvPr id="15" name="Text 6"/>
          <p:cNvSpPr/>
          <p:nvPr/>
        </p:nvSpPr>
        <p:spPr>
          <a:xfrm>
            <a:off x="2235479" y="6184912"/>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entry-level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limited number of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a small party with fellow adventurers.</a:t>
            </a:r>
            <a:endParaRPr lang="en-US" sz="3200" dirty="0"/>
          </a:p>
        </p:txBody>
      </p:sp>
      <p:sp>
        <p:nvSpPr>
          <p:cNvPr id="16" name="Text 7"/>
          <p:cNvSpPr/>
          <p:nvPr/>
        </p:nvSpPr>
        <p:spPr>
          <a:xfrm>
            <a:off x="2959470" y="11772900"/>
            <a:ext cx="4077210" cy="1206500"/>
          </a:xfrm>
          <a:prstGeom prst="rect">
            <a:avLst/>
          </a:prstGeom>
          <a:noFill/>
          <a:ln/>
        </p:spPr>
        <p:txBody>
          <a:bodyPr wrap="square" lIns="0" tIns="0" rIns="0" bIns="0" rtlCol="0" anchor="t"/>
          <a:lstStyle/>
          <a:p>
            <a:pPr algn="ctr"/>
            <a:r>
              <a:rPr lang="en-US" sz="4800" dirty="0">
                <a:solidFill>
                  <a:srgbClr val="0E0E0E">
                    <a:alpha val="100000"/>
                  </a:srgbClr>
                </a:solidFill>
                <a:latin typeface="Sigmar One Regular" pitchFamily="34" charset="0"/>
                <a:ea typeface="Sigmar One Regular" pitchFamily="34" charset="-122"/>
                <a:cs typeface="Sigmar One Regular" pitchFamily="34" charset="-120"/>
              </a:rPr>
              <a:t>$10/month</a:t>
            </a:r>
            <a:endParaRPr lang="en-US" sz="4800" dirty="0"/>
          </a:p>
        </p:txBody>
      </p:sp>
      <p:sp>
        <p:nvSpPr>
          <p:cNvPr id="17" name="Shape 8"/>
          <p:cNvSpPr/>
          <p:nvPr/>
        </p:nvSpPr>
        <p:spPr>
          <a:xfrm>
            <a:off x="8980022" y="2489200"/>
            <a:ext cx="6439705" cy="10744204"/>
          </a:xfrm>
          <a:prstGeom prst="roundRect">
            <a:avLst>
              <a:gd name="adj" fmla="val 3124"/>
            </a:avLst>
          </a:prstGeom>
          <a:noFill/>
          <a:ln w="12700">
            <a:solidFill>
              <a:srgbClr val="D0B39B"/>
            </a:solidFill>
            <a:prstDash val="solid"/>
          </a:ln>
        </p:spPr>
      </p:sp>
      <p:pic>
        <p:nvPicPr>
          <p:cNvPr id="18" name="Image 7" descr="preencoded.png">    </p:cNvPr>
          <p:cNvPicPr>
            <a:picLocks noChangeAspect="1"/>
          </p:cNvPicPr>
          <p:nvPr/>
        </p:nvPicPr>
        <p:blipFill>
          <a:blip r:embed="rId8"/>
          <a:stretch>
            <a:fillRect/>
          </a:stretch>
        </p:blipFill>
        <p:spPr>
          <a:xfrm>
            <a:off x="11234585" y="2946400"/>
            <a:ext cx="1930579" cy="1625600"/>
          </a:xfrm>
          <a:prstGeom prst="rect">
            <a:avLst/>
          </a:prstGeom>
        </p:spPr>
      </p:pic>
      <p:sp>
        <p:nvSpPr>
          <p:cNvPr id="19" name="Text 9"/>
          <p:cNvSpPr/>
          <p:nvPr/>
        </p:nvSpPr>
        <p:spPr>
          <a:xfrm>
            <a:off x="11196449" y="4876800"/>
            <a:ext cx="2006851" cy="1206500"/>
          </a:xfrm>
          <a:prstGeom prst="rect">
            <a:avLst/>
          </a:prstGeom>
          <a:noFill/>
          <a:ln/>
        </p:spPr>
        <p:txBody>
          <a:bodyPr wrap="square" lIns="0" tIns="0" rIns="0" bIns="0" rtlCol="0" anchor="t"/>
          <a:lstStyle/>
          <a:p>
            <a:pPr algn="ctr"/>
            <a:r>
              <a:rPr lang="en-US" sz="4800" dirty="0">
                <a:solidFill>
                  <a:srgbClr val="D0B39B">
                    <a:alpha val="100000"/>
                  </a:srgbClr>
                </a:solidFill>
                <a:latin typeface="Sigmar One Regular" pitchFamily="34" charset="0"/>
                <a:ea typeface="Sigmar One Regular" pitchFamily="34" charset="-122"/>
                <a:cs typeface="Sigmar One Regular" pitchFamily="34" charset="-120"/>
              </a:rPr>
              <a:t>Elite</a:t>
            </a:r>
            <a:endParaRPr lang="en-US" sz="4800" dirty="0"/>
          </a:p>
        </p:txBody>
      </p:sp>
      <p:sp>
        <p:nvSpPr>
          <p:cNvPr id="20" name="Text 10"/>
          <p:cNvSpPr/>
          <p:nvPr/>
        </p:nvSpPr>
        <p:spPr>
          <a:xfrm>
            <a:off x="9437280" y="61849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intermediate and advanced dungeons.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 greater number of quests and battles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Ability to form larger parties with fellow adventurers.</a:t>
            </a:r>
            <a:endParaRPr lang="en-US" sz="3200" dirty="0"/>
          </a:p>
        </p:txBody>
      </p:sp>
      <p:sp>
        <p:nvSpPr>
          <p:cNvPr id="21" name="Text 11"/>
          <p:cNvSpPr/>
          <p:nvPr/>
        </p:nvSpPr>
        <p:spPr>
          <a:xfrm>
            <a:off x="10148568" y="11772900"/>
            <a:ext cx="4102613" cy="1206500"/>
          </a:xfrm>
          <a:prstGeom prst="rect">
            <a:avLst/>
          </a:prstGeom>
          <a:noFill/>
          <a:ln/>
        </p:spPr>
        <p:txBody>
          <a:bodyPr wrap="square" lIns="0" tIns="0" rIns="0" bIns="0" rtlCol="0" anchor="t"/>
          <a:lstStyle/>
          <a:p>
            <a:pPr algn="ctr"/>
            <a:r>
              <a:rPr lang="en-US" sz="4800" dirty="0">
                <a:solidFill>
                  <a:srgbClr val="0E0E0E">
                    <a:alpha val="100000"/>
                  </a:srgbClr>
                </a:solidFill>
                <a:latin typeface="Sigmar One Regular" pitchFamily="34" charset="0"/>
                <a:ea typeface="Sigmar One Regular" pitchFamily="34" charset="-122"/>
                <a:cs typeface="Sigmar One Regular" pitchFamily="34" charset="-120"/>
              </a:rPr>
              <a:t>$50/month</a:t>
            </a:r>
            <a:endParaRPr lang="en-US" sz="4800" dirty="0"/>
          </a:p>
        </p:txBody>
      </p:sp>
      <p:sp>
        <p:nvSpPr>
          <p:cNvPr id="22" name="Shape 12"/>
          <p:cNvSpPr/>
          <p:nvPr/>
        </p:nvSpPr>
        <p:spPr>
          <a:xfrm>
            <a:off x="16181822" y="2489200"/>
            <a:ext cx="6439705" cy="10744197"/>
          </a:xfrm>
          <a:prstGeom prst="roundRect">
            <a:avLst>
              <a:gd name="adj" fmla="val 3124"/>
            </a:avLst>
          </a:prstGeom>
          <a:noFill/>
          <a:ln w="12700">
            <a:solidFill>
              <a:srgbClr val="D0B39B"/>
            </a:solidFill>
            <a:prstDash val="solid"/>
          </a:ln>
        </p:spPr>
      </p:sp>
      <p:pic>
        <p:nvPicPr>
          <p:cNvPr id="23" name="Image 8" descr="preencoded.png">    </p:cNvPr>
          <p:cNvPicPr>
            <a:picLocks noChangeAspect="1"/>
          </p:cNvPicPr>
          <p:nvPr/>
        </p:nvPicPr>
        <p:blipFill>
          <a:blip r:embed="rId9"/>
          <a:stretch>
            <a:fillRect/>
          </a:stretch>
        </p:blipFill>
        <p:spPr>
          <a:xfrm>
            <a:off x="18590234" y="2946400"/>
            <a:ext cx="1622879" cy="1625600"/>
          </a:xfrm>
          <a:prstGeom prst="rect">
            <a:avLst/>
          </a:prstGeom>
        </p:spPr>
      </p:pic>
      <p:sp>
        <p:nvSpPr>
          <p:cNvPr id="24" name="Text 13"/>
          <p:cNvSpPr/>
          <p:nvPr/>
        </p:nvSpPr>
        <p:spPr>
          <a:xfrm>
            <a:off x="17337667" y="4876800"/>
            <a:ext cx="4128016" cy="1206500"/>
          </a:xfrm>
          <a:prstGeom prst="rect">
            <a:avLst/>
          </a:prstGeom>
          <a:noFill/>
          <a:ln/>
        </p:spPr>
        <p:txBody>
          <a:bodyPr wrap="square" lIns="0" tIns="0" rIns="0" bIns="0" rtlCol="0" anchor="t"/>
          <a:lstStyle/>
          <a:p>
            <a:pPr algn="ctr"/>
            <a:r>
              <a:rPr lang="en-US" sz="4800" dirty="0">
                <a:solidFill>
                  <a:srgbClr val="D0B39B">
                    <a:alpha val="100000"/>
                  </a:srgbClr>
                </a:solidFill>
                <a:latin typeface="Sigmar One Regular" pitchFamily="34" charset="0"/>
                <a:ea typeface="Sigmar One Regular" pitchFamily="34" charset="-122"/>
                <a:cs typeface="Sigmar One Regular" pitchFamily="34" charset="-120"/>
              </a:rPr>
              <a:t>Legendary</a:t>
            </a:r>
            <a:endParaRPr lang="en-US" sz="4800" dirty="0"/>
          </a:p>
        </p:txBody>
      </p:sp>
      <p:sp>
        <p:nvSpPr>
          <p:cNvPr id="25" name="Text 14"/>
          <p:cNvSpPr/>
          <p:nvPr/>
        </p:nvSpPr>
        <p:spPr>
          <a:xfrm>
            <a:off x="16639080" y="6184900"/>
            <a:ext cx="5660674" cy="54186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Access to the most challenging dungeons and encounters.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Unlimited quests and battles per month.</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The ability to form the largest parties with fellow adventurers.</a:t>
            </a:r>
            <a:endParaRPr lang="en-US" sz="3200" dirty="0"/>
          </a:p>
        </p:txBody>
      </p:sp>
      <p:sp>
        <p:nvSpPr>
          <p:cNvPr id="26" name="Text 15"/>
          <p:cNvSpPr/>
          <p:nvPr/>
        </p:nvSpPr>
        <p:spPr>
          <a:xfrm>
            <a:off x="17140792" y="11772900"/>
            <a:ext cx="4521765" cy="1206500"/>
          </a:xfrm>
          <a:prstGeom prst="rect">
            <a:avLst/>
          </a:prstGeom>
          <a:noFill/>
          <a:ln/>
        </p:spPr>
        <p:txBody>
          <a:bodyPr wrap="square" lIns="0" tIns="0" rIns="0" bIns="0" rtlCol="0" anchor="t"/>
          <a:lstStyle/>
          <a:p>
            <a:pPr algn="ctr"/>
            <a:r>
              <a:rPr lang="en-US" sz="4800" dirty="0">
                <a:solidFill>
                  <a:srgbClr val="0E0E0E">
                    <a:alpha val="100000"/>
                  </a:srgbClr>
                </a:solidFill>
                <a:latin typeface="Sigmar One Regular" pitchFamily="34" charset="0"/>
                <a:ea typeface="Sigmar One Regular" pitchFamily="34" charset="-122"/>
                <a:cs typeface="Sigmar One Regular" pitchFamily="34" charset="-120"/>
              </a:rPr>
              <a:t>$100/month</a:t>
            </a:r>
            <a:endParaRPr lang="en-US" sz="4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1EE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891564" y="0"/>
            <a:ext cx="12495484" cy="13716000"/>
          </a:xfrm>
          <a:prstGeom prst="rect">
            <a:avLst/>
          </a:prstGeom>
        </p:spPr>
      </p:pic>
      <p:pic>
        <p:nvPicPr>
          <p:cNvPr id="3" name="Image 1" descr="preencoded.png">    </p:cNvPr>
          <p:cNvPicPr>
            <a:picLocks noChangeAspect="1"/>
          </p:cNvPicPr>
          <p:nvPr/>
        </p:nvPicPr>
        <p:blipFill>
          <a:blip r:embed="rId2"/>
          <a:stretch>
            <a:fillRect/>
          </a:stretch>
        </p:blipFill>
        <p:spPr>
          <a:xfrm>
            <a:off x="75042" y="0"/>
            <a:ext cx="7120640" cy="1572196"/>
          </a:xfrm>
          <a:prstGeom prst="rect">
            <a:avLst/>
          </a:prstGeom>
        </p:spPr>
      </p:pic>
      <p:pic>
        <p:nvPicPr>
          <p:cNvPr id="4" name="Image 2" descr="preencoded.png">    </p:cNvPr>
          <p:cNvPicPr>
            <a:picLocks noChangeAspect="1"/>
          </p:cNvPicPr>
          <p:nvPr/>
        </p:nvPicPr>
        <p:blipFill>
          <a:blip r:embed="rId3"/>
          <a:stretch>
            <a:fillRect/>
          </a:stretch>
        </p:blipFill>
        <p:spPr>
          <a:xfrm>
            <a:off x="0" y="715590"/>
            <a:ext cx="6748115" cy="13000410"/>
          </a:xfrm>
          <a:prstGeom prst="rect">
            <a:avLst/>
          </a:prstGeom>
        </p:spPr>
      </p:pic>
      <p:pic>
        <p:nvPicPr>
          <p:cNvPr id="5" name="Image 3" descr="preencoded.png">    </p:cNvPr>
          <p:cNvPicPr>
            <a:picLocks noChangeAspect="1"/>
          </p:cNvPicPr>
          <p:nvPr/>
        </p:nvPicPr>
        <p:blipFill>
          <a:blip r:embed="rId4"/>
          <a:stretch>
            <a:fillRect/>
          </a:stretch>
        </p:blipFill>
        <p:spPr>
          <a:xfrm>
            <a:off x="0" y="0"/>
            <a:ext cx="11327599" cy="13716000"/>
          </a:xfrm>
          <a:prstGeom prst="rect">
            <a:avLst/>
          </a:prstGeom>
        </p:spPr>
      </p:pic>
      <p:pic>
        <p:nvPicPr>
          <p:cNvPr id="6" name="Image 4" descr="preencoded.png">    </p:cNvPr>
          <p:cNvPicPr>
            <a:picLocks noChangeAspect="1"/>
          </p:cNvPicPr>
          <p:nvPr/>
        </p:nvPicPr>
        <p:blipFill>
          <a:blip r:embed="rId5"/>
          <a:stretch>
            <a:fillRect/>
          </a:stretch>
        </p:blipFill>
        <p:spPr>
          <a:xfrm>
            <a:off x="14861608" y="0"/>
            <a:ext cx="9525440" cy="137160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9" name="Image 6" descr="preencoded.png">    </p:cNvPr>
          <p:cNvPicPr>
            <a:picLocks noChangeAspect="1"/>
          </p:cNvPicPr>
          <p:nvPr/>
        </p:nvPicPr>
        <p:blipFill>
          <a:blip r:embed="rId7"/>
          <a:stretch>
            <a:fillRect/>
          </a:stretch>
        </p:blipFill>
        <p:spPr>
          <a:xfrm>
            <a:off x="3327816" y="1079500"/>
            <a:ext cx="17718715" cy="11569700"/>
          </a:xfrm>
          <a:prstGeom prst="rect">
            <a:avLst/>
          </a:prstGeom>
        </p:spPr>
      </p:pic>
      <p:pic>
        <p:nvPicPr>
          <p:cNvPr id="10" name="Image 7" descr="preencoded.png">    </p:cNvPr>
          <p:cNvPicPr>
            <a:picLocks noChangeAspect="1"/>
          </p:cNvPicPr>
          <p:nvPr/>
        </p:nvPicPr>
        <p:blipFill>
          <a:blip r:embed="rId8"/>
          <a:stretch>
            <a:fillRect/>
          </a:stretch>
        </p:blipFill>
        <p:spPr>
          <a:xfrm>
            <a:off x="12041105" y="1612888"/>
            <a:ext cx="5220352" cy="5232412"/>
          </a:xfrm>
          <a:prstGeom prst="rect">
            <a:avLst/>
          </a:prstGeom>
        </p:spPr>
      </p:pic>
      <p:pic>
        <p:nvPicPr>
          <p:cNvPr id="11" name="Image 8" descr="preencoded.png">    </p:cNvPr>
          <p:cNvPicPr>
            <a:picLocks noChangeAspect="1"/>
          </p:cNvPicPr>
          <p:nvPr/>
        </p:nvPicPr>
        <p:blipFill>
          <a:blip r:embed="rId9"/>
          <a:stretch>
            <a:fillRect/>
          </a:stretch>
        </p:blipFill>
        <p:spPr>
          <a:xfrm>
            <a:off x="6808051" y="1612888"/>
            <a:ext cx="5220352" cy="5232412"/>
          </a:xfrm>
          <a:prstGeom prst="rect">
            <a:avLst/>
          </a:prstGeom>
        </p:spPr>
      </p:pic>
      <p:pic>
        <p:nvPicPr>
          <p:cNvPr id="12" name="Image 9" descr="preencoded.png">    </p:cNvPr>
          <p:cNvPicPr>
            <a:picLocks noChangeAspect="1"/>
          </p:cNvPicPr>
          <p:nvPr/>
        </p:nvPicPr>
        <p:blipFill>
          <a:blip r:embed="rId10"/>
          <a:stretch>
            <a:fillRect/>
          </a:stretch>
        </p:blipFill>
        <p:spPr>
          <a:xfrm>
            <a:off x="6808051" y="6858000"/>
            <a:ext cx="5220352" cy="5232412"/>
          </a:xfrm>
          <a:prstGeom prst="rect">
            <a:avLst/>
          </a:prstGeom>
        </p:spPr>
      </p:pic>
      <p:pic>
        <p:nvPicPr>
          <p:cNvPr id="13" name="Image 10" descr="preencoded.png">    </p:cNvPr>
          <p:cNvPicPr>
            <a:picLocks noChangeAspect="1"/>
          </p:cNvPicPr>
          <p:nvPr/>
        </p:nvPicPr>
        <p:blipFill>
          <a:blip r:embed="rId11"/>
          <a:stretch>
            <a:fillRect/>
          </a:stretch>
        </p:blipFill>
        <p:spPr>
          <a:xfrm>
            <a:off x="12041105" y="6858000"/>
            <a:ext cx="5220352" cy="5232412"/>
          </a:xfrm>
          <a:prstGeom prst="rect">
            <a:avLst/>
          </a:prstGeom>
        </p:spPr>
      </p:pic>
      <p:pic>
        <p:nvPicPr>
          <p:cNvPr id="14" name="Image 11" descr="preencoded.png">    </p:cNvPr>
          <p:cNvPicPr>
            <a:picLocks noChangeAspect="1"/>
          </p:cNvPicPr>
          <p:nvPr/>
        </p:nvPicPr>
        <p:blipFill>
          <a:blip r:embed="rId12"/>
          <a:stretch>
            <a:fillRect/>
          </a:stretch>
        </p:blipFill>
        <p:spPr>
          <a:xfrm>
            <a:off x="12028403" y="1079500"/>
            <a:ext cx="12702" cy="11569700"/>
          </a:xfrm>
          <a:prstGeom prst="rect">
            <a:avLst/>
          </a:prstGeom>
        </p:spPr>
      </p:pic>
      <p:pic>
        <p:nvPicPr>
          <p:cNvPr id="15" name="Image 12" descr="preencoded.png">    </p:cNvPr>
          <p:cNvPicPr>
            <a:picLocks noChangeAspect="1"/>
          </p:cNvPicPr>
          <p:nvPr/>
        </p:nvPicPr>
        <p:blipFill>
          <a:blip r:embed="rId13"/>
          <a:stretch>
            <a:fillRect/>
          </a:stretch>
        </p:blipFill>
        <p:spPr>
          <a:xfrm>
            <a:off x="3327816" y="6845300"/>
            <a:ext cx="17401175" cy="12700"/>
          </a:xfrm>
          <a:prstGeom prst="rect">
            <a:avLst/>
          </a:prstGeom>
        </p:spPr>
      </p:pic>
      <p:sp>
        <p:nvSpPr>
          <p:cNvPr id="16" name="Text 1"/>
          <p:cNvSpPr/>
          <p:nvPr/>
        </p:nvSpPr>
        <p:spPr>
          <a:xfrm>
            <a:off x="9996149" y="4102100"/>
            <a:ext cx="1723182" cy="3208867"/>
          </a:xfrm>
          <a:prstGeom prst="rect">
            <a:avLst/>
          </a:prstGeom>
          <a:noFill/>
          <a:ln/>
        </p:spPr>
        <p:txBody>
          <a:bodyPr wrap="square" lIns="0" tIns="0" rIns="0" bIns="0" rtlCol="0" anchor="t"/>
          <a:lstStyle/>
          <a:p>
            <a:pPr algn="l"/>
            <a:r>
              <a:rPr lang="en-US" sz="12800" dirty="0">
                <a:solidFill>
                  <a:srgbClr val="0E0E0E">
                    <a:alpha val="100000"/>
                  </a:srgbClr>
                </a:solidFill>
                <a:latin typeface="Sigmar One Regular" pitchFamily="34" charset="0"/>
                <a:ea typeface="Sigmar One Regular" pitchFamily="34" charset="-122"/>
                <a:cs typeface="Sigmar One Regular" pitchFamily="34" charset="-120"/>
              </a:rPr>
              <a:t>S</a:t>
            </a:r>
            <a:endParaRPr lang="en-US" sz="12800" dirty="0"/>
          </a:p>
        </p:txBody>
      </p:sp>
      <p:sp>
        <p:nvSpPr>
          <p:cNvPr id="17" name="Text 2"/>
          <p:cNvSpPr/>
          <p:nvPr/>
        </p:nvSpPr>
        <p:spPr>
          <a:xfrm>
            <a:off x="12663483" y="4102100"/>
            <a:ext cx="2447173" cy="3208867"/>
          </a:xfrm>
          <a:prstGeom prst="rect">
            <a:avLst/>
          </a:prstGeom>
          <a:noFill/>
          <a:ln/>
        </p:spPr>
        <p:txBody>
          <a:bodyPr wrap="square" lIns="0" tIns="0" rIns="0" bIns="0" rtlCol="0" anchor="t"/>
          <a:lstStyle/>
          <a:p>
            <a:pPr algn="l"/>
            <a:r>
              <a:rPr lang="en-US" sz="12800" dirty="0">
                <a:solidFill>
                  <a:srgbClr val="FFFFFF">
                    <a:alpha val="100000"/>
                  </a:srgbClr>
                </a:solidFill>
                <a:latin typeface="Sigmar One Regular" pitchFamily="34" charset="0"/>
                <a:ea typeface="Sigmar One Regular" pitchFamily="34" charset="-122"/>
                <a:cs typeface="Sigmar One Regular" pitchFamily="34" charset="-120"/>
              </a:rPr>
              <a:t>W</a:t>
            </a:r>
            <a:endParaRPr lang="en-US" sz="12800" dirty="0"/>
          </a:p>
        </p:txBody>
      </p:sp>
      <p:sp>
        <p:nvSpPr>
          <p:cNvPr id="18" name="Text 3"/>
          <p:cNvSpPr/>
          <p:nvPr/>
        </p:nvSpPr>
        <p:spPr>
          <a:xfrm>
            <a:off x="9856432" y="7518400"/>
            <a:ext cx="1939109" cy="3208867"/>
          </a:xfrm>
          <a:prstGeom prst="rect">
            <a:avLst/>
          </a:prstGeom>
          <a:noFill/>
          <a:ln/>
        </p:spPr>
        <p:txBody>
          <a:bodyPr wrap="square" lIns="0" tIns="0" rIns="0" bIns="0" rtlCol="0" anchor="t"/>
          <a:lstStyle/>
          <a:p>
            <a:pPr algn="l"/>
            <a:r>
              <a:rPr lang="en-US" sz="12800" dirty="0">
                <a:solidFill>
                  <a:srgbClr val="FFFFFF">
                    <a:alpha val="100000"/>
                  </a:srgbClr>
                </a:solidFill>
                <a:latin typeface="Sigmar One Regular" pitchFamily="34" charset="0"/>
                <a:ea typeface="Sigmar One Regular" pitchFamily="34" charset="-122"/>
                <a:cs typeface="Sigmar One Regular" pitchFamily="34" charset="-120"/>
              </a:rPr>
              <a:t>O</a:t>
            </a:r>
            <a:endParaRPr lang="en-US" sz="12800" dirty="0"/>
          </a:p>
        </p:txBody>
      </p:sp>
      <p:sp>
        <p:nvSpPr>
          <p:cNvPr id="19" name="Text 4"/>
          <p:cNvSpPr/>
          <p:nvPr/>
        </p:nvSpPr>
        <p:spPr>
          <a:xfrm>
            <a:off x="12917514" y="7518400"/>
            <a:ext cx="1723182" cy="3208867"/>
          </a:xfrm>
          <a:prstGeom prst="rect">
            <a:avLst/>
          </a:prstGeom>
          <a:noFill/>
          <a:ln/>
        </p:spPr>
        <p:txBody>
          <a:bodyPr wrap="square" lIns="0" tIns="0" rIns="0" bIns="0" rtlCol="0" anchor="t"/>
          <a:lstStyle/>
          <a:p>
            <a:pPr algn="l"/>
            <a:r>
              <a:rPr lang="en-US" sz="12800" dirty="0">
                <a:solidFill>
                  <a:srgbClr val="0E0E0E">
                    <a:alpha val="100000"/>
                  </a:srgbClr>
                </a:solidFill>
                <a:latin typeface="Sigmar One Regular" pitchFamily="34" charset="0"/>
                <a:ea typeface="Sigmar One Regular" pitchFamily="34" charset="-122"/>
                <a:cs typeface="Sigmar One Regular" pitchFamily="34" charset="-120"/>
              </a:rPr>
              <a:t>T</a:t>
            </a:r>
            <a:endParaRPr lang="en-US" sz="12800" dirty="0"/>
          </a:p>
        </p:txBody>
      </p:sp>
      <p:pic>
        <p:nvPicPr>
          <p:cNvPr id="20" name="Image 13" descr="preencoded.png">    </p:cNvPr>
          <p:cNvPicPr>
            <a:picLocks noChangeAspect="1"/>
          </p:cNvPicPr>
          <p:nvPr/>
        </p:nvPicPr>
        <p:blipFill>
          <a:blip r:embed="rId14"/>
          <a:stretch>
            <a:fillRect/>
          </a:stretch>
        </p:blipFill>
        <p:spPr>
          <a:xfrm>
            <a:off x="3327816" y="1079500"/>
            <a:ext cx="1625803" cy="1625600"/>
          </a:xfrm>
          <a:prstGeom prst="rect">
            <a:avLst/>
          </a:prstGeom>
        </p:spPr>
      </p:pic>
      <p:pic>
        <p:nvPicPr>
          <p:cNvPr id="21" name="Image 14" descr="preencoded.png">    </p:cNvPr>
          <p:cNvPicPr>
            <a:picLocks noChangeAspect="1"/>
          </p:cNvPicPr>
          <p:nvPr/>
        </p:nvPicPr>
        <p:blipFill>
          <a:blip r:embed="rId15"/>
          <a:stretch>
            <a:fillRect/>
          </a:stretch>
        </p:blipFill>
        <p:spPr>
          <a:xfrm>
            <a:off x="3412504" y="1164183"/>
            <a:ext cx="1456422" cy="1456246"/>
          </a:xfrm>
          <a:prstGeom prst="rect">
            <a:avLst/>
          </a:prstGeom>
        </p:spPr>
      </p:pic>
      <p:pic>
        <p:nvPicPr>
          <p:cNvPr id="22" name="Image 15" descr="preencoded.png">    </p:cNvPr>
          <p:cNvPicPr>
            <a:picLocks noChangeAspect="1"/>
          </p:cNvPicPr>
          <p:nvPr/>
        </p:nvPicPr>
        <p:blipFill>
          <a:blip r:embed="rId16"/>
          <a:stretch>
            <a:fillRect/>
          </a:stretch>
        </p:blipFill>
        <p:spPr>
          <a:xfrm>
            <a:off x="3327816" y="8128000"/>
            <a:ext cx="1625803" cy="1625600"/>
          </a:xfrm>
          <a:prstGeom prst="rect">
            <a:avLst/>
          </a:prstGeom>
        </p:spPr>
      </p:pic>
      <p:pic>
        <p:nvPicPr>
          <p:cNvPr id="23" name="Image 16" descr="preencoded.png">    </p:cNvPr>
          <p:cNvPicPr>
            <a:picLocks noChangeAspect="1"/>
          </p:cNvPicPr>
          <p:nvPr/>
        </p:nvPicPr>
        <p:blipFill>
          <a:blip r:embed="rId17"/>
          <a:stretch>
            <a:fillRect/>
          </a:stretch>
        </p:blipFill>
        <p:spPr>
          <a:xfrm>
            <a:off x="3429404" y="8132763"/>
            <a:ext cx="1519452" cy="1519262"/>
          </a:xfrm>
          <a:prstGeom prst="rect">
            <a:avLst/>
          </a:prstGeom>
        </p:spPr>
      </p:pic>
      <p:pic>
        <p:nvPicPr>
          <p:cNvPr id="24" name="Image 17" descr="preencoded.png">    </p:cNvPr>
          <p:cNvPicPr>
            <a:picLocks noChangeAspect="1"/>
          </p:cNvPicPr>
          <p:nvPr/>
        </p:nvPicPr>
        <p:blipFill>
          <a:blip r:embed="rId18"/>
          <a:stretch>
            <a:fillRect/>
          </a:stretch>
        </p:blipFill>
        <p:spPr>
          <a:xfrm>
            <a:off x="16473959" y="1079500"/>
            <a:ext cx="1625803" cy="1625600"/>
          </a:xfrm>
          <a:prstGeom prst="rect">
            <a:avLst/>
          </a:prstGeom>
        </p:spPr>
      </p:pic>
      <p:pic>
        <p:nvPicPr>
          <p:cNvPr id="25" name="Image 18" descr="preencoded.png">    </p:cNvPr>
          <p:cNvPicPr>
            <a:picLocks noChangeAspect="1"/>
          </p:cNvPicPr>
          <p:nvPr/>
        </p:nvPicPr>
        <p:blipFill>
          <a:blip r:embed="rId19"/>
          <a:stretch>
            <a:fillRect/>
          </a:stretch>
        </p:blipFill>
        <p:spPr>
          <a:xfrm>
            <a:off x="16677184" y="1282700"/>
            <a:ext cx="1192256" cy="1190414"/>
          </a:xfrm>
          <a:prstGeom prst="rect">
            <a:avLst/>
          </a:prstGeom>
        </p:spPr>
      </p:pic>
      <p:pic>
        <p:nvPicPr>
          <p:cNvPr id="26" name="Image 19" descr="preencoded.png">    </p:cNvPr>
          <p:cNvPicPr>
            <a:picLocks noChangeAspect="1"/>
          </p:cNvPicPr>
          <p:nvPr/>
        </p:nvPicPr>
        <p:blipFill>
          <a:blip r:embed="rId20"/>
          <a:stretch>
            <a:fillRect/>
          </a:stretch>
        </p:blipFill>
        <p:spPr>
          <a:xfrm>
            <a:off x="16473959" y="8128000"/>
            <a:ext cx="1625803" cy="1625600"/>
          </a:xfrm>
          <a:prstGeom prst="rect">
            <a:avLst/>
          </a:prstGeom>
        </p:spPr>
      </p:pic>
      <p:pic>
        <p:nvPicPr>
          <p:cNvPr id="27" name="Image 20" descr="preencoded.png">    </p:cNvPr>
          <p:cNvPicPr>
            <a:picLocks noChangeAspect="1"/>
          </p:cNvPicPr>
          <p:nvPr/>
        </p:nvPicPr>
        <p:blipFill>
          <a:blip r:embed="rId21"/>
          <a:stretch>
            <a:fillRect/>
          </a:stretch>
        </p:blipFill>
        <p:spPr>
          <a:xfrm>
            <a:off x="16541703" y="8128000"/>
            <a:ext cx="1490319" cy="1625600"/>
          </a:xfrm>
          <a:prstGeom prst="rect">
            <a:avLst/>
          </a:prstGeom>
        </p:spPr>
      </p:pic>
      <p:sp>
        <p:nvSpPr>
          <p:cNvPr id="28" name="Shape 5"/>
          <p:cNvSpPr/>
          <p:nvPr/>
        </p:nvSpPr>
        <p:spPr>
          <a:xfrm>
            <a:off x="3327816" y="3448050"/>
            <a:ext cx="4572572" cy="2171700"/>
          </a:xfrm>
          <a:prstGeom prst="rect">
            <a:avLst/>
          </a:prstGeom>
          <a:noFill/>
          <a:ln/>
        </p:spPr>
      </p:sp>
      <p:sp>
        <p:nvSpPr>
          <p:cNvPr id="29" name="Shape 6"/>
          <p:cNvSpPr/>
          <p:nvPr/>
        </p:nvSpPr>
        <p:spPr>
          <a:xfrm>
            <a:off x="3327816" y="3448050"/>
            <a:ext cx="4572572" cy="2171700"/>
          </a:xfrm>
          <a:prstGeom prst="rect">
            <a:avLst/>
          </a:prstGeom>
          <a:noFill/>
          <a:ln/>
        </p:spPr>
      </p:sp>
      <p:sp>
        <p:nvSpPr>
          <p:cNvPr id="30" name="Shape 7"/>
          <p:cNvSpPr/>
          <p:nvPr/>
        </p:nvSpPr>
        <p:spPr>
          <a:xfrm>
            <a:off x="3327816" y="3448050"/>
            <a:ext cx="4572572" cy="2171700"/>
          </a:xfrm>
          <a:prstGeom prst="rect">
            <a:avLst/>
          </a:prstGeom>
          <a:noFill/>
          <a:ln/>
        </p:spPr>
      </p:sp>
      <p:sp>
        <p:nvSpPr>
          <p:cNvPr id="31" name="Text 8"/>
          <p:cNvSpPr/>
          <p:nvPr/>
        </p:nvSpPr>
        <p:spPr>
          <a:xfrm>
            <a:off x="3327816" y="3448050"/>
            <a:ext cx="4724991" cy="901700"/>
          </a:xfrm>
          <a:prstGeom prst="rect">
            <a:avLst/>
          </a:prstGeom>
          <a:noFill/>
          <a:ln/>
        </p:spPr>
        <p:txBody>
          <a:bodyPr wrap="square" lIns="0" tIns="0" rIns="0" bIns="0" rtlCol="0" anchor="t"/>
          <a:lstStyle/>
          <a:p>
            <a:pPr algn="l"/>
            <a:r>
              <a:rPr lang="en-US" sz="3600" dirty="0">
                <a:solidFill>
                  <a:srgbClr val="0E0E0E">
                    <a:alpha val="100000"/>
                  </a:srgbClr>
                </a:solidFill>
                <a:latin typeface="Sigmar One Regular" pitchFamily="34" charset="0"/>
                <a:ea typeface="Sigmar One Regular" pitchFamily="34" charset="-122"/>
                <a:cs typeface="Sigmar One Regular" pitchFamily="34" charset="-120"/>
              </a:rPr>
              <a:t>Strengths</a:t>
            </a:r>
            <a:endParaRPr lang="en-US" sz="3600" dirty="0"/>
          </a:p>
        </p:txBody>
      </p:sp>
      <p:sp>
        <p:nvSpPr>
          <p:cNvPr id="32" name="Text 9"/>
          <p:cNvSpPr/>
          <p:nvPr/>
        </p:nvSpPr>
        <p:spPr>
          <a:xfrm>
            <a:off x="3327816" y="440055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33" name="Shape 10"/>
          <p:cNvSpPr/>
          <p:nvPr/>
        </p:nvSpPr>
        <p:spPr>
          <a:xfrm>
            <a:off x="3327816" y="10496550"/>
            <a:ext cx="4572572" cy="2171700"/>
          </a:xfrm>
          <a:prstGeom prst="rect">
            <a:avLst/>
          </a:prstGeom>
          <a:noFill/>
          <a:ln/>
        </p:spPr>
      </p:sp>
      <p:sp>
        <p:nvSpPr>
          <p:cNvPr id="34" name="Shape 11"/>
          <p:cNvSpPr/>
          <p:nvPr/>
        </p:nvSpPr>
        <p:spPr>
          <a:xfrm>
            <a:off x="3327816" y="10496550"/>
            <a:ext cx="4572572" cy="2171700"/>
          </a:xfrm>
          <a:prstGeom prst="rect">
            <a:avLst/>
          </a:prstGeom>
          <a:noFill/>
          <a:ln/>
        </p:spPr>
      </p:sp>
      <p:sp>
        <p:nvSpPr>
          <p:cNvPr id="35" name="Shape 12"/>
          <p:cNvSpPr/>
          <p:nvPr/>
        </p:nvSpPr>
        <p:spPr>
          <a:xfrm>
            <a:off x="3327816" y="10496550"/>
            <a:ext cx="4572572" cy="2171700"/>
          </a:xfrm>
          <a:prstGeom prst="rect">
            <a:avLst/>
          </a:prstGeom>
          <a:noFill/>
          <a:ln/>
        </p:spPr>
      </p:sp>
      <p:sp>
        <p:nvSpPr>
          <p:cNvPr id="36" name="Text 13"/>
          <p:cNvSpPr/>
          <p:nvPr/>
        </p:nvSpPr>
        <p:spPr>
          <a:xfrm>
            <a:off x="3327816" y="10496550"/>
            <a:ext cx="4724991" cy="901700"/>
          </a:xfrm>
          <a:prstGeom prst="rect">
            <a:avLst/>
          </a:prstGeom>
          <a:noFill/>
          <a:ln/>
        </p:spPr>
        <p:txBody>
          <a:bodyPr wrap="square" lIns="0" tIns="0" rIns="0" bIns="0" rtlCol="0" anchor="t"/>
          <a:lstStyle/>
          <a:p>
            <a:pPr algn="l"/>
            <a:r>
              <a:rPr lang="en-US" sz="3600" dirty="0">
                <a:solidFill>
                  <a:srgbClr val="0E0E0E">
                    <a:alpha val="100000"/>
                  </a:srgbClr>
                </a:solidFill>
                <a:latin typeface="Sigmar One Regular" pitchFamily="34" charset="0"/>
                <a:ea typeface="Sigmar One Regular" pitchFamily="34" charset="-122"/>
                <a:cs typeface="Sigmar One Regular" pitchFamily="34" charset="-120"/>
              </a:rPr>
              <a:t>Opportunities</a:t>
            </a:r>
            <a:endParaRPr lang="en-US" sz="3600" dirty="0"/>
          </a:p>
        </p:txBody>
      </p:sp>
      <p:sp>
        <p:nvSpPr>
          <p:cNvPr id="37" name="Text 14"/>
          <p:cNvSpPr/>
          <p:nvPr/>
        </p:nvSpPr>
        <p:spPr>
          <a:xfrm>
            <a:off x="3327816" y="1144905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38" name="Shape 15"/>
          <p:cNvSpPr/>
          <p:nvPr/>
        </p:nvSpPr>
        <p:spPr>
          <a:xfrm>
            <a:off x="16473959" y="3448050"/>
            <a:ext cx="4572572" cy="2171700"/>
          </a:xfrm>
          <a:prstGeom prst="rect">
            <a:avLst/>
          </a:prstGeom>
          <a:noFill/>
          <a:ln/>
        </p:spPr>
      </p:sp>
      <p:sp>
        <p:nvSpPr>
          <p:cNvPr id="39" name="Shape 16"/>
          <p:cNvSpPr/>
          <p:nvPr/>
        </p:nvSpPr>
        <p:spPr>
          <a:xfrm>
            <a:off x="16473959" y="3448050"/>
            <a:ext cx="4572572" cy="2171700"/>
          </a:xfrm>
          <a:prstGeom prst="rect">
            <a:avLst/>
          </a:prstGeom>
          <a:noFill/>
          <a:ln/>
        </p:spPr>
      </p:sp>
      <p:sp>
        <p:nvSpPr>
          <p:cNvPr id="40" name="Shape 17"/>
          <p:cNvSpPr/>
          <p:nvPr/>
        </p:nvSpPr>
        <p:spPr>
          <a:xfrm>
            <a:off x="16473959" y="3448050"/>
            <a:ext cx="4572572" cy="2171700"/>
          </a:xfrm>
          <a:prstGeom prst="rect">
            <a:avLst/>
          </a:prstGeom>
          <a:noFill/>
          <a:ln/>
        </p:spPr>
      </p:sp>
      <p:sp>
        <p:nvSpPr>
          <p:cNvPr id="41" name="Text 18"/>
          <p:cNvSpPr/>
          <p:nvPr/>
        </p:nvSpPr>
        <p:spPr>
          <a:xfrm>
            <a:off x="16473959" y="3448050"/>
            <a:ext cx="4724991" cy="901700"/>
          </a:xfrm>
          <a:prstGeom prst="rect">
            <a:avLst/>
          </a:prstGeom>
          <a:noFill/>
          <a:ln/>
        </p:spPr>
        <p:txBody>
          <a:bodyPr wrap="square" lIns="0" tIns="0" rIns="0" bIns="0" rtlCol="0" anchor="t"/>
          <a:lstStyle/>
          <a:p>
            <a:pPr algn="l"/>
            <a:r>
              <a:rPr lang="en-US" sz="3600" dirty="0">
                <a:solidFill>
                  <a:srgbClr val="0E0E0E">
                    <a:alpha val="100000"/>
                  </a:srgbClr>
                </a:solidFill>
                <a:latin typeface="Sigmar One Regular" pitchFamily="34" charset="0"/>
                <a:ea typeface="Sigmar One Regular" pitchFamily="34" charset="-122"/>
                <a:cs typeface="Sigmar One Regular" pitchFamily="34" charset="-120"/>
              </a:rPr>
              <a:t>Weaknesses</a:t>
            </a:r>
            <a:endParaRPr lang="en-US" sz="3600" dirty="0"/>
          </a:p>
        </p:txBody>
      </p:sp>
      <p:sp>
        <p:nvSpPr>
          <p:cNvPr id="42" name="Text 19"/>
          <p:cNvSpPr/>
          <p:nvPr/>
        </p:nvSpPr>
        <p:spPr>
          <a:xfrm>
            <a:off x="16473959" y="440055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
        <p:nvSpPr>
          <p:cNvPr id="43" name="Shape 20"/>
          <p:cNvSpPr/>
          <p:nvPr/>
        </p:nvSpPr>
        <p:spPr>
          <a:xfrm>
            <a:off x="16473959" y="10496550"/>
            <a:ext cx="4572572" cy="2171700"/>
          </a:xfrm>
          <a:prstGeom prst="rect">
            <a:avLst/>
          </a:prstGeom>
          <a:noFill/>
          <a:ln/>
        </p:spPr>
      </p:sp>
      <p:sp>
        <p:nvSpPr>
          <p:cNvPr id="44" name="Shape 21"/>
          <p:cNvSpPr/>
          <p:nvPr/>
        </p:nvSpPr>
        <p:spPr>
          <a:xfrm>
            <a:off x="16473959" y="10496550"/>
            <a:ext cx="4572572" cy="2171700"/>
          </a:xfrm>
          <a:prstGeom prst="rect">
            <a:avLst/>
          </a:prstGeom>
          <a:noFill/>
          <a:ln/>
        </p:spPr>
      </p:sp>
      <p:sp>
        <p:nvSpPr>
          <p:cNvPr id="45" name="Shape 22"/>
          <p:cNvSpPr/>
          <p:nvPr/>
        </p:nvSpPr>
        <p:spPr>
          <a:xfrm>
            <a:off x="16473959" y="10496550"/>
            <a:ext cx="4572572" cy="2171700"/>
          </a:xfrm>
          <a:prstGeom prst="rect">
            <a:avLst/>
          </a:prstGeom>
          <a:noFill/>
          <a:ln/>
        </p:spPr>
      </p:sp>
      <p:sp>
        <p:nvSpPr>
          <p:cNvPr id="46" name="Text 23"/>
          <p:cNvSpPr/>
          <p:nvPr/>
        </p:nvSpPr>
        <p:spPr>
          <a:xfrm>
            <a:off x="16473959" y="10496550"/>
            <a:ext cx="4724991" cy="901700"/>
          </a:xfrm>
          <a:prstGeom prst="rect">
            <a:avLst/>
          </a:prstGeom>
          <a:noFill/>
          <a:ln/>
        </p:spPr>
        <p:txBody>
          <a:bodyPr wrap="square" lIns="0" tIns="0" rIns="0" bIns="0" rtlCol="0" anchor="t"/>
          <a:lstStyle/>
          <a:p>
            <a:pPr algn="l"/>
            <a:r>
              <a:rPr lang="en-US" sz="3600" dirty="0">
                <a:solidFill>
                  <a:srgbClr val="0E0E0E">
                    <a:alpha val="100000"/>
                  </a:srgbClr>
                </a:solidFill>
                <a:latin typeface="Sigmar One Regular" pitchFamily="34" charset="0"/>
                <a:ea typeface="Sigmar One Regular" pitchFamily="34" charset="-122"/>
                <a:cs typeface="Sigmar One Regular" pitchFamily="34" charset="-120"/>
              </a:rPr>
              <a:t>Threats</a:t>
            </a:r>
            <a:endParaRPr lang="en-US" sz="3600" dirty="0"/>
          </a:p>
        </p:txBody>
      </p:sp>
      <p:sp>
        <p:nvSpPr>
          <p:cNvPr id="47" name="Text 24"/>
          <p:cNvSpPr/>
          <p:nvPr/>
        </p:nvSpPr>
        <p:spPr>
          <a:xfrm>
            <a:off x="16473959" y="11449050"/>
            <a:ext cx="4708055"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Rare event causes unpredictable magic.</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1EE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8454" y="0"/>
            <a:ext cx="23784120" cy="13716000"/>
          </a:xfrm>
          <a:prstGeom prst="rect">
            <a:avLst/>
          </a:prstGeom>
        </p:spPr>
      </p:pic>
      <p:pic>
        <p:nvPicPr>
          <p:cNvPr id="3" name="Image 1" descr="preencoded.png">    </p:cNvPr>
          <p:cNvPicPr>
            <a:picLocks noChangeAspect="1"/>
          </p:cNvPicPr>
          <p:nvPr/>
        </p:nvPicPr>
        <p:blipFill>
          <a:blip r:embed="rId2"/>
          <a:stretch>
            <a:fillRect/>
          </a:stretch>
        </p:blipFill>
        <p:spPr>
          <a:xfrm>
            <a:off x="0" y="2295153"/>
            <a:ext cx="7773210" cy="11420847"/>
          </a:xfrm>
          <a:prstGeom prst="rect">
            <a:avLst/>
          </a:prstGeom>
        </p:spPr>
      </p:pic>
      <p:pic>
        <p:nvPicPr>
          <p:cNvPr id="4" name="Image 2" descr="preencoded.png">    </p:cNvPr>
          <p:cNvPicPr>
            <a:picLocks noChangeAspect="1"/>
          </p:cNvPicPr>
          <p:nvPr/>
        </p:nvPicPr>
        <p:blipFill>
          <a:blip r:embed="rId3"/>
          <a:stretch>
            <a:fillRect/>
          </a:stretch>
        </p:blipFill>
        <p:spPr>
          <a:xfrm>
            <a:off x="17734982" y="0"/>
            <a:ext cx="6652066" cy="6945312"/>
          </a:xfrm>
          <a:prstGeom prst="rect">
            <a:avLst/>
          </a:prstGeom>
        </p:spPr>
      </p:pic>
      <p:pic>
        <p:nvPicPr>
          <p:cNvPr id="5" name="Image 3" descr="preencoded.png">    </p:cNvPr>
          <p:cNvPicPr>
            <a:picLocks noChangeAspect="1"/>
          </p:cNvPicPr>
          <p:nvPr/>
        </p:nvPicPr>
        <p:blipFill>
          <a:blip r:embed="rId4"/>
          <a:stretch>
            <a:fillRect/>
          </a:stretch>
        </p:blipFill>
        <p:spPr>
          <a:xfrm>
            <a:off x="17321390" y="11953937"/>
            <a:ext cx="3398174" cy="1762063"/>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8" name="Image 5" descr="preencoded.png">    </p:cNvPr>
          <p:cNvPicPr>
            <a:picLocks noChangeAspect="1"/>
          </p:cNvPicPr>
          <p:nvPr/>
        </p:nvPicPr>
        <p:blipFill>
          <a:blip r:embed="rId6"/>
          <a:stretch>
            <a:fillRect/>
          </a:stretch>
        </p:blipFill>
        <p:spPr>
          <a:xfrm>
            <a:off x="16905813" y="0"/>
            <a:ext cx="6084060" cy="12268200"/>
          </a:xfrm>
          <a:prstGeom prst="rect">
            <a:avLst/>
          </a:prstGeom>
        </p:spPr>
      </p:pic>
      <p:pic>
        <p:nvPicPr>
          <p:cNvPr id="9" name="Image 6" descr="preencoded.png">    </p:cNvPr>
          <p:cNvPicPr>
            <a:picLocks noChangeAspect="1"/>
          </p:cNvPicPr>
          <p:nvPr/>
        </p:nvPicPr>
        <p:blipFill>
          <a:blip r:embed="rId7"/>
          <a:stretch>
            <a:fillRect/>
          </a:stretch>
        </p:blipFill>
        <p:spPr>
          <a:xfrm>
            <a:off x="10491511" y="1346200"/>
            <a:ext cx="6084060" cy="12369800"/>
          </a:xfrm>
          <a:prstGeom prst="rect">
            <a:avLst/>
          </a:prstGeom>
        </p:spPr>
      </p:pic>
      <p:sp>
        <p:nvSpPr>
          <p:cNvPr id="10" name="Text 1"/>
          <p:cNvSpPr/>
          <p:nvPr/>
        </p:nvSpPr>
        <p:spPr>
          <a:xfrm>
            <a:off x="1397175" y="1143000"/>
            <a:ext cx="10690503" cy="2002367"/>
          </a:xfrm>
          <a:prstGeom prst="rect">
            <a:avLst/>
          </a:prstGeom>
          <a:noFill/>
          <a:ln/>
        </p:spPr>
        <p:txBody>
          <a:bodyPr wrap="square" lIns="0" tIns="0" rIns="0" bIns="0" rtlCol="0" anchor="t"/>
          <a:lstStyle/>
          <a:p>
            <a:pPr algn="l"/>
            <a:r>
              <a:rPr lang="en-US" sz="8000" dirty="0">
                <a:solidFill>
                  <a:srgbClr val="0E0E0E">
                    <a:alpha val="100000"/>
                  </a:srgbClr>
                </a:solidFill>
                <a:latin typeface="Sigmar One Regular" pitchFamily="34" charset="0"/>
                <a:ea typeface="Sigmar One Regular" pitchFamily="34" charset="-122"/>
                <a:cs typeface="Sigmar One Regular" pitchFamily="34" charset="-120"/>
              </a:rPr>
              <a:t>Some Data</a:t>
            </a:r>
            <a:endParaRPr lang="en-US" sz="8000" dirty="0"/>
          </a:p>
        </p:txBody>
      </p:sp>
      <p:sp>
        <p:nvSpPr>
          <p:cNvPr id="11" name="Shape 2"/>
          <p:cNvSpPr/>
          <p:nvPr/>
        </p:nvSpPr>
        <p:spPr>
          <a:xfrm>
            <a:off x="1244756" y="5029200"/>
            <a:ext cx="8573572" cy="8318500"/>
          </a:xfrm>
          <a:prstGeom prst="rect">
            <a:avLst/>
          </a:prstGeom>
          <a:noFill/>
          <a:ln/>
        </p:spPr>
      </p:sp>
      <p:sp>
        <p:nvSpPr>
          <p:cNvPr id="12" name="Shape 3"/>
          <p:cNvSpPr/>
          <p:nvPr/>
        </p:nvSpPr>
        <p:spPr>
          <a:xfrm>
            <a:off x="1244756" y="5029200"/>
            <a:ext cx="8573572" cy="2819400"/>
          </a:xfrm>
          <a:prstGeom prst="rect">
            <a:avLst/>
          </a:prstGeom>
          <a:noFill/>
          <a:ln/>
        </p:spPr>
      </p:sp>
      <p:sp>
        <p:nvSpPr>
          <p:cNvPr id="13" name="Shape 4"/>
          <p:cNvSpPr/>
          <p:nvPr/>
        </p:nvSpPr>
        <p:spPr>
          <a:xfrm>
            <a:off x="1244756" y="5607050"/>
            <a:ext cx="2476810" cy="1663700"/>
          </a:xfrm>
          <a:prstGeom prst="rect">
            <a:avLst/>
          </a:prstGeom>
          <a:noFill/>
          <a:ln/>
        </p:spPr>
      </p:sp>
      <p:sp>
        <p:nvSpPr>
          <p:cNvPr id="14" name="Text 5"/>
          <p:cNvSpPr/>
          <p:nvPr/>
        </p:nvSpPr>
        <p:spPr>
          <a:xfrm>
            <a:off x="1244756" y="5607050"/>
            <a:ext cx="2815519" cy="2002367"/>
          </a:xfrm>
          <a:prstGeom prst="rect">
            <a:avLst/>
          </a:prstGeom>
          <a:noFill/>
          <a:ln/>
        </p:spPr>
        <p:txBody>
          <a:bodyPr wrap="square" lIns="0" tIns="0" rIns="0" bIns="0" rtlCol="0" anchor="t"/>
          <a:lstStyle/>
          <a:p>
            <a:pPr algn="l"/>
            <a:r>
              <a:rPr lang="en-US" sz="8000" dirty="0">
                <a:solidFill>
                  <a:srgbClr val="272727">
                    <a:alpha val="100000"/>
                  </a:srgbClr>
                </a:solidFill>
                <a:latin typeface="Sigmar One Regular" pitchFamily="34" charset="0"/>
                <a:ea typeface="Sigmar One Regular" pitchFamily="34" charset="-122"/>
                <a:cs typeface="Sigmar One Regular" pitchFamily="34" charset="-120"/>
              </a:rPr>
              <a:t>75%</a:t>
            </a:r>
            <a:endParaRPr lang="en-US" sz="8000" dirty="0"/>
          </a:p>
        </p:txBody>
      </p:sp>
      <p:sp>
        <p:nvSpPr>
          <p:cNvPr id="15" name="Shape 6"/>
          <p:cNvSpPr/>
          <p:nvPr/>
        </p:nvSpPr>
        <p:spPr>
          <a:xfrm>
            <a:off x="3924791" y="5029200"/>
            <a:ext cx="5893537" cy="2819400"/>
          </a:xfrm>
          <a:prstGeom prst="rect">
            <a:avLst/>
          </a:prstGeom>
          <a:noFill/>
          <a:ln/>
        </p:spPr>
      </p:sp>
      <p:sp>
        <p:nvSpPr>
          <p:cNvPr id="16" name="Text 7"/>
          <p:cNvSpPr/>
          <p:nvPr/>
        </p:nvSpPr>
        <p:spPr>
          <a:xfrm>
            <a:off x="3924791" y="5029200"/>
            <a:ext cx="6045956" cy="1651000"/>
          </a:xfrm>
          <a:prstGeom prst="rect">
            <a:avLst/>
          </a:prstGeom>
          <a:noFill/>
          <a:ln/>
        </p:spPr>
        <p:txBody>
          <a:bodyPr wrap="square" lIns="0" tIns="0" rIns="0" bIns="0" rtlCol="0" anchor="t"/>
          <a:lstStyle/>
          <a:p>
            <a:pPr algn="l"/>
            <a:r>
              <a:rPr lang="en-US" sz="3600" dirty="0">
                <a:solidFill>
                  <a:srgbClr val="0E0E0E">
                    <a:alpha val="100000"/>
                  </a:srgbClr>
                </a:solidFill>
                <a:latin typeface="Sigmar One Regular" pitchFamily="34" charset="0"/>
                <a:ea typeface="Sigmar One Regular" pitchFamily="34" charset="-122"/>
                <a:cs typeface="Sigmar One Regular" pitchFamily="34" charset="-120"/>
              </a:rPr>
              <a:t>Enchanted Creatures</a:t>
            </a:r>
            <a:endParaRPr lang="en-US" sz="3600" dirty="0"/>
          </a:p>
        </p:txBody>
      </p:sp>
      <p:sp>
        <p:nvSpPr>
          <p:cNvPr id="17" name="Text 8"/>
          <p:cNvSpPr/>
          <p:nvPr/>
        </p:nvSpPr>
        <p:spPr>
          <a:xfrm>
            <a:off x="3924791" y="6629400"/>
            <a:ext cx="6029020"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possess the ability to cast spells.</a:t>
            </a:r>
            <a:endParaRPr lang="en-US" sz="3200" dirty="0"/>
          </a:p>
        </p:txBody>
      </p:sp>
      <p:sp>
        <p:nvSpPr>
          <p:cNvPr id="18" name="Shape 9"/>
          <p:cNvSpPr/>
          <p:nvPr/>
        </p:nvSpPr>
        <p:spPr>
          <a:xfrm>
            <a:off x="1244756" y="8458200"/>
            <a:ext cx="8573572" cy="2209800"/>
          </a:xfrm>
          <a:prstGeom prst="rect">
            <a:avLst/>
          </a:prstGeom>
          <a:noFill/>
          <a:ln/>
        </p:spPr>
      </p:sp>
      <p:sp>
        <p:nvSpPr>
          <p:cNvPr id="19" name="Shape 10"/>
          <p:cNvSpPr/>
          <p:nvPr/>
        </p:nvSpPr>
        <p:spPr>
          <a:xfrm>
            <a:off x="1244756" y="8731250"/>
            <a:ext cx="2743543" cy="1663700"/>
          </a:xfrm>
          <a:prstGeom prst="rect">
            <a:avLst/>
          </a:prstGeom>
          <a:noFill/>
          <a:ln/>
        </p:spPr>
      </p:sp>
      <p:sp>
        <p:nvSpPr>
          <p:cNvPr id="20" name="Text 11"/>
          <p:cNvSpPr/>
          <p:nvPr/>
        </p:nvSpPr>
        <p:spPr>
          <a:xfrm>
            <a:off x="1244756" y="8731250"/>
            <a:ext cx="3082252" cy="2002367"/>
          </a:xfrm>
          <a:prstGeom prst="rect">
            <a:avLst/>
          </a:prstGeom>
          <a:noFill/>
          <a:ln/>
        </p:spPr>
        <p:txBody>
          <a:bodyPr wrap="square" lIns="0" tIns="0" rIns="0" bIns="0" rtlCol="0" anchor="t"/>
          <a:lstStyle/>
          <a:p>
            <a:pPr algn="l"/>
            <a:r>
              <a:rPr lang="en-US" sz="8000" dirty="0">
                <a:solidFill>
                  <a:srgbClr val="272727">
                    <a:alpha val="100000"/>
                  </a:srgbClr>
                </a:solidFill>
                <a:latin typeface="Sigmar One Regular" pitchFamily="34" charset="0"/>
                <a:ea typeface="Sigmar One Regular" pitchFamily="34" charset="-122"/>
                <a:cs typeface="Sigmar One Regular" pitchFamily="34" charset="-120"/>
              </a:rPr>
              <a:t>60%</a:t>
            </a:r>
            <a:endParaRPr lang="en-US" sz="8000" dirty="0"/>
          </a:p>
        </p:txBody>
      </p:sp>
      <p:sp>
        <p:nvSpPr>
          <p:cNvPr id="21" name="Shape 12"/>
          <p:cNvSpPr/>
          <p:nvPr/>
        </p:nvSpPr>
        <p:spPr>
          <a:xfrm>
            <a:off x="4191524" y="8458200"/>
            <a:ext cx="5626803" cy="2209800"/>
          </a:xfrm>
          <a:prstGeom prst="rect">
            <a:avLst/>
          </a:prstGeom>
          <a:noFill/>
          <a:ln/>
        </p:spPr>
      </p:sp>
      <p:sp>
        <p:nvSpPr>
          <p:cNvPr id="22" name="Text 13"/>
          <p:cNvSpPr/>
          <p:nvPr/>
        </p:nvSpPr>
        <p:spPr>
          <a:xfrm>
            <a:off x="4191524" y="8458200"/>
            <a:ext cx="5779222" cy="1651000"/>
          </a:xfrm>
          <a:prstGeom prst="rect">
            <a:avLst/>
          </a:prstGeom>
          <a:noFill/>
          <a:ln/>
        </p:spPr>
        <p:txBody>
          <a:bodyPr wrap="square" lIns="0" tIns="0" rIns="0" bIns="0" rtlCol="0" anchor="t"/>
          <a:lstStyle/>
          <a:p>
            <a:pPr algn="l"/>
            <a:r>
              <a:rPr lang="en-US" sz="3600" dirty="0">
                <a:solidFill>
                  <a:srgbClr val="0E0E0E">
                    <a:alpha val="100000"/>
                  </a:srgbClr>
                </a:solidFill>
                <a:latin typeface="Sigmar One Regular" pitchFamily="34" charset="0"/>
                <a:ea typeface="Sigmar One Regular" pitchFamily="34" charset="-122"/>
                <a:cs typeface="Sigmar One Regular" pitchFamily="34" charset="-120"/>
              </a:rPr>
              <a:t>Magic-Wielding Individuals</a:t>
            </a:r>
            <a:endParaRPr lang="en-US" sz="3600" dirty="0"/>
          </a:p>
        </p:txBody>
      </p:sp>
      <p:sp>
        <p:nvSpPr>
          <p:cNvPr id="23" name="Text 14"/>
          <p:cNvSpPr/>
          <p:nvPr/>
        </p:nvSpPr>
        <p:spPr>
          <a:xfrm>
            <a:off x="4191524" y="10058400"/>
            <a:ext cx="5762287"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practice the art of illusions.</a:t>
            </a:r>
            <a:endParaRPr lang="en-US" sz="3200" dirty="0"/>
          </a:p>
        </p:txBody>
      </p:sp>
      <p:sp>
        <p:nvSpPr>
          <p:cNvPr id="24" name="Shape 15"/>
          <p:cNvSpPr/>
          <p:nvPr/>
        </p:nvSpPr>
        <p:spPr>
          <a:xfrm>
            <a:off x="1244756" y="11277600"/>
            <a:ext cx="8573572" cy="2070100"/>
          </a:xfrm>
          <a:prstGeom prst="rect">
            <a:avLst/>
          </a:prstGeom>
          <a:noFill/>
          <a:ln/>
        </p:spPr>
      </p:sp>
      <p:sp>
        <p:nvSpPr>
          <p:cNvPr id="25" name="Shape 16"/>
          <p:cNvSpPr/>
          <p:nvPr/>
        </p:nvSpPr>
        <p:spPr>
          <a:xfrm>
            <a:off x="1244756" y="11480800"/>
            <a:ext cx="2743543" cy="1663700"/>
          </a:xfrm>
          <a:prstGeom prst="rect">
            <a:avLst/>
          </a:prstGeom>
          <a:noFill/>
          <a:ln/>
        </p:spPr>
      </p:sp>
      <p:sp>
        <p:nvSpPr>
          <p:cNvPr id="26" name="Text 17"/>
          <p:cNvSpPr/>
          <p:nvPr/>
        </p:nvSpPr>
        <p:spPr>
          <a:xfrm>
            <a:off x="1244756" y="11480800"/>
            <a:ext cx="3082252" cy="2002367"/>
          </a:xfrm>
          <a:prstGeom prst="rect">
            <a:avLst/>
          </a:prstGeom>
          <a:noFill/>
          <a:ln/>
        </p:spPr>
        <p:txBody>
          <a:bodyPr wrap="square" lIns="0" tIns="0" rIns="0" bIns="0" rtlCol="0" anchor="t"/>
          <a:lstStyle/>
          <a:p>
            <a:pPr algn="l"/>
            <a:r>
              <a:rPr lang="en-US" sz="8000" dirty="0">
                <a:solidFill>
                  <a:srgbClr val="272727">
                    <a:alpha val="100000"/>
                  </a:srgbClr>
                </a:solidFill>
                <a:latin typeface="Sigmar One Regular" pitchFamily="34" charset="0"/>
                <a:ea typeface="Sigmar One Regular" pitchFamily="34" charset="-122"/>
                <a:cs typeface="Sigmar One Regular" pitchFamily="34" charset="-120"/>
              </a:rPr>
              <a:t>90%</a:t>
            </a:r>
            <a:endParaRPr lang="en-US" sz="8000" dirty="0"/>
          </a:p>
        </p:txBody>
      </p:sp>
      <p:sp>
        <p:nvSpPr>
          <p:cNvPr id="27" name="Shape 18"/>
          <p:cNvSpPr/>
          <p:nvPr/>
        </p:nvSpPr>
        <p:spPr>
          <a:xfrm>
            <a:off x="4191524" y="11277600"/>
            <a:ext cx="5626803" cy="2070100"/>
          </a:xfrm>
          <a:prstGeom prst="rect">
            <a:avLst/>
          </a:prstGeom>
          <a:noFill/>
          <a:ln/>
        </p:spPr>
      </p:sp>
      <p:sp>
        <p:nvSpPr>
          <p:cNvPr id="28" name="Text 19"/>
          <p:cNvSpPr/>
          <p:nvPr/>
        </p:nvSpPr>
        <p:spPr>
          <a:xfrm>
            <a:off x="4191524" y="11277600"/>
            <a:ext cx="5779222" cy="901700"/>
          </a:xfrm>
          <a:prstGeom prst="rect">
            <a:avLst/>
          </a:prstGeom>
          <a:noFill/>
          <a:ln/>
        </p:spPr>
        <p:txBody>
          <a:bodyPr wrap="square" lIns="0" tIns="0" rIns="0" bIns="0" rtlCol="0" anchor="t"/>
          <a:lstStyle/>
          <a:p>
            <a:pPr algn="l"/>
            <a:r>
              <a:rPr lang="en-US" sz="3600" dirty="0">
                <a:solidFill>
                  <a:srgbClr val="0E0E0E">
                    <a:alpha val="100000"/>
                  </a:srgbClr>
                </a:solidFill>
                <a:latin typeface="Sigmar One Regular" pitchFamily="34" charset="0"/>
                <a:ea typeface="Sigmar One Regular" pitchFamily="34" charset="-122"/>
                <a:cs typeface="Sigmar One Regular" pitchFamily="34" charset="-120"/>
              </a:rPr>
              <a:t>Spells Cast</a:t>
            </a:r>
            <a:endParaRPr lang="en-US" sz="3600" dirty="0"/>
          </a:p>
        </p:txBody>
      </p:sp>
      <p:sp>
        <p:nvSpPr>
          <p:cNvPr id="29" name="Text 20"/>
          <p:cNvSpPr/>
          <p:nvPr/>
        </p:nvSpPr>
        <p:spPr>
          <a:xfrm>
            <a:off x="4191524" y="12128500"/>
            <a:ext cx="5762287"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are dark magic, foretelling danger.</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1EEE9"/>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DBCABB">
              <a:alpha val="100000"/>
            </a:srgbClr>
          </a:solidFill>
          <a:ln/>
        </p:spPr>
      </p:sp>
      <p:pic>
        <p:nvPicPr>
          <p:cNvPr id="3" name="Image 0" descr="preencoded.png">    </p:cNvPr>
          <p:cNvPicPr>
            <a:picLocks noChangeAspect="1"/>
          </p:cNvPicPr>
          <p:nvPr/>
        </p:nvPicPr>
        <p:blipFill>
          <a:blip r:embed="rId1"/>
          <a:stretch>
            <a:fillRect/>
          </a:stretch>
        </p:blipFill>
        <p:spPr>
          <a:xfrm>
            <a:off x="203225" y="0"/>
            <a:ext cx="24183823" cy="13716000"/>
          </a:xfrm>
          <a:prstGeom prst="rect">
            <a:avLst/>
          </a:prstGeom>
        </p:spPr>
      </p:pic>
      <p:pic>
        <p:nvPicPr>
          <p:cNvPr id="4" name="Image 1" descr="preencoded.png">    </p:cNvPr>
          <p:cNvPicPr>
            <a:picLocks noChangeAspect="1"/>
          </p:cNvPicPr>
          <p:nvPr/>
        </p:nvPicPr>
        <p:blipFill>
          <a:blip r:embed="rId2"/>
          <a:stretch>
            <a:fillRect/>
          </a:stretch>
        </p:blipFill>
        <p:spPr>
          <a:xfrm>
            <a:off x="9297562" y="6985000"/>
            <a:ext cx="15089486" cy="6731000"/>
          </a:xfrm>
          <a:prstGeom prst="rect">
            <a:avLst/>
          </a:prstGeom>
        </p:spPr>
      </p:pic>
      <p:pic>
        <p:nvPicPr>
          <p:cNvPr id="5" name="Image 2" descr="preencoded.png">    </p:cNvPr>
          <p:cNvPicPr>
            <a:picLocks noChangeAspect="1"/>
          </p:cNvPicPr>
          <p:nvPr/>
        </p:nvPicPr>
        <p:blipFill>
          <a:blip r:embed="rId3"/>
          <a:stretch>
            <a:fillRect/>
          </a:stretch>
        </p:blipFill>
        <p:spPr>
          <a:xfrm>
            <a:off x="0" y="762000"/>
            <a:ext cx="2997575" cy="3352800"/>
          </a:xfrm>
          <a:prstGeom prst="rect">
            <a:avLst/>
          </a:prstGeom>
        </p:spPr>
      </p:pic>
      <p:pic>
        <p:nvPicPr>
          <p:cNvPr id="6" name="Image 3" descr="preencoded.png">    </p:cNvPr>
          <p:cNvPicPr>
            <a:picLocks noChangeAspect="1"/>
          </p:cNvPicPr>
          <p:nvPr/>
        </p:nvPicPr>
        <p:blipFill>
          <a:blip r:embed="rId4"/>
          <a:stretch>
            <a:fillRect/>
          </a:stretch>
        </p:blipFill>
        <p:spPr>
          <a:xfrm>
            <a:off x="10936067" y="0"/>
            <a:ext cx="5588698" cy="1270000"/>
          </a:xfrm>
          <a:prstGeom prst="rect">
            <a:avLst/>
          </a:prstGeom>
        </p:spPr>
      </p:pic>
      <p:sp>
        <p:nvSpPr>
          <p:cNvPr id="7" name="Shape 1"/>
          <p:cNvSpPr/>
          <p:nvPr/>
        </p:nvSpPr>
        <p:spPr>
          <a:xfrm>
            <a:off x="23370921" y="10515600"/>
            <a:ext cx="1016127" cy="3200400"/>
          </a:xfrm>
          <a:prstGeom prst="rect">
            <a:avLst/>
          </a:prstGeom>
          <a:noFill/>
          <a:ln/>
        </p:spPr>
      </p:sp>
      <p:pic>
        <p:nvPicPr>
          <p:cNvPr id="8"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9" name="Shape 2"/>
          <p:cNvSpPr/>
          <p:nvPr/>
        </p:nvSpPr>
        <p:spPr>
          <a:xfrm>
            <a:off x="4318540" y="2844800"/>
            <a:ext cx="15762670" cy="8039100"/>
          </a:xfrm>
          <a:prstGeom prst="rect">
            <a:avLst/>
          </a:prstGeom>
          <a:noFill/>
          <a:ln/>
        </p:spPr>
      </p:sp>
      <p:sp>
        <p:nvSpPr>
          <p:cNvPr id="10" name="Shape 3"/>
          <p:cNvSpPr/>
          <p:nvPr/>
        </p:nvSpPr>
        <p:spPr>
          <a:xfrm>
            <a:off x="4318540" y="2844800"/>
            <a:ext cx="15762670" cy="6413500"/>
          </a:xfrm>
          <a:prstGeom prst="rect">
            <a:avLst/>
          </a:prstGeom>
          <a:noFill/>
          <a:ln/>
        </p:spPr>
      </p:sp>
      <p:sp>
        <p:nvSpPr>
          <p:cNvPr id="11" name="Text 4"/>
          <p:cNvSpPr/>
          <p:nvPr/>
        </p:nvSpPr>
        <p:spPr>
          <a:xfrm>
            <a:off x="5175897" y="2844800"/>
            <a:ext cx="14047956" cy="6007100"/>
          </a:xfrm>
          <a:prstGeom prst="rect">
            <a:avLst/>
          </a:prstGeom>
          <a:noFill/>
          <a:ln/>
        </p:spPr>
        <p:txBody>
          <a:bodyPr wrap="square" lIns="0" tIns="0" rIns="0" bIns="0" rtlCol="0" anchor="t"/>
          <a:lstStyle/>
          <a:p>
            <a:pPr algn="ctr"/>
            <a:r>
              <a:rPr lang="en-US" sz="24000" dirty="0">
                <a:solidFill>
                  <a:srgbClr val="272727">
                    <a:alpha val="100000"/>
                  </a:srgbClr>
                </a:solidFill>
                <a:latin typeface="Sigmar One Regular" pitchFamily="34" charset="0"/>
                <a:ea typeface="Sigmar One Regular" pitchFamily="34" charset="-122"/>
                <a:cs typeface="Sigmar One Regular" pitchFamily="34" charset="-120"/>
              </a:rPr>
              <a:t>234,567</a:t>
            </a:r>
            <a:endParaRPr lang="en-US" sz="24000" dirty="0"/>
          </a:p>
        </p:txBody>
      </p:sp>
      <p:sp>
        <p:nvSpPr>
          <p:cNvPr id="12" name="Text 5"/>
          <p:cNvSpPr/>
          <p:nvPr/>
        </p:nvSpPr>
        <p:spPr>
          <a:xfrm>
            <a:off x="4183056" y="8039100"/>
            <a:ext cx="16033637" cy="1490133"/>
          </a:xfrm>
          <a:prstGeom prst="rect">
            <a:avLst/>
          </a:prstGeom>
          <a:noFill/>
          <a:ln/>
        </p:spPr>
        <p:txBody>
          <a:bodyPr wrap="square" lIns="0" tIns="0" rIns="0" bIns="0" rtlCol="0" anchor="t"/>
          <a:lstStyle/>
          <a:p>
            <a:pPr algn="ctr"/>
            <a:r>
              <a:rPr lang="en-US" sz="6400" spc="256" kern="0" dirty="0">
                <a:solidFill>
                  <a:srgbClr val="0E0E0E">
                    <a:alpha val="100000"/>
                  </a:srgbClr>
                </a:solidFill>
                <a:latin typeface="Poppins SemiBold" pitchFamily="34" charset="0"/>
                <a:ea typeface="Poppins SemiBold" pitchFamily="34" charset="-122"/>
                <a:cs typeface="Poppins SemiBold" pitchFamily="34" charset="-120"/>
              </a:rPr>
              <a:t>UNICORN SIGHTINGS</a:t>
            </a:r>
            <a:endParaRPr lang="en-US" sz="6400" dirty="0"/>
          </a:p>
        </p:txBody>
      </p:sp>
      <p:sp>
        <p:nvSpPr>
          <p:cNvPr id="13" name="Text 6"/>
          <p:cNvSpPr/>
          <p:nvPr/>
        </p:nvSpPr>
        <p:spPr>
          <a:xfrm>
            <a:off x="7496054" y="9664700"/>
            <a:ext cx="9407642"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tally of the number of unicorns spotted in the fantasy realm.</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1EEE9"/>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D9D9D9">
              <a:alpha val="100000"/>
            </a:srgbClr>
          </a:solidFill>
          <a:ln/>
        </p:spPr>
      </p:sp>
      <p:pic>
        <p:nvPicPr>
          <p:cNvPr id="3" name="Image 0" descr="preencoded.png">    </p:cNvPr>
          <p:cNvPicPr>
            <a:picLocks noChangeAspect="1"/>
          </p:cNvPicPr>
          <p:nvPr/>
        </p:nvPicPr>
        <p:blipFill>
          <a:blip r:embed="rId1"/>
          <a:stretch>
            <a:fillRect/>
          </a:stretch>
        </p:blipFill>
        <p:spPr>
          <a:xfrm>
            <a:off x="14140179" y="0"/>
            <a:ext cx="10246869" cy="13716000"/>
          </a:xfrm>
          <a:prstGeom prst="rect">
            <a:avLst/>
          </a:prstGeom>
        </p:spPr>
      </p:pic>
      <p:pic>
        <p:nvPicPr>
          <p:cNvPr id="4" name="Image 1" descr="preencoded.png">    </p:cNvPr>
          <p:cNvPicPr>
            <a:picLocks noChangeAspect="1"/>
          </p:cNvPicPr>
          <p:nvPr/>
        </p:nvPicPr>
        <p:blipFill>
          <a:blip r:embed="rId2"/>
          <a:stretch>
            <a:fillRect/>
          </a:stretch>
        </p:blipFill>
        <p:spPr>
          <a:xfrm>
            <a:off x="0" y="4518968"/>
            <a:ext cx="4866655" cy="9115549"/>
          </a:xfrm>
          <a:prstGeom prst="rect">
            <a:avLst/>
          </a:prstGeom>
        </p:spPr>
      </p:pic>
      <p:pic>
        <p:nvPicPr>
          <p:cNvPr id="5" name="Image 2" descr="preencoded.png">    </p:cNvPr>
          <p:cNvPicPr>
            <a:picLocks noChangeAspect="1"/>
          </p:cNvPicPr>
          <p:nvPr/>
        </p:nvPicPr>
        <p:blipFill>
          <a:blip r:embed="rId3"/>
          <a:stretch>
            <a:fillRect/>
          </a:stretch>
        </p:blipFill>
        <p:spPr>
          <a:xfrm>
            <a:off x="9300111" y="0"/>
            <a:ext cx="3027273" cy="1816174"/>
          </a:xfrm>
          <a:prstGeom prst="rect">
            <a:avLst/>
          </a:prstGeom>
        </p:spPr>
      </p:pic>
      <p:pic>
        <p:nvPicPr>
          <p:cNvPr id="6" name="Image 3" descr="preencoded.png">    </p:cNvPr>
          <p:cNvPicPr>
            <a:picLocks noChangeAspect="1"/>
          </p:cNvPicPr>
          <p:nvPr/>
        </p:nvPicPr>
        <p:blipFill>
          <a:blip r:embed="rId4"/>
          <a:stretch>
            <a:fillRect/>
          </a:stretch>
        </p:blipFill>
        <p:spPr>
          <a:xfrm>
            <a:off x="661442" y="174823"/>
            <a:ext cx="11509779" cy="13541177"/>
          </a:xfrm>
          <a:prstGeom prst="rect">
            <a:avLst/>
          </a:prstGeom>
        </p:spPr>
      </p:pic>
      <p:pic>
        <p:nvPicPr>
          <p:cNvPr id="7" name="Image 4" descr="preencoded.png">    </p:cNvPr>
          <p:cNvPicPr>
            <a:picLocks noChangeAspect="1"/>
          </p:cNvPicPr>
          <p:nvPr/>
        </p:nvPicPr>
        <p:blipFill>
          <a:blip r:embed="rId5"/>
          <a:stretch>
            <a:fillRect/>
          </a:stretch>
        </p:blipFill>
        <p:spPr>
          <a:xfrm>
            <a:off x="16990246" y="2723480"/>
            <a:ext cx="7396802" cy="10992520"/>
          </a:xfrm>
          <a:prstGeom prst="rect">
            <a:avLst/>
          </a:prstGeom>
        </p:spPr>
      </p:pic>
      <p:sp>
        <p:nvSpPr>
          <p:cNvPr id="8" name="Shape 1"/>
          <p:cNvSpPr/>
          <p:nvPr/>
        </p:nvSpPr>
        <p:spPr>
          <a:xfrm>
            <a:off x="23370921" y="10515600"/>
            <a:ext cx="1016127" cy="3200400"/>
          </a:xfrm>
          <a:prstGeom prst="rect">
            <a:avLst/>
          </a:prstGeom>
          <a:noFill/>
          <a:ln/>
        </p:spPr>
      </p:sp>
      <p:pic>
        <p:nvPicPr>
          <p:cNvPr id="9"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10" name="Shape 2"/>
          <p:cNvSpPr/>
          <p:nvPr/>
        </p:nvSpPr>
        <p:spPr>
          <a:xfrm>
            <a:off x="3391324" y="3263900"/>
            <a:ext cx="7874984" cy="3276600"/>
          </a:xfrm>
          <a:prstGeom prst="rect">
            <a:avLst/>
          </a:prstGeom>
          <a:noFill/>
          <a:ln/>
        </p:spPr>
      </p:sp>
      <p:sp>
        <p:nvSpPr>
          <p:cNvPr id="11" name="Shape 3"/>
          <p:cNvSpPr/>
          <p:nvPr/>
        </p:nvSpPr>
        <p:spPr>
          <a:xfrm>
            <a:off x="3003925" y="3263900"/>
            <a:ext cx="8649781" cy="2667000"/>
          </a:xfrm>
          <a:prstGeom prst="rect">
            <a:avLst/>
          </a:prstGeom>
          <a:noFill/>
          <a:ln/>
        </p:spPr>
      </p:sp>
      <p:sp>
        <p:nvSpPr>
          <p:cNvPr id="12" name="Text 4"/>
          <p:cNvSpPr/>
          <p:nvPr/>
        </p:nvSpPr>
        <p:spPr>
          <a:xfrm>
            <a:off x="3003925" y="3263900"/>
            <a:ext cx="9191715" cy="3208867"/>
          </a:xfrm>
          <a:prstGeom prst="rect">
            <a:avLst/>
          </a:prstGeom>
          <a:noFill/>
          <a:ln/>
        </p:spPr>
        <p:txBody>
          <a:bodyPr wrap="square" lIns="0" tIns="0" rIns="0" bIns="0" rtlCol="0" anchor="t"/>
          <a:lstStyle/>
          <a:p>
            <a:pPr algn="l"/>
            <a:r>
              <a:rPr lang="en-US" sz="12800" dirty="0">
                <a:solidFill>
                  <a:srgbClr val="272727">
                    <a:alpha val="100000"/>
                  </a:srgbClr>
                </a:solidFill>
                <a:latin typeface="Sigmar One Regular" pitchFamily="34" charset="0"/>
                <a:ea typeface="Sigmar One Regular" pitchFamily="34" charset="-122"/>
                <a:cs typeface="Sigmar One Regular" pitchFamily="34" charset="-120"/>
              </a:rPr>
              <a:t>233 Coins</a:t>
            </a:r>
            <a:endParaRPr lang="en-US" sz="12800" dirty="0"/>
          </a:p>
        </p:txBody>
      </p:sp>
      <p:sp>
        <p:nvSpPr>
          <p:cNvPr id="13" name="Shape 5"/>
          <p:cNvSpPr/>
          <p:nvPr/>
        </p:nvSpPr>
        <p:spPr>
          <a:xfrm>
            <a:off x="3391324" y="5930900"/>
            <a:ext cx="7874984" cy="609600"/>
          </a:xfrm>
          <a:prstGeom prst="rect">
            <a:avLst/>
          </a:prstGeom>
          <a:noFill/>
          <a:ln/>
        </p:spPr>
      </p:sp>
      <p:sp>
        <p:nvSpPr>
          <p:cNvPr id="14" name="Text 6"/>
          <p:cNvSpPr/>
          <p:nvPr/>
        </p:nvSpPr>
        <p:spPr>
          <a:xfrm>
            <a:off x="3323582" y="59309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Treasure Found</a:t>
            </a:r>
            <a:endParaRPr lang="en-US" sz="3200" dirty="0"/>
          </a:p>
        </p:txBody>
      </p:sp>
      <p:sp>
        <p:nvSpPr>
          <p:cNvPr id="15" name="Shape 7"/>
          <p:cNvSpPr/>
          <p:nvPr/>
        </p:nvSpPr>
        <p:spPr>
          <a:xfrm>
            <a:off x="3391324" y="6985000"/>
            <a:ext cx="7874984" cy="3276600"/>
          </a:xfrm>
          <a:prstGeom prst="rect">
            <a:avLst/>
          </a:prstGeom>
          <a:noFill/>
          <a:ln/>
        </p:spPr>
      </p:sp>
      <p:sp>
        <p:nvSpPr>
          <p:cNvPr id="16" name="Shape 8"/>
          <p:cNvSpPr/>
          <p:nvPr/>
        </p:nvSpPr>
        <p:spPr>
          <a:xfrm>
            <a:off x="2330741" y="6985000"/>
            <a:ext cx="9996149" cy="2667000"/>
          </a:xfrm>
          <a:prstGeom prst="rect">
            <a:avLst/>
          </a:prstGeom>
          <a:noFill/>
          <a:ln/>
        </p:spPr>
      </p:sp>
      <p:sp>
        <p:nvSpPr>
          <p:cNvPr id="17" name="Text 9"/>
          <p:cNvSpPr/>
          <p:nvPr/>
        </p:nvSpPr>
        <p:spPr>
          <a:xfrm>
            <a:off x="2330741" y="6985000"/>
            <a:ext cx="10538084" cy="3208867"/>
          </a:xfrm>
          <a:prstGeom prst="rect">
            <a:avLst/>
          </a:prstGeom>
          <a:noFill/>
          <a:ln/>
        </p:spPr>
        <p:txBody>
          <a:bodyPr wrap="square" lIns="0" tIns="0" rIns="0" bIns="0" rtlCol="0" anchor="t"/>
          <a:lstStyle/>
          <a:p>
            <a:pPr algn="l"/>
            <a:r>
              <a:rPr lang="en-US" sz="12800" dirty="0">
                <a:solidFill>
                  <a:srgbClr val="272727">
                    <a:alpha val="100000"/>
                  </a:srgbClr>
                </a:solidFill>
                <a:latin typeface="Sigmar One Regular" pitchFamily="34" charset="0"/>
                <a:ea typeface="Sigmar One Regular" pitchFamily="34" charset="-122"/>
                <a:cs typeface="Sigmar One Regular" pitchFamily="34" charset="-120"/>
              </a:rPr>
              <a:t>456 Hours</a:t>
            </a:r>
            <a:endParaRPr lang="en-US" sz="12800" dirty="0"/>
          </a:p>
        </p:txBody>
      </p:sp>
      <p:sp>
        <p:nvSpPr>
          <p:cNvPr id="18" name="Shape 10"/>
          <p:cNvSpPr/>
          <p:nvPr/>
        </p:nvSpPr>
        <p:spPr>
          <a:xfrm>
            <a:off x="3391324" y="9652000"/>
            <a:ext cx="7874984" cy="609600"/>
          </a:xfrm>
          <a:prstGeom prst="rect">
            <a:avLst/>
          </a:prstGeom>
          <a:noFill/>
          <a:ln/>
        </p:spPr>
      </p:sp>
      <p:sp>
        <p:nvSpPr>
          <p:cNvPr id="19" name="Text 11"/>
          <p:cNvSpPr/>
          <p:nvPr/>
        </p:nvSpPr>
        <p:spPr>
          <a:xfrm>
            <a:off x="3323582" y="96520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Duration of Spell Casting</a:t>
            </a:r>
            <a:endParaRPr lang="en-US" sz="3200" dirty="0"/>
          </a:p>
        </p:txBody>
      </p:sp>
      <p:sp>
        <p:nvSpPr>
          <p:cNvPr id="20" name="Shape 12"/>
          <p:cNvSpPr/>
          <p:nvPr/>
        </p:nvSpPr>
        <p:spPr>
          <a:xfrm>
            <a:off x="13552594" y="3263900"/>
            <a:ext cx="7874984" cy="3276600"/>
          </a:xfrm>
          <a:prstGeom prst="rect">
            <a:avLst/>
          </a:prstGeom>
          <a:noFill/>
          <a:ln/>
        </p:spPr>
      </p:sp>
      <p:sp>
        <p:nvSpPr>
          <p:cNvPr id="21" name="Shape 13"/>
          <p:cNvSpPr/>
          <p:nvPr/>
        </p:nvSpPr>
        <p:spPr>
          <a:xfrm>
            <a:off x="15394324" y="3263900"/>
            <a:ext cx="4191524" cy="2667000"/>
          </a:xfrm>
          <a:prstGeom prst="rect">
            <a:avLst/>
          </a:prstGeom>
          <a:noFill/>
          <a:ln/>
        </p:spPr>
      </p:sp>
      <p:sp>
        <p:nvSpPr>
          <p:cNvPr id="22" name="Text 14"/>
          <p:cNvSpPr/>
          <p:nvPr/>
        </p:nvSpPr>
        <p:spPr>
          <a:xfrm>
            <a:off x="15394324" y="3263900"/>
            <a:ext cx="4733458" cy="3208867"/>
          </a:xfrm>
          <a:prstGeom prst="rect">
            <a:avLst/>
          </a:prstGeom>
          <a:noFill/>
          <a:ln/>
        </p:spPr>
        <p:txBody>
          <a:bodyPr wrap="square" lIns="0" tIns="0" rIns="0" bIns="0" rtlCol="0" anchor="t"/>
          <a:lstStyle/>
          <a:p>
            <a:pPr algn="l"/>
            <a:r>
              <a:rPr lang="en-US" sz="12800" dirty="0">
                <a:solidFill>
                  <a:srgbClr val="272727">
                    <a:alpha val="100000"/>
                  </a:srgbClr>
                </a:solidFill>
                <a:latin typeface="Sigmar One Regular" pitchFamily="34" charset="0"/>
                <a:ea typeface="Sigmar One Regular" pitchFamily="34" charset="-122"/>
                <a:cs typeface="Sigmar One Regular" pitchFamily="34" charset="-120"/>
              </a:rPr>
              <a:t>85%</a:t>
            </a:r>
            <a:endParaRPr lang="en-US" sz="12800" dirty="0"/>
          </a:p>
        </p:txBody>
      </p:sp>
      <p:sp>
        <p:nvSpPr>
          <p:cNvPr id="23" name="Shape 15"/>
          <p:cNvSpPr/>
          <p:nvPr/>
        </p:nvSpPr>
        <p:spPr>
          <a:xfrm>
            <a:off x="13552594" y="5930900"/>
            <a:ext cx="7874984" cy="609600"/>
          </a:xfrm>
          <a:prstGeom prst="rect">
            <a:avLst/>
          </a:prstGeom>
          <a:noFill/>
          <a:ln/>
        </p:spPr>
      </p:sp>
      <p:sp>
        <p:nvSpPr>
          <p:cNvPr id="24" name="Text 16"/>
          <p:cNvSpPr/>
          <p:nvPr/>
        </p:nvSpPr>
        <p:spPr>
          <a:xfrm>
            <a:off x="13484852" y="59309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Wished Granted</a:t>
            </a:r>
            <a:endParaRPr lang="en-US" sz="3200" dirty="0"/>
          </a:p>
        </p:txBody>
      </p:sp>
      <p:sp>
        <p:nvSpPr>
          <p:cNvPr id="25" name="Shape 17"/>
          <p:cNvSpPr/>
          <p:nvPr/>
        </p:nvSpPr>
        <p:spPr>
          <a:xfrm>
            <a:off x="13552594" y="6985000"/>
            <a:ext cx="7874984" cy="3276600"/>
          </a:xfrm>
          <a:prstGeom prst="rect">
            <a:avLst/>
          </a:prstGeom>
          <a:noFill/>
          <a:ln/>
        </p:spPr>
      </p:sp>
      <p:sp>
        <p:nvSpPr>
          <p:cNvPr id="26" name="Shape 18"/>
          <p:cNvSpPr/>
          <p:nvPr/>
        </p:nvSpPr>
        <p:spPr>
          <a:xfrm>
            <a:off x="14409951" y="6985000"/>
            <a:ext cx="6160270" cy="2667000"/>
          </a:xfrm>
          <a:prstGeom prst="rect">
            <a:avLst/>
          </a:prstGeom>
          <a:noFill/>
          <a:ln/>
        </p:spPr>
      </p:sp>
      <p:sp>
        <p:nvSpPr>
          <p:cNvPr id="27" name="Text 19"/>
          <p:cNvSpPr/>
          <p:nvPr/>
        </p:nvSpPr>
        <p:spPr>
          <a:xfrm>
            <a:off x="14409951" y="6985000"/>
            <a:ext cx="6702204" cy="3208867"/>
          </a:xfrm>
          <a:prstGeom prst="rect">
            <a:avLst/>
          </a:prstGeom>
          <a:noFill/>
          <a:ln/>
        </p:spPr>
        <p:txBody>
          <a:bodyPr wrap="square" lIns="0" tIns="0" rIns="0" bIns="0" rtlCol="0" anchor="t"/>
          <a:lstStyle/>
          <a:p>
            <a:pPr algn="l"/>
            <a:r>
              <a:rPr lang="en-US" sz="12800" dirty="0">
                <a:solidFill>
                  <a:srgbClr val="272727">
                    <a:alpha val="100000"/>
                  </a:srgbClr>
                </a:solidFill>
                <a:latin typeface="Sigmar One Regular" pitchFamily="34" charset="0"/>
                <a:ea typeface="Sigmar One Regular" pitchFamily="34" charset="-122"/>
                <a:cs typeface="Sigmar One Regular" pitchFamily="34" charset="-120"/>
              </a:rPr>
              <a:t>535 Km</a:t>
            </a:r>
            <a:endParaRPr lang="en-US" sz="12800" dirty="0"/>
          </a:p>
        </p:txBody>
      </p:sp>
      <p:sp>
        <p:nvSpPr>
          <p:cNvPr id="28" name="Shape 20"/>
          <p:cNvSpPr/>
          <p:nvPr/>
        </p:nvSpPr>
        <p:spPr>
          <a:xfrm>
            <a:off x="13552594" y="9652000"/>
            <a:ext cx="7874984" cy="609600"/>
          </a:xfrm>
          <a:prstGeom prst="rect">
            <a:avLst/>
          </a:prstGeom>
          <a:noFill/>
          <a:ln/>
        </p:spPr>
      </p:sp>
      <p:sp>
        <p:nvSpPr>
          <p:cNvPr id="29" name="Text 21"/>
          <p:cNvSpPr/>
          <p:nvPr/>
        </p:nvSpPr>
        <p:spPr>
          <a:xfrm>
            <a:off x="13484852" y="9652000"/>
            <a:ext cx="8010468"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Journey Distance</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1EE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891564" y="0"/>
            <a:ext cx="12495484" cy="13716000"/>
          </a:xfrm>
          <a:prstGeom prst="rect">
            <a:avLst/>
          </a:prstGeom>
        </p:spPr>
      </p:pic>
      <p:pic>
        <p:nvPicPr>
          <p:cNvPr id="3" name="Image 1" descr="preencoded.png">    </p:cNvPr>
          <p:cNvPicPr>
            <a:picLocks noChangeAspect="1"/>
          </p:cNvPicPr>
          <p:nvPr/>
        </p:nvPicPr>
        <p:blipFill>
          <a:blip r:embed="rId2"/>
          <a:stretch>
            <a:fillRect/>
          </a:stretch>
        </p:blipFill>
        <p:spPr>
          <a:xfrm>
            <a:off x="75042" y="0"/>
            <a:ext cx="7120640" cy="1572220"/>
          </a:xfrm>
          <a:prstGeom prst="rect">
            <a:avLst/>
          </a:prstGeom>
        </p:spPr>
      </p:pic>
      <p:pic>
        <p:nvPicPr>
          <p:cNvPr id="4" name="Image 2" descr="preencoded.png">    </p:cNvPr>
          <p:cNvPicPr>
            <a:picLocks noChangeAspect="1"/>
          </p:cNvPicPr>
          <p:nvPr/>
        </p:nvPicPr>
        <p:blipFill>
          <a:blip r:embed="rId3"/>
          <a:stretch>
            <a:fillRect/>
          </a:stretch>
        </p:blipFill>
        <p:spPr>
          <a:xfrm>
            <a:off x="0" y="715590"/>
            <a:ext cx="6748115" cy="13000410"/>
          </a:xfrm>
          <a:prstGeom prst="rect">
            <a:avLst/>
          </a:prstGeom>
        </p:spPr>
      </p:pic>
      <p:sp>
        <p:nvSpPr>
          <p:cNvPr id="5" name="Shape 0"/>
          <p:cNvSpPr/>
          <p:nvPr/>
        </p:nvSpPr>
        <p:spPr>
          <a:xfrm>
            <a:off x="23370921" y="10515600"/>
            <a:ext cx="1016127" cy="3200400"/>
          </a:xfrm>
          <a:prstGeom prst="rect">
            <a:avLst/>
          </a:prstGeom>
          <a:noFill/>
          <a:ln/>
        </p:spPr>
      </p:sp>
      <p:pic>
        <p:nvPicPr>
          <p:cNvPr id="6" name="Image 3" descr="preencoded.png">    </p:cNvPr>
          <p:cNvPicPr>
            <a:picLocks noChangeAspect="1"/>
          </p:cNvPicPr>
          <p:nvPr/>
        </p:nvPicPr>
        <p:blipFill>
          <a:blip r:embed="rId4"/>
          <a:stretch>
            <a:fillRect/>
          </a:stretch>
        </p:blipFill>
        <p:spPr>
          <a:xfrm>
            <a:off x="23523340" y="10820400"/>
            <a:ext cx="711289" cy="2590800"/>
          </a:xfrm>
          <a:prstGeom prst="rect">
            <a:avLst/>
          </a:prstGeom>
        </p:spPr>
      </p:pic>
      <p:sp>
        <p:nvSpPr>
          <p:cNvPr id="7" name="Text 1"/>
          <p:cNvSpPr/>
          <p:nvPr/>
        </p:nvSpPr>
        <p:spPr>
          <a:xfrm>
            <a:off x="6841922" y="1143000"/>
            <a:ext cx="10690503" cy="2002367"/>
          </a:xfrm>
          <a:prstGeom prst="rect">
            <a:avLst/>
          </a:prstGeom>
          <a:noFill/>
          <a:ln/>
        </p:spPr>
        <p:txBody>
          <a:bodyPr wrap="square" lIns="0" tIns="0" rIns="0" bIns="0" rtlCol="0" anchor="t"/>
          <a:lstStyle/>
          <a:p>
            <a:pPr algn="ctr"/>
            <a:r>
              <a:rPr lang="en-US" sz="8000" dirty="0">
                <a:solidFill>
                  <a:srgbClr val="272727">
                    <a:alpha val="100000"/>
                  </a:srgbClr>
                </a:solidFill>
                <a:latin typeface="Sigmar One Regular" pitchFamily="34" charset="0"/>
                <a:ea typeface="Sigmar One Regular" pitchFamily="34" charset="-122"/>
                <a:cs typeface="Sigmar One Regular" pitchFamily="34" charset="-120"/>
              </a:rPr>
              <a:t>Some Graph</a:t>
            </a:r>
            <a:endParaRPr lang="en-US" sz="8000" dirty="0"/>
          </a:p>
        </p:txBody>
      </p:sp>
      <p:sp>
        <p:nvSpPr>
          <p:cNvPr id="8" name="Shape 2"/>
          <p:cNvSpPr/>
          <p:nvPr/>
        </p:nvSpPr>
        <p:spPr>
          <a:xfrm>
            <a:off x="2718140" y="3771900"/>
            <a:ext cx="8941918" cy="6180901"/>
          </a:xfrm>
          <a:prstGeom prst="rect">
            <a:avLst/>
          </a:prstGeom>
          <a:noFill/>
          <a:ln/>
        </p:spPr>
      </p:sp>
      <p:sp>
        <p:nvSpPr>
          <p:cNvPr id="9" name="Text 3"/>
          <p:cNvSpPr/>
          <p:nvPr/>
        </p:nvSpPr>
        <p:spPr>
          <a:xfrm>
            <a:off x="2986455" y="8999513"/>
            <a:ext cx="216821" cy="356494"/>
          </a:xfrm>
          <a:prstGeom prst="rect">
            <a:avLst/>
          </a:prstGeom>
          <a:noFill/>
          <a:ln/>
        </p:spPr>
        <p:txBody>
          <a:bodyPr wrap="square" lIns="0" tIns="0" rIns="0" bIns="0" rtlCol="0" anchor="t"/>
          <a:lstStyle/>
          <a:p>
            <a:pPr algn="l"/>
            <a:r>
              <a:rPr lang="en-US" sz="1800" dirty="0">
                <a:solidFill>
                  <a:srgbClr val="000000">
                    <a:alpha val="100000"/>
                  </a:srgbClr>
                </a:solidFill>
                <a:latin typeface="Lato Regular" pitchFamily="34" charset="0"/>
                <a:ea typeface="Lato Regular" pitchFamily="34" charset="-122"/>
                <a:cs typeface="Lato Regular" pitchFamily="34" charset="-120"/>
              </a:rPr>
              <a:t>0</a:t>
            </a:r>
            <a:endParaRPr lang="en-US" sz="1821" dirty="0"/>
          </a:p>
        </p:txBody>
      </p:sp>
      <p:sp>
        <p:nvSpPr>
          <p:cNvPr id="10" name="Text 4"/>
          <p:cNvSpPr/>
          <p:nvPr/>
        </p:nvSpPr>
        <p:spPr>
          <a:xfrm>
            <a:off x="3331658" y="9622606"/>
            <a:ext cx="257645" cy="422713"/>
          </a:xfrm>
          <a:prstGeom prst="rect">
            <a:avLst/>
          </a:prstGeom>
          <a:noFill/>
          <a:ln/>
        </p:spPr>
        <p:txBody>
          <a:bodyPr wrap="square" lIns="0" tIns="0" rIns="0" bIns="0" rtlCol="0" anchor="t"/>
          <a:lstStyle/>
          <a:p>
            <a:pPr algn="l"/>
            <a:r>
              <a:rPr lang="en-US" sz="2200" dirty="0">
                <a:solidFill>
                  <a:srgbClr val="000000">
                    <a:alpha val="100000"/>
                  </a:srgbClr>
                </a:solidFill>
                <a:latin typeface="Lato Regular" pitchFamily="34" charset="0"/>
                <a:ea typeface="Lato Regular" pitchFamily="34" charset="-122"/>
                <a:cs typeface="Lato Regular" pitchFamily="34" charset="-120"/>
              </a:rPr>
              <a:t>1</a:t>
            </a:r>
            <a:endParaRPr lang="en-US" sz="2185" dirty="0"/>
          </a:p>
        </p:txBody>
      </p:sp>
      <p:sp>
        <p:nvSpPr>
          <p:cNvPr id="11" name="Text 5"/>
          <p:cNvSpPr/>
          <p:nvPr/>
        </p:nvSpPr>
        <p:spPr>
          <a:xfrm>
            <a:off x="4470732" y="9622606"/>
            <a:ext cx="257645" cy="422713"/>
          </a:xfrm>
          <a:prstGeom prst="rect">
            <a:avLst/>
          </a:prstGeom>
          <a:noFill/>
          <a:ln/>
        </p:spPr>
        <p:txBody>
          <a:bodyPr wrap="square" lIns="0" tIns="0" rIns="0" bIns="0" rtlCol="0" anchor="t"/>
          <a:lstStyle/>
          <a:p>
            <a:pPr algn="l"/>
            <a:r>
              <a:rPr lang="en-US" sz="2200" dirty="0">
                <a:solidFill>
                  <a:srgbClr val="000000">
                    <a:alpha val="100000"/>
                  </a:srgbClr>
                </a:solidFill>
                <a:latin typeface="Lato Regular" pitchFamily="34" charset="0"/>
                <a:ea typeface="Lato Regular" pitchFamily="34" charset="-122"/>
                <a:cs typeface="Lato Regular" pitchFamily="34" charset="-120"/>
              </a:rPr>
              <a:t>2</a:t>
            </a:r>
            <a:endParaRPr lang="en-US" sz="2185" dirty="0"/>
          </a:p>
        </p:txBody>
      </p:sp>
      <p:sp>
        <p:nvSpPr>
          <p:cNvPr id="12" name="Text 6"/>
          <p:cNvSpPr/>
          <p:nvPr/>
        </p:nvSpPr>
        <p:spPr>
          <a:xfrm>
            <a:off x="5609804" y="9622606"/>
            <a:ext cx="257645" cy="422713"/>
          </a:xfrm>
          <a:prstGeom prst="rect">
            <a:avLst/>
          </a:prstGeom>
          <a:noFill/>
          <a:ln/>
        </p:spPr>
        <p:txBody>
          <a:bodyPr wrap="square" lIns="0" tIns="0" rIns="0" bIns="0" rtlCol="0" anchor="t"/>
          <a:lstStyle/>
          <a:p>
            <a:pPr algn="l"/>
            <a:r>
              <a:rPr lang="en-US" sz="2200" dirty="0">
                <a:solidFill>
                  <a:srgbClr val="000000">
                    <a:alpha val="100000"/>
                  </a:srgbClr>
                </a:solidFill>
                <a:latin typeface="Lato Regular" pitchFamily="34" charset="0"/>
                <a:ea typeface="Lato Regular" pitchFamily="34" charset="-122"/>
                <a:cs typeface="Lato Regular" pitchFamily="34" charset="-120"/>
              </a:rPr>
              <a:t>3</a:t>
            </a:r>
            <a:endParaRPr lang="en-US" sz="2185" dirty="0"/>
          </a:p>
        </p:txBody>
      </p:sp>
      <p:sp>
        <p:nvSpPr>
          <p:cNvPr id="13" name="Text 7"/>
          <p:cNvSpPr/>
          <p:nvPr/>
        </p:nvSpPr>
        <p:spPr>
          <a:xfrm>
            <a:off x="6748878" y="9622606"/>
            <a:ext cx="257645" cy="422713"/>
          </a:xfrm>
          <a:prstGeom prst="rect">
            <a:avLst/>
          </a:prstGeom>
          <a:noFill/>
          <a:ln/>
        </p:spPr>
        <p:txBody>
          <a:bodyPr wrap="square" lIns="0" tIns="0" rIns="0" bIns="0" rtlCol="0" anchor="t"/>
          <a:lstStyle/>
          <a:p>
            <a:pPr algn="l"/>
            <a:r>
              <a:rPr lang="en-US" sz="2200" dirty="0">
                <a:solidFill>
                  <a:srgbClr val="000000">
                    <a:alpha val="100000"/>
                  </a:srgbClr>
                </a:solidFill>
                <a:latin typeface="Lato Regular" pitchFamily="34" charset="0"/>
                <a:ea typeface="Lato Regular" pitchFamily="34" charset="-122"/>
                <a:cs typeface="Lato Regular" pitchFamily="34" charset="-120"/>
              </a:rPr>
              <a:t>4</a:t>
            </a:r>
            <a:endParaRPr lang="en-US" sz="2185" dirty="0"/>
          </a:p>
        </p:txBody>
      </p:sp>
      <p:sp>
        <p:nvSpPr>
          <p:cNvPr id="14" name="Text 8"/>
          <p:cNvSpPr/>
          <p:nvPr/>
        </p:nvSpPr>
        <p:spPr>
          <a:xfrm>
            <a:off x="7887996" y="9622606"/>
            <a:ext cx="257645" cy="422713"/>
          </a:xfrm>
          <a:prstGeom prst="rect">
            <a:avLst/>
          </a:prstGeom>
          <a:noFill/>
          <a:ln/>
        </p:spPr>
        <p:txBody>
          <a:bodyPr wrap="square" lIns="0" tIns="0" rIns="0" bIns="0" rtlCol="0" anchor="t"/>
          <a:lstStyle/>
          <a:p>
            <a:pPr algn="l"/>
            <a:r>
              <a:rPr lang="en-US" sz="2200" dirty="0">
                <a:solidFill>
                  <a:srgbClr val="000000">
                    <a:alpha val="100000"/>
                  </a:srgbClr>
                </a:solidFill>
                <a:latin typeface="Lato Regular" pitchFamily="34" charset="0"/>
                <a:ea typeface="Lato Regular" pitchFamily="34" charset="-122"/>
                <a:cs typeface="Lato Regular" pitchFamily="34" charset="-120"/>
              </a:rPr>
              <a:t>5</a:t>
            </a:r>
            <a:endParaRPr lang="en-US" sz="2185" dirty="0"/>
          </a:p>
        </p:txBody>
      </p:sp>
      <p:sp>
        <p:nvSpPr>
          <p:cNvPr id="15" name="Text 9"/>
          <p:cNvSpPr/>
          <p:nvPr/>
        </p:nvSpPr>
        <p:spPr>
          <a:xfrm>
            <a:off x="9027070" y="9622606"/>
            <a:ext cx="257645" cy="422713"/>
          </a:xfrm>
          <a:prstGeom prst="rect">
            <a:avLst/>
          </a:prstGeom>
          <a:noFill/>
          <a:ln/>
        </p:spPr>
        <p:txBody>
          <a:bodyPr wrap="square" lIns="0" tIns="0" rIns="0" bIns="0" rtlCol="0" anchor="t"/>
          <a:lstStyle/>
          <a:p>
            <a:pPr algn="l"/>
            <a:r>
              <a:rPr lang="en-US" sz="2200" dirty="0">
                <a:solidFill>
                  <a:srgbClr val="000000">
                    <a:alpha val="100000"/>
                  </a:srgbClr>
                </a:solidFill>
                <a:latin typeface="Lato Regular" pitchFamily="34" charset="0"/>
                <a:ea typeface="Lato Regular" pitchFamily="34" charset="-122"/>
                <a:cs typeface="Lato Regular" pitchFamily="34" charset="-120"/>
              </a:rPr>
              <a:t>6</a:t>
            </a:r>
            <a:endParaRPr lang="en-US" sz="2185" dirty="0"/>
          </a:p>
        </p:txBody>
      </p:sp>
      <p:sp>
        <p:nvSpPr>
          <p:cNvPr id="16" name="Text 10"/>
          <p:cNvSpPr/>
          <p:nvPr/>
        </p:nvSpPr>
        <p:spPr>
          <a:xfrm>
            <a:off x="10166145" y="9622606"/>
            <a:ext cx="257645" cy="422713"/>
          </a:xfrm>
          <a:prstGeom prst="rect">
            <a:avLst/>
          </a:prstGeom>
          <a:noFill/>
          <a:ln/>
        </p:spPr>
        <p:txBody>
          <a:bodyPr wrap="square" lIns="0" tIns="0" rIns="0" bIns="0" rtlCol="0" anchor="t"/>
          <a:lstStyle/>
          <a:p>
            <a:pPr algn="l"/>
            <a:r>
              <a:rPr lang="en-US" sz="2200" dirty="0">
                <a:solidFill>
                  <a:srgbClr val="000000">
                    <a:alpha val="100000"/>
                  </a:srgbClr>
                </a:solidFill>
                <a:latin typeface="Lato Regular" pitchFamily="34" charset="0"/>
                <a:ea typeface="Lato Regular" pitchFamily="34" charset="-122"/>
                <a:cs typeface="Lato Regular" pitchFamily="34" charset="-120"/>
              </a:rPr>
              <a:t>7</a:t>
            </a:r>
            <a:endParaRPr lang="en-US" sz="2185" dirty="0"/>
          </a:p>
        </p:txBody>
      </p:sp>
      <p:sp>
        <p:nvSpPr>
          <p:cNvPr id="17" name="Text 11"/>
          <p:cNvSpPr/>
          <p:nvPr/>
        </p:nvSpPr>
        <p:spPr>
          <a:xfrm>
            <a:off x="11281636" y="9622606"/>
            <a:ext cx="257645" cy="422713"/>
          </a:xfrm>
          <a:prstGeom prst="rect">
            <a:avLst/>
          </a:prstGeom>
          <a:noFill/>
          <a:ln/>
        </p:spPr>
        <p:txBody>
          <a:bodyPr wrap="square" lIns="0" tIns="0" rIns="0" bIns="0" rtlCol="0" anchor="t"/>
          <a:lstStyle/>
          <a:p>
            <a:pPr algn="l"/>
            <a:r>
              <a:rPr lang="en-US" sz="2200" dirty="0">
                <a:solidFill>
                  <a:srgbClr val="000000">
                    <a:alpha val="100000"/>
                  </a:srgbClr>
                </a:solidFill>
                <a:latin typeface="Lato Regular" pitchFamily="34" charset="0"/>
                <a:ea typeface="Lato Regular" pitchFamily="34" charset="-122"/>
                <a:cs typeface="Lato Regular" pitchFamily="34" charset="-120"/>
              </a:rPr>
              <a:t>8</a:t>
            </a:r>
            <a:endParaRPr lang="en-US" sz="2185" dirty="0"/>
          </a:p>
        </p:txBody>
      </p:sp>
      <p:sp>
        <p:nvSpPr>
          <p:cNvPr id="18" name="Text 12"/>
          <p:cNvSpPr/>
          <p:nvPr/>
        </p:nvSpPr>
        <p:spPr>
          <a:xfrm>
            <a:off x="2852319" y="8482087"/>
            <a:ext cx="356539" cy="356494"/>
          </a:xfrm>
          <a:prstGeom prst="rect">
            <a:avLst/>
          </a:prstGeom>
          <a:noFill/>
          <a:ln/>
        </p:spPr>
        <p:txBody>
          <a:bodyPr wrap="square" lIns="0" tIns="0" rIns="0" bIns="0" rtlCol="0" anchor="t"/>
          <a:lstStyle/>
          <a:p>
            <a:pPr algn="l"/>
            <a:r>
              <a:rPr lang="en-US" sz="1800" dirty="0">
                <a:solidFill>
                  <a:srgbClr val="000000">
                    <a:alpha val="100000"/>
                  </a:srgbClr>
                </a:solidFill>
                <a:latin typeface="Lato Regular" pitchFamily="34" charset="0"/>
                <a:ea typeface="Lato Regular" pitchFamily="34" charset="-122"/>
                <a:cs typeface="Lato Regular" pitchFamily="34" charset="-120"/>
              </a:rPr>
              <a:t>10</a:t>
            </a:r>
            <a:endParaRPr lang="en-US" sz="1821" dirty="0"/>
          </a:p>
        </p:txBody>
      </p:sp>
      <p:sp>
        <p:nvSpPr>
          <p:cNvPr id="19" name="Text 13"/>
          <p:cNvSpPr/>
          <p:nvPr/>
        </p:nvSpPr>
        <p:spPr>
          <a:xfrm>
            <a:off x="2852319" y="7964612"/>
            <a:ext cx="356539" cy="356494"/>
          </a:xfrm>
          <a:prstGeom prst="rect">
            <a:avLst/>
          </a:prstGeom>
          <a:noFill/>
          <a:ln/>
        </p:spPr>
        <p:txBody>
          <a:bodyPr wrap="square" lIns="0" tIns="0" rIns="0" bIns="0" rtlCol="0" anchor="t"/>
          <a:lstStyle/>
          <a:p>
            <a:pPr algn="l"/>
            <a:r>
              <a:rPr lang="en-US" sz="1800" dirty="0">
                <a:solidFill>
                  <a:srgbClr val="000000">
                    <a:alpha val="100000"/>
                  </a:srgbClr>
                </a:solidFill>
                <a:latin typeface="Lato Regular" pitchFamily="34" charset="0"/>
                <a:ea typeface="Lato Regular" pitchFamily="34" charset="-122"/>
                <a:cs typeface="Lato Regular" pitchFamily="34" charset="-120"/>
              </a:rPr>
              <a:t>20</a:t>
            </a:r>
            <a:endParaRPr lang="en-US" sz="1821" dirty="0"/>
          </a:p>
        </p:txBody>
      </p:sp>
      <p:sp>
        <p:nvSpPr>
          <p:cNvPr id="20" name="Text 14"/>
          <p:cNvSpPr/>
          <p:nvPr/>
        </p:nvSpPr>
        <p:spPr>
          <a:xfrm>
            <a:off x="2852319" y="7447161"/>
            <a:ext cx="356539" cy="356494"/>
          </a:xfrm>
          <a:prstGeom prst="rect">
            <a:avLst/>
          </a:prstGeom>
          <a:noFill/>
          <a:ln/>
        </p:spPr>
        <p:txBody>
          <a:bodyPr wrap="square" lIns="0" tIns="0" rIns="0" bIns="0" rtlCol="0" anchor="t"/>
          <a:lstStyle/>
          <a:p>
            <a:pPr algn="l"/>
            <a:r>
              <a:rPr lang="en-US" sz="1800" dirty="0">
                <a:solidFill>
                  <a:srgbClr val="000000">
                    <a:alpha val="100000"/>
                  </a:srgbClr>
                </a:solidFill>
                <a:latin typeface="Lato Regular" pitchFamily="34" charset="0"/>
                <a:ea typeface="Lato Regular" pitchFamily="34" charset="-122"/>
                <a:cs typeface="Lato Regular" pitchFamily="34" charset="-120"/>
              </a:rPr>
              <a:t>30</a:t>
            </a:r>
            <a:endParaRPr lang="en-US" sz="1821" dirty="0"/>
          </a:p>
        </p:txBody>
      </p:sp>
      <p:sp>
        <p:nvSpPr>
          <p:cNvPr id="21" name="Text 15"/>
          <p:cNvSpPr/>
          <p:nvPr/>
        </p:nvSpPr>
        <p:spPr>
          <a:xfrm>
            <a:off x="2852319" y="6929611"/>
            <a:ext cx="356539" cy="356494"/>
          </a:xfrm>
          <a:prstGeom prst="rect">
            <a:avLst/>
          </a:prstGeom>
          <a:noFill/>
          <a:ln/>
        </p:spPr>
        <p:txBody>
          <a:bodyPr wrap="square" lIns="0" tIns="0" rIns="0" bIns="0" rtlCol="0" anchor="t"/>
          <a:lstStyle/>
          <a:p>
            <a:pPr algn="l"/>
            <a:r>
              <a:rPr lang="en-US" sz="1800" dirty="0">
                <a:solidFill>
                  <a:srgbClr val="000000">
                    <a:alpha val="100000"/>
                  </a:srgbClr>
                </a:solidFill>
                <a:latin typeface="Lato Regular" pitchFamily="34" charset="0"/>
                <a:ea typeface="Lato Regular" pitchFamily="34" charset="-122"/>
                <a:cs typeface="Lato Regular" pitchFamily="34" charset="-120"/>
              </a:rPr>
              <a:t>40</a:t>
            </a:r>
            <a:endParaRPr lang="en-US" sz="1821" dirty="0"/>
          </a:p>
        </p:txBody>
      </p:sp>
      <p:sp>
        <p:nvSpPr>
          <p:cNvPr id="22" name="Text 16"/>
          <p:cNvSpPr/>
          <p:nvPr/>
        </p:nvSpPr>
        <p:spPr>
          <a:xfrm>
            <a:off x="2852319" y="6412309"/>
            <a:ext cx="356539" cy="356494"/>
          </a:xfrm>
          <a:prstGeom prst="rect">
            <a:avLst/>
          </a:prstGeom>
          <a:noFill/>
          <a:ln/>
        </p:spPr>
        <p:txBody>
          <a:bodyPr wrap="square" lIns="0" tIns="0" rIns="0" bIns="0" rtlCol="0" anchor="t"/>
          <a:lstStyle/>
          <a:p>
            <a:pPr algn="l"/>
            <a:r>
              <a:rPr lang="en-US" sz="1800" dirty="0">
                <a:solidFill>
                  <a:srgbClr val="000000">
                    <a:alpha val="100000"/>
                  </a:srgbClr>
                </a:solidFill>
                <a:latin typeface="Lato Regular" pitchFamily="34" charset="0"/>
                <a:ea typeface="Lato Regular" pitchFamily="34" charset="-122"/>
                <a:cs typeface="Lato Regular" pitchFamily="34" charset="-120"/>
              </a:rPr>
              <a:t>50</a:t>
            </a:r>
            <a:endParaRPr lang="en-US" sz="1821" dirty="0"/>
          </a:p>
        </p:txBody>
      </p:sp>
      <p:sp>
        <p:nvSpPr>
          <p:cNvPr id="23" name="Text 17"/>
          <p:cNvSpPr/>
          <p:nvPr/>
        </p:nvSpPr>
        <p:spPr>
          <a:xfrm>
            <a:off x="2852319" y="5894809"/>
            <a:ext cx="356539" cy="356494"/>
          </a:xfrm>
          <a:prstGeom prst="rect">
            <a:avLst/>
          </a:prstGeom>
          <a:noFill/>
          <a:ln/>
        </p:spPr>
        <p:txBody>
          <a:bodyPr wrap="square" lIns="0" tIns="0" rIns="0" bIns="0" rtlCol="0" anchor="t"/>
          <a:lstStyle/>
          <a:p>
            <a:pPr algn="l"/>
            <a:r>
              <a:rPr lang="en-US" sz="1800" dirty="0">
                <a:solidFill>
                  <a:srgbClr val="000000">
                    <a:alpha val="100000"/>
                  </a:srgbClr>
                </a:solidFill>
                <a:latin typeface="Lato Regular" pitchFamily="34" charset="0"/>
                <a:ea typeface="Lato Regular" pitchFamily="34" charset="-122"/>
                <a:cs typeface="Lato Regular" pitchFamily="34" charset="-120"/>
              </a:rPr>
              <a:t>60</a:t>
            </a:r>
            <a:endParaRPr lang="en-US" sz="1821" dirty="0"/>
          </a:p>
        </p:txBody>
      </p:sp>
      <p:sp>
        <p:nvSpPr>
          <p:cNvPr id="24" name="Text 18"/>
          <p:cNvSpPr/>
          <p:nvPr/>
        </p:nvSpPr>
        <p:spPr>
          <a:xfrm>
            <a:off x="2852319" y="5377507"/>
            <a:ext cx="356539" cy="356494"/>
          </a:xfrm>
          <a:prstGeom prst="rect">
            <a:avLst/>
          </a:prstGeom>
          <a:noFill/>
          <a:ln/>
        </p:spPr>
        <p:txBody>
          <a:bodyPr wrap="square" lIns="0" tIns="0" rIns="0" bIns="0" rtlCol="0" anchor="t"/>
          <a:lstStyle/>
          <a:p>
            <a:pPr algn="l"/>
            <a:r>
              <a:rPr lang="en-US" sz="1800" dirty="0">
                <a:solidFill>
                  <a:srgbClr val="000000">
                    <a:alpha val="100000"/>
                  </a:srgbClr>
                </a:solidFill>
                <a:latin typeface="Lato Regular" pitchFamily="34" charset="0"/>
                <a:ea typeface="Lato Regular" pitchFamily="34" charset="-122"/>
                <a:cs typeface="Lato Regular" pitchFamily="34" charset="-120"/>
              </a:rPr>
              <a:t>70</a:t>
            </a:r>
            <a:endParaRPr lang="en-US" sz="1821" dirty="0"/>
          </a:p>
        </p:txBody>
      </p:sp>
      <p:sp>
        <p:nvSpPr>
          <p:cNvPr id="25" name="Text 19"/>
          <p:cNvSpPr/>
          <p:nvPr/>
        </p:nvSpPr>
        <p:spPr>
          <a:xfrm>
            <a:off x="2852319" y="4860057"/>
            <a:ext cx="356539" cy="356494"/>
          </a:xfrm>
          <a:prstGeom prst="rect">
            <a:avLst/>
          </a:prstGeom>
          <a:noFill/>
          <a:ln/>
        </p:spPr>
        <p:txBody>
          <a:bodyPr wrap="square" lIns="0" tIns="0" rIns="0" bIns="0" rtlCol="0" anchor="t"/>
          <a:lstStyle/>
          <a:p>
            <a:pPr algn="l"/>
            <a:r>
              <a:rPr lang="en-US" sz="1800" dirty="0">
                <a:solidFill>
                  <a:srgbClr val="000000">
                    <a:alpha val="100000"/>
                  </a:srgbClr>
                </a:solidFill>
                <a:latin typeface="Lato Regular" pitchFamily="34" charset="0"/>
                <a:ea typeface="Lato Regular" pitchFamily="34" charset="-122"/>
                <a:cs typeface="Lato Regular" pitchFamily="34" charset="-120"/>
              </a:rPr>
              <a:t>80</a:t>
            </a:r>
            <a:endParaRPr lang="en-US" sz="1821" dirty="0"/>
          </a:p>
        </p:txBody>
      </p:sp>
      <p:sp>
        <p:nvSpPr>
          <p:cNvPr id="26" name="Text 20"/>
          <p:cNvSpPr/>
          <p:nvPr/>
        </p:nvSpPr>
        <p:spPr>
          <a:xfrm>
            <a:off x="2852319" y="4342507"/>
            <a:ext cx="356539" cy="356494"/>
          </a:xfrm>
          <a:prstGeom prst="rect">
            <a:avLst/>
          </a:prstGeom>
          <a:noFill/>
          <a:ln/>
        </p:spPr>
        <p:txBody>
          <a:bodyPr wrap="square" lIns="0" tIns="0" rIns="0" bIns="0" rtlCol="0" anchor="t"/>
          <a:lstStyle/>
          <a:p>
            <a:pPr algn="l"/>
            <a:r>
              <a:rPr lang="en-US" sz="1800" dirty="0">
                <a:solidFill>
                  <a:srgbClr val="000000">
                    <a:alpha val="100000"/>
                  </a:srgbClr>
                </a:solidFill>
                <a:latin typeface="Lato Regular" pitchFamily="34" charset="0"/>
                <a:ea typeface="Lato Regular" pitchFamily="34" charset="-122"/>
                <a:cs typeface="Lato Regular" pitchFamily="34" charset="-120"/>
              </a:rPr>
              <a:t>90</a:t>
            </a:r>
            <a:endParaRPr lang="en-US" sz="1821" dirty="0"/>
          </a:p>
        </p:txBody>
      </p:sp>
      <p:sp>
        <p:nvSpPr>
          <p:cNvPr id="27" name="Text 21"/>
          <p:cNvSpPr/>
          <p:nvPr/>
        </p:nvSpPr>
        <p:spPr>
          <a:xfrm>
            <a:off x="2718140" y="3825032"/>
            <a:ext cx="483555" cy="356494"/>
          </a:xfrm>
          <a:prstGeom prst="rect">
            <a:avLst/>
          </a:prstGeom>
          <a:noFill/>
          <a:ln/>
        </p:spPr>
        <p:txBody>
          <a:bodyPr wrap="square" lIns="0" tIns="0" rIns="0" bIns="0" rtlCol="0" anchor="t"/>
          <a:lstStyle/>
          <a:p>
            <a:pPr algn="l"/>
            <a:r>
              <a:rPr lang="en-US" sz="1800" dirty="0">
                <a:solidFill>
                  <a:srgbClr val="000000">
                    <a:alpha val="100000"/>
                  </a:srgbClr>
                </a:solidFill>
                <a:latin typeface="Lato Regular" pitchFamily="34" charset="0"/>
                <a:ea typeface="Lato Regular" pitchFamily="34" charset="-122"/>
                <a:cs typeface="Lato Regular" pitchFamily="34" charset="-120"/>
              </a:rPr>
              <a:t>100</a:t>
            </a:r>
            <a:endParaRPr lang="en-US" sz="1821" dirty="0"/>
          </a:p>
        </p:txBody>
      </p:sp>
      <p:pic>
        <p:nvPicPr>
          <p:cNvPr id="28" name="Image 4" descr="preencoded.png">    </p:cNvPr>
          <p:cNvPicPr>
            <a:picLocks noChangeAspect="1"/>
          </p:cNvPicPr>
          <p:nvPr/>
        </p:nvPicPr>
        <p:blipFill>
          <a:blip r:embed="rId5"/>
          <a:stretch>
            <a:fillRect/>
          </a:stretch>
        </p:blipFill>
        <p:spPr>
          <a:xfrm>
            <a:off x="3368467" y="3771900"/>
            <a:ext cx="8291591" cy="5511006"/>
          </a:xfrm>
          <a:prstGeom prst="rect">
            <a:avLst/>
          </a:prstGeom>
        </p:spPr>
      </p:pic>
      <p:pic>
        <p:nvPicPr>
          <p:cNvPr id="29" name="Image 5" descr="preencoded.png">    </p:cNvPr>
          <p:cNvPicPr>
            <a:picLocks noChangeAspect="1"/>
          </p:cNvPicPr>
          <p:nvPr/>
        </p:nvPicPr>
        <p:blipFill>
          <a:blip r:embed="rId6"/>
          <a:stretch>
            <a:fillRect/>
          </a:stretch>
        </p:blipFill>
        <p:spPr>
          <a:xfrm>
            <a:off x="4512766" y="4185444"/>
            <a:ext cx="11567" cy="5258445"/>
          </a:xfrm>
          <a:prstGeom prst="rect">
            <a:avLst/>
          </a:prstGeom>
        </p:spPr>
      </p:pic>
      <p:pic>
        <p:nvPicPr>
          <p:cNvPr id="30" name="Image 6" descr="preencoded.png">    </p:cNvPr>
          <p:cNvPicPr>
            <a:picLocks noChangeAspect="1"/>
          </p:cNvPicPr>
          <p:nvPr/>
        </p:nvPicPr>
        <p:blipFill>
          <a:blip r:embed="rId7"/>
          <a:stretch>
            <a:fillRect/>
          </a:stretch>
        </p:blipFill>
        <p:spPr>
          <a:xfrm>
            <a:off x="5651279" y="4185444"/>
            <a:ext cx="11567" cy="5258445"/>
          </a:xfrm>
          <a:prstGeom prst="rect">
            <a:avLst/>
          </a:prstGeom>
        </p:spPr>
      </p:pic>
      <p:pic>
        <p:nvPicPr>
          <p:cNvPr id="31" name="Image 7" descr="preencoded.png">    </p:cNvPr>
          <p:cNvPicPr>
            <a:picLocks noChangeAspect="1"/>
          </p:cNvPicPr>
          <p:nvPr/>
        </p:nvPicPr>
        <p:blipFill>
          <a:blip r:embed="rId8"/>
          <a:stretch>
            <a:fillRect/>
          </a:stretch>
        </p:blipFill>
        <p:spPr>
          <a:xfrm>
            <a:off x="6789795" y="4185444"/>
            <a:ext cx="11567" cy="5258445"/>
          </a:xfrm>
          <a:prstGeom prst="rect">
            <a:avLst/>
          </a:prstGeom>
        </p:spPr>
      </p:pic>
      <p:pic>
        <p:nvPicPr>
          <p:cNvPr id="32" name="Image 8" descr="preencoded.png">    </p:cNvPr>
          <p:cNvPicPr>
            <a:picLocks noChangeAspect="1"/>
          </p:cNvPicPr>
          <p:nvPr/>
        </p:nvPicPr>
        <p:blipFill>
          <a:blip r:embed="rId9"/>
          <a:stretch>
            <a:fillRect/>
          </a:stretch>
        </p:blipFill>
        <p:spPr>
          <a:xfrm>
            <a:off x="7928309" y="4185444"/>
            <a:ext cx="11567" cy="5258445"/>
          </a:xfrm>
          <a:prstGeom prst="rect">
            <a:avLst/>
          </a:prstGeom>
        </p:spPr>
      </p:pic>
      <p:pic>
        <p:nvPicPr>
          <p:cNvPr id="33" name="Image 9" descr="preencoded.png">    </p:cNvPr>
          <p:cNvPicPr>
            <a:picLocks noChangeAspect="1"/>
          </p:cNvPicPr>
          <p:nvPr/>
        </p:nvPicPr>
        <p:blipFill>
          <a:blip r:embed="rId10"/>
          <a:stretch>
            <a:fillRect/>
          </a:stretch>
        </p:blipFill>
        <p:spPr>
          <a:xfrm>
            <a:off x="9066828" y="4185444"/>
            <a:ext cx="11567" cy="5258445"/>
          </a:xfrm>
          <a:prstGeom prst="rect">
            <a:avLst/>
          </a:prstGeom>
        </p:spPr>
      </p:pic>
      <p:pic>
        <p:nvPicPr>
          <p:cNvPr id="34" name="Image 10" descr="preencoded.png">    </p:cNvPr>
          <p:cNvPicPr>
            <a:picLocks noChangeAspect="1"/>
          </p:cNvPicPr>
          <p:nvPr/>
        </p:nvPicPr>
        <p:blipFill>
          <a:blip r:embed="rId11"/>
          <a:stretch>
            <a:fillRect/>
          </a:stretch>
        </p:blipFill>
        <p:spPr>
          <a:xfrm>
            <a:off x="10205341" y="4185444"/>
            <a:ext cx="11567" cy="5258445"/>
          </a:xfrm>
          <a:prstGeom prst="rect">
            <a:avLst/>
          </a:prstGeom>
        </p:spPr>
      </p:pic>
      <p:pic>
        <p:nvPicPr>
          <p:cNvPr id="35" name="Image 11" descr="preencoded.png">    </p:cNvPr>
          <p:cNvPicPr>
            <a:picLocks noChangeAspect="1"/>
          </p:cNvPicPr>
          <p:nvPr/>
        </p:nvPicPr>
        <p:blipFill>
          <a:blip r:embed="rId12"/>
          <a:stretch>
            <a:fillRect/>
          </a:stretch>
        </p:blipFill>
        <p:spPr>
          <a:xfrm>
            <a:off x="11343854" y="4185444"/>
            <a:ext cx="11567" cy="5258445"/>
          </a:xfrm>
          <a:prstGeom prst="rect">
            <a:avLst/>
          </a:prstGeom>
        </p:spPr>
      </p:pic>
      <p:pic>
        <p:nvPicPr>
          <p:cNvPr id="36" name="Image 12" descr="preencoded.png">    </p:cNvPr>
          <p:cNvPicPr>
            <a:picLocks noChangeAspect="1"/>
          </p:cNvPicPr>
          <p:nvPr/>
        </p:nvPicPr>
        <p:blipFill>
          <a:blip r:embed="rId13"/>
          <a:stretch>
            <a:fillRect/>
          </a:stretch>
        </p:blipFill>
        <p:spPr>
          <a:xfrm>
            <a:off x="3355539" y="5483845"/>
            <a:ext cx="8050168" cy="2373585"/>
          </a:xfrm>
          <a:prstGeom prst="rect">
            <a:avLst/>
          </a:prstGeom>
        </p:spPr>
      </p:pic>
      <p:pic>
        <p:nvPicPr>
          <p:cNvPr id="37" name="Image 13" descr="preencoded.png">    </p:cNvPr>
          <p:cNvPicPr>
            <a:picLocks noChangeAspect="1"/>
          </p:cNvPicPr>
          <p:nvPr/>
        </p:nvPicPr>
        <p:blipFill>
          <a:blip r:embed="rId14"/>
          <a:stretch>
            <a:fillRect/>
          </a:stretch>
        </p:blipFill>
        <p:spPr>
          <a:xfrm>
            <a:off x="3369143" y="6359525"/>
            <a:ext cx="8044031" cy="2268538"/>
          </a:xfrm>
          <a:prstGeom prst="rect">
            <a:avLst/>
          </a:prstGeom>
        </p:spPr>
      </p:pic>
      <p:pic>
        <p:nvPicPr>
          <p:cNvPr id="38" name="Image 14" descr="preencoded.png">    </p:cNvPr>
          <p:cNvPicPr>
            <a:picLocks noChangeAspect="1"/>
          </p:cNvPicPr>
          <p:nvPr/>
        </p:nvPicPr>
        <p:blipFill>
          <a:blip r:embed="rId15"/>
          <a:stretch>
            <a:fillRect/>
          </a:stretch>
        </p:blipFill>
        <p:spPr>
          <a:xfrm>
            <a:off x="4441751" y="6055643"/>
            <a:ext cx="153591" cy="153566"/>
          </a:xfrm>
          <a:prstGeom prst="rect">
            <a:avLst/>
          </a:prstGeom>
        </p:spPr>
      </p:pic>
      <p:pic>
        <p:nvPicPr>
          <p:cNvPr id="39" name="Image 15" descr="preencoded.png">    </p:cNvPr>
          <p:cNvPicPr>
            <a:picLocks noChangeAspect="1"/>
          </p:cNvPicPr>
          <p:nvPr/>
        </p:nvPicPr>
        <p:blipFill>
          <a:blip r:embed="rId16"/>
          <a:stretch>
            <a:fillRect/>
          </a:stretch>
        </p:blipFill>
        <p:spPr>
          <a:xfrm>
            <a:off x="4441751" y="6981130"/>
            <a:ext cx="153591" cy="153566"/>
          </a:xfrm>
          <a:prstGeom prst="rect">
            <a:avLst/>
          </a:prstGeom>
        </p:spPr>
      </p:pic>
      <p:pic>
        <p:nvPicPr>
          <p:cNvPr id="40" name="Image 16" descr="preencoded.png">    </p:cNvPr>
          <p:cNvPicPr>
            <a:picLocks noChangeAspect="1"/>
          </p:cNvPicPr>
          <p:nvPr/>
        </p:nvPicPr>
        <p:blipFill>
          <a:blip r:embed="rId17"/>
          <a:stretch>
            <a:fillRect/>
          </a:stretch>
        </p:blipFill>
        <p:spPr>
          <a:xfrm>
            <a:off x="5580267" y="5651277"/>
            <a:ext cx="153591" cy="153566"/>
          </a:xfrm>
          <a:prstGeom prst="rect">
            <a:avLst/>
          </a:prstGeom>
        </p:spPr>
      </p:pic>
      <p:pic>
        <p:nvPicPr>
          <p:cNvPr id="41" name="Image 17" descr="preencoded.png">    </p:cNvPr>
          <p:cNvPicPr>
            <a:picLocks noChangeAspect="1"/>
          </p:cNvPicPr>
          <p:nvPr/>
        </p:nvPicPr>
        <p:blipFill>
          <a:blip r:embed="rId18"/>
          <a:stretch>
            <a:fillRect/>
          </a:stretch>
        </p:blipFill>
        <p:spPr>
          <a:xfrm>
            <a:off x="5580267" y="7415510"/>
            <a:ext cx="153591" cy="153566"/>
          </a:xfrm>
          <a:prstGeom prst="rect">
            <a:avLst/>
          </a:prstGeom>
        </p:spPr>
      </p:pic>
      <p:pic>
        <p:nvPicPr>
          <p:cNvPr id="42" name="Image 18" descr="preencoded.png">    </p:cNvPr>
          <p:cNvPicPr>
            <a:picLocks noChangeAspect="1"/>
          </p:cNvPicPr>
          <p:nvPr/>
        </p:nvPicPr>
        <p:blipFill>
          <a:blip r:embed="rId19"/>
          <a:stretch>
            <a:fillRect/>
          </a:stretch>
        </p:blipFill>
        <p:spPr>
          <a:xfrm>
            <a:off x="6718783" y="7732812"/>
            <a:ext cx="153591" cy="153566"/>
          </a:xfrm>
          <a:prstGeom prst="rect">
            <a:avLst/>
          </a:prstGeom>
        </p:spPr>
      </p:pic>
      <p:pic>
        <p:nvPicPr>
          <p:cNvPr id="43" name="Image 19" descr="preencoded.png">    </p:cNvPr>
          <p:cNvPicPr>
            <a:picLocks noChangeAspect="1"/>
          </p:cNvPicPr>
          <p:nvPr/>
        </p:nvPicPr>
        <p:blipFill>
          <a:blip r:embed="rId20"/>
          <a:stretch>
            <a:fillRect/>
          </a:stretch>
        </p:blipFill>
        <p:spPr>
          <a:xfrm>
            <a:off x="6718783" y="6311826"/>
            <a:ext cx="153591" cy="153566"/>
          </a:xfrm>
          <a:prstGeom prst="rect">
            <a:avLst/>
          </a:prstGeom>
        </p:spPr>
      </p:pic>
      <p:pic>
        <p:nvPicPr>
          <p:cNvPr id="44" name="Image 20" descr="preencoded.png">    </p:cNvPr>
          <p:cNvPicPr>
            <a:picLocks noChangeAspect="1"/>
          </p:cNvPicPr>
          <p:nvPr/>
        </p:nvPicPr>
        <p:blipFill>
          <a:blip r:embed="rId21"/>
          <a:stretch>
            <a:fillRect/>
          </a:stretch>
        </p:blipFill>
        <p:spPr>
          <a:xfrm>
            <a:off x="7861923" y="6733232"/>
            <a:ext cx="153591" cy="153566"/>
          </a:xfrm>
          <a:prstGeom prst="rect">
            <a:avLst/>
          </a:prstGeom>
        </p:spPr>
      </p:pic>
      <p:pic>
        <p:nvPicPr>
          <p:cNvPr id="45" name="Image 21" descr="preencoded.png">    </p:cNvPr>
          <p:cNvPicPr>
            <a:picLocks noChangeAspect="1"/>
          </p:cNvPicPr>
          <p:nvPr/>
        </p:nvPicPr>
        <p:blipFill>
          <a:blip r:embed="rId22"/>
          <a:stretch>
            <a:fillRect/>
          </a:stretch>
        </p:blipFill>
        <p:spPr>
          <a:xfrm>
            <a:off x="7861923" y="6420644"/>
            <a:ext cx="153591" cy="153566"/>
          </a:xfrm>
          <a:prstGeom prst="rect">
            <a:avLst/>
          </a:prstGeom>
        </p:spPr>
      </p:pic>
      <p:pic>
        <p:nvPicPr>
          <p:cNvPr id="46" name="Image 22" descr="preencoded.png">    </p:cNvPr>
          <p:cNvPicPr>
            <a:picLocks noChangeAspect="1"/>
          </p:cNvPicPr>
          <p:nvPr/>
        </p:nvPicPr>
        <p:blipFill>
          <a:blip r:embed="rId23"/>
          <a:stretch>
            <a:fillRect/>
          </a:stretch>
        </p:blipFill>
        <p:spPr>
          <a:xfrm>
            <a:off x="8995813" y="7667575"/>
            <a:ext cx="153591" cy="153566"/>
          </a:xfrm>
          <a:prstGeom prst="rect">
            <a:avLst/>
          </a:prstGeom>
        </p:spPr>
      </p:pic>
      <p:pic>
        <p:nvPicPr>
          <p:cNvPr id="47" name="Image 23" descr="preencoded.png">    </p:cNvPr>
          <p:cNvPicPr>
            <a:picLocks noChangeAspect="1"/>
          </p:cNvPicPr>
          <p:nvPr/>
        </p:nvPicPr>
        <p:blipFill>
          <a:blip r:embed="rId24"/>
          <a:stretch>
            <a:fillRect/>
          </a:stretch>
        </p:blipFill>
        <p:spPr>
          <a:xfrm>
            <a:off x="8995813" y="7076877"/>
            <a:ext cx="153591" cy="153566"/>
          </a:xfrm>
          <a:prstGeom prst="rect">
            <a:avLst/>
          </a:prstGeom>
        </p:spPr>
      </p:pic>
      <p:pic>
        <p:nvPicPr>
          <p:cNvPr id="48" name="Image 24" descr="preencoded.png">    </p:cNvPr>
          <p:cNvPicPr>
            <a:picLocks noChangeAspect="1"/>
          </p:cNvPicPr>
          <p:nvPr/>
        </p:nvPicPr>
        <p:blipFill>
          <a:blip r:embed="rId25"/>
          <a:stretch>
            <a:fillRect/>
          </a:stretch>
        </p:blipFill>
        <p:spPr>
          <a:xfrm>
            <a:off x="10138955" y="6972449"/>
            <a:ext cx="153591" cy="153566"/>
          </a:xfrm>
          <a:prstGeom prst="rect">
            <a:avLst/>
          </a:prstGeom>
        </p:spPr>
      </p:pic>
      <p:pic>
        <p:nvPicPr>
          <p:cNvPr id="49" name="Image 25" descr="preencoded.png">    </p:cNvPr>
          <p:cNvPicPr>
            <a:picLocks noChangeAspect="1"/>
          </p:cNvPicPr>
          <p:nvPr/>
        </p:nvPicPr>
        <p:blipFill>
          <a:blip r:embed="rId26"/>
          <a:stretch>
            <a:fillRect/>
          </a:stretch>
        </p:blipFill>
        <p:spPr>
          <a:xfrm>
            <a:off x="10138955" y="6572771"/>
            <a:ext cx="153591" cy="153566"/>
          </a:xfrm>
          <a:prstGeom prst="rect">
            <a:avLst/>
          </a:prstGeom>
        </p:spPr>
      </p:pic>
      <p:sp>
        <p:nvSpPr>
          <p:cNvPr id="50" name="Shape 22"/>
          <p:cNvSpPr/>
          <p:nvPr/>
        </p:nvSpPr>
        <p:spPr>
          <a:xfrm>
            <a:off x="14403600" y="4191000"/>
            <a:ext cx="5601400" cy="7620000"/>
          </a:xfrm>
          <a:prstGeom prst="rect">
            <a:avLst/>
          </a:prstGeom>
          <a:noFill/>
          <a:ln/>
        </p:spPr>
      </p:sp>
      <p:sp>
        <p:nvSpPr>
          <p:cNvPr id="51" name="Shape 23"/>
          <p:cNvSpPr/>
          <p:nvPr/>
        </p:nvSpPr>
        <p:spPr>
          <a:xfrm>
            <a:off x="14403600" y="4191000"/>
            <a:ext cx="5601400" cy="7620000"/>
          </a:xfrm>
          <a:prstGeom prst="rect">
            <a:avLst/>
          </a:prstGeom>
          <a:noFill/>
          <a:ln/>
        </p:spPr>
      </p:sp>
      <p:pic>
        <p:nvPicPr>
          <p:cNvPr id="52" name="Image 26" descr="preencoded.png">    </p:cNvPr>
          <p:cNvPicPr>
            <a:picLocks noChangeAspect="1"/>
          </p:cNvPicPr>
          <p:nvPr/>
        </p:nvPicPr>
        <p:blipFill>
          <a:blip r:embed="rId27"/>
          <a:stretch>
            <a:fillRect/>
          </a:stretch>
        </p:blipFill>
        <p:spPr>
          <a:xfrm>
            <a:off x="14403600" y="4191000"/>
            <a:ext cx="5575997" cy="5575300"/>
          </a:xfrm>
          <a:prstGeom prst="rect">
            <a:avLst/>
          </a:prstGeom>
        </p:spPr>
      </p:pic>
      <p:pic>
        <p:nvPicPr>
          <p:cNvPr id="53" name="Image 27" descr="preencoded.png">    </p:cNvPr>
          <p:cNvPicPr>
            <a:picLocks noChangeAspect="1"/>
          </p:cNvPicPr>
          <p:nvPr/>
        </p:nvPicPr>
        <p:blipFill>
          <a:blip r:embed="rId28"/>
          <a:stretch>
            <a:fillRect/>
          </a:stretch>
        </p:blipFill>
        <p:spPr>
          <a:xfrm>
            <a:off x="14403600" y="4191000"/>
            <a:ext cx="5575997" cy="5575300"/>
          </a:xfrm>
          <a:prstGeom prst="rect">
            <a:avLst/>
          </a:prstGeom>
        </p:spPr>
      </p:pic>
      <p:sp>
        <p:nvSpPr>
          <p:cNvPr id="54" name="Shape 24"/>
          <p:cNvSpPr/>
          <p:nvPr/>
        </p:nvSpPr>
        <p:spPr>
          <a:xfrm>
            <a:off x="16086561" y="6365379"/>
            <a:ext cx="2222778" cy="1226566"/>
          </a:xfrm>
          <a:prstGeom prst="rect">
            <a:avLst/>
          </a:prstGeom>
          <a:noFill/>
          <a:ln/>
        </p:spPr>
      </p:sp>
      <p:sp>
        <p:nvSpPr>
          <p:cNvPr id="55" name="Text 25"/>
          <p:cNvSpPr/>
          <p:nvPr/>
        </p:nvSpPr>
        <p:spPr>
          <a:xfrm>
            <a:off x="16086561" y="6172200"/>
            <a:ext cx="2426003"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34.574</a:t>
            </a:r>
            <a:endParaRPr lang="en-US" sz="4800" dirty="0"/>
          </a:p>
        </p:txBody>
      </p:sp>
      <p:sp>
        <p:nvSpPr>
          <p:cNvPr id="56" name="Text 26"/>
          <p:cNvSpPr/>
          <p:nvPr/>
        </p:nvSpPr>
        <p:spPr>
          <a:xfrm>
            <a:off x="16696237" y="7175500"/>
            <a:ext cx="113890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Total</a:t>
            </a:r>
            <a:endParaRPr lang="en-US" sz="3200" dirty="0"/>
          </a:p>
        </p:txBody>
      </p:sp>
      <p:sp>
        <p:nvSpPr>
          <p:cNvPr id="57" name="Shape 27"/>
          <p:cNvSpPr/>
          <p:nvPr/>
        </p:nvSpPr>
        <p:spPr>
          <a:xfrm>
            <a:off x="13260457" y="10515600"/>
            <a:ext cx="7874984" cy="2324100"/>
          </a:xfrm>
          <a:prstGeom prst="rect">
            <a:avLst/>
          </a:prstGeom>
          <a:noFill/>
          <a:ln/>
        </p:spPr>
      </p:sp>
      <p:sp>
        <p:nvSpPr>
          <p:cNvPr id="58" name="Shape 28"/>
          <p:cNvSpPr/>
          <p:nvPr/>
        </p:nvSpPr>
        <p:spPr>
          <a:xfrm>
            <a:off x="13260457" y="10515600"/>
            <a:ext cx="7874984" cy="2324100"/>
          </a:xfrm>
          <a:prstGeom prst="rect">
            <a:avLst/>
          </a:prstGeom>
          <a:noFill/>
          <a:ln/>
        </p:spPr>
      </p:sp>
      <p:sp>
        <p:nvSpPr>
          <p:cNvPr id="59" name="Text 29"/>
          <p:cNvSpPr/>
          <p:nvPr/>
        </p:nvSpPr>
        <p:spPr>
          <a:xfrm>
            <a:off x="13158845" y="10515600"/>
            <a:ext cx="8078210" cy="1206500"/>
          </a:xfrm>
          <a:prstGeom prst="rect">
            <a:avLst/>
          </a:prstGeom>
          <a:noFill/>
          <a:ln/>
        </p:spPr>
        <p:txBody>
          <a:bodyPr wrap="square" lIns="0" tIns="0" rIns="0" bIns="0" rtlCol="0" anchor="t"/>
          <a:lstStyle/>
          <a:p>
            <a:pPr algn="ctr"/>
            <a:r>
              <a:rPr lang="en-US" sz="4800" dirty="0">
                <a:solidFill>
                  <a:srgbClr val="0E0E0E">
                    <a:alpha val="100000"/>
                  </a:srgbClr>
                </a:solidFill>
                <a:latin typeface="Sigmar One Regular" pitchFamily="34" charset="0"/>
                <a:ea typeface="Sigmar One Regular" pitchFamily="34" charset="-122"/>
                <a:cs typeface="Sigmar One Regular" pitchFamily="34" charset="-120"/>
              </a:rPr>
              <a:t>Treasure Found</a:t>
            </a:r>
            <a:endParaRPr lang="en-US" sz="4800" dirty="0"/>
          </a:p>
        </p:txBody>
      </p:sp>
      <p:sp>
        <p:nvSpPr>
          <p:cNvPr id="60" name="Text 30"/>
          <p:cNvSpPr/>
          <p:nvPr/>
        </p:nvSpPr>
        <p:spPr>
          <a:xfrm>
            <a:off x="13192716" y="116205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amount of treasure found per month</a:t>
            </a:r>
            <a:endParaRPr lang="en-US" sz="3200" dirty="0"/>
          </a:p>
        </p:txBody>
      </p:sp>
      <p:sp>
        <p:nvSpPr>
          <p:cNvPr id="61" name="Shape 31"/>
          <p:cNvSpPr/>
          <p:nvPr/>
        </p:nvSpPr>
        <p:spPr>
          <a:xfrm>
            <a:off x="3251606" y="10515600"/>
            <a:ext cx="7874984" cy="3327400"/>
          </a:xfrm>
          <a:prstGeom prst="rect">
            <a:avLst/>
          </a:prstGeom>
          <a:noFill/>
          <a:ln/>
        </p:spPr>
      </p:sp>
      <p:sp>
        <p:nvSpPr>
          <p:cNvPr id="62" name="Shape 32"/>
          <p:cNvSpPr/>
          <p:nvPr/>
        </p:nvSpPr>
        <p:spPr>
          <a:xfrm>
            <a:off x="3251606" y="10515600"/>
            <a:ext cx="7874984" cy="3327400"/>
          </a:xfrm>
          <a:prstGeom prst="rect">
            <a:avLst/>
          </a:prstGeom>
          <a:noFill/>
          <a:ln/>
        </p:spPr>
      </p:sp>
      <p:sp>
        <p:nvSpPr>
          <p:cNvPr id="63" name="Text 33"/>
          <p:cNvSpPr/>
          <p:nvPr/>
        </p:nvSpPr>
        <p:spPr>
          <a:xfrm>
            <a:off x="3149994" y="10515600"/>
            <a:ext cx="8078210" cy="2209800"/>
          </a:xfrm>
          <a:prstGeom prst="rect">
            <a:avLst/>
          </a:prstGeom>
          <a:noFill/>
          <a:ln/>
        </p:spPr>
        <p:txBody>
          <a:bodyPr wrap="square" lIns="0" tIns="0" rIns="0" bIns="0" rtlCol="0" anchor="t"/>
          <a:lstStyle/>
          <a:p>
            <a:pPr algn="ctr"/>
            <a:r>
              <a:rPr lang="en-US" sz="4800" dirty="0">
                <a:solidFill>
                  <a:srgbClr val="0E0E0E">
                    <a:alpha val="100000"/>
                  </a:srgbClr>
                </a:solidFill>
                <a:latin typeface="Sigmar One Regular" pitchFamily="34" charset="0"/>
                <a:ea typeface="Sigmar One Regular" pitchFamily="34" charset="-122"/>
                <a:cs typeface="Sigmar One Regular" pitchFamily="34" charset="-120"/>
              </a:rPr>
              <a:t>Spellcasting Progress</a:t>
            </a:r>
            <a:endParaRPr lang="en-US" sz="4800" dirty="0"/>
          </a:p>
        </p:txBody>
      </p:sp>
      <p:sp>
        <p:nvSpPr>
          <p:cNvPr id="64" name="Text 34"/>
          <p:cNvSpPr/>
          <p:nvPr/>
        </p:nvSpPr>
        <p:spPr>
          <a:xfrm>
            <a:off x="3183865" y="12623800"/>
            <a:ext cx="8010468"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spells cast per year</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1EE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8454" y="0"/>
            <a:ext cx="23784120" cy="13716000"/>
          </a:xfrm>
          <a:prstGeom prst="rect">
            <a:avLst/>
          </a:prstGeom>
        </p:spPr>
      </p:pic>
      <p:pic>
        <p:nvPicPr>
          <p:cNvPr id="3" name="Image 1" descr="preencoded.png">    </p:cNvPr>
          <p:cNvPicPr>
            <a:picLocks noChangeAspect="1"/>
          </p:cNvPicPr>
          <p:nvPr/>
        </p:nvPicPr>
        <p:blipFill>
          <a:blip r:embed="rId2"/>
          <a:stretch>
            <a:fillRect/>
          </a:stretch>
        </p:blipFill>
        <p:spPr>
          <a:xfrm>
            <a:off x="0" y="2295178"/>
            <a:ext cx="7773210" cy="11420822"/>
          </a:xfrm>
          <a:prstGeom prst="rect">
            <a:avLst/>
          </a:prstGeom>
        </p:spPr>
      </p:pic>
      <p:pic>
        <p:nvPicPr>
          <p:cNvPr id="4" name="Image 2" descr="preencoded.png">    </p:cNvPr>
          <p:cNvPicPr>
            <a:picLocks noChangeAspect="1"/>
          </p:cNvPicPr>
          <p:nvPr/>
        </p:nvPicPr>
        <p:blipFill>
          <a:blip r:embed="rId3"/>
          <a:stretch>
            <a:fillRect/>
          </a:stretch>
        </p:blipFill>
        <p:spPr>
          <a:xfrm>
            <a:off x="17734982" y="0"/>
            <a:ext cx="6652066" cy="6945337"/>
          </a:xfrm>
          <a:prstGeom prst="rect">
            <a:avLst/>
          </a:prstGeom>
        </p:spPr>
      </p:pic>
      <p:pic>
        <p:nvPicPr>
          <p:cNvPr id="5" name="Image 3" descr="preencoded.png">    </p:cNvPr>
          <p:cNvPicPr>
            <a:picLocks noChangeAspect="1"/>
          </p:cNvPicPr>
          <p:nvPr/>
        </p:nvPicPr>
        <p:blipFill>
          <a:blip r:embed="rId4"/>
          <a:stretch>
            <a:fillRect/>
          </a:stretch>
        </p:blipFill>
        <p:spPr>
          <a:xfrm>
            <a:off x="17321390" y="11953949"/>
            <a:ext cx="3398174" cy="1762051"/>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Shape 1"/>
          <p:cNvSpPr/>
          <p:nvPr/>
        </p:nvSpPr>
        <p:spPr>
          <a:xfrm>
            <a:off x="13450981" y="5753100"/>
            <a:ext cx="8738692" cy="2425700"/>
          </a:xfrm>
          <a:prstGeom prst="rect">
            <a:avLst/>
          </a:prstGeom>
          <a:noFill/>
          <a:ln/>
        </p:spPr>
      </p:sp>
      <p:sp>
        <p:nvSpPr>
          <p:cNvPr id="9" name="Shape 2"/>
          <p:cNvSpPr/>
          <p:nvPr/>
        </p:nvSpPr>
        <p:spPr>
          <a:xfrm>
            <a:off x="13450981" y="5753100"/>
            <a:ext cx="8738692" cy="2425700"/>
          </a:xfrm>
          <a:prstGeom prst="rect">
            <a:avLst/>
          </a:prstGeom>
          <a:noFill/>
          <a:ln/>
        </p:spPr>
      </p:sp>
      <p:sp>
        <p:nvSpPr>
          <p:cNvPr id="10" name="Text 3"/>
          <p:cNvSpPr/>
          <p:nvPr/>
        </p:nvSpPr>
        <p:spPr>
          <a:xfrm>
            <a:off x="13450981" y="5753100"/>
            <a:ext cx="8941918"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A web application</a:t>
            </a:r>
            <a:endParaRPr lang="en-US" sz="4800" dirty="0"/>
          </a:p>
        </p:txBody>
      </p:sp>
      <p:sp>
        <p:nvSpPr>
          <p:cNvPr id="11" name="Text 4"/>
          <p:cNvSpPr/>
          <p:nvPr/>
        </p:nvSpPr>
        <p:spPr>
          <a:xfrm>
            <a:off x="13450981" y="6959600"/>
            <a:ext cx="8874176"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web application designed for discovering the world of fantasy</a:t>
            </a:r>
            <a:endParaRPr lang="en-US" sz="3200" dirty="0"/>
          </a:p>
        </p:txBody>
      </p:sp>
      <p:pic>
        <p:nvPicPr>
          <p:cNvPr id="12" name="Image 5" descr="preencoded.png">    </p:cNvPr>
          <p:cNvPicPr>
            <a:picLocks noChangeAspect="1"/>
          </p:cNvPicPr>
          <p:nvPr/>
        </p:nvPicPr>
        <p:blipFill>
          <a:blip r:embed="rId6"/>
          <a:stretch>
            <a:fillRect/>
          </a:stretch>
        </p:blipFill>
        <p:spPr>
          <a:xfrm>
            <a:off x="254032" y="3251200"/>
            <a:ext cx="13768521" cy="8166100"/>
          </a:xfrm>
          <a:prstGeom prst="rect">
            <a:avLst/>
          </a:prstGeom>
        </p:spPr>
      </p:pic>
      <p:pic>
        <p:nvPicPr>
          <p:cNvPr id="13" name="Image 6" descr="preencoded.png">    </p:cNvPr>
          <p:cNvPicPr>
            <a:picLocks noChangeAspect="1"/>
          </p:cNvPicPr>
          <p:nvPr/>
        </p:nvPicPr>
        <p:blipFill>
          <a:blip r:embed="rId7"/>
          <a:stretch>
            <a:fillRect/>
          </a:stretch>
        </p:blipFill>
        <p:spPr>
          <a:xfrm>
            <a:off x="2184673" y="3594100"/>
            <a:ext cx="9894537" cy="6489700"/>
          </a:xfrm>
          <a:prstGeom prst="rect">
            <a:avLst/>
          </a:prstGeom>
        </p:spPr>
      </p:pic>
      <p:sp>
        <p:nvSpPr>
          <p:cNvPr id="14" name="Text 5"/>
          <p:cNvSpPr/>
          <p:nvPr/>
        </p:nvSpPr>
        <p:spPr>
          <a:xfrm>
            <a:off x="4238096" y="1308100"/>
            <a:ext cx="15910855" cy="2002367"/>
          </a:xfrm>
          <a:prstGeom prst="rect">
            <a:avLst/>
          </a:prstGeom>
          <a:noFill/>
          <a:ln/>
        </p:spPr>
        <p:txBody>
          <a:bodyPr wrap="square" lIns="0" tIns="0" rIns="0" bIns="0" rtlCol="0" anchor="t"/>
          <a:lstStyle/>
          <a:p>
            <a:pPr algn="ctr"/>
            <a:r>
              <a:rPr lang="en-US" sz="8000" dirty="0">
                <a:solidFill>
                  <a:srgbClr val="272727">
                    <a:alpha val="100000"/>
                  </a:srgbClr>
                </a:solidFill>
                <a:latin typeface="Sigmar One Regular" pitchFamily="34" charset="0"/>
                <a:ea typeface="Sigmar One Regular" pitchFamily="34" charset="-122"/>
                <a:cs typeface="Sigmar One Regular" pitchFamily="34" charset="-120"/>
              </a:rPr>
              <a:t>Portal to Adventure</a:t>
            </a:r>
            <a:endParaRPr lang="en-US" sz="8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1EEE9"/>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D9D9D9">
              <a:alpha val="100000"/>
            </a:srgbClr>
          </a:solidFill>
          <a:ln/>
        </p:spPr>
      </p:sp>
      <p:pic>
        <p:nvPicPr>
          <p:cNvPr id="3" name="Image 0" descr="preencoded.png">    </p:cNvPr>
          <p:cNvPicPr>
            <a:picLocks noChangeAspect="1"/>
          </p:cNvPicPr>
          <p:nvPr/>
        </p:nvPicPr>
        <p:blipFill>
          <a:blip r:embed="rId1"/>
          <a:stretch>
            <a:fillRect/>
          </a:stretch>
        </p:blipFill>
        <p:spPr>
          <a:xfrm>
            <a:off x="14140179" y="0"/>
            <a:ext cx="10246869" cy="13716000"/>
          </a:xfrm>
          <a:prstGeom prst="rect">
            <a:avLst/>
          </a:prstGeom>
        </p:spPr>
      </p:pic>
      <p:pic>
        <p:nvPicPr>
          <p:cNvPr id="4" name="Image 1" descr="preencoded.png">    </p:cNvPr>
          <p:cNvPicPr>
            <a:picLocks noChangeAspect="1"/>
          </p:cNvPicPr>
          <p:nvPr/>
        </p:nvPicPr>
        <p:blipFill>
          <a:blip r:embed="rId2"/>
          <a:stretch>
            <a:fillRect/>
          </a:stretch>
        </p:blipFill>
        <p:spPr>
          <a:xfrm>
            <a:off x="0" y="4518968"/>
            <a:ext cx="4866655" cy="9115549"/>
          </a:xfrm>
          <a:prstGeom prst="rect">
            <a:avLst/>
          </a:prstGeom>
        </p:spPr>
      </p:pic>
      <p:pic>
        <p:nvPicPr>
          <p:cNvPr id="5" name="Image 2" descr="preencoded.png">    </p:cNvPr>
          <p:cNvPicPr>
            <a:picLocks noChangeAspect="1"/>
          </p:cNvPicPr>
          <p:nvPr/>
        </p:nvPicPr>
        <p:blipFill>
          <a:blip r:embed="rId3"/>
          <a:stretch>
            <a:fillRect/>
          </a:stretch>
        </p:blipFill>
        <p:spPr>
          <a:xfrm>
            <a:off x="9300111" y="0"/>
            <a:ext cx="3027273" cy="1816174"/>
          </a:xfrm>
          <a:prstGeom prst="rect">
            <a:avLst/>
          </a:prstGeom>
        </p:spPr>
      </p:pic>
      <p:pic>
        <p:nvPicPr>
          <p:cNvPr id="6" name="Image 3" descr="preencoded.png">    </p:cNvPr>
          <p:cNvPicPr>
            <a:picLocks noChangeAspect="1"/>
          </p:cNvPicPr>
          <p:nvPr/>
        </p:nvPicPr>
        <p:blipFill>
          <a:blip r:embed="rId4"/>
          <a:stretch>
            <a:fillRect/>
          </a:stretch>
        </p:blipFill>
        <p:spPr>
          <a:xfrm>
            <a:off x="661442" y="174823"/>
            <a:ext cx="11509779" cy="13541177"/>
          </a:xfrm>
          <a:prstGeom prst="rect">
            <a:avLst/>
          </a:prstGeom>
        </p:spPr>
      </p:pic>
      <p:pic>
        <p:nvPicPr>
          <p:cNvPr id="7" name="Image 4" descr="preencoded.png">    </p:cNvPr>
          <p:cNvPicPr>
            <a:picLocks noChangeAspect="1"/>
          </p:cNvPicPr>
          <p:nvPr/>
        </p:nvPicPr>
        <p:blipFill>
          <a:blip r:embed="rId5"/>
          <a:stretch>
            <a:fillRect/>
          </a:stretch>
        </p:blipFill>
        <p:spPr>
          <a:xfrm>
            <a:off x="16990246" y="2723480"/>
            <a:ext cx="7396802" cy="10992520"/>
          </a:xfrm>
          <a:prstGeom prst="rect">
            <a:avLst/>
          </a:prstGeom>
        </p:spPr>
      </p:pic>
      <p:sp>
        <p:nvSpPr>
          <p:cNvPr id="8" name="Shape 1"/>
          <p:cNvSpPr/>
          <p:nvPr/>
        </p:nvSpPr>
        <p:spPr>
          <a:xfrm>
            <a:off x="23370921" y="10515600"/>
            <a:ext cx="1016127" cy="3200400"/>
          </a:xfrm>
          <a:prstGeom prst="rect">
            <a:avLst/>
          </a:prstGeom>
          <a:noFill/>
          <a:ln/>
        </p:spPr>
      </p:sp>
      <p:pic>
        <p:nvPicPr>
          <p:cNvPr id="9"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10" name="Shape 2"/>
          <p:cNvSpPr/>
          <p:nvPr/>
        </p:nvSpPr>
        <p:spPr>
          <a:xfrm>
            <a:off x="2946768" y="5016500"/>
            <a:ext cx="8738692" cy="3035300"/>
          </a:xfrm>
          <a:prstGeom prst="rect">
            <a:avLst/>
          </a:prstGeom>
          <a:noFill/>
          <a:ln/>
        </p:spPr>
      </p:sp>
      <p:sp>
        <p:nvSpPr>
          <p:cNvPr id="11" name="Shape 3"/>
          <p:cNvSpPr/>
          <p:nvPr/>
        </p:nvSpPr>
        <p:spPr>
          <a:xfrm>
            <a:off x="2946768" y="5016500"/>
            <a:ext cx="8738692" cy="3035300"/>
          </a:xfrm>
          <a:prstGeom prst="rect">
            <a:avLst/>
          </a:prstGeom>
          <a:noFill/>
          <a:ln/>
        </p:spPr>
      </p:sp>
      <p:sp>
        <p:nvSpPr>
          <p:cNvPr id="12" name="Text 4"/>
          <p:cNvSpPr/>
          <p:nvPr/>
        </p:nvSpPr>
        <p:spPr>
          <a:xfrm>
            <a:off x="2946768" y="5016500"/>
            <a:ext cx="8941918"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An mobile app</a:t>
            </a:r>
            <a:endParaRPr lang="en-US" sz="4800" dirty="0"/>
          </a:p>
        </p:txBody>
      </p:sp>
      <p:sp>
        <p:nvSpPr>
          <p:cNvPr id="13" name="Text 5"/>
          <p:cNvSpPr/>
          <p:nvPr/>
        </p:nvSpPr>
        <p:spPr>
          <a:xfrm>
            <a:off x="2946768" y="6223000"/>
            <a:ext cx="8874176"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An app designed for exploring and experiencing the enchanting realm of fantasy</a:t>
            </a:r>
            <a:endParaRPr lang="en-US" sz="3200" dirty="0"/>
          </a:p>
        </p:txBody>
      </p:sp>
      <p:sp>
        <p:nvSpPr>
          <p:cNvPr id="14" name="Text 6"/>
          <p:cNvSpPr/>
          <p:nvPr/>
        </p:nvSpPr>
        <p:spPr>
          <a:xfrm>
            <a:off x="2946768" y="8521700"/>
            <a:ext cx="9090103" cy="39962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Explore a magical world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Experience fantasy firsthand</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Immerse in a realm of magic</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Discover untold wonders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Live your fantasy dreams</a:t>
            </a:r>
            <a:endParaRPr lang="en-US" sz="3200" dirty="0"/>
          </a:p>
        </p:txBody>
      </p:sp>
      <p:sp>
        <p:nvSpPr>
          <p:cNvPr id="15" name="Text 7"/>
          <p:cNvSpPr/>
          <p:nvPr/>
        </p:nvSpPr>
        <p:spPr>
          <a:xfrm>
            <a:off x="2895962" y="1536700"/>
            <a:ext cx="12900579" cy="3666067"/>
          </a:xfrm>
          <a:prstGeom prst="rect">
            <a:avLst/>
          </a:prstGeom>
          <a:noFill/>
          <a:ln/>
        </p:spPr>
        <p:txBody>
          <a:bodyPr wrap="square" lIns="0" tIns="0" rIns="0" bIns="0" rtlCol="0" anchor="t"/>
          <a:lstStyle/>
          <a:p>
            <a:pPr algn="l"/>
            <a:r>
              <a:rPr lang="en-US" sz="8000" dirty="0">
                <a:solidFill>
                  <a:srgbClr val="272727">
                    <a:alpha val="100000"/>
                  </a:srgbClr>
                </a:solidFill>
                <a:latin typeface="Sigmar One Regular" pitchFamily="34" charset="0"/>
                <a:ea typeface="Sigmar One Regular" pitchFamily="34" charset="-122"/>
                <a:cs typeface="Sigmar One Regular" pitchFamily="34" charset="-120"/>
              </a:rPr>
              <a:t>The Future of Fantasy</a:t>
            </a:r>
            <a:endParaRPr lang="en-US" sz="8000" dirty="0"/>
          </a:p>
        </p:txBody>
      </p:sp>
      <p:pic>
        <p:nvPicPr>
          <p:cNvPr id="16" name="Image 6" descr="preencoded.png">    </p:cNvPr>
          <p:cNvPicPr>
            <a:picLocks noChangeAspect="1"/>
          </p:cNvPicPr>
          <p:nvPr/>
        </p:nvPicPr>
        <p:blipFill>
          <a:blip r:embed="rId7"/>
          <a:stretch>
            <a:fillRect/>
          </a:stretch>
        </p:blipFill>
        <p:spPr>
          <a:xfrm>
            <a:off x="15457832" y="1028700"/>
            <a:ext cx="5474384" cy="11849100"/>
          </a:xfrm>
          <a:prstGeom prst="rect">
            <a:avLst/>
          </a:prstGeom>
        </p:spPr>
      </p:pic>
      <p:pic>
        <p:nvPicPr>
          <p:cNvPr id="17" name="Image 7" descr="preencoded.png">    </p:cNvPr>
          <p:cNvPicPr>
            <a:picLocks noChangeAspect="1"/>
          </p:cNvPicPr>
          <p:nvPr/>
        </p:nvPicPr>
        <p:blipFill>
          <a:blip r:embed="rId8"/>
          <a:stretch>
            <a:fillRect/>
          </a:stretch>
        </p:blipFill>
        <p:spPr>
          <a:xfrm>
            <a:off x="15648356" y="1765300"/>
            <a:ext cx="5106038" cy="1079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1EE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891564" y="0"/>
            <a:ext cx="12495484" cy="13716000"/>
          </a:xfrm>
          <a:prstGeom prst="rect">
            <a:avLst/>
          </a:prstGeom>
        </p:spPr>
      </p:pic>
      <p:pic>
        <p:nvPicPr>
          <p:cNvPr id="3" name="Image 1" descr="preencoded.png">    </p:cNvPr>
          <p:cNvPicPr>
            <a:picLocks noChangeAspect="1"/>
          </p:cNvPicPr>
          <p:nvPr/>
        </p:nvPicPr>
        <p:blipFill>
          <a:blip r:embed="rId2"/>
          <a:stretch>
            <a:fillRect/>
          </a:stretch>
        </p:blipFill>
        <p:spPr>
          <a:xfrm>
            <a:off x="75042" y="0"/>
            <a:ext cx="7120640" cy="1572220"/>
          </a:xfrm>
          <a:prstGeom prst="rect">
            <a:avLst/>
          </a:prstGeom>
        </p:spPr>
      </p:pic>
      <p:pic>
        <p:nvPicPr>
          <p:cNvPr id="4" name="Image 2" descr="preencoded.png">    </p:cNvPr>
          <p:cNvPicPr>
            <a:picLocks noChangeAspect="1"/>
          </p:cNvPicPr>
          <p:nvPr/>
        </p:nvPicPr>
        <p:blipFill>
          <a:blip r:embed="rId3"/>
          <a:stretch>
            <a:fillRect/>
          </a:stretch>
        </p:blipFill>
        <p:spPr>
          <a:xfrm>
            <a:off x="0" y="715590"/>
            <a:ext cx="6748115" cy="13000410"/>
          </a:xfrm>
          <a:prstGeom prst="rect">
            <a:avLst/>
          </a:prstGeom>
        </p:spPr>
      </p:pic>
      <p:pic>
        <p:nvPicPr>
          <p:cNvPr id="5" name="Image 3" descr="preencoded.png">    </p:cNvPr>
          <p:cNvPicPr>
            <a:picLocks noChangeAspect="1"/>
          </p:cNvPicPr>
          <p:nvPr/>
        </p:nvPicPr>
        <p:blipFill>
          <a:blip r:embed="rId4"/>
          <a:stretch>
            <a:fillRect/>
          </a:stretch>
        </p:blipFill>
        <p:spPr>
          <a:xfrm>
            <a:off x="0" y="0"/>
            <a:ext cx="11327599" cy="13716000"/>
          </a:xfrm>
          <a:prstGeom prst="rect">
            <a:avLst/>
          </a:prstGeom>
        </p:spPr>
      </p:pic>
      <p:pic>
        <p:nvPicPr>
          <p:cNvPr id="6" name="Image 4" descr="preencoded.png">    </p:cNvPr>
          <p:cNvPicPr>
            <a:picLocks noChangeAspect="1"/>
          </p:cNvPicPr>
          <p:nvPr/>
        </p:nvPicPr>
        <p:blipFill>
          <a:blip r:embed="rId5"/>
          <a:stretch>
            <a:fillRect/>
          </a:stretch>
        </p:blipFill>
        <p:spPr>
          <a:xfrm>
            <a:off x="14861608" y="0"/>
            <a:ext cx="9525440" cy="137160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825603" y="1866900"/>
            <a:ext cx="7146760" cy="10320867"/>
          </a:xfrm>
          <a:prstGeom prst="rect">
            <a:avLst/>
          </a:prstGeom>
          <a:noFill/>
          <a:ln/>
        </p:spPr>
        <p:txBody>
          <a:bodyPr wrap="square" lIns="0" tIns="0" rIns="0" bIns="0" rtlCol="0" anchor="t"/>
          <a:lstStyle/>
          <a:p>
            <a:pPr algn="l"/>
            <a:r>
              <a:rPr lang="en-US" sz="8000" dirty="0">
                <a:solidFill>
                  <a:srgbClr val="272727">
                    <a:alpha val="100000"/>
                  </a:srgbClr>
                </a:solidFill>
                <a:latin typeface="Sigmar One Regular" pitchFamily="34" charset="0"/>
                <a:ea typeface="Sigmar One Regular" pitchFamily="34" charset="-122"/>
                <a:cs typeface="Sigmar One Regular" pitchFamily="34" charset="-120"/>
              </a:rPr>
              <a:t>A Gateway to a World of Fantasy and Wonder</a:t>
            </a:r>
            <a:endParaRPr lang="en-US" sz="8000" dirty="0"/>
          </a:p>
        </p:txBody>
      </p:sp>
      <p:sp>
        <p:nvSpPr>
          <p:cNvPr id="10" name="Text 2"/>
          <p:cNvSpPr/>
          <p:nvPr/>
        </p:nvSpPr>
        <p:spPr>
          <a:xfrm>
            <a:off x="16766096" y="4419600"/>
            <a:ext cx="6994341" cy="5621867"/>
          </a:xfrm>
          <a:prstGeom prst="rect">
            <a:avLst/>
          </a:prstGeom>
          <a:noFill/>
          <a:ln/>
        </p:spPr>
        <p:txBody>
          <a:bodyPr wrap="square" lIns="0" tIns="0" rIns="0" bIns="0" rtlCol="0" anchor="t"/>
          <a:lstStyle/>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Immerse yourself in the world of magic and mystery</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Explore uncharted territories and fantastical lands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Meet mythical creatures and legendary beings</a:t>
            </a:r>
            <a:endParaRPr lang="en-US" sz="3200" dirty="0"/>
          </a:p>
          <a:p>
            <a:pPr algn="l" lvl="1" marL="685800" indent="-342900">
              <a:spcAft>
                <a:spcPts val="4000"/>
              </a:spcAft>
              <a:buSzPct val="100000"/>
              <a:buChar char="•"/>
            </a:pPr>
            <a:r>
              <a:rPr lang="en-US" sz="3200" dirty="0">
                <a:solidFill>
                  <a:srgbClr val="0E0E0E">
                    <a:alpha val="100000"/>
                  </a:srgbClr>
                </a:solidFill>
                <a:latin typeface="Poppins Regular" pitchFamily="34" charset="0"/>
                <a:ea typeface="Poppins Regular" pitchFamily="34" charset="-122"/>
                <a:cs typeface="Poppins Regular" pitchFamily="34" charset="-120"/>
              </a:rPr>
              <a:t>Uncover hidden treasures and secret treasures</a:t>
            </a:r>
            <a:endParaRPr lang="en-US" sz="3200" dirty="0"/>
          </a:p>
        </p:txBody>
      </p:sp>
      <p:pic>
        <p:nvPicPr>
          <p:cNvPr id="11" name="Image 6" descr="preencoded.png">    </p:cNvPr>
          <p:cNvPicPr>
            <a:picLocks noChangeAspect="1"/>
          </p:cNvPicPr>
          <p:nvPr/>
        </p:nvPicPr>
        <p:blipFill>
          <a:blip r:embed="rId7"/>
          <a:stretch>
            <a:fillRect/>
          </a:stretch>
        </p:blipFill>
        <p:spPr>
          <a:xfrm>
            <a:off x="7900387" y="749300"/>
            <a:ext cx="8573572" cy="12331700"/>
          </a:xfrm>
          <a:prstGeom prst="rect">
            <a:avLst/>
          </a:prstGeom>
        </p:spPr>
      </p:pic>
      <p:pic>
        <p:nvPicPr>
          <p:cNvPr id="12" name="Image 7" descr="preencoded.png">    </p:cNvPr>
          <p:cNvPicPr>
            <a:picLocks noChangeAspect="1"/>
          </p:cNvPicPr>
          <p:nvPr/>
        </p:nvPicPr>
        <p:blipFill>
          <a:blip r:embed="rId8"/>
          <a:stretch>
            <a:fillRect/>
          </a:stretch>
        </p:blipFill>
        <p:spPr>
          <a:xfrm>
            <a:off x="8395749" y="1803400"/>
            <a:ext cx="7582848" cy="10236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1EE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24387048" cy="13716000"/>
          </a:xfrm>
          <a:prstGeom prst="rect">
            <a:avLst/>
          </a:prstGeom>
        </p:spPr>
      </p:pic>
      <p:sp>
        <p:nvSpPr>
          <p:cNvPr id="3" name="Shape 0"/>
          <p:cNvSpPr/>
          <p:nvPr/>
        </p:nvSpPr>
        <p:spPr>
          <a:xfrm>
            <a:off x="23370921" y="10515600"/>
            <a:ext cx="1016127" cy="3200400"/>
          </a:xfrm>
          <a:prstGeom prst="rect">
            <a:avLst/>
          </a:prstGeom>
          <a:noFill/>
          <a:ln/>
        </p:spPr>
      </p:sp>
      <p:pic>
        <p:nvPicPr>
          <p:cNvPr id="4" name="Image 1" descr="preencoded.png">    </p:cNvPr>
          <p:cNvPicPr>
            <a:picLocks noChangeAspect="1"/>
          </p:cNvPicPr>
          <p:nvPr/>
        </p:nvPicPr>
        <p:blipFill>
          <a:blip r:embed="rId2"/>
          <a:stretch>
            <a:fillRect/>
          </a:stretch>
        </p:blipFill>
        <p:spPr>
          <a:xfrm>
            <a:off x="23523340" y="10820400"/>
            <a:ext cx="711289" cy="2590800"/>
          </a:xfrm>
          <a:prstGeom prst="rect">
            <a:avLst/>
          </a:prstGeom>
        </p:spPr>
      </p:pic>
      <p:sp>
        <p:nvSpPr>
          <p:cNvPr id="5" name="Text 1"/>
          <p:cNvSpPr/>
          <p:nvPr/>
        </p:nvSpPr>
        <p:spPr>
          <a:xfrm>
            <a:off x="15690694" y="698500"/>
            <a:ext cx="7464300" cy="3666067"/>
          </a:xfrm>
          <a:prstGeom prst="rect">
            <a:avLst/>
          </a:prstGeom>
          <a:noFill/>
          <a:ln/>
        </p:spPr>
        <p:txBody>
          <a:bodyPr wrap="square" lIns="0" tIns="0" rIns="0" bIns="0" rtlCol="0" anchor="t"/>
          <a:lstStyle/>
          <a:p>
            <a:pPr algn="r"/>
            <a:r>
              <a:rPr lang="en-US" sz="8000" dirty="0">
                <a:solidFill>
                  <a:srgbClr val="272727">
                    <a:alpha val="100000"/>
                  </a:srgbClr>
                </a:solidFill>
                <a:latin typeface="Sigmar One Regular" pitchFamily="34" charset="0"/>
                <a:ea typeface="Sigmar One Regular" pitchFamily="34" charset="-122"/>
                <a:cs typeface="Sigmar One Regular" pitchFamily="34" charset="-120"/>
              </a:rPr>
              <a:t>A Magic Picture</a:t>
            </a:r>
            <a:endParaRPr lang="en-US" sz="8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1EEE9"/>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DBCABB">
              <a:alpha val="100000"/>
            </a:srgbClr>
          </a:solidFill>
          <a:ln/>
        </p:spPr>
      </p:sp>
      <p:pic>
        <p:nvPicPr>
          <p:cNvPr id="3" name="Image 0" descr="preencoded.png">    </p:cNvPr>
          <p:cNvPicPr>
            <a:picLocks noChangeAspect="1"/>
          </p:cNvPicPr>
          <p:nvPr/>
        </p:nvPicPr>
        <p:blipFill>
          <a:blip r:embed="rId1"/>
          <a:stretch>
            <a:fillRect/>
          </a:stretch>
        </p:blipFill>
        <p:spPr>
          <a:xfrm>
            <a:off x="203225" y="0"/>
            <a:ext cx="24183823" cy="13716000"/>
          </a:xfrm>
          <a:prstGeom prst="rect">
            <a:avLst/>
          </a:prstGeom>
        </p:spPr>
      </p:pic>
      <p:pic>
        <p:nvPicPr>
          <p:cNvPr id="4" name="Image 1" descr="preencoded.png">    </p:cNvPr>
          <p:cNvPicPr>
            <a:picLocks noChangeAspect="1"/>
          </p:cNvPicPr>
          <p:nvPr/>
        </p:nvPicPr>
        <p:blipFill>
          <a:blip r:embed="rId2"/>
          <a:stretch>
            <a:fillRect/>
          </a:stretch>
        </p:blipFill>
        <p:spPr>
          <a:xfrm>
            <a:off x="9297562" y="6985000"/>
            <a:ext cx="15089486" cy="6731000"/>
          </a:xfrm>
          <a:prstGeom prst="rect">
            <a:avLst/>
          </a:prstGeom>
        </p:spPr>
      </p:pic>
      <p:pic>
        <p:nvPicPr>
          <p:cNvPr id="5" name="Image 2" descr="preencoded.png">    </p:cNvPr>
          <p:cNvPicPr>
            <a:picLocks noChangeAspect="1"/>
          </p:cNvPicPr>
          <p:nvPr/>
        </p:nvPicPr>
        <p:blipFill>
          <a:blip r:embed="rId3"/>
          <a:stretch>
            <a:fillRect/>
          </a:stretch>
        </p:blipFill>
        <p:spPr>
          <a:xfrm>
            <a:off x="0" y="762000"/>
            <a:ext cx="2997575" cy="3352800"/>
          </a:xfrm>
          <a:prstGeom prst="rect">
            <a:avLst/>
          </a:prstGeom>
        </p:spPr>
      </p:pic>
      <p:pic>
        <p:nvPicPr>
          <p:cNvPr id="6" name="Image 3" descr="preencoded.png">    </p:cNvPr>
          <p:cNvPicPr>
            <a:picLocks noChangeAspect="1"/>
          </p:cNvPicPr>
          <p:nvPr/>
        </p:nvPicPr>
        <p:blipFill>
          <a:blip r:embed="rId4"/>
          <a:stretch>
            <a:fillRect/>
          </a:stretch>
        </p:blipFill>
        <p:spPr>
          <a:xfrm>
            <a:off x="10936067" y="0"/>
            <a:ext cx="5588698" cy="1270000"/>
          </a:xfrm>
          <a:prstGeom prst="rect">
            <a:avLst/>
          </a:prstGeom>
        </p:spPr>
      </p:pic>
      <p:sp>
        <p:nvSpPr>
          <p:cNvPr id="7" name="Shape 1"/>
          <p:cNvSpPr/>
          <p:nvPr/>
        </p:nvSpPr>
        <p:spPr>
          <a:xfrm>
            <a:off x="23370921" y="10515600"/>
            <a:ext cx="1016127" cy="3200400"/>
          </a:xfrm>
          <a:prstGeom prst="rect">
            <a:avLst/>
          </a:prstGeom>
          <a:noFill/>
          <a:ln/>
        </p:spPr>
      </p:sp>
      <p:pic>
        <p:nvPicPr>
          <p:cNvPr id="8"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9" name="Text 2"/>
          <p:cNvSpPr/>
          <p:nvPr/>
        </p:nvSpPr>
        <p:spPr>
          <a:xfrm>
            <a:off x="7667525" y="4394200"/>
            <a:ext cx="9064700" cy="3208867"/>
          </a:xfrm>
          <a:prstGeom prst="rect">
            <a:avLst/>
          </a:prstGeom>
          <a:noFill/>
          <a:ln/>
        </p:spPr>
        <p:txBody>
          <a:bodyPr wrap="square" lIns="0" tIns="0" rIns="0" bIns="0" rtlCol="0" anchor="t"/>
          <a:lstStyle/>
          <a:p>
            <a:pPr algn="ctr"/>
            <a:r>
              <a:rPr lang="en-US" sz="12800" dirty="0">
                <a:solidFill>
                  <a:srgbClr val="272727">
                    <a:alpha val="100000"/>
                  </a:srgbClr>
                </a:solidFill>
                <a:latin typeface="Sigmar One Regular" pitchFamily="34" charset="0"/>
                <a:ea typeface="Sigmar One Regular" pitchFamily="34" charset="-122"/>
                <a:cs typeface="Sigmar One Regular" pitchFamily="34" charset="-120"/>
              </a:rPr>
              <a:t>Welcome</a:t>
            </a:r>
            <a:endParaRPr lang="en-US" sz="12800" dirty="0"/>
          </a:p>
        </p:txBody>
      </p:sp>
      <p:sp>
        <p:nvSpPr>
          <p:cNvPr id="10" name="Text 3"/>
          <p:cNvSpPr/>
          <p:nvPr/>
        </p:nvSpPr>
        <p:spPr>
          <a:xfrm>
            <a:off x="5000192" y="6921500"/>
            <a:ext cx="14399366" cy="25738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world of fantasy! Join us on a journey to explore the mystical creatures, enchanted lands, and magical wonders that exist beyond our reality. Discover the wonders and secrets of this exciting realm and unlock the power of imagination.</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1EEE9"/>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D9D9D9">
              <a:alpha val="100000"/>
            </a:srgbClr>
          </a:solidFill>
          <a:ln/>
        </p:spPr>
      </p:sp>
      <p:pic>
        <p:nvPicPr>
          <p:cNvPr id="3" name="Image 0" descr="preencoded.png">    </p:cNvPr>
          <p:cNvPicPr>
            <a:picLocks noChangeAspect="1"/>
          </p:cNvPicPr>
          <p:nvPr/>
        </p:nvPicPr>
        <p:blipFill>
          <a:blip r:embed="rId1"/>
          <a:stretch>
            <a:fillRect/>
          </a:stretch>
        </p:blipFill>
        <p:spPr>
          <a:xfrm>
            <a:off x="14140179" y="0"/>
            <a:ext cx="10246869" cy="13716000"/>
          </a:xfrm>
          <a:prstGeom prst="rect">
            <a:avLst/>
          </a:prstGeom>
        </p:spPr>
      </p:pic>
      <p:pic>
        <p:nvPicPr>
          <p:cNvPr id="4" name="Image 1" descr="preencoded.png">    </p:cNvPr>
          <p:cNvPicPr>
            <a:picLocks noChangeAspect="1"/>
          </p:cNvPicPr>
          <p:nvPr/>
        </p:nvPicPr>
        <p:blipFill>
          <a:blip r:embed="rId2"/>
          <a:stretch>
            <a:fillRect/>
          </a:stretch>
        </p:blipFill>
        <p:spPr>
          <a:xfrm>
            <a:off x="0" y="4518968"/>
            <a:ext cx="4866655" cy="9115549"/>
          </a:xfrm>
          <a:prstGeom prst="rect">
            <a:avLst/>
          </a:prstGeom>
        </p:spPr>
      </p:pic>
      <p:pic>
        <p:nvPicPr>
          <p:cNvPr id="5" name="Image 2" descr="preencoded.png">    </p:cNvPr>
          <p:cNvPicPr>
            <a:picLocks noChangeAspect="1"/>
          </p:cNvPicPr>
          <p:nvPr/>
        </p:nvPicPr>
        <p:blipFill>
          <a:blip r:embed="rId3"/>
          <a:stretch>
            <a:fillRect/>
          </a:stretch>
        </p:blipFill>
        <p:spPr>
          <a:xfrm>
            <a:off x="9300111" y="0"/>
            <a:ext cx="3027273" cy="1816174"/>
          </a:xfrm>
          <a:prstGeom prst="rect">
            <a:avLst/>
          </a:prstGeom>
        </p:spPr>
      </p:pic>
      <p:pic>
        <p:nvPicPr>
          <p:cNvPr id="6" name="Image 3" descr="preencoded.png">    </p:cNvPr>
          <p:cNvPicPr>
            <a:picLocks noChangeAspect="1"/>
          </p:cNvPicPr>
          <p:nvPr/>
        </p:nvPicPr>
        <p:blipFill>
          <a:blip r:embed="rId4"/>
          <a:stretch>
            <a:fillRect/>
          </a:stretch>
        </p:blipFill>
        <p:spPr>
          <a:xfrm>
            <a:off x="16990246" y="2723480"/>
            <a:ext cx="7396802" cy="10992520"/>
          </a:xfrm>
          <a:prstGeom prst="rect">
            <a:avLst/>
          </a:prstGeom>
        </p:spPr>
      </p:pic>
      <p:sp>
        <p:nvSpPr>
          <p:cNvPr id="7" name="Shape 1"/>
          <p:cNvSpPr/>
          <p:nvPr/>
        </p:nvSpPr>
        <p:spPr>
          <a:xfrm>
            <a:off x="23370921" y="10515600"/>
            <a:ext cx="1016127" cy="3200400"/>
          </a:xfrm>
          <a:prstGeom prst="rect">
            <a:avLst/>
          </a:prstGeom>
          <a:noFill/>
          <a:ln/>
        </p:spPr>
      </p:sp>
      <p:pic>
        <p:nvPicPr>
          <p:cNvPr id="8"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9" name="Image 5" descr="preencoded.png">    </p:cNvPr>
          <p:cNvPicPr>
            <a:picLocks noChangeAspect="1"/>
          </p:cNvPicPr>
          <p:nvPr/>
        </p:nvPicPr>
        <p:blipFill>
          <a:blip r:embed="rId6"/>
          <a:stretch>
            <a:fillRect/>
          </a:stretch>
        </p:blipFill>
        <p:spPr>
          <a:xfrm>
            <a:off x="508063" y="2933700"/>
            <a:ext cx="14479810" cy="7861300"/>
          </a:xfrm>
          <a:prstGeom prst="rect">
            <a:avLst/>
          </a:prstGeom>
        </p:spPr>
      </p:pic>
      <p:sp>
        <p:nvSpPr>
          <p:cNvPr id="10" name="Text 2"/>
          <p:cNvSpPr/>
          <p:nvPr/>
        </p:nvSpPr>
        <p:spPr>
          <a:xfrm>
            <a:off x="5012893" y="11696700"/>
            <a:ext cx="14348560" cy="3666067"/>
          </a:xfrm>
          <a:prstGeom prst="rect">
            <a:avLst/>
          </a:prstGeom>
          <a:noFill/>
          <a:ln/>
        </p:spPr>
        <p:txBody>
          <a:bodyPr wrap="square" lIns="0" tIns="0" rIns="0" bIns="0" rtlCol="0" anchor="t"/>
          <a:lstStyle/>
          <a:p>
            <a:pPr algn="ctr"/>
            <a:r>
              <a:rPr lang="en-US" sz="8000" dirty="0">
                <a:solidFill>
                  <a:srgbClr val="272727">
                    <a:alpha val="100000"/>
                  </a:srgbClr>
                </a:solidFill>
                <a:latin typeface="Sigmar One Regular" pitchFamily="34" charset="0"/>
                <a:ea typeface="Sigmar One Regular" pitchFamily="34" charset="-122"/>
                <a:cs typeface="Sigmar One Regular" pitchFamily="34" charset="-120"/>
              </a:rPr>
              <a:t>Fantasy Realm at a Glance</a:t>
            </a:r>
            <a:endParaRPr lang="en-US" sz="8000" dirty="0"/>
          </a:p>
        </p:txBody>
      </p:sp>
      <p:sp>
        <p:nvSpPr>
          <p:cNvPr id="11" name="Shape 3"/>
          <p:cNvSpPr/>
          <p:nvPr/>
        </p:nvSpPr>
        <p:spPr>
          <a:xfrm>
            <a:off x="15724565" y="1016000"/>
            <a:ext cx="6935067" cy="3937000"/>
          </a:xfrm>
          <a:prstGeom prst="rect">
            <a:avLst/>
          </a:prstGeom>
          <a:noFill/>
          <a:ln/>
        </p:spPr>
      </p:sp>
      <p:sp>
        <p:nvSpPr>
          <p:cNvPr id="12" name="Shape 4"/>
          <p:cNvSpPr/>
          <p:nvPr/>
        </p:nvSpPr>
        <p:spPr>
          <a:xfrm>
            <a:off x="15724565" y="1016000"/>
            <a:ext cx="6935067" cy="3937000"/>
          </a:xfrm>
          <a:prstGeom prst="rect">
            <a:avLst/>
          </a:prstGeom>
          <a:noFill/>
          <a:ln/>
        </p:spPr>
      </p:sp>
      <p:sp>
        <p:nvSpPr>
          <p:cNvPr id="13" name="Text 5"/>
          <p:cNvSpPr/>
          <p:nvPr/>
        </p:nvSpPr>
        <p:spPr>
          <a:xfrm>
            <a:off x="15724565" y="1016000"/>
            <a:ext cx="7138292" cy="22098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The Enchanted Forest</a:t>
            </a:r>
            <a:endParaRPr lang="en-US" sz="4800" dirty="0"/>
          </a:p>
        </p:txBody>
      </p:sp>
      <p:sp>
        <p:nvSpPr>
          <p:cNvPr id="14" name="Text 6"/>
          <p:cNvSpPr/>
          <p:nvPr/>
        </p:nvSpPr>
        <p:spPr>
          <a:xfrm>
            <a:off x="15724565" y="3124200"/>
            <a:ext cx="7070550"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magical forest filled with talking animals and enchanted creatures.</a:t>
            </a:r>
            <a:endParaRPr lang="en-US" sz="3200" dirty="0"/>
          </a:p>
        </p:txBody>
      </p:sp>
      <p:sp>
        <p:nvSpPr>
          <p:cNvPr id="15" name="Shape 7"/>
          <p:cNvSpPr/>
          <p:nvPr/>
        </p:nvSpPr>
        <p:spPr>
          <a:xfrm>
            <a:off x="15724565" y="4819650"/>
            <a:ext cx="6935067" cy="2933700"/>
          </a:xfrm>
          <a:prstGeom prst="rect">
            <a:avLst/>
          </a:prstGeom>
          <a:noFill/>
          <a:ln/>
        </p:spPr>
      </p:sp>
      <p:sp>
        <p:nvSpPr>
          <p:cNvPr id="16" name="Shape 8"/>
          <p:cNvSpPr/>
          <p:nvPr/>
        </p:nvSpPr>
        <p:spPr>
          <a:xfrm>
            <a:off x="15724565" y="4819650"/>
            <a:ext cx="6935067" cy="2933700"/>
          </a:xfrm>
          <a:prstGeom prst="rect">
            <a:avLst/>
          </a:prstGeom>
          <a:noFill/>
          <a:ln/>
        </p:spPr>
      </p:sp>
      <p:sp>
        <p:nvSpPr>
          <p:cNvPr id="17" name="Text 9"/>
          <p:cNvSpPr/>
          <p:nvPr/>
        </p:nvSpPr>
        <p:spPr>
          <a:xfrm>
            <a:off x="15724565" y="4819650"/>
            <a:ext cx="7138292"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The Crystal Caves</a:t>
            </a:r>
            <a:endParaRPr lang="en-US" sz="4800" dirty="0"/>
          </a:p>
        </p:txBody>
      </p:sp>
      <p:sp>
        <p:nvSpPr>
          <p:cNvPr id="18" name="Text 10"/>
          <p:cNvSpPr/>
          <p:nvPr/>
        </p:nvSpPr>
        <p:spPr>
          <a:xfrm>
            <a:off x="15724565" y="5924550"/>
            <a:ext cx="7070550" cy="19642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network of underground caves filled with precious gems and crystals.</a:t>
            </a:r>
            <a:endParaRPr lang="en-US" sz="3200" dirty="0"/>
          </a:p>
        </p:txBody>
      </p:sp>
      <p:sp>
        <p:nvSpPr>
          <p:cNvPr id="19" name="Shape 11"/>
          <p:cNvSpPr/>
          <p:nvPr/>
        </p:nvSpPr>
        <p:spPr>
          <a:xfrm>
            <a:off x="15724565" y="8147050"/>
            <a:ext cx="6935067" cy="2324100"/>
          </a:xfrm>
          <a:prstGeom prst="rect">
            <a:avLst/>
          </a:prstGeom>
          <a:noFill/>
          <a:ln/>
        </p:spPr>
      </p:sp>
      <p:sp>
        <p:nvSpPr>
          <p:cNvPr id="20" name="Shape 12"/>
          <p:cNvSpPr/>
          <p:nvPr/>
        </p:nvSpPr>
        <p:spPr>
          <a:xfrm>
            <a:off x="15724565" y="8147050"/>
            <a:ext cx="6935067" cy="2324100"/>
          </a:xfrm>
          <a:prstGeom prst="rect">
            <a:avLst/>
          </a:prstGeom>
          <a:noFill/>
          <a:ln/>
        </p:spPr>
      </p:sp>
      <p:sp>
        <p:nvSpPr>
          <p:cNvPr id="21" name="Text 13"/>
          <p:cNvSpPr/>
          <p:nvPr/>
        </p:nvSpPr>
        <p:spPr>
          <a:xfrm>
            <a:off x="15724565" y="8147050"/>
            <a:ext cx="7138292"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The Dragon's Lair</a:t>
            </a:r>
            <a:endParaRPr lang="en-US" sz="4800" dirty="0"/>
          </a:p>
        </p:txBody>
      </p:sp>
      <p:sp>
        <p:nvSpPr>
          <p:cNvPr id="22" name="Text 14"/>
          <p:cNvSpPr/>
          <p:nvPr/>
        </p:nvSpPr>
        <p:spPr>
          <a:xfrm>
            <a:off x="15724565" y="9251950"/>
            <a:ext cx="7070550"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dangerous and mysterious place where dragons reside.</a:t>
            </a:r>
            <a:endParaRPr lang="en-US"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F1EE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891564" y="0"/>
            <a:ext cx="12495484" cy="13716000"/>
          </a:xfrm>
          <a:prstGeom prst="rect">
            <a:avLst/>
          </a:prstGeom>
        </p:spPr>
      </p:pic>
      <p:pic>
        <p:nvPicPr>
          <p:cNvPr id="3" name="Image 1" descr="preencoded.png">    </p:cNvPr>
          <p:cNvPicPr>
            <a:picLocks noChangeAspect="1"/>
          </p:cNvPicPr>
          <p:nvPr/>
        </p:nvPicPr>
        <p:blipFill>
          <a:blip r:embed="rId2"/>
          <a:stretch>
            <a:fillRect/>
          </a:stretch>
        </p:blipFill>
        <p:spPr>
          <a:xfrm>
            <a:off x="75042" y="0"/>
            <a:ext cx="7120640" cy="1572220"/>
          </a:xfrm>
          <a:prstGeom prst="rect">
            <a:avLst/>
          </a:prstGeom>
        </p:spPr>
      </p:pic>
      <p:pic>
        <p:nvPicPr>
          <p:cNvPr id="4" name="Image 2" descr="preencoded.png">    </p:cNvPr>
          <p:cNvPicPr>
            <a:picLocks noChangeAspect="1"/>
          </p:cNvPicPr>
          <p:nvPr/>
        </p:nvPicPr>
        <p:blipFill>
          <a:blip r:embed="rId3"/>
          <a:stretch>
            <a:fillRect/>
          </a:stretch>
        </p:blipFill>
        <p:spPr>
          <a:xfrm>
            <a:off x="0" y="715590"/>
            <a:ext cx="6748115" cy="13000410"/>
          </a:xfrm>
          <a:prstGeom prst="rect">
            <a:avLst/>
          </a:prstGeom>
        </p:spPr>
      </p:pic>
      <p:pic>
        <p:nvPicPr>
          <p:cNvPr id="5" name="Image 3" descr="preencoded.png">    </p:cNvPr>
          <p:cNvPicPr>
            <a:picLocks noChangeAspect="1"/>
          </p:cNvPicPr>
          <p:nvPr/>
        </p:nvPicPr>
        <p:blipFill>
          <a:blip r:embed="rId4"/>
          <a:stretch>
            <a:fillRect/>
          </a:stretch>
        </p:blipFill>
        <p:spPr>
          <a:xfrm>
            <a:off x="0" y="0"/>
            <a:ext cx="11327599" cy="13716000"/>
          </a:xfrm>
          <a:prstGeom prst="rect">
            <a:avLst/>
          </a:prstGeom>
        </p:spPr>
      </p:pic>
      <p:pic>
        <p:nvPicPr>
          <p:cNvPr id="6" name="Image 4" descr="preencoded.png">    </p:cNvPr>
          <p:cNvPicPr>
            <a:picLocks noChangeAspect="1"/>
          </p:cNvPicPr>
          <p:nvPr/>
        </p:nvPicPr>
        <p:blipFill>
          <a:blip r:embed="rId5"/>
          <a:stretch>
            <a:fillRect/>
          </a:stretch>
        </p:blipFill>
        <p:spPr>
          <a:xfrm>
            <a:off x="14861608" y="0"/>
            <a:ext cx="9525440" cy="137160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6054423" y="965200"/>
            <a:ext cx="12278201" cy="2002367"/>
          </a:xfrm>
          <a:prstGeom prst="rect">
            <a:avLst/>
          </a:prstGeom>
          <a:noFill/>
          <a:ln/>
        </p:spPr>
        <p:txBody>
          <a:bodyPr wrap="square" lIns="0" tIns="0" rIns="0" bIns="0" rtlCol="0" anchor="t"/>
          <a:lstStyle/>
          <a:p>
            <a:pPr algn="ctr"/>
            <a:r>
              <a:rPr lang="en-US" sz="8000" dirty="0">
                <a:solidFill>
                  <a:srgbClr val="272727">
                    <a:alpha val="100000"/>
                  </a:srgbClr>
                </a:solidFill>
                <a:latin typeface="Sigmar One Regular" pitchFamily="34" charset="0"/>
                <a:ea typeface="Sigmar One Regular" pitchFamily="34" charset="-122"/>
                <a:cs typeface="Sigmar One Regular" pitchFamily="34" charset="-120"/>
              </a:rPr>
              <a:t>The Timeline</a:t>
            </a:r>
            <a:endParaRPr lang="en-US" sz="8000" dirty="0"/>
          </a:p>
        </p:txBody>
      </p:sp>
      <p:pic>
        <p:nvPicPr>
          <p:cNvPr id="10" name="Image 6" descr="preencoded.png">    </p:cNvPr>
          <p:cNvPicPr>
            <a:picLocks noChangeAspect="1"/>
          </p:cNvPicPr>
          <p:nvPr/>
        </p:nvPicPr>
        <p:blipFill>
          <a:blip r:embed="rId7"/>
          <a:stretch>
            <a:fillRect/>
          </a:stretch>
        </p:blipFill>
        <p:spPr>
          <a:xfrm>
            <a:off x="927216" y="4470400"/>
            <a:ext cx="22532616" cy="7251700"/>
          </a:xfrm>
          <a:prstGeom prst="rect">
            <a:avLst/>
          </a:prstGeom>
        </p:spPr>
      </p:pic>
      <p:sp>
        <p:nvSpPr>
          <p:cNvPr id="11" name="Shape 2"/>
          <p:cNvSpPr/>
          <p:nvPr/>
        </p:nvSpPr>
        <p:spPr>
          <a:xfrm>
            <a:off x="3035679" y="7200900"/>
            <a:ext cx="18087061" cy="1625600"/>
          </a:xfrm>
          <a:prstGeom prst="rect">
            <a:avLst/>
          </a:prstGeom>
          <a:noFill/>
          <a:ln/>
        </p:spPr>
      </p:sp>
      <p:pic>
        <p:nvPicPr>
          <p:cNvPr id="12" name="Image 7" descr="preencoded.png">    </p:cNvPr>
          <p:cNvPicPr>
            <a:picLocks noChangeAspect="1"/>
          </p:cNvPicPr>
          <p:nvPr/>
        </p:nvPicPr>
        <p:blipFill>
          <a:blip r:embed="rId8"/>
          <a:stretch>
            <a:fillRect/>
          </a:stretch>
        </p:blipFill>
        <p:spPr>
          <a:xfrm>
            <a:off x="3035679" y="7200900"/>
            <a:ext cx="1625803" cy="1625600"/>
          </a:xfrm>
          <a:prstGeom prst="rect">
            <a:avLst/>
          </a:prstGeom>
        </p:spPr>
      </p:pic>
      <p:sp>
        <p:nvSpPr>
          <p:cNvPr id="13" name="Shape 3"/>
          <p:cNvSpPr/>
          <p:nvPr/>
        </p:nvSpPr>
        <p:spPr>
          <a:xfrm>
            <a:off x="3035679" y="7200900"/>
            <a:ext cx="1625803" cy="1625600"/>
          </a:xfrm>
          <a:prstGeom prst="roundRect">
            <a:avLst>
              <a:gd name="adj" fmla="val 781313"/>
            </a:avLst>
          </a:prstGeom>
          <a:noFill/>
          <a:ln w="12700">
            <a:solidFill>
              <a:srgbClr val="D0B39B"/>
            </a:solidFill>
            <a:prstDash val="solid"/>
          </a:ln>
        </p:spPr>
      </p:sp>
      <p:sp>
        <p:nvSpPr>
          <p:cNvPr id="14" name="Text 4"/>
          <p:cNvSpPr/>
          <p:nvPr/>
        </p:nvSpPr>
        <p:spPr>
          <a:xfrm>
            <a:off x="2953119" y="7410450"/>
            <a:ext cx="1790924" cy="1206500"/>
          </a:xfrm>
          <a:prstGeom prst="rect">
            <a:avLst/>
          </a:prstGeom>
          <a:noFill/>
          <a:ln/>
        </p:spPr>
        <p:txBody>
          <a:bodyPr wrap="square" lIns="0" tIns="0" rIns="0" bIns="0" rtlCol="0" anchor="ctr"/>
          <a:lstStyle/>
          <a:p>
            <a:pPr algn="ctr"/>
            <a:r>
              <a:rPr lang="en-US" sz="4800" dirty="0">
                <a:solidFill>
                  <a:srgbClr val="D0B39B">
                    <a:alpha val="100000"/>
                  </a:srgbClr>
                </a:solidFill>
                <a:latin typeface="Sigmar One Regular" pitchFamily="34" charset="0"/>
                <a:ea typeface="Sigmar One Regular" pitchFamily="34" charset="-122"/>
                <a:cs typeface="Sigmar One Regular" pitchFamily="34" charset="-120"/>
              </a:rPr>
              <a:t>2022</a:t>
            </a:r>
            <a:endParaRPr lang="en-US" sz="4800" dirty="0"/>
          </a:p>
        </p:txBody>
      </p:sp>
      <p:sp>
        <p:nvSpPr>
          <p:cNvPr id="15" name="Shape 5"/>
          <p:cNvSpPr/>
          <p:nvPr/>
        </p:nvSpPr>
        <p:spPr>
          <a:xfrm>
            <a:off x="4661483" y="8013700"/>
            <a:ext cx="3861283" cy="0"/>
          </a:xfrm>
          <a:prstGeom prst="rect">
            <a:avLst/>
          </a:prstGeom>
          <a:noFill/>
          <a:ln/>
        </p:spPr>
      </p:sp>
      <p:pic>
        <p:nvPicPr>
          <p:cNvPr id="16" name="Image 8" descr="preencoded.png">    </p:cNvPr>
          <p:cNvPicPr>
            <a:picLocks noChangeAspect="1"/>
          </p:cNvPicPr>
          <p:nvPr/>
        </p:nvPicPr>
        <p:blipFill>
          <a:blip r:embed="rId9"/>
          <a:stretch>
            <a:fillRect/>
          </a:stretch>
        </p:blipFill>
        <p:spPr>
          <a:xfrm>
            <a:off x="4661483" y="7975600"/>
            <a:ext cx="3861283" cy="38100"/>
          </a:xfrm>
          <a:prstGeom prst="rect">
            <a:avLst/>
          </a:prstGeom>
        </p:spPr>
      </p:pic>
      <p:pic>
        <p:nvPicPr>
          <p:cNvPr id="17" name="Image 9" descr="preencoded.png">    </p:cNvPr>
          <p:cNvPicPr>
            <a:picLocks noChangeAspect="1"/>
          </p:cNvPicPr>
          <p:nvPr/>
        </p:nvPicPr>
        <p:blipFill>
          <a:blip r:embed="rId10"/>
          <a:stretch>
            <a:fillRect/>
          </a:stretch>
        </p:blipFill>
        <p:spPr>
          <a:xfrm>
            <a:off x="8522765" y="7200900"/>
            <a:ext cx="1625803" cy="1625600"/>
          </a:xfrm>
          <a:prstGeom prst="rect">
            <a:avLst/>
          </a:prstGeom>
        </p:spPr>
      </p:pic>
      <p:sp>
        <p:nvSpPr>
          <p:cNvPr id="18" name="Shape 6"/>
          <p:cNvSpPr/>
          <p:nvPr/>
        </p:nvSpPr>
        <p:spPr>
          <a:xfrm>
            <a:off x="8522765" y="7200900"/>
            <a:ext cx="1625803" cy="1625600"/>
          </a:xfrm>
          <a:prstGeom prst="roundRect">
            <a:avLst>
              <a:gd name="adj" fmla="val 781313"/>
            </a:avLst>
          </a:prstGeom>
          <a:noFill/>
          <a:ln w="12700">
            <a:solidFill>
              <a:srgbClr val="D0B39B"/>
            </a:solidFill>
            <a:prstDash val="solid"/>
          </a:ln>
        </p:spPr>
      </p:sp>
      <p:sp>
        <p:nvSpPr>
          <p:cNvPr id="19" name="Text 7"/>
          <p:cNvSpPr/>
          <p:nvPr/>
        </p:nvSpPr>
        <p:spPr>
          <a:xfrm>
            <a:off x="8446556" y="7410450"/>
            <a:ext cx="1778222" cy="1206500"/>
          </a:xfrm>
          <a:prstGeom prst="rect">
            <a:avLst/>
          </a:prstGeom>
          <a:noFill/>
          <a:ln/>
        </p:spPr>
        <p:txBody>
          <a:bodyPr wrap="square" lIns="0" tIns="0" rIns="0" bIns="0" rtlCol="0" anchor="ctr"/>
          <a:lstStyle/>
          <a:p>
            <a:pPr algn="ctr"/>
            <a:r>
              <a:rPr lang="en-US" sz="4800" dirty="0">
                <a:solidFill>
                  <a:srgbClr val="D0B39B">
                    <a:alpha val="100000"/>
                  </a:srgbClr>
                </a:solidFill>
                <a:latin typeface="Sigmar One Regular" pitchFamily="34" charset="0"/>
                <a:ea typeface="Sigmar One Regular" pitchFamily="34" charset="-122"/>
                <a:cs typeface="Sigmar One Regular" pitchFamily="34" charset="-120"/>
              </a:rPr>
              <a:t>2023</a:t>
            </a:r>
            <a:endParaRPr lang="en-US" sz="4800" dirty="0"/>
          </a:p>
        </p:txBody>
      </p:sp>
      <p:sp>
        <p:nvSpPr>
          <p:cNvPr id="20" name="Shape 8"/>
          <p:cNvSpPr/>
          <p:nvPr/>
        </p:nvSpPr>
        <p:spPr>
          <a:xfrm>
            <a:off x="10148568" y="8013700"/>
            <a:ext cx="3861283" cy="0"/>
          </a:xfrm>
          <a:prstGeom prst="rect">
            <a:avLst/>
          </a:prstGeom>
          <a:noFill/>
          <a:ln/>
        </p:spPr>
      </p:sp>
      <p:pic>
        <p:nvPicPr>
          <p:cNvPr id="21" name="Image 10" descr="preencoded.png">    </p:cNvPr>
          <p:cNvPicPr>
            <a:picLocks noChangeAspect="1"/>
          </p:cNvPicPr>
          <p:nvPr/>
        </p:nvPicPr>
        <p:blipFill>
          <a:blip r:embed="rId11"/>
          <a:stretch>
            <a:fillRect/>
          </a:stretch>
        </p:blipFill>
        <p:spPr>
          <a:xfrm>
            <a:off x="10148568" y="7975600"/>
            <a:ext cx="3861283" cy="38100"/>
          </a:xfrm>
          <a:prstGeom prst="rect">
            <a:avLst/>
          </a:prstGeom>
        </p:spPr>
      </p:pic>
      <p:pic>
        <p:nvPicPr>
          <p:cNvPr id="22" name="Image 11" descr="preencoded.png">    </p:cNvPr>
          <p:cNvPicPr>
            <a:picLocks noChangeAspect="1"/>
          </p:cNvPicPr>
          <p:nvPr/>
        </p:nvPicPr>
        <p:blipFill>
          <a:blip r:embed="rId12"/>
          <a:stretch>
            <a:fillRect/>
          </a:stretch>
        </p:blipFill>
        <p:spPr>
          <a:xfrm>
            <a:off x="14009851" y="7200900"/>
            <a:ext cx="1625803" cy="1625600"/>
          </a:xfrm>
          <a:prstGeom prst="rect">
            <a:avLst/>
          </a:prstGeom>
        </p:spPr>
      </p:pic>
      <p:sp>
        <p:nvSpPr>
          <p:cNvPr id="23" name="Shape 9"/>
          <p:cNvSpPr/>
          <p:nvPr/>
        </p:nvSpPr>
        <p:spPr>
          <a:xfrm>
            <a:off x="14009851" y="7200900"/>
            <a:ext cx="1625803" cy="1625600"/>
          </a:xfrm>
          <a:prstGeom prst="roundRect">
            <a:avLst>
              <a:gd name="adj" fmla="val 781313"/>
            </a:avLst>
          </a:prstGeom>
          <a:noFill/>
          <a:ln w="12700">
            <a:solidFill>
              <a:srgbClr val="D0B39B"/>
            </a:solidFill>
            <a:prstDash val="solid"/>
          </a:ln>
        </p:spPr>
      </p:sp>
      <p:sp>
        <p:nvSpPr>
          <p:cNvPr id="24" name="Text 10"/>
          <p:cNvSpPr/>
          <p:nvPr/>
        </p:nvSpPr>
        <p:spPr>
          <a:xfrm>
            <a:off x="13895537" y="7410450"/>
            <a:ext cx="1854432" cy="1206500"/>
          </a:xfrm>
          <a:prstGeom prst="rect">
            <a:avLst/>
          </a:prstGeom>
          <a:noFill/>
          <a:ln/>
        </p:spPr>
        <p:txBody>
          <a:bodyPr wrap="square" lIns="0" tIns="0" rIns="0" bIns="0" rtlCol="0" anchor="ctr"/>
          <a:lstStyle/>
          <a:p>
            <a:pPr algn="ctr"/>
            <a:r>
              <a:rPr lang="en-US" sz="4800" dirty="0">
                <a:solidFill>
                  <a:srgbClr val="D0B39B">
                    <a:alpha val="100000"/>
                  </a:srgbClr>
                </a:solidFill>
                <a:latin typeface="Sigmar One Regular" pitchFamily="34" charset="0"/>
                <a:ea typeface="Sigmar One Regular" pitchFamily="34" charset="-122"/>
                <a:cs typeface="Sigmar One Regular" pitchFamily="34" charset="-120"/>
              </a:rPr>
              <a:t>2024</a:t>
            </a:r>
            <a:endParaRPr lang="en-US" sz="4800" dirty="0"/>
          </a:p>
        </p:txBody>
      </p:sp>
      <p:sp>
        <p:nvSpPr>
          <p:cNvPr id="25" name="Shape 11"/>
          <p:cNvSpPr/>
          <p:nvPr/>
        </p:nvSpPr>
        <p:spPr>
          <a:xfrm>
            <a:off x="15635654" y="8013700"/>
            <a:ext cx="3861283" cy="0"/>
          </a:xfrm>
          <a:prstGeom prst="rect">
            <a:avLst/>
          </a:prstGeom>
          <a:noFill/>
          <a:ln/>
        </p:spPr>
      </p:sp>
      <p:pic>
        <p:nvPicPr>
          <p:cNvPr id="26" name="Image 12" descr="preencoded.png">    </p:cNvPr>
          <p:cNvPicPr>
            <a:picLocks noChangeAspect="1"/>
          </p:cNvPicPr>
          <p:nvPr/>
        </p:nvPicPr>
        <p:blipFill>
          <a:blip r:embed="rId13"/>
          <a:stretch>
            <a:fillRect/>
          </a:stretch>
        </p:blipFill>
        <p:spPr>
          <a:xfrm>
            <a:off x="15635654" y="7975600"/>
            <a:ext cx="3861283" cy="38100"/>
          </a:xfrm>
          <a:prstGeom prst="rect">
            <a:avLst/>
          </a:prstGeom>
        </p:spPr>
      </p:pic>
      <p:pic>
        <p:nvPicPr>
          <p:cNvPr id="27" name="Image 13" descr="preencoded.png">    </p:cNvPr>
          <p:cNvPicPr>
            <a:picLocks noChangeAspect="1"/>
          </p:cNvPicPr>
          <p:nvPr/>
        </p:nvPicPr>
        <p:blipFill>
          <a:blip r:embed="rId14"/>
          <a:stretch>
            <a:fillRect/>
          </a:stretch>
        </p:blipFill>
        <p:spPr>
          <a:xfrm>
            <a:off x="19496937" y="7200900"/>
            <a:ext cx="1625803" cy="1625600"/>
          </a:xfrm>
          <a:prstGeom prst="rect">
            <a:avLst/>
          </a:prstGeom>
        </p:spPr>
      </p:pic>
      <p:sp>
        <p:nvSpPr>
          <p:cNvPr id="28" name="Shape 12"/>
          <p:cNvSpPr/>
          <p:nvPr/>
        </p:nvSpPr>
        <p:spPr>
          <a:xfrm>
            <a:off x="19496937" y="7200900"/>
            <a:ext cx="1625803" cy="1625600"/>
          </a:xfrm>
          <a:prstGeom prst="roundRect">
            <a:avLst>
              <a:gd name="adj" fmla="val 781313"/>
            </a:avLst>
          </a:prstGeom>
          <a:noFill/>
          <a:ln w="12700">
            <a:solidFill>
              <a:srgbClr val="D0B39B"/>
            </a:solidFill>
            <a:prstDash val="solid"/>
          </a:ln>
        </p:spPr>
      </p:sp>
      <p:sp>
        <p:nvSpPr>
          <p:cNvPr id="29" name="Text 13"/>
          <p:cNvSpPr/>
          <p:nvPr/>
        </p:nvSpPr>
        <p:spPr>
          <a:xfrm>
            <a:off x="19427078" y="7410450"/>
            <a:ext cx="1765521" cy="1206500"/>
          </a:xfrm>
          <a:prstGeom prst="rect">
            <a:avLst/>
          </a:prstGeom>
          <a:noFill/>
          <a:ln/>
        </p:spPr>
        <p:txBody>
          <a:bodyPr wrap="square" lIns="0" tIns="0" rIns="0" bIns="0" rtlCol="0" anchor="ctr"/>
          <a:lstStyle/>
          <a:p>
            <a:pPr algn="ctr"/>
            <a:r>
              <a:rPr lang="en-US" sz="4800" dirty="0">
                <a:solidFill>
                  <a:srgbClr val="D0B39B">
                    <a:alpha val="100000"/>
                  </a:srgbClr>
                </a:solidFill>
                <a:latin typeface="Sigmar One Regular" pitchFamily="34" charset="0"/>
                <a:ea typeface="Sigmar One Regular" pitchFamily="34" charset="-122"/>
                <a:cs typeface="Sigmar One Regular" pitchFamily="34" charset="-120"/>
              </a:rPr>
              <a:t>2025</a:t>
            </a:r>
            <a:endParaRPr lang="en-US" sz="4800" dirty="0"/>
          </a:p>
        </p:txBody>
      </p:sp>
      <p:sp>
        <p:nvSpPr>
          <p:cNvPr id="30" name="Shape 14"/>
          <p:cNvSpPr/>
          <p:nvPr/>
        </p:nvSpPr>
        <p:spPr>
          <a:xfrm>
            <a:off x="927216" y="4425950"/>
            <a:ext cx="6096762" cy="2324100"/>
          </a:xfrm>
          <a:prstGeom prst="rect">
            <a:avLst/>
          </a:prstGeom>
          <a:noFill/>
          <a:ln/>
        </p:spPr>
      </p:sp>
      <p:sp>
        <p:nvSpPr>
          <p:cNvPr id="31" name="Shape 15"/>
          <p:cNvSpPr/>
          <p:nvPr/>
        </p:nvSpPr>
        <p:spPr>
          <a:xfrm>
            <a:off x="927216" y="4425950"/>
            <a:ext cx="6096762" cy="2324100"/>
          </a:xfrm>
          <a:prstGeom prst="rect">
            <a:avLst/>
          </a:prstGeom>
          <a:noFill/>
          <a:ln/>
        </p:spPr>
      </p:sp>
      <p:sp>
        <p:nvSpPr>
          <p:cNvPr id="32" name="Text 16"/>
          <p:cNvSpPr/>
          <p:nvPr/>
        </p:nvSpPr>
        <p:spPr>
          <a:xfrm>
            <a:off x="825603" y="4425950"/>
            <a:ext cx="6299987" cy="1206500"/>
          </a:xfrm>
          <a:prstGeom prst="rect">
            <a:avLst/>
          </a:prstGeom>
          <a:noFill/>
          <a:ln/>
        </p:spPr>
        <p:txBody>
          <a:bodyPr wrap="square" lIns="0" tIns="0" rIns="0" bIns="0" rtlCol="0" anchor="t"/>
          <a:lstStyle/>
          <a:p>
            <a:pPr algn="ctr"/>
            <a:r>
              <a:rPr lang="en-US" sz="4800" dirty="0">
                <a:solidFill>
                  <a:srgbClr val="0E0E0E">
                    <a:alpha val="100000"/>
                  </a:srgbClr>
                </a:solidFill>
                <a:latin typeface="Sigmar One Regular" pitchFamily="34" charset="0"/>
                <a:ea typeface="Sigmar One Regular" pitchFamily="34" charset="-122"/>
                <a:cs typeface="Sigmar One Regular" pitchFamily="34" charset="-120"/>
              </a:rPr>
              <a:t>Dragon Taming</a:t>
            </a:r>
            <a:endParaRPr lang="en-US" sz="4800" dirty="0"/>
          </a:p>
        </p:txBody>
      </p:sp>
      <p:sp>
        <p:nvSpPr>
          <p:cNvPr id="33" name="Text 17"/>
          <p:cNvSpPr/>
          <p:nvPr/>
        </p:nvSpPr>
        <p:spPr>
          <a:xfrm>
            <a:off x="859474" y="553085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First dragon was successfully tamed</a:t>
            </a:r>
            <a:endParaRPr lang="en-US" sz="3200" dirty="0"/>
          </a:p>
        </p:txBody>
      </p:sp>
      <p:sp>
        <p:nvSpPr>
          <p:cNvPr id="34" name="Shape 18"/>
          <p:cNvSpPr/>
          <p:nvPr/>
        </p:nvSpPr>
        <p:spPr>
          <a:xfrm>
            <a:off x="11926791" y="4425950"/>
            <a:ext cx="6096762" cy="2324100"/>
          </a:xfrm>
          <a:prstGeom prst="rect">
            <a:avLst/>
          </a:prstGeom>
          <a:noFill/>
          <a:ln/>
        </p:spPr>
      </p:sp>
      <p:sp>
        <p:nvSpPr>
          <p:cNvPr id="35" name="Shape 19"/>
          <p:cNvSpPr/>
          <p:nvPr/>
        </p:nvSpPr>
        <p:spPr>
          <a:xfrm>
            <a:off x="11926791" y="4425950"/>
            <a:ext cx="6096762" cy="2324100"/>
          </a:xfrm>
          <a:prstGeom prst="rect">
            <a:avLst/>
          </a:prstGeom>
          <a:noFill/>
          <a:ln/>
        </p:spPr>
      </p:sp>
      <p:sp>
        <p:nvSpPr>
          <p:cNvPr id="36" name="Text 20"/>
          <p:cNvSpPr/>
          <p:nvPr/>
        </p:nvSpPr>
        <p:spPr>
          <a:xfrm>
            <a:off x="11825178" y="4425950"/>
            <a:ext cx="6299987" cy="1206500"/>
          </a:xfrm>
          <a:prstGeom prst="rect">
            <a:avLst/>
          </a:prstGeom>
          <a:noFill/>
          <a:ln/>
        </p:spPr>
        <p:txBody>
          <a:bodyPr wrap="square" lIns="0" tIns="0" rIns="0" bIns="0" rtlCol="0" anchor="t"/>
          <a:lstStyle/>
          <a:p>
            <a:pPr algn="ctr"/>
            <a:r>
              <a:rPr lang="en-US" sz="4800" dirty="0">
                <a:solidFill>
                  <a:srgbClr val="0E0E0E">
                    <a:alpha val="100000"/>
                  </a:srgbClr>
                </a:solidFill>
                <a:latin typeface="Sigmar One Regular" pitchFamily="34" charset="0"/>
                <a:ea typeface="Sigmar One Regular" pitchFamily="34" charset="-122"/>
                <a:cs typeface="Sigmar One Regular" pitchFamily="34" charset="-120"/>
              </a:rPr>
              <a:t>Migration</a:t>
            </a:r>
            <a:endParaRPr lang="en-US" sz="4800" dirty="0"/>
          </a:p>
        </p:txBody>
      </p:sp>
      <p:sp>
        <p:nvSpPr>
          <p:cNvPr id="37" name="Text 21"/>
          <p:cNvSpPr/>
          <p:nvPr/>
        </p:nvSpPr>
        <p:spPr>
          <a:xfrm>
            <a:off x="11859049" y="553085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Large herd of unicorns migrated to the realm</a:t>
            </a:r>
            <a:endParaRPr lang="en-US" sz="3200" dirty="0"/>
          </a:p>
        </p:txBody>
      </p:sp>
      <p:sp>
        <p:nvSpPr>
          <p:cNvPr id="38" name="Shape 22"/>
          <p:cNvSpPr/>
          <p:nvPr/>
        </p:nvSpPr>
        <p:spPr>
          <a:xfrm>
            <a:off x="17363070" y="9442450"/>
            <a:ext cx="6096762" cy="2324100"/>
          </a:xfrm>
          <a:prstGeom prst="rect">
            <a:avLst/>
          </a:prstGeom>
          <a:noFill/>
          <a:ln/>
        </p:spPr>
      </p:sp>
      <p:sp>
        <p:nvSpPr>
          <p:cNvPr id="39" name="Shape 23"/>
          <p:cNvSpPr/>
          <p:nvPr/>
        </p:nvSpPr>
        <p:spPr>
          <a:xfrm>
            <a:off x="17363070" y="9442450"/>
            <a:ext cx="6096762" cy="2324100"/>
          </a:xfrm>
          <a:prstGeom prst="rect">
            <a:avLst/>
          </a:prstGeom>
          <a:noFill/>
          <a:ln/>
        </p:spPr>
      </p:sp>
      <p:sp>
        <p:nvSpPr>
          <p:cNvPr id="40" name="Text 24"/>
          <p:cNvSpPr/>
          <p:nvPr/>
        </p:nvSpPr>
        <p:spPr>
          <a:xfrm>
            <a:off x="17261457" y="9442450"/>
            <a:ext cx="6299987" cy="1206500"/>
          </a:xfrm>
          <a:prstGeom prst="rect">
            <a:avLst/>
          </a:prstGeom>
          <a:noFill/>
          <a:ln/>
        </p:spPr>
        <p:txBody>
          <a:bodyPr wrap="square" lIns="0" tIns="0" rIns="0" bIns="0" rtlCol="0" anchor="t"/>
          <a:lstStyle/>
          <a:p>
            <a:pPr algn="ctr"/>
            <a:r>
              <a:rPr lang="en-US" sz="4800" dirty="0">
                <a:solidFill>
                  <a:srgbClr val="0E0E0E">
                    <a:alpha val="100000"/>
                  </a:srgbClr>
                </a:solidFill>
                <a:latin typeface="Sigmar One Regular" pitchFamily="34" charset="0"/>
                <a:ea typeface="Sigmar One Regular" pitchFamily="34" charset="-122"/>
                <a:cs typeface="Sigmar One Regular" pitchFamily="34" charset="-120"/>
              </a:rPr>
              <a:t>Sightings</a:t>
            </a:r>
            <a:endParaRPr lang="en-US" sz="4800" dirty="0"/>
          </a:p>
        </p:txBody>
      </p:sp>
      <p:sp>
        <p:nvSpPr>
          <p:cNvPr id="41" name="Text 25"/>
          <p:cNvSpPr/>
          <p:nvPr/>
        </p:nvSpPr>
        <p:spPr>
          <a:xfrm>
            <a:off x="17295328" y="1054735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Unusually large number of rainbows were sighted</a:t>
            </a:r>
            <a:endParaRPr lang="en-US" sz="3200" dirty="0"/>
          </a:p>
        </p:txBody>
      </p:sp>
      <p:sp>
        <p:nvSpPr>
          <p:cNvPr id="42" name="Shape 26"/>
          <p:cNvSpPr/>
          <p:nvPr/>
        </p:nvSpPr>
        <p:spPr>
          <a:xfrm>
            <a:off x="6490511" y="9442450"/>
            <a:ext cx="6096762" cy="2324100"/>
          </a:xfrm>
          <a:prstGeom prst="rect">
            <a:avLst/>
          </a:prstGeom>
          <a:noFill/>
          <a:ln/>
        </p:spPr>
      </p:sp>
      <p:sp>
        <p:nvSpPr>
          <p:cNvPr id="43" name="Shape 27"/>
          <p:cNvSpPr/>
          <p:nvPr/>
        </p:nvSpPr>
        <p:spPr>
          <a:xfrm>
            <a:off x="6490511" y="9442450"/>
            <a:ext cx="6096762" cy="2324100"/>
          </a:xfrm>
          <a:prstGeom prst="rect">
            <a:avLst/>
          </a:prstGeom>
          <a:noFill/>
          <a:ln/>
        </p:spPr>
      </p:sp>
      <p:sp>
        <p:nvSpPr>
          <p:cNvPr id="44" name="Text 28"/>
          <p:cNvSpPr/>
          <p:nvPr/>
        </p:nvSpPr>
        <p:spPr>
          <a:xfrm>
            <a:off x="6388899" y="9442450"/>
            <a:ext cx="6299987" cy="1206500"/>
          </a:xfrm>
          <a:prstGeom prst="rect">
            <a:avLst/>
          </a:prstGeom>
          <a:noFill/>
          <a:ln/>
        </p:spPr>
        <p:txBody>
          <a:bodyPr wrap="square" lIns="0" tIns="0" rIns="0" bIns="0" rtlCol="0" anchor="t"/>
          <a:lstStyle/>
          <a:p>
            <a:pPr algn="ctr"/>
            <a:r>
              <a:rPr lang="en-US" sz="4800" dirty="0">
                <a:solidFill>
                  <a:srgbClr val="0E0E0E">
                    <a:alpha val="100000"/>
                  </a:srgbClr>
                </a:solidFill>
                <a:latin typeface="Sigmar One Regular" pitchFamily="34" charset="0"/>
                <a:ea typeface="Sigmar One Regular" pitchFamily="34" charset="-122"/>
                <a:cs typeface="Sigmar One Regular" pitchFamily="34" charset="-120"/>
              </a:rPr>
              <a:t>Enchanted Pool</a:t>
            </a:r>
            <a:endParaRPr lang="en-US" sz="4800" dirty="0"/>
          </a:p>
        </p:txBody>
      </p:sp>
      <p:sp>
        <p:nvSpPr>
          <p:cNvPr id="45" name="Text 29"/>
          <p:cNvSpPr/>
          <p:nvPr/>
        </p:nvSpPr>
        <p:spPr>
          <a:xfrm>
            <a:off x="6422769" y="10547350"/>
            <a:ext cx="6232246" cy="13546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magical pool with power to grant wishes</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F1EE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8454" y="0"/>
            <a:ext cx="23784120" cy="13716000"/>
          </a:xfrm>
          <a:prstGeom prst="rect">
            <a:avLst/>
          </a:prstGeom>
        </p:spPr>
      </p:pic>
      <p:pic>
        <p:nvPicPr>
          <p:cNvPr id="3" name="Image 1" descr="preencoded.png">    </p:cNvPr>
          <p:cNvPicPr>
            <a:picLocks noChangeAspect="1"/>
          </p:cNvPicPr>
          <p:nvPr/>
        </p:nvPicPr>
        <p:blipFill>
          <a:blip r:embed="rId2"/>
          <a:stretch>
            <a:fillRect/>
          </a:stretch>
        </p:blipFill>
        <p:spPr>
          <a:xfrm>
            <a:off x="0" y="2295178"/>
            <a:ext cx="7773210" cy="11420822"/>
          </a:xfrm>
          <a:prstGeom prst="rect">
            <a:avLst/>
          </a:prstGeom>
        </p:spPr>
      </p:pic>
      <p:pic>
        <p:nvPicPr>
          <p:cNvPr id="4" name="Image 2" descr="preencoded.png">    </p:cNvPr>
          <p:cNvPicPr>
            <a:picLocks noChangeAspect="1"/>
          </p:cNvPicPr>
          <p:nvPr/>
        </p:nvPicPr>
        <p:blipFill>
          <a:blip r:embed="rId3"/>
          <a:stretch>
            <a:fillRect/>
          </a:stretch>
        </p:blipFill>
        <p:spPr>
          <a:xfrm>
            <a:off x="17734982" y="0"/>
            <a:ext cx="6652066" cy="6945337"/>
          </a:xfrm>
          <a:prstGeom prst="rect">
            <a:avLst/>
          </a:prstGeom>
        </p:spPr>
      </p:pic>
      <p:pic>
        <p:nvPicPr>
          <p:cNvPr id="5" name="Image 3" descr="preencoded.png">    </p:cNvPr>
          <p:cNvPicPr>
            <a:picLocks noChangeAspect="1"/>
          </p:cNvPicPr>
          <p:nvPr/>
        </p:nvPicPr>
        <p:blipFill>
          <a:blip r:embed="rId4"/>
          <a:stretch>
            <a:fillRect/>
          </a:stretch>
        </p:blipFill>
        <p:spPr>
          <a:xfrm>
            <a:off x="17321390" y="11953949"/>
            <a:ext cx="3398174" cy="1762051"/>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8" name="Text 1"/>
          <p:cNvSpPr/>
          <p:nvPr/>
        </p:nvSpPr>
        <p:spPr>
          <a:xfrm>
            <a:off x="3581848" y="711200"/>
            <a:ext cx="8772563" cy="2002367"/>
          </a:xfrm>
          <a:prstGeom prst="rect">
            <a:avLst/>
          </a:prstGeom>
          <a:noFill/>
          <a:ln/>
        </p:spPr>
        <p:txBody>
          <a:bodyPr wrap="square" lIns="0" tIns="0" rIns="0" bIns="0" rtlCol="0" anchor="t"/>
          <a:lstStyle/>
          <a:p>
            <a:pPr algn="l"/>
            <a:r>
              <a:rPr lang="en-US" sz="8000" dirty="0">
                <a:solidFill>
                  <a:srgbClr val="272727">
                    <a:alpha val="100000"/>
                  </a:srgbClr>
                </a:solidFill>
                <a:latin typeface="Sigmar One Regular" pitchFamily="34" charset="0"/>
                <a:ea typeface="Sigmar One Regular" pitchFamily="34" charset="-122"/>
                <a:cs typeface="Sigmar One Regular" pitchFamily="34" charset="-120"/>
              </a:rPr>
              <a:t>Our Team</a:t>
            </a:r>
            <a:endParaRPr lang="en-US" sz="8000" dirty="0"/>
          </a:p>
        </p:txBody>
      </p:sp>
      <p:sp>
        <p:nvSpPr>
          <p:cNvPr id="9" name="Shape 2"/>
          <p:cNvSpPr/>
          <p:nvPr/>
        </p:nvSpPr>
        <p:spPr>
          <a:xfrm>
            <a:off x="3556445" y="2711450"/>
            <a:ext cx="4788498" cy="10198100"/>
          </a:xfrm>
          <a:prstGeom prst="rect">
            <a:avLst/>
          </a:prstGeom>
          <a:noFill/>
          <a:ln/>
        </p:spPr>
      </p:sp>
      <p:pic>
        <p:nvPicPr>
          <p:cNvPr id="10" name="Image 5" descr="preencoded.png">    </p:cNvPr>
          <p:cNvPicPr>
            <a:picLocks noChangeAspect="1"/>
          </p:cNvPicPr>
          <p:nvPr/>
        </p:nvPicPr>
        <p:blipFill>
          <a:blip r:embed="rId6"/>
          <a:stretch>
            <a:fillRect/>
          </a:stretch>
        </p:blipFill>
        <p:spPr>
          <a:xfrm>
            <a:off x="3556445" y="2711450"/>
            <a:ext cx="4788498" cy="8229600"/>
          </a:xfrm>
          <a:prstGeom prst="rect">
            <a:avLst/>
          </a:prstGeom>
        </p:spPr>
      </p:pic>
      <p:sp>
        <p:nvSpPr>
          <p:cNvPr id="11" name="Shape 3"/>
          <p:cNvSpPr/>
          <p:nvPr/>
        </p:nvSpPr>
        <p:spPr>
          <a:xfrm>
            <a:off x="3556445" y="11144250"/>
            <a:ext cx="4788498" cy="1765300"/>
          </a:xfrm>
          <a:prstGeom prst="rect">
            <a:avLst/>
          </a:prstGeom>
          <a:noFill/>
          <a:ln/>
        </p:spPr>
      </p:sp>
      <p:sp>
        <p:nvSpPr>
          <p:cNvPr id="12" name="Shape 4"/>
          <p:cNvSpPr/>
          <p:nvPr/>
        </p:nvSpPr>
        <p:spPr>
          <a:xfrm>
            <a:off x="3556445" y="11144250"/>
            <a:ext cx="4788498" cy="1765300"/>
          </a:xfrm>
          <a:prstGeom prst="rect">
            <a:avLst/>
          </a:prstGeom>
          <a:noFill/>
          <a:ln/>
        </p:spPr>
      </p:sp>
      <p:sp>
        <p:nvSpPr>
          <p:cNvPr id="13" name="Text 5"/>
          <p:cNvSpPr/>
          <p:nvPr/>
        </p:nvSpPr>
        <p:spPr>
          <a:xfrm>
            <a:off x="3454832" y="11144250"/>
            <a:ext cx="4991724" cy="1206500"/>
          </a:xfrm>
          <a:prstGeom prst="rect">
            <a:avLst/>
          </a:prstGeom>
          <a:noFill/>
          <a:ln/>
        </p:spPr>
        <p:txBody>
          <a:bodyPr wrap="square" lIns="0" tIns="0" rIns="0" bIns="0" rtlCol="0" anchor="t"/>
          <a:lstStyle/>
          <a:p>
            <a:pPr algn="ctr"/>
            <a:r>
              <a:rPr lang="en-US" sz="4800" dirty="0">
                <a:solidFill>
                  <a:srgbClr val="0E0E0E">
                    <a:alpha val="100000"/>
                  </a:srgbClr>
                </a:solidFill>
                <a:latin typeface="Sigmar One Regular" pitchFamily="34" charset="0"/>
                <a:ea typeface="Sigmar One Regular" pitchFamily="34" charset="-122"/>
                <a:cs typeface="Sigmar One Regular" pitchFamily="34" charset="-120"/>
              </a:rPr>
              <a:t>Eldruin</a:t>
            </a:r>
            <a:endParaRPr lang="en-US" sz="4800" dirty="0"/>
          </a:p>
        </p:txBody>
      </p:sp>
      <p:sp>
        <p:nvSpPr>
          <p:cNvPr id="14" name="Text 6"/>
          <p:cNvSpPr/>
          <p:nvPr/>
        </p:nvSpPr>
        <p:spPr>
          <a:xfrm>
            <a:off x="3488703" y="1229995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Fire Mage</a:t>
            </a:r>
            <a:endParaRPr lang="en-US" sz="3200" dirty="0"/>
          </a:p>
        </p:txBody>
      </p:sp>
      <p:sp>
        <p:nvSpPr>
          <p:cNvPr id="15" name="Shape 7"/>
          <p:cNvSpPr/>
          <p:nvPr/>
        </p:nvSpPr>
        <p:spPr>
          <a:xfrm>
            <a:off x="9157845" y="2711450"/>
            <a:ext cx="4788498" cy="10198100"/>
          </a:xfrm>
          <a:prstGeom prst="rect">
            <a:avLst/>
          </a:prstGeom>
          <a:noFill/>
          <a:ln/>
        </p:spPr>
      </p:sp>
      <p:pic>
        <p:nvPicPr>
          <p:cNvPr id="16" name="Image 6" descr="preencoded.png">    </p:cNvPr>
          <p:cNvPicPr>
            <a:picLocks noChangeAspect="1"/>
          </p:cNvPicPr>
          <p:nvPr/>
        </p:nvPicPr>
        <p:blipFill>
          <a:blip r:embed="rId7"/>
          <a:stretch>
            <a:fillRect/>
          </a:stretch>
        </p:blipFill>
        <p:spPr>
          <a:xfrm>
            <a:off x="9157845" y="2711450"/>
            <a:ext cx="4788498" cy="8229600"/>
          </a:xfrm>
          <a:prstGeom prst="rect">
            <a:avLst/>
          </a:prstGeom>
        </p:spPr>
      </p:pic>
      <p:sp>
        <p:nvSpPr>
          <p:cNvPr id="17" name="Shape 8"/>
          <p:cNvSpPr/>
          <p:nvPr/>
        </p:nvSpPr>
        <p:spPr>
          <a:xfrm>
            <a:off x="9157845" y="11144250"/>
            <a:ext cx="4788498" cy="1765300"/>
          </a:xfrm>
          <a:prstGeom prst="rect">
            <a:avLst/>
          </a:prstGeom>
          <a:noFill/>
          <a:ln/>
        </p:spPr>
      </p:sp>
      <p:sp>
        <p:nvSpPr>
          <p:cNvPr id="18" name="Shape 9"/>
          <p:cNvSpPr/>
          <p:nvPr/>
        </p:nvSpPr>
        <p:spPr>
          <a:xfrm>
            <a:off x="9157845" y="11144250"/>
            <a:ext cx="4788498" cy="1765300"/>
          </a:xfrm>
          <a:prstGeom prst="rect">
            <a:avLst/>
          </a:prstGeom>
          <a:noFill/>
          <a:ln/>
        </p:spPr>
      </p:sp>
      <p:sp>
        <p:nvSpPr>
          <p:cNvPr id="19" name="Text 10"/>
          <p:cNvSpPr/>
          <p:nvPr/>
        </p:nvSpPr>
        <p:spPr>
          <a:xfrm>
            <a:off x="9056232" y="11144250"/>
            <a:ext cx="4991724" cy="1206500"/>
          </a:xfrm>
          <a:prstGeom prst="rect">
            <a:avLst/>
          </a:prstGeom>
          <a:noFill/>
          <a:ln/>
        </p:spPr>
        <p:txBody>
          <a:bodyPr wrap="square" lIns="0" tIns="0" rIns="0" bIns="0" rtlCol="0" anchor="t"/>
          <a:lstStyle/>
          <a:p>
            <a:pPr algn="ctr"/>
            <a:r>
              <a:rPr lang="en-US" sz="4800" dirty="0">
                <a:solidFill>
                  <a:srgbClr val="0E0E0E">
                    <a:alpha val="100000"/>
                  </a:srgbClr>
                </a:solidFill>
                <a:latin typeface="Sigmar One Regular" pitchFamily="34" charset="0"/>
                <a:ea typeface="Sigmar One Regular" pitchFamily="34" charset="-122"/>
                <a:cs typeface="Sigmar One Regular" pitchFamily="34" charset="-120"/>
              </a:rPr>
              <a:t>Elementalen</a:t>
            </a:r>
            <a:endParaRPr lang="en-US" sz="4800" dirty="0"/>
          </a:p>
        </p:txBody>
      </p:sp>
      <p:sp>
        <p:nvSpPr>
          <p:cNvPr id="20" name="Text 11"/>
          <p:cNvSpPr/>
          <p:nvPr/>
        </p:nvSpPr>
        <p:spPr>
          <a:xfrm>
            <a:off x="9090103" y="1229995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Guardian</a:t>
            </a:r>
            <a:endParaRPr lang="en-US" sz="3200" dirty="0"/>
          </a:p>
        </p:txBody>
      </p:sp>
      <p:sp>
        <p:nvSpPr>
          <p:cNvPr id="21" name="Shape 12"/>
          <p:cNvSpPr/>
          <p:nvPr/>
        </p:nvSpPr>
        <p:spPr>
          <a:xfrm>
            <a:off x="14759245" y="2711450"/>
            <a:ext cx="4788498" cy="10198100"/>
          </a:xfrm>
          <a:prstGeom prst="rect">
            <a:avLst/>
          </a:prstGeom>
          <a:noFill/>
          <a:ln/>
        </p:spPr>
      </p:sp>
      <p:pic>
        <p:nvPicPr>
          <p:cNvPr id="22" name="Image 7" descr="preencoded.png">    </p:cNvPr>
          <p:cNvPicPr>
            <a:picLocks noChangeAspect="1"/>
          </p:cNvPicPr>
          <p:nvPr/>
        </p:nvPicPr>
        <p:blipFill>
          <a:blip r:embed="rId8"/>
          <a:stretch>
            <a:fillRect/>
          </a:stretch>
        </p:blipFill>
        <p:spPr>
          <a:xfrm>
            <a:off x="14759245" y="2711450"/>
            <a:ext cx="4788498" cy="8229600"/>
          </a:xfrm>
          <a:prstGeom prst="rect">
            <a:avLst/>
          </a:prstGeom>
        </p:spPr>
      </p:pic>
      <p:sp>
        <p:nvSpPr>
          <p:cNvPr id="23" name="Shape 13"/>
          <p:cNvSpPr/>
          <p:nvPr/>
        </p:nvSpPr>
        <p:spPr>
          <a:xfrm>
            <a:off x="14759245" y="11144250"/>
            <a:ext cx="4788498" cy="1765300"/>
          </a:xfrm>
          <a:prstGeom prst="rect">
            <a:avLst/>
          </a:prstGeom>
          <a:noFill/>
          <a:ln/>
        </p:spPr>
      </p:sp>
      <p:sp>
        <p:nvSpPr>
          <p:cNvPr id="24" name="Shape 14"/>
          <p:cNvSpPr/>
          <p:nvPr/>
        </p:nvSpPr>
        <p:spPr>
          <a:xfrm>
            <a:off x="14759245" y="11144250"/>
            <a:ext cx="4788498" cy="1765300"/>
          </a:xfrm>
          <a:prstGeom prst="rect">
            <a:avLst/>
          </a:prstGeom>
          <a:noFill/>
          <a:ln/>
        </p:spPr>
      </p:sp>
      <p:sp>
        <p:nvSpPr>
          <p:cNvPr id="25" name="Text 15"/>
          <p:cNvSpPr/>
          <p:nvPr/>
        </p:nvSpPr>
        <p:spPr>
          <a:xfrm>
            <a:off x="14657632" y="11144250"/>
            <a:ext cx="4991724" cy="1206500"/>
          </a:xfrm>
          <a:prstGeom prst="rect">
            <a:avLst/>
          </a:prstGeom>
          <a:noFill/>
          <a:ln/>
        </p:spPr>
        <p:txBody>
          <a:bodyPr wrap="square" lIns="0" tIns="0" rIns="0" bIns="0" rtlCol="0" anchor="t"/>
          <a:lstStyle/>
          <a:p>
            <a:pPr algn="ctr"/>
            <a:r>
              <a:rPr lang="en-US" sz="4800" dirty="0">
                <a:solidFill>
                  <a:srgbClr val="0E0E0E">
                    <a:alpha val="100000"/>
                  </a:srgbClr>
                </a:solidFill>
                <a:latin typeface="Sigmar One Regular" pitchFamily="34" charset="0"/>
                <a:ea typeface="Sigmar One Regular" pitchFamily="34" charset="-122"/>
                <a:cs typeface="Sigmar One Regular" pitchFamily="34" charset="-120"/>
              </a:rPr>
              <a:t>Lunaria</a:t>
            </a:r>
            <a:endParaRPr lang="en-US" sz="4800" dirty="0"/>
          </a:p>
        </p:txBody>
      </p:sp>
      <p:sp>
        <p:nvSpPr>
          <p:cNvPr id="26" name="Text 16"/>
          <p:cNvSpPr/>
          <p:nvPr/>
        </p:nvSpPr>
        <p:spPr>
          <a:xfrm>
            <a:off x="14691503" y="12299950"/>
            <a:ext cx="4923982" cy="7450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Moon Priestess</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F1EEE9"/>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D9D9D9">
              <a:alpha val="100000"/>
            </a:srgbClr>
          </a:solidFill>
          <a:ln/>
        </p:spPr>
      </p:sp>
      <p:pic>
        <p:nvPicPr>
          <p:cNvPr id="3" name="Image 0" descr="preencoded.png">    </p:cNvPr>
          <p:cNvPicPr>
            <a:picLocks noChangeAspect="1"/>
          </p:cNvPicPr>
          <p:nvPr/>
        </p:nvPicPr>
        <p:blipFill>
          <a:blip r:embed="rId1"/>
          <a:stretch>
            <a:fillRect/>
          </a:stretch>
        </p:blipFill>
        <p:spPr>
          <a:xfrm>
            <a:off x="14140179" y="0"/>
            <a:ext cx="10246869" cy="13716000"/>
          </a:xfrm>
          <a:prstGeom prst="rect">
            <a:avLst/>
          </a:prstGeom>
        </p:spPr>
      </p:pic>
      <p:pic>
        <p:nvPicPr>
          <p:cNvPr id="4" name="Image 1" descr="preencoded.png">    </p:cNvPr>
          <p:cNvPicPr>
            <a:picLocks noChangeAspect="1"/>
          </p:cNvPicPr>
          <p:nvPr/>
        </p:nvPicPr>
        <p:blipFill>
          <a:blip r:embed="rId2"/>
          <a:stretch>
            <a:fillRect/>
          </a:stretch>
        </p:blipFill>
        <p:spPr>
          <a:xfrm>
            <a:off x="0" y="4518968"/>
            <a:ext cx="4866655" cy="9115549"/>
          </a:xfrm>
          <a:prstGeom prst="rect">
            <a:avLst/>
          </a:prstGeom>
        </p:spPr>
      </p:pic>
      <p:pic>
        <p:nvPicPr>
          <p:cNvPr id="5" name="Image 2" descr="preencoded.png">    </p:cNvPr>
          <p:cNvPicPr>
            <a:picLocks noChangeAspect="1"/>
          </p:cNvPicPr>
          <p:nvPr/>
        </p:nvPicPr>
        <p:blipFill>
          <a:blip r:embed="rId3"/>
          <a:stretch>
            <a:fillRect/>
          </a:stretch>
        </p:blipFill>
        <p:spPr>
          <a:xfrm>
            <a:off x="9300111" y="0"/>
            <a:ext cx="3027273" cy="1816174"/>
          </a:xfrm>
          <a:prstGeom prst="rect">
            <a:avLst/>
          </a:prstGeom>
        </p:spPr>
      </p:pic>
      <p:pic>
        <p:nvPicPr>
          <p:cNvPr id="6" name="Image 3" descr="preencoded.png">    </p:cNvPr>
          <p:cNvPicPr>
            <a:picLocks noChangeAspect="1"/>
          </p:cNvPicPr>
          <p:nvPr/>
        </p:nvPicPr>
        <p:blipFill>
          <a:blip r:embed="rId4"/>
          <a:stretch>
            <a:fillRect/>
          </a:stretch>
        </p:blipFill>
        <p:spPr>
          <a:xfrm>
            <a:off x="661442" y="174823"/>
            <a:ext cx="11509779" cy="13541177"/>
          </a:xfrm>
          <a:prstGeom prst="rect">
            <a:avLst/>
          </a:prstGeom>
        </p:spPr>
      </p:pic>
      <p:pic>
        <p:nvPicPr>
          <p:cNvPr id="7" name="Image 4" descr="preencoded.png">    </p:cNvPr>
          <p:cNvPicPr>
            <a:picLocks noChangeAspect="1"/>
          </p:cNvPicPr>
          <p:nvPr/>
        </p:nvPicPr>
        <p:blipFill>
          <a:blip r:embed="rId5"/>
          <a:stretch>
            <a:fillRect/>
          </a:stretch>
        </p:blipFill>
        <p:spPr>
          <a:xfrm>
            <a:off x="16990246" y="2723480"/>
            <a:ext cx="7396802" cy="10992520"/>
          </a:xfrm>
          <a:prstGeom prst="rect">
            <a:avLst/>
          </a:prstGeom>
        </p:spPr>
      </p:pic>
      <p:sp>
        <p:nvSpPr>
          <p:cNvPr id="8" name="Shape 1"/>
          <p:cNvSpPr/>
          <p:nvPr/>
        </p:nvSpPr>
        <p:spPr>
          <a:xfrm>
            <a:off x="23370921" y="10515600"/>
            <a:ext cx="1016127" cy="3200400"/>
          </a:xfrm>
          <a:prstGeom prst="rect">
            <a:avLst/>
          </a:prstGeom>
          <a:noFill/>
          <a:ln/>
        </p:spPr>
      </p:sp>
      <p:pic>
        <p:nvPicPr>
          <p:cNvPr id="9"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pic>
        <p:nvPicPr>
          <p:cNvPr id="10" name="Image 6" descr="preencoded.png">    </p:cNvPr>
          <p:cNvPicPr>
            <a:picLocks noChangeAspect="1"/>
          </p:cNvPicPr>
          <p:nvPr/>
        </p:nvPicPr>
        <p:blipFill>
          <a:blip r:embed="rId7"/>
          <a:stretch>
            <a:fillRect/>
          </a:stretch>
        </p:blipFill>
        <p:spPr>
          <a:xfrm>
            <a:off x="1867133" y="1333500"/>
            <a:ext cx="7125591" cy="11061700"/>
          </a:xfrm>
          <a:prstGeom prst="rect">
            <a:avLst/>
          </a:prstGeom>
        </p:spPr>
      </p:pic>
      <p:sp>
        <p:nvSpPr>
          <p:cNvPr id="11" name="Shape 2"/>
          <p:cNvSpPr/>
          <p:nvPr/>
        </p:nvSpPr>
        <p:spPr>
          <a:xfrm>
            <a:off x="9462683" y="1803400"/>
            <a:ext cx="1625803" cy="14630400"/>
          </a:xfrm>
          <a:prstGeom prst="rect">
            <a:avLst/>
          </a:prstGeom>
          <a:noFill/>
          <a:ln/>
        </p:spPr>
      </p:sp>
      <p:sp>
        <p:nvSpPr>
          <p:cNvPr id="12" name="Shape 3"/>
          <p:cNvSpPr/>
          <p:nvPr/>
        </p:nvSpPr>
        <p:spPr>
          <a:xfrm>
            <a:off x="9462683" y="1803400"/>
            <a:ext cx="1625803" cy="1625600"/>
          </a:xfrm>
          <a:prstGeom prst="roundRect">
            <a:avLst>
              <a:gd name="adj" fmla="val 78188"/>
            </a:avLst>
          </a:prstGeom>
          <a:noFill/>
          <a:ln/>
        </p:spPr>
      </p:sp>
      <p:pic>
        <p:nvPicPr>
          <p:cNvPr id="13" name="Image 7" descr="preencoded.png">    </p:cNvPr>
          <p:cNvPicPr>
            <a:picLocks noChangeAspect="1"/>
          </p:cNvPicPr>
          <p:nvPr/>
        </p:nvPicPr>
        <p:blipFill>
          <a:blip r:embed="rId8"/>
          <a:stretch>
            <a:fillRect/>
          </a:stretch>
        </p:blipFill>
        <p:spPr>
          <a:xfrm>
            <a:off x="9790263" y="2108200"/>
            <a:ext cx="970642" cy="1016000"/>
          </a:xfrm>
          <a:prstGeom prst="rect">
            <a:avLst/>
          </a:prstGeom>
        </p:spPr>
      </p:pic>
      <p:pic>
        <p:nvPicPr>
          <p:cNvPr id="14" name="Image 8" descr="preencoded.png">    </p:cNvPr>
          <p:cNvPicPr>
            <a:picLocks noChangeAspect="1"/>
          </p:cNvPicPr>
          <p:nvPr/>
        </p:nvPicPr>
        <p:blipFill>
          <a:blip r:embed="rId9"/>
          <a:stretch>
            <a:fillRect/>
          </a:stretch>
        </p:blipFill>
        <p:spPr>
          <a:xfrm>
            <a:off x="10237480" y="3429000"/>
            <a:ext cx="38105" cy="1625600"/>
          </a:xfrm>
          <a:prstGeom prst="rect">
            <a:avLst/>
          </a:prstGeom>
        </p:spPr>
      </p:pic>
      <p:sp>
        <p:nvSpPr>
          <p:cNvPr id="15" name="Shape 4"/>
          <p:cNvSpPr/>
          <p:nvPr/>
        </p:nvSpPr>
        <p:spPr>
          <a:xfrm>
            <a:off x="9462683" y="5054600"/>
            <a:ext cx="1625803" cy="1625600"/>
          </a:xfrm>
          <a:prstGeom prst="roundRect">
            <a:avLst>
              <a:gd name="adj" fmla="val 78188"/>
            </a:avLst>
          </a:prstGeom>
          <a:noFill/>
          <a:ln/>
        </p:spPr>
      </p:sp>
      <p:pic>
        <p:nvPicPr>
          <p:cNvPr id="16" name="Image 9" descr="preencoded.png">    </p:cNvPr>
          <p:cNvPicPr>
            <a:picLocks noChangeAspect="1"/>
          </p:cNvPicPr>
          <p:nvPr/>
        </p:nvPicPr>
        <p:blipFill>
          <a:blip r:embed="rId10"/>
          <a:stretch>
            <a:fillRect/>
          </a:stretch>
        </p:blipFill>
        <p:spPr>
          <a:xfrm>
            <a:off x="9862035" y="5359400"/>
            <a:ext cx="827098" cy="1016000"/>
          </a:xfrm>
          <a:prstGeom prst="rect">
            <a:avLst/>
          </a:prstGeom>
        </p:spPr>
      </p:pic>
      <p:pic>
        <p:nvPicPr>
          <p:cNvPr id="17" name="Image 10" descr="preencoded.png">    </p:cNvPr>
          <p:cNvPicPr>
            <a:picLocks noChangeAspect="1"/>
          </p:cNvPicPr>
          <p:nvPr/>
        </p:nvPicPr>
        <p:blipFill>
          <a:blip r:embed="rId11"/>
          <a:stretch>
            <a:fillRect/>
          </a:stretch>
        </p:blipFill>
        <p:spPr>
          <a:xfrm>
            <a:off x="10237480" y="6680200"/>
            <a:ext cx="38105" cy="1625600"/>
          </a:xfrm>
          <a:prstGeom prst="rect">
            <a:avLst/>
          </a:prstGeom>
        </p:spPr>
      </p:pic>
      <p:sp>
        <p:nvSpPr>
          <p:cNvPr id="18" name="Shape 5"/>
          <p:cNvSpPr/>
          <p:nvPr/>
        </p:nvSpPr>
        <p:spPr>
          <a:xfrm>
            <a:off x="9462683" y="8305800"/>
            <a:ext cx="1625803" cy="1625600"/>
          </a:xfrm>
          <a:prstGeom prst="roundRect">
            <a:avLst>
              <a:gd name="adj" fmla="val 78188"/>
            </a:avLst>
          </a:prstGeom>
          <a:noFill/>
          <a:ln/>
        </p:spPr>
      </p:sp>
      <p:pic>
        <p:nvPicPr>
          <p:cNvPr id="19" name="Image 11" descr="preencoded.png">    </p:cNvPr>
          <p:cNvPicPr>
            <a:picLocks noChangeAspect="1"/>
          </p:cNvPicPr>
          <p:nvPr/>
        </p:nvPicPr>
        <p:blipFill>
          <a:blip r:embed="rId12"/>
          <a:stretch>
            <a:fillRect/>
          </a:stretch>
        </p:blipFill>
        <p:spPr>
          <a:xfrm>
            <a:off x="9746577" y="8610600"/>
            <a:ext cx="1058018" cy="1016000"/>
          </a:xfrm>
          <a:prstGeom prst="rect">
            <a:avLst/>
          </a:prstGeom>
        </p:spPr>
      </p:pic>
      <p:pic>
        <p:nvPicPr>
          <p:cNvPr id="20" name="Image 12" descr="preencoded.png">    </p:cNvPr>
          <p:cNvPicPr>
            <a:picLocks noChangeAspect="1"/>
          </p:cNvPicPr>
          <p:nvPr/>
        </p:nvPicPr>
        <p:blipFill>
          <a:blip r:embed="rId13"/>
          <a:stretch>
            <a:fillRect/>
          </a:stretch>
        </p:blipFill>
        <p:spPr>
          <a:xfrm>
            <a:off x="10237480" y="9931400"/>
            <a:ext cx="38105" cy="1625600"/>
          </a:xfrm>
          <a:prstGeom prst="rect">
            <a:avLst/>
          </a:prstGeom>
        </p:spPr>
      </p:pic>
      <p:sp>
        <p:nvSpPr>
          <p:cNvPr id="21" name="Shape 6"/>
          <p:cNvSpPr/>
          <p:nvPr/>
        </p:nvSpPr>
        <p:spPr>
          <a:xfrm>
            <a:off x="9462683" y="11557000"/>
            <a:ext cx="1625803" cy="1625600"/>
          </a:xfrm>
          <a:prstGeom prst="roundRect">
            <a:avLst>
              <a:gd name="adj" fmla="val 78188"/>
            </a:avLst>
          </a:prstGeom>
          <a:noFill/>
          <a:ln/>
        </p:spPr>
      </p:sp>
      <p:pic>
        <p:nvPicPr>
          <p:cNvPr id="22" name="Image 13" descr="preencoded.png">    </p:cNvPr>
          <p:cNvPicPr>
            <a:picLocks noChangeAspect="1"/>
          </p:cNvPicPr>
          <p:nvPr/>
        </p:nvPicPr>
        <p:blipFill>
          <a:blip r:embed="rId14"/>
          <a:stretch>
            <a:fillRect/>
          </a:stretch>
        </p:blipFill>
        <p:spPr>
          <a:xfrm>
            <a:off x="9936911" y="11861800"/>
            <a:ext cx="677349" cy="1016000"/>
          </a:xfrm>
          <a:prstGeom prst="rect">
            <a:avLst/>
          </a:prstGeom>
        </p:spPr>
      </p:pic>
      <p:sp>
        <p:nvSpPr>
          <p:cNvPr id="23" name="Text 7"/>
          <p:cNvSpPr/>
          <p:nvPr/>
        </p:nvSpPr>
        <p:spPr>
          <a:xfrm>
            <a:off x="10948768" y="3454400"/>
            <a:ext cx="11808243" cy="1164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Forbidden Forest: A place of mystery and wonder, where mystical creatures roam and flora flourishes.</a:t>
            </a:r>
            <a:endParaRPr lang="en-US" sz="3200" dirty="0"/>
          </a:p>
        </p:txBody>
      </p:sp>
      <p:sp>
        <p:nvSpPr>
          <p:cNvPr id="24" name="Text 8"/>
          <p:cNvSpPr/>
          <p:nvPr/>
        </p:nvSpPr>
        <p:spPr>
          <a:xfrm>
            <a:off x="10948768" y="6870700"/>
            <a:ext cx="11808243" cy="1164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Crystal Caves: A network of glittering caves filled with precious gems and minerals, guarded by fierce beasts.</a:t>
            </a:r>
            <a:endParaRPr lang="en-US" sz="3200" dirty="0"/>
          </a:p>
        </p:txBody>
      </p:sp>
      <p:sp>
        <p:nvSpPr>
          <p:cNvPr id="25" name="Text 9"/>
          <p:cNvSpPr/>
          <p:nvPr/>
        </p:nvSpPr>
        <p:spPr>
          <a:xfrm>
            <a:off x="10948768" y="10223500"/>
            <a:ext cx="11808243" cy="11641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Enchanted Garden: A place of pure beauty and tranquility, where the colors of the flowers are vibrant.</a:t>
            </a:r>
            <a:endParaRPr lang="en-US" sz="3200" dirty="0"/>
          </a:p>
        </p:txBody>
      </p:sp>
      <p:sp>
        <p:nvSpPr>
          <p:cNvPr id="26" name="Text 10"/>
          <p:cNvSpPr/>
          <p:nvPr/>
        </p:nvSpPr>
        <p:spPr>
          <a:xfrm>
            <a:off x="13810859" y="749300"/>
            <a:ext cx="8810668" cy="2002367"/>
          </a:xfrm>
          <a:prstGeom prst="rect">
            <a:avLst/>
          </a:prstGeom>
          <a:noFill/>
          <a:ln/>
        </p:spPr>
        <p:txBody>
          <a:bodyPr wrap="square" lIns="0" tIns="0" rIns="0" bIns="0" rtlCol="0" anchor="t"/>
          <a:lstStyle/>
          <a:p>
            <a:pPr algn="r"/>
            <a:r>
              <a:rPr lang="en-US" sz="8000" dirty="0">
                <a:solidFill>
                  <a:srgbClr val="272727">
                    <a:alpha val="100000"/>
                  </a:srgbClr>
                </a:solidFill>
                <a:latin typeface="Sigmar One Regular" pitchFamily="34" charset="0"/>
                <a:ea typeface="Sigmar One Regular" pitchFamily="34" charset="-122"/>
                <a:cs typeface="Sigmar One Regular" pitchFamily="34" charset="-120"/>
              </a:rPr>
              <a:t>The Mystery</a:t>
            </a:r>
            <a:endParaRPr lang="en-US" sz="8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F1EEE9"/>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DBCABB">
              <a:alpha val="100000"/>
            </a:srgbClr>
          </a:solidFill>
          <a:ln/>
        </p:spPr>
      </p:sp>
      <p:pic>
        <p:nvPicPr>
          <p:cNvPr id="3" name="Image 0" descr="preencoded.png">    </p:cNvPr>
          <p:cNvPicPr>
            <a:picLocks noChangeAspect="1"/>
          </p:cNvPicPr>
          <p:nvPr/>
        </p:nvPicPr>
        <p:blipFill>
          <a:blip r:embed="rId1"/>
          <a:stretch>
            <a:fillRect/>
          </a:stretch>
        </p:blipFill>
        <p:spPr>
          <a:xfrm>
            <a:off x="203225" y="0"/>
            <a:ext cx="24183823" cy="13716000"/>
          </a:xfrm>
          <a:prstGeom prst="rect">
            <a:avLst/>
          </a:prstGeom>
        </p:spPr>
      </p:pic>
      <p:pic>
        <p:nvPicPr>
          <p:cNvPr id="4" name="Image 1" descr="preencoded.png">    </p:cNvPr>
          <p:cNvPicPr>
            <a:picLocks noChangeAspect="1"/>
          </p:cNvPicPr>
          <p:nvPr/>
        </p:nvPicPr>
        <p:blipFill>
          <a:blip r:embed="rId2"/>
          <a:stretch>
            <a:fillRect/>
          </a:stretch>
        </p:blipFill>
        <p:spPr>
          <a:xfrm>
            <a:off x="9297562" y="6985000"/>
            <a:ext cx="15089486" cy="6731000"/>
          </a:xfrm>
          <a:prstGeom prst="rect">
            <a:avLst/>
          </a:prstGeom>
        </p:spPr>
      </p:pic>
      <p:pic>
        <p:nvPicPr>
          <p:cNvPr id="5" name="Image 2" descr="preencoded.png">    </p:cNvPr>
          <p:cNvPicPr>
            <a:picLocks noChangeAspect="1"/>
          </p:cNvPicPr>
          <p:nvPr/>
        </p:nvPicPr>
        <p:blipFill>
          <a:blip r:embed="rId3"/>
          <a:stretch>
            <a:fillRect/>
          </a:stretch>
        </p:blipFill>
        <p:spPr>
          <a:xfrm>
            <a:off x="0" y="762000"/>
            <a:ext cx="2997575" cy="3352800"/>
          </a:xfrm>
          <a:prstGeom prst="rect">
            <a:avLst/>
          </a:prstGeom>
        </p:spPr>
      </p:pic>
      <p:pic>
        <p:nvPicPr>
          <p:cNvPr id="6" name="Image 3" descr="preencoded.png">    </p:cNvPr>
          <p:cNvPicPr>
            <a:picLocks noChangeAspect="1"/>
          </p:cNvPicPr>
          <p:nvPr/>
        </p:nvPicPr>
        <p:blipFill>
          <a:blip r:embed="rId4"/>
          <a:stretch>
            <a:fillRect/>
          </a:stretch>
        </p:blipFill>
        <p:spPr>
          <a:xfrm>
            <a:off x="10936067" y="0"/>
            <a:ext cx="5588698" cy="1270000"/>
          </a:xfrm>
          <a:prstGeom prst="rect">
            <a:avLst/>
          </a:prstGeom>
        </p:spPr>
      </p:pic>
      <p:sp>
        <p:nvSpPr>
          <p:cNvPr id="7" name="Shape 1"/>
          <p:cNvSpPr/>
          <p:nvPr/>
        </p:nvSpPr>
        <p:spPr>
          <a:xfrm>
            <a:off x="23370921" y="10515600"/>
            <a:ext cx="1016127" cy="3200400"/>
          </a:xfrm>
          <a:prstGeom prst="rect">
            <a:avLst/>
          </a:prstGeom>
          <a:noFill/>
          <a:ln/>
        </p:spPr>
      </p:sp>
      <p:pic>
        <p:nvPicPr>
          <p:cNvPr id="8"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9" name="Shape 2"/>
          <p:cNvSpPr/>
          <p:nvPr/>
        </p:nvSpPr>
        <p:spPr>
          <a:xfrm>
            <a:off x="11304413" y="857250"/>
            <a:ext cx="11380622" cy="12001500"/>
          </a:xfrm>
          <a:prstGeom prst="roundRect">
            <a:avLst>
              <a:gd name="adj" fmla="val 11168"/>
            </a:avLst>
          </a:prstGeom>
          <a:noFill/>
          <a:ln/>
        </p:spPr>
      </p:sp>
      <p:sp>
        <p:nvSpPr>
          <p:cNvPr id="10" name="Text 3"/>
          <p:cNvSpPr/>
          <p:nvPr/>
        </p:nvSpPr>
        <p:spPr>
          <a:xfrm>
            <a:off x="12117314" y="1670050"/>
            <a:ext cx="10093528" cy="5329767"/>
          </a:xfrm>
          <a:prstGeom prst="rect">
            <a:avLst/>
          </a:prstGeom>
          <a:noFill/>
          <a:ln/>
        </p:spPr>
        <p:txBody>
          <a:bodyPr wrap="square" lIns="0" tIns="0" rIns="0" bIns="0" rtlCol="0" anchor="t"/>
          <a:lstStyle/>
          <a:p>
            <a:pPr algn="l"/>
            <a:r>
              <a:rPr lang="en-US" sz="8000" dirty="0">
                <a:solidFill>
                  <a:srgbClr val="272727">
                    <a:alpha val="100000"/>
                  </a:srgbClr>
                </a:solidFill>
                <a:latin typeface="Sigmar One Regular" pitchFamily="34" charset="0"/>
                <a:ea typeface="Sigmar One Regular" pitchFamily="34" charset="-122"/>
                <a:cs typeface="Sigmar One Regular" pitchFamily="34" charset="-120"/>
              </a:rPr>
              <a:t>Thank you for choosing EaTemp</a:t>
            </a:r>
            <a:endParaRPr lang="en-US" sz="8000" dirty="0"/>
          </a:p>
        </p:txBody>
      </p:sp>
      <p:sp>
        <p:nvSpPr>
          <p:cNvPr id="11" name="Text 4"/>
          <p:cNvSpPr/>
          <p:nvPr/>
        </p:nvSpPr>
        <p:spPr>
          <a:xfrm>
            <a:off x="12117314" y="7270750"/>
            <a:ext cx="9890303" cy="4910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 offer free and high-quality slides templates for your presentations. We appreciate you choosing us and hope our templates have been helpful. </a:t>
            </a:r>
            <a:endParaRPr lang="en-US" sz="3200" dirty="0"/>
          </a:p>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As a new website, we rely on your support to grow, so please help us by sharing our site with your friends and colleagues. </a:t>
            </a:r>
            <a:endParaRPr lang="en-US" sz="3200" dirty="0"/>
          </a:p>
        </p:txBody>
      </p:sp>
      <p:sp>
        <p:nvSpPr>
          <p:cNvPr id="12" name="Text 5"/>
          <p:cNvSpPr/>
          <p:nvPr/>
        </p:nvSpPr>
        <p:spPr>
          <a:xfrm rot="16200000">
            <a:off x="22199488" y="8338542"/>
            <a:ext cx="3645356" cy="469900"/>
          </a:xfrm>
          <a:prstGeom prst="rect">
            <a:avLst/>
          </a:prstGeom>
          <a:noFill/>
          <a:ln/>
        </p:spPr>
        <p:txBody>
          <a:bodyPr wrap="square" lIns="0" tIns="0" rIns="0" bIns="0" rtlCol="0" anchor="t"/>
          <a:lstStyle/>
          <a:p>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Credit | Image: </a:t>
            </a:r>
            <a:pPr algn="l">
              <a:spcAft>
                <a:spcPts val="4000"/>
              </a:spcAft>
            </a:pPr>
            <a:r>
              <a:rPr lang="en-US" sz="2400" u="sng" dirty="0">
                <a:solidFill>
                  <a:srgbClr val="000000">
                    <a:alpha val="100000"/>
                  </a:srgbClr>
                </a:solidFill>
                <a:latin typeface="Inter Regular" pitchFamily="34" charset="0"/>
                <a:ea typeface="Inter Regular" pitchFamily="34" charset="-122"/>
                <a:cs typeface="Inter Regular" pitchFamily="34" charset="-120"/>
                <a:hlinkClick r:id="rId6" invalidUrl="" action="" tgtFrame="" tooltip="Open https://unsplash.com/" history="1" highlightClick="0" endSnd="0">
                  <a:extLst>
                    <a:ext uri="{A12FA001-AC4F-418D-AE19-62706E023703}">
                      <ahyp:hlinkClr xmlns:ahyp="http://schemas.microsoft.com/office/drawing/2018/hyperlinkcolor" val="tx"/>
                    </a:ext>
                  </a:extLst>
                </a:hlinkClick>
              </a:rPr>
              <a:t>Unsplash</a:t>
            </a:r>
            <a:pPr algn="l">
              <a:spcAft>
                <a:spcPts val="4000"/>
              </a:spcAft>
            </a:pPr>
            <a:r>
              <a:rPr lang="en-US" sz="2400" dirty="0">
                <a:solidFill>
                  <a:srgbClr val="000000">
                    <a:alpha val="100000"/>
                  </a:srgbClr>
                </a:solidFill>
                <a:latin typeface="Inter Regular" pitchFamily="34" charset="0"/>
                <a:ea typeface="Inter Regular" pitchFamily="34" charset="-122"/>
                <a:cs typeface="Inter Regular" pitchFamily="34" charset="-120"/>
              </a:rPr>
              <a:t> </a:t>
            </a:r>
            <a:endParaRPr lang="en-US" sz="2400" dirty="0"/>
          </a:p>
        </p:txBody>
      </p:sp>
      <p:pic>
        <p:nvPicPr>
          <p:cNvPr id="13" name="Image 5" descr="preencoded.png">    </p:cNvPr>
          <p:cNvPicPr>
            <a:picLocks noChangeAspect="1"/>
          </p:cNvPicPr>
          <p:nvPr/>
        </p:nvPicPr>
        <p:blipFill>
          <a:blip r:embed="rId7"/>
          <a:stretch>
            <a:fillRect/>
          </a:stretch>
        </p:blipFill>
        <p:spPr>
          <a:xfrm>
            <a:off x="12702" y="2679700"/>
            <a:ext cx="11063083" cy="10185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1EEE9"/>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D9D9D9">
              <a:alpha val="100000"/>
            </a:srgbClr>
          </a:solidFill>
          <a:ln/>
        </p:spPr>
      </p:sp>
      <p:pic>
        <p:nvPicPr>
          <p:cNvPr id="3" name="Image 0" descr="preencoded.png">    </p:cNvPr>
          <p:cNvPicPr>
            <a:picLocks noChangeAspect="1"/>
          </p:cNvPicPr>
          <p:nvPr/>
        </p:nvPicPr>
        <p:blipFill>
          <a:blip r:embed="rId1"/>
          <a:stretch>
            <a:fillRect/>
          </a:stretch>
        </p:blipFill>
        <p:spPr>
          <a:xfrm>
            <a:off x="14140179" y="0"/>
            <a:ext cx="10246869" cy="13716000"/>
          </a:xfrm>
          <a:prstGeom prst="rect">
            <a:avLst/>
          </a:prstGeom>
        </p:spPr>
      </p:pic>
      <p:pic>
        <p:nvPicPr>
          <p:cNvPr id="4" name="Image 1" descr="preencoded.png">    </p:cNvPr>
          <p:cNvPicPr>
            <a:picLocks noChangeAspect="1"/>
          </p:cNvPicPr>
          <p:nvPr/>
        </p:nvPicPr>
        <p:blipFill>
          <a:blip r:embed="rId2"/>
          <a:stretch>
            <a:fillRect/>
          </a:stretch>
        </p:blipFill>
        <p:spPr>
          <a:xfrm>
            <a:off x="0" y="4518961"/>
            <a:ext cx="4866655" cy="9115565"/>
          </a:xfrm>
          <a:prstGeom prst="rect">
            <a:avLst/>
          </a:prstGeom>
        </p:spPr>
      </p:pic>
      <p:pic>
        <p:nvPicPr>
          <p:cNvPr id="5" name="Image 2" descr="preencoded.png">    </p:cNvPr>
          <p:cNvPicPr>
            <a:picLocks noChangeAspect="1"/>
          </p:cNvPicPr>
          <p:nvPr/>
        </p:nvPicPr>
        <p:blipFill>
          <a:blip r:embed="rId3"/>
          <a:stretch>
            <a:fillRect/>
          </a:stretch>
        </p:blipFill>
        <p:spPr>
          <a:xfrm>
            <a:off x="9300111" y="0"/>
            <a:ext cx="3027273" cy="1816171"/>
          </a:xfrm>
          <a:prstGeom prst="rect">
            <a:avLst/>
          </a:prstGeom>
        </p:spPr>
      </p:pic>
      <p:pic>
        <p:nvPicPr>
          <p:cNvPr id="6" name="Image 3" descr="preencoded.png">    </p:cNvPr>
          <p:cNvPicPr>
            <a:picLocks noChangeAspect="1"/>
          </p:cNvPicPr>
          <p:nvPr/>
        </p:nvPicPr>
        <p:blipFill>
          <a:blip r:embed="rId4"/>
          <a:stretch>
            <a:fillRect/>
          </a:stretch>
        </p:blipFill>
        <p:spPr>
          <a:xfrm>
            <a:off x="661442" y="174817"/>
            <a:ext cx="11509779" cy="13541183"/>
          </a:xfrm>
          <a:prstGeom prst="rect">
            <a:avLst/>
          </a:prstGeom>
        </p:spPr>
      </p:pic>
      <p:pic>
        <p:nvPicPr>
          <p:cNvPr id="7" name="Image 4" descr="preencoded.png">    </p:cNvPr>
          <p:cNvPicPr>
            <a:picLocks noChangeAspect="1"/>
          </p:cNvPicPr>
          <p:nvPr/>
        </p:nvPicPr>
        <p:blipFill>
          <a:blip r:embed="rId5"/>
          <a:stretch>
            <a:fillRect/>
          </a:stretch>
        </p:blipFill>
        <p:spPr>
          <a:xfrm>
            <a:off x="16990246" y="2723490"/>
            <a:ext cx="7396802" cy="10992510"/>
          </a:xfrm>
          <a:prstGeom prst="rect">
            <a:avLst/>
          </a:prstGeom>
        </p:spPr>
      </p:pic>
      <p:sp>
        <p:nvSpPr>
          <p:cNvPr id="8" name="Shape 1"/>
          <p:cNvSpPr/>
          <p:nvPr/>
        </p:nvSpPr>
        <p:spPr>
          <a:xfrm>
            <a:off x="23370921" y="10515600"/>
            <a:ext cx="1016127" cy="3200400"/>
          </a:xfrm>
          <a:prstGeom prst="rect">
            <a:avLst/>
          </a:prstGeom>
          <a:noFill/>
          <a:ln/>
        </p:spPr>
      </p:sp>
      <p:pic>
        <p:nvPicPr>
          <p:cNvPr id="9"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10" name="Text 2"/>
          <p:cNvSpPr/>
          <p:nvPr/>
        </p:nvSpPr>
        <p:spPr>
          <a:xfrm>
            <a:off x="3404025" y="571500"/>
            <a:ext cx="18133633" cy="3208867"/>
          </a:xfrm>
          <a:prstGeom prst="rect">
            <a:avLst/>
          </a:prstGeom>
          <a:noFill/>
          <a:ln/>
        </p:spPr>
        <p:txBody>
          <a:bodyPr wrap="square" lIns="0" tIns="0" rIns="0" bIns="0" rtlCol="0" anchor="t"/>
          <a:lstStyle/>
          <a:p>
            <a:pPr algn="l"/>
            <a:r>
              <a:rPr lang="en-US" sz="12800" dirty="0">
                <a:solidFill>
                  <a:srgbClr val="272727">
                    <a:alpha val="100000"/>
                  </a:srgbClr>
                </a:solidFill>
                <a:latin typeface="Sigmar One Regular" pitchFamily="34" charset="0"/>
                <a:ea typeface="Sigmar One Regular" pitchFamily="34" charset="-122"/>
                <a:cs typeface="Sigmar One Regular" pitchFamily="34" charset="-120"/>
              </a:rPr>
              <a:t>Table of Contents</a:t>
            </a:r>
            <a:endParaRPr lang="en-US" sz="12800" dirty="0"/>
          </a:p>
        </p:txBody>
      </p:sp>
      <p:pic>
        <p:nvPicPr>
          <p:cNvPr id="11" name="Image 6" descr="preencoded.png">    </p:cNvPr>
          <p:cNvPicPr>
            <a:picLocks noChangeAspect="1"/>
          </p:cNvPicPr>
          <p:nvPr/>
        </p:nvPicPr>
        <p:blipFill>
          <a:blip r:embed="rId7"/>
          <a:stretch>
            <a:fillRect/>
          </a:stretch>
        </p:blipFill>
        <p:spPr>
          <a:xfrm>
            <a:off x="0" y="4216400"/>
            <a:ext cx="8223738" cy="7657421"/>
          </a:xfrm>
          <a:prstGeom prst="rect">
            <a:avLst/>
          </a:prstGeom>
        </p:spPr>
      </p:pic>
      <p:sp>
        <p:nvSpPr>
          <p:cNvPr id="12" name="Shape 3"/>
          <p:cNvSpPr/>
          <p:nvPr/>
        </p:nvSpPr>
        <p:spPr>
          <a:xfrm>
            <a:off x="8649781" y="4051300"/>
            <a:ext cx="7316114" cy="1714500"/>
          </a:xfrm>
          <a:prstGeom prst="rect">
            <a:avLst/>
          </a:prstGeom>
          <a:noFill/>
          <a:ln/>
        </p:spPr>
      </p:sp>
      <p:sp>
        <p:nvSpPr>
          <p:cNvPr id="13" name="Shape 4"/>
          <p:cNvSpPr/>
          <p:nvPr/>
        </p:nvSpPr>
        <p:spPr>
          <a:xfrm>
            <a:off x="8649781" y="4095750"/>
            <a:ext cx="1625803" cy="1625600"/>
          </a:xfrm>
          <a:prstGeom prst="roundRect">
            <a:avLst>
              <a:gd name="adj" fmla="val 781313"/>
            </a:avLst>
          </a:prstGeom>
          <a:solidFill>
            <a:srgbClr val="D0B39B">
              <a:alpha val="100000"/>
            </a:srgbClr>
          </a:solidFill>
          <a:ln/>
        </p:spPr>
      </p:sp>
      <p:sp>
        <p:nvSpPr>
          <p:cNvPr id="14" name="Text 5"/>
          <p:cNvSpPr/>
          <p:nvPr/>
        </p:nvSpPr>
        <p:spPr>
          <a:xfrm>
            <a:off x="8973672" y="4305300"/>
            <a:ext cx="978022" cy="1206500"/>
          </a:xfrm>
          <a:prstGeom prst="rect">
            <a:avLst/>
          </a:prstGeom>
          <a:noFill/>
          <a:ln/>
        </p:spPr>
        <p:txBody>
          <a:bodyPr wrap="square" lIns="0" tIns="0" rIns="0" bIns="0" rtlCol="0" anchor="ctr"/>
          <a:lstStyle/>
          <a:p>
            <a:pPr algn="ctr"/>
            <a:r>
              <a:rPr lang="en-US" sz="4800" dirty="0">
                <a:solidFill>
                  <a:srgbClr val="FFFFFF">
                    <a:alpha val="100000"/>
                  </a:srgbClr>
                </a:solidFill>
                <a:latin typeface="Sigmar One Regular" pitchFamily="34" charset="0"/>
                <a:ea typeface="Sigmar One Regular" pitchFamily="34" charset="-122"/>
                <a:cs typeface="Sigmar One Regular" pitchFamily="34" charset="-120"/>
              </a:rPr>
              <a:t>01</a:t>
            </a:r>
            <a:endParaRPr lang="en-US" sz="4800" dirty="0"/>
          </a:p>
        </p:txBody>
      </p:sp>
      <p:sp>
        <p:nvSpPr>
          <p:cNvPr id="15" name="Shape 6"/>
          <p:cNvSpPr/>
          <p:nvPr/>
        </p:nvSpPr>
        <p:spPr>
          <a:xfrm>
            <a:off x="10478810" y="4051300"/>
            <a:ext cx="5487086" cy="1714500"/>
          </a:xfrm>
          <a:prstGeom prst="rect">
            <a:avLst/>
          </a:prstGeom>
          <a:noFill/>
          <a:ln/>
        </p:spPr>
      </p:sp>
      <p:sp>
        <p:nvSpPr>
          <p:cNvPr id="16" name="Text 7"/>
          <p:cNvSpPr/>
          <p:nvPr/>
        </p:nvSpPr>
        <p:spPr>
          <a:xfrm>
            <a:off x="10478810" y="4051300"/>
            <a:ext cx="5690311"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Introduction</a:t>
            </a:r>
            <a:endParaRPr lang="en-US" sz="4800" dirty="0"/>
          </a:p>
        </p:txBody>
      </p:sp>
      <p:sp>
        <p:nvSpPr>
          <p:cNvPr id="17" name="Text 8"/>
          <p:cNvSpPr/>
          <p:nvPr/>
        </p:nvSpPr>
        <p:spPr>
          <a:xfrm>
            <a:off x="10478810" y="51562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Extraordinary Realm</a:t>
            </a:r>
            <a:endParaRPr lang="en-US" sz="3200" dirty="0"/>
          </a:p>
        </p:txBody>
      </p:sp>
      <p:sp>
        <p:nvSpPr>
          <p:cNvPr id="18" name="Shape 9"/>
          <p:cNvSpPr/>
          <p:nvPr/>
        </p:nvSpPr>
        <p:spPr>
          <a:xfrm>
            <a:off x="15991299" y="4051300"/>
            <a:ext cx="7316114" cy="1714500"/>
          </a:xfrm>
          <a:prstGeom prst="rect">
            <a:avLst/>
          </a:prstGeom>
          <a:noFill/>
          <a:ln/>
        </p:spPr>
      </p:sp>
      <p:sp>
        <p:nvSpPr>
          <p:cNvPr id="19" name="Shape 10"/>
          <p:cNvSpPr/>
          <p:nvPr/>
        </p:nvSpPr>
        <p:spPr>
          <a:xfrm>
            <a:off x="15991299" y="4095750"/>
            <a:ext cx="1625803" cy="1625600"/>
          </a:xfrm>
          <a:prstGeom prst="roundRect">
            <a:avLst>
              <a:gd name="adj" fmla="val 781313"/>
            </a:avLst>
          </a:prstGeom>
          <a:solidFill>
            <a:srgbClr val="D0B39B">
              <a:alpha val="100000"/>
            </a:srgbClr>
          </a:solidFill>
          <a:ln/>
        </p:spPr>
      </p:sp>
      <p:sp>
        <p:nvSpPr>
          <p:cNvPr id="20" name="Text 11"/>
          <p:cNvSpPr/>
          <p:nvPr/>
        </p:nvSpPr>
        <p:spPr>
          <a:xfrm>
            <a:off x="16289786" y="4305300"/>
            <a:ext cx="1028829" cy="1206500"/>
          </a:xfrm>
          <a:prstGeom prst="rect">
            <a:avLst/>
          </a:prstGeom>
          <a:noFill/>
          <a:ln/>
        </p:spPr>
        <p:txBody>
          <a:bodyPr wrap="square" lIns="0" tIns="0" rIns="0" bIns="0" rtlCol="0" anchor="ctr"/>
          <a:lstStyle/>
          <a:p>
            <a:pPr algn="ctr"/>
            <a:r>
              <a:rPr lang="en-US" sz="4800" dirty="0">
                <a:solidFill>
                  <a:srgbClr val="FFFFFF">
                    <a:alpha val="100000"/>
                  </a:srgbClr>
                </a:solidFill>
                <a:latin typeface="Sigmar One Regular" pitchFamily="34" charset="0"/>
                <a:ea typeface="Sigmar One Regular" pitchFamily="34" charset="-122"/>
                <a:cs typeface="Sigmar One Regular" pitchFamily="34" charset="-120"/>
              </a:rPr>
              <a:t>02</a:t>
            </a:r>
            <a:endParaRPr lang="en-US" sz="4800" dirty="0"/>
          </a:p>
        </p:txBody>
      </p:sp>
      <p:sp>
        <p:nvSpPr>
          <p:cNvPr id="21" name="Shape 12"/>
          <p:cNvSpPr/>
          <p:nvPr/>
        </p:nvSpPr>
        <p:spPr>
          <a:xfrm>
            <a:off x="17820327" y="4051300"/>
            <a:ext cx="5487086" cy="1714500"/>
          </a:xfrm>
          <a:prstGeom prst="rect">
            <a:avLst/>
          </a:prstGeom>
          <a:noFill/>
          <a:ln/>
        </p:spPr>
      </p:sp>
      <p:sp>
        <p:nvSpPr>
          <p:cNvPr id="22" name="Text 13"/>
          <p:cNvSpPr/>
          <p:nvPr/>
        </p:nvSpPr>
        <p:spPr>
          <a:xfrm>
            <a:off x="17820327" y="4051300"/>
            <a:ext cx="5690311"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Encounters</a:t>
            </a:r>
            <a:endParaRPr lang="en-US" sz="4800" dirty="0"/>
          </a:p>
        </p:txBody>
      </p:sp>
      <p:sp>
        <p:nvSpPr>
          <p:cNvPr id="23" name="Text 14"/>
          <p:cNvSpPr/>
          <p:nvPr/>
        </p:nvSpPr>
        <p:spPr>
          <a:xfrm>
            <a:off x="17820327" y="51562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Unicorn Sightings</a:t>
            </a:r>
            <a:endParaRPr lang="en-US" sz="3200" dirty="0"/>
          </a:p>
        </p:txBody>
      </p:sp>
      <p:sp>
        <p:nvSpPr>
          <p:cNvPr id="24" name="Shape 15"/>
          <p:cNvSpPr/>
          <p:nvPr/>
        </p:nvSpPr>
        <p:spPr>
          <a:xfrm>
            <a:off x="8649781" y="7035800"/>
            <a:ext cx="7316114" cy="1714500"/>
          </a:xfrm>
          <a:prstGeom prst="rect">
            <a:avLst/>
          </a:prstGeom>
          <a:noFill/>
          <a:ln/>
        </p:spPr>
      </p:sp>
      <p:sp>
        <p:nvSpPr>
          <p:cNvPr id="25" name="Shape 16"/>
          <p:cNvSpPr/>
          <p:nvPr/>
        </p:nvSpPr>
        <p:spPr>
          <a:xfrm>
            <a:off x="8649781" y="7080250"/>
            <a:ext cx="1625803" cy="1625600"/>
          </a:xfrm>
          <a:prstGeom prst="roundRect">
            <a:avLst>
              <a:gd name="adj" fmla="val 781313"/>
            </a:avLst>
          </a:prstGeom>
          <a:solidFill>
            <a:srgbClr val="D0B39B">
              <a:alpha val="100000"/>
            </a:srgbClr>
          </a:solidFill>
          <a:ln/>
        </p:spPr>
      </p:sp>
      <p:sp>
        <p:nvSpPr>
          <p:cNvPr id="26" name="Text 17"/>
          <p:cNvSpPr/>
          <p:nvPr/>
        </p:nvSpPr>
        <p:spPr>
          <a:xfrm>
            <a:off x="8948268" y="7289800"/>
            <a:ext cx="1028829" cy="1206500"/>
          </a:xfrm>
          <a:prstGeom prst="rect">
            <a:avLst/>
          </a:prstGeom>
          <a:noFill/>
          <a:ln/>
        </p:spPr>
        <p:txBody>
          <a:bodyPr wrap="square" lIns="0" tIns="0" rIns="0" bIns="0" rtlCol="0" anchor="ctr"/>
          <a:lstStyle/>
          <a:p>
            <a:pPr algn="ctr"/>
            <a:r>
              <a:rPr lang="en-US" sz="4800" dirty="0">
                <a:solidFill>
                  <a:srgbClr val="FFFFFF">
                    <a:alpha val="100000"/>
                  </a:srgbClr>
                </a:solidFill>
                <a:latin typeface="Sigmar One Regular" pitchFamily="34" charset="0"/>
                <a:ea typeface="Sigmar One Regular" pitchFamily="34" charset="-122"/>
                <a:cs typeface="Sigmar One Regular" pitchFamily="34" charset="-120"/>
              </a:rPr>
              <a:t>03</a:t>
            </a:r>
            <a:endParaRPr lang="en-US" sz="4800" dirty="0"/>
          </a:p>
        </p:txBody>
      </p:sp>
      <p:sp>
        <p:nvSpPr>
          <p:cNvPr id="27" name="Shape 18"/>
          <p:cNvSpPr/>
          <p:nvPr/>
        </p:nvSpPr>
        <p:spPr>
          <a:xfrm>
            <a:off x="10478810" y="7035800"/>
            <a:ext cx="5487086" cy="1714500"/>
          </a:xfrm>
          <a:prstGeom prst="rect">
            <a:avLst/>
          </a:prstGeom>
          <a:noFill/>
          <a:ln/>
        </p:spPr>
      </p:sp>
      <p:sp>
        <p:nvSpPr>
          <p:cNvPr id="28" name="Text 19"/>
          <p:cNvSpPr/>
          <p:nvPr/>
        </p:nvSpPr>
        <p:spPr>
          <a:xfrm>
            <a:off x="10478810" y="7035800"/>
            <a:ext cx="5690311"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Wonders</a:t>
            </a:r>
            <a:endParaRPr lang="en-US" sz="4800" dirty="0"/>
          </a:p>
        </p:txBody>
      </p:sp>
      <p:sp>
        <p:nvSpPr>
          <p:cNvPr id="29" name="Text 20"/>
          <p:cNvSpPr/>
          <p:nvPr/>
        </p:nvSpPr>
        <p:spPr>
          <a:xfrm>
            <a:off x="10478810" y="81407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Wishes Granted</a:t>
            </a:r>
            <a:endParaRPr lang="en-US" sz="3200" dirty="0"/>
          </a:p>
        </p:txBody>
      </p:sp>
      <p:sp>
        <p:nvSpPr>
          <p:cNvPr id="30" name="Shape 21"/>
          <p:cNvSpPr/>
          <p:nvPr/>
        </p:nvSpPr>
        <p:spPr>
          <a:xfrm>
            <a:off x="15991299" y="7035800"/>
            <a:ext cx="7316114" cy="1714500"/>
          </a:xfrm>
          <a:prstGeom prst="rect">
            <a:avLst/>
          </a:prstGeom>
          <a:noFill/>
          <a:ln/>
        </p:spPr>
      </p:sp>
      <p:sp>
        <p:nvSpPr>
          <p:cNvPr id="31" name="Shape 22"/>
          <p:cNvSpPr/>
          <p:nvPr/>
        </p:nvSpPr>
        <p:spPr>
          <a:xfrm>
            <a:off x="15991299" y="7080250"/>
            <a:ext cx="1625803" cy="1625600"/>
          </a:xfrm>
          <a:prstGeom prst="roundRect">
            <a:avLst>
              <a:gd name="adj" fmla="val 781313"/>
            </a:avLst>
          </a:prstGeom>
          <a:solidFill>
            <a:srgbClr val="D0B39B">
              <a:alpha val="100000"/>
            </a:srgbClr>
          </a:solidFill>
          <a:ln/>
        </p:spPr>
      </p:sp>
      <p:sp>
        <p:nvSpPr>
          <p:cNvPr id="32" name="Text 23"/>
          <p:cNvSpPr/>
          <p:nvPr/>
        </p:nvSpPr>
        <p:spPr>
          <a:xfrm>
            <a:off x="16258032" y="7289800"/>
            <a:ext cx="1092337" cy="1206500"/>
          </a:xfrm>
          <a:prstGeom prst="rect">
            <a:avLst/>
          </a:prstGeom>
          <a:noFill/>
          <a:ln/>
        </p:spPr>
        <p:txBody>
          <a:bodyPr wrap="square" lIns="0" tIns="0" rIns="0" bIns="0" rtlCol="0" anchor="ctr"/>
          <a:lstStyle/>
          <a:p>
            <a:pPr algn="ctr"/>
            <a:r>
              <a:rPr lang="en-US" sz="4800" dirty="0">
                <a:solidFill>
                  <a:srgbClr val="FFFFFF">
                    <a:alpha val="100000"/>
                  </a:srgbClr>
                </a:solidFill>
                <a:latin typeface="Sigmar One Regular" pitchFamily="34" charset="0"/>
                <a:ea typeface="Sigmar One Regular" pitchFamily="34" charset="-122"/>
                <a:cs typeface="Sigmar One Regular" pitchFamily="34" charset="-120"/>
              </a:rPr>
              <a:t>04</a:t>
            </a:r>
            <a:endParaRPr lang="en-US" sz="4800" dirty="0"/>
          </a:p>
        </p:txBody>
      </p:sp>
      <p:sp>
        <p:nvSpPr>
          <p:cNvPr id="33" name="Shape 24"/>
          <p:cNvSpPr/>
          <p:nvPr/>
        </p:nvSpPr>
        <p:spPr>
          <a:xfrm>
            <a:off x="17820327" y="7035800"/>
            <a:ext cx="5487086" cy="1714500"/>
          </a:xfrm>
          <a:prstGeom prst="rect">
            <a:avLst/>
          </a:prstGeom>
          <a:noFill/>
          <a:ln/>
        </p:spPr>
      </p:sp>
      <p:sp>
        <p:nvSpPr>
          <p:cNvPr id="34" name="Text 25"/>
          <p:cNvSpPr/>
          <p:nvPr/>
        </p:nvSpPr>
        <p:spPr>
          <a:xfrm>
            <a:off x="17820327" y="7035800"/>
            <a:ext cx="5690311"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Magic</a:t>
            </a:r>
            <a:endParaRPr lang="en-US" sz="4800" dirty="0"/>
          </a:p>
        </p:txBody>
      </p:sp>
      <p:sp>
        <p:nvSpPr>
          <p:cNvPr id="35" name="Text 26"/>
          <p:cNvSpPr/>
          <p:nvPr/>
        </p:nvSpPr>
        <p:spPr>
          <a:xfrm>
            <a:off x="17820327" y="81407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Spellcasting</a:t>
            </a:r>
            <a:endParaRPr lang="en-US" sz="3200" dirty="0"/>
          </a:p>
        </p:txBody>
      </p:sp>
      <p:sp>
        <p:nvSpPr>
          <p:cNvPr id="36" name="Shape 27"/>
          <p:cNvSpPr/>
          <p:nvPr/>
        </p:nvSpPr>
        <p:spPr>
          <a:xfrm>
            <a:off x="8649781" y="10020300"/>
            <a:ext cx="7316114" cy="1714500"/>
          </a:xfrm>
          <a:prstGeom prst="rect">
            <a:avLst/>
          </a:prstGeom>
          <a:noFill/>
          <a:ln/>
        </p:spPr>
      </p:sp>
      <p:sp>
        <p:nvSpPr>
          <p:cNvPr id="37" name="Shape 28"/>
          <p:cNvSpPr/>
          <p:nvPr/>
        </p:nvSpPr>
        <p:spPr>
          <a:xfrm>
            <a:off x="8649781" y="10064750"/>
            <a:ext cx="1625803" cy="1625600"/>
          </a:xfrm>
          <a:prstGeom prst="roundRect">
            <a:avLst>
              <a:gd name="adj" fmla="val 781313"/>
            </a:avLst>
          </a:prstGeom>
          <a:solidFill>
            <a:srgbClr val="D0B39B">
              <a:alpha val="100000"/>
            </a:srgbClr>
          </a:solidFill>
          <a:ln/>
        </p:spPr>
      </p:sp>
      <p:sp>
        <p:nvSpPr>
          <p:cNvPr id="38" name="Text 29"/>
          <p:cNvSpPr/>
          <p:nvPr/>
        </p:nvSpPr>
        <p:spPr>
          <a:xfrm>
            <a:off x="8954619" y="10274300"/>
            <a:ext cx="1016127" cy="1206500"/>
          </a:xfrm>
          <a:prstGeom prst="rect">
            <a:avLst/>
          </a:prstGeom>
          <a:noFill/>
          <a:ln/>
        </p:spPr>
        <p:txBody>
          <a:bodyPr wrap="square" lIns="0" tIns="0" rIns="0" bIns="0" rtlCol="0" anchor="ctr"/>
          <a:lstStyle/>
          <a:p>
            <a:pPr algn="ctr"/>
            <a:r>
              <a:rPr lang="en-US" sz="4800" dirty="0">
                <a:solidFill>
                  <a:srgbClr val="FFFFFF">
                    <a:alpha val="100000"/>
                  </a:srgbClr>
                </a:solidFill>
                <a:latin typeface="Sigmar One Regular" pitchFamily="34" charset="0"/>
                <a:ea typeface="Sigmar One Regular" pitchFamily="34" charset="-122"/>
                <a:cs typeface="Sigmar One Regular" pitchFamily="34" charset="-120"/>
              </a:rPr>
              <a:t>05</a:t>
            </a:r>
            <a:endParaRPr lang="en-US" sz="4800" dirty="0"/>
          </a:p>
        </p:txBody>
      </p:sp>
      <p:sp>
        <p:nvSpPr>
          <p:cNvPr id="39" name="Shape 30"/>
          <p:cNvSpPr/>
          <p:nvPr/>
        </p:nvSpPr>
        <p:spPr>
          <a:xfrm>
            <a:off x="10478810" y="10020300"/>
            <a:ext cx="5487086" cy="1714500"/>
          </a:xfrm>
          <a:prstGeom prst="rect">
            <a:avLst/>
          </a:prstGeom>
          <a:noFill/>
          <a:ln/>
        </p:spPr>
      </p:sp>
      <p:sp>
        <p:nvSpPr>
          <p:cNvPr id="40" name="Text 31"/>
          <p:cNvSpPr/>
          <p:nvPr/>
        </p:nvSpPr>
        <p:spPr>
          <a:xfrm>
            <a:off x="10478810" y="10020300"/>
            <a:ext cx="5690311"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Adventure</a:t>
            </a:r>
            <a:endParaRPr lang="en-US" sz="4800" dirty="0"/>
          </a:p>
        </p:txBody>
      </p:sp>
      <p:sp>
        <p:nvSpPr>
          <p:cNvPr id="41" name="Text 32"/>
          <p:cNvSpPr/>
          <p:nvPr/>
        </p:nvSpPr>
        <p:spPr>
          <a:xfrm>
            <a:off x="10478810" y="111252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Happily Ever After</a:t>
            </a:r>
            <a:endParaRPr lang="en-US" sz="3200" dirty="0"/>
          </a:p>
        </p:txBody>
      </p:sp>
      <p:sp>
        <p:nvSpPr>
          <p:cNvPr id="42" name="Shape 33"/>
          <p:cNvSpPr/>
          <p:nvPr/>
        </p:nvSpPr>
        <p:spPr>
          <a:xfrm>
            <a:off x="15991299" y="10020300"/>
            <a:ext cx="7316114" cy="1714500"/>
          </a:xfrm>
          <a:prstGeom prst="rect">
            <a:avLst/>
          </a:prstGeom>
          <a:noFill/>
          <a:ln/>
        </p:spPr>
      </p:sp>
      <p:sp>
        <p:nvSpPr>
          <p:cNvPr id="43" name="Shape 34"/>
          <p:cNvSpPr/>
          <p:nvPr/>
        </p:nvSpPr>
        <p:spPr>
          <a:xfrm>
            <a:off x="15991299" y="10064750"/>
            <a:ext cx="1625803" cy="1625600"/>
          </a:xfrm>
          <a:prstGeom prst="roundRect">
            <a:avLst>
              <a:gd name="adj" fmla="val 781313"/>
            </a:avLst>
          </a:prstGeom>
          <a:solidFill>
            <a:srgbClr val="D0B39B">
              <a:alpha val="100000"/>
            </a:srgbClr>
          </a:solidFill>
          <a:ln/>
        </p:spPr>
      </p:sp>
      <p:sp>
        <p:nvSpPr>
          <p:cNvPr id="44" name="Text 35"/>
          <p:cNvSpPr/>
          <p:nvPr/>
        </p:nvSpPr>
        <p:spPr>
          <a:xfrm>
            <a:off x="16258032" y="10274300"/>
            <a:ext cx="1092337" cy="1206500"/>
          </a:xfrm>
          <a:prstGeom prst="rect">
            <a:avLst/>
          </a:prstGeom>
          <a:noFill/>
          <a:ln/>
        </p:spPr>
        <p:txBody>
          <a:bodyPr wrap="square" lIns="0" tIns="0" rIns="0" bIns="0" rtlCol="0" anchor="ctr"/>
          <a:lstStyle/>
          <a:p>
            <a:pPr algn="ctr"/>
            <a:r>
              <a:rPr lang="en-US" sz="4800" dirty="0">
                <a:solidFill>
                  <a:srgbClr val="FFFFFF">
                    <a:alpha val="100000"/>
                  </a:srgbClr>
                </a:solidFill>
                <a:latin typeface="Sigmar One Regular" pitchFamily="34" charset="0"/>
                <a:ea typeface="Sigmar One Regular" pitchFamily="34" charset="-122"/>
                <a:cs typeface="Sigmar One Regular" pitchFamily="34" charset="-120"/>
              </a:rPr>
              <a:t>06</a:t>
            </a:r>
            <a:endParaRPr lang="en-US" sz="4800" dirty="0"/>
          </a:p>
        </p:txBody>
      </p:sp>
      <p:sp>
        <p:nvSpPr>
          <p:cNvPr id="45" name="Shape 36"/>
          <p:cNvSpPr/>
          <p:nvPr/>
        </p:nvSpPr>
        <p:spPr>
          <a:xfrm>
            <a:off x="17820327" y="10020300"/>
            <a:ext cx="5487086" cy="1714500"/>
          </a:xfrm>
          <a:prstGeom prst="rect">
            <a:avLst/>
          </a:prstGeom>
          <a:noFill/>
          <a:ln/>
        </p:spPr>
      </p:sp>
      <p:sp>
        <p:nvSpPr>
          <p:cNvPr id="46" name="Text 37"/>
          <p:cNvSpPr/>
          <p:nvPr/>
        </p:nvSpPr>
        <p:spPr>
          <a:xfrm>
            <a:off x="17820327" y="10020300"/>
            <a:ext cx="5690311"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Conclusion</a:t>
            </a:r>
            <a:endParaRPr lang="en-US" sz="4800" dirty="0"/>
          </a:p>
        </p:txBody>
      </p:sp>
      <p:sp>
        <p:nvSpPr>
          <p:cNvPr id="47" name="Text 38"/>
          <p:cNvSpPr/>
          <p:nvPr/>
        </p:nvSpPr>
        <p:spPr>
          <a:xfrm>
            <a:off x="17820327" y="11125200"/>
            <a:ext cx="5622569" cy="745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Embrace the Fantasy</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1EE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891564" y="0"/>
            <a:ext cx="12495484" cy="13716000"/>
          </a:xfrm>
          <a:prstGeom prst="rect">
            <a:avLst/>
          </a:prstGeom>
        </p:spPr>
      </p:pic>
      <p:pic>
        <p:nvPicPr>
          <p:cNvPr id="3" name="Image 1" descr="preencoded.png">    </p:cNvPr>
          <p:cNvPicPr>
            <a:picLocks noChangeAspect="1"/>
          </p:cNvPicPr>
          <p:nvPr/>
        </p:nvPicPr>
        <p:blipFill>
          <a:blip r:embed="rId2"/>
          <a:stretch>
            <a:fillRect/>
          </a:stretch>
        </p:blipFill>
        <p:spPr>
          <a:xfrm>
            <a:off x="75042" y="0"/>
            <a:ext cx="7120640" cy="1572199"/>
          </a:xfrm>
          <a:prstGeom prst="rect">
            <a:avLst/>
          </a:prstGeom>
        </p:spPr>
      </p:pic>
      <p:pic>
        <p:nvPicPr>
          <p:cNvPr id="4" name="Image 2" descr="preencoded.png">    </p:cNvPr>
          <p:cNvPicPr>
            <a:picLocks noChangeAspect="1"/>
          </p:cNvPicPr>
          <p:nvPr/>
        </p:nvPicPr>
        <p:blipFill>
          <a:blip r:embed="rId3"/>
          <a:stretch>
            <a:fillRect/>
          </a:stretch>
        </p:blipFill>
        <p:spPr>
          <a:xfrm>
            <a:off x="0" y="715590"/>
            <a:ext cx="6748115" cy="13000410"/>
          </a:xfrm>
          <a:prstGeom prst="rect">
            <a:avLst/>
          </a:prstGeom>
        </p:spPr>
      </p:pic>
      <p:pic>
        <p:nvPicPr>
          <p:cNvPr id="5" name="Image 3" descr="preencoded.png">    </p:cNvPr>
          <p:cNvPicPr>
            <a:picLocks noChangeAspect="1"/>
          </p:cNvPicPr>
          <p:nvPr/>
        </p:nvPicPr>
        <p:blipFill>
          <a:blip r:embed="rId4"/>
          <a:stretch>
            <a:fillRect/>
          </a:stretch>
        </p:blipFill>
        <p:spPr>
          <a:xfrm>
            <a:off x="0" y="0"/>
            <a:ext cx="11327599" cy="13716000"/>
          </a:xfrm>
          <a:prstGeom prst="rect">
            <a:avLst/>
          </a:prstGeom>
        </p:spPr>
      </p:pic>
      <p:pic>
        <p:nvPicPr>
          <p:cNvPr id="6" name="Image 4" descr="preencoded.png">    </p:cNvPr>
          <p:cNvPicPr>
            <a:picLocks noChangeAspect="1"/>
          </p:cNvPicPr>
          <p:nvPr/>
        </p:nvPicPr>
        <p:blipFill>
          <a:blip r:embed="rId5"/>
          <a:stretch>
            <a:fillRect/>
          </a:stretch>
        </p:blipFill>
        <p:spPr>
          <a:xfrm>
            <a:off x="14861608" y="0"/>
            <a:ext cx="9525440" cy="137160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Text 1"/>
          <p:cNvSpPr/>
          <p:nvPr/>
        </p:nvSpPr>
        <p:spPr>
          <a:xfrm>
            <a:off x="2959470" y="2743200"/>
            <a:ext cx="20546935" cy="2002367"/>
          </a:xfrm>
          <a:prstGeom prst="rect">
            <a:avLst/>
          </a:prstGeom>
          <a:noFill/>
          <a:ln/>
        </p:spPr>
        <p:txBody>
          <a:bodyPr wrap="square" lIns="0" tIns="0" rIns="0" bIns="0" rtlCol="0" anchor="t"/>
          <a:lstStyle/>
          <a:p>
            <a:pPr algn="l"/>
            <a:r>
              <a:rPr lang="en-US" sz="8000" dirty="0">
                <a:solidFill>
                  <a:srgbClr val="272727">
                    <a:alpha val="100000"/>
                  </a:srgbClr>
                </a:solidFill>
                <a:latin typeface="Sigmar One Regular" pitchFamily="34" charset="0"/>
                <a:ea typeface="Sigmar One Regular" pitchFamily="34" charset="-122"/>
                <a:cs typeface="Sigmar One Regular" pitchFamily="34" charset="-120"/>
              </a:rPr>
              <a:t>The Realm of the Extraordinary</a:t>
            </a:r>
            <a:endParaRPr lang="en-US" sz="8000" dirty="0"/>
          </a:p>
        </p:txBody>
      </p:sp>
      <p:sp>
        <p:nvSpPr>
          <p:cNvPr id="10" name="Text 2"/>
          <p:cNvSpPr/>
          <p:nvPr/>
        </p:nvSpPr>
        <p:spPr>
          <a:xfrm>
            <a:off x="2959470"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lang="en-US" sz="3200" dirty="0"/>
          </a:p>
        </p:txBody>
      </p:sp>
      <p:sp>
        <p:nvSpPr>
          <p:cNvPr id="11" name="Text 3"/>
          <p:cNvSpPr/>
          <p:nvPr/>
        </p:nvSpPr>
        <p:spPr>
          <a:xfrm>
            <a:off x="12701588" y="4737100"/>
            <a:ext cx="8861474" cy="68410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1EE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8454" y="0"/>
            <a:ext cx="23784120" cy="13716000"/>
          </a:xfrm>
          <a:prstGeom prst="rect">
            <a:avLst/>
          </a:prstGeom>
        </p:spPr>
      </p:pic>
      <p:pic>
        <p:nvPicPr>
          <p:cNvPr id="3" name="Image 1" descr="preencoded.png">    </p:cNvPr>
          <p:cNvPicPr>
            <a:picLocks noChangeAspect="1"/>
          </p:cNvPicPr>
          <p:nvPr/>
        </p:nvPicPr>
        <p:blipFill>
          <a:blip r:embed="rId2"/>
          <a:stretch>
            <a:fillRect/>
          </a:stretch>
        </p:blipFill>
        <p:spPr>
          <a:xfrm>
            <a:off x="0" y="2295159"/>
            <a:ext cx="7773210" cy="11420841"/>
          </a:xfrm>
          <a:prstGeom prst="rect">
            <a:avLst/>
          </a:prstGeom>
        </p:spPr>
      </p:pic>
      <p:pic>
        <p:nvPicPr>
          <p:cNvPr id="4" name="Image 2" descr="preencoded.png">    </p:cNvPr>
          <p:cNvPicPr>
            <a:picLocks noChangeAspect="1"/>
          </p:cNvPicPr>
          <p:nvPr/>
        </p:nvPicPr>
        <p:blipFill>
          <a:blip r:embed="rId3"/>
          <a:stretch>
            <a:fillRect/>
          </a:stretch>
        </p:blipFill>
        <p:spPr>
          <a:xfrm>
            <a:off x="17734982" y="0"/>
            <a:ext cx="6652066" cy="6945325"/>
          </a:xfrm>
          <a:prstGeom prst="rect">
            <a:avLst/>
          </a:prstGeom>
        </p:spPr>
      </p:pic>
      <p:pic>
        <p:nvPicPr>
          <p:cNvPr id="5" name="Image 3" descr="preencoded.png">    </p:cNvPr>
          <p:cNvPicPr>
            <a:picLocks noChangeAspect="1"/>
          </p:cNvPicPr>
          <p:nvPr/>
        </p:nvPicPr>
        <p:blipFill>
          <a:blip r:embed="rId4"/>
          <a:stretch>
            <a:fillRect/>
          </a:stretch>
        </p:blipFill>
        <p:spPr>
          <a:xfrm>
            <a:off x="17321390" y="11953943"/>
            <a:ext cx="3398174" cy="1762057"/>
          </a:xfrm>
          <a:prstGeom prst="rect">
            <a:avLst/>
          </a:prstGeom>
        </p:spPr>
      </p:pic>
      <p:sp>
        <p:nvSpPr>
          <p:cNvPr id="6" name="Shape 0"/>
          <p:cNvSpPr/>
          <p:nvPr/>
        </p:nvSpPr>
        <p:spPr>
          <a:xfrm>
            <a:off x="23370921" y="10515600"/>
            <a:ext cx="1016127" cy="3200400"/>
          </a:xfrm>
          <a:prstGeom prst="rect">
            <a:avLst/>
          </a:prstGeom>
          <a:noFill/>
          <a:ln/>
        </p:spPr>
      </p:sp>
      <p:pic>
        <p:nvPicPr>
          <p:cNvPr id="7"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8" name="Image 5" descr="preencoded.png">    </p:cNvPr>
          <p:cNvPicPr>
            <a:picLocks noChangeAspect="1"/>
          </p:cNvPicPr>
          <p:nvPr/>
        </p:nvPicPr>
        <p:blipFill>
          <a:blip r:embed="rId6"/>
          <a:stretch>
            <a:fillRect/>
          </a:stretch>
        </p:blipFill>
        <p:spPr>
          <a:xfrm>
            <a:off x="0" y="0"/>
            <a:ext cx="11685461" cy="13716000"/>
          </a:xfrm>
          <a:prstGeom prst="rect">
            <a:avLst/>
          </a:prstGeom>
        </p:spPr>
      </p:pic>
      <p:sp>
        <p:nvSpPr>
          <p:cNvPr id="9" name="Shape 1"/>
          <p:cNvSpPr/>
          <p:nvPr/>
        </p:nvSpPr>
        <p:spPr>
          <a:xfrm>
            <a:off x="13057232" y="2705100"/>
            <a:ext cx="9907238" cy="3644900"/>
          </a:xfrm>
          <a:prstGeom prst="rect">
            <a:avLst/>
          </a:prstGeom>
          <a:noFill/>
          <a:ln/>
        </p:spPr>
      </p:sp>
      <p:pic>
        <p:nvPicPr>
          <p:cNvPr id="10" name="Image 6" descr="preencoded.png">    </p:cNvPr>
          <p:cNvPicPr>
            <a:picLocks noChangeAspect="1"/>
          </p:cNvPicPr>
          <p:nvPr/>
        </p:nvPicPr>
        <p:blipFill>
          <a:blip r:embed="rId7"/>
          <a:stretch>
            <a:fillRect/>
          </a:stretch>
        </p:blipFill>
        <p:spPr>
          <a:xfrm>
            <a:off x="13057232" y="3770058"/>
            <a:ext cx="1625803" cy="1514983"/>
          </a:xfrm>
          <a:prstGeom prst="rect">
            <a:avLst/>
          </a:prstGeom>
        </p:spPr>
      </p:pic>
      <p:sp>
        <p:nvSpPr>
          <p:cNvPr id="11" name="Shape 2"/>
          <p:cNvSpPr/>
          <p:nvPr/>
        </p:nvSpPr>
        <p:spPr>
          <a:xfrm>
            <a:off x="15089486" y="2705100"/>
            <a:ext cx="7874984" cy="3644900"/>
          </a:xfrm>
          <a:prstGeom prst="rect">
            <a:avLst/>
          </a:prstGeom>
          <a:noFill/>
          <a:ln/>
        </p:spPr>
      </p:sp>
      <p:sp>
        <p:nvSpPr>
          <p:cNvPr id="12" name="Text 3"/>
          <p:cNvSpPr/>
          <p:nvPr/>
        </p:nvSpPr>
        <p:spPr>
          <a:xfrm>
            <a:off x="15089486" y="2705100"/>
            <a:ext cx="8078210"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Unicorn Sightings</a:t>
            </a:r>
            <a:endParaRPr lang="en-US" sz="4800" dirty="0"/>
          </a:p>
        </p:txBody>
      </p:sp>
      <p:sp>
        <p:nvSpPr>
          <p:cNvPr id="13" name="Text 4"/>
          <p:cNvSpPr/>
          <p:nvPr/>
        </p:nvSpPr>
        <p:spPr>
          <a:xfrm>
            <a:off x="15089486" y="3911600"/>
            <a:ext cx="8010468"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 that surrounds these enchanting creatures.</a:t>
            </a:r>
            <a:endParaRPr lang="en-US" sz="3200" dirty="0"/>
          </a:p>
        </p:txBody>
      </p:sp>
      <p:sp>
        <p:nvSpPr>
          <p:cNvPr id="14" name="Shape 5"/>
          <p:cNvSpPr/>
          <p:nvPr/>
        </p:nvSpPr>
        <p:spPr>
          <a:xfrm>
            <a:off x="13057232" y="6858000"/>
            <a:ext cx="9907238" cy="3644900"/>
          </a:xfrm>
          <a:prstGeom prst="rect">
            <a:avLst/>
          </a:prstGeom>
          <a:noFill/>
          <a:ln/>
        </p:spPr>
      </p:sp>
      <p:pic>
        <p:nvPicPr>
          <p:cNvPr id="15" name="Image 7" descr="preencoded.png">    </p:cNvPr>
          <p:cNvPicPr>
            <a:picLocks noChangeAspect="1"/>
          </p:cNvPicPr>
          <p:nvPr/>
        </p:nvPicPr>
        <p:blipFill>
          <a:blip r:embed="rId8"/>
          <a:stretch>
            <a:fillRect/>
          </a:stretch>
        </p:blipFill>
        <p:spPr>
          <a:xfrm>
            <a:off x="13057232" y="7886185"/>
            <a:ext cx="1625803" cy="1588529"/>
          </a:xfrm>
          <a:prstGeom prst="rect">
            <a:avLst/>
          </a:prstGeom>
        </p:spPr>
      </p:pic>
      <p:sp>
        <p:nvSpPr>
          <p:cNvPr id="16" name="Shape 6"/>
          <p:cNvSpPr/>
          <p:nvPr/>
        </p:nvSpPr>
        <p:spPr>
          <a:xfrm>
            <a:off x="15089486" y="6858000"/>
            <a:ext cx="7874984" cy="3644900"/>
          </a:xfrm>
          <a:prstGeom prst="rect">
            <a:avLst/>
          </a:prstGeom>
          <a:noFill/>
          <a:ln/>
        </p:spPr>
      </p:sp>
      <p:sp>
        <p:nvSpPr>
          <p:cNvPr id="17" name="Text 7"/>
          <p:cNvSpPr/>
          <p:nvPr/>
        </p:nvSpPr>
        <p:spPr>
          <a:xfrm>
            <a:off x="15089486" y="6858000"/>
            <a:ext cx="8078210"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Dragon Taming</a:t>
            </a:r>
            <a:endParaRPr lang="en-US" sz="4800" dirty="0"/>
          </a:p>
        </p:txBody>
      </p:sp>
      <p:sp>
        <p:nvSpPr>
          <p:cNvPr id="18" name="Text 8"/>
          <p:cNvSpPr/>
          <p:nvPr/>
        </p:nvSpPr>
        <p:spPr>
          <a:xfrm>
            <a:off x="15089486" y="8064500"/>
            <a:ext cx="8010468"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dare to take on these fearsome creatures.</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1EEE9"/>
        </a:solidFill>
      </p:bgPr>
    </p:bg>
    <p:spTree>
      <p:nvGrpSpPr>
        <p:cNvPr id="1" name=""/>
        <p:cNvGrpSpPr/>
        <p:nvPr/>
      </p:nvGrpSpPr>
      <p:grpSpPr>
        <a:xfrm>
          <a:off x="0" y="0"/>
          <a:ext cx="0" cy="0"/>
          <a:chOff x="0" y="0"/>
          <a:chExt cx="0" cy="0"/>
        </a:xfrm>
      </p:grpSpPr>
      <p:sp>
        <p:nvSpPr>
          <p:cNvPr id="2" name="Shape 0"/>
          <p:cNvSpPr/>
          <p:nvPr/>
        </p:nvSpPr>
        <p:spPr>
          <a:xfrm>
            <a:off x="0" y="0"/>
            <a:ext cx="24387048" cy="13716000"/>
          </a:xfrm>
          <a:prstGeom prst="rect">
            <a:avLst/>
          </a:prstGeom>
          <a:solidFill>
            <a:srgbClr val="D9D9D9">
              <a:alpha val="100000"/>
            </a:srgbClr>
          </a:solidFill>
          <a:ln/>
        </p:spPr>
      </p:sp>
      <p:pic>
        <p:nvPicPr>
          <p:cNvPr id="3" name="Image 0" descr="preencoded.png">    </p:cNvPr>
          <p:cNvPicPr>
            <a:picLocks noChangeAspect="1"/>
          </p:cNvPicPr>
          <p:nvPr/>
        </p:nvPicPr>
        <p:blipFill>
          <a:blip r:embed="rId1"/>
          <a:stretch>
            <a:fillRect/>
          </a:stretch>
        </p:blipFill>
        <p:spPr>
          <a:xfrm>
            <a:off x="14140179" y="0"/>
            <a:ext cx="10246869" cy="13716000"/>
          </a:xfrm>
          <a:prstGeom prst="rect">
            <a:avLst/>
          </a:prstGeom>
        </p:spPr>
      </p:pic>
      <p:pic>
        <p:nvPicPr>
          <p:cNvPr id="4" name="Image 1" descr="preencoded.png">    </p:cNvPr>
          <p:cNvPicPr>
            <a:picLocks noChangeAspect="1"/>
          </p:cNvPicPr>
          <p:nvPr/>
        </p:nvPicPr>
        <p:blipFill>
          <a:blip r:embed="rId2"/>
          <a:stretch>
            <a:fillRect/>
          </a:stretch>
        </p:blipFill>
        <p:spPr>
          <a:xfrm>
            <a:off x="0" y="4518961"/>
            <a:ext cx="4866655" cy="9115568"/>
          </a:xfrm>
          <a:prstGeom prst="rect">
            <a:avLst/>
          </a:prstGeom>
        </p:spPr>
      </p:pic>
      <p:pic>
        <p:nvPicPr>
          <p:cNvPr id="5" name="Image 2" descr="preencoded.png">    </p:cNvPr>
          <p:cNvPicPr>
            <a:picLocks noChangeAspect="1"/>
          </p:cNvPicPr>
          <p:nvPr/>
        </p:nvPicPr>
        <p:blipFill>
          <a:blip r:embed="rId3"/>
          <a:stretch>
            <a:fillRect/>
          </a:stretch>
        </p:blipFill>
        <p:spPr>
          <a:xfrm>
            <a:off x="9300111" y="0"/>
            <a:ext cx="3027273" cy="1816168"/>
          </a:xfrm>
          <a:prstGeom prst="rect">
            <a:avLst/>
          </a:prstGeom>
        </p:spPr>
      </p:pic>
      <p:pic>
        <p:nvPicPr>
          <p:cNvPr id="6" name="Image 3" descr="preencoded.png">    </p:cNvPr>
          <p:cNvPicPr>
            <a:picLocks noChangeAspect="1"/>
          </p:cNvPicPr>
          <p:nvPr/>
        </p:nvPicPr>
        <p:blipFill>
          <a:blip r:embed="rId4"/>
          <a:stretch>
            <a:fillRect/>
          </a:stretch>
        </p:blipFill>
        <p:spPr>
          <a:xfrm>
            <a:off x="661442" y="174817"/>
            <a:ext cx="11509779" cy="13541183"/>
          </a:xfrm>
          <a:prstGeom prst="rect">
            <a:avLst/>
          </a:prstGeom>
        </p:spPr>
      </p:pic>
      <p:pic>
        <p:nvPicPr>
          <p:cNvPr id="7" name="Image 4" descr="preencoded.png">    </p:cNvPr>
          <p:cNvPicPr>
            <a:picLocks noChangeAspect="1"/>
          </p:cNvPicPr>
          <p:nvPr/>
        </p:nvPicPr>
        <p:blipFill>
          <a:blip r:embed="rId5"/>
          <a:stretch>
            <a:fillRect/>
          </a:stretch>
        </p:blipFill>
        <p:spPr>
          <a:xfrm>
            <a:off x="16990246" y="2723486"/>
            <a:ext cx="7396802" cy="10992514"/>
          </a:xfrm>
          <a:prstGeom prst="rect">
            <a:avLst/>
          </a:prstGeom>
        </p:spPr>
      </p:pic>
      <p:sp>
        <p:nvSpPr>
          <p:cNvPr id="8" name="Shape 1"/>
          <p:cNvSpPr/>
          <p:nvPr/>
        </p:nvSpPr>
        <p:spPr>
          <a:xfrm>
            <a:off x="23370921" y="10515600"/>
            <a:ext cx="1016127" cy="3200400"/>
          </a:xfrm>
          <a:prstGeom prst="rect">
            <a:avLst/>
          </a:prstGeom>
          <a:noFill/>
          <a:ln/>
        </p:spPr>
      </p:sp>
      <p:pic>
        <p:nvPicPr>
          <p:cNvPr id="9"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10" name="Shape 2"/>
          <p:cNvSpPr/>
          <p:nvPr/>
        </p:nvSpPr>
        <p:spPr>
          <a:xfrm>
            <a:off x="3543743" y="1384300"/>
            <a:ext cx="8129016" cy="11214100"/>
          </a:xfrm>
          <a:prstGeom prst="rect">
            <a:avLst/>
          </a:prstGeom>
          <a:noFill/>
          <a:ln/>
        </p:spPr>
      </p:sp>
      <p:pic>
        <p:nvPicPr>
          <p:cNvPr id="11" name="Image 6" descr="preencoded.png">    </p:cNvPr>
          <p:cNvPicPr>
            <a:picLocks noChangeAspect="1"/>
          </p:cNvPicPr>
          <p:nvPr/>
        </p:nvPicPr>
        <p:blipFill>
          <a:blip r:embed="rId7"/>
          <a:stretch>
            <a:fillRect/>
          </a:stretch>
        </p:blipFill>
        <p:spPr>
          <a:xfrm>
            <a:off x="6956237" y="1384300"/>
            <a:ext cx="1304028" cy="1625600"/>
          </a:xfrm>
          <a:prstGeom prst="rect">
            <a:avLst/>
          </a:prstGeom>
        </p:spPr>
      </p:pic>
      <p:sp>
        <p:nvSpPr>
          <p:cNvPr id="12" name="Shape 3"/>
          <p:cNvSpPr/>
          <p:nvPr/>
        </p:nvSpPr>
        <p:spPr>
          <a:xfrm>
            <a:off x="4242330" y="3619500"/>
            <a:ext cx="6731841" cy="1003300"/>
          </a:xfrm>
          <a:prstGeom prst="rect">
            <a:avLst/>
          </a:prstGeom>
          <a:noFill/>
          <a:ln/>
        </p:spPr>
      </p:sp>
      <p:sp>
        <p:nvSpPr>
          <p:cNvPr id="13" name="Text 4"/>
          <p:cNvSpPr/>
          <p:nvPr/>
        </p:nvSpPr>
        <p:spPr>
          <a:xfrm>
            <a:off x="4242330" y="3619500"/>
            <a:ext cx="6935067"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Unicorn Sightings</a:t>
            </a:r>
            <a:endParaRPr lang="en-US" sz="4800" dirty="0"/>
          </a:p>
        </p:txBody>
      </p:sp>
      <p:sp>
        <p:nvSpPr>
          <p:cNvPr id="14" name="Shape 5"/>
          <p:cNvSpPr/>
          <p:nvPr/>
        </p:nvSpPr>
        <p:spPr>
          <a:xfrm>
            <a:off x="3543743" y="5232400"/>
            <a:ext cx="8129016" cy="1828800"/>
          </a:xfrm>
          <a:prstGeom prst="rect">
            <a:avLst/>
          </a:prstGeom>
          <a:noFill/>
          <a:ln/>
        </p:spPr>
      </p:sp>
      <p:sp>
        <p:nvSpPr>
          <p:cNvPr id="15" name="Text 6"/>
          <p:cNvSpPr/>
          <p:nvPr/>
        </p:nvSpPr>
        <p:spPr>
          <a:xfrm>
            <a:off x="3476001" y="5232400"/>
            <a:ext cx="8264500" cy="1964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record of the number of unicorns spotted in the fantasy realm and the beauty and mystery.</a:t>
            </a:r>
            <a:endParaRPr lang="en-US" sz="3200" dirty="0"/>
          </a:p>
        </p:txBody>
      </p:sp>
      <p:pic>
        <p:nvPicPr>
          <p:cNvPr id="16" name="Image 7" descr="preencoded.png">    </p:cNvPr>
          <p:cNvPicPr>
            <a:picLocks noChangeAspect="1"/>
          </p:cNvPicPr>
          <p:nvPr/>
        </p:nvPicPr>
        <p:blipFill>
          <a:blip r:embed="rId8"/>
          <a:stretch>
            <a:fillRect/>
          </a:stretch>
        </p:blipFill>
        <p:spPr>
          <a:xfrm>
            <a:off x="3543743" y="7670800"/>
            <a:ext cx="8129016" cy="4927600"/>
          </a:xfrm>
          <a:prstGeom prst="rect">
            <a:avLst/>
          </a:prstGeom>
        </p:spPr>
      </p:pic>
      <p:sp>
        <p:nvSpPr>
          <p:cNvPr id="17" name="Shape 7"/>
          <p:cNvSpPr/>
          <p:nvPr/>
        </p:nvSpPr>
        <p:spPr>
          <a:xfrm>
            <a:off x="12663483" y="1384300"/>
            <a:ext cx="8129016" cy="11214100"/>
          </a:xfrm>
          <a:prstGeom prst="rect">
            <a:avLst/>
          </a:prstGeom>
          <a:noFill/>
          <a:ln/>
        </p:spPr>
      </p:sp>
      <p:pic>
        <p:nvPicPr>
          <p:cNvPr id="18" name="Image 8" descr="preencoded.png">    </p:cNvPr>
          <p:cNvPicPr>
            <a:picLocks noChangeAspect="1"/>
          </p:cNvPicPr>
          <p:nvPr/>
        </p:nvPicPr>
        <p:blipFill>
          <a:blip r:embed="rId9"/>
          <a:stretch>
            <a:fillRect/>
          </a:stretch>
        </p:blipFill>
        <p:spPr>
          <a:xfrm>
            <a:off x="15681524" y="1384300"/>
            <a:ext cx="2092934" cy="1625606"/>
          </a:xfrm>
          <a:prstGeom prst="rect">
            <a:avLst/>
          </a:prstGeom>
        </p:spPr>
      </p:pic>
      <p:sp>
        <p:nvSpPr>
          <p:cNvPr id="19" name="Shape 8"/>
          <p:cNvSpPr/>
          <p:nvPr/>
        </p:nvSpPr>
        <p:spPr>
          <a:xfrm>
            <a:off x="13908238" y="3619506"/>
            <a:ext cx="5639505" cy="1003300"/>
          </a:xfrm>
          <a:prstGeom prst="rect">
            <a:avLst/>
          </a:prstGeom>
          <a:noFill/>
          <a:ln/>
        </p:spPr>
      </p:sp>
      <p:sp>
        <p:nvSpPr>
          <p:cNvPr id="20" name="Text 9"/>
          <p:cNvSpPr/>
          <p:nvPr/>
        </p:nvSpPr>
        <p:spPr>
          <a:xfrm>
            <a:off x="13908238" y="3619506"/>
            <a:ext cx="5842730" cy="12065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Dragon Taming</a:t>
            </a:r>
            <a:endParaRPr lang="en-US" sz="4800" dirty="0"/>
          </a:p>
        </p:txBody>
      </p:sp>
      <p:sp>
        <p:nvSpPr>
          <p:cNvPr id="21" name="Shape 10"/>
          <p:cNvSpPr/>
          <p:nvPr/>
        </p:nvSpPr>
        <p:spPr>
          <a:xfrm>
            <a:off x="12663483" y="5232406"/>
            <a:ext cx="8129016" cy="1828800"/>
          </a:xfrm>
          <a:prstGeom prst="rect">
            <a:avLst/>
          </a:prstGeom>
          <a:noFill/>
          <a:ln/>
        </p:spPr>
      </p:sp>
      <p:sp>
        <p:nvSpPr>
          <p:cNvPr id="22" name="Text 11"/>
          <p:cNvSpPr/>
          <p:nvPr/>
        </p:nvSpPr>
        <p:spPr>
          <a:xfrm>
            <a:off x="12595741" y="5232406"/>
            <a:ext cx="8264500" cy="1964267"/>
          </a:xfrm>
          <a:prstGeom prst="rect">
            <a:avLst/>
          </a:prstGeom>
          <a:noFill/>
          <a:ln/>
        </p:spPr>
        <p:txBody>
          <a:bodyPr wrap="square" lIns="0" tIns="0" rIns="0" bIns="0" rtlCol="0" anchor="t"/>
          <a:lstStyle/>
          <a:p>
            <a:pPr algn="ctr">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closer look at the art of taming dragons and the brave adventurers who take on these creatures.</a:t>
            </a:r>
            <a:endParaRPr lang="en-US" sz="3200" dirty="0"/>
          </a:p>
        </p:txBody>
      </p:sp>
      <p:pic>
        <p:nvPicPr>
          <p:cNvPr id="23" name="Image 9" descr="preencoded.png">    </p:cNvPr>
          <p:cNvPicPr>
            <a:picLocks noChangeAspect="1"/>
          </p:cNvPicPr>
          <p:nvPr/>
        </p:nvPicPr>
        <p:blipFill>
          <a:blip r:embed="rId10"/>
          <a:stretch>
            <a:fillRect/>
          </a:stretch>
        </p:blipFill>
        <p:spPr>
          <a:xfrm>
            <a:off x="12663483" y="7670806"/>
            <a:ext cx="8129016" cy="49275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1EEE9"/>
        </a:solidFill>
      </p:bgPr>
    </p:bg>
    <p:spTree>
      <p:nvGrpSpPr>
        <p:cNvPr id="1" name=""/>
        <p:cNvGrpSpPr/>
        <p:nvPr/>
      </p:nvGrpSpPr>
      <p:grpSpPr>
        <a:xfrm>
          <a:off x="0" y="0"/>
          <a:ext cx="0" cy="0"/>
          <a:chOff x="0" y="0"/>
          <a:chExt cx="0" cy="0"/>
        </a:xfrm>
      </p:grpSpPr>
      <p:sp>
        <p:nvSpPr>
          <p:cNvPr id="2" name="Shape 0"/>
          <p:cNvSpPr/>
          <p:nvPr/>
        </p:nvSpPr>
        <p:spPr>
          <a:xfrm rot="10800000">
            <a:off x="0" y="0"/>
            <a:ext cx="24387048" cy="13716000"/>
          </a:xfrm>
          <a:prstGeom prst="rect">
            <a:avLst/>
          </a:prstGeom>
          <a:solidFill>
            <a:srgbClr val="DBCABB">
              <a:alpha val="100000"/>
            </a:srgbClr>
          </a:solidFill>
          <a:ln/>
        </p:spPr>
      </p:sp>
      <p:pic>
        <p:nvPicPr>
          <p:cNvPr id="3" name="Image 0" descr="preencoded.png">    </p:cNvPr>
          <p:cNvPicPr>
            <a:picLocks noChangeAspect="1"/>
          </p:cNvPicPr>
          <p:nvPr/>
        </p:nvPicPr>
        <p:blipFill>
          <a:blip r:embed="rId1"/>
          <a:stretch>
            <a:fillRect/>
          </a:stretch>
        </p:blipFill>
        <p:spPr>
          <a:xfrm>
            <a:off x="0" y="0"/>
            <a:ext cx="24183823" cy="13716000"/>
          </a:xfrm>
          <a:prstGeom prst="rect">
            <a:avLst/>
          </a:prstGeom>
        </p:spPr>
      </p:pic>
      <p:pic>
        <p:nvPicPr>
          <p:cNvPr id="4" name="Image 1" descr="preencoded.png">    </p:cNvPr>
          <p:cNvPicPr>
            <a:picLocks noChangeAspect="1"/>
          </p:cNvPicPr>
          <p:nvPr/>
        </p:nvPicPr>
        <p:blipFill>
          <a:blip r:embed="rId2"/>
          <a:stretch>
            <a:fillRect/>
          </a:stretch>
        </p:blipFill>
        <p:spPr>
          <a:xfrm>
            <a:off x="0" y="0"/>
            <a:ext cx="15089486" cy="6731000"/>
          </a:xfrm>
          <a:prstGeom prst="rect">
            <a:avLst/>
          </a:prstGeom>
        </p:spPr>
      </p:pic>
      <p:pic>
        <p:nvPicPr>
          <p:cNvPr id="5" name="Image 2" descr="preencoded.png">    </p:cNvPr>
          <p:cNvPicPr>
            <a:picLocks noChangeAspect="1"/>
          </p:cNvPicPr>
          <p:nvPr/>
        </p:nvPicPr>
        <p:blipFill>
          <a:blip r:embed="rId3"/>
          <a:stretch>
            <a:fillRect/>
          </a:stretch>
        </p:blipFill>
        <p:spPr>
          <a:xfrm>
            <a:off x="21389473" y="9601200"/>
            <a:ext cx="2997575" cy="3352800"/>
          </a:xfrm>
          <a:prstGeom prst="rect">
            <a:avLst/>
          </a:prstGeom>
        </p:spPr>
      </p:pic>
      <p:pic>
        <p:nvPicPr>
          <p:cNvPr id="6" name="Image 3" descr="preencoded.png">    </p:cNvPr>
          <p:cNvPicPr>
            <a:picLocks noChangeAspect="1"/>
          </p:cNvPicPr>
          <p:nvPr/>
        </p:nvPicPr>
        <p:blipFill>
          <a:blip r:embed="rId4"/>
          <a:stretch>
            <a:fillRect/>
          </a:stretch>
        </p:blipFill>
        <p:spPr>
          <a:xfrm>
            <a:off x="7862283" y="12446000"/>
            <a:ext cx="5588698" cy="1270000"/>
          </a:xfrm>
          <a:prstGeom prst="rect">
            <a:avLst/>
          </a:prstGeom>
        </p:spPr>
      </p:pic>
      <p:sp>
        <p:nvSpPr>
          <p:cNvPr id="7" name="Shape 1"/>
          <p:cNvSpPr/>
          <p:nvPr/>
        </p:nvSpPr>
        <p:spPr>
          <a:xfrm>
            <a:off x="23370921" y="10515600"/>
            <a:ext cx="1016127" cy="3200400"/>
          </a:xfrm>
          <a:prstGeom prst="rect">
            <a:avLst/>
          </a:prstGeom>
          <a:noFill/>
          <a:ln/>
        </p:spPr>
      </p:sp>
      <p:pic>
        <p:nvPicPr>
          <p:cNvPr id="8"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pic>
        <p:nvPicPr>
          <p:cNvPr id="9" name="Image 5" descr="preencoded.png">    </p:cNvPr>
          <p:cNvPicPr>
            <a:picLocks noChangeAspect="1"/>
          </p:cNvPicPr>
          <p:nvPr/>
        </p:nvPicPr>
        <p:blipFill>
          <a:blip r:embed="rId6"/>
          <a:stretch>
            <a:fillRect/>
          </a:stretch>
        </p:blipFill>
        <p:spPr>
          <a:xfrm>
            <a:off x="596975" y="101600"/>
            <a:ext cx="5966698" cy="4437887"/>
          </a:xfrm>
          <a:prstGeom prst="rect">
            <a:avLst/>
          </a:prstGeom>
        </p:spPr>
      </p:pic>
      <p:sp>
        <p:nvSpPr>
          <p:cNvPr id="10" name="Shape 2"/>
          <p:cNvSpPr/>
          <p:nvPr/>
        </p:nvSpPr>
        <p:spPr>
          <a:xfrm>
            <a:off x="5398175" y="2819400"/>
            <a:ext cx="13603400" cy="8077200"/>
          </a:xfrm>
          <a:prstGeom prst="rect">
            <a:avLst/>
          </a:prstGeom>
          <a:noFill/>
          <a:ln/>
        </p:spPr>
      </p:sp>
      <p:sp>
        <p:nvSpPr>
          <p:cNvPr id="11" name="Text 3"/>
          <p:cNvSpPr/>
          <p:nvPr/>
        </p:nvSpPr>
        <p:spPr>
          <a:xfrm>
            <a:off x="5398175" y="2819400"/>
            <a:ext cx="13806626" cy="72263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Fantasy is the gateway to the impossible, the land where the ordinary becomes extraordinary, and the impossible becomes possible. It is the realm of the imagination, where anything can happen and everything is possible.</a:t>
            </a:r>
            <a:endParaRPr lang="en-US" sz="4800" dirty="0"/>
          </a:p>
        </p:txBody>
      </p:sp>
      <p:sp>
        <p:nvSpPr>
          <p:cNvPr id="12" name="Text 4"/>
          <p:cNvSpPr/>
          <p:nvPr/>
        </p:nvSpPr>
        <p:spPr>
          <a:xfrm>
            <a:off x="13781222" y="10147300"/>
            <a:ext cx="5372772" cy="901700"/>
          </a:xfrm>
          <a:prstGeom prst="rect">
            <a:avLst/>
          </a:prstGeom>
          <a:noFill/>
          <a:ln/>
        </p:spPr>
        <p:txBody>
          <a:bodyPr wrap="square" lIns="0" tIns="0" rIns="0" bIns="0" rtlCol="0" anchor="t"/>
          <a:lstStyle/>
          <a:p>
            <a:pPr algn="l"/>
            <a:r>
              <a:rPr lang="en-US" sz="3600" dirty="0">
                <a:solidFill>
                  <a:srgbClr val="0E0E0E">
                    <a:alpha val="100000"/>
                  </a:srgbClr>
                </a:solidFill>
                <a:latin typeface="Sigmar One Regular" pitchFamily="34" charset="0"/>
                <a:ea typeface="Sigmar One Regular" pitchFamily="34" charset="-122"/>
                <a:cs typeface="Sigmar One Regular" pitchFamily="34" charset="-120"/>
              </a:rPr>
              <a:t>The Dream Weaver</a:t>
            </a:r>
            <a:endParaRPr 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1EE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891564" y="0"/>
            <a:ext cx="12495484" cy="13716000"/>
          </a:xfrm>
          <a:prstGeom prst="rect">
            <a:avLst/>
          </a:prstGeom>
        </p:spPr>
      </p:pic>
      <p:pic>
        <p:nvPicPr>
          <p:cNvPr id="3" name="Image 1" descr="preencoded.png">    </p:cNvPr>
          <p:cNvPicPr>
            <a:picLocks noChangeAspect="1"/>
          </p:cNvPicPr>
          <p:nvPr/>
        </p:nvPicPr>
        <p:blipFill>
          <a:blip r:embed="rId2"/>
          <a:stretch>
            <a:fillRect/>
          </a:stretch>
        </p:blipFill>
        <p:spPr>
          <a:xfrm>
            <a:off x="75042" y="0"/>
            <a:ext cx="7120640" cy="1572196"/>
          </a:xfrm>
          <a:prstGeom prst="rect">
            <a:avLst/>
          </a:prstGeom>
        </p:spPr>
      </p:pic>
      <p:pic>
        <p:nvPicPr>
          <p:cNvPr id="4" name="Image 2" descr="preencoded.png">    </p:cNvPr>
          <p:cNvPicPr>
            <a:picLocks noChangeAspect="1"/>
          </p:cNvPicPr>
          <p:nvPr/>
        </p:nvPicPr>
        <p:blipFill>
          <a:blip r:embed="rId3"/>
          <a:stretch>
            <a:fillRect/>
          </a:stretch>
        </p:blipFill>
        <p:spPr>
          <a:xfrm>
            <a:off x="0" y="715590"/>
            <a:ext cx="6748115" cy="13000410"/>
          </a:xfrm>
          <a:prstGeom prst="rect">
            <a:avLst/>
          </a:prstGeom>
        </p:spPr>
      </p:pic>
      <p:pic>
        <p:nvPicPr>
          <p:cNvPr id="5" name="Image 3" descr="preencoded.png">    </p:cNvPr>
          <p:cNvPicPr>
            <a:picLocks noChangeAspect="1"/>
          </p:cNvPicPr>
          <p:nvPr/>
        </p:nvPicPr>
        <p:blipFill>
          <a:blip r:embed="rId4"/>
          <a:stretch>
            <a:fillRect/>
          </a:stretch>
        </p:blipFill>
        <p:spPr>
          <a:xfrm>
            <a:off x="0" y="0"/>
            <a:ext cx="11327599" cy="13716000"/>
          </a:xfrm>
          <a:prstGeom prst="rect">
            <a:avLst/>
          </a:prstGeom>
        </p:spPr>
      </p:pic>
      <p:pic>
        <p:nvPicPr>
          <p:cNvPr id="6" name="Image 4" descr="preencoded.png">    </p:cNvPr>
          <p:cNvPicPr>
            <a:picLocks noChangeAspect="1"/>
          </p:cNvPicPr>
          <p:nvPr/>
        </p:nvPicPr>
        <p:blipFill>
          <a:blip r:embed="rId5"/>
          <a:stretch>
            <a:fillRect/>
          </a:stretch>
        </p:blipFill>
        <p:spPr>
          <a:xfrm>
            <a:off x="14861608" y="0"/>
            <a:ext cx="9525440" cy="13716000"/>
          </a:xfrm>
          <a:prstGeom prst="rect">
            <a:avLst/>
          </a:prstGeom>
        </p:spPr>
      </p:pic>
      <p:sp>
        <p:nvSpPr>
          <p:cNvPr id="7" name="Shape 0"/>
          <p:cNvSpPr/>
          <p:nvPr/>
        </p:nvSpPr>
        <p:spPr>
          <a:xfrm>
            <a:off x="23370921" y="10515600"/>
            <a:ext cx="1016127" cy="3200400"/>
          </a:xfrm>
          <a:prstGeom prst="rect">
            <a:avLst/>
          </a:prstGeom>
          <a:noFill/>
          <a:ln/>
        </p:spPr>
      </p:sp>
      <p:pic>
        <p:nvPicPr>
          <p:cNvPr id="8" name="Image 5" descr="preencoded.png">    </p:cNvPr>
          <p:cNvPicPr>
            <a:picLocks noChangeAspect="1"/>
          </p:cNvPicPr>
          <p:nvPr/>
        </p:nvPicPr>
        <p:blipFill>
          <a:blip r:embed="rId6"/>
          <a:stretch>
            <a:fillRect/>
          </a:stretch>
        </p:blipFill>
        <p:spPr>
          <a:xfrm>
            <a:off x="23523340" y="10820400"/>
            <a:ext cx="711289" cy="2590800"/>
          </a:xfrm>
          <a:prstGeom prst="rect">
            <a:avLst/>
          </a:prstGeom>
        </p:spPr>
      </p:pic>
      <p:sp>
        <p:nvSpPr>
          <p:cNvPr id="9" name="Shape 1"/>
          <p:cNvSpPr/>
          <p:nvPr/>
        </p:nvSpPr>
        <p:spPr>
          <a:xfrm>
            <a:off x="3086486" y="1866900"/>
            <a:ext cx="4369346" cy="5753100"/>
          </a:xfrm>
          <a:prstGeom prst="rect">
            <a:avLst/>
          </a:prstGeom>
          <a:noFill/>
          <a:ln/>
        </p:spPr>
      </p:sp>
      <p:sp>
        <p:nvSpPr>
          <p:cNvPr id="10" name="Text 2"/>
          <p:cNvSpPr/>
          <p:nvPr/>
        </p:nvSpPr>
        <p:spPr>
          <a:xfrm>
            <a:off x="3086486" y="1866900"/>
            <a:ext cx="4572572" cy="32131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Dragon Taming Technique</a:t>
            </a:r>
            <a:endParaRPr lang="en-US" sz="4800" dirty="0"/>
          </a:p>
        </p:txBody>
      </p:sp>
      <p:sp>
        <p:nvSpPr>
          <p:cNvPr id="11" name="Text 3"/>
          <p:cNvSpPr/>
          <p:nvPr/>
        </p:nvSpPr>
        <p:spPr>
          <a:xfrm>
            <a:off x="3086486" y="5181600"/>
            <a:ext cx="450483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A guide to taming and caring for dragons in the realm of magic.</a:t>
            </a:r>
            <a:endParaRPr lang="en-US" sz="3200" dirty="0"/>
          </a:p>
        </p:txBody>
      </p:sp>
      <p:sp>
        <p:nvSpPr>
          <p:cNvPr id="12" name="Shape 4"/>
          <p:cNvSpPr/>
          <p:nvPr/>
        </p:nvSpPr>
        <p:spPr>
          <a:xfrm>
            <a:off x="16931216" y="6527800"/>
            <a:ext cx="4369346" cy="5753100"/>
          </a:xfrm>
          <a:prstGeom prst="rect">
            <a:avLst/>
          </a:prstGeom>
          <a:noFill/>
          <a:ln/>
        </p:spPr>
      </p:sp>
      <p:sp>
        <p:nvSpPr>
          <p:cNvPr id="13" name="Text 5"/>
          <p:cNvSpPr/>
          <p:nvPr/>
        </p:nvSpPr>
        <p:spPr>
          <a:xfrm>
            <a:off x="16931216" y="6527800"/>
            <a:ext cx="4572572" cy="3213100"/>
          </a:xfrm>
          <a:prstGeom prst="rect">
            <a:avLst/>
          </a:prstGeom>
          <a:noFill/>
          <a:ln/>
        </p:spPr>
        <p:txBody>
          <a:bodyPr wrap="square" lIns="0" tIns="0" rIns="0" bIns="0" rtlCol="0" anchor="t"/>
          <a:lstStyle/>
          <a:p>
            <a:pPr algn="l"/>
            <a:r>
              <a:rPr lang="en-US" sz="4800" dirty="0">
                <a:solidFill>
                  <a:srgbClr val="0E0E0E">
                    <a:alpha val="100000"/>
                  </a:srgbClr>
                </a:solidFill>
                <a:latin typeface="Sigmar One Regular" pitchFamily="34" charset="0"/>
                <a:ea typeface="Sigmar One Regular" pitchFamily="34" charset="-122"/>
                <a:cs typeface="Sigmar One Regular" pitchFamily="34" charset="-120"/>
              </a:rPr>
              <a:t>The Art of Unicorn Sighting</a:t>
            </a:r>
            <a:endParaRPr lang="en-US" sz="4800" dirty="0"/>
          </a:p>
        </p:txBody>
      </p:sp>
      <p:sp>
        <p:nvSpPr>
          <p:cNvPr id="14" name="Text 6"/>
          <p:cNvSpPr/>
          <p:nvPr/>
        </p:nvSpPr>
        <p:spPr>
          <a:xfrm>
            <a:off x="16931216" y="9842500"/>
            <a:ext cx="4504830" cy="25738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Tips and tricks for spotting the elusive unicorns in their natural habitat.</a:t>
            </a:r>
            <a:endParaRPr lang="en-US" sz="3200" dirty="0"/>
          </a:p>
        </p:txBody>
      </p:sp>
      <p:pic>
        <p:nvPicPr>
          <p:cNvPr id="15" name="Image 6" descr="preencoded.png">    </p:cNvPr>
          <p:cNvPicPr>
            <a:picLocks noChangeAspect="1"/>
          </p:cNvPicPr>
          <p:nvPr/>
        </p:nvPicPr>
        <p:blipFill>
          <a:blip r:embed="rId7"/>
          <a:stretch>
            <a:fillRect/>
          </a:stretch>
        </p:blipFill>
        <p:spPr>
          <a:xfrm>
            <a:off x="7874984" y="2324100"/>
            <a:ext cx="8071859" cy="10255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1EEE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8454" y="0"/>
            <a:ext cx="23784120" cy="13716000"/>
          </a:xfrm>
          <a:prstGeom prst="rect">
            <a:avLst/>
          </a:prstGeom>
        </p:spPr>
      </p:pic>
      <p:pic>
        <p:nvPicPr>
          <p:cNvPr id="3" name="Image 1" descr="preencoded.png">    </p:cNvPr>
          <p:cNvPicPr>
            <a:picLocks noChangeAspect="1"/>
          </p:cNvPicPr>
          <p:nvPr/>
        </p:nvPicPr>
        <p:blipFill>
          <a:blip r:embed="rId2"/>
          <a:stretch>
            <a:fillRect/>
          </a:stretch>
        </p:blipFill>
        <p:spPr>
          <a:xfrm>
            <a:off x="0" y="2295153"/>
            <a:ext cx="7773210" cy="11420847"/>
          </a:xfrm>
          <a:prstGeom prst="rect">
            <a:avLst/>
          </a:prstGeom>
        </p:spPr>
      </p:pic>
      <p:pic>
        <p:nvPicPr>
          <p:cNvPr id="4" name="Image 2" descr="preencoded.png">    </p:cNvPr>
          <p:cNvPicPr>
            <a:picLocks noChangeAspect="1"/>
          </p:cNvPicPr>
          <p:nvPr/>
        </p:nvPicPr>
        <p:blipFill>
          <a:blip r:embed="rId3"/>
          <a:stretch>
            <a:fillRect/>
          </a:stretch>
        </p:blipFill>
        <p:spPr>
          <a:xfrm>
            <a:off x="17734982" y="0"/>
            <a:ext cx="6652066" cy="6945312"/>
          </a:xfrm>
          <a:prstGeom prst="rect">
            <a:avLst/>
          </a:prstGeom>
        </p:spPr>
      </p:pic>
      <p:pic>
        <p:nvPicPr>
          <p:cNvPr id="5" name="Image 3" descr="preencoded.png">    </p:cNvPr>
          <p:cNvPicPr>
            <a:picLocks noChangeAspect="1"/>
          </p:cNvPicPr>
          <p:nvPr/>
        </p:nvPicPr>
        <p:blipFill>
          <a:blip r:embed="rId4"/>
          <a:stretch>
            <a:fillRect/>
          </a:stretch>
        </p:blipFill>
        <p:spPr>
          <a:xfrm>
            <a:off x="17321390" y="11953937"/>
            <a:ext cx="3398174" cy="1762063"/>
          </a:xfrm>
          <a:prstGeom prst="rect">
            <a:avLst/>
          </a:prstGeom>
        </p:spPr>
      </p:pic>
      <p:sp>
        <p:nvSpPr>
          <p:cNvPr id="6" name="Text 0"/>
          <p:cNvSpPr/>
          <p:nvPr/>
        </p:nvSpPr>
        <p:spPr>
          <a:xfrm>
            <a:off x="2091528" y="1117600"/>
            <a:ext cx="20216693" cy="2002367"/>
          </a:xfrm>
          <a:prstGeom prst="rect">
            <a:avLst/>
          </a:prstGeom>
          <a:noFill/>
          <a:ln/>
        </p:spPr>
        <p:txBody>
          <a:bodyPr wrap="square" lIns="0" tIns="0" rIns="0" bIns="0" rtlCol="0" anchor="t"/>
          <a:lstStyle/>
          <a:p>
            <a:pPr algn="ctr"/>
            <a:r>
              <a:rPr lang="en-US" sz="8000" dirty="0">
                <a:solidFill>
                  <a:srgbClr val="272727">
                    <a:alpha val="100000"/>
                  </a:srgbClr>
                </a:solidFill>
                <a:latin typeface="Sigmar One Regular" pitchFamily="34" charset="0"/>
                <a:ea typeface="Sigmar One Regular" pitchFamily="34" charset="-122"/>
                <a:cs typeface="Sigmar One Regular" pitchFamily="34" charset="-120"/>
              </a:rPr>
              <a:t>The Magic of Dragons</a:t>
            </a:r>
            <a:endParaRPr lang="en-US" sz="8000" dirty="0"/>
          </a:p>
        </p:txBody>
      </p:sp>
      <p:sp>
        <p:nvSpPr>
          <p:cNvPr id="7" name="Shape 1"/>
          <p:cNvSpPr/>
          <p:nvPr/>
        </p:nvSpPr>
        <p:spPr>
          <a:xfrm>
            <a:off x="2146568" y="4025900"/>
            <a:ext cx="8205226" cy="8204200"/>
          </a:xfrm>
          <a:prstGeom prst="rect">
            <a:avLst/>
          </a:prstGeom>
          <a:noFill/>
          <a:ln/>
        </p:spPr>
      </p:sp>
      <p:sp>
        <p:nvSpPr>
          <p:cNvPr id="8" name="Shape 2"/>
          <p:cNvSpPr/>
          <p:nvPr/>
        </p:nvSpPr>
        <p:spPr>
          <a:xfrm>
            <a:off x="2146568" y="4025900"/>
            <a:ext cx="8205226" cy="8204200"/>
          </a:xfrm>
          <a:prstGeom prst="ellipse">
            <a:avLst/>
          </a:prstGeom>
          <a:solidFill>
            <a:srgbClr val="D0B39B">
              <a:alpha val="100000"/>
            </a:srgbClr>
          </a:solidFill>
          <a:ln/>
        </p:spPr>
      </p:sp>
      <p:sp>
        <p:nvSpPr>
          <p:cNvPr id="9" name="Shape 3"/>
          <p:cNvSpPr/>
          <p:nvPr/>
        </p:nvSpPr>
        <p:spPr>
          <a:xfrm>
            <a:off x="3175397" y="5918200"/>
            <a:ext cx="6160270" cy="6159500"/>
          </a:xfrm>
          <a:prstGeom prst="ellipse">
            <a:avLst/>
          </a:prstGeom>
          <a:solidFill>
            <a:srgbClr val="E0DCD6">
              <a:alpha val="100000"/>
            </a:srgbClr>
          </a:solidFill>
          <a:ln/>
        </p:spPr>
      </p:sp>
      <p:sp>
        <p:nvSpPr>
          <p:cNvPr id="10" name="Shape 4"/>
          <p:cNvSpPr/>
          <p:nvPr/>
        </p:nvSpPr>
        <p:spPr>
          <a:xfrm>
            <a:off x="4204225" y="7797800"/>
            <a:ext cx="4089911" cy="4089400"/>
          </a:xfrm>
          <a:prstGeom prst="ellipse">
            <a:avLst/>
          </a:prstGeom>
          <a:solidFill>
            <a:srgbClr val="FFFFFF">
              <a:alpha val="100000"/>
            </a:srgbClr>
          </a:solidFill>
          <a:ln/>
        </p:spPr>
      </p:sp>
      <p:sp>
        <p:nvSpPr>
          <p:cNvPr id="11" name="Text 5"/>
          <p:cNvSpPr/>
          <p:nvPr/>
        </p:nvSpPr>
        <p:spPr>
          <a:xfrm>
            <a:off x="5309264" y="4432300"/>
            <a:ext cx="1867133" cy="1206500"/>
          </a:xfrm>
          <a:prstGeom prst="rect">
            <a:avLst/>
          </a:prstGeom>
          <a:noFill/>
          <a:ln/>
        </p:spPr>
        <p:txBody>
          <a:bodyPr wrap="square" lIns="0" tIns="0" rIns="0" bIns="0" rtlCol="0" anchor="ctr"/>
          <a:lstStyle/>
          <a:p>
            <a:pPr algn="ctr"/>
            <a:r>
              <a:rPr lang="en-US" sz="4800" dirty="0">
                <a:solidFill>
                  <a:srgbClr val="FFFFFF">
                    <a:alpha val="100000"/>
                  </a:srgbClr>
                </a:solidFill>
                <a:latin typeface="Sigmar One Regular" pitchFamily="34" charset="0"/>
                <a:ea typeface="Sigmar One Regular" pitchFamily="34" charset="-122"/>
                <a:cs typeface="Sigmar One Regular" pitchFamily="34" charset="-120"/>
              </a:rPr>
              <a:t>6.7M</a:t>
            </a:r>
            <a:endParaRPr lang="en-US" sz="4800" dirty="0"/>
          </a:p>
        </p:txBody>
      </p:sp>
      <p:sp>
        <p:nvSpPr>
          <p:cNvPr id="12" name="Text 6"/>
          <p:cNvSpPr/>
          <p:nvPr/>
        </p:nvSpPr>
        <p:spPr>
          <a:xfrm>
            <a:off x="5347368" y="9245600"/>
            <a:ext cx="1816327" cy="1206500"/>
          </a:xfrm>
          <a:prstGeom prst="rect">
            <a:avLst/>
          </a:prstGeom>
          <a:noFill/>
          <a:ln/>
        </p:spPr>
        <p:txBody>
          <a:bodyPr wrap="square" lIns="0" tIns="0" rIns="0" bIns="0" rtlCol="0" anchor="ctr"/>
          <a:lstStyle/>
          <a:p>
            <a:pPr algn="ctr"/>
            <a:r>
              <a:rPr lang="en-US" sz="4800" dirty="0">
                <a:solidFill>
                  <a:srgbClr val="D0B39B">
                    <a:alpha val="100000"/>
                  </a:srgbClr>
                </a:solidFill>
                <a:latin typeface="Sigmar One Regular" pitchFamily="34" charset="0"/>
                <a:ea typeface="Sigmar One Regular" pitchFamily="34" charset="-122"/>
                <a:cs typeface="Sigmar One Regular" pitchFamily="34" charset="-120"/>
              </a:rPr>
              <a:t>2.3M</a:t>
            </a:r>
            <a:endParaRPr lang="en-US" sz="4800" dirty="0"/>
          </a:p>
        </p:txBody>
      </p:sp>
      <p:sp>
        <p:nvSpPr>
          <p:cNvPr id="13" name="Text 7"/>
          <p:cNvSpPr/>
          <p:nvPr/>
        </p:nvSpPr>
        <p:spPr>
          <a:xfrm>
            <a:off x="5283860" y="6311900"/>
            <a:ext cx="1943343" cy="1206500"/>
          </a:xfrm>
          <a:prstGeom prst="rect">
            <a:avLst/>
          </a:prstGeom>
          <a:noFill/>
          <a:ln/>
        </p:spPr>
        <p:txBody>
          <a:bodyPr wrap="square" lIns="0" tIns="0" rIns="0" bIns="0" rtlCol="0" anchor="ctr"/>
          <a:lstStyle/>
          <a:p>
            <a:pPr algn="ctr"/>
            <a:r>
              <a:rPr lang="en-US" sz="4800" dirty="0">
                <a:solidFill>
                  <a:srgbClr val="FFFFFF">
                    <a:alpha val="100000"/>
                  </a:srgbClr>
                </a:solidFill>
                <a:latin typeface="Sigmar One Regular" pitchFamily="34" charset="0"/>
                <a:ea typeface="Sigmar One Regular" pitchFamily="34" charset="-122"/>
                <a:cs typeface="Sigmar One Regular" pitchFamily="34" charset="-120"/>
              </a:rPr>
              <a:t>4.4M</a:t>
            </a:r>
            <a:endParaRPr lang="en-US" sz="4800" dirty="0"/>
          </a:p>
        </p:txBody>
      </p:sp>
      <p:sp>
        <p:nvSpPr>
          <p:cNvPr id="14" name="Shape 8"/>
          <p:cNvSpPr/>
          <p:nvPr/>
        </p:nvSpPr>
        <p:spPr>
          <a:xfrm>
            <a:off x="23370921" y="10515600"/>
            <a:ext cx="1016127" cy="3200400"/>
          </a:xfrm>
          <a:prstGeom prst="rect">
            <a:avLst/>
          </a:prstGeom>
          <a:noFill/>
          <a:ln/>
        </p:spPr>
      </p:sp>
      <p:pic>
        <p:nvPicPr>
          <p:cNvPr id="15" name="Image 4" descr="preencoded.png">    </p:cNvPr>
          <p:cNvPicPr>
            <a:picLocks noChangeAspect="1"/>
          </p:cNvPicPr>
          <p:nvPr/>
        </p:nvPicPr>
        <p:blipFill>
          <a:blip r:embed="rId5"/>
          <a:stretch>
            <a:fillRect/>
          </a:stretch>
        </p:blipFill>
        <p:spPr>
          <a:xfrm>
            <a:off x="23523340" y="10820400"/>
            <a:ext cx="711289" cy="2590800"/>
          </a:xfrm>
          <a:prstGeom prst="rect">
            <a:avLst/>
          </a:prstGeom>
        </p:spPr>
      </p:pic>
      <p:sp>
        <p:nvSpPr>
          <p:cNvPr id="16" name="Shape 9"/>
          <p:cNvSpPr/>
          <p:nvPr/>
        </p:nvSpPr>
        <p:spPr>
          <a:xfrm>
            <a:off x="12638080" y="3594100"/>
            <a:ext cx="8459257" cy="2540000"/>
          </a:xfrm>
          <a:prstGeom prst="rect">
            <a:avLst/>
          </a:prstGeom>
          <a:noFill/>
          <a:ln/>
        </p:spPr>
      </p:sp>
      <p:pic>
        <p:nvPicPr>
          <p:cNvPr id="17" name="Image 5" descr="preencoded.png">    </p:cNvPr>
          <p:cNvPicPr>
            <a:picLocks noChangeAspect="1"/>
          </p:cNvPicPr>
          <p:nvPr/>
        </p:nvPicPr>
        <p:blipFill>
          <a:blip r:embed="rId6"/>
          <a:stretch>
            <a:fillRect/>
          </a:stretch>
        </p:blipFill>
        <p:spPr>
          <a:xfrm>
            <a:off x="12638080" y="3594100"/>
            <a:ext cx="1247562" cy="1016000"/>
          </a:xfrm>
          <a:prstGeom prst="rect">
            <a:avLst/>
          </a:prstGeom>
        </p:spPr>
      </p:pic>
      <p:sp>
        <p:nvSpPr>
          <p:cNvPr id="18" name="Shape 10"/>
          <p:cNvSpPr/>
          <p:nvPr/>
        </p:nvSpPr>
        <p:spPr>
          <a:xfrm>
            <a:off x="12638080" y="4914900"/>
            <a:ext cx="8459257" cy="1219200"/>
          </a:xfrm>
          <a:prstGeom prst="rect">
            <a:avLst/>
          </a:prstGeom>
          <a:noFill/>
          <a:ln/>
        </p:spPr>
      </p:sp>
      <p:sp>
        <p:nvSpPr>
          <p:cNvPr id="19" name="Text 11"/>
          <p:cNvSpPr/>
          <p:nvPr/>
        </p:nvSpPr>
        <p:spPr>
          <a:xfrm>
            <a:off x="12638080" y="4914900"/>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Art of Archery": Discover the intricacies of the Art of Archery .</a:t>
            </a:r>
            <a:endParaRPr lang="en-US" sz="3200" dirty="0"/>
          </a:p>
        </p:txBody>
      </p:sp>
      <p:sp>
        <p:nvSpPr>
          <p:cNvPr id="20" name="Shape 12"/>
          <p:cNvSpPr/>
          <p:nvPr/>
        </p:nvSpPr>
        <p:spPr>
          <a:xfrm>
            <a:off x="12638080" y="6946900"/>
            <a:ext cx="8459257" cy="2540000"/>
          </a:xfrm>
          <a:prstGeom prst="rect">
            <a:avLst/>
          </a:prstGeom>
          <a:noFill/>
          <a:ln/>
        </p:spPr>
      </p:sp>
      <p:pic>
        <p:nvPicPr>
          <p:cNvPr id="21" name="Image 6" descr="preencoded.png">    </p:cNvPr>
          <p:cNvPicPr>
            <a:picLocks noChangeAspect="1"/>
          </p:cNvPicPr>
          <p:nvPr/>
        </p:nvPicPr>
        <p:blipFill>
          <a:blip r:embed="rId7"/>
          <a:stretch>
            <a:fillRect/>
          </a:stretch>
        </p:blipFill>
        <p:spPr>
          <a:xfrm>
            <a:off x="12638080" y="6946900"/>
            <a:ext cx="898839" cy="1016000"/>
          </a:xfrm>
          <a:prstGeom prst="rect">
            <a:avLst/>
          </a:prstGeom>
        </p:spPr>
      </p:pic>
      <p:sp>
        <p:nvSpPr>
          <p:cNvPr id="22" name="Shape 13"/>
          <p:cNvSpPr/>
          <p:nvPr/>
        </p:nvSpPr>
        <p:spPr>
          <a:xfrm>
            <a:off x="12638080" y="8267700"/>
            <a:ext cx="8459257" cy="1219200"/>
          </a:xfrm>
          <a:prstGeom prst="rect">
            <a:avLst/>
          </a:prstGeom>
          <a:noFill/>
          <a:ln/>
        </p:spPr>
      </p:sp>
      <p:sp>
        <p:nvSpPr>
          <p:cNvPr id="23" name="Text 14"/>
          <p:cNvSpPr/>
          <p:nvPr/>
        </p:nvSpPr>
        <p:spPr>
          <a:xfrm>
            <a:off x="12638080" y="8267700"/>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Music of the Elves": Immerse yourself in the enchanting music of the elves.</a:t>
            </a:r>
            <a:endParaRPr lang="en-US" sz="3200" dirty="0"/>
          </a:p>
        </p:txBody>
      </p:sp>
      <p:sp>
        <p:nvSpPr>
          <p:cNvPr id="24" name="Shape 15"/>
          <p:cNvSpPr/>
          <p:nvPr/>
        </p:nvSpPr>
        <p:spPr>
          <a:xfrm>
            <a:off x="12638080" y="10299700"/>
            <a:ext cx="8459257" cy="2540000"/>
          </a:xfrm>
          <a:prstGeom prst="rect">
            <a:avLst/>
          </a:prstGeom>
          <a:noFill/>
          <a:ln/>
        </p:spPr>
      </p:sp>
      <p:pic>
        <p:nvPicPr>
          <p:cNvPr id="25" name="Image 7" descr="preencoded.png">    </p:cNvPr>
          <p:cNvPicPr>
            <a:picLocks noChangeAspect="1"/>
          </p:cNvPicPr>
          <p:nvPr/>
        </p:nvPicPr>
        <p:blipFill>
          <a:blip r:embed="rId8"/>
          <a:stretch>
            <a:fillRect/>
          </a:stretch>
        </p:blipFill>
        <p:spPr>
          <a:xfrm>
            <a:off x="12638080" y="10299700"/>
            <a:ext cx="834419" cy="1016000"/>
          </a:xfrm>
          <a:prstGeom prst="rect">
            <a:avLst/>
          </a:prstGeom>
        </p:spPr>
      </p:pic>
      <p:sp>
        <p:nvSpPr>
          <p:cNvPr id="26" name="Shape 16"/>
          <p:cNvSpPr/>
          <p:nvPr/>
        </p:nvSpPr>
        <p:spPr>
          <a:xfrm>
            <a:off x="12638080" y="11620500"/>
            <a:ext cx="8459257" cy="1219200"/>
          </a:xfrm>
          <a:prstGeom prst="rect">
            <a:avLst/>
          </a:prstGeom>
          <a:noFill/>
          <a:ln/>
        </p:spPr>
      </p:sp>
      <p:sp>
        <p:nvSpPr>
          <p:cNvPr id="27" name="Text 17"/>
          <p:cNvSpPr/>
          <p:nvPr/>
        </p:nvSpPr>
        <p:spPr>
          <a:xfrm>
            <a:off x="12638080" y="11620500"/>
            <a:ext cx="8594741" cy="1354667"/>
          </a:xfrm>
          <a:prstGeom prst="rect">
            <a:avLst/>
          </a:prstGeom>
          <a:noFill/>
          <a:ln/>
        </p:spPr>
        <p:txBody>
          <a:bodyPr wrap="square" lIns="0" tIns="0" rIns="0" bIns="0" rtlCol="0" anchor="t"/>
          <a:lstStyle/>
          <a:p>
            <a:pPr algn="l">
              <a:spcAft>
                <a:spcPts val="4000"/>
              </a:spcAft>
            </a:pPr>
            <a:r>
              <a:rPr lang="en-US" sz="3200" dirty="0">
                <a:solidFill>
                  <a:srgbClr val="0E0E0E">
                    <a:alpha val="100000"/>
                  </a:srgbClr>
                </a:solidFill>
                <a:latin typeface="Poppins Regular" pitchFamily="34" charset="0"/>
                <a:ea typeface="Poppins Regular" pitchFamily="34" charset="-122"/>
                <a:cs typeface="Poppins Regular" pitchFamily="34" charset="-120"/>
              </a:rPr>
              <a:t>"The Life of an Elf": Learn about the customs and daily life of the elves.</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2023-07-21T08:14:25Z</dcterms:created>
  <dcterms:modified xsi:type="dcterms:W3CDTF">2023-07-21T08:14:25Z</dcterms:modified>
</cp:coreProperties>
</file>