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  <p:sldMasterId id="2147483676" r:id="rId3"/>
    <p:sldMasterId id="2147483717" r:id="rId4"/>
  </p:sldMasterIdLst>
  <p:notesMasterIdLst>
    <p:notesMasterId r:id="rId45"/>
  </p:notesMasterIdLst>
  <p:handoutMasterIdLst>
    <p:handoutMasterId r:id="rId46"/>
  </p:handoutMasterIdLst>
  <p:sldIdLst>
    <p:sldId id="585" r:id="rId5"/>
    <p:sldId id="593" r:id="rId6"/>
    <p:sldId id="606" r:id="rId7"/>
    <p:sldId id="586" r:id="rId8"/>
    <p:sldId id="573" r:id="rId9"/>
    <p:sldId id="563" r:id="rId10"/>
    <p:sldId id="598" r:id="rId11"/>
    <p:sldId id="604" r:id="rId12"/>
    <p:sldId id="609" r:id="rId13"/>
    <p:sldId id="607" r:id="rId14"/>
    <p:sldId id="603" r:id="rId15"/>
    <p:sldId id="519" r:id="rId16"/>
    <p:sldId id="602" r:id="rId17"/>
    <p:sldId id="601" r:id="rId18"/>
    <p:sldId id="500" r:id="rId19"/>
    <p:sldId id="499" r:id="rId20"/>
    <p:sldId id="599" r:id="rId21"/>
    <p:sldId id="595" r:id="rId22"/>
    <p:sldId id="596" r:id="rId23"/>
    <p:sldId id="566" r:id="rId24"/>
    <p:sldId id="594" r:id="rId25"/>
    <p:sldId id="608" r:id="rId26"/>
    <p:sldId id="520" r:id="rId27"/>
    <p:sldId id="565" r:id="rId28"/>
    <p:sldId id="454" r:id="rId29"/>
    <p:sldId id="605" r:id="rId30"/>
    <p:sldId id="591" r:id="rId31"/>
    <p:sldId id="562" r:id="rId32"/>
    <p:sldId id="555" r:id="rId33"/>
    <p:sldId id="547" r:id="rId34"/>
    <p:sldId id="590" r:id="rId35"/>
    <p:sldId id="587" r:id="rId36"/>
    <p:sldId id="581" r:id="rId37"/>
    <p:sldId id="582" r:id="rId38"/>
    <p:sldId id="583" r:id="rId39"/>
    <p:sldId id="580" r:id="rId40"/>
    <p:sldId id="578" r:id="rId41"/>
    <p:sldId id="557" r:id="rId42"/>
    <p:sldId id="558" r:id="rId43"/>
    <p:sldId id="559" r:id="rId44"/>
  </p:sldIdLst>
  <p:sldSz cx="9721850" cy="5400675"/>
  <p:notesSz cx="6858000" cy="9144000"/>
  <p:custDataLst>
    <p:tags r:id="rId47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1C"/>
    <a:srgbClr val="ED6945"/>
    <a:srgbClr val="ED7D31"/>
    <a:srgbClr val="981A15"/>
    <a:srgbClr val="ED6846"/>
    <a:srgbClr val="6D5F46"/>
    <a:srgbClr val="905631"/>
    <a:srgbClr val="945E38"/>
    <a:srgbClr val="98D4F5"/>
    <a:srgbClr val="F4A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141" d="100"/>
          <a:sy n="141" d="100"/>
        </p:scale>
        <p:origin x="408" y="138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dPt>
            <c:idx val="0"/>
            <c:bubble3D val="0"/>
            <c:spPr>
              <a:solidFill>
                <a:srgbClr val="E41B1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A-4221-B930-152F449AE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A-4221-B930-152F449AE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A-4221-B930-152F449AE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A-4221-B930-152F449AE05A}"/>
              </c:ext>
            </c:extLst>
          </c:dPt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A-4221-B930-152F449AE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0F0-4782-9CEB-5EBE9E0D7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0-4782-9CEB-5EBE9E0D7F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F0-4782-9CEB-5EBE9E0D7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872"/>
        <c:axId val="335619656"/>
      </c:barChart>
      <c:catAx>
        <c:axId val="335618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9656"/>
        <c:crosses val="autoZero"/>
        <c:auto val="1"/>
        <c:lblAlgn val="ctr"/>
        <c:lblOffset val="100"/>
        <c:noMultiLvlLbl val="0"/>
      </c:catAx>
      <c:valAx>
        <c:axId val="335619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23-4656-BF04-AB659249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3-4656-BF04-AB659249A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3-4656-BF04-AB659249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088"/>
        <c:axId val="335620048"/>
      </c:barChart>
      <c:catAx>
        <c:axId val="335618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20048"/>
        <c:crosses val="autoZero"/>
        <c:auto val="1"/>
        <c:lblAlgn val="ctr"/>
        <c:lblOffset val="100"/>
        <c:noMultiLvlLbl val="0"/>
      </c:catAx>
      <c:valAx>
        <c:axId val="335620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E-4786-BF97-5C3B453E60CD}"/>
              </c:ext>
            </c:extLst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E-4786-BF97-5C3B453E6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E-4786-BF97-5C3B453E6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DE-4786-BF97-5C3B453E6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25144"/>
        <c:axId val="335618480"/>
      </c:barChart>
      <c:catAx>
        <c:axId val="335625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8480"/>
        <c:crosses val="autoZero"/>
        <c:auto val="1"/>
        <c:lblAlgn val="ctr"/>
        <c:lblOffset val="100"/>
        <c:noMultiLvlLbl val="0"/>
      </c:catAx>
      <c:valAx>
        <c:axId val="335618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2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2-4B2F-BD58-CCD0CAFA05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2-4B2F-BD58-CCD0CAFA05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2-4B2F-BD58-CCD0CAFA0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266048"/>
        <c:axId val="236271144"/>
      </c:barChart>
      <c:catAx>
        <c:axId val="23626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271144"/>
        <c:crosses val="autoZero"/>
        <c:auto val="1"/>
        <c:lblAlgn val="ctr"/>
        <c:lblOffset val="100"/>
        <c:noMultiLvlLbl val="0"/>
      </c:catAx>
      <c:valAx>
        <c:axId val="236271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2023/11/19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9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1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8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009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7"/>
            <a:ext cx="2096274" cy="45768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287537"/>
            <a:ext cx="6167299" cy="45768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78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816023" y="-335958"/>
            <a:ext cx="7918518" cy="1676778"/>
          </a:xfrm>
          <a:custGeom>
            <a:avLst/>
            <a:gdLst>
              <a:gd name="T0" fmla="*/ 2983 w 3108"/>
              <a:gd name="T1" fmla="*/ 160 h 655"/>
              <a:gd name="T2" fmla="*/ 2926 w 3108"/>
              <a:gd name="T3" fmla="*/ 163 h 655"/>
              <a:gd name="T4" fmla="*/ 2889 w 3108"/>
              <a:gd name="T5" fmla="*/ 192 h 655"/>
              <a:gd name="T6" fmla="*/ 2831 w 3108"/>
              <a:gd name="T7" fmla="*/ 220 h 655"/>
              <a:gd name="T8" fmla="*/ 2658 w 3108"/>
              <a:gd name="T9" fmla="*/ 305 h 655"/>
              <a:gd name="T10" fmla="*/ 2597 w 3108"/>
              <a:gd name="T11" fmla="*/ 342 h 655"/>
              <a:gd name="T12" fmla="*/ 2062 w 3108"/>
              <a:gd name="T13" fmla="*/ 588 h 655"/>
              <a:gd name="T14" fmla="*/ 1759 w 3108"/>
              <a:gd name="T15" fmla="*/ 542 h 655"/>
              <a:gd name="T16" fmla="*/ 1698 w 3108"/>
              <a:gd name="T17" fmla="*/ 550 h 655"/>
              <a:gd name="T18" fmla="*/ 1088 w 3108"/>
              <a:gd name="T19" fmla="*/ 607 h 655"/>
              <a:gd name="T20" fmla="*/ 983 w 3108"/>
              <a:gd name="T21" fmla="*/ 613 h 655"/>
              <a:gd name="T22" fmla="*/ 623 w 3108"/>
              <a:gd name="T23" fmla="*/ 640 h 655"/>
              <a:gd name="T24" fmla="*/ 324 w 3108"/>
              <a:gd name="T25" fmla="*/ 502 h 655"/>
              <a:gd name="T26" fmla="*/ 253 w 3108"/>
              <a:gd name="T27" fmla="*/ 475 h 655"/>
              <a:gd name="T28" fmla="*/ 36 w 3108"/>
              <a:gd name="T29" fmla="*/ 361 h 655"/>
              <a:gd name="T30" fmla="*/ 7 w 3108"/>
              <a:gd name="T31" fmla="*/ 332 h 655"/>
              <a:gd name="T32" fmla="*/ 3 w 3108"/>
              <a:gd name="T33" fmla="*/ 317 h 655"/>
              <a:gd name="T34" fmla="*/ 70 w 3108"/>
              <a:gd name="T35" fmla="*/ 328 h 655"/>
              <a:gd name="T36" fmla="*/ 116 w 3108"/>
              <a:gd name="T37" fmla="*/ 394 h 655"/>
              <a:gd name="T38" fmla="*/ 291 w 3108"/>
              <a:gd name="T39" fmla="*/ 429 h 655"/>
              <a:gd name="T40" fmla="*/ 342 w 3108"/>
              <a:gd name="T41" fmla="*/ 448 h 655"/>
              <a:gd name="T42" fmla="*/ 611 w 3108"/>
              <a:gd name="T43" fmla="*/ 605 h 655"/>
              <a:gd name="T44" fmla="*/ 862 w 3108"/>
              <a:gd name="T45" fmla="*/ 589 h 655"/>
              <a:gd name="T46" fmla="*/ 945 w 3108"/>
              <a:gd name="T47" fmla="*/ 498 h 655"/>
              <a:gd name="T48" fmla="*/ 950 w 3108"/>
              <a:gd name="T49" fmla="*/ 457 h 655"/>
              <a:gd name="T50" fmla="*/ 1228 w 3108"/>
              <a:gd name="T51" fmla="*/ 396 h 655"/>
              <a:gd name="T52" fmla="*/ 1259 w 3108"/>
              <a:gd name="T53" fmla="*/ 524 h 655"/>
              <a:gd name="T54" fmla="*/ 1096 w 3108"/>
              <a:gd name="T55" fmla="*/ 540 h 655"/>
              <a:gd name="T56" fmla="*/ 1046 w 3108"/>
              <a:gd name="T57" fmla="*/ 484 h 655"/>
              <a:gd name="T58" fmla="*/ 1068 w 3108"/>
              <a:gd name="T59" fmla="*/ 459 h 655"/>
              <a:gd name="T60" fmla="*/ 1103 w 3108"/>
              <a:gd name="T61" fmla="*/ 472 h 655"/>
              <a:gd name="T62" fmla="*/ 1160 w 3108"/>
              <a:gd name="T63" fmla="*/ 500 h 655"/>
              <a:gd name="T64" fmla="*/ 1189 w 3108"/>
              <a:gd name="T65" fmla="*/ 473 h 655"/>
              <a:gd name="T66" fmla="*/ 1140 w 3108"/>
              <a:gd name="T67" fmla="*/ 425 h 655"/>
              <a:gd name="T68" fmla="*/ 1053 w 3108"/>
              <a:gd name="T69" fmla="*/ 436 h 655"/>
              <a:gd name="T70" fmla="*/ 1022 w 3108"/>
              <a:gd name="T71" fmla="*/ 497 h 655"/>
              <a:gd name="T72" fmla="*/ 1168 w 3108"/>
              <a:gd name="T73" fmla="*/ 578 h 655"/>
              <a:gd name="T74" fmla="*/ 1292 w 3108"/>
              <a:gd name="T75" fmla="*/ 589 h 655"/>
              <a:gd name="T76" fmla="*/ 1618 w 3108"/>
              <a:gd name="T77" fmla="*/ 533 h 655"/>
              <a:gd name="T78" fmla="*/ 1639 w 3108"/>
              <a:gd name="T79" fmla="*/ 464 h 655"/>
              <a:gd name="T80" fmla="*/ 1464 w 3108"/>
              <a:gd name="T81" fmla="*/ 393 h 655"/>
              <a:gd name="T82" fmla="*/ 1276 w 3108"/>
              <a:gd name="T83" fmla="*/ 362 h 655"/>
              <a:gd name="T84" fmla="*/ 1117 w 3108"/>
              <a:gd name="T85" fmla="*/ 98 h 655"/>
              <a:gd name="T86" fmla="*/ 1330 w 3108"/>
              <a:gd name="T87" fmla="*/ 97 h 655"/>
              <a:gd name="T88" fmla="*/ 1513 w 3108"/>
              <a:gd name="T89" fmla="*/ 62 h 655"/>
              <a:gd name="T90" fmla="*/ 1787 w 3108"/>
              <a:gd name="T91" fmla="*/ 75 h 655"/>
              <a:gd name="T92" fmla="*/ 1854 w 3108"/>
              <a:gd name="T93" fmla="*/ 77 h 655"/>
              <a:gd name="T94" fmla="*/ 2270 w 3108"/>
              <a:gd name="T95" fmla="*/ 85 h 655"/>
              <a:gd name="T96" fmla="*/ 2379 w 3108"/>
              <a:gd name="T97" fmla="*/ 95 h 655"/>
              <a:gd name="T98" fmla="*/ 2507 w 3108"/>
              <a:gd name="T99" fmla="*/ 78 h 655"/>
              <a:gd name="T100" fmla="*/ 3108 w 3108"/>
              <a:gd name="T101" fmla="*/ 89 h 655"/>
              <a:gd name="T102" fmla="*/ 2993 w 3108"/>
              <a:gd name="T103" fmla="*/ 140 h 655"/>
              <a:gd name="T104" fmla="*/ 2983 w 3108"/>
              <a:gd name="T105" fmla="*/ 16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8" h="655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335465" y="-330596"/>
            <a:ext cx="3869377" cy="1217363"/>
          </a:xfrm>
          <a:custGeom>
            <a:avLst/>
            <a:gdLst>
              <a:gd name="T0" fmla="*/ 1519 w 1519"/>
              <a:gd name="T1" fmla="*/ 95 h 476"/>
              <a:gd name="T2" fmla="*/ 1306 w 1519"/>
              <a:gd name="T3" fmla="*/ 110 h 476"/>
              <a:gd name="T4" fmla="*/ 1215 w 1519"/>
              <a:gd name="T5" fmla="*/ 81 h 476"/>
              <a:gd name="T6" fmla="*/ 918 w 1519"/>
              <a:gd name="T7" fmla="*/ 89 h 476"/>
              <a:gd name="T8" fmla="*/ 781 w 1519"/>
              <a:gd name="T9" fmla="*/ 276 h 476"/>
              <a:gd name="T10" fmla="*/ 925 w 1519"/>
              <a:gd name="T11" fmla="*/ 403 h 476"/>
              <a:gd name="T12" fmla="*/ 1089 w 1519"/>
              <a:gd name="T13" fmla="*/ 372 h 476"/>
              <a:gd name="T14" fmla="*/ 1093 w 1519"/>
              <a:gd name="T15" fmla="*/ 278 h 476"/>
              <a:gd name="T16" fmla="*/ 941 w 1519"/>
              <a:gd name="T17" fmla="*/ 271 h 476"/>
              <a:gd name="T18" fmla="*/ 949 w 1519"/>
              <a:gd name="T19" fmla="*/ 317 h 476"/>
              <a:gd name="T20" fmla="*/ 991 w 1519"/>
              <a:gd name="T21" fmla="*/ 297 h 476"/>
              <a:gd name="T22" fmla="*/ 1037 w 1519"/>
              <a:gd name="T23" fmla="*/ 278 h 476"/>
              <a:gd name="T24" fmla="*/ 1073 w 1519"/>
              <a:gd name="T25" fmla="*/ 314 h 476"/>
              <a:gd name="T26" fmla="*/ 995 w 1519"/>
              <a:gd name="T27" fmla="*/ 370 h 476"/>
              <a:gd name="T28" fmla="*/ 869 w 1519"/>
              <a:gd name="T29" fmla="*/ 313 h 476"/>
              <a:gd name="T30" fmla="*/ 982 w 1519"/>
              <a:gd name="T31" fmla="*/ 200 h 476"/>
              <a:gd name="T32" fmla="*/ 1185 w 1519"/>
              <a:gd name="T33" fmla="*/ 289 h 476"/>
              <a:gd name="T34" fmla="*/ 1115 w 1519"/>
              <a:gd name="T35" fmla="*/ 432 h 476"/>
              <a:gd name="T36" fmla="*/ 814 w 1519"/>
              <a:gd name="T37" fmla="*/ 410 h 476"/>
              <a:gd name="T38" fmla="*/ 732 w 1519"/>
              <a:gd name="T39" fmla="*/ 158 h 476"/>
              <a:gd name="T40" fmla="*/ 688 w 1519"/>
              <a:gd name="T41" fmla="*/ 110 h 476"/>
              <a:gd name="T42" fmla="*/ 290 w 1519"/>
              <a:gd name="T43" fmla="*/ 154 h 476"/>
              <a:gd name="T44" fmla="*/ 247 w 1519"/>
              <a:gd name="T45" fmla="*/ 226 h 476"/>
              <a:gd name="T46" fmla="*/ 107 w 1519"/>
              <a:gd name="T47" fmla="*/ 274 h 476"/>
              <a:gd name="T48" fmla="*/ 6 w 1519"/>
              <a:gd name="T49" fmla="*/ 186 h 476"/>
              <a:gd name="T50" fmla="*/ 48 w 1519"/>
              <a:gd name="T51" fmla="*/ 145 h 476"/>
              <a:gd name="T52" fmla="*/ 114 w 1519"/>
              <a:gd name="T53" fmla="*/ 154 h 476"/>
              <a:gd name="T54" fmla="*/ 138 w 1519"/>
              <a:gd name="T55" fmla="*/ 191 h 476"/>
              <a:gd name="T56" fmla="*/ 83 w 1519"/>
              <a:gd name="T57" fmla="*/ 206 h 476"/>
              <a:gd name="T58" fmla="*/ 161 w 1519"/>
              <a:gd name="T59" fmla="*/ 218 h 476"/>
              <a:gd name="T60" fmla="*/ 171 w 1519"/>
              <a:gd name="T61" fmla="*/ 171 h 476"/>
              <a:gd name="T62" fmla="*/ 98 w 1519"/>
              <a:gd name="T63" fmla="*/ 117 h 476"/>
              <a:gd name="T64" fmla="*/ 70 w 1519"/>
              <a:gd name="T65" fmla="*/ 87 h 476"/>
              <a:gd name="T66" fmla="*/ 630 w 1519"/>
              <a:gd name="T67" fmla="*/ 65 h 476"/>
              <a:gd name="T68" fmla="*/ 944 w 1519"/>
              <a:gd name="T69" fmla="*/ 37 h 476"/>
              <a:gd name="T70" fmla="*/ 1213 w 1519"/>
              <a:gd name="T71" fmla="*/ 51 h 476"/>
              <a:gd name="T72" fmla="*/ 1466 w 1519"/>
              <a:gd name="T73" fmla="*/ 89 h 476"/>
              <a:gd name="T74" fmla="*/ 1519 w 1519"/>
              <a:gd name="T75" fmla="*/ 9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9" h="476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-289530" y="-108932"/>
            <a:ext cx="2123352" cy="684655"/>
          </a:xfrm>
          <a:custGeom>
            <a:avLst/>
            <a:gdLst>
              <a:gd name="T0" fmla="*/ 708 w 834"/>
              <a:gd name="T1" fmla="*/ 0 h 267"/>
              <a:gd name="T2" fmla="*/ 739 w 834"/>
              <a:gd name="T3" fmla="*/ 19 h 267"/>
              <a:gd name="T4" fmla="*/ 658 w 834"/>
              <a:gd name="T5" fmla="*/ 28 h 267"/>
              <a:gd name="T6" fmla="*/ 537 w 834"/>
              <a:gd name="T7" fmla="*/ 75 h 267"/>
              <a:gd name="T8" fmla="*/ 564 w 834"/>
              <a:gd name="T9" fmla="*/ 167 h 267"/>
              <a:gd name="T10" fmla="*/ 731 w 834"/>
              <a:gd name="T11" fmla="*/ 217 h 267"/>
              <a:gd name="T12" fmla="*/ 833 w 834"/>
              <a:gd name="T13" fmla="*/ 232 h 267"/>
              <a:gd name="T14" fmla="*/ 834 w 834"/>
              <a:gd name="T15" fmla="*/ 243 h 267"/>
              <a:gd name="T16" fmla="*/ 484 w 834"/>
              <a:gd name="T17" fmla="*/ 143 h 267"/>
              <a:gd name="T18" fmla="*/ 342 w 834"/>
              <a:gd name="T19" fmla="*/ 96 h 267"/>
              <a:gd name="T20" fmla="*/ 409 w 834"/>
              <a:gd name="T21" fmla="*/ 90 h 267"/>
              <a:gd name="T22" fmla="*/ 408 w 834"/>
              <a:gd name="T23" fmla="*/ 85 h 267"/>
              <a:gd name="T24" fmla="*/ 287 w 834"/>
              <a:gd name="T25" fmla="*/ 81 h 267"/>
              <a:gd name="T26" fmla="*/ 324 w 834"/>
              <a:gd name="T27" fmla="*/ 66 h 267"/>
              <a:gd name="T28" fmla="*/ 204 w 834"/>
              <a:gd name="T29" fmla="*/ 41 h 267"/>
              <a:gd name="T30" fmla="*/ 194 w 834"/>
              <a:gd name="T31" fmla="*/ 34 h 267"/>
              <a:gd name="T32" fmla="*/ 219 w 834"/>
              <a:gd name="T33" fmla="*/ 24 h 267"/>
              <a:gd name="T34" fmla="*/ 0 w 834"/>
              <a:gd name="T35" fmla="*/ 0 h 267"/>
              <a:gd name="T36" fmla="*/ 708 w 834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4" h="267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198809" y="-108932"/>
            <a:ext cx="784911" cy="194850"/>
          </a:xfrm>
          <a:custGeom>
            <a:avLst/>
            <a:gdLst>
              <a:gd name="T0" fmla="*/ 85 w 308"/>
              <a:gd name="T1" fmla="*/ 71 h 76"/>
              <a:gd name="T2" fmla="*/ 0 w 308"/>
              <a:gd name="T3" fmla="*/ 44 h 76"/>
              <a:gd name="T4" fmla="*/ 210 w 308"/>
              <a:gd name="T5" fmla="*/ 0 h 76"/>
              <a:gd name="T6" fmla="*/ 308 w 308"/>
              <a:gd name="T7" fmla="*/ 0 h 76"/>
              <a:gd name="T8" fmla="*/ 155 w 308"/>
              <a:gd name="T9" fmla="*/ 55 h 76"/>
              <a:gd name="T10" fmla="*/ 85 w 308"/>
              <a:gd name="T11" fmla="*/ 7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76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9097357" y="62679"/>
            <a:ext cx="256297" cy="107257"/>
          </a:xfrm>
          <a:custGeom>
            <a:avLst/>
            <a:gdLst>
              <a:gd name="T0" fmla="*/ 31 w 101"/>
              <a:gd name="T1" fmla="*/ 36 h 42"/>
              <a:gd name="T2" fmla="*/ 13 w 101"/>
              <a:gd name="T3" fmla="*/ 12 h 42"/>
              <a:gd name="T4" fmla="*/ 68 w 101"/>
              <a:gd name="T5" fmla="*/ 7 h 42"/>
              <a:gd name="T6" fmla="*/ 101 w 101"/>
              <a:gd name="T7" fmla="*/ 24 h 42"/>
              <a:gd name="T8" fmla="*/ 31 w 101"/>
              <a:gd name="T9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2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997567" y="-132170"/>
            <a:ext cx="1536004" cy="1380035"/>
          </a:xfrm>
          <a:custGeom>
            <a:avLst/>
            <a:gdLst>
              <a:gd name="T0" fmla="*/ 13 w 603"/>
              <a:gd name="T1" fmla="*/ 69 h 539"/>
              <a:gd name="T2" fmla="*/ 475 w 603"/>
              <a:gd name="T3" fmla="*/ 24 h 539"/>
              <a:gd name="T4" fmla="*/ 503 w 603"/>
              <a:gd name="T5" fmla="*/ 65 h 539"/>
              <a:gd name="T6" fmla="*/ 563 w 603"/>
              <a:gd name="T7" fmla="*/ 323 h 539"/>
              <a:gd name="T8" fmla="*/ 563 w 603"/>
              <a:gd name="T9" fmla="*/ 514 h 539"/>
              <a:gd name="T10" fmla="*/ 528 w 603"/>
              <a:gd name="T11" fmla="*/ 535 h 539"/>
              <a:gd name="T12" fmla="*/ 245 w 603"/>
              <a:gd name="T13" fmla="*/ 351 h 539"/>
              <a:gd name="T14" fmla="*/ 33 w 603"/>
              <a:gd name="T15" fmla="*/ 323 h 539"/>
              <a:gd name="T16" fmla="*/ 33 w 603"/>
              <a:gd name="T17" fmla="*/ 253 h 539"/>
              <a:gd name="T18" fmla="*/ 14 w 603"/>
              <a:gd name="T19" fmla="*/ 103 h 539"/>
              <a:gd name="T20" fmla="*/ 13 w 603"/>
              <a:gd name="T21" fmla="*/ 6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3" h="539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6203334" y="-108932"/>
            <a:ext cx="2164288" cy="1206638"/>
          </a:xfrm>
          <a:custGeom>
            <a:avLst/>
            <a:gdLst>
              <a:gd name="T0" fmla="*/ 385 w 850"/>
              <a:gd name="T1" fmla="*/ 471 h 471"/>
              <a:gd name="T2" fmla="*/ 6 w 850"/>
              <a:gd name="T3" fmla="*/ 392 h 471"/>
              <a:gd name="T4" fmla="*/ 166 w 850"/>
              <a:gd name="T5" fmla="*/ 240 h 471"/>
              <a:gd name="T6" fmla="*/ 465 w 850"/>
              <a:gd name="T7" fmla="*/ 83 h 471"/>
              <a:gd name="T8" fmla="*/ 476 w 850"/>
              <a:gd name="T9" fmla="*/ 70 h 471"/>
              <a:gd name="T10" fmla="*/ 510 w 850"/>
              <a:gd name="T11" fmla="*/ 2 h 471"/>
              <a:gd name="T12" fmla="*/ 615 w 850"/>
              <a:gd name="T13" fmla="*/ 58 h 471"/>
              <a:gd name="T14" fmla="*/ 824 w 850"/>
              <a:gd name="T15" fmla="*/ 11 h 471"/>
              <a:gd name="T16" fmla="*/ 809 w 850"/>
              <a:gd name="T17" fmla="*/ 67 h 471"/>
              <a:gd name="T18" fmla="*/ 431 w 850"/>
              <a:gd name="T19" fmla="*/ 412 h 471"/>
              <a:gd name="T20" fmla="*/ 385 w 850"/>
              <a:gd name="T2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0" h="471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5188824" y="-205463"/>
            <a:ext cx="1447012" cy="1101168"/>
          </a:xfrm>
          <a:custGeom>
            <a:avLst/>
            <a:gdLst>
              <a:gd name="T0" fmla="*/ 564 w 568"/>
              <a:gd name="T1" fmla="*/ 278 h 430"/>
              <a:gd name="T2" fmla="*/ 567 w 568"/>
              <a:gd name="T3" fmla="*/ 297 h 430"/>
              <a:gd name="T4" fmla="*/ 404 w 568"/>
              <a:gd name="T5" fmla="*/ 430 h 430"/>
              <a:gd name="T6" fmla="*/ 278 w 568"/>
              <a:gd name="T7" fmla="*/ 317 h 430"/>
              <a:gd name="T8" fmla="*/ 69 w 568"/>
              <a:gd name="T9" fmla="*/ 301 h 430"/>
              <a:gd name="T10" fmla="*/ 0 w 568"/>
              <a:gd name="T11" fmla="*/ 279 h 430"/>
              <a:gd name="T12" fmla="*/ 93 w 568"/>
              <a:gd name="T13" fmla="*/ 205 h 430"/>
              <a:gd name="T14" fmla="*/ 279 w 568"/>
              <a:gd name="T15" fmla="*/ 224 h 430"/>
              <a:gd name="T16" fmla="*/ 284 w 568"/>
              <a:gd name="T17" fmla="*/ 161 h 430"/>
              <a:gd name="T18" fmla="*/ 175 w 568"/>
              <a:gd name="T19" fmla="*/ 167 h 430"/>
              <a:gd name="T20" fmla="*/ 259 w 568"/>
              <a:gd name="T21" fmla="*/ 173 h 430"/>
              <a:gd name="T22" fmla="*/ 246 w 568"/>
              <a:gd name="T23" fmla="*/ 211 h 430"/>
              <a:gd name="T24" fmla="*/ 166 w 568"/>
              <a:gd name="T25" fmla="*/ 220 h 430"/>
              <a:gd name="T26" fmla="*/ 126 w 568"/>
              <a:gd name="T27" fmla="*/ 71 h 430"/>
              <a:gd name="T28" fmla="*/ 427 w 568"/>
              <a:gd name="T29" fmla="*/ 33 h 430"/>
              <a:gd name="T30" fmla="*/ 461 w 568"/>
              <a:gd name="T31" fmla="*/ 88 h 430"/>
              <a:gd name="T32" fmla="*/ 564 w 568"/>
              <a:gd name="T33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43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4158295" y="-139321"/>
            <a:ext cx="1041208" cy="1346071"/>
          </a:xfrm>
          <a:custGeom>
            <a:avLst/>
            <a:gdLst>
              <a:gd name="T0" fmla="*/ 122 w 409"/>
              <a:gd name="T1" fmla="*/ 0 h 526"/>
              <a:gd name="T2" fmla="*/ 198 w 409"/>
              <a:gd name="T3" fmla="*/ 35 h 526"/>
              <a:gd name="T4" fmla="*/ 301 w 409"/>
              <a:gd name="T5" fmla="*/ 249 h 526"/>
              <a:gd name="T6" fmla="*/ 372 w 409"/>
              <a:gd name="T7" fmla="*/ 276 h 526"/>
              <a:gd name="T8" fmla="*/ 373 w 409"/>
              <a:gd name="T9" fmla="*/ 461 h 526"/>
              <a:gd name="T10" fmla="*/ 373 w 409"/>
              <a:gd name="T11" fmla="*/ 526 h 526"/>
              <a:gd name="T12" fmla="*/ 259 w 409"/>
              <a:gd name="T13" fmla="*/ 517 h 526"/>
              <a:gd name="T14" fmla="*/ 78 w 409"/>
              <a:gd name="T15" fmla="*/ 420 h 526"/>
              <a:gd name="T16" fmla="*/ 173 w 409"/>
              <a:gd name="T17" fmla="*/ 327 h 526"/>
              <a:gd name="T18" fmla="*/ 297 w 409"/>
              <a:gd name="T19" fmla="*/ 392 h 526"/>
              <a:gd name="T20" fmla="*/ 242 w 409"/>
              <a:gd name="T21" fmla="*/ 444 h 526"/>
              <a:gd name="T22" fmla="*/ 168 w 409"/>
              <a:gd name="T23" fmla="*/ 403 h 526"/>
              <a:gd name="T24" fmla="*/ 166 w 409"/>
              <a:gd name="T25" fmla="*/ 381 h 526"/>
              <a:gd name="T26" fmla="*/ 159 w 409"/>
              <a:gd name="T27" fmla="*/ 438 h 526"/>
              <a:gd name="T28" fmla="*/ 271 w 409"/>
              <a:gd name="T29" fmla="*/ 462 h 526"/>
              <a:gd name="T30" fmla="*/ 337 w 409"/>
              <a:gd name="T31" fmla="*/ 417 h 526"/>
              <a:gd name="T32" fmla="*/ 281 w 409"/>
              <a:gd name="T33" fmla="*/ 323 h 526"/>
              <a:gd name="T34" fmla="*/ 100 w 409"/>
              <a:gd name="T35" fmla="*/ 331 h 526"/>
              <a:gd name="T36" fmla="*/ 45 w 409"/>
              <a:gd name="T37" fmla="*/ 381 h 526"/>
              <a:gd name="T38" fmla="*/ 0 w 409"/>
              <a:gd name="T39" fmla="*/ 348 h 526"/>
              <a:gd name="T40" fmla="*/ 60 w 409"/>
              <a:gd name="T41" fmla="*/ 210 h 526"/>
              <a:gd name="T42" fmla="*/ 32 w 409"/>
              <a:gd name="T43" fmla="*/ 66 h 526"/>
              <a:gd name="T44" fmla="*/ 122 w 409"/>
              <a:gd name="T45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9" h="526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159110" y="-105357"/>
            <a:ext cx="1669492" cy="1203062"/>
          </a:xfrm>
          <a:custGeom>
            <a:avLst/>
            <a:gdLst>
              <a:gd name="T0" fmla="*/ 10 w 656"/>
              <a:gd name="T1" fmla="*/ 470 h 470"/>
              <a:gd name="T2" fmla="*/ 22 w 656"/>
              <a:gd name="T3" fmla="*/ 417 h 470"/>
              <a:gd name="T4" fmla="*/ 326 w 656"/>
              <a:gd name="T5" fmla="*/ 137 h 470"/>
              <a:gd name="T6" fmla="*/ 449 w 656"/>
              <a:gd name="T7" fmla="*/ 10 h 470"/>
              <a:gd name="T8" fmla="*/ 561 w 656"/>
              <a:gd name="T9" fmla="*/ 10 h 470"/>
              <a:gd name="T10" fmla="*/ 656 w 656"/>
              <a:gd name="T11" fmla="*/ 15 h 470"/>
              <a:gd name="T12" fmla="*/ 536 w 656"/>
              <a:gd name="T13" fmla="*/ 131 h 470"/>
              <a:gd name="T14" fmla="*/ 464 w 656"/>
              <a:gd name="T15" fmla="*/ 177 h 470"/>
              <a:gd name="T16" fmla="*/ 393 w 656"/>
              <a:gd name="T17" fmla="*/ 150 h 470"/>
              <a:gd name="T18" fmla="*/ 399 w 656"/>
              <a:gd name="T19" fmla="*/ 167 h 470"/>
              <a:gd name="T20" fmla="*/ 409 w 656"/>
              <a:gd name="T21" fmla="*/ 319 h 470"/>
              <a:gd name="T22" fmla="*/ 10 w 656"/>
              <a:gd name="T2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6" h="47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auto">
          <a:xfrm>
            <a:off x="5012620" y="566785"/>
            <a:ext cx="1156897" cy="650690"/>
          </a:xfrm>
          <a:custGeom>
            <a:avLst/>
            <a:gdLst>
              <a:gd name="T0" fmla="*/ 37 w 454"/>
              <a:gd name="T1" fmla="*/ 250 h 254"/>
              <a:gd name="T2" fmla="*/ 30 w 454"/>
              <a:gd name="T3" fmla="*/ 157 h 254"/>
              <a:gd name="T4" fmla="*/ 30 w 454"/>
              <a:gd name="T5" fmla="*/ 35 h 254"/>
              <a:gd name="T6" fmla="*/ 36 w 454"/>
              <a:gd name="T7" fmla="*/ 0 h 254"/>
              <a:gd name="T8" fmla="*/ 193 w 454"/>
              <a:gd name="T9" fmla="*/ 26 h 254"/>
              <a:gd name="T10" fmla="*/ 429 w 454"/>
              <a:gd name="T11" fmla="*/ 130 h 254"/>
              <a:gd name="T12" fmla="*/ 408 w 454"/>
              <a:gd name="T13" fmla="*/ 173 h 254"/>
              <a:gd name="T14" fmla="*/ 37 w 454"/>
              <a:gd name="T15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4" h="254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6365300" y="-298419"/>
            <a:ext cx="1174696" cy="781186"/>
          </a:xfrm>
          <a:custGeom>
            <a:avLst/>
            <a:gdLst>
              <a:gd name="T0" fmla="*/ 446 w 461"/>
              <a:gd name="T1" fmla="*/ 76 h 305"/>
              <a:gd name="T2" fmla="*/ 423 w 461"/>
              <a:gd name="T3" fmla="*/ 105 h 305"/>
              <a:gd name="T4" fmla="*/ 421 w 461"/>
              <a:gd name="T5" fmla="*/ 124 h 305"/>
              <a:gd name="T6" fmla="*/ 449 w 461"/>
              <a:gd name="T7" fmla="*/ 147 h 305"/>
              <a:gd name="T8" fmla="*/ 401 w 461"/>
              <a:gd name="T9" fmla="*/ 157 h 305"/>
              <a:gd name="T10" fmla="*/ 162 w 461"/>
              <a:gd name="T11" fmla="*/ 106 h 305"/>
              <a:gd name="T12" fmla="*/ 131 w 461"/>
              <a:gd name="T13" fmla="*/ 166 h 305"/>
              <a:gd name="T14" fmla="*/ 180 w 461"/>
              <a:gd name="T15" fmla="*/ 202 h 305"/>
              <a:gd name="T16" fmla="*/ 251 w 461"/>
              <a:gd name="T17" fmla="*/ 167 h 305"/>
              <a:gd name="T18" fmla="*/ 167 w 461"/>
              <a:gd name="T19" fmla="*/ 176 h 305"/>
              <a:gd name="T20" fmla="*/ 156 w 461"/>
              <a:gd name="T21" fmla="*/ 142 h 305"/>
              <a:gd name="T22" fmla="*/ 242 w 461"/>
              <a:gd name="T23" fmla="*/ 104 h 305"/>
              <a:gd name="T24" fmla="*/ 360 w 461"/>
              <a:gd name="T25" fmla="*/ 150 h 305"/>
              <a:gd name="T26" fmla="*/ 313 w 461"/>
              <a:gd name="T27" fmla="*/ 269 h 305"/>
              <a:gd name="T28" fmla="*/ 73 w 461"/>
              <a:gd name="T29" fmla="*/ 269 h 305"/>
              <a:gd name="T30" fmla="*/ 40 w 461"/>
              <a:gd name="T31" fmla="*/ 120 h 305"/>
              <a:gd name="T32" fmla="*/ 446 w 461"/>
              <a:gd name="T33" fmla="*/ 7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305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945680" y="-92843"/>
            <a:ext cx="1304625" cy="788337"/>
          </a:xfrm>
          <a:custGeom>
            <a:avLst/>
            <a:gdLst>
              <a:gd name="T0" fmla="*/ 426 w 512"/>
              <a:gd name="T1" fmla="*/ 54 h 308"/>
              <a:gd name="T2" fmla="*/ 446 w 512"/>
              <a:gd name="T3" fmla="*/ 308 h 308"/>
              <a:gd name="T4" fmla="*/ 394 w 512"/>
              <a:gd name="T5" fmla="*/ 237 h 308"/>
              <a:gd name="T6" fmla="*/ 348 w 512"/>
              <a:gd name="T7" fmla="*/ 226 h 308"/>
              <a:gd name="T8" fmla="*/ 128 w 512"/>
              <a:gd name="T9" fmla="*/ 206 h 308"/>
              <a:gd name="T10" fmla="*/ 23 w 512"/>
              <a:gd name="T11" fmla="*/ 68 h 308"/>
              <a:gd name="T12" fmla="*/ 223 w 512"/>
              <a:gd name="T13" fmla="*/ 11 h 308"/>
              <a:gd name="T14" fmla="*/ 254 w 512"/>
              <a:gd name="T15" fmla="*/ 13 h 308"/>
              <a:gd name="T16" fmla="*/ 355 w 512"/>
              <a:gd name="T17" fmla="*/ 99 h 308"/>
              <a:gd name="T18" fmla="*/ 289 w 512"/>
              <a:gd name="T19" fmla="*/ 149 h 308"/>
              <a:gd name="T20" fmla="*/ 206 w 512"/>
              <a:gd name="T21" fmla="*/ 101 h 308"/>
              <a:gd name="T22" fmla="*/ 283 w 512"/>
              <a:gd name="T23" fmla="*/ 96 h 308"/>
              <a:gd name="T24" fmla="*/ 196 w 512"/>
              <a:gd name="T25" fmla="*/ 67 h 308"/>
              <a:gd name="T26" fmla="*/ 187 w 512"/>
              <a:gd name="T27" fmla="*/ 131 h 308"/>
              <a:gd name="T28" fmla="*/ 305 w 512"/>
              <a:gd name="T29" fmla="*/ 171 h 308"/>
              <a:gd name="T30" fmla="*/ 394 w 512"/>
              <a:gd name="T31" fmla="*/ 102 h 308"/>
              <a:gd name="T32" fmla="*/ 426 w 512"/>
              <a:gd name="T33" fmla="*/ 5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308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3343127" y="695493"/>
            <a:ext cx="948656" cy="598850"/>
          </a:xfrm>
          <a:custGeom>
            <a:avLst/>
            <a:gdLst>
              <a:gd name="T0" fmla="*/ 320 w 373"/>
              <a:gd name="T1" fmla="*/ 22 h 234"/>
              <a:gd name="T2" fmla="*/ 365 w 373"/>
              <a:gd name="T3" fmla="*/ 55 h 234"/>
              <a:gd name="T4" fmla="*/ 364 w 373"/>
              <a:gd name="T5" fmla="*/ 92 h 234"/>
              <a:gd name="T6" fmla="*/ 263 w 373"/>
              <a:gd name="T7" fmla="*/ 201 h 234"/>
              <a:gd name="T8" fmla="*/ 0 w 373"/>
              <a:gd name="T9" fmla="*/ 212 h 234"/>
              <a:gd name="T10" fmla="*/ 28 w 373"/>
              <a:gd name="T11" fmla="*/ 39 h 234"/>
              <a:gd name="T12" fmla="*/ 35 w 373"/>
              <a:gd name="T13" fmla="*/ 0 h 234"/>
              <a:gd name="T14" fmla="*/ 320 w 373"/>
              <a:gd name="T15" fmla="*/ 2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234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auto">
          <a:xfrm>
            <a:off x="4697588" y="-58879"/>
            <a:ext cx="779571" cy="566673"/>
          </a:xfrm>
          <a:custGeom>
            <a:avLst/>
            <a:gdLst>
              <a:gd name="T0" fmla="*/ 286 w 306"/>
              <a:gd name="T1" fmla="*/ 148 h 222"/>
              <a:gd name="T2" fmla="*/ 193 w 306"/>
              <a:gd name="T3" fmla="*/ 222 h 222"/>
              <a:gd name="T4" fmla="*/ 9 w 306"/>
              <a:gd name="T5" fmla="*/ 58 h 222"/>
              <a:gd name="T6" fmla="*/ 70 w 306"/>
              <a:gd name="T7" fmla="*/ 8 h 222"/>
              <a:gd name="T8" fmla="*/ 132 w 306"/>
              <a:gd name="T9" fmla="*/ 8 h 222"/>
              <a:gd name="T10" fmla="*/ 256 w 306"/>
              <a:gd name="T11" fmla="*/ 11 h 222"/>
              <a:gd name="T12" fmla="*/ 264 w 306"/>
              <a:gd name="T13" fmla="*/ 83 h 222"/>
              <a:gd name="T14" fmla="*/ 286 w 306"/>
              <a:gd name="T15" fmla="*/ 14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222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8340925" y="-67816"/>
            <a:ext cx="676340" cy="477293"/>
          </a:xfrm>
          <a:custGeom>
            <a:avLst/>
            <a:gdLst>
              <a:gd name="T0" fmla="*/ 0 w 266"/>
              <a:gd name="T1" fmla="*/ 162 h 186"/>
              <a:gd name="T2" fmla="*/ 192 w 266"/>
              <a:gd name="T3" fmla="*/ 0 h 186"/>
              <a:gd name="T4" fmla="*/ 226 w 266"/>
              <a:gd name="T5" fmla="*/ 121 h 186"/>
              <a:gd name="T6" fmla="*/ 0 w 266"/>
              <a:gd name="T7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186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21"/>
          <p:cNvSpPr>
            <a:spLocks/>
          </p:cNvSpPr>
          <p:nvPr userDrawn="1"/>
        </p:nvSpPr>
        <p:spPr bwMode="auto">
          <a:xfrm>
            <a:off x="3156244" y="-321657"/>
            <a:ext cx="1311744" cy="1101168"/>
          </a:xfrm>
          <a:custGeom>
            <a:avLst/>
            <a:gdLst>
              <a:gd name="T0" fmla="*/ 515 w 515"/>
              <a:gd name="T1" fmla="*/ 71 h 430"/>
              <a:gd name="T2" fmla="*/ 461 w 515"/>
              <a:gd name="T3" fmla="*/ 156 h 430"/>
              <a:gd name="T4" fmla="*/ 470 w 515"/>
              <a:gd name="T5" fmla="*/ 163 h 430"/>
              <a:gd name="T6" fmla="*/ 453 w 515"/>
              <a:gd name="T7" fmla="*/ 281 h 430"/>
              <a:gd name="T8" fmla="*/ 260 w 515"/>
              <a:gd name="T9" fmla="*/ 209 h 430"/>
              <a:gd name="T10" fmla="*/ 170 w 515"/>
              <a:gd name="T11" fmla="*/ 300 h 430"/>
              <a:gd name="T12" fmla="*/ 276 w 515"/>
              <a:gd name="T13" fmla="*/ 356 h 430"/>
              <a:gd name="T14" fmla="*/ 339 w 515"/>
              <a:gd name="T15" fmla="*/ 293 h 430"/>
              <a:gd name="T16" fmla="*/ 300 w 515"/>
              <a:gd name="T17" fmla="*/ 281 h 430"/>
              <a:gd name="T18" fmla="*/ 291 w 515"/>
              <a:gd name="T19" fmla="*/ 295 h 430"/>
              <a:gd name="T20" fmla="*/ 279 w 515"/>
              <a:gd name="T21" fmla="*/ 338 h 430"/>
              <a:gd name="T22" fmla="*/ 215 w 515"/>
              <a:gd name="T23" fmla="*/ 327 h 430"/>
              <a:gd name="T24" fmla="*/ 190 w 515"/>
              <a:gd name="T25" fmla="*/ 276 h 430"/>
              <a:gd name="T26" fmla="*/ 276 w 515"/>
              <a:gd name="T27" fmla="*/ 228 h 430"/>
              <a:gd name="T28" fmla="*/ 386 w 515"/>
              <a:gd name="T29" fmla="*/ 255 h 430"/>
              <a:gd name="T30" fmla="*/ 398 w 515"/>
              <a:gd name="T31" fmla="*/ 373 h 430"/>
              <a:gd name="T32" fmla="*/ 195 w 515"/>
              <a:gd name="T33" fmla="*/ 412 h 430"/>
              <a:gd name="T34" fmla="*/ 64 w 515"/>
              <a:gd name="T35" fmla="*/ 167 h 430"/>
              <a:gd name="T36" fmla="*/ 515 w 515"/>
              <a:gd name="T37" fmla="*/ 7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43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1766187" y="-110719"/>
            <a:ext cx="437841" cy="185911"/>
          </a:xfrm>
          <a:custGeom>
            <a:avLst/>
            <a:gdLst>
              <a:gd name="T0" fmla="*/ 0 w 172"/>
              <a:gd name="T1" fmla="*/ 15 h 73"/>
              <a:gd name="T2" fmla="*/ 172 w 172"/>
              <a:gd name="T3" fmla="*/ 0 h 73"/>
              <a:gd name="T4" fmla="*/ 0 w 172"/>
              <a:gd name="T5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" h="73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23"/>
          <p:cNvSpPr>
            <a:spLocks/>
          </p:cNvSpPr>
          <p:nvPr userDrawn="1"/>
        </p:nvSpPr>
        <p:spPr bwMode="auto">
          <a:xfrm>
            <a:off x="-271732" y="-217976"/>
            <a:ext cx="1318864" cy="5818672"/>
          </a:xfrm>
          <a:custGeom>
            <a:avLst/>
            <a:gdLst>
              <a:gd name="T0" fmla="*/ 94 w 518"/>
              <a:gd name="T1" fmla="*/ 2273 h 2273"/>
              <a:gd name="T2" fmla="*/ 61 w 518"/>
              <a:gd name="T3" fmla="*/ 1811 h 2273"/>
              <a:gd name="T4" fmla="*/ 90 w 518"/>
              <a:gd name="T5" fmla="*/ 1580 h 2273"/>
              <a:gd name="T6" fmla="*/ 28 w 518"/>
              <a:gd name="T7" fmla="*/ 1290 h 2273"/>
              <a:gd name="T8" fmla="*/ 26 w 518"/>
              <a:gd name="T9" fmla="*/ 1114 h 2273"/>
              <a:gd name="T10" fmla="*/ 48 w 518"/>
              <a:gd name="T11" fmla="*/ 989 h 2273"/>
              <a:gd name="T12" fmla="*/ 11 w 518"/>
              <a:gd name="T13" fmla="*/ 616 h 2273"/>
              <a:gd name="T14" fmla="*/ 44 w 518"/>
              <a:gd name="T15" fmla="*/ 497 h 2273"/>
              <a:gd name="T16" fmla="*/ 44 w 518"/>
              <a:gd name="T17" fmla="*/ 308 h 2273"/>
              <a:gd name="T18" fmla="*/ 96 w 518"/>
              <a:gd name="T19" fmla="*/ 0 h 2273"/>
              <a:gd name="T20" fmla="*/ 128 w 518"/>
              <a:gd name="T21" fmla="*/ 25 h 2273"/>
              <a:gd name="T22" fmla="*/ 138 w 518"/>
              <a:gd name="T23" fmla="*/ 130 h 2273"/>
              <a:gd name="T24" fmla="*/ 203 w 518"/>
              <a:gd name="T25" fmla="*/ 106 h 2273"/>
              <a:gd name="T26" fmla="*/ 314 w 518"/>
              <a:gd name="T27" fmla="*/ 160 h 2273"/>
              <a:gd name="T28" fmla="*/ 381 w 518"/>
              <a:gd name="T29" fmla="*/ 242 h 2273"/>
              <a:gd name="T30" fmla="*/ 379 w 518"/>
              <a:gd name="T31" fmla="*/ 295 h 2273"/>
              <a:gd name="T32" fmla="*/ 441 w 518"/>
              <a:gd name="T33" fmla="*/ 326 h 2273"/>
              <a:gd name="T34" fmla="*/ 468 w 518"/>
              <a:gd name="T35" fmla="*/ 386 h 2273"/>
              <a:gd name="T36" fmla="*/ 427 w 518"/>
              <a:gd name="T37" fmla="*/ 429 h 2273"/>
              <a:gd name="T38" fmla="*/ 397 w 518"/>
              <a:gd name="T39" fmla="*/ 471 h 2273"/>
              <a:gd name="T40" fmla="*/ 447 w 518"/>
              <a:gd name="T41" fmla="*/ 662 h 2273"/>
              <a:gd name="T42" fmla="*/ 503 w 518"/>
              <a:gd name="T43" fmla="*/ 747 h 2273"/>
              <a:gd name="T44" fmla="*/ 491 w 518"/>
              <a:gd name="T45" fmla="*/ 951 h 2273"/>
              <a:gd name="T46" fmla="*/ 475 w 518"/>
              <a:gd name="T47" fmla="*/ 1094 h 2273"/>
              <a:gd name="T48" fmla="*/ 497 w 518"/>
              <a:gd name="T49" fmla="*/ 1195 h 2273"/>
              <a:gd name="T50" fmla="*/ 482 w 518"/>
              <a:gd name="T51" fmla="*/ 1351 h 2273"/>
              <a:gd name="T52" fmla="*/ 419 w 518"/>
              <a:gd name="T53" fmla="*/ 1459 h 2273"/>
              <a:gd name="T54" fmla="*/ 448 w 518"/>
              <a:gd name="T55" fmla="*/ 1520 h 2273"/>
              <a:gd name="T56" fmla="*/ 449 w 518"/>
              <a:gd name="T57" fmla="*/ 1543 h 2273"/>
              <a:gd name="T58" fmla="*/ 432 w 518"/>
              <a:gd name="T59" fmla="*/ 1675 h 2273"/>
              <a:gd name="T60" fmla="*/ 321 w 518"/>
              <a:gd name="T61" fmla="*/ 1848 h 2273"/>
              <a:gd name="T62" fmla="*/ 258 w 518"/>
              <a:gd name="T63" fmla="*/ 1835 h 2273"/>
              <a:gd name="T64" fmla="*/ 319 w 518"/>
              <a:gd name="T65" fmla="*/ 1897 h 2273"/>
              <a:gd name="T66" fmla="*/ 295 w 518"/>
              <a:gd name="T67" fmla="*/ 1965 h 2273"/>
              <a:gd name="T68" fmla="*/ 287 w 518"/>
              <a:gd name="T69" fmla="*/ 2018 h 2273"/>
              <a:gd name="T70" fmla="*/ 240 w 518"/>
              <a:gd name="T71" fmla="*/ 2086 h 2273"/>
              <a:gd name="T72" fmla="*/ 180 w 518"/>
              <a:gd name="T73" fmla="*/ 2086 h 2273"/>
              <a:gd name="T74" fmla="*/ 156 w 518"/>
              <a:gd name="T75" fmla="*/ 2117 h 2273"/>
              <a:gd name="T76" fmla="*/ 139 w 518"/>
              <a:gd name="T77" fmla="*/ 2168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" h="2273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auto">
          <a:xfrm>
            <a:off x="644887" y="404113"/>
            <a:ext cx="350629" cy="343221"/>
          </a:xfrm>
          <a:custGeom>
            <a:avLst/>
            <a:gdLst>
              <a:gd name="T0" fmla="*/ 130 w 138"/>
              <a:gd name="T1" fmla="*/ 72 h 134"/>
              <a:gd name="T2" fmla="*/ 94 w 138"/>
              <a:gd name="T3" fmla="*/ 81 h 134"/>
              <a:gd name="T4" fmla="*/ 46 w 138"/>
              <a:gd name="T5" fmla="*/ 119 h 134"/>
              <a:gd name="T6" fmla="*/ 4 w 138"/>
              <a:gd name="T7" fmla="*/ 56 h 134"/>
              <a:gd name="T8" fmla="*/ 61 w 138"/>
              <a:gd name="T9" fmla="*/ 9 h 134"/>
              <a:gd name="T10" fmla="*/ 86 w 138"/>
              <a:gd name="T11" fmla="*/ 33 h 134"/>
              <a:gd name="T12" fmla="*/ 113 w 138"/>
              <a:gd name="T13" fmla="*/ 35 h 134"/>
              <a:gd name="T14" fmla="*/ 127 w 138"/>
              <a:gd name="T15" fmla="*/ 47 h 134"/>
              <a:gd name="T16" fmla="*/ 130 w 138"/>
              <a:gd name="T1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4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auto">
          <a:xfrm>
            <a:off x="-2976" y="-441428"/>
            <a:ext cx="345289" cy="355735"/>
          </a:xfrm>
          <a:custGeom>
            <a:avLst/>
            <a:gdLst>
              <a:gd name="T0" fmla="*/ 16 w 135"/>
              <a:gd name="T1" fmla="*/ 85 h 139"/>
              <a:gd name="T2" fmla="*/ 42 w 135"/>
              <a:gd name="T3" fmla="*/ 56 h 139"/>
              <a:gd name="T4" fmla="*/ 78 w 135"/>
              <a:gd name="T5" fmla="*/ 23 h 139"/>
              <a:gd name="T6" fmla="*/ 129 w 135"/>
              <a:gd name="T7" fmla="*/ 41 h 139"/>
              <a:gd name="T8" fmla="*/ 99 w 135"/>
              <a:gd name="T9" fmla="*/ 45 h 139"/>
              <a:gd name="T10" fmla="*/ 73 w 135"/>
              <a:gd name="T11" fmla="*/ 67 h 139"/>
              <a:gd name="T12" fmla="*/ 84 w 135"/>
              <a:gd name="T13" fmla="*/ 94 h 139"/>
              <a:gd name="T14" fmla="*/ 113 w 135"/>
              <a:gd name="T15" fmla="*/ 83 h 139"/>
              <a:gd name="T16" fmla="*/ 133 w 135"/>
              <a:gd name="T17" fmla="*/ 75 h 139"/>
              <a:gd name="T18" fmla="*/ 87 w 135"/>
              <a:gd name="T19" fmla="*/ 138 h 139"/>
              <a:gd name="T20" fmla="*/ 16 w 135"/>
              <a:gd name="T21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39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auto">
          <a:xfrm>
            <a:off x="516738" y="21564"/>
            <a:ext cx="217141" cy="284231"/>
          </a:xfrm>
          <a:custGeom>
            <a:avLst/>
            <a:gdLst>
              <a:gd name="T0" fmla="*/ 2 w 85"/>
              <a:gd name="T1" fmla="*/ 31 h 111"/>
              <a:gd name="T2" fmla="*/ 22 w 85"/>
              <a:gd name="T3" fmla="*/ 31 h 111"/>
              <a:gd name="T4" fmla="*/ 85 w 85"/>
              <a:gd name="T5" fmla="*/ 10 h 111"/>
              <a:gd name="T6" fmla="*/ 42 w 85"/>
              <a:gd name="T7" fmla="*/ 103 h 111"/>
              <a:gd name="T8" fmla="*/ 17 w 85"/>
              <a:gd name="T9" fmla="*/ 68 h 111"/>
              <a:gd name="T10" fmla="*/ 0 w 85"/>
              <a:gd name="T11" fmla="*/ 32 h 111"/>
              <a:gd name="T12" fmla="*/ 2 w 85"/>
              <a:gd name="T13" fmla="*/ 3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3" name="Freeform 27"/>
          <p:cNvSpPr>
            <a:spLocks/>
          </p:cNvSpPr>
          <p:nvPr userDrawn="1"/>
        </p:nvSpPr>
        <p:spPr bwMode="auto">
          <a:xfrm>
            <a:off x="126953" y="-382436"/>
            <a:ext cx="218921" cy="273505"/>
          </a:xfrm>
          <a:custGeom>
            <a:avLst/>
            <a:gdLst>
              <a:gd name="T0" fmla="*/ 82 w 86"/>
              <a:gd name="T1" fmla="*/ 52 h 107"/>
              <a:gd name="T2" fmla="*/ 72 w 86"/>
              <a:gd name="T3" fmla="*/ 61 h 107"/>
              <a:gd name="T4" fmla="*/ 34 w 86"/>
              <a:gd name="T5" fmla="*/ 89 h 107"/>
              <a:gd name="T6" fmla="*/ 9 w 86"/>
              <a:gd name="T7" fmla="*/ 39 h 107"/>
              <a:gd name="T8" fmla="*/ 66 w 86"/>
              <a:gd name="T9" fmla="*/ 14 h 107"/>
              <a:gd name="T10" fmla="*/ 78 w 86"/>
              <a:gd name="T11" fmla="*/ 18 h 107"/>
              <a:gd name="T12" fmla="*/ 82 w 86"/>
              <a:gd name="T13" fmla="*/ 5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7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4" name="Freeform 28"/>
          <p:cNvSpPr>
            <a:spLocks/>
          </p:cNvSpPr>
          <p:nvPr userDrawn="1"/>
        </p:nvSpPr>
        <p:spPr bwMode="auto">
          <a:xfrm>
            <a:off x="25501" y="-223339"/>
            <a:ext cx="259857" cy="284231"/>
          </a:xfrm>
          <a:custGeom>
            <a:avLst/>
            <a:gdLst>
              <a:gd name="T0" fmla="*/ 5 w 102"/>
              <a:gd name="T1" fmla="*/ 0 h 111"/>
              <a:gd name="T2" fmla="*/ 76 w 102"/>
              <a:gd name="T3" fmla="*/ 53 h 111"/>
              <a:gd name="T4" fmla="*/ 86 w 102"/>
              <a:gd name="T5" fmla="*/ 108 h 111"/>
              <a:gd name="T6" fmla="*/ 66 w 102"/>
              <a:gd name="T7" fmla="*/ 80 h 111"/>
              <a:gd name="T8" fmla="*/ 32 w 102"/>
              <a:gd name="T9" fmla="*/ 99 h 111"/>
              <a:gd name="T10" fmla="*/ 14 w 102"/>
              <a:gd name="T11" fmla="*/ 73 h 111"/>
              <a:gd name="T12" fmla="*/ 11 w 102"/>
              <a:gd name="T13" fmla="*/ 27 h 111"/>
              <a:gd name="T14" fmla="*/ 5 w 102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11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auto">
          <a:xfrm>
            <a:off x="361892" y="-103569"/>
            <a:ext cx="160186" cy="207363"/>
          </a:xfrm>
          <a:custGeom>
            <a:avLst/>
            <a:gdLst>
              <a:gd name="T0" fmla="*/ 61 w 63"/>
              <a:gd name="T1" fmla="*/ 81 h 81"/>
              <a:gd name="T2" fmla="*/ 33 w 63"/>
              <a:gd name="T3" fmla="*/ 62 h 81"/>
              <a:gd name="T4" fmla="*/ 0 w 63"/>
              <a:gd name="T5" fmla="*/ 35 h 81"/>
              <a:gd name="T6" fmla="*/ 41 w 63"/>
              <a:gd name="T7" fmla="*/ 0 h 81"/>
              <a:gd name="T8" fmla="*/ 63 w 63"/>
              <a:gd name="T9" fmla="*/ 80 h 81"/>
              <a:gd name="T10" fmla="*/ 61 w 63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81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6" name="Freeform 30"/>
          <p:cNvSpPr>
            <a:spLocks/>
          </p:cNvSpPr>
          <p:nvPr userDrawn="1"/>
        </p:nvSpPr>
        <p:spPr bwMode="auto">
          <a:xfrm>
            <a:off x="-40352" y="-756047"/>
            <a:ext cx="53395" cy="650690"/>
          </a:xfrm>
          <a:custGeom>
            <a:avLst/>
            <a:gdLst>
              <a:gd name="T0" fmla="*/ 21 w 21"/>
              <a:gd name="T1" fmla="*/ 254 h 254"/>
              <a:gd name="T2" fmla="*/ 5 w 21"/>
              <a:gd name="T3" fmla="*/ 210 h 254"/>
              <a:gd name="T4" fmla="*/ 10 w 21"/>
              <a:gd name="T5" fmla="*/ 0 h 254"/>
              <a:gd name="T6" fmla="*/ 21 w 21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54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7" name="Freeform 31"/>
          <p:cNvSpPr>
            <a:spLocks/>
          </p:cNvSpPr>
          <p:nvPr userDrawn="1"/>
        </p:nvSpPr>
        <p:spPr bwMode="auto">
          <a:xfrm>
            <a:off x="383250" y="-271604"/>
            <a:ext cx="137048" cy="143009"/>
          </a:xfrm>
          <a:custGeom>
            <a:avLst/>
            <a:gdLst>
              <a:gd name="T0" fmla="*/ 33 w 54"/>
              <a:gd name="T1" fmla="*/ 0 h 56"/>
              <a:gd name="T2" fmla="*/ 53 w 54"/>
              <a:gd name="T3" fmla="*/ 24 h 56"/>
              <a:gd name="T4" fmla="*/ 23 w 54"/>
              <a:gd name="T5" fmla="*/ 55 h 56"/>
              <a:gd name="T6" fmla="*/ 2 w 54"/>
              <a:gd name="T7" fmla="*/ 33 h 56"/>
              <a:gd name="T8" fmla="*/ 33 w 5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6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8" name="Freeform 32"/>
          <p:cNvSpPr>
            <a:spLocks/>
          </p:cNvSpPr>
          <p:nvPr userDrawn="1"/>
        </p:nvSpPr>
        <p:spPr bwMode="auto">
          <a:xfrm>
            <a:off x="461563" y="191386"/>
            <a:ext cx="217141" cy="166248"/>
          </a:xfrm>
          <a:custGeom>
            <a:avLst/>
            <a:gdLst>
              <a:gd name="T0" fmla="*/ 39 w 85"/>
              <a:gd name="T1" fmla="*/ 2 h 65"/>
              <a:gd name="T2" fmla="*/ 64 w 85"/>
              <a:gd name="T3" fmla="*/ 37 h 65"/>
              <a:gd name="T4" fmla="*/ 83 w 85"/>
              <a:gd name="T5" fmla="*/ 50 h 65"/>
              <a:gd name="T6" fmla="*/ 61 w 85"/>
              <a:gd name="T7" fmla="*/ 65 h 65"/>
              <a:gd name="T8" fmla="*/ 26 w 85"/>
              <a:gd name="T9" fmla="*/ 0 h 65"/>
              <a:gd name="T10" fmla="*/ 39 w 85"/>
              <a:gd name="T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5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9" name="Freeform 33"/>
          <p:cNvSpPr>
            <a:spLocks/>
          </p:cNvSpPr>
          <p:nvPr userDrawn="1"/>
        </p:nvSpPr>
        <p:spPr bwMode="auto">
          <a:xfrm>
            <a:off x="-86628" y="5200272"/>
            <a:ext cx="217141" cy="130496"/>
          </a:xfrm>
          <a:custGeom>
            <a:avLst/>
            <a:gdLst>
              <a:gd name="T0" fmla="*/ 66 w 85"/>
              <a:gd name="T1" fmla="*/ 51 h 51"/>
              <a:gd name="T2" fmla="*/ 79 w 85"/>
              <a:gd name="T3" fmla="*/ 0 h 51"/>
              <a:gd name="T4" fmla="*/ 66 w 8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51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0" name="Freeform 34"/>
          <p:cNvSpPr>
            <a:spLocks/>
          </p:cNvSpPr>
          <p:nvPr userDrawn="1"/>
        </p:nvSpPr>
        <p:spPr bwMode="auto">
          <a:xfrm>
            <a:off x="125173" y="5193121"/>
            <a:ext cx="153066" cy="134071"/>
          </a:xfrm>
          <a:custGeom>
            <a:avLst/>
            <a:gdLst>
              <a:gd name="T0" fmla="*/ 0 w 60"/>
              <a:gd name="T1" fmla="*/ 3 h 52"/>
              <a:gd name="T2" fmla="*/ 23 w 60"/>
              <a:gd name="T3" fmla="*/ 1 h 52"/>
              <a:gd name="T4" fmla="*/ 38 w 60"/>
              <a:gd name="T5" fmla="*/ 10 h 52"/>
              <a:gd name="T6" fmla="*/ 56 w 60"/>
              <a:gd name="T7" fmla="*/ 52 h 52"/>
              <a:gd name="T8" fmla="*/ 32 w 60"/>
              <a:gd name="T9" fmla="*/ 25 h 52"/>
              <a:gd name="T10" fmla="*/ 22 w 60"/>
              <a:gd name="T11" fmla="*/ 46 h 52"/>
              <a:gd name="T12" fmla="*/ 0 w 60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2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142971" y="5064413"/>
            <a:ext cx="101452" cy="153734"/>
          </a:xfrm>
          <a:custGeom>
            <a:avLst/>
            <a:gdLst>
              <a:gd name="T0" fmla="*/ 31 w 40"/>
              <a:gd name="T1" fmla="*/ 60 h 60"/>
              <a:gd name="T2" fmla="*/ 16 w 40"/>
              <a:gd name="T3" fmla="*/ 51 h 60"/>
              <a:gd name="T4" fmla="*/ 0 w 40"/>
              <a:gd name="T5" fmla="*/ 3 h 60"/>
              <a:gd name="T6" fmla="*/ 40 w 40"/>
              <a:gd name="T7" fmla="*/ 43 h 60"/>
              <a:gd name="T8" fmla="*/ 31 w 4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888725" y="3301830"/>
            <a:ext cx="110350" cy="143009"/>
          </a:xfrm>
          <a:custGeom>
            <a:avLst/>
            <a:gdLst>
              <a:gd name="T0" fmla="*/ 43 w 43"/>
              <a:gd name="T1" fmla="*/ 0 h 56"/>
              <a:gd name="T2" fmla="*/ 2 w 43"/>
              <a:gd name="T3" fmla="*/ 56 h 56"/>
              <a:gd name="T4" fmla="*/ 43 w 43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6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-74170" y="459528"/>
            <a:ext cx="608706" cy="1623150"/>
          </a:xfrm>
          <a:custGeom>
            <a:avLst/>
            <a:gdLst>
              <a:gd name="T0" fmla="*/ 61 w 239"/>
              <a:gd name="T1" fmla="*/ 619 h 634"/>
              <a:gd name="T2" fmla="*/ 48 w 239"/>
              <a:gd name="T3" fmla="*/ 600 h 634"/>
              <a:gd name="T4" fmla="*/ 29 w 239"/>
              <a:gd name="T5" fmla="*/ 626 h 634"/>
              <a:gd name="T6" fmla="*/ 13 w 239"/>
              <a:gd name="T7" fmla="*/ 518 h 634"/>
              <a:gd name="T8" fmla="*/ 57 w 239"/>
              <a:gd name="T9" fmla="*/ 322 h 634"/>
              <a:gd name="T10" fmla="*/ 89 w 239"/>
              <a:gd name="T11" fmla="*/ 312 h 634"/>
              <a:gd name="T12" fmla="*/ 115 w 239"/>
              <a:gd name="T13" fmla="*/ 307 h 634"/>
              <a:gd name="T14" fmla="*/ 121 w 239"/>
              <a:gd name="T15" fmla="*/ 270 h 634"/>
              <a:gd name="T16" fmla="*/ 99 w 239"/>
              <a:gd name="T17" fmla="*/ 303 h 634"/>
              <a:gd name="T18" fmla="*/ 97 w 239"/>
              <a:gd name="T19" fmla="*/ 268 h 634"/>
              <a:gd name="T20" fmla="*/ 90 w 239"/>
              <a:gd name="T21" fmla="*/ 212 h 634"/>
              <a:gd name="T22" fmla="*/ 199 w 239"/>
              <a:gd name="T23" fmla="*/ 14 h 634"/>
              <a:gd name="T24" fmla="*/ 228 w 239"/>
              <a:gd name="T25" fmla="*/ 7 h 634"/>
              <a:gd name="T26" fmla="*/ 232 w 239"/>
              <a:gd name="T27" fmla="*/ 40 h 634"/>
              <a:gd name="T28" fmla="*/ 214 w 239"/>
              <a:gd name="T29" fmla="*/ 104 h 634"/>
              <a:gd name="T30" fmla="*/ 205 w 239"/>
              <a:gd name="T31" fmla="*/ 283 h 634"/>
              <a:gd name="T32" fmla="*/ 206 w 239"/>
              <a:gd name="T33" fmla="*/ 314 h 634"/>
              <a:gd name="T34" fmla="*/ 215 w 239"/>
              <a:gd name="T35" fmla="*/ 367 h 634"/>
              <a:gd name="T36" fmla="*/ 185 w 239"/>
              <a:gd name="T37" fmla="*/ 409 h 634"/>
              <a:gd name="T38" fmla="*/ 161 w 239"/>
              <a:gd name="T39" fmla="*/ 440 h 634"/>
              <a:gd name="T40" fmla="*/ 181 w 239"/>
              <a:gd name="T41" fmla="*/ 595 h 634"/>
              <a:gd name="T42" fmla="*/ 158 w 239"/>
              <a:gd name="T43" fmla="*/ 626 h 634"/>
              <a:gd name="T44" fmla="*/ 115 w 239"/>
              <a:gd name="T45" fmla="*/ 590 h 634"/>
              <a:gd name="T46" fmla="*/ 115 w 239"/>
              <a:gd name="T47" fmla="*/ 566 h 634"/>
              <a:gd name="T48" fmla="*/ 95 w 239"/>
              <a:gd name="T49" fmla="*/ 613 h 634"/>
              <a:gd name="T50" fmla="*/ 92 w 239"/>
              <a:gd name="T51" fmla="*/ 615 h 634"/>
              <a:gd name="T52" fmla="*/ 88 w 239"/>
              <a:gd name="T53" fmla="*/ 612 h 634"/>
              <a:gd name="T54" fmla="*/ 75 w 239"/>
              <a:gd name="T55" fmla="*/ 560 h 634"/>
              <a:gd name="T56" fmla="*/ 71 w 239"/>
              <a:gd name="T57" fmla="*/ 561 h 634"/>
              <a:gd name="T58" fmla="*/ 73 w 239"/>
              <a:gd name="T59" fmla="*/ 563 h 634"/>
              <a:gd name="T60" fmla="*/ 61 w 239"/>
              <a:gd name="T61" fmla="*/ 61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634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386810" y="1015475"/>
            <a:ext cx="357749" cy="1185186"/>
          </a:xfrm>
          <a:custGeom>
            <a:avLst/>
            <a:gdLst>
              <a:gd name="T0" fmla="*/ 98 w 140"/>
              <a:gd name="T1" fmla="*/ 87 h 463"/>
              <a:gd name="T2" fmla="*/ 125 w 140"/>
              <a:gd name="T3" fmla="*/ 255 h 463"/>
              <a:gd name="T4" fmla="*/ 69 w 140"/>
              <a:gd name="T5" fmla="*/ 463 h 463"/>
              <a:gd name="T6" fmla="*/ 22 w 140"/>
              <a:gd name="T7" fmla="*/ 420 h 463"/>
              <a:gd name="T8" fmla="*/ 10 w 140"/>
              <a:gd name="T9" fmla="*/ 373 h 463"/>
              <a:gd name="T10" fmla="*/ 33 w 140"/>
              <a:gd name="T11" fmla="*/ 276 h 463"/>
              <a:gd name="T12" fmla="*/ 33 w 140"/>
              <a:gd name="T13" fmla="*/ 87 h 463"/>
              <a:gd name="T14" fmla="*/ 17 w 140"/>
              <a:gd name="T15" fmla="*/ 32 h 463"/>
              <a:gd name="T16" fmla="*/ 32 w 140"/>
              <a:gd name="T17" fmla="*/ 6 h 463"/>
              <a:gd name="T18" fmla="*/ 58 w 140"/>
              <a:gd name="T19" fmla="*/ 17 h 463"/>
              <a:gd name="T20" fmla="*/ 98 w 140"/>
              <a:gd name="T21" fmla="*/ 8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463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5" name="Freeform 39"/>
          <p:cNvSpPr>
            <a:spLocks/>
          </p:cNvSpPr>
          <p:nvPr userDrawn="1"/>
        </p:nvSpPr>
        <p:spPr bwMode="auto">
          <a:xfrm>
            <a:off x="-189859" y="2279315"/>
            <a:ext cx="455640" cy="555947"/>
          </a:xfrm>
          <a:custGeom>
            <a:avLst/>
            <a:gdLst>
              <a:gd name="T0" fmla="*/ 179 w 179"/>
              <a:gd name="T1" fmla="*/ 44 h 217"/>
              <a:gd name="T2" fmla="*/ 158 w 179"/>
              <a:gd name="T3" fmla="*/ 155 h 217"/>
              <a:gd name="T4" fmla="*/ 25 w 179"/>
              <a:gd name="T5" fmla="*/ 208 h 217"/>
              <a:gd name="T6" fmla="*/ 7 w 179"/>
              <a:gd name="T7" fmla="*/ 158 h 217"/>
              <a:gd name="T8" fmla="*/ 28 w 179"/>
              <a:gd name="T9" fmla="*/ 119 h 217"/>
              <a:gd name="T10" fmla="*/ 43 w 179"/>
              <a:gd name="T11" fmla="*/ 56 h 217"/>
              <a:gd name="T12" fmla="*/ 87 w 179"/>
              <a:gd name="T13" fmla="*/ 1 h 217"/>
              <a:gd name="T14" fmla="*/ 144 w 179"/>
              <a:gd name="T15" fmla="*/ 10 h 217"/>
              <a:gd name="T16" fmla="*/ 179 w 179"/>
              <a:gd name="T17" fmla="*/ 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" h="217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6" name="Freeform 40"/>
          <p:cNvSpPr>
            <a:spLocks/>
          </p:cNvSpPr>
          <p:nvPr userDrawn="1"/>
        </p:nvSpPr>
        <p:spPr bwMode="auto">
          <a:xfrm>
            <a:off x="-221896" y="784873"/>
            <a:ext cx="398685" cy="1061841"/>
          </a:xfrm>
          <a:custGeom>
            <a:avLst/>
            <a:gdLst>
              <a:gd name="T0" fmla="*/ 131 w 156"/>
              <a:gd name="T1" fmla="*/ 132 h 415"/>
              <a:gd name="T2" fmla="*/ 52 w 156"/>
              <a:gd name="T3" fmla="*/ 415 h 415"/>
              <a:gd name="T4" fmla="*/ 15 w 156"/>
              <a:gd name="T5" fmla="*/ 207 h 415"/>
              <a:gd name="T6" fmla="*/ 69 w 156"/>
              <a:gd name="T7" fmla="*/ 60 h 415"/>
              <a:gd name="T8" fmla="*/ 134 w 156"/>
              <a:gd name="T9" fmla="*/ 0 h 415"/>
              <a:gd name="T10" fmla="*/ 137 w 156"/>
              <a:gd name="T11" fmla="*/ 59 h 415"/>
              <a:gd name="T12" fmla="*/ 131 w 156"/>
              <a:gd name="T13" fmla="*/ 13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415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7" name="Freeform 41"/>
          <p:cNvSpPr>
            <a:spLocks/>
          </p:cNvSpPr>
          <p:nvPr userDrawn="1"/>
        </p:nvSpPr>
        <p:spPr bwMode="auto">
          <a:xfrm>
            <a:off x="-74170" y="3296466"/>
            <a:ext cx="717277" cy="371823"/>
          </a:xfrm>
          <a:custGeom>
            <a:avLst/>
            <a:gdLst>
              <a:gd name="T0" fmla="*/ 178 w 281"/>
              <a:gd name="T1" fmla="*/ 10 h 145"/>
              <a:gd name="T2" fmla="*/ 251 w 281"/>
              <a:gd name="T3" fmla="*/ 6 h 145"/>
              <a:gd name="T4" fmla="*/ 275 w 281"/>
              <a:gd name="T5" fmla="*/ 34 h 145"/>
              <a:gd name="T6" fmla="*/ 125 w 281"/>
              <a:gd name="T7" fmla="*/ 113 h 145"/>
              <a:gd name="T8" fmla="*/ 87 w 281"/>
              <a:gd name="T9" fmla="*/ 101 h 145"/>
              <a:gd name="T10" fmla="*/ 71 w 281"/>
              <a:gd name="T11" fmla="*/ 90 h 145"/>
              <a:gd name="T12" fmla="*/ 0 w 281"/>
              <a:gd name="T13" fmla="*/ 56 h 145"/>
              <a:gd name="T14" fmla="*/ 161 w 281"/>
              <a:gd name="T15" fmla="*/ 9 h 145"/>
              <a:gd name="T16" fmla="*/ 178 w 281"/>
              <a:gd name="T17" fmla="*/ 1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145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-81289" y="3834537"/>
            <a:ext cx="626504" cy="554159"/>
          </a:xfrm>
          <a:custGeom>
            <a:avLst/>
            <a:gdLst>
              <a:gd name="T0" fmla="*/ 246 w 246"/>
              <a:gd name="T1" fmla="*/ 179 h 217"/>
              <a:gd name="T2" fmla="*/ 169 w 246"/>
              <a:gd name="T3" fmla="*/ 197 h 217"/>
              <a:gd name="T4" fmla="*/ 93 w 246"/>
              <a:gd name="T5" fmla="*/ 168 h 217"/>
              <a:gd name="T6" fmla="*/ 29 w 246"/>
              <a:gd name="T7" fmla="*/ 98 h 217"/>
              <a:gd name="T8" fmla="*/ 30 w 246"/>
              <a:gd name="T9" fmla="*/ 25 h 217"/>
              <a:gd name="T10" fmla="*/ 92 w 246"/>
              <a:gd name="T11" fmla="*/ 17 h 217"/>
              <a:gd name="T12" fmla="*/ 162 w 246"/>
              <a:gd name="T13" fmla="*/ 91 h 217"/>
              <a:gd name="T14" fmla="*/ 246 w 246"/>
              <a:gd name="T15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17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9" name="Freeform 43"/>
          <p:cNvSpPr>
            <a:spLocks/>
          </p:cNvSpPr>
          <p:nvPr userDrawn="1"/>
        </p:nvSpPr>
        <p:spPr bwMode="auto">
          <a:xfrm>
            <a:off x="247982" y="2409811"/>
            <a:ext cx="590908" cy="341434"/>
          </a:xfrm>
          <a:custGeom>
            <a:avLst/>
            <a:gdLst>
              <a:gd name="T0" fmla="*/ 140 w 232"/>
              <a:gd name="T1" fmla="*/ 133 h 133"/>
              <a:gd name="T2" fmla="*/ 22 w 232"/>
              <a:gd name="T3" fmla="*/ 97 h 133"/>
              <a:gd name="T4" fmla="*/ 11 w 232"/>
              <a:gd name="T5" fmla="*/ 47 h 133"/>
              <a:gd name="T6" fmla="*/ 48 w 232"/>
              <a:gd name="T7" fmla="*/ 5 h 133"/>
              <a:gd name="T8" fmla="*/ 203 w 232"/>
              <a:gd name="T9" fmla="*/ 58 h 133"/>
              <a:gd name="T10" fmla="*/ 199 w 232"/>
              <a:gd name="T11" fmla="*/ 106 h 133"/>
              <a:gd name="T12" fmla="*/ 140 w 232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3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0" name="Freeform 44"/>
          <p:cNvSpPr>
            <a:spLocks/>
          </p:cNvSpPr>
          <p:nvPr userDrawn="1"/>
        </p:nvSpPr>
        <p:spPr bwMode="auto">
          <a:xfrm>
            <a:off x="262221" y="2740520"/>
            <a:ext cx="510815" cy="580974"/>
          </a:xfrm>
          <a:custGeom>
            <a:avLst/>
            <a:gdLst>
              <a:gd name="T0" fmla="*/ 46 w 200"/>
              <a:gd name="T1" fmla="*/ 227 h 227"/>
              <a:gd name="T2" fmla="*/ 29 w 200"/>
              <a:gd name="T3" fmla="*/ 226 h 227"/>
              <a:gd name="T4" fmla="*/ 36 w 200"/>
              <a:gd name="T5" fmla="*/ 162 h 227"/>
              <a:gd name="T6" fmla="*/ 172 w 200"/>
              <a:gd name="T7" fmla="*/ 8 h 227"/>
              <a:gd name="T8" fmla="*/ 192 w 200"/>
              <a:gd name="T9" fmla="*/ 0 h 227"/>
              <a:gd name="T10" fmla="*/ 172 w 200"/>
              <a:gd name="T11" fmla="*/ 95 h 227"/>
              <a:gd name="T12" fmla="*/ 156 w 200"/>
              <a:gd name="T13" fmla="*/ 200 h 227"/>
              <a:gd name="T14" fmla="*/ 46 w 200"/>
              <a:gd name="T1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227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1" name="Freeform 45"/>
          <p:cNvSpPr>
            <a:spLocks/>
          </p:cNvSpPr>
          <p:nvPr userDrawn="1"/>
        </p:nvSpPr>
        <p:spPr bwMode="auto">
          <a:xfrm>
            <a:off x="18382" y="2088042"/>
            <a:ext cx="587348" cy="337859"/>
          </a:xfrm>
          <a:custGeom>
            <a:avLst/>
            <a:gdLst>
              <a:gd name="T0" fmla="*/ 97 w 231"/>
              <a:gd name="T1" fmla="*/ 119 h 132"/>
              <a:gd name="T2" fmla="*/ 62 w 231"/>
              <a:gd name="T3" fmla="*/ 85 h 132"/>
              <a:gd name="T4" fmla="*/ 29 w 231"/>
              <a:gd name="T5" fmla="*/ 64 h 132"/>
              <a:gd name="T6" fmla="*/ 16 w 231"/>
              <a:gd name="T7" fmla="*/ 36 h 132"/>
              <a:gd name="T8" fmla="*/ 93 w 231"/>
              <a:gd name="T9" fmla="*/ 0 h 132"/>
              <a:gd name="T10" fmla="*/ 216 w 231"/>
              <a:gd name="T11" fmla="*/ 92 h 132"/>
              <a:gd name="T12" fmla="*/ 187 w 231"/>
              <a:gd name="T13" fmla="*/ 128 h 132"/>
              <a:gd name="T14" fmla="*/ 144 w 231"/>
              <a:gd name="T15" fmla="*/ 116 h 132"/>
              <a:gd name="T16" fmla="*/ 97 w 231"/>
              <a:gd name="T17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132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2" name="Freeform 46"/>
          <p:cNvSpPr>
            <a:spLocks/>
          </p:cNvSpPr>
          <p:nvPr userDrawn="1"/>
        </p:nvSpPr>
        <p:spPr bwMode="auto">
          <a:xfrm>
            <a:off x="644887" y="1834201"/>
            <a:ext cx="306133" cy="663204"/>
          </a:xfrm>
          <a:custGeom>
            <a:avLst/>
            <a:gdLst>
              <a:gd name="T0" fmla="*/ 8 w 120"/>
              <a:gd name="T1" fmla="*/ 191 h 259"/>
              <a:gd name="T2" fmla="*/ 18 w 120"/>
              <a:gd name="T3" fmla="*/ 95 h 259"/>
              <a:gd name="T4" fmla="*/ 21 w 120"/>
              <a:gd name="T5" fmla="*/ 74 h 259"/>
              <a:gd name="T6" fmla="*/ 22 w 120"/>
              <a:gd name="T7" fmla="*/ 16 h 259"/>
              <a:gd name="T8" fmla="*/ 63 w 120"/>
              <a:gd name="T9" fmla="*/ 40 h 259"/>
              <a:gd name="T10" fmla="*/ 92 w 120"/>
              <a:gd name="T11" fmla="*/ 163 h 259"/>
              <a:gd name="T12" fmla="*/ 63 w 120"/>
              <a:gd name="T13" fmla="*/ 233 h 259"/>
              <a:gd name="T14" fmla="*/ 48 w 120"/>
              <a:gd name="T15" fmla="*/ 258 h 259"/>
              <a:gd name="T16" fmla="*/ 21 w 120"/>
              <a:gd name="T17" fmla="*/ 237 h 259"/>
              <a:gd name="T18" fmla="*/ 8 w 120"/>
              <a:gd name="T19" fmla="*/ 19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9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3" name="Freeform 47"/>
          <p:cNvSpPr>
            <a:spLocks/>
          </p:cNvSpPr>
          <p:nvPr userDrawn="1"/>
        </p:nvSpPr>
        <p:spPr bwMode="auto">
          <a:xfrm>
            <a:off x="153650" y="3718342"/>
            <a:ext cx="626504" cy="368248"/>
          </a:xfrm>
          <a:custGeom>
            <a:avLst/>
            <a:gdLst>
              <a:gd name="T0" fmla="*/ 64 w 246"/>
              <a:gd name="T1" fmla="*/ 144 h 144"/>
              <a:gd name="T2" fmla="*/ 0 w 246"/>
              <a:gd name="T3" fmla="*/ 62 h 144"/>
              <a:gd name="T4" fmla="*/ 13 w 246"/>
              <a:gd name="T5" fmla="*/ 52 h 144"/>
              <a:gd name="T6" fmla="*/ 127 w 246"/>
              <a:gd name="T7" fmla="*/ 35 h 144"/>
              <a:gd name="T8" fmla="*/ 190 w 246"/>
              <a:gd name="T9" fmla="*/ 15 h 144"/>
              <a:gd name="T10" fmla="*/ 241 w 246"/>
              <a:gd name="T11" fmla="*/ 48 h 144"/>
              <a:gd name="T12" fmla="*/ 175 w 246"/>
              <a:gd name="T13" fmla="*/ 108 h 144"/>
              <a:gd name="T14" fmla="*/ 77 w 246"/>
              <a:gd name="T15" fmla="*/ 102 h 144"/>
              <a:gd name="T16" fmla="*/ 63 w 246"/>
              <a:gd name="T17" fmla="*/ 126 h 144"/>
              <a:gd name="T18" fmla="*/ 64 w 246"/>
              <a:gd name="T1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44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4" name="Freeform 48"/>
          <p:cNvSpPr>
            <a:spLocks/>
          </p:cNvSpPr>
          <p:nvPr userDrawn="1"/>
        </p:nvSpPr>
        <p:spPr bwMode="auto">
          <a:xfrm>
            <a:off x="-99087" y="4290377"/>
            <a:ext cx="412923" cy="328920"/>
          </a:xfrm>
          <a:custGeom>
            <a:avLst/>
            <a:gdLst>
              <a:gd name="T0" fmla="*/ 78 w 162"/>
              <a:gd name="T1" fmla="*/ 129 h 129"/>
              <a:gd name="T2" fmla="*/ 1 w 162"/>
              <a:gd name="T3" fmla="*/ 34 h 129"/>
              <a:gd name="T4" fmla="*/ 43 w 162"/>
              <a:gd name="T5" fmla="*/ 0 h 129"/>
              <a:gd name="T6" fmla="*/ 160 w 162"/>
              <a:gd name="T7" fmla="*/ 56 h 129"/>
              <a:gd name="T8" fmla="*/ 78 w 16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9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5" name="Freeform 49"/>
          <p:cNvSpPr>
            <a:spLocks/>
          </p:cNvSpPr>
          <p:nvPr userDrawn="1"/>
        </p:nvSpPr>
        <p:spPr bwMode="auto">
          <a:xfrm>
            <a:off x="-150702" y="2806661"/>
            <a:ext cx="535733" cy="341434"/>
          </a:xfrm>
          <a:custGeom>
            <a:avLst/>
            <a:gdLst>
              <a:gd name="T0" fmla="*/ 200 w 210"/>
              <a:gd name="T1" fmla="*/ 63 h 133"/>
              <a:gd name="T2" fmla="*/ 137 w 210"/>
              <a:gd name="T3" fmla="*/ 79 h 133"/>
              <a:gd name="T4" fmla="*/ 189 w 210"/>
              <a:gd name="T5" fmla="*/ 120 h 133"/>
              <a:gd name="T6" fmla="*/ 74 w 210"/>
              <a:gd name="T7" fmla="*/ 130 h 133"/>
              <a:gd name="T8" fmla="*/ 60 w 210"/>
              <a:gd name="T9" fmla="*/ 121 h 133"/>
              <a:gd name="T10" fmla="*/ 2 w 210"/>
              <a:gd name="T11" fmla="*/ 65 h 133"/>
              <a:gd name="T12" fmla="*/ 82 w 210"/>
              <a:gd name="T13" fmla="*/ 0 h 133"/>
              <a:gd name="T14" fmla="*/ 173 w 210"/>
              <a:gd name="T15" fmla="*/ 26 h 133"/>
              <a:gd name="T16" fmla="*/ 200 w 210"/>
              <a:gd name="T17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33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6" name="Freeform 50"/>
          <p:cNvSpPr>
            <a:spLocks/>
          </p:cNvSpPr>
          <p:nvPr userDrawn="1"/>
        </p:nvSpPr>
        <p:spPr bwMode="auto">
          <a:xfrm>
            <a:off x="150090" y="169935"/>
            <a:ext cx="359528" cy="471929"/>
          </a:xfrm>
          <a:custGeom>
            <a:avLst/>
            <a:gdLst>
              <a:gd name="T0" fmla="*/ 0 w 141"/>
              <a:gd name="T1" fmla="*/ 82 h 184"/>
              <a:gd name="T2" fmla="*/ 18 w 141"/>
              <a:gd name="T3" fmla="*/ 57 h 184"/>
              <a:gd name="T4" fmla="*/ 127 w 141"/>
              <a:gd name="T5" fmla="*/ 57 h 184"/>
              <a:gd name="T6" fmla="*/ 117 w 141"/>
              <a:gd name="T7" fmla="*/ 106 h 184"/>
              <a:gd name="T8" fmla="*/ 36 w 141"/>
              <a:gd name="T9" fmla="*/ 169 h 184"/>
              <a:gd name="T10" fmla="*/ 9 w 141"/>
              <a:gd name="T11" fmla="*/ 162 h 184"/>
              <a:gd name="T12" fmla="*/ 1 w 141"/>
              <a:gd name="T13" fmla="*/ 81 h 184"/>
              <a:gd name="T14" fmla="*/ 0 w 141"/>
              <a:gd name="T15" fmla="*/ 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4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7" name="Freeform 51"/>
          <p:cNvSpPr>
            <a:spLocks/>
          </p:cNvSpPr>
          <p:nvPr userDrawn="1"/>
        </p:nvSpPr>
        <p:spPr bwMode="auto">
          <a:xfrm>
            <a:off x="591491" y="2690467"/>
            <a:ext cx="309693" cy="563098"/>
          </a:xfrm>
          <a:custGeom>
            <a:avLst/>
            <a:gdLst>
              <a:gd name="T0" fmla="*/ 27 w 122"/>
              <a:gd name="T1" fmla="*/ 220 h 220"/>
              <a:gd name="T2" fmla="*/ 13 w 122"/>
              <a:gd name="T3" fmla="*/ 177 h 220"/>
              <a:gd name="T4" fmla="*/ 63 w 122"/>
              <a:gd name="T5" fmla="*/ 20 h 220"/>
              <a:gd name="T6" fmla="*/ 108 w 122"/>
              <a:gd name="T7" fmla="*/ 43 h 220"/>
              <a:gd name="T8" fmla="*/ 108 w 122"/>
              <a:gd name="T9" fmla="*/ 47 h 220"/>
              <a:gd name="T10" fmla="*/ 27 w 12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2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8" name="Freeform 52"/>
          <p:cNvSpPr>
            <a:spLocks/>
          </p:cNvSpPr>
          <p:nvPr userDrawn="1"/>
        </p:nvSpPr>
        <p:spPr bwMode="auto">
          <a:xfrm>
            <a:off x="-168501" y="3053351"/>
            <a:ext cx="500136" cy="294956"/>
          </a:xfrm>
          <a:custGeom>
            <a:avLst/>
            <a:gdLst>
              <a:gd name="T0" fmla="*/ 70 w 196"/>
              <a:gd name="T1" fmla="*/ 24 h 115"/>
              <a:gd name="T2" fmla="*/ 139 w 196"/>
              <a:gd name="T3" fmla="*/ 7 h 115"/>
              <a:gd name="T4" fmla="*/ 196 w 196"/>
              <a:gd name="T5" fmla="*/ 24 h 115"/>
              <a:gd name="T6" fmla="*/ 40 w 196"/>
              <a:gd name="T7" fmla="*/ 112 h 115"/>
              <a:gd name="T8" fmla="*/ 7 w 196"/>
              <a:gd name="T9" fmla="*/ 94 h 115"/>
              <a:gd name="T10" fmla="*/ 23 w 196"/>
              <a:gd name="T11" fmla="*/ 67 h 115"/>
              <a:gd name="T12" fmla="*/ 37 w 196"/>
              <a:gd name="T13" fmla="*/ 50 h 115"/>
              <a:gd name="T14" fmla="*/ 70 w 196"/>
              <a:gd name="T15" fmla="*/ 2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15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9" name="Freeform 53"/>
          <p:cNvSpPr>
            <a:spLocks/>
          </p:cNvSpPr>
          <p:nvPr userDrawn="1"/>
        </p:nvSpPr>
        <p:spPr bwMode="auto">
          <a:xfrm>
            <a:off x="-132904" y="296856"/>
            <a:ext cx="288334" cy="486230"/>
          </a:xfrm>
          <a:custGeom>
            <a:avLst/>
            <a:gdLst>
              <a:gd name="T0" fmla="*/ 112 w 113"/>
              <a:gd name="T1" fmla="*/ 32 h 190"/>
              <a:gd name="T2" fmla="*/ 105 w 113"/>
              <a:gd name="T3" fmla="*/ 102 h 190"/>
              <a:gd name="T4" fmla="*/ 48 w 113"/>
              <a:gd name="T5" fmla="*/ 181 h 190"/>
              <a:gd name="T6" fmla="*/ 28 w 113"/>
              <a:gd name="T7" fmla="*/ 190 h 190"/>
              <a:gd name="T8" fmla="*/ 36 w 113"/>
              <a:gd name="T9" fmla="*/ 149 h 190"/>
              <a:gd name="T10" fmla="*/ 11 w 113"/>
              <a:gd name="T11" fmla="*/ 160 h 190"/>
              <a:gd name="T12" fmla="*/ 6 w 113"/>
              <a:gd name="T13" fmla="*/ 118 h 190"/>
              <a:gd name="T14" fmla="*/ 111 w 113"/>
              <a:gd name="T15" fmla="*/ 0 h 190"/>
              <a:gd name="T16" fmla="*/ 111 w 113"/>
              <a:gd name="T17" fmla="*/ 33 h 190"/>
              <a:gd name="T18" fmla="*/ 112 w 113"/>
              <a:gd name="T19" fmla="*/ 3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9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0" name="Freeform 54"/>
          <p:cNvSpPr>
            <a:spLocks/>
          </p:cNvSpPr>
          <p:nvPr userDrawn="1"/>
        </p:nvSpPr>
        <p:spPr bwMode="auto">
          <a:xfrm>
            <a:off x="342313" y="725883"/>
            <a:ext cx="315033" cy="538071"/>
          </a:xfrm>
          <a:custGeom>
            <a:avLst/>
            <a:gdLst>
              <a:gd name="T0" fmla="*/ 116 w 124"/>
              <a:gd name="T1" fmla="*/ 200 h 210"/>
              <a:gd name="T2" fmla="*/ 55 w 124"/>
              <a:gd name="T3" fmla="*/ 122 h 210"/>
              <a:gd name="T4" fmla="*/ 51 w 124"/>
              <a:gd name="T5" fmla="*/ 200 h 210"/>
              <a:gd name="T6" fmla="*/ 43 w 124"/>
              <a:gd name="T7" fmla="*/ 210 h 210"/>
              <a:gd name="T8" fmla="*/ 6 w 124"/>
              <a:gd name="T9" fmla="*/ 82 h 210"/>
              <a:gd name="T10" fmla="*/ 51 w 124"/>
              <a:gd name="T11" fmla="*/ 0 h 210"/>
              <a:gd name="T12" fmla="*/ 71 w 124"/>
              <a:gd name="T13" fmla="*/ 0 h 210"/>
              <a:gd name="T14" fmla="*/ 95 w 124"/>
              <a:gd name="T15" fmla="*/ 60 h 210"/>
              <a:gd name="T16" fmla="*/ 124 w 124"/>
              <a:gd name="T17" fmla="*/ 191 h 210"/>
              <a:gd name="T18" fmla="*/ 116 w 124"/>
              <a:gd name="T19" fmla="*/ 20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21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1" name="Freeform 55"/>
          <p:cNvSpPr>
            <a:spLocks/>
          </p:cNvSpPr>
          <p:nvPr userDrawn="1"/>
        </p:nvSpPr>
        <p:spPr bwMode="auto">
          <a:xfrm>
            <a:off x="59319" y="2704768"/>
            <a:ext cx="478778" cy="264566"/>
          </a:xfrm>
          <a:custGeom>
            <a:avLst/>
            <a:gdLst>
              <a:gd name="T0" fmla="*/ 118 w 188"/>
              <a:gd name="T1" fmla="*/ 103 h 103"/>
              <a:gd name="T2" fmla="*/ 65 w 188"/>
              <a:gd name="T3" fmla="*/ 69 h 103"/>
              <a:gd name="T4" fmla="*/ 0 w 188"/>
              <a:gd name="T5" fmla="*/ 40 h 103"/>
              <a:gd name="T6" fmla="*/ 111 w 188"/>
              <a:gd name="T7" fmla="*/ 6 h 103"/>
              <a:gd name="T8" fmla="*/ 183 w 188"/>
              <a:gd name="T9" fmla="*/ 36 h 103"/>
              <a:gd name="T10" fmla="*/ 135 w 188"/>
              <a:gd name="T11" fmla="*/ 97 h 103"/>
              <a:gd name="T12" fmla="*/ 118 w 188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103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2" name="Freeform 56"/>
          <p:cNvSpPr>
            <a:spLocks/>
          </p:cNvSpPr>
          <p:nvPr userDrawn="1"/>
        </p:nvSpPr>
        <p:spPr bwMode="auto">
          <a:xfrm>
            <a:off x="-106207" y="3464502"/>
            <a:ext cx="409364" cy="307469"/>
          </a:xfrm>
          <a:custGeom>
            <a:avLst/>
            <a:gdLst>
              <a:gd name="T0" fmla="*/ 84 w 161"/>
              <a:gd name="T1" fmla="*/ 24 h 120"/>
              <a:gd name="T2" fmla="*/ 100 w 161"/>
              <a:gd name="T3" fmla="*/ 35 h 120"/>
              <a:gd name="T4" fmla="*/ 113 w 161"/>
              <a:gd name="T5" fmla="*/ 47 h 120"/>
              <a:gd name="T6" fmla="*/ 148 w 161"/>
              <a:gd name="T7" fmla="*/ 81 h 120"/>
              <a:gd name="T8" fmla="*/ 70 w 161"/>
              <a:gd name="T9" fmla="*/ 110 h 120"/>
              <a:gd name="T10" fmla="*/ 58 w 161"/>
              <a:gd name="T11" fmla="*/ 104 h 120"/>
              <a:gd name="T12" fmla="*/ 8 w 161"/>
              <a:gd name="T13" fmla="*/ 30 h 120"/>
              <a:gd name="T14" fmla="*/ 84 w 161"/>
              <a:gd name="T15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2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3" name="Freeform 57"/>
          <p:cNvSpPr>
            <a:spLocks/>
          </p:cNvSpPr>
          <p:nvPr userDrawn="1"/>
        </p:nvSpPr>
        <p:spPr bwMode="auto">
          <a:xfrm>
            <a:off x="313836" y="4024024"/>
            <a:ext cx="354189" cy="268142"/>
          </a:xfrm>
          <a:custGeom>
            <a:avLst/>
            <a:gdLst>
              <a:gd name="T0" fmla="*/ 1 w 139"/>
              <a:gd name="T1" fmla="*/ 25 h 105"/>
              <a:gd name="T2" fmla="*/ 0 w 139"/>
              <a:gd name="T3" fmla="*/ 7 h 105"/>
              <a:gd name="T4" fmla="*/ 70 w 139"/>
              <a:gd name="T5" fmla="*/ 8 h 105"/>
              <a:gd name="T6" fmla="*/ 115 w 139"/>
              <a:gd name="T7" fmla="*/ 74 h 105"/>
              <a:gd name="T8" fmla="*/ 91 w 139"/>
              <a:gd name="T9" fmla="*/ 105 h 105"/>
              <a:gd name="T10" fmla="*/ 27 w 139"/>
              <a:gd name="T11" fmla="*/ 46 h 105"/>
              <a:gd name="T12" fmla="*/ 1 w 139"/>
              <a:gd name="T13" fmla="*/ 2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5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4" name="Freeform 58"/>
          <p:cNvSpPr>
            <a:spLocks/>
          </p:cNvSpPr>
          <p:nvPr userDrawn="1"/>
        </p:nvSpPr>
        <p:spPr bwMode="auto">
          <a:xfrm>
            <a:off x="522078" y="654378"/>
            <a:ext cx="201123" cy="593487"/>
          </a:xfrm>
          <a:custGeom>
            <a:avLst/>
            <a:gdLst>
              <a:gd name="T0" fmla="*/ 53 w 79"/>
              <a:gd name="T1" fmla="*/ 219 h 232"/>
              <a:gd name="T2" fmla="*/ 8 w 79"/>
              <a:gd name="T3" fmla="*/ 48 h 232"/>
              <a:gd name="T4" fmla="*/ 0 w 79"/>
              <a:gd name="T5" fmla="*/ 28 h 232"/>
              <a:gd name="T6" fmla="*/ 5 w 79"/>
              <a:gd name="T7" fmla="*/ 8 h 232"/>
              <a:gd name="T8" fmla="*/ 21 w 79"/>
              <a:gd name="T9" fmla="*/ 16 h 232"/>
              <a:gd name="T10" fmla="*/ 54 w 79"/>
              <a:gd name="T11" fmla="*/ 106 h 232"/>
              <a:gd name="T12" fmla="*/ 67 w 79"/>
              <a:gd name="T13" fmla="*/ 216 h 232"/>
              <a:gd name="T14" fmla="*/ 62 w 79"/>
              <a:gd name="T15" fmla="*/ 229 h 232"/>
              <a:gd name="T16" fmla="*/ 53 w 79"/>
              <a:gd name="T17" fmla="*/ 2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32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5" name="Freeform 59"/>
          <p:cNvSpPr>
            <a:spLocks/>
          </p:cNvSpPr>
          <p:nvPr userDrawn="1"/>
        </p:nvSpPr>
        <p:spPr bwMode="auto">
          <a:xfrm>
            <a:off x="744558" y="1619688"/>
            <a:ext cx="194003" cy="260991"/>
          </a:xfrm>
          <a:custGeom>
            <a:avLst/>
            <a:gdLst>
              <a:gd name="T0" fmla="*/ 24 w 76"/>
              <a:gd name="T1" fmla="*/ 3 h 102"/>
              <a:gd name="T2" fmla="*/ 76 w 76"/>
              <a:gd name="T3" fmla="*/ 51 h 102"/>
              <a:gd name="T4" fmla="*/ 35 w 76"/>
              <a:gd name="T5" fmla="*/ 99 h 102"/>
              <a:gd name="T6" fmla="*/ 3 w 76"/>
              <a:gd name="T7" fmla="*/ 35 h 102"/>
              <a:gd name="T8" fmla="*/ 24 w 76"/>
              <a:gd name="T9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02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6" name="Freeform 60"/>
          <p:cNvSpPr>
            <a:spLocks/>
          </p:cNvSpPr>
          <p:nvPr userDrawn="1"/>
        </p:nvSpPr>
        <p:spPr bwMode="auto">
          <a:xfrm>
            <a:off x="-188080" y="2972909"/>
            <a:ext cx="231379" cy="241328"/>
          </a:xfrm>
          <a:custGeom>
            <a:avLst/>
            <a:gdLst>
              <a:gd name="T0" fmla="*/ 78 w 91"/>
              <a:gd name="T1" fmla="*/ 55 h 94"/>
              <a:gd name="T2" fmla="*/ 45 w 91"/>
              <a:gd name="T3" fmla="*/ 81 h 94"/>
              <a:gd name="T4" fmla="*/ 8 w 91"/>
              <a:gd name="T5" fmla="*/ 94 h 94"/>
              <a:gd name="T6" fmla="*/ 17 w 91"/>
              <a:gd name="T7" fmla="*/ 0 h 94"/>
              <a:gd name="T8" fmla="*/ 67 w 91"/>
              <a:gd name="T9" fmla="*/ 18 h 94"/>
              <a:gd name="T10" fmla="*/ 78 w 91"/>
              <a:gd name="T1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4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7" name="Freeform 61"/>
          <p:cNvSpPr>
            <a:spLocks/>
          </p:cNvSpPr>
          <p:nvPr userDrawn="1"/>
        </p:nvSpPr>
        <p:spPr bwMode="auto">
          <a:xfrm>
            <a:off x="55759" y="4755156"/>
            <a:ext cx="169086" cy="200212"/>
          </a:xfrm>
          <a:custGeom>
            <a:avLst/>
            <a:gdLst>
              <a:gd name="T0" fmla="*/ 66 w 66"/>
              <a:gd name="T1" fmla="*/ 42 h 78"/>
              <a:gd name="T2" fmla="*/ 29 w 66"/>
              <a:gd name="T3" fmla="*/ 77 h 78"/>
              <a:gd name="T4" fmla="*/ 1 w 66"/>
              <a:gd name="T5" fmla="*/ 39 h 78"/>
              <a:gd name="T6" fmla="*/ 36 w 66"/>
              <a:gd name="T7" fmla="*/ 2 h 78"/>
              <a:gd name="T8" fmla="*/ 66 w 66"/>
              <a:gd name="T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8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8" name="Freeform 62"/>
          <p:cNvSpPr>
            <a:spLocks/>
          </p:cNvSpPr>
          <p:nvPr userDrawn="1"/>
        </p:nvSpPr>
        <p:spPr bwMode="auto">
          <a:xfrm>
            <a:off x="324515" y="1399811"/>
            <a:ext cx="149507" cy="221664"/>
          </a:xfrm>
          <a:custGeom>
            <a:avLst/>
            <a:gdLst>
              <a:gd name="T0" fmla="*/ 5 w 59"/>
              <a:gd name="T1" fmla="*/ 73 h 87"/>
              <a:gd name="T2" fmla="*/ 42 w 59"/>
              <a:gd name="T3" fmla="*/ 24 h 87"/>
              <a:gd name="T4" fmla="*/ 59 w 59"/>
              <a:gd name="T5" fmla="*/ 0 h 87"/>
              <a:gd name="T6" fmla="*/ 59 w 59"/>
              <a:gd name="T7" fmla="*/ 26 h 87"/>
              <a:gd name="T8" fmla="*/ 5 w 59"/>
              <a:gd name="T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7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9" name="Freeform 63"/>
          <p:cNvSpPr>
            <a:spLocks/>
          </p:cNvSpPr>
          <p:nvPr userDrawn="1"/>
        </p:nvSpPr>
        <p:spPr bwMode="auto">
          <a:xfrm>
            <a:off x="566574" y="3546732"/>
            <a:ext cx="177984" cy="187700"/>
          </a:xfrm>
          <a:custGeom>
            <a:avLst/>
            <a:gdLst>
              <a:gd name="T0" fmla="*/ 70 w 70"/>
              <a:gd name="T1" fmla="*/ 73 h 73"/>
              <a:gd name="T2" fmla="*/ 6 w 70"/>
              <a:gd name="T3" fmla="*/ 38 h 73"/>
              <a:gd name="T4" fmla="*/ 9 w 70"/>
              <a:gd name="T5" fmla="*/ 9 h 73"/>
              <a:gd name="T6" fmla="*/ 36 w 70"/>
              <a:gd name="T7" fmla="*/ 14 h 73"/>
              <a:gd name="T8" fmla="*/ 70 w 7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3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0" name="Freeform 64"/>
          <p:cNvSpPr>
            <a:spLocks/>
          </p:cNvSpPr>
          <p:nvPr userDrawn="1"/>
        </p:nvSpPr>
        <p:spPr bwMode="auto">
          <a:xfrm>
            <a:off x="-51031" y="4084803"/>
            <a:ext cx="206462" cy="178761"/>
          </a:xfrm>
          <a:custGeom>
            <a:avLst/>
            <a:gdLst>
              <a:gd name="T0" fmla="*/ 17 w 81"/>
              <a:gd name="T1" fmla="*/ 0 h 70"/>
              <a:gd name="T2" fmla="*/ 81 w 81"/>
              <a:gd name="T3" fmla="*/ 70 h 70"/>
              <a:gd name="T4" fmla="*/ 4 w 81"/>
              <a:gd name="T5" fmla="*/ 9 h 70"/>
              <a:gd name="T6" fmla="*/ 17 w 81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1" name="Freeform 65"/>
          <p:cNvSpPr>
            <a:spLocks/>
          </p:cNvSpPr>
          <p:nvPr userDrawn="1"/>
        </p:nvSpPr>
        <p:spPr bwMode="auto">
          <a:xfrm>
            <a:off x="409947" y="3657563"/>
            <a:ext cx="227820" cy="150159"/>
          </a:xfrm>
          <a:custGeom>
            <a:avLst/>
            <a:gdLst>
              <a:gd name="T0" fmla="*/ 89 w 89"/>
              <a:gd name="T1" fmla="*/ 39 h 59"/>
              <a:gd name="T2" fmla="*/ 26 w 89"/>
              <a:gd name="T3" fmla="*/ 59 h 59"/>
              <a:gd name="T4" fmla="*/ 0 w 89"/>
              <a:gd name="T5" fmla="*/ 24 h 59"/>
              <a:gd name="T6" fmla="*/ 89 w 89"/>
              <a:gd name="T7" fmla="*/ 3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59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2" name="Freeform 66"/>
          <p:cNvSpPr>
            <a:spLocks/>
          </p:cNvSpPr>
          <p:nvPr userDrawn="1"/>
        </p:nvSpPr>
        <p:spPr bwMode="auto">
          <a:xfrm>
            <a:off x="91356" y="936821"/>
            <a:ext cx="151287" cy="232389"/>
          </a:xfrm>
          <a:custGeom>
            <a:avLst/>
            <a:gdLst>
              <a:gd name="T0" fmla="*/ 8 w 59"/>
              <a:gd name="T1" fmla="*/ 73 h 91"/>
              <a:gd name="T2" fmla="*/ 14 w 59"/>
              <a:gd name="T3" fmla="*/ 0 h 91"/>
              <a:gd name="T4" fmla="*/ 25 w 59"/>
              <a:gd name="T5" fmla="*/ 26 h 91"/>
              <a:gd name="T6" fmla="*/ 32 w 59"/>
              <a:gd name="T7" fmla="*/ 82 h 91"/>
              <a:gd name="T8" fmla="*/ 8 w 59"/>
              <a:gd name="T9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91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3" name="Freeform 67"/>
          <p:cNvSpPr>
            <a:spLocks/>
          </p:cNvSpPr>
          <p:nvPr userDrawn="1"/>
        </p:nvSpPr>
        <p:spPr bwMode="auto">
          <a:xfrm>
            <a:off x="153650" y="1079829"/>
            <a:ext cx="85432" cy="268142"/>
          </a:xfrm>
          <a:custGeom>
            <a:avLst/>
            <a:gdLst>
              <a:gd name="T0" fmla="*/ 10 w 34"/>
              <a:gd name="T1" fmla="*/ 61 h 105"/>
              <a:gd name="T2" fmla="*/ 34 w 34"/>
              <a:gd name="T3" fmla="*/ 0 h 105"/>
              <a:gd name="T4" fmla="*/ 34 w 34"/>
              <a:gd name="T5" fmla="*/ 105 h 105"/>
              <a:gd name="T6" fmla="*/ 0 w 34"/>
              <a:gd name="T7" fmla="*/ 70 h 105"/>
              <a:gd name="T8" fmla="*/ 10 w 34"/>
              <a:gd name="T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5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4" name="Freeform 68"/>
          <p:cNvSpPr>
            <a:spLocks/>
          </p:cNvSpPr>
          <p:nvPr userDrawn="1"/>
        </p:nvSpPr>
        <p:spPr bwMode="auto">
          <a:xfrm>
            <a:off x="77117" y="1878891"/>
            <a:ext cx="96111" cy="227027"/>
          </a:xfrm>
          <a:custGeom>
            <a:avLst/>
            <a:gdLst>
              <a:gd name="T0" fmla="*/ 2 w 38"/>
              <a:gd name="T1" fmla="*/ 65 h 89"/>
              <a:gd name="T2" fmla="*/ 18 w 38"/>
              <a:gd name="T3" fmla="*/ 0 h 89"/>
              <a:gd name="T4" fmla="*/ 29 w 38"/>
              <a:gd name="T5" fmla="*/ 58 h 89"/>
              <a:gd name="T6" fmla="*/ 2 w 38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9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5" name="Freeform 69"/>
          <p:cNvSpPr>
            <a:spLocks/>
          </p:cNvSpPr>
          <p:nvPr userDrawn="1"/>
        </p:nvSpPr>
        <p:spPr bwMode="auto">
          <a:xfrm>
            <a:off x="354773" y="4601422"/>
            <a:ext cx="112131" cy="123346"/>
          </a:xfrm>
          <a:custGeom>
            <a:avLst/>
            <a:gdLst>
              <a:gd name="T0" fmla="*/ 18 w 44"/>
              <a:gd name="T1" fmla="*/ 2 h 48"/>
              <a:gd name="T2" fmla="*/ 41 w 44"/>
              <a:gd name="T3" fmla="*/ 17 h 48"/>
              <a:gd name="T4" fmla="*/ 22 w 44"/>
              <a:gd name="T5" fmla="*/ 47 h 48"/>
              <a:gd name="T6" fmla="*/ 2 w 44"/>
              <a:gd name="T7" fmla="*/ 28 h 48"/>
              <a:gd name="T8" fmla="*/ 18 w 44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8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6" name="Freeform 70"/>
          <p:cNvSpPr>
            <a:spLocks/>
          </p:cNvSpPr>
          <p:nvPr userDrawn="1"/>
        </p:nvSpPr>
        <p:spPr bwMode="auto">
          <a:xfrm>
            <a:off x="36181" y="-46365"/>
            <a:ext cx="88992" cy="198425"/>
          </a:xfrm>
          <a:custGeom>
            <a:avLst/>
            <a:gdLst>
              <a:gd name="T0" fmla="*/ 10 w 35"/>
              <a:gd name="T1" fmla="*/ 4 h 78"/>
              <a:gd name="T2" fmla="*/ 28 w 35"/>
              <a:gd name="T3" fmla="*/ 30 h 78"/>
              <a:gd name="T4" fmla="*/ 14 w 35"/>
              <a:gd name="T5" fmla="*/ 78 h 78"/>
              <a:gd name="T6" fmla="*/ 10 w 35"/>
              <a:gd name="T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8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7" name="Freeform 71"/>
          <p:cNvSpPr>
            <a:spLocks/>
          </p:cNvSpPr>
          <p:nvPr userDrawn="1"/>
        </p:nvSpPr>
        <p:spPr bwMode="auto">
          <a:xfrm>
            <a:off x="313836" y="4790908"/>
            <a:ext cx="72974" cy="100106"/>
          </a:xfrm>
          <a:custGeom>
            <a:avLst/>
            <a:gdLst>
              <a:gd name="T0" fmla="*/ 13 w 29"/>
              <a:gd name="T1" fmla="*/ 0 h 39"/>
              <a:gd name="T2" fmla="*/ 27 w 29"/>
              <a:gd name="T3" fmla="*/ 19 h 39"/>
              <a:gd name="T4" fmla="*/ 20 w 29"/>
              <a:gd name="T5" fmla="*/ 37 h 39"/>
              <a:gd name="T6" fmla="*/ 2 w 29"/>
              <a:gd name="T7" fmla="*/ 22 h 39"/>
              <a:gd name="T8" fmla="*/ 13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9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8" name="Freeform 72"/>
          <p:cNvSpPr>
            <a:spLocks/>
          </p:cNvSpPr>
          <p:nvPr userDrawn="1"/>
        </p:nvSpPr>
        <p:spPr bwMode="auto">
          <a:xfrm>
            <a:off x="8036572" y="-200100"/>
            <a:ext cx="1872394" cy="5504053"/>
          </a:xfrm>
          <a:custGeom>
            <a:avLst/>
            <a:gdLst>
              <a:gd name="T0" fmla="*/ 424 w 735"/>
              <a:gd name="T1" fmla="*/ 341 h 2150"/>
              <a:gd name="T2" fmla="*/ 183 w 735"/>
              <a:gd name="T3" fmla="*/ 154 h 2150"/>
              <a:gd name="T4" fmla="*/ 460 w 735"/>
              <a:gd name="T5" fmla="*/ 216 h 2150"/>
              <a:gd name="T6" fmla="*/ 641 w 735"/>
              <a:gd name="T7" fmla="*/ 272 h 2150"/>
              <a:gd name="T8" fmla="*/ 672 w 735"/>
              <a:gd name="T9" fmla="*/ 19 h 2150"/>
              <a:gd name="T10" fmla="*/ 691 w 735"/>
              <a:gd name="T11" fmla="*/ 319 h 2150"/>
              <a:gd name="T12" fmla="*/ 684 w 735"/>
              <a:gd name="T13" fmla="*/ 429 h 2150"/>
              <a:gd name="T14" fmla="*/ 714 w 735"/>
              <a:gd name="T15" fmla="*/ 528 h 2150"/>
              <a:gd name="T16" fmla="*/ 732 w 735"/>
              <a:gd name="T17" fmla="*/ 918 h 2150"/>
              <a:gd name="T18" fmla="*/ 690 w 735"/>
              <a:gd name="T19" fmla="*/ 1087 h 2150"/>
              <a:gd name="T20" fmla="*/ 721 w 735"/>
              <a:gd name="T21" fmla="*/ 1284 h 2150"/>
              <a:gd name="T22" fmla="*/ 694 w 735"/>
              <a:gd name="T23" fmla="*/ 1364 h 2150"/>
              <a:gd name="T24" fmla="*/ 679 w 735"/>
              <a:gd name="T25" fmla="*/ 1439 h 2150"/>
              <a:gd name="T26" fmla="*/ 707 w 735"/>
              <a:gd name="T27" fmla="*/ 1611 h 2150"/>
              <a:gd name="T28" fmla="*/ 688 w 735"/>
              <a:gd name="T29" fmla="*/ 1691 h 2150"/>
              <a:gd name="T30" fmla="*/ 693 w 735"/>
              <a:gd name="T31" fmla="*/ 1893 h 2150"/>
              <a:gd name="T32" fmla="*/ 684 w 735"/>
              <a:gd name="T33" fmla="*/ 2099 h 2150"/>
              <a:gd name="T34" fmla="*/ 645 w 735"/>
              <a:gd name="T35" fmla="*/ 2092 h 2150"/>
              <a:gd name="T36" fmla="*/ 278 w 735"/>
              <a:gd name="T37" fmla="*/ 1771 h 2150"/>
              <a:gd name="T38" fmla="*/ 525 w 735"/>
              <a:gd name="T39" fmla="*/ 1871 h 2150"/>
              <a:gd name="T40" fmla="*/ 147 w 735"/>
              <a:gd name="T41" fmla="*/ 1629 h 2150"/>
              <a:gd name="T42" fmla="*/ 91 w 735"/>
              <a:gd name="T43" fmla="*/ 1379 h 2150"/>
              <a:gd name="T44" fmla="*/ 294 w 735"/>
              <a:gd name="T45" fmla="*/ 1499 h 2150"/>
              <a:gd name="T46" fmla="*/ 289 w 735"/>
              <a:gd name="T47" fmla="*/ 1383 h 2150"/>
              <a:gd name="T48" fmla="*/ 71 w 735"/>
              <a:gd name="T49" fmla="*/ 1032 h 2150"/>
              <a:gd name="T50" fmla="*/ 94 w 735"/>
              <a:gd name="T51" fmla="*/ 1008 h 2150"/>
              <a:gd name="T52" fmla="*/ 267 w 735"/>
              <a:gd name="T53" fmla="*/ 1347 h 2150"/>
              <a:gd name="T54" fmla="*/ 398 w 735"/>
              <a:gd name="T55" fmla="*/ 1586 h 2150"/>
              <a:gd name="T56" fmla="*/ 126 w 735"/>
              <a:gd name="T57" fmla="*/ 1481 h 2150"/>
              <a:gd name="T58" fmla="*/ 366 w 735"/>
              <a:gd name="T59" fmla="*/ 1661 h 2150"/>
              <a:gd name="T60" fmla="*/ 547 w 735"/>
              <a:gd name="T61" fmla="*/ 1902 h 2150"/>
              <a:gd name="T62" fmla="*/ 645 w 735"/>
              <a:gd name="T63" fmla="*/ 2032 h 2150"/>
              <a:gd name="T64" fmla="*/ 528 w 735"/>
              <a:gd name="T65" fmla="*/ 1807 h 2150"/>
              <a:gd name="T66" fmla="*/ 473 w 735"/>
              <a:gd name="T67" fmla="*/ 1615 h 2150"/>
              <a:gd name="T68" fmla="*/ 528 w 735"/>
              <a:gd name="T69" fmla="*/ 1562 h 2150"/>
              <a:gd name="T70" fmla="*/ 343 w 735"/>
              <a:gd name="T71" fmla="*/ 1241 h 2150"/>
              <a:gd name="T72" fmla="*/ 524 w 735"/>
              <a:gd name="T73" fmla="*/ 1346 h 2150"/>
              <a:gd name="T74" fmla="*/ 615 w 735"/>
              <a:gd name="T75" fmla="*/ 1329 h 2150"/>
              <a:gd name="T76" fmla="*/ 424 w 735"/>
              <a:gd name="T77" fmla="*/ 1157 h 2150"/>
              <a:gd name="T78" fmla="*/ 140 w 735"/>
              <a:gd name="T79" fmla="*/ 1134 h 2150"/>
              <a:gd name="T80" fmla="*/ 181 w 735"/>
              <a:gd name="T81" fmla="*/ 1150 h 2150"/>
              <a:gd name="T82" fmla="*/ 449 w 735"/>
              <a:gd name="T83" fmla="*/ 1129 h 2150"/>
              <a:gd name="T84" fmla="*/ 519 w 735"/>
              <a:gd name="T85" fmla="*/ 1182 h 2150"/>
              <a:gd name="T86" fmla="*/ 616 w 735"/>
              <a:gd name="T87" fmla="*/ 1271 h 2150"/>
              <a:gd name="T88" fmla="*/ 616 w 735"/>
              <a:gd name="T89" fmla="*/ 1054 h 2150"/>
              <a:gd name="T90" fmla="*/ 506 w 735"/>
              <a:gd name="T91" fmla="*/ 593 h 2150"/>
              <a:gd name="T92" fmla="*/ 470 w 735"/>
              <a:gd name="T93" fmla="*/ 449 h 2150"/>
              <a:gd name="T94" fmla="*/ 188 w 735"/>
              <a:gd name="T95" fmla="*/ 377 h 2150"/>
              <a:gd name="T96" fmla="*/ 342 w 735"/>
              <a:gd name="T97" fmla="*/ 447 h 2150"/>
              <a:gd name="T98" fmla="*/ 534 w 735"/>
              <a:gd name="T99" fmla="*/ 487 h 2150"/>
              <a:gd name="T100" fmla="*/ 567 w 735"/>
              <a:gd name="T101" fmla="*/ 421 h 2150"/>
              <a:gd name="T102" fmla="*/ 589 w 735"/>
              <a:gd name="T103" fmla="*/ 603 h 2150"/>
              <a:gd name="T104" fmla="*/ 658 w 735"/>
              <a:gd name="T105" fmla="*/ 746 h 2150"/>
              <a:gd name="T106" fmla="*/ 630 w 735"/>
              <a:gd name="T107" fmla="*/ 402 h 2150"/>
              <a:gd name="T108" fmla="*/ 455 w 735"/>
              <a:gd name="T109" fmla="*/ 248 h 2150"/>
              <a:gd name="T110" fmla="*/ 271 w 735"/>
              <a:gd name="T111" fmla="*/ 147 h 2150"/>
              <a:gd name="T112" fmla="*/ 515 w 735"/>
              <a:gd name="T113" fmla="*/ 33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15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9" name="Freeform 73"/>
          <p:cNvSpPr>
            <a:spLocks/>
          </p:cNvSpPr>
          <p:nvPr userDrawn="1"/>
        </p:nvSpPr>
        <p:spPr bwMode="auto">
          <a:xfrm>
            <a:off x="8449495" y="985085"/>
            <a:ext cx="1064346" cy="1442602"/>
          </a:xfrm>
          <a:custGeom>
            <a:avLst/>
            <a:gdLst>
              <a:gd name="T0" fmla="*/ 42 w 418"/>
              <a:gd name="T1" fmla="*/ 247 h 564"/>
              <a:gd name="T2" fmla="*/ 103 w 418"/>
              <a:gd name="T3" fmla="*/ 219 h 564"/>
              <a:gd name="T4" fmla="*/ 279 w 418"/>
              <a:gd name="T5" fmla="*/ 200 h 564"/>
              <a:gd name="T6" fmla="*/ 296 w 418"/>
              <a:gd name="T7" fmla="*/ 209 h 564"/>
              <a:gd name="T8" fmla="*/ 294 w 418"/>
              <a:gd name="T9" fmla="*/ 174 h 564"/>
              <a:gd name="T10" fmla="*/ 156 w 418"/>
              <a:gd name="T11" fmla="*/ 115 h 564"/>
              <a:gd name="T12" fmla="*/ 9 w 418"/>
              <a:gd name="T13" fmla="*/ 60 h 564"/>
              <a:gd name="T14" fmla="*/ 2 w 418"/>
              <a:gd name="T15" fmla="*/ 5 h 564"/>
              <a:gd name="T16" fmla="*/ 26 w 418"/>
              <a:gd name="T17" fmla="*/ 14 h 564"/>
              <a:gd name="T18" fmla="*/ 45 w 418"/>
              <a:gd name="T19" fmla="*/ 70 h 564"/>
              <a:gd name="T20" fmla="*/ 137 w 418"/>
              <a:gd name="T21" fmla="*/ 98 h 564"/>
              <a:gd name="T22" fmla="*/ 206 w 418"/>
              <a:gd name="T23" fmla="*/ 51 h 564"/>
              <a:gd name="T24" fmla="*/ 304 w 418"/>
              <a:gd name="T25" fmla="*/ 105 h 564"/>
              <a:gd name="T26" fmla="*/ 342 w 418"/>
              <a:gd name="T27" fmla="*/ 324 h 564"/>
              <a:gd name="T28" fmla="*/ 347 w 418"/>
              <a:gd name="T29" fmla="*/ 420 h 564"/>
              <a:gd name="T30" fmla="*/ 325 w 418"/>
              <a:gd name="T31" fmla="*/ 420 h 564"/>
              <a:gd name="T32" fmla="*/ 309 w 418"/>
              <a:gd name="T33" fmla="*/ 372 h 564"/>
              <a:gd name="T34" fmla="*/ 200 w 418"/>
              <a:gd name="T35" fmla="*/ 336 h 564"/>
              <a:gd name="T36" fmla="*/ 161 w 418"/>
              <a:gd name="T37" fmla="*/ 382 h 564"/>
              <a:gd name="T38" fmla="*/ 114 w 418"/>
              <a:gd name="T39" fmla="*/ 417 h 564"/>
              <a:gd name="T40" fmla="*/ 198 w 418"/>
              <a:gd name="T41" fmla="*/ 374 h 564"/>
              <a:gd name="T42" fmla="*/ 314 w 418"/>
              <a:gd name="T43" fmla="*/ 411 h 564"/>
              <a:gd name="T44" fmla="*/ 355 w 418"/>
              <a:gd name="T45" fmla="*/ 443 h 564"/>
              <a:gd name="T46" fmla="*/ 418 w 418"/>
              <a:gd name="T47" fmla="*/ 556 h 564"/>
              <a:gd name="T48" fmla="*/ 394 w 418"/>
              <a:gd name="T49" fmla="*/ 555 h 564"/>
              <a:gd name="T50" fmla="*/ 278 w 418"/>
              <a:gd name="T51" fmla="*/ 432 h 564"/>
              <a:gd name="T52" fmla="*/ 190 w 418"/>
              <a:gd name="T53" fmla="*/ 426 h 564"/>
              <a:gd name="T54" fmla="*/ 129 w 418"/>
              <a:gd name="T55" fmla="*/ 456 h 564"/>
              <a:gd name="T56" fmla="*/ 24 w 418"/>
              <a:gd name="T57" fmla="*/ 354 h 564"/>
              <a:gd name="T58" fmla="*/ 38 w 418"/>
              <a:gd name="T59" fmla="*/ 339 h 564"/>
              <a:gd name="T60" fmla="*/ 172 w 418"/>
              <a:gd name="T61" fmla="*/ 307 h 564"/>
              <a:gd name="T62" fmla="*/ 283 w 418"/>
              <a:gd name="T63" fmla="*/ 273 h 564"/>
              <a:gd name="T64" fmla="*/ 123 w 418"/>
              <a:gd name="T65" fmla="*/ 236 h 564"/>
              <a:gd name="T66" fmla="*/ 55 w 418"/>
              <a:gd name="T67" fmla="*/ 276 h 564"/>
              <a:gd name="T68" fmla="*/ 28 w 418"/>
              <a:gd name="T69" fmla="*/ 267 h 564"/>
              <a:gd name="T70" fmla="*/ 42 w 418"/>
              <a:gd name="T71" fmla="*/ 247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8" h="564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0" name="Freeform 74"/>
          <p:cNvSpPr>
            <a:spLocks/>
          </p:cNvSpPr>
          <p:nvPr userDrawn="1"/>
        </p:nvSpPr>
        <p:spPr bwMode="auto">
          <a:xfrm>
            <a:off x="7762476" y="1287192"/>
            <a:ext cx="852545" cy="729345"/>
          </a:xfrm>
          <a:custGeom>
            <a:avLst/>
            <a:gdLst>
              <a:gd name="T0" fmla="*/ 302 w 335"/>
              <a:gd name="T1" fmla="*/ 147 h 285"/>
              <a:gd name="T2" fmla="*/ 329 w 335"/>
              <a:gd name="T3" fmla="*/ 151 h 285"/>
              <a:gd name="T4" fmla="*/ 310 w 335"/>
              <a:gd name="T5" fmla="*/ 224 h 285"/>
              <a:gd name="T6" fmla="*/ 299 w 335"/>
              <a:gd name="T7" fmla="*/ 233 h 285"/>
              <a:gd name="T8" fmla="*/ 240 w 335"/>
              <a:gd name="T9" fmla="*/ 276 h 285"/>
              <a:gd name="T10" fmla="*/ 217 w 335"/>
              <a:gd name="T11" fmla="*/ 222 h 285"/>
              <a:gd name="T12" fmla="*/ 179 w 335"/>
              <a:gd name="T13" fmla="*/ 133 h 285"/>
              <a:gd name="T14" fmla="*/ 47 w 335"/>
              <a:gd name="T15" fmla="*/ 116 h 285"/>
              <a:gd name="T16" fmla="*/ 34 w 335"/>
              <a:gd name="T17" fmla="*/ 121 h 285"/>
              <a:gd name="T18" fmla="*/ 14 w 335"/>
              <a:gd name="T19" fmla="*/ 106 h 285"/>
              <a:gd name="T20" fmla="*/ 205 w 335"/>
              <a:gd name="T21" fmla="*/ 61 h 285"/>
              <a:gd name="T22" fmla="*/ 302 w 335"/>
              <a:gd name="T23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285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1" name="Freeform 75"/>
          <p:cNvSpPr>
            <a:spLocks/>
          </p:cNvSpPr>
          <p:nvPr userDrawn="1"/>
        </p:nvSpPr>
        <p:spPr bwMode="auto">
          <a:xfrm>
            <a:off x="7881726" y="1442714"/>
            <a:ext cx="1381158" cy="1088655"/>
          </a:xfrm>
          <a:custGeom>
            <a:avLst/>
            <a:gdLst>
              <a:gd name="T0" fmla="*/ 0 w 542"/>
              <a:gd name="T1" fmla="*/ 55 h 425"/>
              <a:gd name="T2" fmla="*/ 142 w 542"/>
              <a:gd name="T3" fmla="*/ 68 h 425"/>
              <a:gd name="T4" fmla="*/ 196 w 542"/>
              <a:gd name="T5" fmla="*/ 211 h 425"/>
              <a:gd name="T6" fmla="*/ 239 w 542"/>
              <a:gd name="T7" fmla="*/ 306 h 425"/>
              <a:gd name="T8" fmla="*/ 331 w 542"/>
              <a:gd name="T9" fmla="*/ 360 h 425"/>
              <a:gd name="T10" fmla="*/ 405 w 542"/>
              <a:gd name="T11" fmla="*/ 315 h 425"/>
              <a:gd name="T12" fmla="*/ 494 w 542"/>
              <a:gd name="T13" fmla="*/ 308 h 425"/>
              <a:gd name="T14" fmla="*/ 525 w 542"/>
              <a:gd name="T15" fmla="*/ 392 h 425"/>
              <a:gd name="T16" fmla="*/ 508 w 542"/>
              <a:gd name="T17" fmla="*/ 371 h 425"/>
              <a:gd name="T18" fmla="*/ 391 w 542"/>
              <a:gd name="T19" fmla="*/ 356 h 425"/>
              <a:gd name="T20" fmla="*/ 215 w 542"/>
              <a:gd name="T21" fmla="*/ 323 h 425"/>
              <a:gd name="T22" fmla="*/ 162 w 542"/>
              <a:gd name="T23" fmla="*/ 175 h 425"/>
              <a:gd name="T24" fmla="*/ 149 w 542"/>
              <a:gd name="T25" fmla="*/ 125 h 425"/>
              <a:gd name="T26" fmla="*/ 0 w 542"/>
              <a:gd name="T27" fmla="*/ 5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425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2" name="Freeform 76"/>
          <p:cNvSpPr>
            <a:spLocks/>
          </p:cNvSpPr>
          <p:nvPr userDrawn="1"/>
        </p:nvSpPr>
        <p:spPr bwMode="auto">
          <a:xfrm>
            <a:off x="9099138" y="2068377"/>
            <a:ext cx="359528" cy="545222"/>
          </a:xfrm>
          <a:custGeom>
            <a:avLst/>
            <a:gdLst>
              <a:gd name="T0" fmla="*/ 47 w 141"/>
              <a:gd name="T1" fmla="*/ 148 h 213"/>
              <a:gd name="T2" fmla="*/ 10 w 141"/>
              <a:gd name="T3" fmla="*/ 70 h 213"/>
              <a:gd name="T4" fmla="*/ 30 w 141"/>
              <a:gd name="T5" fmla="*/ 0 h 213"/>
              <a:gd name="T6" fmla="*/ 141 w 141"/>
              <a:gd name="T7" fmla="*/ 125 h 213"/>
              <a:gd name="T8" fmla="*/ 85 w 141"/>
              <a:gd name="T9" fmla="*/ 213 h 213"/>
              <a:gd name="T10" fmla="*/ 67 w 141"/>
              <a:gd name="T11" fmla="*/ 188 h 213"/>
              <a:gd name="T12" fmla="*/ 47 w 141"/>
              <a:gd name="T13" fmla="*/ 14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13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3" name="Freeform 77"/>
          <p:cNvSpPr>
            <a:spLocks/>
          </p:cNvSpPr>
          <p:nvPr userDrawn="1"/>
        </p:nvSpPr>
        <p:spPr bwMode="auto">
          <a:xfrm>
            <a:off x="7678824" y="1292554"/>
            <a:ext cx="877463" cy="370036"/>
          </a:xfrm>
          <a:custGeom>
            <a:avLst/>
            <a:gdLst>
              <a:gd name="T0" fmla="*/ 335 w 345"/>
              <a:gd name="T1" fmla="*/ 145 h 145"/>
              <a:gd name="T2" fmla="*/ 219 w 345"/>
              <a:gd name="T3" fmla="*/ 54 h 145"/>
              <a:gd name="T4" fmla="*/ 49 w 345"/>
              <a:gd name="T5" fmla="*/ 112 h 145"/>
              <a:gd name="T6" fmla="*/ 67 w 345"/>
              <a:gd name="T7" fmla="*/ 119 h 145"/>
              <a:gd name="T8" fmla="*/ 0 w 345"/>
              <a:gd name="T9" fmla="*/ 139 h 145"/>
              <a:gd name="T10" fmla="*/ 85 w 345"/>
              <a:gd name="T11" fmla="*/ 39 h 145"/>
              <a:gd name="T12" fmla="*/ 241 w 345"/>
              <a:gd name="T13" fmla="*/ 50 h 145"/>
              <a:gd name="T14" fmla="*/ 345 w 345"/>
              <a:gd name="T15" fmla="*/ 127 h 145"/>
              <a:gd name="T16" fmla="*/ 335 w 34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145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4" name="Freeform 78"/>
          <p:cNvSpPr>
            <a:spLocks/>
          </p:cNvSpPr>
          <p:nvPr userDrawn="1"/>
        </p:nvSpPr>
        <p:spPr bwMode="auto">
          <a:xfrm>
            <a:off x="8259052" y="543546"/>
            <a:ext cx="290115" cy="477293"/>
          </a:xfrm>
          <a:custGeom>
            <a:avLst/>
            <a:gdLst>
              <a:gd name="T0" fmla="*/ 94 w 114"/>
              <a:gd name="T1" fmla="*/ 186 h 186"/>
              <a:gd name="T2" fmla="*/ 77 w 114"/>
              <a:gd name="T3" fmla="*/ 177 h 186"/>
              <a:gd name="T4" fmla="*/ 0 w 114"/>
              <a:gd name="T5" fmla="*/ 0 h 186"/>
              <a:gd name="T6" fmla="*/ 114 w 114"/>
              <a:gd name="T7" fmla="*/ 74 h 186"/>
              <a:gd name="T8" fmla="*/ 106 w 114"/>
              <a:gd name="T9" fmla="*/ 84 h 186"/>
              <a:gd name="T10" fmla="*/ 82 w 114"/>
              <a:gd name="T11" fmla="*/ 72 h 186"/>
              <a:gd name="T12" fmla="*/ 94 w 114"/>
              <a:gd name="T1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86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5" name="Freeform 79"/>
          <p:cNvSpPr>
            <a:spLocks/>
          </p:cNvSpPr>
          <p:nvPr userDrawn="1"/>
        </p:nvSpPr>
        <p:spPr bwMode="auto">
          <a:xfrm>
            <a:off x="9777257" y="3087316"/>
            <a:ext cx="177984" cy="130496"/>
          </a:xfrm>
          <a:custGeom>
            <a:avLst/>
            <a:gdLst>
              <a:gd name="T0" fmla="*/ 27 w 70"/>
              <a:gd name="T1" fmla="*/ 34 h 51"/>
              <a:gd name="T2" fmla="*/ 38 w 70"/>
              <a:gd name="T3" fmla="*/ 0 h 51"/>
              <a:gd name="T4" fmla="*/ 52 w 70"/>
              <a:gd name="T5" fmla="*/ 44 h 51"/>
              <a:gd name="T6" fmla="*/ 27 w 70"/>
              <a:gd name="T7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1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6" name="Freeform 80"/>
          <p:cNvSpPr>
            <a:spLocks/>
          </p:cNvSpPr>
          <p:nvPr userDrawn="1"/>
        </p:nvSpPr>
        <p:spPr bwMode="auto">
          <a:xfrm>
            <a:off x="9795056" y="4302891"/>
            <a:ext cx="129929" cy="150159"/>
          </a:xfrm>
          <a:custGeom>
            <a:avLst/>
            <a:gdLst>
              <a:gd name="T0" fmla="*/ 0 w 51"/>
              <a:gd name="T1" fmla="*/ 30 h 59"/>
              <a:gd name="T2" fmla="*/ 19 w 51"/>
              <a:gd name="T3" fmla="*/ 2 h 59"/>
              <a:gd name="T4" fmla="*/ 44 w 51"/>
              <a:gd name="T5" fmla="*/ 28 h 59"/>
              <a:gd name="T6" fmla="*/ 0 w 51"/>
              <a:gd name="T7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9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7" name="Freeform 81"/>
          <p:cNvSpPr>
            <a:spLocks/>
          </p:cNvSpPr>
          <p:nvPr userDrawn="1"/>
        </p:nvSpPr>
        <p:spPr bwMode="auto">
          <a:xfrm>
            <a:off x="9270003" y="2549245"/>
            <a:ext cx="128149" cy="275292"/>
          </a:xfrm>
          <a:custGeom>
            <a:avLst/>
            <a:gdLst>
              <a:gd name="T0" fmla="*/ 0 w 50"/>
              <a:gd name="T1" fmla="*/ 0 h 108"/>
              <a:gd name="T2" fmla="*/ 17 w 50"/>
              <a:gd name="T3" fmla="*/ 23 h 108"/>
              <a:gd name="T4" fmla="*/ 38 w 50"/>
              <a:gd name="T5" fmla="*/ 91 h 108"/>
              <a:gd name="T6" fmla="*/ 35 w 50"/>
              <a:gd name="T7" fmla="*/ 108 h 108"/>
              <a:gd name="T8" fmla="*/ 0 w 50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8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8" name="Freeform 82"/>
          <p:cNvSpPr>
            <a:spLocks/>
          </p:cNvSpPr>
          <p:nvPr userDrawn="1"/>
        </p:nvSpPr>
        <p:spPr bwMode="auto">
          <a:xfrm>
            <a:off x="9713183" y="-353834"/>
            <a:ext cx="69414" cy="202001"/>
          </a:xfrm>
          <a:custGeom>
            <a:avLst/>
            <a:gdLst>
              <a:gd name="T0" fmla="*/ 14 w 27"/>
              <a:gd name="T1" fmla="*/ 79 h 79"/>
              <a:gd name="T2" fmla="*/ 5 w 27"/>
              <a:gd name="T3" fmla="*/ 61 h 79"/>
              <a:gd name="T4" fmla="*/ 20 w 27"/>
              <a:gd name="T5" fmla="*/ 0 h 79"/>
              <a:gd name="T6" fmla="*/ 14 w 2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9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9" name="Freeform 83"/>
          <p:cNvSpPr>
            <a:spLocks/>
          </p:cNvSpPr>
          <p:nvPr userDrawn="1"/>
        </p:nvSpPr>
        <p:spPr bwMode="auto">
          <a:xfrm>
            <a:off x="9747000" y="724094"/>
            <a:ext cx="106791" cy="119770"/>
          </a:xfrm>
          <a:custGeom>
            <a:avLst/>
            <a:gdLst>
              <a:gd name="T0" fmla="*/ 0 w 42"/>
              <a:gd name="T1" fmla="*/ 41 h 47"/>
              <a:gd name="T2" fmla="*/ 35 w 42"/>
              <a:gd name="T3" fmla="*/ 1 h 47"/>
              <a:gd name="T4" fmla="*/ 0 w 42"/>
              <a:gd name="T5" fmla="*/ 4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7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0" name="Freeform 84"/>
          <p:cNvSpPr>
            <a:spLocks/>
          </p:cNvSpPr>
          <p:nvPr userDrawn="1"/>
        </p:nvSpPr>
        <p:spPr bwMode="auto">
          <a:xfrm>
            <a:off x="9718523" y="5241386"/>
            <a:ext cx="48056" cy="180549"/>
          </a:xfrm>
          <a:custGeom>
            <a:avLst/>
            <a:gdLst>
              <a:gd name="T0" fmla="*/ 2 w 19"/>
              <a:gd name="T1" fmla="*/ 19 h 70"/>
              <a:gd name="T2" fmla="*/ 19 w 19"/>
              <a:gd name="T3" fmla="*/ 0 h 70"/>
              <a:gd name="T4" fmla="*/ 19 w 19"/>
              <a:gd name="T5" fmla="*/ 70 h 70"/>
              <a:gd name="T6" fmla="*/ 2 w 19"/>
              <a:gd name="T7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1" name="Freeform 85"/>
          <p:cNvSpPr>
            <a:spLocks/>
          </p:cNvSpPr>
          <p:nvPr userDrawn="1"/>
        </p:nvSpPr>
        <p:spPr bwMode="auto">
          <a:xfrm>
            <a:off x="8241254" y="2300767"/>
            <a:ext cx="1023410" cy="1092230"/>
          </a:xfrm>
          <a:custGeom>
            <a:avLst/>
            <a:gdLst>
              <a:gd name="T0" fmla="*/ 330 w 402"/>
              <a:gd name="T1" fmla="*/ 427 h 427"/>
              <a:gd name="T2" fmla="*/ 182 w 402"/>
              <a:gd name="T3" fmla="*/ 384 h 427"/>
              <a:gd name="T4" fmla="*/ 60 w 402"/>
              <a:gd name="T5" fmla="*/ 318 h 427"/>
              <a:gd name="T6" fmla="*/ 20 w 402"/>
              <a:gd name="T7" fmla="*/ 94 h 427"/>
              <a:gd name="T8" fmla="*/ 4 w 402"/>
              <a:gd name="T9" fmla="*/ 22 h 427"/>
              <a:gd name="T10" fmla="*/ 20 w 402"/>
              <a:gd name="T11" fmla="*/ 15 h 427"/>
              <a:gd name="T12" fmla="*/ 20 w 402"/>
              <a:gd name="T13" fmla="*/ 15 h 427"/>
              <a:gd name="T14" fmla="*/ 89 w 402"/>
              <a:gd name="T15" fmla="*/ 180 h 427"/>
              <a:gd name="T16" fmla="*/ 216 w 402"/>
              <a:gd name="T17" fmla="*/ 184 h 427"/>
              <a:gd name="T18" fmla="*/ 243 w 402"/>
              <a:gd name="T19" fmla="*/ 153 h 427"/>
              <a:gd name="T20" fmla="*/ 344 w 402"/>
              <a:gd name="T21" fmla="*/ 159 h 427"/>
              <a:gd name="T22" fmla="*/ 402 w 402"/>
              <a:gd name="T23" fmla="*/ 252 h 427"/>
              <a:gd name="T24" fmla="*/ 374 w 402"/>
              <a:gd name="T25" fmla="*/ 298 h 427"/>
              <a:gd name="T26" fmla="*/ 255 w 402"/>
              <a:gd name="T27" fmla="*/ 267 h 427"/>
              <a:gd name="T28" fmla="*/ 368 w 402"/>
              <a:gd name="T29" fmla="*/ 371 h 427"/>
              <a:gd name="T30" fmla="*/ 330 w 402"/>
              <a:gd name="T31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2" h="427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2" name="Freeform 86"/>
          <p:cNvSpPr>
            <a:spLocks/>
          </p:cNvSpPr>
          <p:nvPr userDrawn="1"/>
        </p:nvSpPr>
        <p:spPr bwMode="auto">
          <a:xfrm>
            <a:off x="9268222" y="1306855"/>
            <a:ext cx="503696" cy="1203062"/>
          </a:xfrm>
          <a:custGeom>
            <a:avLst/>
            <a:gdLst>
              <a:gd name="T0" fmla="*/ 95 w 198"/>
              <a:gd name="T1" fmla="*/ 439 h 470"/>
              <a:gd name="T2" fmla="*/ 29 w 198"/>
              <a:gd name="T3" fmla="*/ 320 h 470"/>
              <a:gd name="T4" fmla="*/ 25 w 198"/>
              <a:gd name="T5" fmla="*/ 307 h 470"/>
              <a:gd name="T6" fmla="*/ 17 w 198"/>
              <a:gd name="T7" fmla="*/ 155 h 470"/>
              <a:gd name="T8" fmla="*/ 25 w 198"/>
              <a:gd name="T9" fmla="*/ 89 h 470"/>
              <a:gd name="T10" fmla="*/ 22 w 198"/>
              <a:gd name="T11" fmla="*/ 78 h 470"/>
              <a:gd name="T12" fmla="*/ 29 w 198"/>
              <a:gd name="T13" fmla="*/ 0 h 470"/>
              <a:gd name="T14" fmla="*/ 190 w 198"/>
              <a:gd name="T15" fmla="*/ 302 h 470"/>
              <a:gd name="T16" fmla="*/ 197 w 198"/>
              <a:gd name="T17" fmla="*/ 400 h 470"/>
              <a:gd name="T18" fmla="*/ 126 w 198"/>
              <a:gd name="T19" fmla="*/ 469 h 470"/>
              <a:gd name="T20" fmla="*/ 95 w 198"/>
              <a:gd name="T21" fmla="*/ 43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7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3" name="Freeform 87"/>
          <p:cNvSpPr>
            <a:spLocks/>
          </p:cNvSpPr>
          <p:nvPr userDrawn="1"/>
        </p:nvSpPr>
        <p:spPr bwMode="auto">
          <a:xfrm>
            <a:off x="8956750" y="3249988"/>
            <a:ext cx="537512" cy="1287079"/>
          </a:xfrm>
          <a:custGeom>
            <a:avLst/>
            <a:gdLst>
              <a:gd name="T0" fmla="*/ 49 w 211"/>
              <a:gd name="T1" fmla="*/ 56 h 503"/>
              <a:gd name="T2" fmla="*/ 87 w 211"/>
              <a:gd name="T3" fmla="*/ 0 h 503"/>
              <a:gd name="T4" fmla="*/ 198 w 211"/>
              <a:gd name="T5" fmla="*/ 245 h 503"/>
              <a:gd name="T6" fmla="*/ 193 w 211"/>
              <a:gd name="T7" fmla="*/ 301 h 503"/>
              <a:gd name="T8" fmla="*/ 142 w 211"/>
              <a:gd name="T9" fmla="*/ 298 h 503"/>
              <a:gd name="T10" fmla="*/ 75 w 211"/>
              <a:gd name="T11" fmla="*/ 274 h 503"/>
              <a:gd name="T12" fmla="*/ 107 w 211"/>
              <a:gd name="T13" fmla="*/ 335 h 503"/>
              <a:gd name="T14" fmla="*/ 171 w 211"/>
              <a:gd name="T15" fmla="*/ 449 h 503"/>
              <a:gd name="T16" fmla="*/ 132 w 211"/>
              <a:gd name="T17" fmla="*/ 488 h 503"/>
              <a:gd name="T18" fmla="*/ 49 w 211"/>
              <a:gd name="T19" fmla="*/ 405 h 503"/>
              <a:gd name="T20" fmla="*/ 0 w 211"/>
              <a:gd name="T21" fmla="*/ 320 h 503"/>
              <a:gd name="T22" fmla="*/ 28 w 211"/>
              <a:gd name="T23" fmla="*/ 234 h 503"/>
              <a:gd name="T24" fmla="*/ 49 w 211"/>
              <a:gd name="T25" fmla="*/ 5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503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4" name="Freeform 88"/>
          <p:cNvSpPr>
            <a:spLocks/>
          </p:cNvSpPr>
          <p:nvPr userDrawn="1"/>
        </p:nvSpPr>
        <p:spPr bwMode="auto">
          <a:xfrm>
            <a:off x="9312719" y="2388360"/>
            <a:ext cx="487677" cy="772248"/>
          </a:xfrm>
          <a:custGeom>
            <a:avLst/>
            <a:gdLst>
              <a:gd name="T0" fmla="*/ 77 w 191"/>
              <a:gd name="T1" fmla="*/ 17 h 302"/>
              <a:gd name="T2" fmla="*/ 108 w 191"/>
              <a:gd name="T3" fmla="*/ 47 h 302"/>
              <a:gd name="T4" fmla="*/ 181 w 191"/>
              <a:gd name="T5" fmla="*/ 239 h 302"/>
              <a:gd name="T6" fmla="*/ 105 w 191"/>
              <a:gd name="T7" fmla="*/ 270 h 302"/>
              <a:gd name="T8" fmla="*/ 21 w 191"/>
              <a:gd name="T9" fmla="*/ 155 h 302"/>
              <a:gd name="T10" fmla="*/ 0 w 191"/>
              <a:gd name="T11" fmla="*/ 86 h 302"/>
              <a:gd name="T12" fmla="*/ 57 w 191"/>
              <a:gd name="T13" fmla="*/ 0 h 302"/>
              <a:gd name="T14" fmla="*/ 77 w 191"/>
              <a:gd name="T15" fmla="*/ 1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02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5" name="Freeform 89"/>
          <p:cNvSpPr>
            <a:spLocks/>
          </p:cNvSpPr>
          <p:nvPr userDrawn="1"/>
        </p:nvSpPr>
        <p:spPr bwMode="auto">
          <a:xfrm>
            <a:off x="8743169" y="800962"/>
            <a:ext cx="820508" cy="1306744"/>
          </a:xfrm>
          <a:custGeom>
            <a:avLst/>
            <a:gdLst>
              <a:gd name="T0" fmla="*/ 235 w 322"/>
              <a:gd name="T1" fmla="*/ 198 h 511"/>
              <a:gd name="T2" fmla="*/ 244 w 322"/>
              <a:gd name="T3" fmla="*/ 275 h 511"/>
              <a:gd name="T4" fmla="*/ 231 w 322"/>
              <a:gd name="T5" fmla="*/ 331 h 511"/>
              <a:gd name="T6" fmla="*/ 235 w 322"/>
              <a:gd name="T7" fmla="*/ 508 h 511"/>
              <a:gd name="T8" fmla="*/ 225 w 322"/>
              <a:gd name="T9" fmla="*/ 499 h 511"/>
              <a:gd name="T10" fmla="*/ 179 w 322"/>
              <a:gd name="T11" fmla="*/ 189 h 511"/>
              <a:gd name="T12" fmla="*/ 85 w 322"/>
              <a:gd name="T13" fmla="*/ 134 h 511"/>
              <a:gd name="T14" fmla="*/ 50 w 322"/>
              <a:gd name="T15" fmla="*/ 109 h 511"/>
              <a:gd name="T16" fmla="*/ 0 w 322"/>
              <a:gd name="T17" fmla="*/ 87 h 511"/>
              <a:gd name="T18" fmla="*/ 99 w 322"/>
              <a:gd name="T19" fmla="*/ 44 h 511"/>
              <a:gd name="T20" fmla="*/ 193 w 322"/>
              <a:gd name="T21" fmla="*/ 39 h 511"/>
              <a:gd name="T22" fmla="*/ 245 w 322"/>
              <a:gd name="T23" fmla="*/ 110 h 511"/>
              <a:gd name="T24" fmla="*/ 289 w 322"/>
              <a:gd name="T25" fmla="*/ 142 h 511"/>
              <a:gd name="T26" fmla="*/ 317 w 322"/>
              <a:gd name="T27" fmla="*/ 167 h 511"/>
              <a:gd name="T28" fmla="*/ 280 w 322"/>
              <a:gd name="T29" fmla="*/ 187 h 511"/>
              <a:gd name="T30" fmla="*/ 249 w 322"/>
              <a:gd name="T31" fmla="*/ 179 h 511"/>
              <a:gd name="T32" fmla="*/ 235 w 322"/>
              <a:gd name="T33" fmla="*/ 19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511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6" name="Freeform 90"/>
          <p:cNvSpPr>
            <a:spLocks/>
          </p:cNvSpPr>
          <p:nvPr userDrawn="1"/>
        </p:nvSpPr>
        <p:spPr bwMode="auto">
          <a:xfrm>
            <a:off x="8314227" y="3514555"/>
            <a:ext cx="717277" cy="554159"/>
          </a:xfrm>
          <a:custGeom>
            <a:avLst/>
            <a:gdLst>
              <a:gd name="T0" fmla="*/ 280 w 281"/>
              <a:gd name="T1" fmla="*/ 131 h 217"/>
              <a:gd name="T2" fmla="*/ 252 w 281"/>
              <a:gd name="T3" fmla="*/ 217 h 217"/>
              <a:gd name="T4" fmla="*/ 137 w 281"/>
              <a:gd name="T5" fmla="*/ 193 h 217"/>
              <a:gd name="T6" fmla="*/ 49 w 281"/>
              <a:gd name="T7" fmla="*/ 154 h 217"/>
              <a:gd name="T8" fmla="*/ 0 w 281"/>
              <a:gd name="T9" fmla="*/ 0 h 217"/>
              <a:gd name="T10" fmla="*/ 59 w 281"/>
              <a:gd name="T11" fmla="*/ 72 h 217"/>
              <a:gd name="T12" fmla="*/ 116 w 281"/>
              <a:gd name="T13" fmla="*/ 79 h 217"/>
              <a:gd name="T14" fmla="*/ 202 w 281"/>
              <a:gd name="T15" fmla="*/ 93 h 217"/>
              <a:gd name="T16" fmla="*/ 280 w 281"/>
              <a:gd name="T17" fmla="*/ 13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17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7" name="Freeform 91"/>
          <p:cNvSpPr>
            <a:spLocks/>
          </p:cNvSpPr>
          <p:nvPr userDrawn="1"/>
        </p:nvSpPr>
        <p:spPr bwMode="auto">
          <a:xfrm>
            <a:off x="9433748" y="827776"/>
            <a:ext cx="343510" cy="956372"/>
          </a:xfrm>
          <a:custGeom>
            <a:avLst/>
            <a:gdLst>
              <a:gd name="T0" fmla="*/ 93 w 135"/>
              <a:gd name="T1" fmla="*/ 0 h 373"/>
              <a:gd name="T2" fmla="*/ 128 w 135"/>
              <a:gd name="T3" fmla="*/ 240 h 373"/>
              <a:gd name="T4" fmla="*/ 132 w 135"/>
              <a:gd name="T5" fmla="*/ 338 h 373"/>
              <a:gd name="T6" fmla="*/ 121 w 135"/>
              <a:gd name="T7" fmla="*/ 367 h 373"/>
              <a:gd name="T8" fmla="*/ 89 w 135"/>
              <a:gd name="T9" fmla="*/ 353 h 373"/>
              <a:gd name="T10" fmla="*/ 0 w 135"/>
              <a:gd name="T11" fmla="*/ 200 h 373"/>
              <a:gd name="T12" fmla="*/ 60 w 135"/>
              <a:gd name="T13" fmla="*/ 97 h 373"/>
              <a:gd name="T14" fmla="*/ 49 w 135"/>
              <a:gd name="T15" fmla="*/ 56 h 373"/>
              <a:gd name="T16" fmla="*/ 93 w 135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373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" name="Freeform 92"/>
          <p:cNvSpPr>
            <a:spLocks/>
          </p:cNvSpPr>
          <p:nvPr userDrawn="1"/>
        </p:nvSpPr>
        <p:spPr bwMode="auto">
          <a:xfrm>
            <a:off x="8431697" y="695493"/>
            <a:ext cx="553531" cy="657841"/>
          </a:xfrm>
          <a:custGeom>
            <a:avLst/>
            <a:gdLst>
              <a:gd name="T0" fmla="*/ 122 w 217"/>
              <a:gd name="T1" fmla="*/ 128 h 257"/>
              <a:gd name="T2" fmla="*/ 174 w 217"/>
              <a:gd name="T3" fmla="*/ 138 h 257"/>
              <a:gd name="T4" fmla="*/ 207 w 217"/>
              <a:gd name="T5" fmla="*/ 175 h 257"/>
              <a:gd name="T6" fmla="*/ 157 w 217"/>
              <a:gd name="T7" fmla="*/ 216 h 257"/>
              <a:gd name="T8" fmla="*/ 39 w 217"/>
              <a:gd name="T9" fmla="*/ 182 h 257"/>
              <a:gd name="T10" fmla="*/ 26 w 217"/>
              <a:gd name="T11" fmla="*/ 127 h 257"/>
              <a:gd name="T12" fmla="*/ 0 w 217"/>
              <a:gd name="T13" fmla="*/ 2 h 257"/>
              <a:gd name="T14" fmla="*/ 38 w 217"/>
              <a:gd name="T15" fmla="*/ 25 h 257"/>
              <a:gd name="T16" fmla="*/ 122 w 217"/>
              <a:gd name="T17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57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" name="Freeform 93"/>
          <p:cNvSpPr>
            <a:spLocks/>
          </p:cNvSpPr>
          <p:nvPr userDrawn="1"/>
        </p:nvSpPr>
        <p:spPr bwMode="auto">
          <a:xfrm>
            <a:off x="9415950" y="3766608"/>
            <a:ext cx="327491" cy="745434"/>
          </a:xfrm>
          <a:custGeom>
            <a:avLst/>
            <a:gdLst>
              <a:gd name="T0" fmla="*/ 112 w 129"/>
              <a:gd name="T1" fmla="*/ 5 h 291"/>
              <a:gd name="T2" fmla="*/ 110 w 129"/>
              <a:gd name="T3" fmla="*/ 260 h 291"/>
              <a:gd name="T4" fmla="*/ 56 w 129"/>
              <a:gd name="T5" fmla="*/ 280 h 291"/>
              <a:gd name="T6" fmla="*/ 0 w 129"/>
              <a:gd name="T7" fmla="*/ 220 h 291"/>
              <a:gd name="T8" fmla="*/ 52 w 129"/>
              <a:gd name="T9" fmla="*/ 97 h 291"/>
              <a:gd name="T10" fmla="*/ 76 w 129"/>
              <a:gd name="T11" fmla="*/ 33 h 291"/>
              <a:gd name="T12" fmla="*/ 112 w 129"/>
              <a:gd name="T13" fmla="*/ 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91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0" name="Freeform 94"/>
          <p:cNvSpPr>
            <a:spLocks/>
          </p:cNvSpPr>
          <p:nvPr userDrawn="1"/>
        </p:nvSpPr>
        <p:spPr bwMode="auto">
          <a:xfrm>
            <a:off x="9293140" y="4399422"/>
            <a:ext cx="409364" cy="661416"/>
          </a:xfrm>
          <a:custGeom>
            <a:avLst/>
            <a:gdLst>
              <a:gd name="T0" fmla="*/ 0 w 161"/>
              <a:gd name="T1" fmla="*/ 39 h 258"/>
              <a:gd name="T2" fmla="*/ 39 w 161"/>
              <a:gd name="T3" fmla="*/ 0 h 258"/>
              <a:gd name="T4" fmla="*/ 144 w 161"/>
              <a:gd name="T5" fmla="*/ 59 h 258"/>
              <a:gd name="T6" fmla="*/ 159 w 161"/>
              <a:gd name="T7" fmla="*/ 87 h 258"/>
              <a:gd name="T8" fmla="*/ 159 w 161"/>
              <a:gd name="T9" fmla="*/ 258 h 258"/>
              <a:gd name="T10" fmla="*/ 47 w 161"/>
              <a:gd name="T11" fmla="*/ 208 h 258"/>
              <a:gd name="T12" fmla="*/ 45 w 161"/>
              <a:gd name="T13" fmla="*/ 104 h 258"/>
              <a:gd name="T14" fmla="*/ 0 w 161"/>
              <a:gd name="T15" fmla="*/ 3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258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1" name="Freeform 95"/>
          <p:cNvSpPr>
            <a:spLocks/>
          </p:cNvSpPr>
          <p:nvPr userDrawn="1"/>
        </p:nvSpPr>
        <p:spPr bwMode="auto">
          <a:xfrm>
            <a:off x="9193469" y="2946095"/>
            <a:ext cx="542852" cy="498744"/>
          </a:xfrm>
          <a:custGeom>
            <a:avLst/>
            <a:gdLst>
              <a:gd name="T0" fmla="*/ 0 w 213"/>
              <a:gd name="T1" fmla="*/ 46 h 195"/>
              <a:gd name="T2" fmla="*/ 28 w 213"/>
              <a:gd name="T3" fmla="*/ 0 h 195"/>
              <a:gd name="T4" fmla="*/ 179 w 213"/>
              <a:gd name="T5" fmla="*/ 94 h 195"/>
              <a:gd name="T6" fmla="*/ 195 w 213"/>
              <a:gd name="T7" fmla="*/ 169 h 195"/>
              <a:gd name="T8" fmla="*/ 155 w 213"/>
              <a:gd name="T9" fmla="*/ 185 h 195"/>
              <a:gd name="T10" fmla="*/ 59 w 213"/>
              <a:gd name="T11" fmla="*/ 124 h 195"/>
              <a:gd name="T12" fmla="*/ 0 w 213"/>
              <a:gd name="T13" fmla="*/ 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95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2" name="Freeform 96"/>
          <p:cNvSpPr>
            <a:spLocks/>
          </p:cNvSpPr>
          <p:nvPr userDrawn="1"/>
        </p:nvSpPr>
        <p:spPr bwMode="auto">
          <a:xfrm>
            <a:off x="9341196" y="470254"/>
            <a:ext cx="364868" cy="502319"/>
          </a:xfrm>
          <a:custGeom>
            <a:avLst/>
            <a:gdLst>
              <a:gd name="T0" fmla="*/ 129 w 143"/>
              <a:gd name="T1" fmla="*/ 140 h 196"/>
              <a:gd name="T2" fmla="*/ 85 w 143"/>
              <a:gd name="T3" fmla="*/ 196 h 196"/>
              <a:gd name="T4" fmla="*/ 55 w 143"/>
              <a:gd name="T5" fmla="*/ 159 h 196"/>
              <a:gd name="T6" fmla="*/ 56 w 143"/>
              <a:gd name="T7" fmla="*/ 160 h 196"/>
              <a:gd name="T8" fmla="*/ 0 w 143"/>
              <a:gd name="T9" fmla="*/ 75 h 196"/>
              <a:gd name="T10" fmla="*/ 65 w 143"/>
              <a:gd name="T11" fmla="*/ 0 h 196"/>
              <a:gd name="T12" fmla="*/ 129 w 143"/>
              <a:gd name="T13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96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3" name="Freeform 97"/>
          <p:cNvSpPr>
            <a:spLocks/>
          </p:cNvSpPr>
          <p:nvPr userDrawn="1"/>
        </p:nvSpPr>
        <p:spPr bwMode="auto">
          <a:xfrm>
            <a:off x="8946071" y="4554944"/>
            <a:ext cx="514375" cy="436177"/>
          </a:xfrm>
          <a:custGeom>
            <a:avLst/>
            <a:gdLst>
              <a:gd name="T0" fmla="*/ 181 w 202"/>
              <a:gd name="T1" fmla="*/ 43 h 170"/>
              <a:gd name="T2" fmla="*/ 188 w 202"/>
              <a:gd name="T3" fmla="*/ 116 h 170"/>
              <a:gd name="T4" fmla="*/ 183 w 202"/>
              <a:gd name="T5" fmla="*/ 147 h 170"/>
              <a:gd name="T6" fmla="*/ 0 w 202"/>
              <a:gd name="T7" fmla="*/ 0 h 170"/>
              <a:gd name="T8" fmla="*/ 181 w 202"/>
              <a:gd name="T9" fmla="*/ 4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7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4" name="Freeform 98"/>
          <p:cNvSpPr>
            <a:spLocks/>
          </p:cNvSpPr>
          <p:nvPr userDrawn="1"/>
        </p:nvSpPr>
        <p:spPr bwMode="auto">
          <a:xfrm>
            <a:off x="9027944" y="311157"/>
            <a:ext cx="478778" cy="350372"/>
          </a:xfrm>
          <a:custGeom>
            <a:avLst/>
            <a:gdLst>
              <a:gd name="T0" fmla="*/ 188 w 188"/>
              <a:gd name="T1" fmla="*/ 62 h 137"/>
              <a:gd name="T2" fmla="*/ 123 w 188"/>
              <a:gd name="T3" fmla="*/ 137 h 137"/>
              <a:gd name="T4" fmla="*/ 0 w 188"/>
              <a:gd name="T5" fmla="*/ 118 h 137"/>
              <a:gd name="T6" fmla="*/ 20 w 188"/>
              <a:gd name="T7" fmla="*/ 44 h 137"/>
              <a:gd name="T8" fmla="*/ 65 w 188"/>
              <a:gd name="T9" fmla="*/ 39 h 137"/>
              <a:gd name="T10" fmla="*/ 188 w 188"/>
              <a:gd name="T11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37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5" name="Freeform 99"/>
          <p:cNvSpPr>
            <a:spLocks/>
          </p:cNvSpPr>
          <p:nvPr userDrawn="1"/>
        </p:nvSpPr>
        <p:spPr bwMode="auto">
          <a:xfrm>
            <a:off x="9464005" y="3460926"/>
            <a:ext cx="238499" cy="566673"/>
          </a:xfrm>
          <a:custGeom>
            <a:avLst/>
            <a:gdLst>
              <a:gd name="T0" fmla="*/ 93 w 94"/>
              <a:gd name="T1" fmla="*/ 125 h 222"/>
              <a:gd name="T2" fmla="*/ 36 w 94"/>
              <a:gd name="T3" fmla="*/ 219 h 222"/>
              <a:gd name="T4" fmla="*/ 29 w 94"/>
              <a:gd name="T5" fmla="*/ 221 h 222"/>
              <a:gd name="T6" fmla="*/ 26 w 94"/>
              <a:gd name="T7" fmla="*/ 219 h 222"/>
              <a:gd name="T8" fmla="*/ 0 w 94"/>
              <a:gd name="T9" fmla="*/ 125 h 222"/>
              <a:gd name="T10" fmla="*/ 55 w 94"/>
              <a:gd name="T11" fmla="*/ 5 h 222"/>
              <a:gd name="T12" fmla="*/ 93 w 94"/>
              <a:gd name="T13" fmla="*/ 41 h 222"/>
              <a:gd name="T14" fmla="*/ 93 w 94"/>
              <a:gd name="T15" fmla="*/ 12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22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6" name="Freeform 100"/>
          <p:cNvSpPr>
            <a:spLocks/>
          </p:cNvSpPr>
          <p:nvPr userDrawn="1"/>
        </p:nvSpPr>
        <p:spPr bwMode="auto">
          <a:xfrm>
            <a:off x="8680874" y="148484"/>
            <a:ext cx="487677" cy="464779"/>
          </a:xfrm>
          <a:custGeom>
            <a:avLst/>
            <a:gdLst>
              <a:gd name="T0" fmla="*/ 156 w 191"/>
              <a:gd name="T1" fmla="*/ 108 h 182"/>
              <a:gd name="T2" fmla="*/ 184 w 191"/>
              <a:gd name="T3" fmla="*/ 127 h 182"/>
              <a:gd name="T4" fmla="*/ 136 w 191"/>
              <a:gd name="T5" fmla="*/ 182 h 182"/>
              <a:gd name="T6" fmla="*/ 104 w 191"/>
              <a:gd name="T7" fmla="*/ 139 h 182"/>
              <a:gd name="T8" fmla="*/ 0 w 191"/>
              <a:gd name="T9" fmla="*/ 9 h 182"/>
              <a:gd name="T10" fmla="*/ 90 w 191"/>
              <a:gd name="T11" fmla="*/ 36 h 182"/>
              <a:gd name="T12" fmla="*/ 156 w 191"/>
              <a:gd name="T13" fmla="*/ 10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82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7" name="Freeform 101"/>
          <p:cNvSpPr>
            <a:spLocks/>
          </p:cNvSpPr>
          <p:nvPr userDrawn="1"/>
        </p:nvSpPr>
        <p:spPr bwMode="auto">
          <a:xfrm>
            <a:off x="9341196" y="3421599"/>
            <a:ext cx="263417" cy="359310"/>
          </a:xfrm>
          <a:custGeom>
            <a:avLst/>
            <a:gdLst>
              <a:gd name="T0" fmla="*/ 103 w 103"/>
              <a:gd name="T1" fmla="*/ 20 h 140"/>
              <a:gd name="T2" fmla="*/ 48 w 103"/>
              <a:gd name="T3" fmla="*/ 140 h 140"/>
              <a:gd name="T4" fmla="*/ 0 w 103"/>
              <a:gd name="T5" fmla="*/ 37 h 140"/>
              <a:gd name="T6" fmla="*/ 37 w 103"/>
              <a:gd name="T7" fmla="*/ 0 h 140"/>
              <a:gd name="T8" fmla="*/ 103 w 103"/>
              <a:gd name="T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4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8" name="Freeform 102"/>
          <p:cNvSpPr>
            <a:spLocks/>
          </p:cNvSpPr>
          <p:nvPr userDrawn="1"/>
        </p:nvSpPr>
        <p:spPr bwMode="auto">
          <a:xfrm>
            <a:off x="9234406" y="4020449"/>
            <a:ext cx="320372" cy="309257"/>
          </a:xfrm>
          <a:custGeom>
            <a:avLst/>
            <a:gdLst>
              <a:gd name="T0" fmla="*/ 116 w 126"/>
              <a:gd name="T1" fmla="*/ 0 h 121"/>
              <a:gd name="T2" fmla="*/ 126 w 126"/>
              <a:gd name="T3" fmla="*/ 0 h 121"/>
              <a:gd name="T4" fmla="*/ 71 w 126"/>
              <a:gd name="T5" fmla="*/ 121 h 121"/>
              <a:gd name="T6" fmla="*/ 0 w 126"/>
              <a:gd name="T7" fmla="*/ 6 h 121"/>
              <a:gd name="T8" fmla="*/ 116 w 126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1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9" name="Freeform 103"/>
          <p:cNvSpPr>
            <a:spLocks/>
          </p:cNvSpPr>
          <p:nvPr userDrawn="1"/>
        </p:nvSpPr>
        <p:spPr bwMode="auto">
          <a:xfrm>
            <a:off x="9157872" y="3094467"/>
            <a:ext cx="277655" cy="421876"/>
          </a:xfrm>
          <a:custGeom>
            <a:avLst/>
            <a:gdLst>
              <a:gd name="T0" fmla="*/ 109 w 109"/>
              <a:gd name="T1" fmla="*/ 128 h 165"/>
              <a:gd name="T2" fmla="*/ 72 w 109"/>
              <a:gd name="T3" fmla="*/ 165 h 165"/>
              <a:gd name="T4" fmla="*/ 0 w 109"/>
              <a:gd name="T5" fmla="*/ 0 h 165"/>
              <a:gd name="T6" fmla="*/ 109 w 109"/>
              <a:gd name="T7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65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0" name="Freeform 104"/>
          <p:cNvSpPr>
            <a:spLocks/>
          </p:cNvSpPr>
          <p:nvPr userDrawn="1"/>
        </p:nvSpPr>
        <p:spPr bwMode="auto">
          <a:xfrm>
            <a:off x="8538487" y="1405174"/>
            <a:ext cx="672780" cy="611363"/>
          </a:xfrm>
          <a:custGeom>
            <a:avLst/>
            <a:gdLst>
              <a:gd name="T0" fmla="*/ 5 w 264"/>
              <a:gd name="T1" fmla="*/ 178 h 239"/>
              <a:gd name="T2" fmla="*/ 24 w 264"/>
              <a:gd name="T3" fmla="*/ 105 h 239"/>
              <a:gd name="T4" fmla="*/ 80 w 264"/>
              <a:gd name="T5" fmla="*/ 63 h 239"/>
              <a:gd name="T6" fmla="*/ 264 w 264"/>
              <a:gd name="T7" fmla="*/ 123 h 239"/>
              <a:gd name="T8" fmla="*/ 125 w 264"/>
              <a:gd name="T9" fmla="*/ 180 h 239"/>
              <a:gd name="T10" fmla="*/ 5 w 264"/>
              <a:gd name="T11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39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1" name="Freeform 105"/>
          <p:cNvSpPr>
            <a:spLocks/>
          </p:cNvSpPr>
          <p:nvPr userDrawn="1"/>
        </p:nvSpPr>
        <p:spPr bwMode="auto">
          <a:xfrm>
            <a:off x="8381861" y="1862803"/>
            <a:ext cx="407584" cy="568460"/>
          </a:xfrm>
          <a:custGeom>
            <a:avLst/>
            <a:gdLst>
              <a:gd name="T0" fmla="*/ 134 w 160"/>
              <a:gd name="T1" fmla="*/ 206 h 222"/>
              <a:gd name="T2" fmla="*/ 43 w 160"/>
              <a:gd name="T3" fmla="*/ 163 h 222"/>
              <a:gd name="T4" fmla="*/ 0 w 160"/>
              <a:gd name="T5" fmla="*/ 47 h 222"/>
              <a:gd name="T6" fmla="*/ 33 w 160"/>
              <a:gd name="T7" fmla="*/ 20 h 222"/>
              <a:gd name="T8" fmla="*/ 56 w 160"/>
              <a:gd name="T9" fmla="*/ 8 h 222"/>
              <a:gd name="T10" fmla="*/ 160 w 160"/>
              <a:gd name="T11" fmla="*/ 105 h 222"/>
              <a:gd name="T12" fmla="*/ 134 w 160"/>
              <a:gd name="T13" fmla="*/ 2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22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2" name="Freeform 106"/>
          <p:cNvSpPr>
            <a:spLocks/>
          </p:cNvSpPr>
          <p:nvPr userDrawn="1"/>
        </p:nvSpPr>
        <p:spPr bwMode="auto">
          <a:xfrm>
            <a:off x="8677315" y="1957545"/>
            <a:ext cx="514375" cy="432602"/>
          </a:xfrm>
          <a:custGeom>
            <a:avLst/>
            <a:gdLst>
              <a:gd name="T0" fmla="*/ 18 w 202"/>
              <a:gd name="T1" fmla="*/ 169 h 169"/>
              <a:gd name="T2" fmla="*/ 44 w 202"/>
              <a:gd name="T3" fmla="*/ 68 h 169"/>
              <a:gd name="T4" fmla="*/ 98 w 202"/>
              <a:gd name="T5" fmla="*/ 34 h 169"/>
              <a:gd name="T6" fmla="*/ 196 w 202"/>
              <a:gd name="T7" fmla="*/ 43 h 169"/>
              <a:gd name="T8" fmla="*/ 176 w 202"/>
              <a:gd name="T9" fmla="*/ 113 h 169"/>
              <a:gd name="T10" fmla="*/ 96 w 202"/>
              <a:gd name="T11" fmla="*/ 125 h 169"/>
              <a:gd name="T12" fmla="*/ 18 w 202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3" name="Freeform 107"/>
          <p:cNvSpPr>
            <a:spLocks/>
          </p:cNvSpPr>
          <p:nvPr userDrawn="1"/>
        </p:nvSpPr>
        <p:spPr bwMode="auto">
          <a:xfrm>
            <a:off x="8919373" y="1730520"/>
            <a:ext cx="421823" cy="457628"/>
          </a:xfrm>
          <a:custGeom>
            <a:avLst/>
            <a:gdLst>
              <a:gd name="T0" fmla="*/ 156 w 166"/>
              <a:gd name="T1" fmla="*/ 136 h 179"/>
              <a:gd name="T2" fmla="*/ 166 w 166"/>
              <a:gd name="T3" fmla="*/ 145 h 179"/>
              <a:gd name="T4" fmla="*/ 166 w 166"/>
              <a:gd name="T5" fmla="*/ 155 h 179"/>
              <a:gd name="T6" fmla="*/ 141 w 166"/>
              <a:gd name="T7" fmla="*/ 154 h 179"/>
              <a:gd name="T8" fmla="*/ 104 w 166"/>
              <a:gd name="T9" fmla="*/ 106 h 179"/>
              <a:gd name="T10" fmla="*/ 15 w 166"/>
              <a:gd name="T11" fmla="*/ 91 h 179"/>
              <a:gd name="T12" fmla="*/ 5 w 166"/>
              <a:gd name="T13" fmla="*/ 41 h 179"/>
              <a:gd name="T14" fmla="*/ 85 w 166"/>
              <a:gd name="T15" fmla="*/ 8 h 179"/>
              <a:gd name="T16" fmla="*/ 135 w 166"/>
              <a:gd name="T17" fmla="*/ 71 h 179"/>
              <a:gd name="T18" fmla="*/ 156 w 166"/>
              <a:gd name="T19" fmla="*/ 1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179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4" name="Freeform 108"/>
          <p:cNvSpPr>
            <a:spLocks/>
          </p:cNvSpPr>
          <p:nvPr userDrawn="1"/>
        </p:nvSpPr>
        <p:spPr bwMode="auto">
          <a:xfrm>
            <a:off x="8679095" y="1834201"/>
            <a:ext cx="306133" cy="294956"/>
          </a:xfrm>
          <a:custGeom>
            <a:avLst/>
            <a:gdLst>
              <a:gd name="T0" fmla="*/ 99 w 120"/>
              <a:gd name="T1" fmla="*/ 0 h 115"/>
              <a:gd name="T2" fmla="*/ 109 w 120"/>
              <a:gd name="T3" fmla="*/ 50 h 115"/>
              <a:gd name="T4" fmla="*/ 0 w 120"/>
              <a:gd name="T5" fmla="*/ 82 h 115"/>
              <a:gd name="T6" fmla="*/ 99 w 120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5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5" name="Freeform 109"/>
          <p:cNvSpPr>
            <a:spLocks/>
          </p:cNvSpPr>
          <p:nvPr userDrawn="1"/>
        </p:nvSpPr>
        <p:spPr bwMode="auto">
          <a:xfrm>
            <a:off x="-157822" y="3682590"/>
            <a:ext cx="10465473" cy="2155858"/>
          </a:xfrm>
          <a:custGeom>
            <a:avLst/>
            <a:gdLst>
              <a:gd name="T0" fmla="*/ 365 w 4108"/>
              <a:gd name="T1" fmla="*/ 793 h 842"/>
              <a:gd name="T2" fmla="*/ 180 w 4108"/>
              <a:gd name="T3" fmla="*/ 798 h 842"/>
              <a:gd name="T4" fmla="*/ 50 w 4108"/>
              <a:gd name="T5" fmla="*/ 829 h 842"/>
              <a:gd name="T6" fmla="*/ 53 w 4108"/>
              <a:gd name="T7" fmla="*/ 725 h 842"/>
              <a:gd name="T8" fmla="*/ 781 w 4108"/>
              <a:gd name="T9" fmla="*/ 537 h 842"/>
              <a:gd name="T10" fmla="*/ 863 w 4108"/>
              <a:gd name="T11" fmla="*/ 627 h 842"/>
              <a:gd name="T12" fmla="*/ 1191 w 4108"/>
              <a:gd name="T13" fmla="*/ 470 h 842"/>
              <a:gd name="T14" fmla="*/ 1363 w 4108"/>
              <a:gd name="T15" fmla="*/ 517 h 842"/>
              <a:gd name="T16" fmla="*/ 1264 w 4108"/>
              <a:gd name="T17" fmla="*/ 615 h 842"/>
              <a:gd name="T18" fmla="*/ 1736 w 4108"/>
              <a:gd name="T19" fmla="*/ 567 h 842"/>
              <a:gd name="T20" fmla="*/ 1313 w 4108"/>
              <a:gd name="T21" fmla="*/ 413 h 842"/>
              <a:gd name="T22" fmla="*/ 1102 w 4108"/>
              <a:gd name="T23" fmla="*/ 383 h 842"/>
              <a:gd name="T24" fmla="*/ 1369 w 4108"/>
              <a:gd name="T25" fmla="*/ 293 h 842"/>
              <a:gd name="T26" fmla="*/ 1056 w 4108"/>
              <a:gd name="T27" fmla="*/ 285 h 842"/>
              <a:gd name="T28" fmla="*/ 1650 w 4108"/>
              <a:gd name="T29" fmla="*/ 229 h 842"/>
              <a:gd name="T30" fmla="*/ 1261 w 4108"/>
              <a:gd name="T31" fmla="*/ 183 h 842"/>
              <a:gd name="T32" fmla="*/ 673 w 4108"/>
              <a:gd name="T33" fmla="*/ 277 h 842"/>
              <a:gd name="T34" fmla="*/ 404 w 4108"/>
              <a:gd name="T35" fmla="*/ 217 h 842"/>
              <a:gd name="T36" fmla="*/ 532 w 4108"/>
              <a:gd name="T37" fmla="*/ 240 h 842"/>
              <a:gd name="T38" fmla="*/ 724 w 4108"/>
              <a:gd name="T39" fmla="*/ 234 h 842"/>
              <a:gd name="T40" fmla="*/ 2060 w 4108"/>
              <a:gd name="T41" fmla="*/ 153 h 842"/>
              <a:gd name="T42" fmla="*/ 2083 w 4108"/>
              <a:gd name="T43" fmla="*/ 194 h 842"/>
              <a:gd name="T44" fmla="*/ 2225 w 4108"/>
              <a:gd name="T45" fmla="*/ 207 h 842"/>
              <a:gd name="T46" fmla="*/ 2354 w 4108"/>
              <a:gd name="T47" fmla="*/ 173 h 842"/>
              <a:gd name="T48" fmla="*/ 2326 w 4108"/>
              <a:gd name="T49" fmla="*/ 100 h 842"/>
              <a:gd name="T50" fmla="*/ 2266 w 4108"/>
              <a:gd name="T51" fmla="*/ 114 h 842"/>
              <a:gd name="T52" fmla="*/ 2490 w 4108"/>
              <a:gd name="T53" fmla="*/ 125 h 842"/>
              <a:gd name="T54" fmla="*/ 2947 w 4108"/>
              <a:gd name="T55" fmla="*/ 309 h 842"/>
              <a:gd name="T56" fmla="*/ 2910 w 4108"/>
              <a:gd name="T57" fmla="*/ 163 h 842"/>
              <a:gd name="T58" fmla="*/ 3505 w 4108"/>
              <a:gd name="T59" fmla="*/ 482 h 842"/>
              <a:gd name="T60" fmla="*/ 3238 w 4108"/>
              <a:gd name="T61" fmla="*/ 578 h 842"/>
              <a:gd name="T62" fmla="*/ 1810 w 4108"/>
              <a:gd name="T63" fmla="*/ 475 h 842"/>
              <a:gd name="T64" fmla="*/ 2343 w 4108"/>
              <a:gd name="T65" fmla="*/ 402 h 842"/>
              <a:gd name="T66" fmla="*/ 2305 w 4108"/>
              <a:gd name="T67" fmla="*/ 514 h 842"/>
              <a:gd name="T68" fmla="*/ 2379 w 4108"/>
              <a:gd name="T69" fmla="*/ 549 h 842"/>
              <a:gd name="T70" fmla="*/ 2352 w 4108"/>
              <a:gd name="T71" fmla="*/ 614 h 842"/>
              <a:gd name="T72" fmla="*/ 2600 w 4108"/>
              <a:gd name="T73" fmla="*/ 492 h 842"/>
              <a:gd name="T74" fmla="*/ 2506 w 4108"/>
              <a:gd name="T75" fmla="*/ 582 h 842"/>
              <a:gd name="T76" fmla="*/ 3218 w 4108"/>
              <a:gd name="T77" fmla="*/ 631 h 842"/>
              <a:gd name="T78" fmla="*/ 3942 w 4108"/>
              <a:gd name="T79" fmla="*/ 519 h 842"/>
              <a:gd name="T80" fmla="*/ 3786 w 4108"/>
              <a:gd name="T81" fmla="*/ 419 h 842"/>
              <a:gd name="T82" fmla="*/ 3642 w 4108"/>
              <a:gd name="T83" fmla="*/ 519 h 842"/>
              <a:gd name="T84" fmla="*/ 3725 w 4108"/>
              <a:gd name="T85" fmla="*/ 381 h 842"/>
              <a:gd name="T86" fmla="*/ 4073 w 4108"/>
              <a:gd name="T87" fmla="*/ 602 h 842"/>
              <a:gd name="T88" fmla="*/ 3880 w 4108"/>
              <a:gd name="T89" fmla="*/ 760 h 842"/>
              <a:gd name="T90" fmla="*/ 3473 w 4108"/>
              <a:gd name="T91" fmla="*/ 726 h 842"/>
              <a:gd name="T92" fmla="*/ 2489 w 4108"/>
              <a:gd name="T93" fmla="*/ 678 h 842"/>
              <a:gd name="T94" fmla="*/ 1672 w 4108"/>
              <a:gd name="T95" fmla="*/ 696 h 842"/>
              <a:gd name="T96" fmla="*/ 762 w 4108"/>
              <a:gd name="T97" fmla="*/ 679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8" h="842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6" name="Freeform 110"/>
          <p:cNvSpPr>
            <a:spLocks/>
          </p:cNvSpPr>
          <p:nvPr userDrawn="1"/>
        </p:nvSpPr>
        <p:spPr bwMode="auto">
          <a:xfrm>
            <a:off x="-567187" y="4394059"/>
            <a:ext cx="1188935" cy="1203062"/>
          </a:xfrm>
          <a:custGeom>
            <a:avLst/>
            <a:gdLst>
              <a:gd name="T0" fmla="*/ 203 w 467"/>
              <a:gd name="T1" fmla="*/ 460 h 470"/>
              <a:gd name="T2" fmla="*/ 170 w 467"/>
              <a:gd name="T3" fmla="*/ 461 h 470"/>
              <a:gd name="T4" fmla="*/ 75 w 467"/>
              <a:gd name="T5" fmla="*/ 396 h 470"/>
              <a:gd name="T6" fmla="*/ 311 w 467"/>
              <a:gd name="T7" fmla="*/ 363 h 470"/>
              <a:gd name="T8" fmla="*/ 150 w 467"/>
              <a:gd name="T9" fmla="*/ 334 h 470"/>
              <a:gd name="T10" fmla="*/ 1 w 467"/>
              <a:gd name="T11" fmla="*/ 190 h 470"/>
              <a:gd name="T12" fmla="*/ 127 w 467"/>
              <a:gd name="T13" fmla="*/ 36 h 470"/>
              <a:gd name="T14" fmla="*/ 398 w 467"/>
              <a:gd name="T15" fmla="*/ 43 h 470"/>
              <a:gd name="T16" fmla="*/ 448 w 467"/>
              <a:gd name="T17" fmla="*/ 154 h 470"/>
              <a:gd name="T18" fmla="*/ 317 w 467"/>
              <a:gd name="T19" fmla="*/ 225 h 470"/>
              <a:gd name="T20" fmla="*/ 250 w 467"/>
              <a:gd name="T21" fmla="*/ 181 h 470"/>
              <a:gd name="T22" fmla="*/ 315 w 467"/>
              <a:gd name="T23" fmla="*/ 151 h 470"/>
              <a:gd name="T24" fmla="*/ 295 w 467"/>
              <a:gd name="T25" fmla="*/ 199 h 470"/>
              <a:gd name="T26" fmla="*/ 359 w 467"/>
              <a:gd name="T27" fmla="*/ 192 h 470"/>
              <a:gd name="T28" fmla="*/ 362 w 467"/>
              <a:gd name="T29" fmla="*/ 132 h 470"/>
              <a:gd name="T30" fmla="*/ 245 w 467"/>
              <a:gd name="T31" fmla="*/ 125 h 470"/>
              <a:gd name="T32" fmla="*/ 196 w 467"/>
              <a:gd name="T33" fmla="*/ 207 h 470"/>
              <a:gd name="T34" fmla="*/ 253 w 467"/>
              <a:gd name="T35" fmla="*/ 260 h 470"/>
              <a:gd name="T36" fmla="*/ 237 w 467"/>
              <a:gd name="T37" fmla="*/ 271 h 470"/>
              <a:gd name="T38" fmla="*/ 141 w 467"/>
              <a:gd name="T39" fmla="*/ 190 h 470"/>
              <a:gd name="T40" fmla="*/ 208 w 467"/>
              <a:gd name="T41" fmla="*/ 105 h 470"/>
              <a:gd name="T42" fmla="*/ 400 w 467"/>
              <a:gd name="T43" fmla="*/ 117 h 470"/>
              <a:gd name="T44" fmla="*/ 187 w 467"/>
              <a:gd name="T45" fmla="*/ 65 h 470"/>
              <a:gd name="T46" fmla="*/ 56 w 467"/>
              <a:gd name="T47" fmla="*/ 221 h 470"/>
              <a:gd name="T48" fmla="*/ 207 w 467"/>
              <a:gd name="T49" fmla="*/ 317 h 470"/>
              <a:gd name="T50" fmla="*/ 347 w 467"/>
              <a:gd name="T51" fmla="*/ 331 h 470"/>
              <a:gd name="T52" fmla="*/ 421 w 467"/>
              <a:gd name="T53" fmla="*/ 351 h 470"/>
              <a:gd name="T54" fmla="*/ 365 w 467"/>
              <a:gd name="T55" fmla="*/ 385 h 470"/>
              <a:gd name="T56" fmla="*/ 226 w 467"/>
              <a:gd name="T57" fmla="*/ 426 h 470"/>
              <a:gd name="T58" fmla="*/ 219 w 467"/>
              <a:gd name="T59" fmla="*/ 429 h 470"/>
              <a:gd name="T60" fmla="*/ 215 w 467"/>
              <a:gd name="T61" fmla="*/ 430 h 470"/>
              <a:gd name="T62" fmla="*/ 269 w 467"/>
              <a:gd name="T63" fmla="*/ 440 h 470"/>
              <a:gd name="T64" fmla="*/ 203 w 467"/>
              <a:gd name="T65" fmla="*/ 4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7" h="47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7" name="Freeform 111"/>
          <p:cNvSpPr>
            <a:spLocks/>
          </p:cNvSpPr>
          <p:nvPr userDrawn="1"/>
        </p:nvSpPr>
        <p:spPr bwMode="auto">
          <a:xfrm>
            <a:off x="721420" y="4125917"/>
            <a:ext cx="2381429" cy="865203"/>
          </a:xfrm>
          <a:custGeom>
            <a:avLst/>
            <a:gdLst>
              <a:gd name="T0" fmla="*/ 476 w 935"/>
              <a:gd name="T1" fmla="*/ 91 h 338"/>
              <a:gd name="T2" fmla="*/ 840 w 935"/>
              <a:gd name="T3" fmla="*/ 9 h 338"/>
              <a:gd name="T4" fmla="*/ 935 w 935"/>
              <a:gd name="T5" fmla="*/ 2 h 338"/>
              <a:gd name="T6" fmla="*/ 901 w 935"/>
              <a:gd name="T7" fmla="*/ 24 h 338"/>
              <a:gd name="T8" fmla="*/ 455 w 935"/>
              <a:gd name="T9" fmla="*/ 166 h 338"/>
              <a:gd name="T10" fmla="*/ 93 w 935"/>
              <a:gd name="T11" fmla="*/ 304 h 338"/>
              <a:gd name="T12" fmla="*/ 0 w 935"/>
              <a:gd name="T13" fmla="*/ 299 h 338"/>
              <a:gd name="T14" fmla="*/ 27 w 935"/>
              <a:gd name="T15" fmla="*/ 278 h 338"/>
              <a:gd name="T16" fmla="*/ 34 w 935"/>
              <a:gd name="T17" fmla="*/ 277 h 338"/>
              <a:gd name="T18" fmla="*/ 297 w 935"/>
              <a:gd name="T19" fmla="*/ 152 h 338"/>
              <a:gd name="T20" fmla="*/ 468 w 935"/>
              <a:gd name="T21" fmla="*/ 108 h 338"/>
              <a:gd name="T22" fmla="*/ 476 w 935"/>
              <a:gd name="T23" fmla="*/ 9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5" h="338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8" name="Freeform 112"/>
          <p:cNvSpPr>
            <a:spLocks/>
          </p:cNvSpPr>
          <p:nvPr userDrawn="1"/>
        </p:nvSpPr>
        <p:spPr bwMode="auto">
          <a:xfrm>
            <a:off x="66438" y="4181334"/>
            <a:ext cx="2952759" cy="1010000"/>
          </a:xfrm>
          <a:custGeom>
            <a:avLst/>
            <a:gdLst>
              <a:gd name="T0" fmla="*/ 257 w 1159"/>
              <a:gd name="T1" fmla="*/ 277 h 394"/>
              <a:gd name="T2" fmla="*/ 364 w 1159"/>
              <a:gd name="T3" fmla="*/ 260 h 394"/>
              <a:gd name="T4" fmla="*/ 1007 w 1159"/>
              <a:gd name="T5" fmla="*/ 28 h 394"/>
              <a:gd name="T6" fmla="*/ 1158 w 1159"/>
              <a:gd name="T7" fmla="*/ 2 h 394"/>
              <a:gd name="T8" fmla="*/ 1159 w 1159"/>
              <a:gd name="T9" fmla="*/ 2 h 394"/>
              <a:gd name="T10" fmla="*/ 1092 w 1159"/>
              <a:gd name="T11" fmla="*/ 39 h 394"/>
              <a:gd name="T12" fmla="*/ 958 w 1159"/>
              <a:gd name="T13" fmla="*/ 81 h 394"/>
              <a:gd name="T14" fmla="*/ 522 w 1159"/>
              <a:gd name="T15" fmla="*/ 244 h 394"/>
              <a:gd name="T16" fmla="*/ 139 w 1159"/>
              <a:gd name="T17" fmla="*/ 365 h 394"/>
              <a:gd name="T18" fmla="*/ 0 w 1159"/>
              <a:gd name="T19" fmla="*/ 349 h 394"/>
              <a:gd name="T20" fmla="*/ 4 w 1159"/>
              <a:gd name="T21" fmla="*/ 343 h 394"/>
              <a:gd name="T22" fmla="*/ 257 w 1159"/>
              <a:gd name="T23" fmla="*/ 27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394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9" name="Freeform 113"/>
          <p:cNvSpPr>
            <a:spLocks/>
          </p:cNvSpPr>
          <p:nvPr userDrawn="1"/>
        </p:nvSpPr>
        <p:spPr bwMode="auto">
          <a:xfrm>
            <a:off x="586152" y="4226023"/>
            <a:ext cx="1400736" cy="657841"/>
          </a:xfrm>
          <a:custGeom>
            <a:avLst/>
            <a:gdLst>
              <a:gd name="T0" fmla="*/ 541 w 550"/>
              <a:gd name="T1" fmla="*/ 63 h 257"/>
              <a:gd name="T2" fmla="*/ 541 w 550"/>
              <a:gd name="T3" fmla="*/ 76 h 257"/>
              <a:gd name="T4" fmla="*/ 232 w 550"/>
              <a:gd name="T5" fmla="*/ 157 h 257"/>
              <a:gd name="T6" fmla="*/ 153 w 550"/>
              <a:gd name="T7" fmla="*/ 207 h 257"/>
              <a:gd name="T8" fmla="*/ 80 w 550"/>
              <a:gd name="T9" fmla="*/ 239 h 257"/>
              <a:gd name="T10" fmla="*/ 80 w 550"/>
              <a:gd name="T11" fmla="*/ 159 h 257"/>
              <a:gd name="T12" fmla="*/ 114 w 550"/>
              <a:gd name="T13" fmla="*/ 0 h 257"/>
              <a:gd name="T14" fmla="*/ 115 w 550"/>
              <a:gd name="T15" fmla="*/ 11 h 257"/>
              <a:gd name="T16" fmla="*/ 88 w 550"/>
              <a:gd name="T17" fmla="*/ 71 h 257"/>
              <a:gd name="T18" fmla="*/ 123 w 550"/>
              <a:gd name="T19" fmla="*/ 138 h 257"/>
              <a:gd name="T20" fmla="*/ 183 w 550"/>
              <a:gd name="T21" fmla="*/ 130 h 257"/>
              <a:gd name="T22" fmla="*/ 541 w 550"/>
              <a:gd name="T23" fmla="*/ 6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0" h="257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0" name="Freeform 114"/>
          <p:cNvSpPr>
            <a:spLocks/>
          </p:cNvSpPr>
          <p:nvPr userDrawn="1"/>
        </p:nvSpPr>
        <p:spPr bwMode="auto">
          <a:xfrm>
            <a:off x="9837772" y="5366519"/>
            <a:ext cx="567770" cy="407575"/>
          </a:xfrm>
          <a:custGeom>
            <a:avLst/>
            <a:gdLst>
              <a:gd name="T0" fmla="*/ 2 w 223"/>
              <a:gd name="T1" fmla="*/ 69 h 159"/>
              <a:gd name="T2" fmla="*/ 152 w 223"/>
              <a:gd name="T3" fmla="*/ 23 h 159"/>
              <a:gd name="T4" fmla="*/ 179 w 223"/>
              <a:gd name="T5" fmla="*/ 0 h 159"/>
              <a:gd name="T6" fmla="*/ 170 w 223"/>
              <a:gd name="T7" fmla="*/ 62 h 159"/>
              <a:gd name="T8" fmla="*/ 185 w 223"/>
              <a:gd name="T9" fmla="*/ 142 h 159"/>
              <a:gd name="T10" fmla="*/ 34 w 223"/>
              <a:gd name="T11" fmla="*/ 109 h 159"/>
              <a:gd name="T12" fmla="*/ 2 w 223"/>
              <a:gd name="T13" fmla="*/ 6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159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1" name="Freeform 115"/>
          <p:cNvSpPr>
            <a:spLocks/>
          </p:cNvSpPr>
          <p:nvPr userDrawn="1"/>
        </p:nvSpPr>
        <p:spPr bwMode="auto">
          <a:xfrm>
            <a:off x="8709352" y="4891015"/>
            <a:ext cx="975353" cy="373611"/>
          </a:xfrm>
          <a:custGeom>
            <a:avLst/>
            <a:gdLst>
              <a:gd name="T0" fmla="*/ 17 w 383"/>
              <a:gd name="T1" fmla="*/ 16 h 146"/>
              <a:gd name="T2" fmla="*/ 19 w 383"/>
              <a:gd name="T3" fmla="*/ 0 h 146"/>
              <a:gd name="T4" fmla="*/ 161 w 383"/>
              <a:gd name="T5" fmla="*/ 47 h 146"/>
              <a:gd name="T6" fmla="*/ 162 w 383"/>
              <a:gd name="T7" fmla="*/ 62 h 146"/>
              <a:gd name="T8" fmla="*/ 237 w 383"/>
              <a:gd name="T9" fmla="*/ 95 h 146"/>
              <a:gd name="T10" fmla="*/ 258 w 383"/>
              <a:gd name="T11" fmla="*/ 33 h 146"/>
              <a:gd name="T12" fmla="*/ 291 w 383"/>
              <a:gd name="T13" fmla="*/ 57 h 146"/>
              <a:gd name="T14" fmla="*/ 350 w 383"/>
              <a:gd name="T15" fmla="*/ 81 h 146"/>
              <a:gd name="T16" fmla="*/ 383 w 383"/>
              <a:gd name="T17" fmla="*/ 102 h 146"/>
              <a:gd name="T18" fmla="*/ 354 w 383"/>
              <a:gd name="T19" fmla="*/ 127 h 146"/>
              <a:gd name="T20" fmla="*/ 216 w 383"/>
              <a:gd name="T21" fmla="*/ 139 h 146"/>
              <a:gd name="T22" fmla="*/ 46 w 383"/>
              <a:gd name="T23" fmla="*/ 70 h 146"/>
              <a:gd name="T24" fmla="*/ 17 w 383"/>
              <a:gd name="T25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3" h="146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2" name="Freeform 116"/>
          <p:cNvSpPr>
            <a:spLocks/>
          </p:cNvSpPr>
          <p:nvPr userDrawn="1"/>
        </p:nvSpPr>
        <p:spPr bwMode="auto">
          <a:xfrm>
            <a:off x="1399540" y="5446962"/>
            <a:ext cx="1377598" cy="60779"/>
          </a:xfrm>
          <a:custGeom>
            <a:avLst/>
            <a:gdLst>
              <a:gd name="T0" fmla="*/ 0 w 541"/>
              <a:gd name="T1" fmla="*/ 24 h 24"/>
              <a:gd name="T2" fmla="*/ 33 w 541"/>
              <a:gd name="T3" fmla="*/ 10 h 24"/>
              <a:gd name="T4" fmla="*/ 84 w 541"/>
              <a:gd name="T5" fmla="*/ 0 h 24"/>
              <a:gd name="T6" fmla="*/ 541 w 541"/>
              <a:gd name="T7" fmla="*/ 0 h 24"/>
              <a:gd name="T8" fmla="*/ 541 w 541"/>
              <a:gd name="T9" fmla="*/ 24 h 24"/>
              <a:gd name="T10" fmla="*/ 0 w 541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24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3" name="Freeform 117"/>
          <p:cNvSpPr>
            <a:spLocks/>
          </p:cNvSpPr>
          <p:nvPr userDrawn="1"/>
        </p:nvSpPr>
        <p:spPr bwMode="auto">
          <a:xfrm>
            <a:off x="3384064" y="5459475"/>
            <a:ext cx="735075" cy="89381"/>
          </a:xfrm>
          <a:custGeom>
            <a:avLst/>
            <a:gdLst>
              <a:gd name="T0" fmla="*/ 289 w 289"/>
              <a:gd name="T1" fmla="*/ 0 h 35"/>
              <a:gd name="T2" fmla="*/ 286 w 289"/>
              <a:gd name="T3" fmla="*/ 9 h 35"/>
              <a:gd name="T4" fmla="*/ 0 w 289"/>
              <a:gd name="T5" fmla="*/ 17 h 35"/>
              <a:gd name="T6" fmla="*/ 0 w 289"/>
              <a:gd name="T7" fmla="*/ 0 h 35"/>
              <a:gd name="T8" fmla="*/ 289 w 28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5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4" name="Freeform 118"/>
          <p:cNvSpPr>
            <a:spLocks/>
          </p:cNvSpPr>
          <p:nvPr userDrawn="1"/>
        </p:nvSpPr>
        <p:spPr bwMode="auto">
          <a:xfrm>
            <a:off x="9652668" y="5516678"/>
            <a:ext cx="432502" cy="178761"/>
          </a:xfrm>
          <a:custGeom>
            <a:avLst/>
            <a:gdLst>
              <a:gd name="T0" fmla="*/ 75 w 170"/>
              <a:gd name="T1" fmla="*/ 11 h 70"/>
              <a:gd name="T2" fmla="*/ 107 w 170"/>
              <a:gd name="T3" fmla="*/ 51 h 70"/>
              <a:gd name="T4" fmla="*/ 76 w 170"/>
              <a:gd name="T5" fmla="*/ 51 h 70"/>
              <a:gd name="T6" fmla="*/ 29 w 170"/>
              <a:gd name="T7" fmla="*/ 44 h 70"/>
              <a:gd name="T8" fmla="*/ 75 w 170"/>
              <a:gd name="T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5" name="Freeform 119"/>
          <p:cNvSpPr>
            <a:spLocks/>
          </p:cNvSpPr>
          <p:nvPr userDrawn="1"/>
        </p:nvSpPr>
        <p:spPr bwMode="auto">
          <a:xfrm>
            <a:off x="301378" y="5695439"/>
            <a:ext cx="249178" cy="130496"/>
          </a:xfrm>
          <a:custGeom>
            <a:avLst/>
            <a:gdLst>
              <a:gd name="T0" fmla="*/ 0 w 98"/>
              <a:gd name="T1" fmla="*/ 12 h 51"/>
              <a:gd name="T2" fmla="*/ 64 w 98"/>
              <a:gd name="T3" fmla="*/ 9 h 51"/>
              <a:gd name="T4" fmla="*/ 98 w 98"/>
              <a:gd name="T5" fmla="*/ 42 h 51"/>
              <a:gd name="T6" fmla="*/ 0 w 98"/>
              <a:gd name="T7" fmla="*/ 1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51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6" name="Freeform 120"/>
          <p:cNvSpPr>
            <a:spLocks/>
          </p:cNvSpPr>
          <p:nvPr userDrawn="1"/>
        </p:nvSpPr>
        <p:spPr bwMode="auto">
          <a:xfrm>
            <a:off x="3846823" y="4272501"/>
            <a:ext cx="2098434" cy="616726"/>
          </a:xfrm>
          <a:custGeom>
            <a:avLst/>
            <a:gdLst>
              <a:gd name="T0" fmla="*/ 770 w 824"/>
              <a:gd name="T1" fmla="*/ 104 h 241"/>
              <a:gd name="T2" fmla="*/ 527 w 824"/>
              <a:gd name="T3" fmla="*/ 99 h 241"/>
              <a:gd name="T4" fmla="*/ 226 w 824"/>
              <a:gd name="T5" fmla="*/ 205 h 241"/>
              <a:gd name="T6" fmla="*/ 19 w 824"/>
              <a:gd name="T7" fmla="*/ 182 h 241"/>
              <a:gd name="T8" fmla="*/ 43 w 824"/>
              <a:gd name="T9" fmla="*/ 133 h 241"/>
              <a:gd name="T10" fmla="*/ 348 w 824"/>
              <a:gd name="T11" fmla="*/ 20 h 241"/>
              <a:gd name="T12" fmla="*/ 785 w 824"/>
              <a:gd name="T13" fmla="*/ 36 h 241"/>
              <a:gd name="T14" fmla="*/ 770 w 824"/>
              <a:gd name="T15" fmla="*/ 10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241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7" name="Freeform 121"/>
          <p:cNvSpPr>
            <a:spLocks/>
          </p:cNvSpPr>
          <p:nvPr userDrawn="1"/>
        </p:nvSpPr>
        <p:spPr bwMode="auto">
          <a:xfrm>
            <a:off x="7894184" y="4908891"/>
            <a:ext cx="1507527" cy="611363"/>
          </a:xfrm>
          <a:custGeom>
            <a:avLst/>
            <a:gdLst>
              <a:gd name="T0" fmla="*/ 337 w 592"/>
              <a:gd name="T1" fmla="*/ 9 h 239"/>
              <a:gd name="T2" fmla="*/ 529 w 592"/>
              <a:gd name="T3" fmla="*/ 121 h 239"/>
              <a:gd name="T4" fmla="*/ 592 w 592"/>
              <a:gd name="T5" fmla="*/ 214 h 239"/>
              <a:gd name="T6" fmla="*/ 150 w 592"/>
              <a:gd name="T7" fmla="*/ 207 h 239"/>
              <a:gd name="T8" fmla="*/ 0 w 592"/>
              <a:gd name="T9" fmla="*/ 176 h 239"/>
              <a:gd name="T10" fmla="*/ 51 w 592"/>
              <a:gd name="T11" fmla="*/ 154 h 239"/>
              <a:gd name="T12" fmla="*/ 101 w 592"/>
              <a:gd name="T13" fmla="*/ 133 h 239"/>
              <a:gd name="T14" fmla="*/ 275 w 592"/>
              <a:gd name="T15" fmla="*/ 36 h 239"/>
              <a:gd name="T16" fmla="*/ 337 w 592"/>
              <a:gd name="T17" fmla="*/ 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39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8" name="Freeform 122"/>
          <p:cNvSpPr>
            <a:spLocks/>
          </p:cNvSpPr>
          <p:nvPr userDrawn="1"/>
        </p:nvSpPr>
        <p:spPr bwMode="auto">
          <a:xfrm>
            <a:off x="4325600" y="4540643"/>
            <a:ext cx="1536004" cy="538071"/>
          </a:xfrm>
          <a:custGeom>
            <a:avLst/>
            <a:gdLst>
              <a:gd name="T0" fmla="*/ 551 w 603"/>
              <a:gd name="T1" fmla="*/ 56 h 210"/>
              <a:gd name="T2" fmla="*/ 343 w 603"/>
              <a:gd name="T3" fmla="*/ 174 h 210"/>
              <a:gd name="T4" fmla="*/ 290 w 603"/>
              <a:gd name="T5" fmla="*/ 207 h 210"/>
              <a:gd name="T6" fmla="*/ 34 w 603"/>
              <a:gd name="T7" fmla="*/ 155 h 210"/>
              <a:gd name="T8" fmla="*/ 44 w 603"/>
              <a:gd name="T9" fmla="*/ 121 h 210"/>
              <a:gd name="T10" fmla="*/ 364 w 603"/>
              <a:gd name="T11" fmla="*/ 12 h 210"/>
              <a:gd name="T12" fmla="*/ 582 w 603"/>
              <a:gd name="T13" fmla="*/ 22 h 210"/>
              <a:gd name="T14" fmla="*/ 551 w 603"/>
              <a:gd name="T15" fmla="*/ 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21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9" name="Freeform 123"/>
          <p:cNvSpPr>
            <a:spLocks/>
          </p:cNvSpPr>
          <p:nvPr userDrawn="1"/>
        </p:nvSpPr>
        <p:spPr bwMode="auto">
          <a:xfrm>
            <a:off x="2463885" y="4122342"/>
            <a:ext cx="1808320" cy="366461"/>
          </a:xfrm>
          <a:custGeom>
            <a:avLst/>
            <a:gdLst>
              <a:gd name="T0" fmla="*/ 11 w 710"/>
              <a:gd name="T1" fmla="*/ 94 h 143"/>
              <a:gd name="T2" fmla="*/ 218 w 710"/>
              <a:gd name="T3" fmla="*/ 25 h 143"/>
              <a:gd name="T4" fmla="*/ 561 w 710"/>
              <a:gd name="T5" fmla="*/ 26 h 143"/>
              <a:gd name="T6" fmla="*/ 629 w 710"/>
              <a:gd name="T7" fmla="*/ 42 h 143"/>
              <a:gd name="T8" fmla="*/ 701 w 710"/>
              <a:gd name="T9" fmla="*/ 90 h 143"/>
              <a:gd name="T10" fmla="*/ 565 w 710"/>
              <a:gd name="T11" fmla="*/ 131 h 143"/>
              <a:gd name="T12" fmla="*/ 42 w 710"/>
              <a:gd name="T13" fmla="*/ 126 h 143"/>
              <a:gd name="T14" fmla="*/ 27 w 710"/>
              <a:gd name="T15" fmla="*/ 128 h 143"/>
              <a:gd name="T16" fmla="*/ 11 w 710"/>
              <a:gd name="T17" fmla="*/ 9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0" h="143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0" name="Freeform 124"/>
          <p:cNvSpPr>
            <a:spLocks/>
          </p:cNvSpPr>
          <p:nvPr userDrawn="1"/>
        </p:nvSpPr>
        <p:spPr bwMode="auto">
          <a:xfrm>
            <a:off x="5309853" y="4708678"/>
            <a:ext cx="824067" cy="632814"/>
          </a:xfrm>
          <a:custGeom>
            <a:avLst/>
            <a:gdLst>
              <a:gd name="T0" fmla="*/ 195 w 324"/>
              <a:gd name="T1" fmla="*/ 3 h 247"/>
              <a:gd name="T2" fmla="*/ 218 w 324"/>
              <a:gd name="T3" fmla="*/ 17 h 247"/>
              <a:gd name="T4" fmla="*/ 302 w 324"/>
              <a:gd name="T5" fmla="*/ 159 h 247"/>
              <a:gd name="T6" fmla="*/ 124 w 324"/>
              <a:gd name="T7" fmla="*/ 246 h 247"/>
              <a:gd name="T8" fmla="*/ 37 w 324"/>
              <a:gd name="T9" fmla="*/ 245 h 247"/>
              <a:gd name="T10" fmla="*/ 85 w 324"/>
              <a:gd name="T11" fmla="*/ 199 h 247"/>
              <a:gd name="T12" fmla="*/ 224 w 324"/>
              <a:gd name="T13" fmla="*/ 131 h 247"/>
              <a:gd name="T14" fmla="*/ 186 w 324"/>
              <a:gd name="T15" fmla="*/ 67 h 247"/>
              <a:gd name="T16" fmla="*/ 103 w 324"/>
              <a:gd name="T17" fmla="*/ 67 h 247"/>
              <a:gd name="T18" fmla="*/ 102 w 324"/>
              <a:gd name="T19" fmla="*/ 127 h 247"/>
              <a:gd name="T20" fmla="*/ 150 w 324"/>
              <a:gd name="T21" fmla="*/ 82 h 247"/>
              <a:gd name="T22" fmla="*/ 193 w 324"/>
              <a:gd name="T23" fmla="*/ 111 h 247"/>
              <a:gd name="T24" fmla="*/ 154 w 324"/>
              <a:gd name="T25" fmla="*/ 163 h 247"/>
              <a:gd name="T26" fmla="*/ 58 w 324"/>
              <a:gd name="T27" fmla="*/ 161 h 247"/>
              <a:gd name="T28" fmla="*/ 11 w 324"/>
              <a:gd name="T29" fmla="*/ 76 h 247"/>
              <a:gd name="T30" fmla="*/ 109 w 324"/>
              <a:gd name="T31" fmla="*/ 3 h 247"/>
              <a:gd name="T32" fmla="*/ 196 w 324"/>
              <a:gd name="T33" fmla="*/ 3 h 247"/>
              <a:gd name="T34" fmla="*/ 195 w 324"/>
              <a:gd name="T35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4" h="247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1" name="Freeform 125"/>
          <p:cNvSpPr>
            <a:spLocks/>
          </p:cNvSpPr>
          <p:nvPr userDrawn="1"/>
        </p:nvSpPr>
        <p:spPr bwMode="auto">
          <a:xfrm>
            <a:off x="6142820" y="4983970"/>
            <a:ext cx="1069686" cy="382549"/>
          </a:xfrm>
          <a:custGeom>
            <a:avLst/>
            <a:gdLst>
              <a:gd name="T0" fmla="*/ 408 w 420"/>
              <a:gd name="T1" fmla="*/ 148 h 150"/>
              <a:gd name="T2" fmla="*/ 83 w 420"/>
              <a:gd name="T3" fmla="*/ 148 h 150"/>
              <a:gd name="T4" fmla="*/ 11 w 420"/>
              <a:gd name="T5" fmla="*/ 52 h 150"/>
              <a:gd name="T6" fmla="*/ 110 w 420"/>
              <a:gd name="T7" fmla="*/ 14 h 150"/>
              <a:gd name="T8" fmla="*/ 297 w 420"/>
              <a:gd name="T9" fmla="*/ 35 h 150"/>
              <a:gd name="T10" fmla="*/ 308 w 420"/>
              <a:gd name="T11" fmla="*/ 34 h 150"/>
              <a:gd name="T12" fmla="*/ 399 w 420"/>
              <a:gd name="T13" fmla="*/ 65 h 150"/>
              <a:gd name="T14" fmla="*/ 408 w 420"/>
              <a:gd name="T15" fmla="*/ 14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5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2" name="Freeform 126"/>
          <p:cNvSpPr>
            <a:spLocks/>
          </p:cNvSpPr>
          <p:nvPr userDrawn="1"/>
        </p:nvSpPr>
        <p:spPr bwMode="auto">
          <a:xfrm>
            <a:off x="1719911" y="4658625"/>
            <a:ext cx="1183596" cy="713257"/>
          </a:xfrm>
          <a:custGeom>
            <a:avLst/>
            <a:gdLst>
              <a:gd name="T0" fmla="*/ 431 w 465"/>
              <a:gd name="T1" fmla="*/ 59 h 279"/>
              <a:gd name="T2" fmla="*/ 171 w 465"/>
              <a:gd name="T3" fmla="*/ 236 h 279"/>
              <a:gd name="T4" fmla="*/ 19 w 465"/>
              <a:gd name="T5" fmla="*/ 263 h 279"/>
              <a:gd name="T6" fmla="*/ 17 w 465"/>
              <a:gd name="T7" fmla="*/ 233 h 279"/>
              <a:gd name="T8" fmla="*/ 66 w 465"/>
              <a:gd name="T9" fmla="*/ 162 h 279"/>
              <a:gd name="T10" fmla="*/ 367 w 465"/>
              <a:gd name="T11" fmla="*/ 0 h 279"/>
              <a:gd name="T12" fmla="*/ 384 w 465"/>
              <a:gd name="T13" fmla="*/ 2 h 279"/>
              <a:gd name="T14" fmla="*/ 431 w 465"/>
              <a:gd name="T15" fmla="*/ 5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279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3" name="Freeform 127"/>
          <p:cNvSpPr>
            <a:spLocks/>
          </p:cNvSpPr>
          <p:nvPr userDrawn="1"/>
        </p:nvSpPr>
        <p:spPr bwMode="auto">
          <a:xfrm>
            <a:off x="2275222" y="4783758"/>
            <a:ext cx="1071465" cy="593487"/>
          </a:xfrm>
          <a:custGeom>
            <a:avLst/>
            <a:gdLst>
              <a:gd name="T0" fmla="*/ 291 w 421"/>
              <a:gd name="T1" fmla="*/ 9 h 232"/>
              <a:gd name="T2" fmla="*/ 421 w 421"/>
              <a:gd name="T3" fmla="*/ 19 h 232"/>
              <a:gd name="T4" fmla="*/ 327 w 421"/>
              <a:gd name="T5" fmla="*/ 27 h 232"/>
              <a:gd name="T6" fmla="*/ 388 w 421"/>
              <a:gd name="T7" fmla="*/ 101 h 232"/>
              <a:gd name="T8" fmla="*/ 186 w 421"/>
              <a:gd name="T9" fmla="*/ 196 h 232"/>
              <a:gd name="T10" fmla="*/ 28 w 421"/>
              <a:gd name="T11" fmla="*/ 213 h 232"/>
              <a:gd name="T12" fmla="*/ 21 w 421"/>
              <a:gd name="T13" fmla="*/ 181 h 232"/>
              <a:gd name="T14" fmla="*/ 250 w 421"/>
              <a:gd name="T15" fmla="*/ 21 h 232"/>
              <a:gd name="T16" fmla="*/ 292 w 421"/>
              <a:gd name="T17" fmla="*/ 9 h 232"/>
              <a:gd name="T18" fmla="*/ 291 w 421"/>
              <a:gd name="T19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232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4" name="Freeform 128"/>
          <p:cNvSpPr>
            <a:spLocks/>
          </p:cNvSpPr>
          <p:nvPr userDrawn="1"/>
        </p:nvSpPr>
        <p:spPr bwMode="auto">
          <a:xfrm>
            <a:off x="9099138" y="4819510"/>
            <a:ext cx="866784" cy="668566"/>
          </a:xfrm>
          <a:custGeom>
            <a:avLst/>
            <a:gdLst>
              <a:gd name="T0" fmla="*/ 119 w 340"/>
              <a:gd name="T1" fmla="*/ 249 h 261"/>
              <a:gd name="T2" fmla="*/ 44 w 340"/>
              <a:gd name="T3" fmla="*/ 229 h 261"/>
              <a:gd name="T4" fmla="*/ 56 w 340"/>
              <a:gd name="T5" fmla="*/ 156 h 261"/>
              <a:gd name="T6" fmla="*/ 227 w 340"/>
              <a:gd name="T7" fmla="*/ 127 h 261"/>
              <a:gd name="T8" fmla="*/ 119 w 340"/>
              <a:gd name="T9" fmla="*/ 86 h 261"/>
              <a:gd name="T10" fmla="*/ 230 w 340"/>
              <a:gd name="T11" fmla="*/ 87 h 261"/>
              <a:gd name="T12" fmla="*/ 206 w 340"/>
              <a:gd name="T13" fmla="*/ 44 h 261"/>
              <a:gd name="T14" fmla="*/ 216 w 340"/>
              <a:gd name="T15" fmla="*/ 93 h 261"/>
              <a:gd name="T16" fmla="*/ 125 w 340"/>
              <a:gd name="T17" fmla="*/ 25 h 261"/>
              <a:gd name="T18" fmla="*/ 134 w 340"/>
              <a:gd name="T19" fmla="*/ 18 h 261"/>
              <a:gd name="T20" fmla="*/ 241 w 340"/>
              <a:gd name="T21" fmla="*/ 10 h 261"/>
              <a:gd name="T22" fmla="*/ 332 w 340"/>
              <a:gd name="T23" fmla="*/ 80 h 261"/>
              <a:gd name="T24" fmla="*/ 274 w 340"/>
              <a:gd name="T25" fmla="*/ 198 h 261"/>
              <a:gd name="T26" fmla="*/ 119 w 340"/>
              <a:gd name="T27" fmla="*/ 2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261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5" name="Freeform 129"/>
          <p:cNvSpPr>
            <a:spLocks/>
          </p:cNvSpPr>
          <p:nvPr userDrawn="1"/>
        </p:nvSpPr>
        <p:spPr bwMode="auto">
          <a:xfrm>
            <a:off x="7185807" y="4038325"/>
            <a:ext cx="1269028" cy="666779"/>
          </a:xfrm>
          <a:custGeom>
            <a:avLst/>
            <a:gdLst>
              <a:gd name="T0" fmla="*/ 498 w 498"/>
              <a:gd name="T1" fmla="*/ 118 h 260"/>
              <a:gd name="T2" fmla="*/ 310 w 498"/>
              <a:gd name="T3" fmla="*/ 95 h 260"/>
              <a:gd name="T4" fmla="*/ 181 w 498"/>
              <a:gd name="T5" fmla="*/ 215 h 260"/>
              <a:gd name="T6" fmla="*/ 145 w 498"/>
              <a:gd name="T7" fmla="*/ 250 h 260"/>
              <a:gd name="T8" fmla="*/ 0 w 498"/>
              <a:gd name="T9" fmla="*/ 247 h 260"/>
              <a:gd name="T10" fmla="*/ 63 w 498"/>
              <a:gd name="T11" fmla="*/ 232 h 260"/>
              <a:gd name="T12" fmla="*/ 94 w 498"/>
              <a:gd name="T13" fmla="*/ 170 h 260"/>
              <a:gd name="T14" fmla="*/ 114 w 498"/>
              <a:gd name="T15" fmla="*/ 109 h 260"/>
              <a:gd name="T16" fmla="*/ 122 w 498"/>
              <a:gd name="T17" fmla="*/ 44 h 260"/>
              <a:gd name="T18" fmla="*/ 98 w 498"/>
              <a:gd name="T19" fmla="*/ 19 h 260"/>
              <a:gd name="T20" fmla="*/ 152 w 498"/>
              <a:gd name="T21" fmla="*/ 1 h 260"/>
              <a:gd name="T22" fmla="*/ 348 w 498"/>
              <a:gd name="T23" fmla="*/ 44 h 260"/>
              <a:gd name="T24" fmla="*/ 498 w 498"/>
              <a:gd name="T25" fmla="*/ 1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" h="26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6" name="Freeform 130"/>
          <p:cNvSpPr>
            <a:spLocks/>
          </p:cNvSpPr>
          <p:nvPr userDrawn="1"/>
        </p:nvSpPr>
        <p:spPr bwMode="auto">
          <a:xfrm>
            <a:off x="2460326" y="4304678"/>
            <a:ext cx="1414975" cy="373611"/>
          </a:xfrm>
          <a:custGeom>
            <a:avLst/>
            <a:gdLst>
              <a:gd name="T0" fmla="*/ 11 w 555"/>
              <a:gd name="T1" fmla="*/ 91 h 146"/>
              <a:gd name="T2" fmla="*/ 512 w 555"/>
              <a:gd name="T3" fmla="*/ 77 h 146"/>
              <a:gd name="T4" fmla="*/ 535 w 555"/>
              <a:gd name="T5" fmla="*/ 111 h 146"/>
              <a:gd name="T6" fmla="*/ 481 w 555"/>
              <a:gd name="T7" fmla="*/ 136 h 146"/>
              <a:gd name="T8" fmla="*/ 466 w 555"/>
              <a:gd name="T9" fmla="*/ 132 h 146"/>
              <a:gd name="T10" fmla="*/ 76 w 555"/>
              <a:gd name="T11" fmla="*/ 128 h 146"/>
              <a:gd name="T12" fmla="*/ 24 w 555"/>
              <a:gd name="T13" fmla="*/ 138 h 146"/>
              <a:gd name="T14" fmla="*/ 11 w 555"/>
              <a:gd name="T15" fmla="*/ 9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46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7" name="Freeform 131"/>
          <p:cNvSpPr>
            <a:spLocks/>
          </p:cNvSpPr>
          <p:nvPr userDrawn="1"/>
        </p:nvSpPr>
        <p:spPr bwMode="auto">
          <a:xfrm>
            <a:off x="5808209" y="4363670"/>
            <a:ext cx="1375819" cy="496956"/>
          </a:xfrm>
          <a:custGeom>
            <a:avLst/>
            <a:gdLst>
              <a:gd name="T0" fmla="*/ 0 w 540"/>
              <a:gd name="T1" fmla="*/ 68 h 194"/>
              <a:gd name="T2" fmla="*/ 15 w 540"/>
              <a:gd name="T3" fmla="*/ 0 h 194"/>
              <a:gd name="T4" fmla="*/ 540 w 540"/>
              <a:gd name="T5" fmla="*/ 149 h 194"/>
              <a:gd name="T6" fmla="*/ 476 w 540"/>
              <a:gd name="T7" fmla="*/ 194 h 194"/>
              <a:gd name="T8" fmla="*/ 0 w 540"/>
              <a:gd name="T9" fmla="*/ 6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94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8" name="Freeform 132"/>
          <p:cNvSpPr>
            <a:spLocks/>
          </p:cNvSpPr>
          <p:nvPr userDrawn="1"/>
        </p:nvSpPr>
        <p:spPr bwMode="auto">
          <a:xfrm>
            <a:off x="3061912" y="4832024"/>
            <a:ext cx="1363359" cy="477293"/>
          </a:xfrm>
          <a:custGeom>
            <a:avLst/>
            <a:gdLst>
              <a:gd name="T0" fmla="*/ 79 w 535"/>
              <a:gd name="T1" fmla="*/ 82 h 186"/>
              <a:gd name="T2" fmla="*/ 0 w 535"/>
              <a:gd name="T3" fmla="*/ 4 h 186"/>
              <a:gd name="T4" fmla="*/ 112 w 535"/>
              <a:gd name="T5" fmla="*/ 0 h 186"/>
              <a:gd name="T6" fmla="*/ 535 w 535"/>
              <a:gd name="T7" fmla="*/ 93 h 186"/>
              <a:gd name="T8" fmla="*/ 477 w 535"/>
              <a:gd name="T9" fmla="*/ 116 h 186"/>
              <a:gd name="T10" fmla="*/ 411 w 535"/>
              <a:gd name="T11" fmla="*/ 185 h 186"/>
              <a:gd name="T12" fmla="*/ 348 w 535"/>
              <a:gd name="T13" fmla="*/ 186 h 186"/>
              <a:gd name="T14" fmla="*/ 325 w 535"/>
              <a:gd name="T15" fmla="*/ 122 h 186"/>
              <a:gd name="T16" fmla="*/ 366 w 535"/>
              <a:gd name="T17" fmla="*/ 104 h 186"/>
              <a:gd name="T18" fmla="*/ 442 w 535"/>
              <a:gd name="T19" fmla="*/ 104 h 186"/>
              <a:gd name="T20" fmla="*/ 79 w 535"/>
              <a:gd name="T2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186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9" name="Freeform 133"/>
          <p:cNvSpPr>
            <a:spLocks/>
          </p:cNvSpPr>
          <p:nvPr userDrawn="1"/>
        </p:nvSpPr>
        <p:spPr bwMode="auto">
          <a:xfrm>
            <a:off x="5729896" y="4596059"/>
            <a:ext cx="1187155" cy="443327"/>
          </a:xfrm>
          <a:custGeom>
            <a:avLst/>
            <a:gdLst>
              <a:gd name="T0" fmla="*/ 0 w 466"/>
              <a:gd name="T1" fmla="*/ 34 h 173"/>
              <a:gd name="T2" fmla="*/ 31 w 466"/>
              <a:gd name="T3" fmla="*/ 0 h 173"/>
              <a:gd name="T4" fmla="*/ 460 w 466"/>
              <a:gd name="T5" fmla="*/ 116 h 173"/>
              <a:gd name="T6" fmla="*/ 443 w 466"/>
              <a:gd name="T7" fmla="*/ 173 h 173"/>
              <a:gd name="T8" fmla="*/ 198 w 466"/>
              <a:gd name="T9" fmla="*/ 138 h 173"/>
              <a:gd name="T10" fmla="*/ 148 w 466"/>
              <a:gd name="T11" fmla="*/ 105 h 173"/>
              <a:gd name="T12" fmla="*/ 30 w 466"/>
              <a:gd name="T13" fmla="*/ 47 h 173"/>
              <a:gd name="T14" fmla="*/ 31 w 466"/>
              <a:gd name="T15" fmla="*/ 47 h 173"/>
              <a:gd name="T16" fmla="*/ 0 w 466"/>
              <a:gd name="T17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73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0" name="Freeform 134"/>
          <p:cNvSpPr>
            <a:spLocks/>
          </p:cNvSpPr>
          <p:nvPr userDrawn="1"/>
        </p:nvSpPr>
        <p:spPr bwMode="auto">
          <a:xfrm>
            <a:off x="2931984" y="5039387"/>
            <a:ext cx="1062566" cy="309257"/>
          </a:xfrm>
          <a:custGeom>
            <a:avLst/>
            <a:gdLst>
              <a:gd name="T0" fmla="*/ 417 w 417"/>
              <a:gd name="T1" fmla="*/ 23 h 121"/>
              <a:gd name="T2" fmla="*/ 399 w 417"/>
              <a:gd name="T3" fmla="*/ 105 h 121"/>
              <a:gd name="T4" fmla="*/ 60 w 417"/>
              <a:gd name="T5" fmla="*/ 115 h 121"/>
              <a:gd name="T6" fmla="*/ 6 w 417"/>
              <a:gd name="T7" fmla="*/ 101 h 121"/>
              <a:gd name="T8" fmla="*/ 38 w 417"/>
              <a:gd name="T9" fmla="*/ 65 h 121"/>
              <a:gd name="T10" fmla="*/ 417 w 417"/>
              <a:gd name="T11" fmla="*/ 2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" h="121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1" name="Freeform 135"/>
          <p:cNvSpPr>
            <a:spLocks/>
          </p:cNvSpPr>
          <p:nvPr userDrawn="1"/>
        </p:nvSpPr>
        <p:spPr bwMode="auto">
          <a:xfrm>
            <a:off x="787274" y="4985758"/>
            <a:ext cx="1092823" cy="530921"/>
          </a:xfrm>
          <a:custGeom>
            <a:avLst/>
            <a:gdLst>
              <a:gd name="T0" fmla="*/ 413 w 429"/>
              <a:gd name="T1" fmla="*/ 32 h 207"/>
              <a:gd name="T2" fmla="*/ 34 w 429"/>
              <a:gd name="T3" fmla="*/ 207 h 207"/>
              <a:gd name="T4" fmla="*/ 7 w 429"/>
              <a:gd name="T5" fmla="*/ 148 h 207"/>
              <a:gd name="T6" fmla="*/ 375 w 429"/>
              <a:gd name="T7" fmla="*/ 5 h 207"/>
              <a:gd name="T8" fmla="*/ 413 w 429"/>
              <a:gd name="T9" fmla="*/ 3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207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2" name="Freeform 136"/>
          <p:cNvSpPr>
            <a:spLocks/>
          </p:cNvSpPr>
          <p:nvPr userDrawn="1"/>
        </p:nvSpPr>
        <p:spPr bwMode="auto">
          <a:xfrm>
            <a:off x="675144" y="4199210"/>
            <a:ext cx="1288606" cy="489805"/>
          </a:xfrm>
          <a:custGeom>
            <a:avLst/>
            <a:gdLst>
              <a:gd name="T0" fmla="*/ 506 w 506"/>
              <a:gd name="T1" fmla="*/ 73 h 191"/>
              <a:gd name="T2" fmla="*/ 272 w 506"/>
              <a:gd name="T3" fmla="*/ 145 h 191"/>
              <a:gd name="T4" fmla="*/ 227 w 506"/>
              <a:gd name="T5" fmla="*/ 147 h 191"/>
              <a:gd name="T6" fmla="*/ 120 w 506"/>
              <a:gd name="T7" fmla="*/ 191 h 191"/>
              <a:gd name="T8" fmla="*/ 80 w 506"/>
              <a:gd name="T9" fmla="*/ 21 h 191"/>
              <a:gd name="T10" fmla="*/ 157 w 506"/>
              <a:gd name="T11" fmla="*/ 63 h 191"/>
              <a:gd name="T12" fmla="*/ 175 w 506"/>
              <a:gd name="T13" fmla="*/ 104 h 191"/>
              <a:gd name="T14" fmla="*/ 240 w 506"/>
              <a:gd name="T15" fmla="*/ 99 h 191"/>
              <a:gd name="T16" fmla="*/ 402 w 506"/>
              <a:gd name="T17" fmla="*/ 71 h 191"/>
              <a:gd name="T18" fmla="*/ 494 w 506"/>
              <a:gd name="T19" fmla="*/ 62 h 191"/>
              <a:gd name="T20" fmla="*/ 506 w 506"/>
              <a:gd name="T21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191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3" name="Freeform 137"/>
          <p:cNvSpPr>
            <a:spLocks/>
          </p:cNvSpPr>
          <p:nvPr userDrawn="1"/>
        </p:nvSpPr>
        <p:spPr bwMode="auto">
          <a:xfrm>
            <a:off x="5098053" y="3777334"/>
            <a:ext cx="1217412" cy="448691"/>
          </a:xfrm>
          <a:custGeom>
            <a:avLst/>
            <a:gdLst>
              <a:gd name="T0" fmla="*/ 0 w 478"/>
              <a:gd name="T1" fmla="*/ 156 h 175"/>
              <a:gd name="T2" fmla="*/ 119 w 478"/>
              <a:gd name="T3" fmla="*/ 68 h 175"/>
              <a:gd name="T4" fmla="*/ 118 w 478"/>
              <a:gd name="T5" fmla="*/ 67 h 175"/>
              <a:gd name="T6" fmla="*/ 148 w 478"/>
              <a:gd name="T7" fmla="*/ 92 h 175"/>
              <a:gd name="T8" fmla="*/ 216 w 478"/>
              <a:gd name="T9" fmla="*/ 110 h 175"/>
              <a:gd name="T10" fmla="*/ 244 w 478"/>
              <a:gd name="T11" fmla="*/ 57 h 175"/>
              <a:gd name="T12" fmla="*/ 250 w 478"/>
              <a:gd name="T13" fmla="*/ 11 h 175"/>
              <a:gd name="T14" fmla="*/ 328 w 478"/>
              <a:gd name="T15" fmla="*/ 26 h 175"/>
              <a:gd name="T16" fmla="*/ 356 w 478"/>
              <a:gd name="T17" fmla="*/ 46 h 175"/>
              <a:gd name="T18" fmla="*/ 478 w 478"/>
              <a:gd name="T19" fmla="*/ 175 h 175"/>
              <a:gd name="T20" fmla="*/ 294 w 478"/>
              <a:gd name="T21" fmla="*/ 139 h 175"/>
              <a:gd name="T22" fmla="*/ 207 w 478"/>
              <a:gd name="T23" fmla="*/ 169 h 175"/>
              <a:gd name="T24" fmla="*/ 0 w 478"/>
              <a:gd name="T25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" h="175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4" name="Freeform 138"/>
          <p:cNvSpPr>
            <a:spLocks/>
          </p:cNvSpPr>
          <p:nvPr userDrawn="1"/>
        </p:nvSpPr>
        <p:spPr bwMode="auto">
          <a:xfrm>
            <a:off x="1305209" y="4537068"/>
            <a:ext cx="1235210" cy="548797"/>
          </a:xfrm>
          <a:custGeom>
            <a:avLst/>
            <a:gdLst>
              <a:gd name="T0" fmla="*/ 465 w 485"/>
              <a:gd name="T1" fmla="*/ 0 h 214"/>
              <a:gd name="T2" fmla="*/ 482 w 485"/>
              <a:gd name="T3" fmla="*/ 46 h 214"/>
              <a:gd name="T4" fmla="*/ 255 w 485"/>
              <a:gd name="T5" fmla="*/ 164 h 214"/>
              <a:gd name="T6" fmla="*/ 41 w 485"/>
              <a:gd name="T7" fmla="*/ 214 h 214"/>
              <a:gd name="T8" fmla="*/ 0 w 485"/>
              <a:gd name="T9" fmla="*/ 173 h 214"/>
              <a:gd name="T10" fmla="*/ 277 w 485"/>
              <a:gd name="T11" fmla="*/ 59 h 214"/>
              <a:gd name="T12" fmla="*/ 465 w 485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214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5" name="Freeform 139"/>
          <p:cNvSpPr>
            <a:spLocks/>
          </p:cNvSpPr>
          <p:nvPr userDrawn="1"/>
        </p:nvSpPr>
        <p:spPr bwMode="auto">
          <a:xfrm>
            <a:off x="7020282" y="4744430"/>
            <a:ext cx="1621437" cy="325345"/>
          </a:xfrm>
          <a:custGeom>
            <a:avLst/>
            <a:gdLst>
              <a:gd name="T0" fmla="*/ 0 w 636"/>
              <a:gd name="T1" fmla="*/ 45 h 127"/>
              <a:gd name="T2" fmla="*/ 64 w 636"/>
              <a:gd name="T3" fmla="*/ 0 h 127"/>
              <a:gd name="T4" fmla="*/ 461 w 636"/>
              <a:gd name="T5" fmla="*/ 82 h 127"/>
              <a:gd name="T6" fmla="*/ 586 w 636"/>
              <a:gd name="T7" fmla="*/ 47 h 127"/>
              <a:gd name="T8" fmla="*/ 586 w 636"/>
              <a:gd name="T9" fmla="*/ 47 h 127"/>
              <a:gd name="T10" fmla="*/ 636 w 636"/>
              <a:gd name="T11" fmla="*/ 39 h 127"/>
              <a:gd name="T12" fmla="*/ 470 w 636"/>
              <a:gd name="T13" fmla="*/ 116 h 127"/>
              <a:gd name="T14" fmla="*/ 0 w 636"/>
              <a:gd name="T15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6" h="127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6" name="Freeform 140"/>
          <p:cNvSpPr>
            <a:spLocks/>
          </p:cNvSpPr>
          <p:nvPr userDrawn="1"/>
        </p:nvSpPr>
        <p:spPr bwMode="auto">
          <a:xfrm>
            <a:off x="6772884" y="4894590"/>
            <a:ext cx="1536004" cy="341434"/>
          </a:xfrm>
          <a:custGeom>
            <a:avLst/>
            <a:gdLst>
              <a:gd name="T0" fmla="*/ 33 w 603"/>
              <a:gd name="T1" fmla="*/ 57 h 134"/>
              <a:gd name="T2" fmla="*/ 50 w 603"/>
              <a:gd name="T3" fmla="*/ 0 h 134"/>
              <a:gd name="T4" fmla="*/ 603 w 603"/>
              <a:gd name="T5" fmla="*/ 76 h 134"/>
              <a:gd name="T6" fmla="*/ 525 w 603"/>
              <a:gd name="T7" fmla="*/ 106 h 134"/>
              <a:gd name="T8" fmla="*/ 192 w 603"/>
              <a:gd name="T9" fmla="*/ 100 h 134"/>
              <a:gd name="T10" fmla="*/ 49 w 603"/>
              <a:gd name="T11" fmla="*/ 69 h 134"/>
              <a:gd name="T12" fmla="*/ 49 w 603"/>
              <a:gd name="T13" fmla="*/ 70 h 134"/>
              <a:gd name="T14" fmla="*/ 33 w 603"/>
              <a:gd name="T15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134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7" name="Freeform 141"/>
          <p:cNvSpPr>
            <a:spLocks/>
          </p:cNvSpPr>
          <p:nvPr userDrawn="1"/>
        </p:nvSpPr>
        <p:spPr bwMode="auto">
          <a:xfrm>
            <a:off x="8100646" y="4333280"/>
            <a:ext cx="619385" cy="586336"/>
          </a:xfrm>
          <a:custGeom>
            <a:avLst/>
            <a:gdLst>
              <a:gd name="T0" fmla="*/ 162 w 243"/>
              <a:gd name="T1" fmla="*/ 208 h 229"/>
              <a:gd name="T2" fmla="*/ 85 w 243"/>
              <a:gd name="T3" fmla="*/ 221 h 229"/>
              <a:gd name="T4" fmla="*/ 20 w 243"/>
              <a:gd name="T5" fmla="*/ 174 h 229"/>
              <a:gd name="T6" fmla="*/ 55 w 243"/>
              <a:gd name="T7" fmla="*/ 161 h 229"/>
              <a:gd name="T8" fmla="*/ 113 w 243"/>
              <a:gd name="T9" fmla="*/ 106 h 229"/>
              <a:gd name="T10" fmla="*/ 35 w 243"/>
              <a:gd name="T11" fmla="*/ 43 h 229"/>
              <a:gd name="T12" fmla="*/ 20 w 243"/>
              <a:gd name="T13" fmla="*/ 0 h 229"/>
              <a:gd name="T14" fmla="*/ 162 w 243"/>
              <a:gd name="T15" fmla="*/ 208 h 229"/>
              <a:gd name="T16" fmla="*/ 162 w 243"/>
              <a:gd name="T17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29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8" name="Freeform 142"/>
          <p:cNvSpPr>
            <a:spLocks/>
          </p:cNvSpPr>
          <p:nvPr userDrawn="1"/>
        </p:nvSpPr>
        <p:spPr bwMode="auto">
          <a:xfrm>
            <a:off x="2698824" y="4606785"/>
            <a:ext cx="1479049" cy="345009"/>
          </a:xfrm>
          <a:custGeom>
            <a:avLst/>
            <a:gdLst>
              <a:gd name="T0" fmla="*/ 47 w 581"/>
              <a:gd name="T1" fmla="*/ 79 h 135"/>
              <a:gd name="T2" fmla="*/ 0 w 581"/>
              <a:gd name="T3" fmla="*/ 22 h 135"/>
              <a:gd name="T4" fmla="*/ 581 w 581"/>
              <a:gd name="T5" fmla="*/ 135 h 135"/>
              <a:gd name="T6" fmla="*/ 199 w 581"/>
              <a:gd name="T7" fmla="*/ 67 h 135"/>
              <a:gd name="T8" fmla="*/ 125 w 581"/>
              <a:gd name="T9" fmla="*/ 78 h 135"/>
              <a:gd name="T10" fmla="*/ 126 w 581"/>
              <a:gd name="T11" fmla="*/ 77 h 135"/>
              <a:gd name="T12" fmla="*/ 47 w 581"/>
              <a:gd name="T1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1" h="135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9" name="Freeform 143"/>
          <p:cNvSpPr>
            <a:spLocks/>
          </p:cNvSpPr>
          <p:nvPr userDrawn="1"/>
        </p:nvSpPr>
        <p:spPr bwMode="auto">
          <a:xfrm>
            <a:off x="7735779" y="4315404"/>
            <a:ext cx="599807" cy="437965"/>
          </a:xfrm>
          <a:custGeom>
            <a:avLst/>
            <a:gdLst>
              <a:gd name="T0" fmla="*/ 163 w 235"/>
              <a:gd name="T1" fmla="*/ 7 h 171"/>
              <a:gd name="T2" fmla="*/ 178 w 235"/>
              <a:gd name="T3" fmla="*/ 50 h 171"/>
              <a:gd name="T4" fmla="*/ 86 w 235"/>
              <a:gd name="T5" fmla="*/ 110 h 171"/>
              <a:gd name="T6" fmla="*/ 185 w 235"/>
              <a:gd name="T7" fmla="*/ 70 h 171"/>
              <a:gd name="T8" fmla="*/ 218 w 235"/>
              <a:gd name="T9" fmla="*/ 128 h 171"/>
              <a:gd name="T10" fmla="*/ 112 w 235"/>
              <a:gd name="T11" fmla="*/ 166 h 171"/>
              <a:gd name="T12" fmla="*/ 9 w 235"/>
              <a:gd name="T13" fmla="*/ 72 h 171"/>
              <a:gd name="T14" fmla="*/ 163 w 235"/>
              <a:gd name="T15" fmla="*/ 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71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0" name="Freeform 144"/>
          <p:cNvSpPr>
            <a:spLocks/>
          </p:cNvSpPr>
          <p:nvPr userDrawn="1"/>
        </p:nvSpPr>
        <p:spPr bwMode="auto">
          <a:xfrm>
            <a:off x="-535148" y="4581759"/>
            <a:ext cx="2545174" cy="729345"/>
          </a:xfrm>
          <a:custGeom>
            <a:avLst/>
            <a:gdLst>
              <a:gd name="T0" fmla="*/ 999 w 999"/>
              <a:gd name="T1" fmla="*/ 42 h 285"/>
              <a:gd name="T2" fmla="*/ 729 w 999"/>
              <a:gd name="T3" fmla="*/ 157 h 285"/>
              <a:gd name="T4" fmla="*/ 596 w 999"/>
              <a:gd name="T5" fmla="*/ 214 h 285"/>
              <a:gd name="T6" fmla="*/ 167 w 999"/>
              <a:gd name="T7" fmla="*/ 238 h 285"/>
              <a:gd name="T8" fmla="*/ 59 w 999"/>
              <a:gd name="T9" fmla="*/ 43 h 285"/>
              <a:gd name="T10" fmla="*/ 122 w 999"/>
              <a:gd name="T11" fmla="*/ 11 h 285"/>
              <a:gd name="T12" fmla="*/ 119 w 999"/>
              <a:gd name="T13" fmla="*/ 58 h 285"/>
              <a:gd name="T14" fmla="*/ 275 w 999"/>
              <a:gd name="T15" fmla="*/ 214 h 285"/>
              <a:gd name="T16" fmla="*/ 691 w 999"/>
              <a:gd name="T17" fmla="*/ 133 h 285"/>
              <a:gd name="T18" fmla="*/ 775 w 999"/>
              <a:gd name="T19" fmla="*/ 100 h 285"/>
              <a:gd name="T20" fmla="*/ 912 w 999"/>
              <a:gd name="T21" fmla="*/ 44 h 285"/>
              <a:gd name="T22" fmla="*/ 983 w 999"/>
              <a:gd name="T23" fmla="*/ 32 h 285"/>
              <a:gd name="T24" fmla="*/ 999 w 999"/>
              <a:gd name="T25" fmla="*/ 4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9" h="285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1" name="Freeform 145"/>
          <p:cNvSpPr>
            <a:spLocks/>
          </p:cNvSpPr>
          <p:nvPr userDrawn="1"/>
        </p:nvSpPr>
        <p:spPr bwMode="auto">
          <a:xfrm>
            <a:off x="8992347" y="4612147"/>
            <a:ext cx="834747" cy="563098"/>
          </a:xfrm>
          <a:custGeom>
            <a:avLst/>
            <a:gdLst>
              <a:gd name="T0" fmla="*/ 142 w 328"/>
              <a:gd name="T1" fmla="*/ 142 h 220"/>
              <a:gd name="T2" fmla="*/ 175 w 328"/>
              <a:gd name="T3" fmla="*/ 220 h 220"/>
              <a:gd name="T4" fmla="*/ 39 w 328"/>
              <a:gd name="T5" fmla="*/ 195 h 220"/>
              <a:gd name="T6" fmla="*/ 51 w 328"/>
              <a:gd name="T7" fmla="*/ 171 h 220"/>
              <a:gd name="T8" fmla="*/ 74 w 328"/>
              <a:gd name="T9" fmla="*/ 113 h 220"/>
              <a:gd name="T10" fmla="*/ 115 w 328"/>
              <a:gd name="T11" fmla="*/ 68 h 220"/>
              <a:gd name="T12" fmla="*/ 186 w 328"/>
              <a:gd name="T13" fmla="*/ 24 h 220"/>
              <a:gd name="T14" fmla="*/ 228 w 328"/>
              <a:gd name="T15" fmla="*/ 12 h 220"/>
              <a:gd name="T16" fmla="*/ 328 w 328"/>
              <a:gd name="T17" fmla="*/ 83 h 220"/>
              <a:gd name="T18" fmla="*/ 176 w 328"/>
              <a:gd name="T19" fmla="*/ 99 h 220"/>
              <a:gd name="T20" fmla="*/ 177 w 328"/>
              <a:gd name="T21" fmla="*/ 98 h 220"/>
              <a:gd name="T22" fmla="*/ 142 w 328"/>
              <a:gd name="T23" fmla="*/ 1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22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2" name="Freeform 146"/>
          <p:cNvSpPr>
            <a:spLocks/>
          </p:cNvSpPr>
          <p:nvPr userDrawn="1"/>
        </p:nvSpPr>
        <p:spPr bwMode="auto">
          <a:xfrm>
            <a:off x="1399540" y="4363670"/>
            <a:ext cx="1131980" cy="496956"/>
          </a:xfrm>
          <a:custGeom>
            <a:avLst/>
            <a:gdLst>
              <a:gd name="T0" fmla="*/ 224 w 445"/>
              <a:gd name="T1" fmla="*/ 117 h 194"/>
              <a:gd name="T2" fmla="*/ 32 w 445"/>
              <a:gd name="T3" fmla="*/ 194 h 194"/>
              <a:gd name="T4" fmla="*/ 0 w 445"/>
              <a:gd name="T5" fmla="*/ 161 h 194"/>
              <a:gd name="T6" fmla="*/ 429 w 445"/>
              <a:gd name="T7" fmla="*/ 0 h 194"/>
              <a:gd name="T8" fmla="*/ 445 w 445"/>
              <a:gd name="T9" fmla="*/ 34 h 194"/>
              <a:gd name="T10" fmla="*/ 224 w 445"/>
              <a:gd name="T11" fmla="*/ 1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194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3" name="Freeform 147"/>
          <p:cNvSpPr>
            <a:spLocks/>
          </p:cNvSpPr>
          <p:nvPr userDrawn="1"/>
        </p:nvSpPr>
        <p:spPr bwMode="auto">
          <a:xfrm>
            <a:off x="7118173" y="5103741"/>
            <a:ext cx="952216" cy="259204"/>
          </a:xfrm>
          <a:custGeom>
            <a:avLst/>
            <a:gdLst>
              <a:gd name="T0" fmla="*/ 25 w 374"/>
              <a:gd name="T1" fmla="*/ 101 h 101"/>
              <a:gd name="T2" fmla="*/ 10 w 374"/>
              <a:gd name="T3" fmla="*/ 21 h 101"/>
              <a:gd name="T4" fmla="*/ 131 w 374"/>
              <a:gd name="T5" fmla="*/ 24 h 101"/>
              <a:gd name="T6" fmla="*/ 334 w 374"/>
              <a:gd name="T7" fmla="*/ 35 h 101"/>
              <a:gd name="T8" fmla="*/ 372 w 374"/>
              <a:gd name="T9" fmla="*/ 54 h 101"/>
              <a:gd name="T10" fmla="*/ 340 w 374"/>
              <a:gd name="T11" fmla="*/ 66 h 101"/>
              <a:gd name="T12" fmla="*/ 25 w 374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01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4" name="Freeform 148"/>
          <p:cNvSpPr>
            <a:spLocks/>
          </p:cNvSpPr>
          <p:nvPr userDrawn="1"/>
        </p:nvSpPr>
        <p:spPr bwMode="auto">
          <a:xfrm>
            <a:off x="5507416" y="4154519"/>
            <a:ext cx="1121301" cy="334284"/>
          </a:xfrm>
          <a:custGeom>
            <a:avLst/>
            <a:gdLst>
              <a:gd name="T0" fmla="*/ 133 w 440"/>
              <a:gd name="T1" fmla="*/ 0 h 131"/>
              <a:gd name="T2" fmla="*/ 440 w 440"/>
              <a:gd name="T3" fmla="*/ 131 h 131"/>
              <a:gd name="T4" fmla="*/ 6 w 440"/>
              <a:gd name="T5" fmla="*/ 37 h 131"/>
              <a:gd name="T6" fmla="*/ 7 w 440"/>
              <a:gd name="T7" fmla="*/ 21 h 131"/>
              <a:gd name="T8" fmla="*/ 133 w 44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31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5" name="Freeform 149"/>
          <p:cNvSpPr>
            <a:spLocks/>
          </p:cNvSpPr>
          <p:nvPr userDrawn="1"/>
        </p:nvSpPr>
        <p:spPr bwMode="auto">
          <a:xfrm>
            <a:off x="-51031" y="5345068"/>
            <a:ext cx="925518" cy="339646"/>
          </a:xfrm>
          <a:custGeom>
            <a:avLst/>
            <a:gdLst>
              <a:gd name="T0" fmla="*/ 348 w 363"/>
              <a:gd name="T1" fmla="*/ 7 h 133"/>
              <a:gd name="T2" fmla="*/ 363 w 363"/>
              <a:gd name="T3" fmla="*/ 67 h 133"/>
              <a:gd name="T4" fmla="*/ 0 w 363"/>
              <a:gd name="T5" fmla="*/ 89 h 133"/>
              <a:gd name="T6" fmla="*/ 67 w 363"/>
              <a:gd name="T7" fmla="*/ 68 h 133"/>
              <a:gd name="T8" fmla="*/ 116 w 363"/>
              <a:gd name="T9" fmla="*/ 52 h 133"/>
              <a:gd name="T10" fmla="*/ 297 w 363"/>
              <a:gd name="T11" fmla="*/ 7 h 133"/>
              <a:gd name="T12" fmla="*/ 317 w 363"/>
              <a:gd name="T13" fmla="*/ 2 h 133"/>
              <a:gd name="T14" fmla="*/ 348 w 363"/>
              <a:gd name="T15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133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6" name="Freeform 150"/>
          <p:cNvSpPr>
            <a:spLocks/>
          </p:cNvSpPr>
          <p:nvPr userDrawn="1"/>
        </p:nvSpPr>
        <p:spPr bwMode="auto">
          <a:xfrm>
            <a:off x="4660210" y="5082289"/>
            <a:ext cx="865003" cy="253841"/>
          </a:xfrm>
          <a:custGeom>
            <a:avLst/>
            <a:gdLst>
              <a:gd name="T0" fmla="*/ 340 w 340"/>
              <a:gd name="T1" fmla="*/ 53 h 99"/>
              <a:gd name="T2" fmla="*/ 292 w 340"/>
              <a:gd name="T3" fmla="*/ 99 h 99"/>
              <a:gd name="T4" fmla="*/ 0 w 340"/>
              <a:gd name="T5" fmla="*/ 0 h 99"/>
              <a:gd name="T6" fmla="*/ 340 w 340"/>
              <a:gd name="T7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99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7" name="Freeform 151"/>
          <p:cNvSpPr>
            <a:spLocks/>
          </p:cNvSpPr>
          <p:nvPr userDrawn="1"/>
        </p:nvSpPr>
        <p:spPr bwMode="auto">
          <a:xfrm>
            <a:off x="7410067" y="4671139"/>
            <a:ext cx="907719" cy="289593"/>
          </a:xfrm>
          <a:custGeom>
            <a:avLst/>
            <a:gdLst>
              <a:gd name="T0" fmla="*/ 291 w 356"/>
              <a:gd name="T1" fmla="*/ 42 h 113"/>
              <a:gd name="T2" fmla="*/ 356 w 356"/>
              <a:gd name="T3" fmla="*/ 89 h 113"/>
              <a:gd name="T4" fmla="*/ 0 w 356"/>
              <a:gd name="T5" fmla="*/ 31 h 113"/>
              <a:gd name="T6" fmla="*/ 182 w 356"/>
              <a:gd name="T7" fmla="*/ 30 h 113"/>
              <a:gd name="T8" fmla="*/ 291 w 356"/>
              <a:gd name="T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13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8" name="Freeform 152"/>
          <p:cNvSpPr>
            <a:spLocks/>
          </p:cNvSpPr>
          <p:nvPr userDrawn="1"/>
        </p:nvSpPr>
        <p:spPr bwMode="auto">
          <a:xfrm>
            <a:off x="739219" y="4631812"/>
            <a:ext cx="1915110" cy="734708"/>
          </a:xfrm>
          <a:custGeom>
            <a:avLst/>
            <a:gdLst>
              <a:gd name="T0" fmla="*/ 38 w 752"/>
              <a:gd name="T1" fmla="*/ 285 h 287"/>
              <a:gd name="T2" fmla="*/ 6 w 752"/>
              <a:gd name="T3" fmla="*/ 287 h 287"/>
              <a:gd name="T4" fmla="*/ 16 w 752"/>
              <a:gd name="T5" fmla="*/ 262 h 287"/>
              <a:gd name="T6" fmla="*/ 260 w 752"/>
              <a:gd name="T7" fmla="*/ 171 h 287"/>
              <a:gd name="T8" fmla="*/ 572 w 752"/>
              <a:gd name="T9" fmla="*/ 60 h 287"/>
              <a:gd name="T10" fmla="*/ 704 w 752"/>
              <a:gd name="T11" fmla="*/ 9 h 287"/>
              <a:gd name="T12" fmla="*/ 752 w 752"/>
              <a:gd name="T13" fmla="*/ 0 h 287"/>
              <a:gd name="T14" fmla="*/ 752 w 752"/>
              <a:gd name="T15" fmla="*/ 10 h 287"/>
              <a:gd name="T16" fmla="*/ 451 w 752"/>
              <a:gd name="T17" fmla="*/ 172 h 287"/>
              <a:gd name="T18" fmla="*/ 432 w 752"/>
              <a:gd name="T19" fmla="*/ 170 h 287"/>
              <a:gd name="T20" fmla="*/ 381 w 752"/>
              <a:gd name="T21" fmla="*/ 161 h 287"/>
              <a:gd name="T22" fmla="*/ 38 w 752"/>
              <a:gd name="T23" fmla="*/ 28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2" h="287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9" name="Freeform 153"/>
          <p:cNvSpPr>
            <a:spLocks/>
          </p:cNvSpPr>
          <p:nvPr userDrawn="1"/>
        </p:nvSpPr>
        <p:spPr bwMode="auto">
          <a:xfrm>
            <a:off x="4108459" y="5128767"/>
            <a:ext cx="731516" cy="176974"/>
          </a:xfrm>
          <a:custGeom>
            <a:avLst/>
            <a:gdLst>
              <a:gd name="T0" fmla="*/ 0 w 287"/>
              <a:gd name="T1" fmla="*/ 69 h 69"/>
              <a:gd name="T2" fmla="*/ 66 w 287"/>
              <a:gd name="T3" fmla="*/ 0 h 69"/>
              <a:gd name="T4" fmla="*/ 287 w 287"/>
              <a:gd name="T5" fmla="*/ 69 h 69"/>
              <a:gd name="T6" fmla="*/ 0 w 28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69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0" name="Freeform 154"/>
          <p:cNvSpPr>
            <a:spLocks/>
          </p:cNvSpPr>
          <p:nvPr userDrawn="1"/>
        </p:nvSpPr>
        <p:spPr bwMode="auto">
          <a:xfrm>
            <a:off x="5227981" y="5232449"/>
            <a:ext cx="841866" cy="339646"/>
          </a:xfrm>
          <a:custGeom>
            <a:avLst/>
            <a:gdLst>
              <a:gd name="T0" fmla="*/ 331 w 331"/>
              <a:gd name="T1" fmla="*/ 0 h 133"/>
              <a:gd name="T2" fmla="*/ 0 w 331"/>
              <a:gd name="T3" fmla="*/ 59 h 133"/>
              <a:gd name="T4" fmla="*/ 331 w 33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33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1" name="Freeform 155"/>
          <p:cNvSpPr>
            <a:spLocks/>
          </p:cNvSpPr>
          <p:nvPr userDrawn="1"/>
        </p:nvSpPr>
        <p:spPr bwMode="auto">
          <a:xfrm>
            <a:off x="6899253" y="5067989"/>
            <a:ext cx="1253009" cy="235965"/>
          </a:xfrm>
          <a:custGeom>
            <a:avLst/>
            <a:gdLst>
              <a:gd name="T0" fmla="*/ 426 w 492"/>
              <a:gd name="T1" fmla="*/ 80 h 92"/>
              <a:gd name="T2" fmla="*/ 425 w 492"/>
              <a:gd name="T3" fmla="*/ 60 h 92"/>
              <a:gd name="T4" fmla="*/ 96 w 492"/>
              <a:gd name="T5" fmla="*/ 35 h 92"/>
              <a:gd name="T6" fmla="*/ 0 w 492"/>
              <a:gd name="T7" fmla="*/ 1 h 92"/>
              <a:gd name="T8" fmla="*/ 294 w 492"/>
              <a:gd name="T9" fmla="*/ 36 h 92"/>
              <a:gd name="T10" fmla="*/ 476 w 492"/>
              <a:gd name="T11" fmla="*/ 38 h 92"/>
              <a:gd name="T12" fmla="*/ 492 w 492"/>
              <a:gd name="T13" fmla="*/ 71 h 92"/>
              <a:gd name="T14" fmla="*/ 442 w 492"/>
              <a:gd name="T15" fmla="*/ 92 h 92"/>
              <a:gd name="T16" fmla="*/ 426 w 492"/>
              <a:gd name="T17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92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2" name="Freeform 156"/>
          <p:cNvSpPr>
            <a:spLocks/>
          </p:cNvSpPr>
          <p:nvPr userDrawn="1"/>
        </p:nvSpPr>
        <p:spPr bwMode="auto">
          <a:xfrm>
            <a:off x="4875572" y="4102679"/>
            <a:ext cx="973574" cy="159098"/>
          </a:xfrm>
          <a:custGeom>
            <a:avLst/>
            <a:gdLst>
              <a:gd name="T0" fmla="*/ 381 w 382"/>
              <a:gd name="T1" fmla="*/ 20 h 62"/>
              <a:gd name="T2" fmla="*/ 255 w 382"/>
              <a:gd name="T3" fmla="*/ 44 h 62"/>
              <a:gd name="T4" fmla="*/ 0 w 382"/>
              <a:gd name="T5" fmla="*/ 43 h 62"/>
              <a:gd name="T6" fmla="*/ 87 w 382"/>
              <a:gd name="T7" fmla="*/ 29 h 62"/>
              <a:gd name="T8" fmla="*/ 268 w 382"/>
              <a:gd name="T9" fmla="*/ 24 h 62"/>
              <a:gd name="T10" fmla="*/ 381 w 382"/>
              <a:gd name="T11" fmla="*/ 12 h 62"/>
              <a:gd name="T12" fmla="*/ 381 w 382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62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3" name="Freeform 157"/>
          <p:cNvSpPr>
            <a:spLocks/>
          </p:cNvSpPr>
          <p:nvPr userDrawn="1"/>
        </p:nvSpPr>
        <p:spPr bwMode="auto">
          <a:xfrm>
            <a:off x="4715386" y="4174183"/>
            <a:ext cx="809829" cy="80443"/>
          </a:xfrm>
          <a:custGeom>
            <a:avLst/>
            <a:gdLst>
              <a:gd name="T0" fmla="*/ 63 w 318"/>
              <a:gd name="T1" fmla="*/ 15 h 31"/>
              <a:gd name="T2" fmla="*/ 235 w 318"/>
              <a:gd name="T3" fmla="*/ 5 h 31"/>
              <a:gd name="T4" fmla="*/ 318 w 318"/>
              <a:gd name="T5" fmla="*/ 16 h 31"/>
              <a:gd name="T6" fmla="*/ 317 w 318"/>
              <a:gd name="T7" fmla="*/ 29 h 31"/>
              <a:gd name="T8" fmla="*/ 0 w 318"/>
              <a:gd name="T9" fmla="*/ 31 h 31"/>
              <a:gd name="T10" fmla="*/ 63 w 318"/>
              <a:gd name="T11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1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4" name="Freeform 158"/>
          <p:cNvSpPr>
            <a:spLocks/>
          </p:cNvSpPr>
          <p:nvPr userDrawn="1"/>
        </p:nvSpPr>
        <p:spPr bwMode="auto">
          <a:xfrm>
            <a:off x="-611682" y="4429811"/>
            <a:ext cx="2091315" cy="1088655"/>
          </a:xfrm>
          <a:custGeom>
            <a:avLst/>
            <a:gdLst>
              <a:gd name="T0" fmla="*/ 790 w 821"/>
              <a:gd name="T1" fmla="*/ 250 h 425"/>
              <a:gd name="T2" fmla="*/ 536 w 821"/>
              <a:gd name="T3" fmla="*/ 366 h 425"/>
              <a:gd name="T4" fmla="*/ 537 w 821"/>
              <a:gd name="T5" fmla="*/ 365 h 425"/>
              <a:gd name="T6" fmla="*/ 312 w 821"/>
              <a:gd name="T7" fmla="*/ 416 h 425"/>
              <a:gd name="T8" fmla="*/ 240 w 821"/>
              <a:gd name="T9" fmla="*/ 409 h 425"/>
              <a:gd name="T10" fmla="*/ 254 w 821"/>
              <a:gd name="T11" fmla="*/ 388 h 425"/>
              <a:gd name="T12" fmla="*/ 424 w 821"/>
              <a:gd name="T13" fmla="*/ 339 h 425"/>
              <a:gd name="T14" fmla="*/ 221 w 821"/>
              <a:gd name="T15" fmla="*/ 318 h 425"/>
              <a:gd name="T16" fmla="*/ 74 w 821"/>
              <a:gd name="T17" fmla="*/ 91 h 425"/>
              <a:gd name="T18" fmla="*/ 373 w 821"/>
              <a:gd name="T19" fmla="*/ 36 h 425"/>
              <a:gd name="T20" fmla="*/ 434 w 821"/>
              <a:gd name="T21" fmla="*/ 143 h 425"/>
              <a:gd name="T22" fmla="*/ 249 w 821"/>
              <a:gd name="T23" fmla="*/ 96 h 425"/>
              <a:gd name="T24" fmla="*/ 174 w 821"/>
              <a:gd name="T25" fmla="*/ 169 h 425"/>
              <a:gd name="T26" fmla="*/ 266 w 821"/>
              <a:gd name="T27" fmla="*/ 252 h 425"/>
              <a:gd name="T28" fmla="*/ 407 w 821"/>
              <a:gd name="T29" fmla="*/ 253 h 425"/>
              <a:gd name="T30" fmla="*/ 789 w 821"/>
              <a:gd name="T31" fmla="*/ 135 h 425"/>
              <a:gd name="T32" fmla="*/ 821 w 821"/>
              <a:gd name="T33" fmla="*/ 168 h 425"/>
              <a:gd name="T34" fmla="*/ 350 w 821"/>
              <a:gd name="T35" fmla="*/ 287 h 425"/>
              <a:gd name="T36" fmla="*/ 150 w 821"/>
              <a:gd name="T37" fmla="*/ 73 h 425"/>
              <a:gd name="T38" fmla="*/ 79 w 821"/>
              <a:gd name="T39" fmla="*/ 175 h 425"/>
              <a:gd name="T40" fmla="*/ 201 w 821"/>
              <a:gd name="T41" fmla="*/ 287 h 425"/>
              <a:gd name="T42" fmla="*/ 487 w 821"/>
              <a:gd name="T43" fmla="*/ 291 h 425"/>
              <a:gd name="T44" fmla="*/ 759 w 821"/>
              <a:gd name="T45" fmla="*/ 216 h 425"/>
              <a:gd name="T46" fmla="*/ 790 w 821"/>
              <a:gd name="T47" fmla="*/ 25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1" h="425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5" name="Freeform 159"/>
          <p:cNvSpPr>
            <a:spLocks/>
          </p:cNvSpPr>
          <p:nvPr userDrawn="1"/>
        </p:nvSpPr>
        <p:spPr bwMode="auto">
          <a:xfrm>
            <a:off x="-93747" y="5454112"/>
            <a:ext cx="361309" cy="64354"/>
          </a:xfrm>
          <a:custGeom>
            <a:avLst/>
            <a:gdLst>
              <a:gd name="T0" fmla="*/ 37 w 142"/>
              <a:gd name="T1" fmla="*/ 9 h 25"/>
              <a:gd name="T2" fmla="*/ 108 w 142"/>
              <a:gd name="T3" fmla="*/ 10 h 25"/>
              <a:gd name="T4" fmla="*/ 142 w 142"/>
              <a:gd name="T5" fmla="*/ 22 h 25"/>
              <a:gd name="T6" fmla="*/ 84 w 142"/>
              <a:gd name="T7" fmla="*/ 25 h 25"/>
              <a:gd name="T8" fmla="*/ 0 w 142"/>
              <a:gd name="T9" fmla="*/ 22 h 25"/>
              <a:gd name="T10" fmla="*/ 37 w 142"/>
              <a:gd name="T1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25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6" name="Freeform 160"/>
          <p:cNvSpPr>
            <a:spLocks/>
          </p:cNvSpPr>
          <p:nvPr userDrawn="1"/>
        </p:nvSpPr>
        <p:spPr bwMode="auto">
          <a:xfrm>
            <a:off x="9353655" y="4862413"/>
            <a:ext cx="339950" cy="260991"/>
          </a:xfrm>
          <a:custGeom>
            <a:avLst/>
            <a:gdLst>
              <a:gd name="T0" fmla="*/ 0 w 133"/>
              <a:gd name="T1" fmla="*/ 44 h 102"/>
              <a:gd name="T2" fmla="*/ 35 w 133"/>
              <a:gd name="T3" fmla="*/ 0 h 102"/>
              <a:gd name="T4" fmla="*/ 128 w 133"/>
              <a:gd name="T5" fmla="*/ 68 h 102"/>
              <a:gd name="T6" fmla="*/ 133 w 133"/>
              <a:gd name="T7" fmla="*/ 71 h 102"/>
              <a:gd name="T8" fmla="*/ 19 w 133"/>
              <a:gd name="T9" fmla="*/ 69 h 102"/>
              <a:gd name="T10" fmla="*/ 0 w 133"/>
              <a:gd name="T11" fmla="*/ 4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02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7" name="Freeform 161"/>
          <p:cNvSpPr>
            <a:spLocks/>
          </p:cNvSpPr>
          <p:nvPr userDrawn="1"/>
        </p:nvSpPr>
        <p:spPr bwMode="auto">
          <a:xfrm>
            <a:off x="9501382" y="4898165"/>
            <a:ext cx="275876" cy="146584"/>
          </a:xfrm>
          <a:custGeom>
            <a:avLst/>
            <a:gdLst>
              <a:gd name="T0" fmla="*/ 70 w 108"/>
              <a:gd name="T1" fmla="*/ 54 h 57"/>
              <a:gd name="T2" fmla="*/ 44 w 108"/>
              <a:gd name="T3" fmla="*/ 33 h 57"/>
              <a:gd name="T4" fmla="*/ 4 w 108"/>
              <a:gd name="T5" fmla="*/ 28 h 57"/>
              <a:gd name="T6" fmla="*/ 38 w 108"/>
              <a:gd name="T7" fmla="*/ 2 h 57"/>
              <a:gd name="T8" fmla="*/ 92 w 108"/>
              <a:gd name="T9" fmla="*/ 22 h 57"/>
              <a:gd name="T10" fmla="*/ 75 w 108"/>
              <a:gd name="T11" fmla="*/ 57 h 57"/>
              <a:gd name="T12" fmla="*/ 70 w 108"/>
              <a:gd name="T13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7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8" name="Freeform 162"/>
          <p:cNvSpPr>
            <a:spLocks/>
          </p:cNvSpPr>
          <p:nvPr userDrawn="1"/>
        </p:nvSpPr>
        <p:spPr bwMode="auto">
          <a:xfrm>
            <a:off x="180348" y="5364732"/>
            <a:ext cx="576669" cy="146584"/>
          </a:xfrm>
          <a:custGeom>
            <a:avLst/>
            <a:gdLst>
              <a:gd name="T0" fmla="*/ 34 w 226"/>
              <a:gd name="T1" fmla="*/ 57 h 57"/>
              <a:gd name="T2" fmla="*/ 0 w 226"/>
              <a:gd name="T3" fmla="*/ 45 h 57"/>
              <a:gd name="T4" fmla="*/ 226 w 226"/>
              <a:gd name="T5" fmla="*/ 0 h 57"/>
              <a:gd name="T6" fmla="*/ 34 w 22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57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56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upo 284"/>
          <p:cNvGrpSpPr/>
          <p:nvPr userDrawn="1"/>
        </p:nvGrpSpPr>
        <p:grpSpPr>
          <a:xfrm>
            <a:off x="-35619" y="4140497"/>
            <a:ext cx="9757469" cy="1270104"/>
            <a:chOff x="-1622425" y="1836738"/>
            <a:chExt cx="10809288" cy="1414462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-1622425" y="1836738"/>
              <a:ext cx="10809288" cy="1414462"/>
              <a:chOff x="-1022" y="1157"/>
              <a:chExt cx="6809" cy="891"/>
            </a:xfrm>
          </p:grpSpPr>
          <p:sp>
            <p:nvSpPr>
              <p:cNvPr id="85" name="Freeform 5"/>
              <p:cNvSpPr>
                <a:spLocks/>
              </p:cNvSpPr>
              <p:nvPr userDrawn="1"/>
            </p:nvSpPr>
            <p:spPr bwMode="auto">
              <a:xfrm>
                <a:off x="-1022" y="1157"/>
                <a:ext cx="902" cy="391"/>
              </a:xfrm>
              <a:custGeom>
                <a:avLst/>
                <a:gdLst>
                  <a:gd name="T0" fmla="*/ 0 w 508"/>
                  <a:gd name="T1" fmla="*/ 0 h 219"/>
                  <a:gd name="T2" fmla="*/ 62 w 508"/>
                  <a:gd name="T3" fmla="*/ 7 h 219"/>
                  <a:gd name="T4" fmla="*/ 133 w 508"/>
                  <a:gd name="T5" fmla="*/ 22 h 219"/>
                  <a:gd name="T6" fmla="*/ 151 w 508"/>
                  <a:gd name="T7" fmla="*/ 29 h 219"/>
                  <a:gd name="T8" fmla="*/ 174 w 508"/>
                  <a:gd name="T9" fmla="*/ 38 h 219"/>
                  <a:gd name="T10" fmla="*/ 247 w 508"/>
                  <a:gd name="T11" fmla="*/ 74 h 219"/>
                  <a:gd name="T12" fmla="*/ 283 w 508"/>
                  <a:gd name="T13" fmla="*/ 104 h 219"/>
                  <a:gd name="T14" fmla="*/ 305 w 508"/>
                  <a:gd name="T15" fmla="*/ 124 h 219"/>
                  <a:gd name="T16" fmla="*/ 320 w 508"/>
                  <a:gd name="T17" fmla="*/ 127 h 219"/>
                  <a:gd name="T18" fmla="*/ 397 w 508"/>
                  <a:gd name="T19" fmla="*/ 120 h 219"/>
                  <a:gd name="T20" fmla="*/ 407 w 508"/>
                  <a:gd name="T21" fmla="*/ 118 h 219"/>
                  <a:gd name="T22" fmla="*/ 441 w 508"/>
                  <a:gd name="T23" fmla="*/ 108 h 219"/>
                  <a:gd name="T24" fmla="*/ 459 w 508"/>
                  <a:gd name="T25" fmla="*/ 120 h 219"/>
                  <a:gd name="T26" fmla="*/ 478 w 508"/>
                  <a:gd name="T27" fmla="*/ 150 h 219"/>
                  <a:gd name="T28" fmla="*/ 502 w 508"/>
                  <a:gd name="T29" fmla="*/ 183 h 219"/>
                  <a:gd name="T30" fmla="*/ 497 w 508"/>
                  <a:gd name="T31" fmla="*/ 192 h 219"/>
                  <a:gd name="T32" fmla="*/ 421 w 508"/>
                  <a:gd name="T33" fmla="*/ 219 h 219"/>
                  <a:gd name="T34" fmla="*/ 387 w 508"/>
                  <a:gd name="T35" fmla="*/ 216 h 219"/>
                  <a:gd name="T36" fmla="*/ 380 w 508"/>
                  <a:gd name="T37" fmla="*/ 212 h 219"/>
                  <a:gd name="T38" fmla="*/ 353 w 508"/>
                  <a:gd name="T39" fmla="*/ 192 h 219"/>
                  <a:gd name="T40" fmla="*/ 342 w 508"/>
                  <a:gd name="T41" fmla="*/ 192 h 219"/>
                  <a:gd name="T42" fmla="*/ 318 w 508"/>
                  <a:gd name="T43" fmla="*/ 178 h 219"/>
                  <a:gd name="T44" fmla="*/ 256 w 508"/>
                  <a:gd name="T45" fmla="*/ 168 h 219"/>
                  <a:gd name="T46" fmla="*/ 149 w 508"/>
                  <a:gd name="T47" fmla="*/ 182 h 219"/>
                  <a:gd name="T48" fmla="*/ 138 w 508"/>
                  <a:gd name="T49" fmla="*/ 185 h 219"/>
                  <a:gd name="T50" fmla="*/ 125 w 508"/>
                  <a:gd name="T51" fmla="*/ 182 h 219"/>
                  <a:gd name="T52" fmla="*/ 85 w 508"/>
                  <a:gd name="T53" fmla="*/ 186 h 219"/>
                  <a:gd name="T54" fmla="*/ 60 w 508"/>
                  <a:gd name="T55" fmla="*/ 198 h 219"/>
                  <a:gd name="T56" fmla="*/ 51 w 508"/>
                  <a:gd name="T57" fmla="*/ 210 h 219"/>
                  <a:gd name="T58" fmla="*/ 33 w 508"/>
                  <a:gd name="T59" fmla="*/ 214 h 219"/>
                  <a:gd name="T60" fmla="*/ 18 w 508"/>
                  <a:gd name="T61" fmla="*/ 216 h 219"/>
                  <a:gd name="T62" fmla="*/ 0 w 508"/>
                  <a:gd name="T63" fmla="*/ 216 h 219"/>
                  <a:gd name="T64" fmla="*/ 0 w 508"/>
                  <a:gd name="T6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19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6" name="Freeform 6"/>
              <p:cNvSpPr>
                <a:spLocks/>
              </p:cNvSpPr>
              <p:nvPr userDrawn="1"/>
            </p:nvSpPr>
            <p:spPr bwMode="auto">
              <a:xfrm>
                <a:off x="-1022" y="1527"/>
                <a:ext cx="1456" cy="348"/>
              </a:xfrm>
              <a:custGeom>
                <a:avLst/>
                <a:gdLst>
                  <a:gd name="T0" fmla="*/ 422 w 820"/>
                  <a:gd name="T1" fmla="*/ 11 h 195"/>
                  <a:gd name="T2" fmla="*/ 537 w 820"/>
                  <a:gd name="T3" fmla="*/ 27 h 195"/>
                  <a:gd name="T4" fmla="*/ 550 w 820"/>
                  <a:gd name="T5" fmla="*/ 47 h 195"/>
                  <a:gd name="T6" fmla="*/ 523 w 820"/>
                  <a:gd name="T7" fmla="*/ 42 h 195"/>
                  <a:gd name="T8" fmla="*/ 440 w 820"/>
                  <a:gd name="T9" fmla="*/ 46 h 195"/>
                  <a:gd name="T10" fmla="*/ 441 w 820"/>
                  <a:gd name="T11" fmla="*/ 88 h 195"/>
                  <a:gd name="T12" fmla="*/ 463 w 820"/>
                  <a:gd name="T13" fmla="*/ 95 h 195"/>
                  <a:gd name="T14" fmla="*/ 427 w 820"/>
                  <a:gd name="T15" fmla="*/ 111 h 195"/>
                  <a:gd name="T16" fmla="*/ 377 w 820"/>
                  <a:gd name="T17" fmla="*/ 127 h 195"/>
                  <a:gd name="T18" fmla="*/ 461 w 820"/>
                  <a:gd name="T19" fmla="*/ 130 h 195"/>
                  <a:gd name="T20" fmla="*/ 446 w 820"/>
                  <a:gd name="T21" fmla="*/ 113 h 195"/>
                  <a:gd name="T22" fmla="*/ 481 w 820"/>
                  <a:gd name="T23" fmla="*/ 100 h 195"/>
                  <a:gd name="T24" fmla="*/ 565 w 820"/>
                  <a:gd name="T25" fmla="*/ 90 h 195"/>
                  <a:gd name="T26" fmla="*/ 621 w 820"/>
                  <a:gd name="T27" fmla="*/ 100 h 195"/>
                  <a:gd name="T28" fmla="*/ 577 w 820"/>
                  <a:gd name="T29" fmla="*/ 59 h 195"/>
                  <a:gd name="T30" fmla="*/ 558 w 820"/>
                  <a:gd name="T31" fmla="*/ 47 h 195"/>
                  <a:gd name="T32" fmla="*/ 578 w 820"/>
                  <a:gd name="T33" fmla="*/ 35 h 195"/>
                  <a:gd name="T34" fmla="*/ 655 w 820"/>
                  <a:gd name="T35" fmla="*/ 53 h 195"/>
                  <a:gd name="T36" fmla="*/ 611 w 820"/>
                  <a:gd name="T37" fmla="*/ 59 h 195"/>
                  <a:gd name="T38" fmla="*/ 669 w 820"/>
                  <a:gd name="T39" fmla="*/ 74 h 195"/>
                  <a:gd name="T40" fmla="*/ 726 w 820"/>
                  <a:gd name="T41" fmla="*/ 62 h 195"/>
                  <a:gd name="T42" fmla="*/ 795 w 820"/>
                  <a:gd name="T43" fmla="*/ 69 h 195"/>
                  <a:gd name="T44" fmla="*/ 774 w 820"/>
                  <a:gd name="T45" fmla="*/ 80 h 195"/>
                  <a:gd name="T46" fmla="*/ 812 w 820"/>
                  <a:gd name="T47" fmla="*/ 95 h 195"/>
                  <a:gd name="T48" fmla="*/ 792 w 820"/>
                  <a:gd name="T49" fmla="*/ 103 h 195"/>
                  <a:gd name="T50" fmla="*/ 765 w 820"/>
                  <a:gd name="T51" fmla="*/ 130 h 195"/>
                  <a:gd name="T52" fmla="*/ 730 w 820"/>
                  <a:gd name="T53" fmla="*/ 138 h 195"/>
                  <a:gd name="T54" fmla="*/ 709 w 820"/>
                  <a:gd name="T55" fmla="*/ 161 h 195"/>
                  <a:gd name="T56" fmla="*/ 649 w 820"/>
                  <a:gd name="T57" fmla="*/ 159 h 195"/>
                  <a:gd name="T58" fmla="*/ 563 w 820"/>
                  <a:gd name="T59" fmla="*/ 181 h 195"/>
                  <a:gd name="T60" fmla="*/ 522 w 820"/>
                  <a:gd name="T61" fmla="*/ 176 h 195"/>
                  <a:gd name="T62" fmla="*/ 533 w 820"/>
                  <a:gd name="T63" fmla="*/ 166 h 195"/>
                  <a:gd name="T64" fmla="*/ 507 w 820"/>
                  <a:gd name="T65" fmla="*/ 176 h 195"/>
                  <a:gd name="T66" fmla="*/ 352 w 820"/>
                  <a:gd name="T67" fmla="*/ 168 h 195"/>
                  <a:gd name="T68" fmla="*/ 285 w 820"/>
                  <a:gd name="T69" fmla="*/ 119 h 195"/>
                  <a:gd name="T70" fmla="*/ 159 w 820"/>
                  <a:gd name="T71" fmla="*/ 151 h 195"/>
                  <a:gd name="T72" fmla="*/ 210 w 820"/>
                  <a:gd name="T73" fmla="*/ 173 h 195"/>
                  <a:gd name="T74" fmla="*/ 191 w 820"/>
                  <a:gd name="T75" fmla="*/ 176 h 195"/>
                  <a:gd name="T76" fmla="*/ 9 w 820"/>
                  <a:gd name="T77" fmla="*/ 183 h 195"/>
                  <a:gd name="T78" fmla="*/ 12 w 820"/>
                  <a:gd name="T79" fmla="*/ 171 h 195"/>
                  <a:gd name="T80" fmla="*/ 41 w 820"/>
                  <a:gd name="T81" fmla="*/ 141 h 195"/>
                  <a:gd name="T82" fmla="*/ 87 w 820"/>
                  <a:gd name="T83" fmla="*/ 107 h 195"/>
                  <a:gd name="T84" fmla="*/ 148 w 820"/>
                  <a:gd name="T85" fmla="*/ 86 h 195"/>
                  <a:gd name="T86" fmla="*/ 183 w 820"/>
                  <a:gd name="T87" fmla="*/ 60 h 195"/>
                  <a:gd name="T88" fmla="*/ 318 w 820"/>
                  <a:gd name="T89" fmla="*/ 90 h 195"/>
                  <a:gd name="T90" fmla="*/ 334 w 820"/>
                  <a:gd name="T91" fmla="*/ 64 h 195"/>
                  <a:gd name="T92" fmla="*/ 202 w 820"/>
                  <a:gd name="T93" fmla="*/ 54 h 195"/>
                  <a:gd name="T94" fmla="*/ 200 w 820"/>
                  <a:gd name="T95" fmla="*/ 45 h 195"/>
                  <a:gd name="T96" fmla="*/ 165 w 820"/>
                  <a:gd name="T97" fmla="*/ 40 h 195"/>
                  <a:gd name="T98" fmla="*/ 246 w 820"/>
                  <a:gd name="T99" fmla="*/ 31 h 195"/>
                  <a:gd name="T100" fmla="*/ 330 w 820"/>
                  <a:gd name="T101" fmla="*/ 20 h 195"/>
                  <a:gd name="T102" fmla="*/ 319 w 820"/>
                  <a:gd name="T103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0" h="195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7" name="Freeform 7"/>
              <p:cNvSpPr>
                <a:spLocks/>
              </p:cNvSpPr>
              <p:nvPr userDrawn="1"/>
            </p:nvSpPr>
            <p:spPr bwMode="auto">
              <a:xfrm>
                <a:off x="-1022" y="1825"/>
                <a:ext cx="655" cy="223"/>
              </a:xfrm>
              <a:custGeom>
                <a:avLst/>
                <a:gdLst>
                  <a:gd name="T0" fmla="*/ 0 w 369"/>
                  <a:gd name="T1" fmla="*/ 14 h 125"/>
                  <a:gd name="T2" fmla="*/ 46 w 369"/>
                  <a:gd name="T3" fmla="*/ 22 h 125"/>
                  <a:gd name="T4" fmla="*/ 77 w 369"/>
                  <a:gd name="T5" fmla="*/ 22 h 125"/>
                  <a:gd name="T6" fmla="*/ 172 w 369"/>
                  <a:gd name="T7" fmla="*/ 6 h 125"/>
                  <a:gd name="T8" fmla="*/ 213 w 369"/>
                  <a:gd name="T9" fmla="*/ 10 h 125"/>
                  <a:gd name="T10" fmla="*/ 187 w 369"/>
                  <a:gd name="T11" fmla="*/ 1 h 125"/>
                  <a:gd name="T12" fmla="*/ 201 w 369"/>
                  <a:gd name="T13" fmla="*/ 2 h 125"/>
                  <a:gd name="T14" fmla="*/ 248 w 369"/>
                  <a:gd name="T15" fmla="*/ 11 h 125"/>
                  <a:gd name="T16" fmla="*/ 317 w 369"/>
                  <a:gd name="T17" fmla="*/ 11 h 125"/>
                  <a:gd name="T18" fmla="*/ 327 w 369"/>
                  <a:gd name="T19" fmla="*/ 10 h 125"/>
                  <a:gd name="T20" fmla="*/ 320 w 369"/>
                  <a:gd name="T21" fmla="*/ 19 h 125"/>
                  <a:gd name="T22" fmla="*/ 340 w 369"/>
                  <a:gd name="T23" fmla="*/ 17 h 125"/>
                  <a:gd name="T24" fmla="*/ 367 w 369"/>
                  <a:gd name="T25" fmla="*/ 27 h 125"/>
                  <a:gd name="T26" fmla="*/ 349 w 369"/>
                  <a:gd name="T27" fmla="*/ 41 h 125"/>
                  <a:gd name="T28" fmla="*/ 300 w 369"/>
                  <a:gd name="T29" fmla="*/ 36 h 125"/>
                  <a:gd name="T30" fmla="*/ 291 w 369"/>
                  <a:gd name="T31" fmla="*/ 36 h 125"/>
                  <a:gd name="T32" fmla="*/ 264 w 369"/>
                  <a:gd name="T33" fmla="*/ 53 h 125"/>
                  <a:gd name="T34" fmla="*/ 283 w 369"/>
                  <a:gd name="T35" fmla="*/ 56 h 125"/>
                  <a:gd name="T36" fmla="*/ 294 w 369"/>
                  <a:gd name="T37" fmla="*/ 59 h 125"/>
                  <a:gd name="T38" fmla="*/ 301 w 369"/>
                  <a:gd name="T39" fmla="*/ 68 h 125"/>
                  <a:gd name="T40" fmla="*/ 289 w 369"/>
                  <a:gd name="T41" fmla="*/ 73 h 125"/>
                  <a:gd name="T42" fmla="*/ 242 w 369"/>
                  <a:gd name="T43" fmla="*/ 72 h 125"/>
                  <a:gd name="T44" fmla="*/ 223 w 369"/>
                  <a:gd name="T45" fmla="*/ 76 h 125"/>
                  <a:gd name="T46" fmla="*/ 284 w 369"/>
                  <a:gd name="T47" fmla="*/ 74 h 125"/>
                  <a:gd name="T48" fmla="*/ 310 w 369"/>
                  <a:gd name="T49" fmla="*/ 87 h 125"/>
                  <a:gd name="T50" fmla="*/ 294 w 369"/>
                  <a:gd name="T51" fmla="*/ 101 h 125"/>
                  <a:gd name="T52" fmla="*/ 226 w 369"/>
                  <a:gd name="T53" fmla="*/ 105 h 125"/>
                  <a:gd name="T54" fmla="*/ 200 w 369"/>
                  <a:gd name="T55" fmla="*/ 88 h 125"/>
                  <a:gd name="T56" fmla="*/ 199 w 369"/>
                  <a:gd name="T57" fmla="*/ 95 h 125"/>
                  <a:gd name="T58" fmla="*/ 183 w 369"/>
                  <a:gd name="T59" fmla="*/ 115 h 125"/>
                  <a:gd name="T60" fmla="*/ 167 w 369"/>
                  <a:gd name="T61" fmla="*/ 117 h 125"/>
                  <a:gd name="T62" fmla="*/ 141 w 369"/>
                  <a:gd name="T63" fmla="*/ 123 h 125"/>
                  <a:gd name="T64" fmla="*/ 134 w 369"/>
                  <a:gd name="T65" fmla="*/ 124 h 125"/>
                  <a:gd name="T66" fmla="*/ 0 w 369"/>
                  <a:gd name="T67" fmla="*/ 124 h 125"/>
                  <a:gd name="T68" fmla="*/ 0 w 369"/>
                  <a:gd name="T6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9" h="125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8" name="Freeform 8"/>
              <p:cNvSpPr>
                <a:spLocks/>
              </p:cNvSpPr>
              <p:nvPr userDrawn="1"/>
            </p:nvSpPr>
            <p:spPr bwMode="auto">
              <a:xfrm>
                <a:off x="5290" y="1157"/>
                <a:ext cx="497" cy="400"/>
              </a:xfrm>
              <a:custGeom>
                <a:avLst/>
                <a:gdLst>
                  <a:gd name="T0" fmla="*/ 175 w 280"/>
                  <a:gd name="T1" fmla="*/ 28 h 224"/>
                  <a:gd name="T2" fmla="*/ 240 w 280"/>
                  <a:gd name="T3" fmla="*/ 4 h 224"/>
                  <a:gd name="T4" fmla="*/ 280 w 280"/>
                  <a:gd name="T5" fmla="*/ 0 h 224"/>
                  <a:gd name="T6" fmla="*/ 280 w 280"/>
                  <a:gd name="T7" fmla="*/ 217 h 224"/>
                  <a:gd name="T8" fmla="*/ 243 w 280"/>
                  <a:gd name="T9" fmla="*/ 218 h 224"/>
                  <a:gd name="T10" fmla="*/ 218 w 280"/>
                  <a:gd name="T11" fmla="*/ 218 h 224"/>
                  <a:gd name="T12" fmla="*/ 206 w 280"/>
                  <a:gd name="T13" fmla="*/ 217 h 224"/>
                  <a:gd name="T14" fmla="*/ 211 w 280"/>
                  <a:gd name="T15" fmla="*/ 211 h 224"/>
                  <a:gd name="T16" fmla="*/ 217 w 280"/>
                  <a:gd name="T17" fmla="*/ 201 h 224"/>
                  <a:gd name="T18" fmla="*/ 197 w 280"/>
                  <a:gd name="T19" fmla="*/ 203 h 224"/>
                  <a:gd name="T20" fmla="*/ 180 w 280"/>
                  <a:gd name="T21" fmla="*/ 211 h 224"/>
                  <a:gd name="T22" fmla="*/ 173 w 280"/>
                  <a:gd name="T23" fmla="*/ 212 h 224"/>
                  <a:gd name="T24" fmla="*/ 173 w 280"/>
                  <a:gd name="T25" fmla="*/ 208 h 224"/>
                  <a:gd name="T26" fmla="*/ 183 w 280"/>
                  <a:gd name="T27" fmla="*/ 198 h 224"/>
                  <a:gd name="T28" fmla="*/ 188 w 280"/>
                  <a:gd name="T29" fmla="*/ 193 h 224"/>
                  <a:gd name="T30" fmla="*/ 188 w 280"/>
                  <a:gd name="T31" fmla="*/ 186 h 224"/>
                  <a:gd name="T32" fmla="*/ 176 w 280"/>
                  <a:gd name="T33" fmla="*/ 188 h 224"/>
                  <a:gd name="T34" fmla="*/ 161 w 280"/>
                  <a:gd name="T35" fmla="*/ 199 h 224"/>
                  <a:gd name="T36" fmla="*/ 153 w 280"/>
                  <a:gd name="T37" fmla="*/ 202 h 224"/>
                  <a:gd name="T38" fmla="*/ 154 w 280"/>
                  <a:gd name="T39" fmla="*/ 196 h 224"/>
                  <a:gd name="T40" fmla="*/ 170 w 280"/>
                  <a:gd name="T41" fmla="*/ 170 h 224"/>
                  <a:gd name="T42" fmla="*/ 169 w 280"/>
                  <a:gd name="T43" fmla="*/ 159 h 224"/>
                  <a:gd name="T44" fmla="*/ 156 w 280"/>
                  <a:gd name="T45" fmla="*/ 158 h 224"/>
                  <a:gd name="T46" fmla="*/ 148 w 280"/>
                  <a:gd name="T47" fmla="*/ 167 h 224"/>
                  <a:gd name="T48" fmla="*/ 138 w 280"/>
                  <a:gd name="T49" fmla="*/ 188 h 224"/>
                  <a:gd name="T50" fmla="*/ 133 w 280"/>
                  <a:gd name="T51" fmla="*/ 192 h 224"/>
                  <a:gd name="T52" fmla="*/ 129 w 280"/>
                  <a:gd name="T53" fmla="*/ 187 h 224"/>
                  <a:gd name="T54" fmla="*/ 128 w 280"/>
                  <a:gd name="T55" fmla="*/ 172 h 224"/>
                  <a:gd name="T56" fmla="*/ 122 w 280"/>
                  <a:gd name="T57" fmla="*/ 167 h 224"/>
                  <a:gd name="T58" fmla="*/ 116 w 280"/>
                  <a:gd name="T59" fmla="*/ 172 h 224"/>
                  <a:gd name="T60" fmla="*/ 115 w 280"/>
                  <a:gd name="T61" fmla="*/ 185 h 224"/>
                  <a:gd name="T62" fmla="*/ 111 w 280"/>
                  <a:gd name="T63" fmla="*/ 189 h 224"/>
                  <a:gd name="T64" fmla="*/ 106 w 280"/>
                  <a:gd name="T65" fmla="*/ 185 h 224"/>
                  <a:gd name="T66" fmla="*/ 98 w 280"/>
                  <a:gd name="T67" fmla="*/ 166 h 224"/>
                  <a:gd name="T68" fmla="*/ 92 w 280"/>
                  <a:gd name="T69" fmla="*/ 160 h 224"/>
                  <a:gd name="T70" fmla="*/ 87 w 280"/>
                  <a:gd name="T71" fmla="*/ 167 h 224"/>
                  <a:gd name="T72" fmla="*/ 90 w 280"/>
                  <a:gd name="T73" fmla="*/ 180 h 224"/>
                  <a:gd name="T74" fmla="*/ 86 w 280"/>
                  <a:gd name="T75" fmla="*/ 184 h 224"/>
                  <a:gd name="T76" fmla="*/ 66 w 280"/>
                  <a:gd name="T77" fmla="*/ 190 h 224"/>
                  <a:gd name="T78" fmla="*/ 59 w 280"/>
                  <a:gd name="T79" fmla="*/ 191 h 224"/>
                  <a:gd name="T80" fmla="*/ 6 w 280"/>
                  <a:gd name="T81" fmla="*/ 194 h 224"/>
                  <a:gd name="T82" fmla="*/ 2 w 280"/>
                  <a:gd name="T83" fmla="*/ 189 h 224"/>
                  <a:gd name="T84" fmla="*/ 16 w 280"/>
                  <a:gd name="T85" fmla="*/ 163 h 224"/>
                  <a:gd name="T86" fmla="*/ 27 w 280"/>
                  <a:gd name="T87" fmla="*/ 154 h 224"/>
                  <a:gd name="T88" fmla="*/ 99 w 280"/>
                  <a:gd name="T89" fmla="*/ 123 h 224"/>
                  <a:gd name="T90" fmla="*/ 131 w 280"/>
                  <a:gd name="T91" fmla="*/ 96 h 224"/>
                  <a:gd name="T92" fmla="*/ 166 w 280"/>
                  <a:gd name="T93" fmla="*/ 40 h 224"/>
                  <a:gd name="T94" fmla="*/ 175 w 280"/>
                  <a:gd name="T95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" h="224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9" name="Freeform 9"/>
              <p:cNvSpPr>
                <a:spLocks/>
              </p:cNvSpPr>
              <p:nvPr userDrawn="1"/>
            </p:nvSpPr>
            <p:spPr bwMode="auto">
              <a:xfrm>
                <a:off x="5152" y="1543"/>
                <a:ext cx="635" cy="314"/>
              </a:xfrm>
              <a:custGeom>
                <a:avLst/>
                <a:gdLst>
                  <a:gd name="T0" fmla="*/ 341 w 358"/>
                  <a:gd name="T1" fmla="*/ 3 h 176"/>
                  <a:gd name="T2" fmla="*/ 358 w 358"/>
                  <a:gd name="T3" fmla="*/ 3 h 176"/>
                  <a:gd name="T4" fmla="*/ 346 w 358"/>
                  <a:gd name="T5" fmla="*/ 23 h 176"/>
                  <a:gd name="T6" fmla="*/ 291 w 358"/>
                  <a:gd name="T7" fmla="*/ 17 h 176"/>
                  <a:gd name="T8" fmla="*/ 262 w 358"/>
                  <a:gd name="T9" fmla="*/ 24 h 176"/>
                  <a:gd name="T10" fmla="*/ 284 w 358"/>
                  <a:gd name="T11" fmla="*/ 36 h 176"/>
                  <a:gd name="T12" fmla="*/ 274 w 358"/>
                  <a:gd name="T13" fmla="*/ 47 h 176"/>
                  <a:gd name="T14" fmla="*/ 244 w 358"/>
                  <a:gd name="T15" fmla="*/ 54 h 176"/>
                  <a:gd name="T16" fmla="*/ 302 w 358"/>
                  <a:gd name="T17" fmla="*/ 56 h 176"/>
                  <a:gd name="T18" fmla="*/ 313 w 358"/>
                  <a:gd name="T19" fmla="*/ 65 h 176"/>
                  <a:gd name="T20" fmla="*/ 295 w 358"/>
                  <a:gd name="T21" fmla="*/ 98 h 176"/>
                  <a:gd name="T22" fmla="*/ 347 w 358"/>
                  <a:gd name="T23" fmla="*/ 133 h 176"/>
                  <a:gd name="T24" fmla="*/ 347 w 358"/>
                  <a:gd name="T25" fmla="*/ 142 h 176"/>
                  <a:gd name="T26" fmla="*/ 320 w 358"/>
                  <a:gd name="T27" fmla="*/ 165 h 176"/>
                  <a:gd name="T28" fmla="*/ 355 w 358"/>
                  <a:gd name="T29" fmla="*/ 173 h 176"/>
                  <a:gd name="T30" fmla="*/ 267 w 358"/>
                  <a:gd name="T31" fmla="*/ 160 h 176"/>
                  <a:gd name="T32" fmla="*/ 286 w 358"/>
                  <a:gd name="T33" fmla="*/ 155 h 176"/>
                  <a:gd name="T34" fmla="*/ 303 w 358"/>
                  <a:gd name="T35" fmla="*/ 136 h 176"/>
                  <a:gd name="T36" fmla="*/ 259 w 358"/>
                  <a:gd name="T37" fmla="*/ 143 h 176"/>
                  <a:gd name="T38" fmla="*/ 252 w 358"/>
                  <a:gd name="T39" fmla="*/ 149 h 176"/>
                  <a:gd name="T40" fmla="*/ 185 w 358"/>
                  <a:gd name="T41" fmla="*/ 116 h 176"/>
                  <a:gd name="T42" fmla="*/ 173 w 358"/>
                  <a:gd name="T43" fmla="*/ 118 h 176"/>
                  <a:gd name="T44" fmla="*/ 118 w 358"/>
                  <a:gd name="T45" fmla="*/ 125 h 176"/>
                  <a:gd name="T46" fmla="*/ 101 w 358"/>
                  <a:gd name="T47" fmla="*/ 125 h 176"/>
                  <a:gd name="T48" fmla="*/ 17 w 358"/>
                  <a:gd name="T49" fmla="*/ 85 h 176"/>
                  <a:gd name="T50" fmla="*/ 1 w 358"/>
                  <a:gd name="T51" fmla="*/ 77 h 176"/>
                  <a:gd name="T52" fmla="*/ 117 w 358"/>
                  <a:gd name="T53" fmla="*/ 66 h 176"/>
                  <a:gd name="T54" fmla="*/ 130 w 358"/>
                  <a:gd name="T55" fmla="*/ 49 h 176"/>
                  <a:gd name="T56" fmla="*/ 83 w 358"/>
                  <a:gd name="T57" fmla="*/ 46 h 176"/>
                  <a:gd name="T58" fmla="*/ 116 w 358"/>
                  <a:gd name="T59" fmla="*/ 33 h 176"/>
                  <a:gd name="T60" fmla="*/ 170 w 358"/>
                  <a:gd name="T61" fmla="*/ 25 h 176"/>
                  <a:gd name="T62" fmla="*/ 217 w 358"/>
                  <a:gd name="T63" fmla="*/ 6 h 176"/>
                  <a:gd name="T64" fmla="*/ 323 w 358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" h="176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0" name="Freeform 10"/>
              <p:cNvSpPr>
                <a:spLocks/>
              </p:cNvSpPr>
              <p:nvPr userDrawn="1"/>
            </p:nvSpPr>
            <p:spPr bwMode="auto">
              <a:xfrm>
                <a:off x="-1022" y="1500"/>
                <a:ext cx="600" cy="335"/>
              </a:xfrm>
              <a:custGeom>
                <a:avLst/>
                <a:gdLst>
                  <a:gd name="T0" fmla="*/ 182 w 338"/>
                  <a:gd name="T1" fmla="*/ 77 h 188"/>
                  <a:gd name="T2" fmla="*/ 157 w 338"/>
                  <a:gd name="T3" fmla="*/ 89 h 188"/>
                  <a:gd name="T4" fmla="*/ 132 w 338"/>
                  <a:gd name="T5" fmla="*/ 105 h 188"/>
                  <a:gd name="T6" fmla="*/ 97 w 338"/>
                  <a:gd name="T7" fmla="*/ 118 h 188"/>
                  <a:gd name="T8" fmla="*/ 44 w 338"/>
                  <a:gd name="T9" fmla="*/ 157 h 188"/>
                  <a:gd name="T10" fmla="*/ 17 w 338"/>
                  <a:gd name="T11" fmla="*/ 165 h 188"/>
                  <a:gd name="T12" fmla="*/ 28 w 338"/>
                  <a:gd name="T13" fmla="*/ 179 h 188"/>
                  <a:gd name="T14" fmla="*/ 0 w 338"/>
                  <a:gd name="T15" fmla="*/ 188 h 188"/>
                  <a:gd name="T16" fmla="*/ 12 w 338"/>
                  <a:gd name="T17" fmla="*/ 88 h 188"/>
                  <a:gd name="T18" fmla="*/ 79 w 338"/>
                  <a:gd name="T19" fmla="*/ 117 h 188"/>
                  <a:gd name="T20" fmla="*/ 88 w 338"/>
                  <a:gd name="T21" fmla="*/ 117 h 188"/>
                  <a:gd name="T22" fmla="*/ 82 w 338"/>
                  <a:gd name="T23" fmla="*/ 105 h 188"/>
                  <a:gd name="T24" fmla="*/ 35 w 338"/>
                  <a:gd name="T25" fmla="*/ 79 h 188"/>
                  <a:gd name="T26" fmla="*/ 84 w 338"/>
                  <a:gd name="T27" fmla="*/ 61 h 188"/>
                  <a:gd name="T28" fmla="*/ 135 w 338"/>
                  <a:gd name="T29" fmla="*/ 78 h 188"/>
                  <a:gd name="T30" fmla="*/ 139 w 338"/>
                  <a:gd name="T31" fmla="*/ 67 h 188"/>
                  <a:gd name="T32" fmla="*/ 148 w 338"/>
                  <a:gd name="T33" fmla="*/ 56 h 188"/>
                  <a:gd name="T34" fmla="*/ 104 w 338"/>
                  <a:gd name="T35" fmla="*/ 32 h 188"/>
                  <a:gd name="T36" fmla="*/ 188 w 338"/>
                  <a:gd name="T37" fmla="*/ 14 h 188"/>
                  <a:gd name="T38" fmla="*/ 260 w 338"/>
                  <a:gd name="T39" fmla="*/ 8 h 188"/>
                  <a:gd name="T40" fmla="*/ 284 w 338"/>
                  <a:gd name="T41" fmla="*/ 3 h 188"/>
                  <a:gd name="T42" fmla="*/ 274 w 338"/>
                  <a:gd name="T43" fmla="*/ 15 h 188"/>
                  <a:gd name="T44" fmla="*/ 292 w 338"/>
                  <a:gd name="T45" fmla="*/ 12 h 188"/>
                  <a:gd name="T46" fmla="*/ 304 w 338"/>
                  <a:gd name="T47" fmla="*/ 17 h 188"/>
                  <a:gd name="T48" fmla="*/ 329 w 338"/>
                  <a:gd name="T49" fmla="*/ 27 h 188"/>
                  <a:gd name="T50" fmla="*/ 319 w 338"/>
                  <a:gd name="T51" fmla="*/ 42 h 188"/>
                  <a:gd name="T52" fmla="*/ 246 w 338"/>
                  <a:gd name="T53" fmla="*/ 47 h 188"/>
                  <a:gd name="T54" fmla="*/ 235 w 338"/>
                  <a:gd name="T55" fmla="*/ 36 h 188"/>
                  <a:gd name="T56" fmla="*/ 228 w 338"/>
                  <a:gd name="T57" fmla="*/ 50 h 188"/>
                  <a:gd name="T58" fmla="*/ 217 w 338"/>
                  <a:gd name="T59" fmla="*/ 39 h 188"/>
                  <a:gd name="T60" fmla="*/ 166 w 338"/>
                  <a:gd name="T61" fmla="*/ 54 h 188"/>
                  <a:gd name="T62" fmla="*/ 203 w 338"/>
                  <a:gd name="T63" fmla="*/ 57 h 188"/>
                  <a:gd name="T64" fmla="*/ 212 w 338"/>
                  <a:gd name="T65" fmla="*/ 66 h 188"/>
                  <a:gd name="T66" fmla="*/ 199 w 338"/>
                  <a:gd name="T67" fmla="*/ 74 h 188"/>
                  <a:gd name="T68" fmla="*/ 199 w 338"/>
                  <a:gd name="T6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188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1" name="Freeform 11"/>
              <p:cNvSpPr>
                <a:spLocks/>
              </p:cNvSpPr>
              <p:nvPr userDrawn="1"/>
            </p:nvSpPr>
            <p:spPr bwMode="auto">
              <a:xfrm>
                <a:off x="5397" y="1844"/>
                <a:ext cx="390" cy="202"/>
              </a:xfrm>
              <a:custGeom>
                <a:avLst/>
                <a:gdLst>
                  <a:gd name="T0" fmla="*/ 174 w 220"/>
                  <a:gd name="T1" fmla="*/ 1 h 113"/>
                  <a:gd name="T2" fmla="*/ 218 w 220"/>
                  <a:gd name="T3" fmla="*/ 3 h 113"/>
                  <a:gd name="T4" fmla="*/ 219 w 220"/>
                  <a:gd name="T5" fmla="*/ 11 h 113"/>
                  <a:gd name="T6" fmla="*/ 219 w 220"/>
                  <a:gd name="T7" fmla="*/ 105 h 113"/>
                  <a:gd name="T8" fmla="*/ 220 w 220"/>
                  <a:gd name="T9" fmla="*/ 112 h 113"/>
                  <a:gd name="T10" fmla="*/ 220 w 220"/>
                  <a:gd name="T11" fmla="*/ 113 h 113"/>
                  <a:gd name="T12" fmla="*/ 213 w 220"/>
                  <a:gd name="T13" fmla="*/ 113 h 113"/>
                  <a:gd name="T14" fmla="*/ 143 w 220"/>
                  <a:gd name="T15" fmla="*/ 113 h 113"/>
                  <a:gd name="T16" fmla="*/ 118 w 220"/>
                  <a:gd name="T17" fmla="*/ 113 h 113"/>
                  <a:gd name="T18" fmla="*/ 118 w 220"/>
                  <a:gd name="T19" fmla="*/ 107 h 113"/>
                  <a:gd name="T20" fmla="*/ 141 w 220"/>
                  <a:gd name="T21" fmla="*/ 93 h 113"/>
                  <a:gd name="T22" fmla="*/ 173 w 220"/>
                  <a:gd name="T23" fmla="*/ 75 h 113"/>
                  <a:gd name="T24" fmla="*/ 87 w 220"/>
                  <a:gd name="T25" fmla="*/ 78 h 113"/>
                  <a:gd name="T26" fmla="*/ 35 w 220"/>
                  <a:gd name="T27" fmla="*/ 80 h 113"/>
                  <a:gd name="T28" fmla="*/ 17 w 220"/>
                  <a:gd name="T29" fmla="*/ 49 h 113"/>
                  <a:gd name="T30" fmla="*/ 50 w 220"/>
                  <a:gd name="T31" fmla="*/ 37 h 113"/>
                  <a:gd name="T32" fmla="*/ 109 w 220"/>
                  <a:gd name="T33" fmla="*/ 28 h 113"/>
                  <a:gd name="T34" fmla="*/ 203 w 220"/>
                  <a:gd name="T35" fmla="*/ 53 h 113"/>
                  <a:gd name="T36" fmla="*/ 197 w 220"/>
                  <a:gd name="T37" fmla="*/ 47 h 113"/>
                  <a:gd name="T38" fmla="*/ 167 w 220"/>
                  <a:gd name="T39" fmla="*/ 29 h 113"/>
                  <a:gd name="T40" fmla="*/ 142 w 220"/>
                  <a:gd name="T41" fmla="*/ 21 h 113"/>
                  <a:gd name="T42" fmla="*/ 132 w 220"/>
                  <a:gd name="T43" fmla="*/ 7 h 113"/>
                  <a:gd name="T44" fmla="*/ 157 w 220"/>
                  <a:gd name="T45" fmla="*/ 1 h 113"/>
                  <a:gd name="T46" fmla="*/ 174 w 220"/>
                  <a:gd name="T4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113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2" name="Freeform 12"/>
              <p:cNvSpPr>
                <a:spLocks/>
              </p:cNvSpPr>
              <p:nvPr userDrawn="1"/>
            </p:nvSpPr>
            <p:spPr bwMode="auto">
              <a:xfrm>
                <a:off x="5576" y="1548"/>
                <a:ext cx="211" cy="496"/>
              </a:xfrm>
              <a:custGeom>
                <a:avLst/>
                <a:gdLst>
                  <a:gd name="T0" fmla="*/ 119 w 119"/>
                  <a:gd name="T1" fmla="*/ 278 h 278"/>
                  <a:gd name="T2" fmla="*/ 117 w 119"/>
                  <a:gd name="T3" fmla="*/ 270 h 278"/>
                  <a:gd name="T4" fmla="*/ 117 w 119"/>
                  <a:gd name="T5" fmla="*/ 169 h 278"/>
                  <a:gd name="T6" fmla="*/ 106 w 119"/>
                  <a:gd name="T7" fmla="*/ 165 h 278"/>
                  <a:gd name="T8" fmla="*/ 78 w 119"/>
                  <a:gd name="T9" fmla="*/ 163 h 278"/>
                  <a:gd name="T10" fmla="*/ 74 w 119"/>
                  <a:gd name="T11" fmla="*/ 154 h 278"/>
                  <a:gd name="T12" fmla="*/ 95 w 119"/>
                  <a:gd name="T13" fmla="*/ 141 h 278"/>
                  <a:gd name="T14" fmla="*/ 108 w 119"/>
                  <a:gd name="T15" fmla="*/ 137 h 278"/>
                  <a:gd name="T16" fmla="*/ 116 w 119"/>
                  <a:gd name="T17" fmla="*/ 135 h 278"/>
                  <a:gd name="T18" fmla="*/ 109 w 119"/>
                  <a:gd name="T19" fmla="*/ 131 h 278"/>
                  <a:gd name="T20" fmla="*/ 67 w 119"/>
                  <a:gd name="T21" fmla="*/ 121 h 278"/>
                  <a:gd name="T22" fmla="*/ 53 w 119"/>
                  <a:gd name="T23" fmla="*/ 96 h 278"/>
                  <a:gd name="T24" fmla="*/ 54 w 119"/>
                  <a:gd name="T25" fmla="*/ 87 h 278"/>
                  <a:gd name="T26" fmla="*/ 72 w 119"/>
                  <a:gd name="T27" fmla="*/ 61 h 278"/>
                  <a:gd name="T28" fmla="*/ 76 w 119"/>
                  <a:gd name="T29" fmla="*/ 55 h 278"/>
                  <a:gd name="T30" fmla="*/ 65 w 119"/>
                  <a:gd name="T31" fmla="*/ 55 h 278"/>
                  <a:gd name="T32" fmla="*/ 54 w 119"/>
                  <a:gd name="T33" fmla="*/ 57 h 278"/>
                  <a:gd name="T34" fmla="*/ 24 w 119"/>
                  <a:gd name="T35" fmla="*/ 64 h 278"/>
                  <a:gd name="T36" fmla="*/ 18 w 119"/>
                  <a:gd name="T37" fmla="*/ 58 h 278"/>
                  <a:gd name="T38" fmla="*/ 17 w 119"/>
                  <a:gd name="T39" fmla="*/ 58 h 278"/>
                  <a:gd name="T40" fmla="*/ 0 w 119"/>
                  <a:gd name="T41" fmla="*/ 51 h 278"/>
                  <a:gd name="T42" fmla="*/ 17 w 119"/>
                  <a:gd name="T43" fmla="*/ 44 h 278"/>
                  <a:gd name="T44" fmla="*/ 50 w 119"/>
                  <a:gd name="T45" fmla="*/ 41 h 278"/>
                  <a:gd name="T46" fmla="*/ 42 w 119"/>
                  <a:gd name="T47" fmla="*/ 33 h 278"/>
                  <a:gd name="T48" fmla="*/ 59 w 119"/>
                  <a:gd name="T49" fmla="*/ 37 h 278"/>
                  <a:gd name="T50" fmla="*/ 45 w 119"/>
                  <a:gd name="T51" fmla="*/ 31 h 278"/>
                  <a:gd name="T52" fmla="*/ 42 w 119"/>
                  <a:gd name="T53" fmla="*/ 33 h 278"/>
                  <a:gd name="T54" fmla="*/ 13 w 119"/>
                  <a:gd name="T55" fmla="*/ 17 h 278"/>
                  <a:gd name="T56" fmla="*/ 28 w 119"/>
                  <a:gd name="T57" fmla="*/ 23 h 278"/>
                  <a:gd name="T58" fmla="*/ 35 w 119"/>
                  <a:gd name="T59" fmla="*/ 22 h 278"/>
                  <a:gd name="T60" fmla="*/ 88 w 119"/>
                  <a:gd name="T61" fmla="*/ 13 h 278"/>
                  <a:gd name="T62" fmla="*/ 104 w 119"/>
                  <a:gd name="T63" fmla="*/ 17 h 278"/>
                  <a:gd name="T64" fmla="*/ 117 w 119"/>
                  <a:gd name="T65" fmla="*/ 13 h 278"/>
                  <a:gd name="T66" fmla="*/ 119 w 119"/>
                  <a:gd name="T67" fmla="*/ 0 h 278"/>
                  <a:gd name="T68" fmla="*/ 119 w 119"/>
                  <a:gd name="T6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278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3" name="Freeform 13"/>
              <p:cNvSpPr>
                <a:spLocks/>
              </p:cNvSpPr>
              <p:nvPr userDrawn="1"/>
            </p:nvSpPr>
            <p:spPr bwMode="auto">
              <a:xfrm>
                <a:off x="-1022" y="1519"/>
                <a:ext cx="332" cy="200"/>
              </a:xfrm>
              <a:custGeom>
                <a:avLst/>
                <a:gdLst>
                  <a:gd name="T0" fmla="*/ 187 w 187"/>
                  <a:gd name="T1" fmla="*/ 4 h 112"/>
                  <a:gd name="T2" fmla="*/ 144 w 187"/>
                  <a:gd name="T3" fmla="*/ 9 h 112"/>
                  <a:gd name="T4" fmla="*/ 107 w 187"/>
                  <a:gd name="T5" fmla="*/ 22 h 112"/>
                  <a:gd name="T6" fmla="*/ 128 w 187"/>
                  <a:gd name="T7" fmla="*/ 43 h 112"/>
                  <a:gd name="T8" fmla="*/ 151 w 187"/>
                  <a:gd name="T9" fmla="*/ 43 h 112"/>
                  <a:gd name="T10" fmla="*/ 160 w 187"/>
                  <a:gd name="T11" fmla="*/ 45 h 112"/>
                  <a:gd name="T12" fmla="*/ 163 w 187"/>
                  <a:gd name="T13" fmla="*/ 48 h 112"/>
                  <a:gd name="T14" fmla="*/ 158 w 187"/>
                  <a:gd name="T15" fmla="*/ 50 h 112"/>
                  <a:gd name="T16" fmla="*/ 142 w 187"/>
                  <a:gd name="T17" fmla="*/ 56 h 112"/>
                  <a:gd name="T18" fmla="*/ 150 w 187"/>
                  <a:gd name="T19" fmla="*/ 66 h 112"/>
                  <a:gd name="T20" fmla="*/ 154 w 187"/>
                  <a:gd name="T21" fmla="*/ 70 h 112"/>
                  <a:gd name="T22" fmla="*/ 146 w 187"/>
                  <a:gd name="T23" fmla="*/ 73 h 112"/>
                  <a:gd name="T24" fmla="*/ 135 w 187"/>
                  <a:gd name="T25" fmla="*/ 70 h 112"/>
                  <a:gd name="T26" fmla="*/ 116 w 187"/>
                  <a:gd name="T27" fmla="*/ 58 h 112"/>
                  <a:gd name="T28" fmla="*/ 85 w 187"/>
                  <a:gd name="T29" fmla="*/ 51 h 112"/>
                  <a:gd name="T30" fmla="*/ 45 w 187"/>
                  <a:gd name="T31" fmla="*/ 63 h 112"/>
                  <a:gd name="T32" fmla="*/ 37 w 187"/>
                  <a:gd name="T33" fmla="*/ 84 h 112"/>
                  <a:gd name="T34" fmla="*/ 66 w 187"/>
                  <a:gd name="T35" fmla="*/ 92 h 112"/>
                  <a:gd name="T36" fmla="*/ 103 w 187"/>
                  <a:gd name="T37" fmla="*/ 93 h 112"/>
                  <a:gd name="T38" fmla="*/ 106 w 187"/>
                  <a:gd name="T39" fmla="*/ 98 h 112"/>
                  <a:gd name="T40" fmla="*/ 86 w 187"/>
                  <a:gd name="T41" fmla="*/ 110 h 112"/>
                  <a:gd name="T42" fmla="*/ 78 w 187"/>
                  <a:gd name="T43" fmla="*/ 109 h 112"/>
                  <a:gd name="T44" fmla="*/ 48 w 187"/>
                  <a:gd name="T45" fmla="*/ 94 h 112"/>
                  <a:gd name="T46" fmla="*/ 9 w 187"/>
                  <a:gd name="T47" fmla="*/ 76 h 112"/>
                  <a:gd name="T48" fmla="*/ 0 w 187"/>
                  <a:gd name="T49" fmla="*/ 74 h 112"/>
                  <a:gd name="T50" fmla="*/ 0 w 187"/>
                  <a:gd name="T51" fmla="*/ 66 h 112"/>
                  <a:gd name="T52" fmla="*/ 12 w 187"/>
                  <a:gd name="T53" fmla="*/ 62 h 112"/>
                  <a:gd name="T54" fmla="*/ 28 w 187"/>
                  <a:gd name="T55" fmla="*/ 46 h 112"/>
                  <a:gd name="T56" fmla="*/ 11 w 187"/>
                  <a:gd name="T57" fmla="*/ 37 h 112"/>
                  <a:gd name="T58" fmla="*/ 0 w 187"/>
                  <a:gd name="T59" fmla="*/ 35 h 112"/>
                  <a:gd name="T60" fmla="*/ 0 w 187"/>
                  <a:gd name="T61" fmla="*/ 16 h 112"/>
                  <a:gd name="T62" fmla="*/ 19 w 187"/>
                  <a:gd name="T63" fmla="*/ 11 h 112"/>
                  <a:gd name="T64" fmla="*/ 50 w 187"/>
                  <a:gd name="T65" fmla="*/ 7 h 112"/>
                  <a:gd name="T66" fmla="*/ 105 w 187"/>
                  <a:gd name="T67" fmla="*/ 0 h 112"/>
                  <a:gd name="T68" fmla="*/ 170 w 187"/>
                  <a:gd name="T69" fmla="*/ 1 h 112"/>
                  <a:gd name="T70" fmla="*/ 187 w 187"/>
                  <a:gd name="T7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12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4" name="Freeform 14"/>
              <p:cNvSpPr>
                <a:spLocks/>
              </p:cNvSpPr>
              <p:nvPr userDrawn="1"/>
            </p:nvSpPr>
            <p:spPr bwMode="auto">
              <a:xfrm>
                <a:off x="-1022" y="1578"/>
                <a:ext cx="64" cy="59"/>
              </a:xfrm>
              <a:custGeom>
                <a:avLst/>
                <a:gdLst>
                  <a:gd name="T0" fmla="*/ 0 w 36"/>
                  <a:gd name="T1" fmla="*/ 2 h 33"/>
                  <a:gd name="T2" fmla="*/ 29 w 36"/>
                  <a:gd name="T3" fmla="*/ 9 h 33"/>
                  <a:gd name="T4" fmla="*/ 11 w 36"/>
                  <a:gd name="T5" fmla="*/ 31 h 33"/>
                  <a:gd name="T6" fmla="*/ 0 w 36"/>
                  <a:gd name="T7" fmla="*/ 33 h 33"/>
                  <a:gd name="T8" fmla="*/ 0 w 36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5" name="Freeform 15"/>
              <p:cNvSpPr>
                <a:spLocks/>
              </p:cNvSpPr>
              <p:nvPr userDrawn="1"/>
            </p:nvSpPr>
            <p:spPr bwMode="auto">
              <a:xfrm>
                <a:off x="-1022" y="1539"/>
                <a:ext cx="38" cy="9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1 h 5"/>
                  <a:gd name="T4" fmla="*/ 0 w 21"/>
                  <a:gd name="T5" fmla="*/ 5 h 5"/>
                  <a:gd name="T6" fmla="*/ 0 w 21"/>
                  <a:gd name="T7" fmla="*/ 2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6" name="Freeform 16"/>
              <p:cNvSpPr>
                <a:spLocks/>
              </p:cNvSpPr>
              <p:nvPr userDrawn="1"/>
            </p:nvSpPr>
            <p:spPr bwMode="auto">
              <a:xfrm>
                <a:off x="1443" y="1616"/>
                <a:ext cx="3646" cy="318"/>
              </a:xfrm>
              <a:custGeom>
                <a:avLst/>
                <a:gdLst>
                  <a:gd name="T0" fmla="*/ 1276 w 2054"/>
                  <a:gd name="T1" fmla="*/ 9 h 178"/>
                  <a:gd name="T2" fmla="*/ 1458 w 2054"/>
                  <a:gd name="T3" fmla="*/ 10 h 178"/>
                  <a:gd name="T4" fmla="*/ 1425 w 2054"/>
                  <a:gd name="T5" fmla="*/ 44 h 178"/>
                  <a:gd name="T6" fmla="*/ 1502 w 2054"/>
                  <a:gd name="T7" fmla="*/ 13 h 178"/>
                  <a:gd name="T8" fmla="*/ 1660 w 2054"/>
                  <a:gd name="T9" fmla="*/ 2 h 178"/>
                  <a:gd name="T10" fmla="*/ 1634 w 2054"/>
                  <a:gd name="T11" fmla="*/ 28 h 178"/>
                  <a:gd name="T12" fmla="*/ 1800 w 2054"/>
                  <a:gd name="T13" fmla="*/ 78 h 178"/>
                  <a:gd name="T14" fmla="*/ 1895 w 2054"/>
                  <a:gd name="T15" fmla="*/ 90 h 178"/>
                  <a:gd name="T16" fmla="*/ 2045 w 2054"/>
                  <a:gd name="T17" fmla="*/ 133 h 178"/>
                  <a:gd name="T18" fmla="*/ 1846 w 2054"/>
                  <a:gd name="T19" fmla="*/ 111 h 178"/>
                  <a:gd name="T20" fmla="*/ 1681 w 2054"/>
                  <a:gd name="T21" fmla="*/ 83 h 178"/>
                  <a:gd name="T22" fmla="*/ 1653 w 2054"/>
                  <a:gd name="T23" fmla="*/ 96 h 178"/>
                  <a:gd name="T24" fmla="*/ 1576 w 2054"/>
                  <a:gd name="T25" fmla="*/ 110 h 178"/>
                  <a:gd name="T26" fmla="*/ 1423 w 2054"/>
                  <a:gd name="T27" fmla="*/ 85 h 178"/>
                  <a:gd name="T28" fmla="*/ 1282 w 2054"/>
                  <a:gd name="T29" fmla="*/ 116 h 178"/>
                  <a:gd name="T30" fmla="*/ 1200 w 2054"/>
                  <a:gd name="T31" fmla="*/ 119 h 178"/>
                  <a:gd name="T32" fmla="*/ 1191 w 2054"/>
                  <a:gd name="T33" fmla="*/ 145 h 178"/>
                  <a:gd name="T34" fmla="*/ 1150 w 2054"/>
                  <a:gd name="T35" fmla="*/ 105 h 178"/>
                  <a:gd name="T36" fmla="*/ 1130 w 2054"/>
                  <a:gd name="T37" fmla="*/ 107 h 178"/>
                  <a:gd name="T38" fmla="*/ 1053 w 2054"/>
                  <a:gd name="T39" fmla="*/ 80 h 178"/>
                  <a:gd name="T40" fmla="*/ 1036 w 2054"/>
                  <a:gd name="T41" fmla="*/ 125 h 178"/>
                  <a:gd name="T42" fmla="*/ 744 w 2054"/>
                  <a:gd name="T43" fmla="*/ 151 h 178"/>
                  <a:gd name="T44" fmla="*/ 757 w 2054"/>
                  <a:gd name="T45" fmla="*/ 119 h 178"/>
                  <a:gd name="T46" fmla="*/ 697 w 2054"/>
                  <a:gd name="T47" fmla="*/ 153 h 178"/>
                  <a:gd name="T48" fmla="*/ 677 w 2054"/>
                  <a:gd name="T49" fmla="*/ 143 h 178"/>
                  <a:gd name="T50" fmla="*/ 592 w 2054"/>
                  <a:gd name="T51" fmla="*/ 148 h 178"/>
                  <a:gd name="T52" fmla="*/ 515 w 2054"/>
                  <a:gd name="T53" fmla="*/ 145 h 178"/>
                  <a:gd name="T54" fmla="*/ 514 w 2054"/>
                  <a:gd name="T55" fmla="*/ 161 h 178"/>
                  <a:gd name="T56" fmla="*/ 440 w 2054"/>
                  <a:gd name="T57" fmla="*/ 158 h 178"/>
                  <a:gd name="T58" fmla="*/ 452 w 2054"/>
                  <a:gd name="T59" fmla="*/ 122 h 178"/>
                  <a:gd name="T60" fmla="*/ 420 w 2054"/>
                  <a:gd name="T61" fmla="*/ 154 h 178"/>
                  <a:gd name="T62" fmla="*/ 304 w 2054"/>
                  <a:gd name="T63" fmla="*/ 156 h 178"/>
                  <a:gd name="T64" fmla="*/ 207 w 2054"/>
                  <a:gd name="T65" fmla="*/ 144 h 178"/>
                  <a:gd name="T66" fmla="*/ 140 w 2054"/>
                  <a:gd name="T67" fmla="*/ 161 h 178"/>
                  <a:gd name="T68" fmla="*/ 174 w 2054"/>
                  <a:gd name="T69" fmla="*/ 144 h 178"/>
                  <a:gd name="T70" fmla="*/ 107 w 2054"/>
                  <a:gd name="T71" fmla="*/ 127 h 178"/>
                  <a:gd name="T72" fmla="*/ 47 w 2054"/>
                  <a:gd name="T73" fmla="*/ 140 h 178"/>
                  <a:gd name="T74" fmla="*/ 6 w 2054"/>
                  <a:gd name="T75" fmla="*/ 145 h 178"/>
                  <a:gd name="T76" fmla="*/ 105 w 2054"/>
                  <a:gd name="T77" fmla="*/ 114 h 178"/>
                  <a:gd name="T78" fmla="*/ 136 w 2054"/>
                  <a:gd name="T79" fmla="*/ 58 h 178"/>
                  <a:gd name="T80" fmla="*/ 162 w 2054"/>
                  <a:gd name="T81" fmla="*/ 53 h 178"/>
                  <a:gd name="T82" fmla="*/ 224 w 2054"/>
                  <a:gd name="T83" fmla="*/ 44 h 178"/>
                  <a:gd name="T84" fmla="*/ 311 w 2054"/>
                  <a:gd name="T85" fmla="*/ 69 h 178"/>
                  <a:gd name="T86" fmla="*/ 360 w 2054"/>
                  <a:gd name="T87" fmla="*/ 101 h 178"/>
                  <a:gd name="T88" fmla="*/ 366 w 2054"/>
                  <a:gd name="T89" fmla="*/ 71 h 178"/>
                  <a:gd name="T90" fmla="*/ 316 w 2054"/>
                  <a:gd name="T91" fmla="*/ 49 h 178"/>
                  <a:gd name="T92" fmla="*/ 282 w 2054"/>
                  <a:gd name="T93" fmla="*/ 18 h 178"/>
                  <a:gd name="T94" fmla="*/ 558 w 2054"/>
                  <a:gd name="T95" fmla="*/ 42 h 178"/>
                  <a:gd name="T96" fmla="*/ 794 w 2054"/>
                  <a:gd name="T97" fmla="*/ 49 h 178"/>
                  <a:gd name="T98" fmla="*/ 686 w 2054"/>
                  <a:gd name="T99" fmla="*/ 81 h 178"/>
                  <a:gd name="T100" fmla="*/ 953 w 2054"/>
                  <a:gd name="T101" fmla="*/ 58 h 178"/>
                  <a:gd name="T102" fmla="*/ 1005 w 2054"/>
                  <a:gd name="T103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4" h="178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7" name="Freeform 17"/>
              <p:cNvSpPr>
                <a:spLocks/>
              </p:cNvSpPr>
              <p:nvPr userDrawn="1"/>
            </p:nvSpPr>
            <p:spPr bwMode="auto">
              <a:xfrm>
                <a:off x="-8" y="1305"/>
                <a:ext cx="1467" cy="364"/>
              </a:xfrm>
              <a:custGeom>
                <a:avLst/>
                <a:gdLst>
                  <a:gd name="T0" fmla="*/ 158 w 826"/>
                  <a:gd name="T1" fmla="*/ 39 h 204"/>
                  <a:gd name="T2" fmla="*/ 226 w 826"/>
                  <a:gd name="T3" fmla="*/ 10 h 204"/>
                  <a:gd name="T4" fmla="*/ 269 w 826"/>
                  <a:gd name="T5" fmla="*/ 4 h 204"/>
                  <a:gd name="T6" fmla="*/ 390 w 826"/>
                  <a:gd name="T7" fmla="*/ 68 h 204"/>
                  <a:gd name="T8" fmla="*/ 437 w 826"/>
                  <a:gd name="T9" fmla="*/ 71 h 204"/>
                  <a:gd name="T10" fmla="*/ 512 w 826"/>
                  <a:gd name="T11" fmla="*/ 96 h 204"/>
                  <a:gd name="T12" fmla="*/ 584 w 826"/>
                  <a:gd name="T13" fmla="*/ 94 h 204"/>
                  <a:gd name="T14" fmla="*/ 653 w 826"/>
                  <a:gd name="T15" fmla="*/ 90 h 204"/>
                  <a:gd name="T16" fmla="*/ 806 w 826"/>
                  <a:gd name="T17" fmla="*/ 132 h 204"/>
                  <a:gd name="T18" fmla="*/ 824 w 826"/>
                  <a:gd name="T19" fmla="*/ 149 h 204"/>
                  <a:gd name="T20" fmla="*/ 748 w 826"/>
                  <a:gd name="T21" fmla="*/ 152 h 204"/>
                  <a:gd name="T22" fmla="*/ 685 w 826"/>
                  <a:gd name="T23" fmla="*/ 172 h 204"/>
                  <a:gd name="T24" fmla="*/ 647 w 826"/>
                  <a:gd name="T25" fmla="*/ 189 h 204"/>
                  <a:gd name="T26" fmla="*/ 593 w 826"/>
                  <a:gd name="T27" fmla="*/ 168 h 204"/>
                  <a:gd name="T28" fmla="*/ 479 w 826"/>
                  <a:gd name="T29" fmla="*/ 180 h 204"/>
                  <a:gd name="T30" fmla="*/ 443 w 826"/>
                  <a:gd name="T31" fmla="*/ 182 h 204"/>
                  <a:gd name="T32" fmla="*/ 448 w 826"/>
                  <a:gd name="T33" fmla="*/ 164 h 204"/>
                  <a:gd name="T34" fmla="*/ 427 w 826"/>
                  <a:gd name="T35" fmla="*/ 159 h 204"/>
                  <a:gd name="T36" fmla="*/ 411 w 826"/>
                  <a:gd name="T37" fmla="*/ 176 h 204"/>
                  <a:gd name="T38" fmla="*/ 401 w 826"/>
                  <a:gd name="T39" fmla="*/ 175 h 204"/>
                  <a:gd name="T40" fmla="*/ 394 w 826"/>
                  <a:gd name="T41" fmla="*/ 160 h 204"/>
                  <a:gd name="T42" fmla="*/ 375 w 826"/>
                  <a:gd name="T43" fmla="*/ 180 h 204"/>
                  <a:gd name="T44" fmla="*/ 366 w 826"/>
                  <a:gd name="T45" fmla="*/ 162 h 204"/>
                  <a:gd name="T46" fmla="*/ 353 w 826"/>
                  <a:gd name="T47" fmla="*/ 163 h 204"/>
                  <a:gd name="T48" fmla="*/ 351 w 826"/>
                  <a:gd name="T49" fmla="*/ 192 h 204"/>
                  <a:gd name="T50" fmla="*/ 334 w 826"/>
                  <a:gd name="T51" fmla="*/ 182 h 204"/>
                  <a:gd name="T52" fmla="*/ 334 w 826"/>
                  <a:gd name="T53" fmla="*/ 200 h 204"/>
                  <a:gd name="T54" fmla="*/ 293 w 826"/>
                  <a:gd name="T55" fmla="*/ 201 h 204"/>
                  <a:gd name="T56" fmla="*/ 273 w 826"/>
                  <a:gd name="T57" fmla="*/ 177 h 204"/>
                  <a:gd name="T58" fmla="*/ 238 w 826"/>
                  <a:gd name="T59" fmla="*/ 167 h 204"/>
                  <a:gd name="T60" fmla="*/ 125 w 826"/>
                  <a:gd name="T61" fmla="*/ 147 h 204"/>
                  <a:gd name="T62" fmla="*/ 125 w 826"/>
                  <a:gd name="T63" fmla="*/ 135 h 204"/>
                  <a:gd name="T64" fmla="*/ 100 w 826"/>
                  <a:gd name="T65" fmla="*/ 138 h 204"/>
                  <a:gd name="T66" fmla="*/ 106 w 826"/>
                  <a:gd name="T67" fmla="*/ 107 h 204"/>
                  <a:gd name="T68" fmla="*/ 82 w 826"/>
                  <a:gd name="T69" fmla="*/ 113 h 204"/>
                  <a:gd name="T70" fmla="*/ 65 w 826"/>
                  <a:gd name="T71" fmla="*/ 110 h 204"/>
                  <a:gd name="T72" fmla="*/ 54 w 826"/>
                  <a:gd name="T73" fmla="*/ 109 h 204"/>
                  <a:gd name="T74" fmla="*/ 46 w 826"/>
                  <a:gd name="T75" fmla="*/ 119 h 204"/>
                  <a:gd name="T76" fmla="*/ 28 w 826"/>
                  <a:gd name="T77" fmla="*/ 110 h 204"/>
                  <a:gd name="T78" fmla="*/ 19 w 826"/>
                  <a:gd name="T79" fmla="*/ 112 h 204"/>
                  <a:gd name="T80" fmla="*/ 0 w 826"/>
                  <a:gd name="T81" fmla="*/ 101 h 204"/>
                  <a:gd name="T82" fmla="*/ 81 w 826"/>
                  <a:gd name="T83" fmla="*/ 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6" h="204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8" name="Freeform 18"/>
              <p:cNvSpPr>
                <a:spLocks/>
              </p:cNvSpPr>
              <p:nvPr userDrawn="1"/>
            </p:nvSpPr>
            <p:spPr bwMode="auto">
              <a:xfrm>
                <a:off x="1902" y="1350"/>
                <a:ext cx="1052" cy="335"/>
              </a:xfrm>
              <a:custGeom>
                <a:avLst/>
                <a:gdLst>
                  <a:gd name="T0" fmla="*/ 220 w 592"/>
                  <a:gd name="T1" fmla="*/ 185 h 188"/>
                  <a:gd name="T2" fmla="*/ 55 w 592"/>
                  <a:gd name="T3" fmla="*/ 172 h 188"/>
                  <a:gd name="T4" fmla="*/ 41 w 592"/>
                  <a:gd name="T5" fmla="*/ 166 h 188"/>
                  <a:gd name="T6" fmla="*/ 19 w 592"/>
                  <a:gd name="T7" fmla="*/ 163 h 188"/>
                  <a:gd name="T8" fmla="*/ 17 w 592"/>
                  <a:gd name="T9" fmla="*/ 158 h 188"/>
                  <a:gd name="T10" fmla="*/ 33 w 592"/>
                  <a:gd name="T11" fmla="*/ 149 h 188"/>
                  <a:gd name="T12" fmla="*/ 35 w 592"/>
                  <a:gd name="T13" fmla="*/ 145 h 188"/>
                  <a:gd name="T14" fmla="*/ 27 w 592"/>
                  <a:gd name="T15" fmla="*/ 143 h 188"/>
                  <a:gd name="T16" fmla="*/ 13 w 592"/>
                  <a:gd name="T17" fmla="*/ 145 h 188"/>
                  <a:gd name="T18" fmla="*/ 0 w 592"/>
                  <a:gd name="T19" fmla="*/ 145 h 188"/>
                  <a:gd name="T20" fmla="*/ 60 w 592"/>
                  <a:gd name="T21" fmla="*/ 121 h 188"/>
                  <a:gd name="T22" fmla="*/ 128 w 592"/>
                  <a:gd name="T23" fmla="*/ 122 h 188"/>
                  <a:gd name="T24" fmla="*/ 140 w 592"/>
                  <a:gd name="T25" fmla="*/ 120 h 188"/>
                  <a:gd name="T26" fmla="*/ 179 w 592"/>
                  <a:gd name="T27" fmla="*/ 95 h 188"/>
                  <a:gd name="T28" fmla="*/ 194 w 592"/>
                  <a:gd name="T29" fmla="*/ 70 h 188"/>
                  <a:gd name="T30" fmla="*/ 208 w 592"/>
                  <a:gd name="T31" fmla="*/ 44 h 188"/>
                  <a:gd name="T32" fmla="*/ 258 w 592"/>
                  <a:gd name="T33" fmla="*/ 15 h 188"/>
                  <a:gd name="T34" fmla="*/ 299 w 592"/>
                  <a:gd name="T35" fmla="*/ 6 h 188"/>
                  <a:gd name="T36" fmla="*/ 359 w 592"/>
                  <a:gd name="T37" fmla="*/ 9 h 188"/>
                  <a:gd name="T38" fmla="*/ 415 w 592"/>
                  <a:gd name="T39" fmla="*/ 27 h 188"/>
                  <a:gd name="T40" fmla="*/ 441 w 592"/>
                  <a:gd name="T41" fmla="*/ 47 h 188"/>
                  <a:gd name="T42" fmla="*/ 459 w 592"/>
                  <a:gd name="T43" fmla="*/ 35 h 188"/>
                  <a:gd name="T44" fmla="*/ 483 w 592"/>
                  <a:gd name="T45" fmla="*/ 30 h 188"/>
                  <a:gd name="T46" fmla="*/ 527 w 592"/>
                  <a:gd name="T47" fmla="*/ 37 h 188"/>
                  <a:gd name="T48" fmla="*/ 574 w 592"/>
                  <a:gd name="T49" fmla="*/ 86 h 188"/>
                  <a:gd name="T50" fmla="*/ 584 w 592"/>
                  <a:gd name="T51" fmla="*/ 139 h 188"/>
                  <a:gd name="T52" fmla="*/ 578 w 592"/>
                  <a:gd name="T53" fmla="*/ 147 h 188"/>
                  <a:gd name="T54" fmla="*/ 564 w 592"/>
                  <a:gd name="T55" fmla="*/ 146 h 188"/>
                  <a:gd name="T56" fmla="*/ 493 w 592"/>
                  <a:gd name="T57" fmla="*/ 146 h 188"/>
                  <a:gd name="T58" fmla="*/ 424 w 592"/>
                  <a:gd name="T59" fmla="*/ 165 h 188"/>
                  <a:gd name="T60" fmla="*/ 419 w 592"/>
                  <a:gd name="T61" fmla="*/ 165 h 188"/>
                  <a:gd name="T62" fmla="*/ 419 w 592"/>
                  <a:gd name="T63" fmla="*/ 156 h 188"/>
                  <a:gd name="T64" fmla="*/ 408 w 592"/>
                  <a:gd name="T65" fmla="*/ 162 h 188"/>
                  <a:gd name="T66" fmla="*/ 398 w 592"/>
                  <a:gd name="T67" fmla="*/ 167 h 188"/>
                  <a:gd name="T68" fmla="*/ 397 w 592"/>
                  <a:gd name="T69" fmla="*/ 159 h 188"/>
                  <a:gd name="T70" fmla="*/ 399 w 592"/>
                  <a:gd name="T71" fmla="*/ 145 h 188"/>
                  <a:gd name="T72" fmla="*/ 395 w 592"/>
                  <a:gd name="T73" fmla="*/ 141 h 188"/>
                  <a:gd name="T74" fmla="*/ 389 w 592"/>
                  <a:gd name="T75" fmla="*/ 145 h 188"/>
                  <a:gd name="T76" fmla="*/ 386 w 592"/>
                  <a:gd name="T77" fmla="*/ 157 h 188"/>
                  <a:gd name="T78" fmla="*/ 381 w 592"/>
                  <a:gd name="T79" fmla="*/ 162 h 188"/>
                  <a:gd name="T80" fmla="*/ 376 w 592"/>
                  <a:gd name="T81" fmla="*/ 157 h 188"/>
                  <a:gd name="T82" fmla="*/ 372 w 592"/>
                  <a:gd name="T83" fmla="*/ 144 h 188"/>
                  <a:gd name="T84" fmla="*/ 363 w 592"/>
                  <a:gd name="T85" fmla="*/ 135 h 188"/>
                  <a:gd name="T86" fmla="*/ 358 w 592"/>
                  <a:gd name="T87" fmla="*/ 145 h 188"/>
                  <a:gd name="T88" fmla="*/ 356 w 592"/>
                  <a:gd name="T89" fmla="*/ 153 h 188"/>
                  <a:gd name="T90" fmla="*/ 346 w 592"/>
                  <a:gd name="T91" fmla="*/ 147 h 188"/>
                  <a:gd name="T92" fmla="*/ 335 w 592"/>
                  <a:gd name="T93" fmla="*/ 141 h 188"/>
                  <a:gd name="T94" fmla="*/ 335 w 592"/>
                  <a:gd name="T95" fmla="*/ 150 h 188"/>
                  <a:gd name="T96" fmla="*/ 340 w 592"/>
                  <a:gd name="T97" fmla="*/ 159 h 188"/>
                  <a:gd name="T98" fmla="*/ 336 w 592"/>
                  <a:gd name="T99" fmla="*/ 165 h 188"/>
                  <a:gd name="T100" fmla="*/ 310 w 592"/>
                  <a:gd name="T101" fmla="*/ 171 h 188"/>
                  <a:gd name="T102" fmla="*/ 282 w 592"/>
                  <a:gd name="T103" fmla="*/ 178 h 188"/>
                  <a:gd name="T104" fmla="*/ 263 w 592"/>
                  <a:gd name="T105" fmla="*/ 182 h 188"/>
                  <a:gd name="T106" fmla="*/ 238 w 592"/>
                  <a:gd name="T107" fmla="*/ 186 h 188"/>
                  <a:gd name="T108" fmla="*/ 220 w 592"/>
                  <a:gd name="T109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2" h="188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9" name="Freeform 19"/>
              <p:cNvSpPr>
                <a:spLocks/>
              </p:cNvSpPr>
              <p:nvPr userDrawn="1"/>
            </p:nvSpPr>
            <p:spPr bwMode="auto">
              <a:xfrm>
                <a:off x="2913" y="1334"/>
                <a:ext cx="699" cy="359"/>
              </a:xfrm>
              <a:custGeom>
                <a:avLst/>
                <a:gdLst>
                  <a:gd name="T0" fmla="*/ 394 w 394"/>
                  <a:gd name="T1" fmla="*/ 180 h 201"/>
                  <a:gd name="T2" fmla="*/ 351 w 394"/>
                  <a:gd name="T3" fmla="*/ 188 h 201"/>
                  <a:gd name="T4" fmla="*/ 191 w 394"/>
                  <a:gd name="T5" fmla="*/ 197 h 201"/>
                  <a:gd name="T6" fmla="*/ 176 w 394"/>
                  <a:gd name="T7" fmla="*/ 198 h 201"/>
                  <a:gd name="T8" fmla="*/ 167 w 394"/>
                  <a:gd name="T9" fmla="*/ 198 h 201"/>
                  <a:gd name="T10" fmla="*/ 172 w 394"/>
                  <a:gd name="T11" fmla="*/ 194 h 201"/>
                  <a:gd name="T12" fmla="*/ 181 w 394"/>
                  <a:gd name="T13" fmla="*/ 183 h 201"/>
                  <a:gd name="T14" fmla="*/ 162 w 394"/>
                  <a:gd name="T15" fmla="*/ 175 h 201"/>
                  <a:gd name="T16" fmla="*/ 80 w 394"/>
                  <a:gd name="T17" fmla="*/ 171 h 201"/>
                  <a:gd name="T18" fmla="*/ 51 w 394"/>
                  <a:gd name="T19" fmla="*/ 174 h 201"/>
                  <a:gd name="T20" fmla="*/ 26 w 394"/>
                  <a:gd name="T21" fmla="*/ 160 h 201"/>
                  <a:gd name="T22" fmla="*/ 33 w 394"/>
                  <a:gd name="T23" fmla="*/ 134 h 201"/>
                  <a:gd name="T24" fmla="*/ 8 w 394"/>
                  <a:gd name="T25" fmla="*/ 85 h 201"/>
                  <a:gd name="T26" fmla="*/ 8 w 394"/>
                  <a:gd name="T27" fmla="*/ 40 h 201"/>
                  <a:gd name="T28" fmla="*/ 48 w 394"/>
                  <a:gd name="T29" fmla="*/ 19 h 201"/>
                  <a:gd name="T30" fmla="*/ 77 w 394"/>
                  <a:gd name="T31" fmla="*/ 6 h 201"/>
                  <a:gd name="T32" fmla="*/ 127 w 394"/>
                  <a:gd name="T33" fmla="*/ 5 h 201"/>
                  <a:gd name="T34" fmla="*/ 231 w 394"/>
                  <a:gd name="T35" fmla="*/ 25 h 201"/>
                  <a:gd name="T36" fmla="*/ 262 w 394"/>
                  <a:gd name="T37" fmla="*/ 53 h 201"/>
                  <a:gd name="T38" fmla="*/ 272 w 394"/>
                  <a:gd name="T39" fmla="*/ 65 h 201"/>
                  <a:gd name="T40" fmla="*/ 290 w 394"/>
                  <a:gd name="T41" fmla="*/ 97 h 201"/>
                  <a:gd name="T42" fmla="*/ 276 w 394"/>
                  <a:gd name="T43" fmla="*/ 127 h 201"/>
                  <a:gd name="T44" fmla="*/ 282 w 394"/>
                  <a:gd name="T45" fmla="*/ 132 h 201"/>
                  <a:gd name="T46" fmla="*/ 330 w 394"/>
                  <a:gd name="T47" fmla="*/ 132 h 201"/>
                  <a:gd name="T48" fmla="*/ 344 w 394"/>
                  <a:gd name="T49" fmla="*/ 134 h 201"/>
                  <a:gd name="T50" fmla="*/ 394 w 394"/>
                  <a:gd name="T51" fmla="*/ 18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4" h="201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0" name="Freeform 20"/>
              <p:cNvSpPr>
                <a:spLocks/>
              </p:cNvSpPr>
              <p:nvPr userDrawn="1"/>
            </p:nvSpPr>
            <p:spPr bwMode="auto">
              <a:xfrm>
                <a:off x="4273" y="1300"/>
                <a:ext cx="467" cy="318"/>
              </a:xfrm>
              <a:custGeom>
                <a:avLst/>
                <a:gdLst>
                  <a:gd name="T0" fmla="*/ 0 w 263"/>
                  <a:gd name="T1" fmla="*/ 37 h 178"/>
                  <a:gd name="T2" fmla="*/ 97 w 263"/>
                  <a:gd name="T3" fmla="*/ 10 h 178"/>
                  <a:gd name="T4" fmla="*/ 158 w 263"/>
                  <a:gd name="T5" fmla="*/ 16 h 178"/>
                  <a:gd name="T6" fmla="*/ 173 w 263"/>
                  <a:gd name="T7" fmla="*/ 23 h 178"/>
                  <a:gd name="T8" fmla="*/ 206 w 263"/>
                  <a:gd name="T9" fmla="*/ 63 h 178"/>
                  <a:gd name="T10" fmla="*/ 213 w 263"/>
                  <a:gd name="T11" fmla="*/ 100 h 178"/>
                  <a:gd name="T12" fmla="*/ 221 w 263"/>
                  <a:gd name="T13" fmla="*/ 105 h 178"/>
                  <a:gd name="T14" fmla="*/ 254 w 263"/>
                  <a:gd name="T15" fmla="*/ 124 h 178"/>
                  <a:gd name="T16" fmla="*/ 263 w 263"/>
                  <a:gd name="T17" fmla="*/ 140 h 178"/>
                  <a:gd name="T18" fmla="*/ 258 w 263"/>
                  <a:gd name="T19" fmla="*/ 153 h 178"/>
                  <a:gd name="T20" fmla="*/ 249 w 263"/>
                  <a:gd name="T21" fmla="*/ 158 h 178"/>
                  <a:gd name="T22" fmla="*/ 243 w 263"/>
                  <a:gd name="T23" fmla="*/ 156 h 178"/>
                  <a:gd name="T24" fmla="*/ 239 w 263"/>
                  <a:gd name="T25" fmla="*/ 156 h 178"/>
                  <a:gd name="T26" fmla="*/ 231 w 263"/>
                  <a:gd name="T27" fmla="*/ 170 h 178"/>
                  <a:gd name="T28" fmla="*/ 230 w 263"/>
                  <a:gd name="T29" fmla="*/ 171 h 178"/>
                  <a:gd name="T30" fmla="*/ 226 w 263"/>
                  <a:gd name="T31" fmla="*/ 174 h 178"/>
                  <a:gd name="T32" fmla="*/ 218 w 263"/>
                  <a:gd name="T33" fmla="*/ 176 h 178"/>
                  <a:gd name="T34" fmla="*/ 148 w 263"/>
                  <a:gd name="T35" fmla="*/ 175 h 178"/>
                  <a:gd name="T36" fmla="*/ 137 w 263"/>
                  <a:gd name="T37" fmla="*/ 167 h 178"/>
                  <a:gd name="T38" fmla="*/ 102 w 263"/>
                  <a:gd name="T39" fmla="*/ 169 h 178"/>
                  <a:gd name="T40" fmla="*/ 96 w 263"/>
                  <a:gd name="T41" fmla="*/ 174 h 178"/>
                  <a:gd name="T42" fmla="*/ 84 w 263"/>
                  <a:gd name="T43" fmla="*/ 175 h 178"/>
                  <a:gd name="T44" fmla="*/ 82 w 263"/>
                  <a:gd name="T45" fmla="*/ 174 h 178"/>
                  <a:gd name="T46" fmla="*/ 76 w 263"/>
                  <a:gd name="T47" fmla="*/ 152 h 178"/>
                  <a:gd name="T48" fmla="*/ 80 w 263"/>
                  <a:gd name="T49" fmla="*/ 148 h 178"/>
                  <a:gd name="T50" fmla="*/ 75 w 263"/>
                  <a:gd name="T51" fmla="*/ 143 h 178"/>
                  <a:gd name="T52" fmla="*/ 66 w 263"/>
                  <a:gd name="T53" fmla="*/ 138 h 178"/>
                  <a:gd name="T54" fmla="*/ 66 w 263"/>
                  <a:gd name="T55" fmla="*/ 137 h 178"/>
                  <a:gd name="T56" fmla="*/ 61 w 263"/>
                  <a:gd name="T57" fmla="*/ 128 h 178"/>
                  <a:gd name="T58" fmla="*/ 50 w 263"/>
                  <a:gd name="T59" fmla="*/ 134 h 178"/>
                  <a:gd name="T60" fmla="*/ 44 w 263"/>
                  <a:gd name="T61" fmla="*/ 138 h 178"/>
                  <a:gd name="T62" fmla="*/ 36 w 263"/>
                  <a:gd name="T63" fmla="*/ 132 h 178"/>
                  <a:gd name="T64" fmla="*/ 10 w 263"/>
                  <a:gd name="T65" fmla="*/ 52 h 178"/>
                  <a:gd name="T66" fmla="*/ 0 w 263"/>
                  <a:gd name="T67" fmla="*/ 3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178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1" name="Freeform 21"/>
              <p:cNvSpPr>
                <a:spLocks/>
              </p:cNvSpPr>
              <p:nvPr userDrawn="1"/>
            </p:nvSpPr>
            <p:spPr bwMode="auto">
              <a:xfrm>
                <a:off x="3623" y="1416"/>
                <a:ext cx="708" cy="236"/>
              </a:xfrm>
              <a:custGeom>
                <a:avLst/>
                <a:gdLst>
                  <a:gd name="T0" fmla="*/ 0 w 399"/>
                  <a:gd name="T1" fmla="*/ 132 h 132"/>
                  <a:gd name="T2" fmla="*/ 22 w 399"/>
                  <a:gd name="T3" fmla="*/ 79 h 132"/>
                  <a:gd name="T4" fmla="*/ 139 w 399"/>
                  <a:gd name="T5" fmla="*/ 44 h 132"/>
                  <a:gd name="T6" fmla="*/ 191 w 399"/>
                  <a:gd name="T7" fmla="*/ 17 h 132"/>
                  <a:gd name="T8" fmla="*/ 291 w 399"/>
                  <a:gd name="T9" fmla="*/ 0 h 132"/>
                  <a:gd name="T10" fmla="*/ 386 w 399"/>
                  <a:gd name="T11" fmla="*/ 25 h 132"/>
                  <a:gd name="T12" fmla="*/ 392 w 399"/>
                  <a:gd name="T13" fmla="*/ 68 h 132"/>
                  <a:gd name="T14" fmla="*/ 374 w 399"/>
                  <a:gd name="T15" fmla="*/ 68 h 132"/>
                  <a:gd name="T16" fmla="*/ 350 w 399"/>
                  <a:gd name="T17" fmla="*/ 66 h 132"/>
                  <a:gd name="T18" fmla="*/ 340 w 399"/>
                  <a:gd name="T19" fmla="*/ 59 h 132"/>
                  <a:gd name="T20" fmla="*/ 347 w 399"/>
                  <a:gd name="T21" fmla="*/ 38 h 132"/>
                  <a:gd name="T22" fmla="*/ 299 w 399"/>
                  <a:gd name="T23" fmla="*/ 58 h 132"/>
                  <a:gd name="T24" fmla="*/ 288 w 399"/>
                  <a:gd name="T25" fmla="*/ 66 h 132"/>
                  <a:gd name="T26" fmla="*/ 285 w 399"/>
                  <a:gd name="T27" fmla="*/ 61 h 132"/>
                  <a:gd name="T28" fmla="*/ 277 w 399"/>
                  <a:gd name="T29" fmla="*/ 59 h 132"/>
                  <a:gd name="T30" fmla="*/ 259 w 399"/>
                  <a:gd name="T31" fmla="*/ 76 h 132"/>
                  <a:gd name="T32" fmla="*/ 251 w 399"/>
                  <a:gd name="T33" fmla="*/ 74 h 132"/>
                  <a:gd name="T34" fmla="*/ 255 w 399"/>
                  <a:gd name="T35" fmla="*/ 54 h 132"/>
                  <a:gd name="T36" fmla="*/ 241 w 399"/>
                  <a:gd name="T37" fmla="*/ 50 h 132"/>
                  <a:gd name="T38" fmla="*/ 221 w 399"/>
                  <a:gd name="T39" fmla="*/ 65 h 132"/>
                  <a:gd name="T40" fmla="*/ 208 w 399"/>
                  <a:gd name="T41" fmla="*/ 56 h 132"/>
                  <a:gd name="T42" fmla="*/ 189 w 399"/>
                  <a:gd name="T43" fmla="*/ 78 h 132"/>
                  <a:gd name="T44" fmla="*/ 181 w 399"/>
                  <a:gd name="T45" fmla="*/ 78 h 132"/>
                  <a:gd name="T46" fmla="*/ 172 w 399"/>
                  <a:gd name="T47" fmla="*/ 84 h 132"/>
                  <a:gd name="T48" fmla="*/ 155 w 399"/>
                  <a:gd name="T49" fmla="*/ 100 h 132"/>
                  <a:gd name="T50" fmla="*/ 136 w 399"/>
                  <a:gd name="T51" fmla="*/ 107 h 132"/>
                  <a:gd name="T52" fmla="*/ 134 w 399"/>
                  <a:gd name="T53" fmla="*/ 100 h 132"/>
                  <a:gd name="T54" fmla="*/ 113 w 399"/>
                  <a:gd name="T55" fmla="*/ 106 h 132"/>
                  <a:gd name="T56" fmla="*/ 104 w 399"/>
                  <a:gd name="T57" fmla="*/ 105 h 132"/>
                  <a:gd name="T58" fmla="*/ 99 w 399"/>
                  <a:gd name="T59" fmla="*/ 93 h 132"/>
                  <a:gd name="T60" fmla="*/ 86 w 399"/>
                  <a:gd name="T61" fmla="*/ 108 h 132"/>
                  <a:gd name="T62" fmla="*/ 75 w 399"/>
                  <a:gd name="T63" fmla="*/ 100 h 132"/>
                  <a:gd name="T64" fmla="*/ 67 w 399"/>
                  <a:gd name="T65" fmla="*/ 89 h 132"/>
                  <a:gd name="T66" fmla="*/ 57 w 399"/>
                  <a:gd name="T67" fmla="*/ 110 h 132"/>
                  <a:gd name="T68" fmla="*/ 26 w 399"/>
                  <a:gd name="T69" fmla="*/ 112 h 132"/>
                  <a:gd name="T70" fmla="*/ 20 w 399"/>
                  <a:gd name="T71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32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2" name="Freeform 22"/>
              <p:cNvSpPr>
                <a:spLocks/>
              </p:cNvSpPr>
              <p:nvPr userDrawn="1"/>
            </p:nvSpPr>
            <p:spPr bwMode="auto">
              <a:xfrm>
                <a:off x="4764" y="1518"/>
                <a:ext cx="602" cy="139"/>
              </a:xfrm>
              <a:custGeom>
                <a:avLst/>
                <a:gdLst>
                  <a:gd name="T0" fmla="*/ 334 w 339"/>
                  <a:gd name="T1" fmla="*/ 49 h 78"/>
                  <a:gd name="T2" fmla="*/ 300 w 339"/>
                  <a:gd name="T3" fmla="*/ 60 h 78"/>
                  <a:gd name="T4" fmla="*/ 289 w 339"/>
                  <a:gd name="T5" fmla="*/ 63 h 78"/>
                  <a:gd name="T6" fmla="*/ 216 w 339"/>
                  <a:gd name="T7" fmla="*/ 68 h 78"/>
                  <a:gd name="T8" fmla="*/ 202 w 339"/>
                  <a:gd name="T9" fmla="*/ 73 h 78"/>
                  <a:gd name="T10" fmla="*/ 184 w 339"/>
                  <a:gd name="T11" fmla="*/ 73 h 78"/>
                  <a:gd name="T12" fmla="*/ 162 w 339"/>
                  <a:gd name="T13" fmla="*/ 63 h 78"/>
                  <a:gd name="T14" fmla="*/ 157 w 339"/>
                  <a:gd name="T15" fmla="*/ 62 h 78"/>
                  <a:gd name="T16" fmla="*/ 143 w 339"/>
                  <a:gd name="T17" fmla="*/ 63 h 78"/>
                  <a:gd name="T18" fmla="*/ 49 w 339"/>
                  <a:gd name="T19" fmla="*/ 59 h 78"/>
                  <a:gd name="T20" fmla="*/ 22 w 339"/>
                  <a:gd name="T21" fmla="*/ 58 h 78"/>
                  <a:gd name="T22" fmla="*/ 21 w 339"/>
                  <a:gd name="T23" fmla="*/ 55 h 78"/>
                  <a:gd name="T24" fmla="*/ 16 w 339"/>
                  <a:gd name="T25" fmla="*/ 46 h 78"/>
                  <a:gd name="T26" fmla="*/ 0 w 339"/>
                  <a:gd name="T27" fmla="*/ 43 h 78"/>
                  <a:gd name="T28" fmla="*/ 37 w 339"/>
                  <a:gd name="T29" fmla="*/ 31 h 78"/>
                  <a:gd name="T30" fmla="*/ 59 w 339"/>
                  <a:gd name="T31" fmla="*/ 23 h 78"/>
                  <a:gd name="T32" fmla="*/ 121 w 339"/>
                  <a:gd name="T33" fmla="*/ 5 h 78"/>
                  <a:gd name="T34" fmla="*/ 168 w 339"/>
                  <a:gd name="T35" fmla="*/ 6 h 78"/>
                  <a:gd name="T36" fmla="*/ 198 w 339"/>
                  <a:gd name="T37" fmla="*/ 15 h 78"/>
                  <a:gd name="T38" fmla="*/ 222 w 339"/>
                  <a:gd name="T39" fmla="*/ 22 h 78"/>
                  <a:gd name="T40" fmla="*/ 244 w 339"/>
                  <a:gd name="T41" fmla="*/ 26 h 78"/>
                  <a:gd name="T42" fmla="*/ 303 w 339"/>
                  <a:gd name="T43" fmla="*/ 30 h 78"/>
                  <a:gd name="T44" fmla="*/ 331 w 339"/>
                  <a:gd name="T45" fmla="*/ 39 h 78"/>
                  <a:gd name="T46" fmla="*/ 334 w 339"/>
                  <a:gd name="T4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78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3" name="Freeform 23"/>
              <p:cNvSpPr>
                <a:spLocks/>
              </p:cNvSpPr>
              <p:nvPr userDrawn="1"/>
            </p:nvSpPr>
            <p:spPr bwMode="auto">
              <a:xfrm>
                <a:off x="4979" y="1321"/>
                <a:ext cx="336" cy="240"/>
              </a:xfrm>
              <a:custGeom>
                <a:avLst/>
                <a:gdLst>
                  <a:gd name="T0" fmla="*/ 100 w 189"/>
                  <a:gd name="T1" fmla="*/ 132 h 134"/>
                  <a:gd name="T2" fmla="*/ 84 w 189"/>
                  <a:gd name="T3" fmla="*/ 130 h 134"/>
                  <a:gd name="T4" fmla="*/ 24 w 189"/>
                  <a:gd name="T5" fmla="*/ 115 h 134"/>
                  <a:gd name="T6" fmla="*/ 0 w 189"/>
                  <a:gd name="T7" fmla="*/ 115 h 134"/>
                  <a:gd name="T8" fmla="*/ 50 w 189"/>
                  <a:gd name="T9" fmla="*/ 90 h 134"/>
                  <a:gd name="T10" fmla="*/ 99 w 189"/>
                  <a:gd name="T11" fmla="*/ 56 h 134"/>
                  <a:gd name="T12" fmla="*/ 128 w 189"/>
                  <a:gd name="T13" fmla="*/ 25 h 134"/>
                  <a:gd name="T14" fmla="*/ 177 w 189"/>
                  <a:gd name="T15" fmla="*/ 0 h 134"/>
                  <a:gd name="T16" fmla="*/ 185 w 189"/>
                  <a:gd name="T17" fmla="*/ 20 h 134"/>
                  <a:gd name="T18" fmla="*/ 187 w 189"/>
                  <a:gd name="T19" fmla="*/ 67 h 134"/>
                  <a:gd name="T20" fmla="*/ 176 w 189"/>
                  <a:gd name="T21" fmla="*/ 98 h 134"/>
                  <a:gd name="T22" fmla="*/ 174 w 189"/>
                  <a:gd name="T23" fmla="*/ 103 h 134"/>
                  <a:gd name="T24" fmla="*/ 150 w 189"/>
                  <a:gd name="T25" fmla="*/ 115 h 134"/>
                  <a:gd name="T26" fmla="*/ 107 w 189"/>
                  <a:gd name="T27" fmla="*/ 131 h 134"/>
                  <a:gd name="T28" fmla="*/ 100 w 189"/>
                  <a:gd name="T29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134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4" name="Freeform 24"/>
              <p:cNvSpPr>
                <a:spLocks/>
              </p:cNvSpPr>
              <p:nvPr userDrawn="1"/>
            </p:nvSpPr>
            <p:spPr bwMode="auto">
              <a:xfrm>
                <a:off x="-171" y="1318"/>
                <a:ext cx="310" cy="173"/>
              </a:xfrm>
              <a:custGeom>
                <a:avLst/>
                <a:gdLst>
                  <a:gd name="T0" fmla="*/ 12 w 175"/>
                  <a:gd name="T1" fmla="*/ 5 h 97"/>
                  <a:gd name="T2" fmla="*/ 42 w 175"/>
                  <a:gd name="T3" fmla="*/ 1 h 97"/>
                  <a:gd name="T4" fmla="*/ 52 w 175"/>
                  <a:gd name="T5" fmla="*/ 1 h 97"/>
                  <a:gd name="T6" fmla="*/ 129 w 175"/>
                  <a:gd name="T7" fmla="*/ 16 h 97"/>
                  <a:gd name="T8" fmla="*/ 138 w 175"/>
                  <a:gd name="T9" fmla="*/ 20 h 97"/>
                  <a:gd name="T10" fmla="*/ 175 w 175"/>
                  <a:gd name="T11" fmla="*/ 39 h 97"/>
                  <a:gd name="T12" fmla="*/ 86 w 175"/>
                  <a:gd name="T13" fmla="*/ 87 h 97"/>
                  <a:gd name="T14" fmla="*/ 48 w 175"/>
                  <a:gd name="T15" fmla="*/ 96 h 97"/>
                  <a:gd name="T16" fmla="*/ 34 w 175"/>
                  <a:gd name="T17" fmla="*/ 93 h 97"/>
                  <a:gd name="T18" fmla="*/ 4 w 175"/>
                  <a:gd name="T19" fmla="*/ 64 h 97"/>
                  <a:gd name="T20" fmla="*/ 6 w 175"/>
                  <a:gd name="T21" fmla="*/ 47 h 97"/>
                  <a:gd name="T22" fmla="*/ 12 w 175"/>
                  <a:gd name="T23" fmla="*/ 9 h 97"/>
                  <a:gd name="T24" fmla="*/ 12 w 175"/>
                  <a:gd name="T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97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5" name="Freeform 25"/>
              <p:cNvSpPr>
                <a:spLocks/>
              </p:cNvSpPr>
              <p:nvPr userDrawn="1"/>
            </p:nvSpPr>
            <p:spPr bwMode="auto">
              <a:xfrm>
                <a:off x="5301" y="1228"/>
                <a:ext cx="264" cy="183"/>
              </a:xfrm>
              <a:custGeom>
                <a:avLst/>
                <a:gdLst>
                  <a:gd name="T0" fmla="*/ 1 w 149"/>
                  <a:gd name="T1" fmla="*/ 50 h 102"/>
                  <a:gd name="T2" fmla="*/ 71 w 149"/>
                  <a:gd name="T3" fmla="*/ 28 h 102"/>
                  <a:gd name="T4" fmla="*/ 142 w 149"/>
                  <a:gd name="T5" fmla="*/ 2 h 102"/>
                  <a:gd name="T6" fmla="*/ 147 w 149"/>
                  <a:gd name="T7" fmla="*/ 0 h 102"/>
                  <a:gd name="T8" fmla="*/ 149 w 149"/>
                  <a:gd name="T9" fmla="*/ 5 h 102"/>
                  <a:gd name="T10" fmla="*/ 111 w 149"/>
                  <a:gd name="T11" fmla="*/ 66 h 102"/>
                  <a:gd name="T12" fmla="*/ 49 w 149"/>
                  <a:gd name="T13" fmla="*/ 95 h 102"/>
                  <a:gd name="T14" fmla="*/ 32 w 149"/>
                  <a:gd name="T15" fmla="*/ 99 h 102"/>
                  <a:gd name="T16" fmla="*/ 10 w 149"/>
                  <a:gd name="T17" fmla="*/ 90 h 102"/>
                  <a:gd name="T18" fmla="*/ 2 w 149"/>
                  <a:gd name="T19" fmla="*/ 58 h 102"/>
                  <a:gd name="T20" fmla="*/ 1 w 149"/>
                  <a:gd name="T21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02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6" name="Freeform 26"/>
              <p:cNvSpPr>
                <a:spLocks/>
              </p:cNvSpPr>
              <p:nvPr userDrawn="1"/>
            </p:nvSpPr>
            <p:spPr bwMode="auto">
              <a:xfrm>
                <a:off x="1656" y="1528"/>
                <a:ext cx="321" cy="127"/>
              </a:xfrm>
              <a:custGeom>
                <a:avLst/>
                <a:gdLst>
                  <a:gd name="T0" fmla="*/ 139 w 181"/>
                  <a:gd name="T1" fmla="*/ 45 h 71"/>
                  <a:gd name="T2" fmla="*/ 164 w 181"/>
                  <a:gd name="T3" fmla="*/ 41 h 71"/>
                  <a:gd name="T4" fmla="*/ 178 w 181"/>
                  <a:gd name="T5" fmla="*/ 44 h 71"/>
                  <a:gd name="T6" fmla="*/ 172 w 181"/>
                  <a:gd name="T7" fmla="*/ 52 h 71"/>
                  <a:gd name="T8" fmla="*/ 154 w 181"/>
                  <a:gd name="T9" fmla="*/ 61 h 71"/>
                  <a:gd name="T10" fmla="*/ 180 w 181"/>
                  <a:gd name="T11" fmla="*/ 66 h 71"/>
                  <a:gd name="T12" fmla="*/ 169 w 181"/>
                  <a:gd name="T13" fmla="*/ 70 h 71"/>
                  <a:gd name="T14" fmla="*/ 144 w 181"/>
                  <a:gd name="T15" fmla="*/ 68 h 71"/>
                  <a:gd name="T16" fmla="*/ 136 w 181"/>
                  <a:gd name="T17" fmla="*/ 68 h 71"/>
                  <a:gd name="T18" fmla="*/ 105 w 181"/>
                  <a:gd name="T19" fmla="*/ 67 h 71"/>
                  <a:gd name="T20" fmla="*/ 93 w 181"/>
                  <a:gd name="T21" fmla="*/ 62 h 71"/>
                  <a:gd name="T22" fmla="*/ 65 w 181"/>
                  <a:gd name="T23" fmla="*/ 53 h 71"/>
                  <a:gd name="T24" fmla="*/ 28 w 181"/>
                  <a:gd name="T25" fmla="*/ 47 h 71"/>
                  <a:gd name="T26" fmla="*/ 10 w 181"/>
                  <a:gd name="T27" fmla="*/ 39 h 71"/>
                  <a:gd name="T28" fmla="*/ 3 w 181"/>
                  <a:gd name="T29" fmla="*/ 33 h 71"/>
                  <a:gd name="T30" fmla="*/ 1 w 181"/>
                  <a:gd name="T31" fmla="*/ 19 h 71"/>
                  <a:gd name="T32" fmla="*/ 8 w 181"/>
                  <a:gd name="T33" fmla="*/ 10 h 71"/>
                  <a:gd name="T34" fmla="*/ 17 w 181"/>
                  <a:gd name="T35" fmla="*/ 17 h 71"/>
                  <a:gd name="T36" fmla="*/ 22 w 181"/>
                  <a:gd name="T37" fmla="*/ 31 h 71"/>
                  <a:gd name="T38" fmla="*/ 37 w 181"/>
                  <a:gd name="T39" fmla="*/ 6 h 71"/>
                  <a:gd name="T40" fmla="*/ 52 w 181"/>
                  <a:gd name="T41" fmla="*/ 1 h 71"/>
                  <a:gd name="T42" fmla="*/ 57 w 181"/>
                  <a:gd name="T43" fmla="*/ 9 h 71"/>
                  <a:gd name="T44" fmla="*/ 50 w 181"/>
                  <a:gd name="T45" fmla="*/ 35 h 71"/>
                  <a:gd name="T46" fmla="*/ 72 w 181"/>
                  <a:gd name="T47" fmla="*/ 15 h 71"/>
                  <a:gd name="T48" fmla="*/ 90 w 181"/>
                  <a:gd name="T49" fmla="*/ 6 h 71"/>
                  <a:gd name="T50" fmla="*/ 103 w 181"/>
                  <a:gd name="T51" fmla="*/ 12 h 71"/>
                  <a:gd name="T52" fmla="*/ 90 w 181"/>
                  <a:gd name="T53" fmla="*/ 33 h 71"/>
                  <a:gd name="T54" fmla="*/ 89 w 181"/>
                  <a:gd name="T55" fmla="*/ 37 h 71"/>
                  <a:gd name="T56" fmla="*/ 107 w 181"/>
                  <a:gd name="T57" fmla="*/ 28 h 71"/>
                  <a:gd name="T58" fmla="*/ 122 w 181"/>
                  <a:gd name="T59" fmla="*/ 23 h 71"/>
                  <a:gd name="T60" fmla="*/ 139 w 181"/>
                  <a:gd name="T61" fmla="*/ 25 h 71"/>
                  <a:gd name="T62" fmla="*/ 139 w 181"/>
                  <a:gd name="T63" fmla="*/ 34 h 71"/>
                  <a:gd name="T64" fmla="*/ 126 w 181"/>
                  <a:gd name="T65" fmla="*/ 47 h 71"/>
                  <a:gd name="T66" fmla="*/ 124 w 181"/>
                  <a:gd name="T67" fmla="*/ 50 h 71"/>
                  <a:gd name="T68" fmla="*/ 131 w 181"/>
                  <a:gd name="T69" fmla="*/ 48 h 71"/>
                  <a:gd name="T70" fmla="*/ 139 w 181"/>
                  <a:gd name="T7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71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7" name="Freeform 27"/>
              <p:cNvSpPr>
                <a:spLocks/>
              </p:cNvSpPr>
              <p:nvPr userDrawn="1"/>
            </p:nvSpPr>
            <p:spPr bwMode="auto">
              <a:xfrm>
                <a:off x="1258" y="1557"/>
                <a:ext cx="316" cy="84"/>
              </a:xfrm>
              <a:custGeom>
                <a:avLst/>
                <a:gdLst>
                  <a:gd name="T0" fmla="*/ 0 w 178"/>
                  <a:gd name="T1" fmla="*/ 29 h 47"/>
                  <a:gd name="T2" fmla="*/ 87 w 178"/>
                  <a:gd name="T3" fmla="*/ 5 h 47"/>
                  <a:gd name="T4" fmla="*/ 111 w 178"/>
                  <a:gd name="T5" fmla="*/ 8 h 47"/>
                  <a:gd name="T6" fmla="*/ 123 w 178"/>
                  <a:gd name="T7" fmla="*/ 10 h 47"/>
                  <a:gd name="T8" fmla="*/ 174 w 178"/>
                  <a:gd name="T9" fmla="*/ 41 h 47"/>
                  <a:gd name="T10" fmla="*/ 159 w 178"/>
                  <a:gd name="T11" fmla="*/ 44 h 47"/>
                  <a:gd name="T12" fmla="*/ 128 w 178"/>
                  <a:gd name="T13" fmla="*/ 45 h 47"/>
                  <a:gd name="T14" fmla="*/ 106 w 178"/>
                  <a:gd name="T15" fmla="*/ 46 h 47"/>
                  <a:gd name="T16" fmla="*/ 63 w 178"/>
                  <a:gd name="T17" fmla="*/ 44 h 47"/>
                  <a:gd name="T18" fmla="*/ 18 w 178"/>
                  <a:gd name="T19" fmla="*/ 45 h 47"/>
                  <a:gd name="T20" fmla="*/ 16 w 178"/>
                  <a:gd name="T21" fmla="*/ 44 h 47"/>
                  <a:gd name="T22" fmla="*/ 0 w 178"/>
                  <a:gd name="T2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8" name="Freeform 28"/>
              <p:cNvSpPr>
                <a:spLocks/>
              </p:cNvSpPr>
              <p:nvPr userDrawn="1"/>
            </p:nvSpPr>
            <p:spPr bwMode="auto">
              <a:xfrm>
                <a:off x="-272" y="1327"/>
                <a:ext cx="429" cy="232"/>
              </a:xfrm>
              <a:custGeom>
                <a:avLst/>
                <a:gdLst>
                  <a:gd name="T0" fmla="*/ 69 w 242"/>
                  <a:gd name="T1" fmla="*/ 0 h 130"/>
                  <a:gd name="T2" fmla="*/ 65 w 242"/>
                  <a:gd name="T3" fmla="*/ 43 h 130"/>
                  <a:gd name="T4" fmla="*/ 72 w 242"/>
                  <a:gd name="T5" fmla="*/ 70 h 130"/>
                  <a:gd name="T6" fmla="*/ 93 w 242"/>
                  <a:gd name="T7" fmla="*/ 87 h 130"/>
                  <a:gd name="T8" fmla="*/ 105 w 242"/>
                  <a:gd name="T9" fmla="*/ 89 h 130"/>
                  <a:gd name="T10" fmla="*/ 182 w 242"/>
                  <a:gd name="T11" fmla="*/ 63 h 130"/>
                  <a:gd name="T12" fmla="*/ 224 w 242"/>
                  <a:gd name="T13" fmla="*/ 37 h 130"/>
                  <a:gd name="T14" fmla="*/ 232 w 242"/>
                  <a:gd name="T15" fmla="*/ 34 h 130"/>
                  <a:gd name="T16" fmla="*/ 242 w 242"/>
                  <a:gd name="T17" fmla="*/ 37 h 130"/>
                  <a:gd name="T18" fmla="*/ 154 w 242"/>
                  <a:gd name="T19" fmla="*/ 87 h 130"/>
                  <a:gd name="T20" fmla="*/ 151 w 242"/>
                  <a:gd name="T21" fmla="*/ 89 h 130"/>
                  <a:gd name="T22" fmla="*/ 129 w 242"/>
                  <a:gd name="T23" fmla="*/ 98 h 130"/>
                  <a:gd name="T24" fmla="*/ 59 w 242"/>
                  <a:gd name="T25" fmla="*/ 127 h 130"/>
                  <a:gd name="T26" fmla="*/ 48 w 242"/>
                  <a:gd name="T27" fmla="*/ 130 h 130"/>
                  <a:gd name="T28" fmla="*/ 0 w 242"/>
                  <a:gd name="T29" fmla="*/ 123 h 130"/>
                  <a:gd name="T30" fmla="*/ 12 w 242"/>
                  <a:gd name="T31" fmla="*/ 117 h 130"/>
                  <a:gd name="T32" fmla="*/ 84 w 242"/>
                  <a:gd name="T33" fmla="*/ 94 h 130"/>
                  <a:gd name="T34" fmla="*/ 39 w 242"/>
                  <a:gd name="T35" fmla="*/ 31 h 130"/>
                  <a:gd name="T36" fmla="*/ 19 w 242"/>
                  <a:gd name="T37" fmla="*/ 13 h 130"/>
                  <a:gd name="T38" fmla="*/ 19 w 242"/>
                  <a:gd name="T39" fmla="*/ 13 h 130"/>
                  <a:gd name="T40" fmla="*/ 37 w 242"/>
                  <a:gd name="T41" fmla="*/ 17 h 130"/>
                  <a:gd name="T42" fmla="*/ 50 w 242"/>
                  <a:gd name="T43" fmla="*/ 27 h 130"/>
                  <a:gd name="T44" fmla="*/ 57 w 242"/>
                  <a:gd name="T45" fmla="*/ 31 h 130"/>
                  <a:gd name="T46" fmla="*/ 63 w 242"/>
                  <a:gd name="T47" fmla="*/ 26 h 130"/>
                  <a:gd name="T48" fmla="*/ 65 w 242"/>
                  <a:gd name="T49" fmla="*/ 9 h 130"/>
                  <a:gd name="T50" fmla="*/ 65 w 242"/>
                  <a:gd name="T51" fmla="*/ 0 h 130"/>
                  <a:gd name="T52" fmla="*/ 69 w 242"/>
                  <a:gd name="T5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2" h="13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9" name="Freeform 29"/>
              <p:cNvSpPr>
                <a:spLocks/>
              </p:cNvSpPr>
              <p:nvPr userDrawn="1"/>
            </p:nvSpPr>
            <p:spPr bwMode="auto">
              <a:xfrm>
                <a:off x="1476" y="1552"/>
                <a:ext cx="352" cy="94"/>
              </a:xfrm>
              <a:custGeom>
                <a:avLst/>
                <a:gdLst>
                  <a:gd name="T0" fmla="*/ 50 w 198"/>
                  <a:gd name="T1" fmla="*/ 42 h 53"/>
                  <a:gd name="T2" fmla="*/ 45 w 198"/>
                  <a:gd name="T3" fmla="*/ 31 h 53"/>
                  <a:gd name="T4" fmla="*/ 0 w 198"/>
                  <a:gd name="T5" fmla="*/ 13 h 53"/>
                  <a:gd name="T6" fmla="*/ 11 w 198"/>
                  <a:gd name="T7" fmla="*/ 9 h 53"/>
                  <a:gd name="T8" fmla="*/ 73 w 198"/>
                  <a:gd name="T9" fmla="*/ 7 h 53"/>
                  <a:gd name="T10" fmla="*/ 104 w 198"/>
                  <a:gd name="T11" fmla="*/ 20 h 53"/>
                  <a:gd name="T12" fmla="*/ 145 w 198"/>
                  <a:gd name="T13" fmla="*/ 39 h 53"/>
                  <a:gd name="T14" fmla="*/ 157 w 198"/>
                  <a:gd name="T15" fmla="*/ 39 h 53"/>
                  <a:gd name="T16" fmla="*/ 188 w 198"/>
                  <a:gd name="T17" fmla="*/ 40 h 53"/>
                  <a:gd name="T18" fmla="*/ 196 w 198"/>
                  <a:gd name="T19" fmla="*/ 48 h 53"/>
                  <a:gd name="T20" fmla="*/ 180 w 198"/>
                  <a:gd name="T21" fmla="*/ 51 h 53"/>
                  <a:gd name="T22" fmla="*/ 86 w 198"/>
                  <a:gd name="T23" fmla="*/ 45 h 53"/>
                  <a:gd name="T24" fmla="*/ 64 w 198"/>
                  <a:gd name="T25" fmla="*/ 44 h 53"/>
                  <a:gd name="T26" fmla="*/ 50 w 198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8" h="53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0" name="Freeform 30"/>
              <p:cNvSpPr>
                <a:spLocks/>
              </p:cNvSpPr>
              <p:nvPr userDrawn="1"/>
            </p:nvSpPr>
            <p:spPr bwMode="auto">
              <a:xfrm>
                <a:off x="5285" y="1207"/>
                <a:ext cx="323" cy="302"/>
              </a:xfrm>
              <a:custGeom>
                <a:avLst/>
                <a:gdLst>
                  <a:gd name="T0" fmla="*/ 10 w 182"/>
                  <a:gd name="T1" fmla="*/ 62 h 169"/>
                  <a:gd name="T2" fmla="*/ 19 w 182"/>
                  <a:gd name="T3" fmla="*/ 84 h 169"/>
                  <a:gd name="T4" fmla="*/ 24 w 182"/>
                  <a:gd name="T5" fmla="*/ 107 h 169"/>
                  <a:gd name="T6" fmla="*/ 32 w 182"/>
                  <a:gd name="T7" fmla="*/ 110 h 169"/>
                  <a:gd name="T8" fmla="*/ 133 w 182"/>
                  <a:gd name="T9" fmla="*/ 58 h 169"/>
                  <a:gd name="T10" fmla="*/ 156 w 182"/>
                  <a:gd name="T11" fmla="*/ 12 h 169"/>
                  <a:gd name="T12" fmla="*/ 178 w 182"/>
                  <a:gd name="T13" fmla="*/ 0 h 169"/>
                  <a:gd name="T14" fmla="*/ 173 w 182"/>
                  <a:gd name="T15" fmla="*/ 9 h 169"/>
                  <a:gd name="T16" fmla="*/ 136 w 182"/>
                  <a:gd name="T17" fmla="*/ 71 h 169"/>
                  <a:gd name="T18" fmla="*/ 76 w 182"/>
                  <a:gd name="T19" fmla="*/ 111 h 169"/>
                  <a:gd name="T20" fmla="*/ 31 w 182"/>
                  <a:gd name="T21" fmla="*/ 128 h 169"/>
                  <a:gd name="T22" fmla="*/ 18 w 182"/>
                  <a:gd name="T23" fmla="*/ 143 h 169"/>
                  <a:gd name="T24" fmla="*/ 6 w 182"/>
                  <a:gd name="T25" fmla="*/ 164 h 169"/>
                  <a:gd name="T26" fmla="*/ 7 w 182"/>
                  <a:gd name="T27" fmla="*/ 165 h 169"/>
                  <a:gd name="T28" fmla="*/ 0 w 182"/>
                  <a:gd name="T29" fmla="*/ 168 h 169"/>
                  <a:gd name="T30" fmla="*/ 10 w 182"/>
                  <a:gd name="T31" fmla="*/ 142 h 169"/>
                  <a:gd name="T32" fmla="*/ 12 w 182"/>
                  <a:gd name="T33" fmla="*/ 131 h 169"/>
                  <a:gd name="T34" fmla="*/ 5 w 182"/>
                  <a:gd name="T35" fmla="*/ 64 h 169"/>
                  <a:gd name="T36" fmla="*/ 10 w 182"/>
                  <a:gd name="T37" fmla="*/ 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69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1" name="Freeform 31"/>
              <p:cNvSpPr>
                <a:spLocks/>
              </p:cNvSpPr>
              <p:nvPr userDrawn="1"/>
            </p:nvSpPr>
            <p:spPr bwMode="auto">
              <a:xfrm>
                <a:off x="2829" y="1405"/>
                <a:ext cx="155" cy="218"/>
              </a:xfrm>
              <a:custGeom>
                <a:avLst/>
                <a:gdLst>
                  <a:gd name="T0" fmla="*/ 55 w 87"/>
                  <a:gd name="T1" fmla="*/ 0 h 122"/>
                  <a:gd name="T2" fmla="*/ 53 w 87"/>
                  <a:gd name="T3" fmla="*/ 17 h 122"/>
                  <a:gd name="T4" fmla="*/ 70 w 87"/>
                  <a:gd name="T5" fmla="*/ 63 h 122"/>
                  <a:gd name="T6" fmla="*/ 82 w 87"/>
                  <a:gd name="T7" fmla="*/ 115 h 122"/>
                  <a:gd name="T8" fmla="*/ 74 w 87"/>
                  <a:gd name="T9" fmla="*/ 122 h 122"/>
                  <a:gd name="T10" fmla="*/ 55 w 87"/>
                  <a:gd name="T11" fmla="*/ 116 h 122"/>
                  <a:gd name="T12" fmla="*/ 38 w 87"/>
                  <a:gd name="T13" fmla="*/ 42 h 122"/>
                  <a:gd name="T14" fmla="*/ 2 w 87"/>
                  <a:gd name="T15" fmla="*/ 8 h 122"/>
                  <a:gd name="T16" fmla="*/ 5 w 87"/>
                  <a:gd name="T17" fmla="*/ 6 h 122"/>
                  <a:gd name="T18" fmla="*/ 14 w 87"/>
                  <a:gd name="T19" fmla="*/ 9 h 122"/>
                  <a:gd name="T20" fmla="*/ 36 w 87"/>
                  <a:gd name="T21" fmla="*/ 27 h 122"/>
                  <a:gd name="T22" fmla="*/ 48 w 87"/>
                  <a:gd name="T23" fmla="*/ 0 h 122"/>
                  <a:gd name="T24" fmla="*/ 55 w 87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22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2" name="Freeform 32"/>
              <p:cNvSpPr>
                <a:spLocks/>
              </p:cNvSpPr>
              <p:nvPr userDrawn="1"/>
            </p:nvSpPr>
            <p:spPr bwMode="auto">
              <a:xfrm>
                <a:off x="4140" y="1366"/>
                <a:ext cx="207" cy="177"/>
              </a:xfrm>
              <a:custGeom>
                <a:avLst/>
                <a:gdLst>
                  <a:gd name="T0" fmla="*/ 99 w 117"/>
                  <a:gd name="T1" fmla="*/ 95 h 99"/>
                  <a:gd name="T2" fmla="*/ 101 w 117"/>
                  <a:gd name="T3" fmla="*/ 59 h 99"/>
                  <a:gd name="T4" fmla="*/ 95 w 117"/>
                  <a:gd name="T5" fmla="*/ 54 h 99"/>
                  <a:gd name="T6" fmla="*/ 34 w 117"/>
                  <a:gd name="T7" fmla="*/ 37 h 99"/>
                  <a:gd name="T8" fmla="*/ 0 w 117"/>
                  <a:gd name="T9" fmla="*/ 28 h 99"/>
                  <a:gd name="T10" fmla="*/ 5 w 117"/>
                  <a:gd name="T11" fmla="*/ 25 h 99"/>
                  <a:gd name="T12" fmla="*/ 44 w 117"/>
                  <a:gd name="T13" fmla="*/ 34 h 99"/>
                  <a:gd name="T14" fmla="*/ 91 w 117"/>
                  <a:gd name="T15" fmla="*/ 45 h 99"/>
                  <a:gd name="T16" fmla="*/ 71 w 117"/>
                  <a:gd name="T17" fmla="*/ 17 h 99"/>
                  <a:gd name="T18" fmla="*/ 67 w 117"/>
                  <a:gd name="T19" fmla="*/ 10 h 99"/>
                  <a:gd name="T20" fmla="*/ 75 w 117"/>
                  <a:gd name="T21" fmla="*/ 0 h 99"/>
                  <a:gd name="T22" fmla="*/ 104 w 117"/>
                  <a:gd name="T23" fmla="*/ 37 h 99"/>
                  <a:gd name="T24" fmla="*/ 115 w 117"/>
                  <a:gd name="T25" fmla="*/ 91 h 99"/>
                  <a:gd name="T26" fmla="*/ 113 w 117"/>
                  <a:gd name="T27" fmla="*/ 96 h 99"/>
                  <a:gd name="T28" fmla="*/ 99 w 117"/>
                  <a:gd name="T2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99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3" name="Freeform 33"/>
              <p:cNvSpPr>
                <a:spLocks/>
              </p:cNvSpPr>
              <p:nvPr userDrawn="1"/>
            </p:nvSpPr>
            <p:spPr bwMode="auto">
              <a:xfrm>
                <a:off x="4148" y="1384"/>
                <a:ext cx="164" cy="69"/>
              </a:xfrm>
              <a:custGeom>
                <a:avLst/>
                <a:gdLst>
                  <a:gd name="T0" fmla="*/ 62 w 92"/>
                  <a:gd name="T1" fmla="*/ 0 h 39"/>
                  <a:gd name="T2" fmla="*/ 88 w 92"/>
                  <a:gd name="T3" fmla="*/ 33 h 39"/>
                  <a:gd name="T4" fmla="*/ 89 w 92"/>
                  <a:gd name="T5" fmla="*/ 38 h 39"/>
                  <a:gd name="T6" fmla="*/ 80 w 92"/>
                  <a:gd name="T7" fmla="*/ 37 h 39"/>
                  <a:gd name="T8" fmla="*/ 33 w 92"/>
                  <a:gd name="T9" fmla="*/ 23 h 39"/>
                  <a:gd name="T10" fmla="*/ 0 w 92"/>
                  <a:gd name="T11" fmla="*/ 15 h 39"/>
                  <a:gd name="T12" fmla="*/ 23 w 92"/>
                  <a:gd name="T13" fmla="*/ 6 h 39"/>
                  <a:gd name="T14" fmla="*/ 62 w 9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9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4" name="Freeform 34"/>
              <p:cNvSpPr>
                <a:spLocks/>
              </p:cNvSpPr>
              <p:nvPr userDrawn="1"/>
            </p:nvSpPr>
            <p:spPr bwMode="auto">
              <a:xfrm>
                <a:off x="4662" y="1541"/>
                <a:ext cx="168" cy="66"/>
              </a:xfrm>
              <a:custGeom>
                <a:avLst/>
                <a:gdLst>
                  <a:gd name="T0" fmla="*/ 95 w 95"/>
                  <a:gd name="T1" fmla="*/ 18 h 37"/>
                  <a:gd name="T2" fmla="*/ 59 w 95"/>
                  <a:gd name="T3" fmla="*/ 30 h 37"/>
                  <a:gd name="T4" fmla="*/ 54 w 95"/>
                  <a:gd name="T5" fmla="*/ 32 h 37"/>
                  <a:gd name="T6" fmla="*/ 16 w 95"/>
                  <a:gd name="T7" fmla="*/ 36 h 37"/>
                  <a:gd name="T8" fmla="*/ 10 w 95"/>
                  <a:gd name="T9" fmla="*/ 36 h 37"/>
                  <a:gd name="T10" fmla="*/ 19 w 95"/>
                  <a:gd name="T11" fmla="*/ 27 h 37"/>
                  <a:gd name="T12" fmla="*/ 14 w 95"/>
                  <a:gd name="T13" fmla="*/ 20 h 37"/>
                  <a:gd name="T14" fmla="*/ 38 w 95"/>
                  <a:gd name="T15" fmla="*/ 23 h 37"/>
                  <a:gd name="T16" fmla="*/ 36 w 95"/>
                  <a:gd name="T17" fmla="*/ 7 h 37"/>
                  <a:gd name="T18" fmla="*/ 44 w 95"/>
                  <a:gd name="T19" fmla="*/ 5 h 37"/>
                  <a:gd name="T20" fmla="*/ 57 w 95"/>
                  <a:gd name="T21" fmla="*/ 15 h 37"/>
                  <a:gd name="T22" fmla="*/ 56 w 95"/>
                  <a:gd name="T23" fmla="*/ 6 h 37"/>
                  <a:gd name="T24" fmla="*/ 59 w 95"/>
                  <a:gd name="T25" fmla="*/ 1 h 37"/>
                  <a:gd name="T26" fmla="*/ 68 w 95"/>
                  <a:gd name="T27" fmla="*/ 5 h 37"/>
                  <a:gd name="T28" fmla="*/ 75 w 95"/>
                  <a:gd name="T29" fmla="*/ 15 h 37"/>
                  <a:gd name="T30" fmla="*/ 88 w 95"/>
                  <a:gd name="T31" fmla="*/ 10 h 37"/>
                  <a:gd name="T32" fmla="*/ 95 w 95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7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auto">
              <a:xfrm>
                <a:off x="-239" y="1327"/>
                <a:ext cx="98" cy="60"/>
              </a:xfrm>
              <a:custGeom>
                <a:avLst/>
                <a:gdLst>
                  <a:gd name="T0" fmla="*/ 46 w 55"/>
                  <a:gd name="T1" fmla="*/ 0 h 34"/>
                  <a:gd name="T2" fmla="*/ 46 w 55"/>
                  <a:gd name="T3" fmla="*/ 29 h 34"/>
                  <a:gd name="T4" fmla="*/ 40 w 55"/>
                  <a:gd name="T5" fmla="*/ 33 h 34"/>
                  <a:gd name="T6" fmla="*/ 29 w 55"/>
                  <a:gd name="T7" fmla="*/ 30 h 34"/>
                  <a:gd name="T8" fmla="*/ 18 w 55"/>
                  <a:gd name="T9" fmla="*/ 19 h 34"/>
                  <a:gd name="T10" fmla="*/ 0 w 55"/>
                  <a:gd name="T11" fmla="*/ 13 h 34"/>
                  <a:gd name="T12" fmla="*/ 34 w 55"/>
                  <a:gd name="T13" fmla="*/ 1 h 34"/>
                  <a:gd name="T14" fmla="*/ 46 w 5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4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auto">
              <a:xfrm>
                <a:off x="2854" y="1400"/>
                <a:ext cx="60" cy="59"/>
              </a:xfrm>
              <a:custGeom>
                <a:avLst/>
                <a:gdLst>
                  <a:gd name="T0" fmla="*/ 34 w 34"/>
                  <a:gd name="T1" fmla="*/ 3 h 33"/>
                  <a:gd name="T2" fmla="*/ 27 w 34"/>
                  <a:gd name="T3" fmla="*/ 30 h 33"/>
                  <a:gd name="T4" fmla="*/ 23 w 34"/>
                  <a:gd name="T5" fmla="*/ 33 h 33"/>
                  <a:gd name="T6" fmla="*/ 18 w 34"/>
                  <a:gd name="T7" fmla="*/ 30 h 33"/>
                  <a:gd name="T8" fmla="*/ 0 w 34"/>
                  <a:gd name="T9" fmla="*/ 12 h 33"/>
                  <a:gd name="T10" fmla="*/ 34 w 34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7" name="Freeform 37"/>
              <p:cNvSpPr>
                <a:spLocks/>
              </p:cNvSpPr>
              <p:nvPr userDrawn="1"/>
            </p:nvSpPr>
            <p:spPr bwMode="auto">
              <a:xfrm>
                <a:off x="1856" y="1612"/>
                <a:ext cx="32" cy="13"/>
              </a:xfrm>
              <a:custGeom>
                <a:avLst/>
                <a:gdLst>
                  <a:gd name="T0" fmla="*/ 18 w 18"/>
                  <a:gd name="T1" fmla="*/ 1 h 7"/>
                  <a:gd name="T2" fmla="*/ 3 w 18"/>
                  <a:gd name="T3" fmla="*/ 7 h 7"/>
                  <a:gd name="T4" fmla="*/ 0 w 18"/>
                  <a:gd name="T5" fmla="*/ 6 h 7"/>
                  <a:gd name="T6" fmla="*/ 13 w 18"/>
                  <a:gd name="T7" fmla="*/ 0 h 7"/>
                  <a:gd name="T8" fmla="*/ 18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8" name="Freeform 38"/>
              <p:cNvSpPr>
                <a:spLocks/>
              </p:cNvSpPr>
              <p:nvPr userDrawn="1"/>
            </p:nvSpPr>
            <p:spPr bwMode="auto">
              <a:xfrm>
                <a:off x="-775" y="1818"/>
                <a:ext cx="1985" cy="230"/>
              </a:xfrm>
              <a:custGeom>
                <a:avLst/>
                <a:gdLst>
                  <a:gd name="T0" fmla="*/ 55 w 1118"/>
                  <a:gd name="T1" fmla="*/ 112 h 129"/>
                  <a:gd name="T2" fmla="*/ 70 w 1118"/>
                  <a:gd name="T3" fmla="*/ 102 h 129"/>
                  <a:gd name="T4" fmla="*/ 168 w 1118"/>
                  <a:gd name="T5" fmla="*/ 95 h 129"/>
                  <a:gd name="T6" fmla="*/ 73 w 1118"/>
                  <a:gd name="T7" fmla="*/ 84 h 129"/>
                  <a:gd name="T8" fmla="*/ 160 w 1118"/>
                  <a:gd name="T9" fmla="*/ 71 h 129"/>
                  <a:gd name="T10" fmla="*/ 160 w 1118"/>
                  <a:gd name="T11" fmla="*/ 36 h 129"/>
                  <a:gd name="T12" fmla="*/ 204 w 1118"/>
                  <a:gd name="T13" fmla="*/ 23 h 129"/>
                  <a:gd name="T14" fmla="*/ 214 w 1118"/>
                  <a:gd name="T15" fmla="*/ 5 h 129"/>
                  <a:gd name="T16" fmla="*/ 244 w 1118"/>
                  <a:gd name="T17" fmla="*/ 15 h 129"/>
                  <a:gd name="T18" fmla="*/ 259 w 1118"/>
                  <a:gd name="T19" fmla="*/ 21 h 129"/>
                  <a:gd name="T20" fmla="*/ 262 w 1118"/>
                  <a:gd name="T21" fmla="*/ 32 h 129"/>
                  <a:gd name="T22" fmla="*/ 307 w 1118"/>
                  <a:gd name="T23" fmla="*/ 42 h 129"/>
                  <a:gd name="T24" fmla="*/ 344 w 1118"/>
                  <a:gd name="T25" fmla="*/ 66 h 129"/>
                  <a:gd name="T26" fmla="*/ 341 w 1118"/>
                  <a:gd name="T27" fmla="*/ 80 h 129"/>
                  <a:gd name="T28" fmla="*/ 400 w 1118"/>
                  <a:gd name="T29" fmla="*/ 98 h 129"/>
                  <a:gd name="T30" fmla="*/ 420 w 1118"/>
                  <a:gd name="T31" fmla="*/ 117 h 129"/>
                  <a:gd name="T32" fmla="*/ 447 w 1118"/>
                  <a:gd name="T33" fmla="*/ 119 h 129"/>
                  <a:gd name="T34" fmla="*/ 513 w 1118"/>
                  <a:gd name="T35" fmla="*/ 116 h 129"/>
                  <a:gd name="T36" fmla="*/ 447 w 1118"/>
                  <a:gd name="T37" fmla="*/ 119 h 129"/>
                  <a:gd name="T38" fmla="*/ 411 w 1118"/>
                  <a:gd name="T39" fmla="*/ 95 h 129"/>
                  <a:gd name="T40" fmla="*/ 526 w 1118"/>
                  <a:gd name="T41" fmla="*/ 67 h 129"/>
                  <a:gd name="T42" fmla="*/ 519 w 1118"/>
                  <a:gd name="T43" fmla="*/ 33 h 129"/>
                  <a:gd name="T44" fmla="*/ 576 w 1118"/>
                  <a:gd name="T45" fmla="*/ 23 h 129"/>
                  <a:gd name="T46" fmla="*/ 659 w 1118"/>
                  <a:gd name="T47" fmla="*/ 20 h 129"/>
                  <a:gd name="T48" fmla="*/ 785 w 1118"/>
                  <a:gd name="T49" fmla="*/ 16 h 129"/>
                  <a:gd name="T50" fmla="*/ 878 w 1118"/>
                  <a:gd name="T51" fmla="*/ 19 h 129"/>
                  <a:gd name="T52" fmla="*/ 858 w 1118"/>
                  <a:gd name="T53" fmla="*/ 40 h 129"/>
                  <a:gd name="T54" fmla="*/ 757 w 1118"/>
                  <a:gd name="T55" fmla="*/ 62 h 129"/>
                  <a:gd name="T56" fmla="*/ 770 w 1118"/>
                  <a:gd name="T57" fmla="*/ 82 h 129"/>
                  <a:gd name="T58" fmla="*/ 739 w 1118"/>
                  <a:gd name="T59" fmla="*/ 96 h 129"/>
                  <a:gd name="T60" fmla="*/ 752 w 1118"/>
                  <a:gd name="T61" fmla="*/ 104 h 129"/>
                  <a:gd name="T62" fmla="*/ 724 w 1118"/>
                  <a:gd name="T63" fmla="*/ 122 h 129"/>
                  <a:gd name="T64" fmla="*/ 739 w 1118"/>
                  <a:gd name="T65" fmla="*/ 120 h 129"/>
                  <a:gd name="T66" fmla="*/ 814 w 1118"/>
                  <a:gd name="T67" fmla="*/ 119 h 129"/>
                  <a:gd name="T68" fmla="*/ 785 w 1118"/>
                  <a:gd name="T69" fmla="*/ 109 h 129"/>
                  <a:gd name="T70" fmla="*/ 789 w 1118"/>
                  <a:gd name="T71" fmla="*/ 93 h 129"/>
                  <a:gd name="T72" fmla="*/ 831 w 1118"/>
                  <a:gd name="T73" fmla="*/ 61 h 129"/>
                  <a:gd name="T74" fmla="*/ 993 w 1118"/>
                  <a:gd name="T75" fmla="*/ 67 h 129"/>
                  <a:gd name="T76" fmla="*/ 1020 w 1118"/>
                  <a:gd name="T77" fmla="*/ 40 h 129"/>
                  <a:gd name="T78" fmla="*/ 1041 w 1118"/>
                  <a:gd name="T79" fmla="*/ 60 h 129"/>
                  <a:gd name="T80" fmla="*/ 1051 w 1118"/>
                  <a:gd name="T81" fmla="*/ 65 h 129"/>
                  <a:gd name="T82" fmla="*/ 1009 w 1118"/>
                  <a:gd name="T83" fmla="*/ 77 h 129"/>
                  <a:gd name="T84" fmla="*/ 1031 w 1118"/>
                  <a:gd name="T85" fmla="*/ 104 h 129"/>
                  <a:gd name="T86" fmla="*/ 1118 w 1118"/>
                  <a:gd name="T87" fmla="*/ 98 h 129"/>
                  <a:gd name="T88" fmla="*/ 1071 w 1118"/>
                  <a:gd name="T89" fmla="*/ 118 h 129"/>
                  <a:gd name="T90" fmla="*/ 829 w 1118"/>
                  <a:gd name="T91" fmla="*/ 128 h 129"/>
                  <a:gd name="T92" fmla="*/ 698 w 1118"/>
                  <a:gd name="T93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8" h="129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9" name="Freeform 39"/>
              <p:cNvSpPr>
                <a:spLocks/>
              </p:cNvSpPr>
              <p:nvPr userDrawn="1"/>
            </p:nvSpPr>
            <p:spPr bwMode="auto">
              <a:xfrm>
                <a:off x="2497" y="1877"/>
                <a:ext cx="741" cy="169"/>
              </a:xfrm>
              <a:custGeom>
                <a:avLst/>
                <a:gdLst>
                  <a:gd name="T0" fmla="*/ 219 w 417"/>
                  <a:gd name="T1" fmla="*/ 4 h 95"/>
                  <a:gd name="T2" fmla="*/ 243 w 417"/>
                  <a:gd name="T3" fmla="*/ 2 h 95"/>
                  <a:gd name="T4" fmla="*/ 199 w 417"/>
                  <a:gd name="T5" fmla="*/ 13 h 95"/>
                  <a:gd name="T6" fmla="*/ 224 w 417"/>
                  <a:gd name="T7" fmla="*/ 41 h 95"/>
                  <a:gd name="T8" fmla="*/ 393 w 417"/>
                  <a:gd name="T9" fmla="*/ 30 h 95"/>
                  <a:gd name="T10" fmla="*/ 403 w 417"/>
                  <a:gd name="T11" fmla="*/ 42 h 95"/>
                  <a:gd name="T12" fmla="*/ 371 w 417"/>
                  <a:gd name="T13" fmla="*/ 52 h 95"/>
                  <a:gd name="T14" fmla="*/ 304 w 417"/>
                  <a:gd name="T15" fmla="*/ 59 h 95"/>
                  <a:gd name="T16" fmla="*/ 306 w 417"/>
                  <a:gd name="T17" fmla="*/ 66 h 95"/>
                  <a:gd name="T18" fmla="*/ 348 w 417"/>
                  <a:gd name="T19" fmla="*/ 70 h 95"/>
                  <a:gd name="T20" fmla="*/ 314 w 417"/>
                  <a:gd name="T21" fmla="*/ 94 h 95"/>
                  <a:gd name="T22" fmla="*/ 307 w 417"/>
                  <a:gd name="T23" fmla="*/ 95 h 95"/>
                  <a:gd name="T24" fmla="*/ 168 w 417"/>
                  <a:gd name="T25" fmla="*/ 95 h 95"/>
                  <a:gd name="T26" fmla="*/ 175 w 417"/>
                  <a:gd name="T27" fmla="*/ 91 h 95"/>
                  <a:gd name="T28" fmla="*/ 248 w 417"/>
                  <a:gd name="T29" fmla="*/ 85 h 95"/>
                  <a:gd name="T30" fmla="*/ 298 w 417"/>
                  <a:gd name="T31" fmla="*/ 77 h 95"/>
                  <a:gd name="T32" fmla="*/ 270 w 417"/>
                  <a:gd name="T33" fmla="*/ 78 h 95"/>
                  <a:gd name="T34" fmla="*/ 254 w 417"/>
                  <a:gd name="T35" fmla="*/ 61 h 95"/>
                  <a:gd name="T36" fmla="*/ 179 w 417"/>
                  <a:gd name="T37" fmla="*/ 57 h 95"/>
                  <a:gd name="T38" fmla="*/ 128 w 417"/>
                  <a:gd name="T39" fmla="*/ 72 h 95"/>
                  <a:gd name="T40" fmla="*/ 141 w 417"/>
                  <a:gd name="T41" fmla="*/ 90 h 95"/>
                  <a:gd name="T42" fmla="*/ 110 w 417"/>
                  <a:gd name="T43" fmla="*/ 95 h 95"/>
                  <a:gd name="T44" fmla="*/ 96 w 417"/>
                  <a:gd name="T45" fmla="*/ 81 h 95"/>
                  <a:gd name="T46" fmla="*/ 64 w 417"/>
                  <a:gd name="T47" fmla="*/ 84 h 95"/>
                  <a:gd name="T48" fmla="*/ 57 w 417"/>
                  <a:gd name="T49" fmla="*/ 95 h 95"/>
                  <a:gd name="T50" fmla="*/ 7 w 417"/>
                  <a:gd name="T51" fmla="*/ 91 h 95"/>
                  <a:gd name="T52" fmla="*/ 8 w 417"/>
                  <a:gd name="T53" fmla="*/ 79 h 95"/>
                  <a:gd name="T54" fmla="*/ 36 w 417"/>
                  <a:gd name="T55" fmla="*/ 87 h 95"/>
                  <a:gd name="T56" fmla="*/ 37 w 417"/>
                  <a:gd name="T57" fmla="*/ 88 h 95"/>
                  <a:gd name="T58" fmla="*/ 48 w 417"/>
                  <a:gd name="T59" fmla="*/ 75 h 95"/>
                  <a:gd name="T60" fmla="*/ 23 w 417"/>
                  <a:gd name="T61" fmla="*/ 78 h 95"/>
                  <a:gd name="T62" fmla="*/ 3 w 417"/>
                  <a:gd name="T63" fmla="*/ 64 h 95"/>
                  <a:gd name="T64" fmla="*/ 92 w 417"/>
                  <a:gd name="T65" fmla="*/ 64 h 95"/>
                  <a:gd name="T66" fmla="*/ 150 w 417"/>
                  <a:gd name="T67" fmla="*/ 18 h 95"/>
                  <a:gd name="T68" fmla="*/ 103 w 417"/>
                  <a:gd name="T69" fmla="*/ 6 h 95"/>
                  <a:gd name="T70" fmla="*/ 108 w 417"/>
                  <a:gd name="T71" fmla="*/ 3 h 95"/>
                  <a:gd name="T72" fmla="*/ 139 w 417"/>
                  <a:gd name="T73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95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0" name="Freeform 40"/>
              <p:cNvSpPr>
                <a:spLocks/>
              </p:cNvSpPr>
              <p:nvPr userDrawn="1"/>
            </p:nvSpPr>
            <p:spPr bwMode="auto">
              <a:xfrm>
                <a:off x="3017" y="1934"/>
                <a:ext cx="306" cy="112"/>
              </a:xfrm>
              <a:custGeom>
                <a:avLst/>
                <a:gdLst>
                  <a:gd name="T0" fmla="*/ 19 w 172"/>
                  <a:gd name="T1" fmla="*/ 62 h 63"/>
                  <a:gd name="T2" fmla="*/ 24 w 172"/>
                  <a:gd name="T3" fmla="*/ 57 h 63"/>
                  <a:gd name="T4" fmla="*/ 57 w 172"/>
                  <a:gd name="T5" fmla="*/ 39 h 63"/>
                  <a:gd name="T6" fmla="*/ 9 w 172"/>
                  <a:gd name="T7" fmla="*/ 36 h 63"/>
                  <a:gd name="T8" fmla="*/ 1 w 172"/>
                  <a:gd name="T9" fmla="*/ 32 h 63"/>
                  <a:gd name="T10" fmla="*/ 6 w 172"/>
                  <a:gd name="T11" fmla="*/ 27 h 63"/>
                  <a:gd name="T12" fmla="*/ 59 w 172"/>
                  <a:gd name="T13" fmla="*/ 14 h 63"/>
                  <a:gd name="T14" fmla="*/ 78 w 172"/>
                  <a:gd name="T15" fmla="*/ 18 h 63"/>
                  <a:gd name="T16" fmla="*/ 92 w 172"/>
                  <a:gd name="T17" fmla="*/ 18 h 63"/>
                  <a:gd name="T18" fmla="*/ 107 w 172"/>
                  <a:gd name="T19" fmla="*/ 9 h 63"/>
                  <a:gd name="T20" fmla="*/ 124 w 172"/>
                  <a:gd name="T21" fmla="*/ 3 h 63"/>
                  <a:gd name="T22" fmla="*/ 144 w 172"/>
                  <a:gd name="T23" fmla="*/ 0 h 63"/>
                  <a:gd name="T24" fmla="*/ 157 w 172"/>
                  <a:gd name="T25" fmla="*/ 7 h 63"/>
                  <a:gd name="T26" fmla="*/ 146 w 172"/>
                  <a:gd name="T27" fmla="*/ 14 h 63"/>
                  <a:gd name="T28" fmla="*/ 127 w 172"/>
                  <a:gd name="T29" fmla="*/ 15 h 63"/>
                  <a:gd name="T30" fmla="*/ 89 w 172"/>
                  <a:gd name="T31" fmla="*/ 27 h 63"/>
                  <a:gd name="T32" fmla="*/ 82 w 172"/>
                  <a:gd name="T33" fmla="*/ 37 h 63"/>
                  <a:gd name="T34" fmla="*/ 100 w 172"/>
                  <a:gd name="T35" fmla="*/ 38 h 63"/>
                  <a:gd name="T36" fmla="*/ 153 w 172"/>
                  <a:gd name="T37" fmla="*/ 43 h 63"/>
                  <a:gd name="T38" fmla="*/ 163 w 172"/>
                  <a:gd name="T39" fmla="*/ 59 h 63"/>
                  <a:gd name="T40" fmla="*/ 147 w 172"/>
                  <a:gd name="T41" fmla="*/ 63 h 63"/>
                  <a:gd name="T42" fmla="*/ 117 w 172"/>
                  <a:gd name="T43" fmla="*/ 63 h 63"/>
                  <a:gd name="T44" fmla="*/ 115 w 172"/>
                  <a:gd name="T45" fmla="*/ 63 h 63"/>
                  <a:gd name="T46" fmla="*/ 47 w 172"/>
                  <a:gd name="T47" fmla="*/ 63 h 63"/>
                  <a:gd name="T48" fmla="*/ 19 w 172"/>
                  <a:gd name="T4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63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1" name="Freeform 41"/>
              <p:cNvSpPr>
                <a:spLocks/>
              </p:cNvSpPr>
              <p:nvPr userDrawn="1"/>
            </p:nvSpPr>
            <p:spPr bwMode="auto">
              <a:xfrm>
                <a:off x="1093" y="2026"/>
                <a:ext cx="48" cy="20"/>
              </a:xfrm>
              <a:custGeom>
                <a:avLst/>
                <a:gdLst>
                  <a:gd name="T0" fmla="*/ 0 w 27"/>
                  <a:gd name="T1" fmla="*/ 11 h 11"/>
                  <a:gd name="T2" fmla="*/ 0 w 27"/>
                  <a:gd name="T3" fmla="*/ 10 h 11"/>
                  <a:gd name="T4" fmla="*/ 19 w 27"/>
                  <a:gd name="T5" fmla="*/ 0 h 11"/>
                  <a:gd name="T6" fmla="*/ 22 w 27"/>
                  <a:gd name="T7" fmla="*/ 10 h 11"/>
                  <a:gd name="T8" fmla="*/ 22 w 27"/>
                  <a:gd name="T9" fmla="*/ 11 h 11"/>
                  <a:gd name="T10" fmla="*/ 0 w 2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2" name="Freeform 42"/>
              <p:cNvSpPr>
                <a:spLocks/>
              </p:cNvSpPr>
              <p:nvPr userDrawn="1"/>
            </p:nvSpPr>
            <p:spPr bwMode="auto">
              <a:xfrm>
                <a:off x="3639" y="2023"/>
                <a:ext cx="53" cy="25"/>
              </a:xfrm>
              <a:custGeom>
                <a:avLst/>
                <a:gdLst>
                  <a:gd name="T0" fmla="*/ 4 w 30"/>
                  <a:gd name="T1" fmla="*/ 13 h 14"/>
                  <a:gd name="T2" fmla="*/ 4 w 30"/>
                  <a:gd name="T3" fmla="*/ 12 h 14"/>
                  <a:gd name="T4" fmla="*/ 9 w 30"/>
                  <a:gd name="T5" fmla="*/ 3 h 14"/>
                  <a:gd name="T6" fmla="*/ 24 w 30"/>
                  <a:gd name="T7" fmla="*/ 2 h 14"/>
                  <a:gd name="T8" fmla="*/ 26 w 30"/>
                  <a:gd name="T9" fmla="*/ 12 h 14"/>
                  <a:gd name="T10" fmla="*/ 26 w 30"/>
                  <a:gd name="T11" fmla="*/ 13 h 14"/>
                  <a:gd name="T12" fmla="*/ 4 w 3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3" name="Freeform 43"/>
              <p:cNvSpPr>
                <a:spLocks/>
              </p:cNvSpPr>
              <p:nvPr userDrawn="1"/>
            </p:nvSpPr>
            <p:spPr bwMode="auto">
              <a:xfrm>
                <a:off x="-835" y="1450"/>
                <a:ext cx="433" cy="86"/>
              </a:xfrm>
              <a:custGeom>
                <a:avLst/>
                <a:gdLst>
                  <a:gd name="T0" fmla="*/ 82 w 244"/>
                  <a:gd name="T1" fmla="*/ 43 h 48"/>
                  <a:gd name="T2" fmla="*/ 64 w 244"/>
                  <a:gd name="T3" fmla="*/ 42 h 48"/>
                  <a:gd name="T4" fmla="*/ 0 w 244"/>
                  <a:gd name="T5" fmla="*/ 41 h 48"/>
                  <a:gd name="T6" fmla="*/ 20 w 244"/>
                  <a:gd name="T7" fmla="*/ 24 h 48"/>
                  <a:gd name="T8" fmla="*/ 31 w 244"/>
                  <a:gd name="T9" fmla="*/ 20 h 48"/>
                  <a:gd name="T10" fmla="*/ 119 w 244"/>
                  <a:gd name="T11" fmla="*/ 2 h 48"/>
                  <a:gd name="T12" fmla="*/ 215 w 244"/>
                  <a:gd name="T13" fmla="*/ 12 h 48"/>
                  <a:gd name="T14" fmla="*/ 238 w 244"/>
                  <a:gd name="T15" fmla="*/ 27 h 48"/>
                  <a:gd name="T16" fmla="*/ 233 w 244"/>
                  <a:gd name="T17" fmla="*/ 45 h 48"/>
                  <a:gd name="T18" fmla="*/ 212 w 244"/>
                  <a:gd name="T19" fmla="*/ 46 h 48"/>
                  <a:gd name="T20" fmla="*/ 199 w 244"/>
                  <a:gd name="T21" fmla="*/ 48 h 48"/>
                  <a:gd name="T22" fmla="*/ 196 w 244"/>
                  <a:gd name="T23" fmla="*/ 44 h 48"/>
                  <a:gd name="T24" fmla="*/ 197 w 244"/>
                  <a:gd name="T25" fmla="*/ 40 h 48"/>
                  <a:gd name="T26" fmla="*/ 189 w 244"/>
                  <a:gd name="T27" fmla="*/ 42 h 48"/>
                  <a:gd name="T28" fmla="*/ 182 w 244"/>
                  <a:gd name="T29" fmla="*/ 45 h 48"/>
                  <a:gd name="T30" fmla="*/ 169 w 244"/>
                  <a:gd name="T31" fmla="*/ 44 h 48"/>
                  <a:gd name="T32" fmla="*/ 169 w 244"/>
                  <a:gd name="T33" fmla="*/ 38 h 48"/>
                  <a:gd name="T34" fmla="*/ 175 w 244"/>
                  <a:gd name="T35" fmla="*/ 43 h 48"/>
                  <a:gd name="T36" fmla="*/ 178 w 244"/>
                  <a:gd name="T37" fmla="*/ 35 h 48"/>
                  <a:gd name="T38" fmla="*/ 170 w 244"/>
                  <a:gd name="T39" fmla="*/ 31 h 48"/>
                  <a:gd name="T40" fmla="*/ 156 w 244"/>
                  <a:gd name="T41" fmla="*/ 40 h 48"/>
                  <a:gd name="T42" fmla="*/ 149 w 244"/>
                  <a:gd name="T43" fmla="*/ 44 h 48"/>
                  <a:gd name="T44" fmla="*/ 82 w 244"/>
                  <a:gd name="T4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48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4" name="Freeform 44"/>
              <p:cNvSpPr>
                <a:spLocks/>
              </p:cNvSpPr>
              <p:nvPr userDrawn="1"/>
            </p:nvSpPr>
            <p:spPr bwMode="auto">
              <a:xfrm>
                <a:off x="-947" y="1471"/>
                <a:ext cx="167" cy="61"/>
              </a:xfrm>
              <a:custGeom>
                <a:avLst/>
                <a:gdLst>
                  <a:gd name="T0" fmla="*/ 94 w 94"/>
                  <a:gd name="T1" fmla="*/ 8 h 34"/>
                  <a:gd name="T2" fmla="*/ 75 w 94"/>
                  <a:gd name="T3" fmla="*/ 25 h 34"/>
                  <a:gd name="T4" fmla="*/ 63 w 94"/>
                  <a:gd name="T5" fmla="*/ 29 h 34"/>
                  <a:gd name="T6" fmla="*/ 19 w 94"/>
                  <a:gd name="T7" fmla="*/ 33 h 34"/>
                  <a:gd name="T8" fmla="*/ 8 w 94"/>
                  <a:gd name="T9" fmla="*/ 34 h 34"/>
                  <a:gd name="T10" fmla="*/ 10 w 94"/>
                  <a:gd name="T11" fmla="*/ 23 h 34"/>
                  <a:gd name="T12" fmla="*/ 45 w 94"/>
                  <a:gd name="T13" fmla="*/ 7 h 34"/>
                  <a:gd name="T14" fmla="*/ 94 w 94"/>
                  <a:gd name="T1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4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5" name="Freeform 45"/>
              <p:cNvSpPr>
                <a:spLocks/>
              </p:cNvSpPr>
              <p:nvPr userDrawn="1"/>
            </p:nvSpPr>
            <p:spPr bwMode="auto">
              <a:xfrm>
                <a:off x="-422" y="1494"/>
                <a:ext cx="94" cy="45"/>
              </a:xfrm>
              <a:custGeom>
                <a:avLst/>
                <a:gdLst>
                  <a:gd name="T0" fmla="*/ 0 w 53"/>
                  <a:gd name="T1" fmla="*/ 20 h 25"/>
                  <a:gd name="T2" fmla="*/ 5 w 53"/>
                  <a:gd name="T3" fmla="*/ 2 h 25"/>
                  <a:gd name="T4" fmla="*/ 44 w 53"/>
                  <a:gd name="T5" fmla="*/ 10 h 25"/>
                  <a:gd name="T6" fmla="*/ 43 w 53"/>
                  <a:gd name="T7" fmla="*/ 23 h 25"/>
                  <a:gd name="T8" fmla="*/ 16 w 53"/>
                  <a:gd name="T9" fmla="*/ 21 h 25"/>
                  <a:gd name="T10" fmla="*/ 0 w 53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5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6" name="Freeform 46"/>
              <p:cNvSpPr>
                <a:spLocks/>
              </p:cNvSpPr>
              <p:nvPr userDrawn="1"/>
            </p:nvSpPr>
            <p:spPr bwMode="auto">
              <a:xfrm>
                <a:off x="-368" y="1814"/>
                <a:ext cx="529" cy="225"/>
              </a:xfrm>
              <a:custGeom>
                <a:avLst/>
                <a:gdLst>
                  <a:gd name="T0" fmla="*/ 217 w 298"/>
                  <a:gd name="T1" fmla="*/ 122 h 126"/>
                  <a:gd name="T2" fmla="*/ 220 w 298"/>
                  <a:gd name="T3" fmla="*/ 126 h 126"/>
                  <a:gd name="T4" fmla="*/ 207 w 298"/>
                  <a:gd name="T5" fmla="*/ 121 h 126"/>
                  <a:gd name="T6" fmla="*/ 198 w 298"/>
                  <a:gd name="T7" fmla="*/ 119 h 126"/>
                  <a:gd name="T8" fmla="*/ 155 w 298"/>
                  <a:gd name="T9" fmla="*/ 122 h 126"/>
                  <a:gd name="T10" fmla="*/ 140 w 298"/>
                  <a:gd name="T11" fmla="*/ 120 h 126"/>
                  <a:gd name="T12" fmla="*/ 155 w 298"/>
                  <a:gd name="T13" fmla="*/ 110 h 126"/>
                  <a:gd name="T14" fmla="*/ 170 w 298"/>
                  <a:gd name="T15" fmla="*/ 101 h 126"/>
                  <a:gd name="T16" fmla="*/ 120 w 298"/>
                  <a:gd name="T17" fmla="*/ 94 h 126"/>
                  <a:gd name="T18" fmla="*/ 103 w 298"/>
                  <a:gd name="T19" fmla="*/ 86 h 126"/>
                  <a:gd name="T20" fmla="*/ 120 w 298"/>
                  <a:gd name="T21" fmla="*/ 77 h 126"/>
                  <a:gd name="T22" fmla="*/ 127 w 298"/>
                  <a:gd name="T23" fmla="*/ 76 h 126"/>
                  <a:gd name="T24" fmla="*/ 109 w 298"/>
                  <a:gd name="T25" fmla="*/ 69 h 126"/>
                  <a:gd name="T26" fmla="*/ 90 w 298"/>
                  <a:gd name="T27" fmla="*/ 68 h 126"/>
                  <a:gd name="T28" fmla="*/ 79 w 298"/>
                  <a:gd name="T29" fmla="*/ 54 h 126"/>
                  <a:gd name="T30" fmla="*/ 76 w 298"/>
                  <a:gd name="T31" fmla="*/ 45 h 126"/>
                  <a:gd name="T32" fmla="*/ 65 w 298"/>
                  <a:gd name="T33" fmla="*/ 39 h 126"/>
                  <a:gd name="T34" fmla="*/ 41 w 298"/>
                  <a:gd name="T35" fmla="*/ 35 h 126"/>
                  <a:gd name="T36" fmla="*/ 23 w 298"/>
                  <a:gd name="T37" fmla="*/ 35 h 126"/>
                  <a:gd name="T38" fmla="*/ 13 w 298"/>
                  <a:gd name="T39" fmla="*/ 29 h 126"/>
                  <a:gd name="T40" fmla="*/ 23 w 298"/>
                  <a:gd name="T41" fmla="*/ 22 h 126"/>
                  <a:gd name="T42" fmla="*/ 33 w 298"/>
                  <a:gd name="T43" fmla="*/ 21 h 126"/>
                  <a:gd name="T44" fmla="*/ 14 w 298"/>
                  <a:gd name="T45" fmla="*/ 19 h 126"/>
                  <a:gd name="T46" fmla="*/ 2 w 298"/>
                  <a:gd name="T47" fmla="*/ 15 h 126"/>
                  <a:gd name="T48" fmla="*/ 8 w 298"/>
                  <a:gd name="T49" fmla="*/ 10 h 126"/>
                  <a:gd name="T50" fmla="*/ 8 w 298"/>
                  <a:gd name="T51" fmla="*/ 5 h 126"/>
                  <a:gd name="T52" fmla="*/ 25 w 298"/>
                  <a:gd name="T53" fmla="*/ 1 h 126"/>
                  <a:gd name="T54" fmla="*/ 143 w 298"/>
                  <a:gd name="T55" fmla="*/ 14 h 126"/>
                  <a:gd name="T56" fmla="*/ 152 w 298"/>
                  <a:gd name="T57" fmla="*/ 15 h 126"/>
                  <a:gd name="T58" fmla="*/ 154 w 298"/>
                  <a:gd name="T59" fmla="*/ 15 h 126"/>
                  <a:gd name="T60" fmla="*/ 197 w 298"/>
                  <a:gd name="T61" fmla="*/ 26 h 126"/>
                  <a:gd name="T62" fmla="*/ 244 w 298"/>
                  <a:gd name="T63" fmla="*/ 27 h 126"/>
                  <a:gd name="T64" fmla="*/ 285 w 298"/>
                  <a:gd name="T65" fmla="*/ 28 h 126"/>
                  <a:gd name="T66" fmla="*/ 298 w 298"/>
                  <a:gd name="T67" fmla="*/ 30 h 126"/>
                  <a:gd name="T68" fmla="*/ 291 w 298"/>
                  <a:gd name="T69" fmla="*/ 34 h 126"/>
                  <a:gd name="T70" fmla="*/ 270 w 298"/>
                  <a:gd name="T71" fmla="*/ 38 h 126"/>
                  <a:gd name="T72" fmla="*/ 170 w 298"/>
                  <a:gd name="T73" fmla="*/ 40 h 126"/>
                  <a:gd name="T74" fmla="*/ 158 w 298"/>
                  <a:gd name="T75" fmla="*/ 42 h 126"/>
                  <a:gd name="T76" fmla="*/ 150 w 298"/>
                  <a:gd name="T77" fmla="*/ 57 h 126"/>
                  <a:gd name="T78" fmla="*/ 198 w 298"/>
                  <a:gd name="T79" fmla="*/ 76 h 126"/>
                  <a:gd name="T80" fmla="*/ 210 w 298"/>
                  <a:gd name="T81" fmla="*/ 82 h 126"/>
                  <a:gd name="T82" fmla="*/ 182 w 298"/>
                  <a:gd name="T83" fmla="*/ 99 h 126"/>
                  <a:gd name="T84" fmla="*/ 182 w 298"/>
                  <a:gd name="T85" fmla="*/ 102 h 126"/>
                  <a:gd name="T86" fmla="*/ 217 w 298"/>
                  <a:gd name="T8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26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7" name="Freeform 47"/>
              <p:cNvSpPr>
                <a:spLocks/>
              </p:cNvSpPr>
              <p:nvPr userDrawn="1"/>
            </p:nvSpPr>
            <p:spPr bwMode="auto">
              <a:xfrm>
                <a:off x="-358" y="1571"/>
                <a:ext cx="458" cy="172"/>
              </a:xfrm>
              <a:custGeom>
                <a:avLst/>
                <a:gdLst>
                  <a:gd name="T0" fmla="*/ 55 w 258"/>
                  <a:gd name="T1" fmla="*/ 94 h 96"/>
                  <a:gd name="T2" fmla="*/ 54 w 258"/>
                  <a:gd name="T3" fmla="*/ 89 h 96"/>
                  <a:gd name="T4" fmla="*/ 44 w 258"/>
                  <a:gd name="T5" fmla="*/ 78 h 96"/>
                  <a:gd name="T6" fmla="*/ 68 w 258"/>
                  <a:gd name="T7" fmla="*/ 70 h 96"/>
                  <a:gd name="T8" fmla="*/ 97 w 258"/>
                  <a:gd name="T9" fmla="*/ 68 h 96"/>
                  <a:gd name="T10" fmla="*/ 69 w 258"/>
                  <a:gd name="T11" fmla="*/ 65 h 96"/>
                  <a:gd name="T12" fmla="*/ 19 w 258"/>
                  <a:gd name="T13" fmla="*/ 55 h 96"/>
                  <a:gd name="T14" fmla="*/ 33 w 258"/>
                  <a:gd name="T15" fmla="*/ 24 h 96"/>
                  <a:gd name="T16" fmla="*/ 102 w 258"/>
                  <a:gd name="T17" fmla="*/ 15 h 96"/>
                  <a:gd name="T18" fmla="*/ 150 w 258"/>
                  <a:gd name="T19" fmla="*/ 21 h 96"/>
                  <a:gd name="T20" fmla="*/ 114 w 258"/>
                  <a:gd name="T21" fmla="*/ 2 h 96"/>
                  <a:gd name="T22" fmla="*/ 129 w 258"/>
                  <a:gd name="T23" fmla="*/ 4 h 96"/>
                  <a:gd name="T24" fmla="*/ 161 w 258"/>
                  <a:gd name="T25" fmla="*/ 23 h 96"/>
                  <a:gd name="T26" fmla="*/ 170 w 258"/>
                  <a:gd name="T27" fmla="*/ 24 h 96"/>
                  <a:gd name="T28" fmla="*/ 173 w 258"/>
                  <a:gd name="T29" fmla="*/ 19 h 96"/>
                  <a:gd name="T30" fmla="*/ 180 w 258"/>
                  <a:gd name="T31" fmla="*/ 14 h 96"/>
                  <a:gd name="T32" fmla="*/ 196 w 258"/>
                  <a:gd name="T33" fmla="*/ 8 h 96"/>
                  <a:gd name="T34" fmla="*/ 203 w 258"/>
                  <a:gd name="T35" fmla="*/ 7 h 96"/>
                  <a:gd name="T36" fmla="*/ 203 w 258"/>
                  <a:gd name="T37" fmla="*/ 10 h 96"/>
                  <a:gd name="T38" fmla="*/ 199 w 258"/>
                  <a:gd name="T39" fmla="*/ 18 h 96"/>
                  <a:gd name="T40" fmla="*/ 201 w 258"/>
                  <a:gd name="T41" fmla="*/ 23 h 96"/>
                  <a:gd name="T42" fmla="*/ 189 w 258"/>
                  <a:gd name="T43" fmla="*/ 25 h 96"/>
                  <a:gd name="T44" fmla="*/ 176 w 258"/>
                  <a:gd name="T45" fmla="*/ 26 h 96"/>
                  <a:gd name="T46" fmla="*/ 204 w 258"/>
                  <a:gd name="T47" fmla="*/ 32 h 96"/>
                  <a:gd name="T48" fmla="*/ 232 w 258"/>
                  <a:gd name="T49" fmla="*/ 58 h 96"/>
                  <a:gd name="T50" fmla="*/ 237 w 258"/>
                  <a:gd name="T51" fmla="*/ 67 h 96"/>
                  <a:gd name="T52" fmla="*/ 258 w 258"/>
                  <a:gd name="T53" fmla="*/ 79 h 96"/>
                  <a:gd name="T54" fmla="*/ 239 w 258"/>
                  <a:gd name="T55" fmla="*/ 72 h 96"/>
                  <a:gd name="T56" fmla="*/ 212 w 258"/>
                  <a:gd name="T57" fmla="*/ 67 h 96"/>
                  <a:gd name="T58" fmla="*/ 158 w 258"/>
                  <a:gd name="T59" fmla="*/ 67 h 96"/>
                  <a:gd name="T60" fmla="*/ 110 w 258"/>
                  <a:gd name="T61" fmla="*/ 66 h 96"/>
                  <a:gd name="T62" fmla="*/ 102 w 258"/>
                  <a:gd name="T63" fmla="*/ 69 h 96"/>
                  <a:gd name="T64" fmla="*/ 107 w 258"/>
                  <a:gd name="T65" fmla="*/ 73 h 96"/>
                  <a:gd name="T66" fmla="*/ 116 w 258"/>
                  <a:gd name="T67" fmla="*/ 84 h 96"/>
                  <a:gd name="T68" fmla="*/ 97 w 258"/>
                  <a:gd name="T69" fmla="*/ 90 h 96"/>
                  <a:gd name="T70" fmla="*/ 72 w 258"/>
                  <a:gd name="T71" fmla="*/ 90 h 96"/>
                  <a:gd name="T72" fmla="*/ 60 w 258"/>
                  <a:gd name="T73" fmla="*/ 95 h 96"/>
                  <a:gd name="T74" fmla="*/ 55 w 258"/>
                  <a:gd name="T7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96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8" name="Freeform 48"/>
              <p:cNvSpPr>
                <a:spLocks/>
              </p:cNvSpPr>
              <p:nvPr userDrawn="1"/>
            </p:nvSpPr>
            <p:spPr bwMode="auto">
              <a:xfrm>
                <a:off x="-754" y="1728"/>
                <a:ext cx="373" cy="134"/>
              </a:xfrm>
              <a:custGeom>
                <a:avLst/>
                <a:gdLst>
                  <a:gd name="T0" fmla="*/ 202 w 210"/>
                  <a:gd name="T1" fmla="*/ 55 h 75"/>
                  <a:gd name="T2" fmla="*/ 177 w 210"/>
                  <a:gd name="T3" fmla="*/ 64 h 75"/>
                  <a:gd name="T4" fmla="*/ 82 w 210"/>
                  <a:gd name="T5" fmla="*/ 64 h 75"/>
                  <a:gd name="T6" fmla="*/ 36 w 210"/>
                  <a:gd name="T7" fmla="*/ 55 h 75"/>
                  <a:gd name="T8" fmla="*/ 27 w 210"/>
                  <a:gd name="T9" fmla="*/ 53 h 75"/>
                  <a:gd name="T10" fmla="*/ 6 w 210"/>
                  <a:gd name="T11" fmla="*/ 29 h 75"/>
                  <a:gd name="T12" fmla="*/ 64 w 210"/>
                  <a:gd name="T13" fmla="*/ 3 h 75"/>
                  <a:gd name="T14" fmla="*/ 106 w 210"/>
                  <a:gd name="T15" fmla="*/ 5 h 75"/>
                  <a:gd name="T16" fmla="*/ 130 w 210"/>
                  <a:gd name="T17" fmla="*/ 5 h 75"/>
                  <a:gd name="T18" fmla="*/ 187 w 210"/>
                  <a:gd name="T19" fmla="*/ 14 h 75"/>
                  <a:gd name="T20" fmla="*/ 209 w 210"/>
                  <a:gd name="T21" fmla="*/ 41 h 75"/>
                  <a:gd name="T22" fmla="*/ 202 w 210"/>
                  <a:gd name="T2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75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9" name="Freeform 49"/>
              <p:cNvSpPr>
                <a:spLocks/>
              </p:cNvSpPr>
              <p:nvPr userDrawn="1"/>
            </p:nvSpPr>
            <p:spPr bwMode="auto">
              <a:xfrm>
                <a:off x="193" y="1655"/>
                <a:ext cx="323" cy="193"/>
              </a:xfrm>
              <a:custGeom>
                <a:avLst/>
                <a:gdLst>
                  <a:gd name="T0" fmla="*/ 178 w 182"/>
                  <a:gd name="T1" fmla="*/ 2 h 108"/>
                  <a:gd name="T2" fmla="*/ 179 w 182"/>
                  <a:gd name="T3" fmla="*/ 3 h 108"/>
                  <a:gd name="T4" fmla="*/ 180 w 182"/>
                  <a:gd name="T5" fmla="*/ 8 h 108"/>
                  <a:gd name="T6" fmla="*/ 178 w 182"/>
                  <a:gd name="T7" fmla="*/ 13 h 108"/>
                  <a:gd name="T8" fmla="*/ 163 w 182"/>
                  <a:gd name="T9" fmla="*/ 27 h 108"/>
                  <a:gd name="T10" fmla="*/ 146 w 182"/>
                  <a:gd name="T11" fmla="*/ 29 h 108"/>
                  <a:gd name="T12" fmla="*/ 150 w 182"/>
                  <a:gd name="T13" fmla="*/ 32 h 108"/>
                  <a:gd name="T14" fmla="*/ 154 w 182"/>
                  <a:gd name="T15" fmla="*/ 41 h 108"/>
                  <a:gd name="T16" fmla="*/ 142 w 182"/>
                  <a:gd name="T17" fmla="*/ 47 h 108"/>
                  <a:gd name="T18" fmla="*/ 120 w 182"/>
                  <a:gd name="T19" fmla="*/ 47 h 108"/>
                  <a:gd name="T20" fmla="*/ 114 w 182"/>
                  <a:gd name="T21" fmla="*/ 51 h 108"/>
                  <a:gd name="T22" fmla="*/ 105 w 182"/>
                  <a:gd name="T23" fmla="*/ 58 h 108"/>
                  <a:gd name="T24" fmla="*/ 74 w 182"/>
                  <a:gd name="T25" fmla="*/ 70 h 108"/>
                  <a:gd name="T26" fmla="*/ 129 w 182"/>
                  <a:gd name="T27" fmla="*/ 72 h 108"/>
                  <a:gd name="T28" fmla="*/ 155 w 182"/>
                  <a:gd name="T29" fmla="*/ 86 h 108"/>
                  <a:gd name="T30" fmla="*/ 112 w 182"/>
                  <a:gd name="T31" fmla="*/ 105 h 108"/>
                  <a:gd name="T32" fmla="*/ 55 w 182"/>
                  <a:gd name="T33" fmla="*/ 99 h 108"/>
                  <a:gd name="T34" fmla="*/ 53 w 182"/>
                  <a:gd name="T35" fmla="*/ 99 h 108"/>
                  <a:gd name="T36" fmla="*/ 15 w 182"/>
                  <a:gd name="T37" fmla="*/ 103 h 108"/>
                  <a:gd name="T38" fmla="*/ 9 w 182"/>
                  <a:gd name="T39" fmla="*/ 94 h 108"/>
                  <a:gd name="T40" fmla="*/ 16 w 182"/>
                  <a:gd name="T41" fmla="*/ 96 h 108"/>
                  <a:gd name="T42" fmla="*/ 22 w 182"/>
                  <a:gd name="T43" fmla="*/ 90 h 108"/>
                  <a:gd name="T44" fmla="*/ 48 w 182"/>
                  <a:gd name="T45" fmla="*/ 73 h 108"/>
                  <a:gd name="T46" fmla="*/ 58 w 182"/>
                  <a:gd name="T47" fmla="*/ 70 h 108"/>
                  <a:gd name="T48" fmla="*/ 33 w 182"/>
                  <a:gd name="T49" fmla="*/ 68 h 108"/>
                  <a:gd name="T50" fmla="*/ 24 w 182"/>
                  <a:gd name="T51" fmla="*/ 64 h 108"/>
                  <a:gd name="T52" fmla="*/ 32 w 182"/>
                  <a:gd name="T53" fmla="*/ 61 h 108"/>
                  <a:gd name="T54" fmla="*/ 71 w 182"/>
                  <a:gd name="T55" fmla="*/ 62 h 108"/>
                  <a:gd name="T56" fmla="*/ 79 w 182"/>
                  <a:gd name="T57" fmla="*/ 57 h 108"/>
                  <a:gd name="T58" fmla="*/ 93 w 182"/>
                  <a:gd name="T59" fmla="*/ 48 h 108"/>
                  <a:gd name="T60" fmla="*/ 102 w 182"/>
                  <a:gd name="T61" fmla="*/ 46 h 108"/>
                  <a:gd name="T62" fmla="*/ 99 w 182"/>
                  <a:gd name="T63" fmla="*/ 43 h 108"/>
                  <a:gd name="T64" fmla="*/ 92 w 182"/>
                  <a:gd name="T65" fmla="*/ 35 h 108"/>
                  <a:gd name="T66" fmla="*/ 109 w 182"/>
                  <a:gd name="T67" fmla="*/ 29 h 108"/>
                  <a:gd name="T68" fmla="*/ 124 w 182"/>
                  <a:gd name="T69" fmla="*/ 29 h 108"/>
                  <a:gd name="T70" fmla="*/ 135 w 182"/>
                  <a:gd name="T71" fmla="*/ 26 h 108"/>
                  <a:gd name="T72" fmla="*/ 94 w 182"/>
                  <a:gd name="T73" fmla="*/ 22 h 108"/>
                  <a:gd name="T74" fmla="*/ 76 w 182"/>
                  <a:gd name="T75" fmla="*/ 14 h 108"/>
                  <a:gd name="T76" fmla="*/ 89 w 182"/>
                  <a:gd name="T77" fmla="*/ 6 h 108"/>
                  <a:gd name="T78" fmla="*/ 124 w 182"/>
                  <a:gd name="T79" fmla="*/ 2 h 108"/>
                  <a:gd name="T80" fmla="*/ 135 w 182"/>
                  <a:gd name="T81" fmla="*/ 0 h 108"/>
                  <a:gd name="T82" fmla="*/ 178 w 182"/>
                  <a:gd name="T8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108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0" name="Freeform 50"/>
              <p:cNvSpPr>
                <a:spLocks/>
              </p:cNvSpPr>
              <p:nvPr userDrawn="1"/>
            </p:nvSpPr>
            <p:spPr bwMode="auto">
              <a:xfrm>
                <a:off x="81" y="1564"/>
                <a:ext cx="339" cy="93"/>
              </a:xfrm>
              <a:custGeom>
                <a:avLst/>
                <a:gdLst>
                  <a:gd name="T0" fmla="*/ 74 w 191"/>
                  <a:gd name="T1" fmla="*/ 1 h 52"/>
                  <a:gd name="T2" fmla="*/ 130 w 191"/>
                  <a:gd name="T3" fmla="*/ 0 h 52"/>
                  <a:gd name="T4" fmla="*/ 191 w 191"/>
                  <a:gd name="T5" fmla="*/ 21 h 52"/>
                  <a:gd name="T6" fmla="*/ 185 w 191"/>
                  <a:gd name="T7" fmla="*/ 27 h 52"/>
                  <a:gd name="T8" fmla="*/ 170 w 191"/>
                  <a:gd name="T9" fmla="*/ 40 h 52"/>
                  <a:gd name="T10" fmla="*/ 175 w 191"/>
                  <a:gd name="T11" fmla="*/ 49 h 52"/>
                  <a:gd name="T12" fmla="*/ 114 w 191"/>
                  <a:gd name="T13" fmla="*/ 46 h 52"/>
                  <a:gd name="T14" fmla="*/ 89 w 191"/>
                  <a:gd name="T15" fmla="*/ 40 h 52"/>
                  <a:gd name="T16" fmla="*/ 69 w 191"/>
                  <a:gd name="T17" fmla="*/ 39 h 52"/>
                  <a:gd name="T18" fmla="*/ 33 w 191"/>
                  <a:gd name="T19" fmla="*/ 32 h 52"/>
                  <a:gd name="T20" fmla="*/ 26 w 191"/>
                  <a:gd name="T21" fmla="*/ 27 h 52"/>
                  <a:gd name="T22" fmla="*/ 10 w 191"/>
                  <a:gd name="T23" fmla="*/ 10 h 52"/>
                  <a:gd name="T24" fmla="*/ 3 w 191"/>
                  <a:gd name="T25" fmla="*/ 5 h 52"/>
                  <a:gd name="T26" fmla="*/ 44 w 191"/>
                  <a:gd name="T27" fmla="*/ 3 h 52"/>
                  <a:gd name="T28" fmla="*/ 74 w 191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52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1" name="Freeform 51"/>
              <p:cNvSpPr>
                <a:spLocks/>
              </p:cNvSpPr>
              <p:nvPr userDrawn="1"/>
            </p:nvSpPr>
            <p:spPr bwMode="auto">
              <a:xfrm>
                <a:off x="-683" y="1623"/>
                <a:ext cx="297" cy="91"/>
              </a:xfrm>
              <a:custGeom>
                <a:avLst/>
                <a:gdLst>
                  <a:gd name="T0" fmla="*/ 8 w 167"/>
                  <a:gd name="T1" fmla="*/ 12 h 51"/>
                  <a:gd name="T2" fmla="*/ 17 w 167"/>
                  <a:gd name="T3" fmla="*/ 8 h 51"/>
                  <a:gd name="T4" fmla="*/ 115 w 167"/>
                  <a:gd name="T5" fmla="*/ 5 h 51"/>
                  <a:gd name="T6" fmla="*/ 139 w 167"/>
                  <a:gd name="T7" fmla="*/ 8 h 51"/>
                  <a:gd name="T8" fmla="*/ 163 w 167"/>
                  <a:gd name="T9" fmla="*/ 16 h 51"/>
                  <a:gd name="T10" fmla="*/ 152 w 167"/>
                  <a:gd name="T11" fmla="*/ 30 h 51"/>
                  <a:gd name="T12" fmla="*/ 97 w 167"/>
                  <a:gd name="T13" fmla="*/ 46 h 51"/>
                  <a:gd name="T14" fmla="*/ 30 w 167"/>
                  <a:gd name="T15" fmla="*/ 45 h 51"/>
                  <a:gd name="T16" fmla="*/ 0 w 167"/>
                  <a:gd name="T17" fmla="*/ 21 h 51"/>
                  <a:gd name="T18" fmla="*/ 8 w 167"/>
                  <a:gd name="T1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51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2" name="Freeform 52"/>
              <p:cNvSpPr>
                <a:spLocks/>
              </p:cNvSpPr>
              <p:nvPr userDrawn="1"/>
            </p:nvSpPr>
            <p:spPr bwMode="auto">
              <a:xfrm>
                <a:off x="-98" y="1482"/>
                <a:ext cx="330" cy="104"/>
              </a:xfrm>
              <a:custGeom>
                <a:avLst/>
                <a:gdLst>
                  <a:gd name="T0" fmla="*/ 175 w 186"/>
                  <a:gd name="T1" fmla="*/ 47 h 58"/>
                  <a:gd name="T2" fmla="*/ 142 w 186"/>
                  <a:gd name="T3" fmla="*/ 51 h 58"/>
                  <a:gd name="T4" fmla="*/ 103 w 186"/>
                  <a:gd name="T5" fmla="*/ 52 h 58"/>
                  <a:gd name="T6" fmla="*/ 100 w 186"/>
                  <a:gd name="T7" fmla="*/ 53 h 58"/>
                  <a:gd name="T8" fmla="*/ 58 w 186"/>
                  <a:gd name="T9" fmla="*/ 58 h 58"/>
                  <a:gd name="T10" fmla="*/ 50 w 186"/>
                  <a:gd name="T11" fmla="*/ 58 h 58"/>
                  <a:gd name="T12" fmla="*/ 18 w 186"/>
                  <a:gd name="T13" fmla="*/ 53 h 58"/>
                  <a:gd name="T14" fmla="*/ 6 w 186"/>
                  <a:gd name="T15" fmla="*/ 49 h 58"/>
                  <a:gd name="T16" fmla="*/ 2 w 186"/>
                  <a:gd name="T17" fmla="*/ 42 h 58"/>
                  <a:gd name="T18" fmla="*/ 13 w 186"/>
                  <a:gd name="T19" fmla="*/ 39 h 58"/>
                  <a:gd name="T20" fmla="*/ 28 w 186"/>
                  <a:gd name="T21" fmla="*/ 42 h 58"/>
                  <a:gd name="T22" fmla="*/ 22 w 186"/>
                  <a:gd name="T23" fmla="*/ 34 h 58"/>
                  <a:gd name="T24" fmla="*/ 35 w 186"/>
                  <a:gd name="T25" fmla="*/ 25 h 58"/>
                  <a:gd name="T26" fmla="*/ 36 w 186"/>
                  <a:gd name="T27" fmla="*/ 13 h 58"/>
                  <a:gd name="T28" fmla="*/ 44 w 186"/>
                  <a:gd name="T29" fmla="*/ 7 h 58"/>
                  <a:gd name="T30" fmla="*/ 55 w 186"/>
                  <a:gd name="T31" fmla="*/ 10 h 58"/>
                  <a:gd name="T32" fmla="*/ 74 w 186"/>
                  <a:gd name="T33" fmla="*/ 37 h 58"/>
                  <a:gd name="T34" fmla="*/ 74 w 186"/>
                  <a:gd name="T35" fmla="*/ 19 h 58"/>
                  <a:gd name="T36" fmla="*/ 79 w 186"/>
                  <a:gd name="T37" fmla="*/ 10 h 58"/>
                  <a:gd name="T38" fmla="*/ 93 w 186"/>
                  <a:gd name="T39" fmla="*/ 12 h 58"/>
                  <a:gd name="T40" fmla="*/ 97 w 186"/>
                  <a:gd name="T41" fmla="*/ 20 h 58"/>
                  <a:gd name="T42" fmla="*/ 103 w 186"/>
                  <a:gd name="T43" fmla="*/ 7 h 58"/>
                  <a:gd name="T44" fmla="*/ 112 w 186"/>
                  <a:gd name="T45" fmla="*/ 2 h 58"/>
                  <a:gd name="T46" fmla="*/ 119 w 186"/>
                  <a:gd name="T47" fmla="*/ 7 h 58"/>
                  <a:gd name="T48" fmla="*/ 120 w 186"/>
                  <a:gd name="T49" fmla="*/ 21 h 58"/>
                  <a:gd name="T50" fmla="*/ 141 w 186"/>
                  <a:gd name="T51" fmla="*/ 5 h 58"/>
                  <a:gd name="T52" fmla="*/ 157 w 186"/>
                  <a:gd name="T53" fmla="*/ 2 h 58"/>
                  <a:gd name="T54" fmla="*/ 161 w 186"/>
                  <a:gd name="T55" fmla="*/ 10 h 58"/>
                  <a:gd name="T56" fmla="*/ 154 w 186"/>
                  <a:gd name="T57" fmla="*/ 31 h 58"/>
                  <a:gd name="T58" fmla="*/ 152 w 186"/>
                  <a:gd name="T59" fmla="*/ 39 h 58"/>
                  <a:gd name="T60" fmla="*/ 164 w 186"/>
                  <a:gd name="T61" fmla="*/ 35 h 58"/>
                  <a:gd name="T62" fmla="*/ 181 w 186"/>
                  <a:gd name="T63" fmla="*/ 34 h 58"/>
                  <a:gd name="T64" fmla="*/ 176 w 186"/>
                  <a:gd name="T65" fmla="*/ 43 h 58"/>
                  <a:gd name="T66" fmla="*/ 175 w 186"/>
                  <a:gd name="T67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" h="58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3" name="Freeform 53"/>
              <p:cNvSpPr>
                <a:spLocks/>
              </p:cNvSpPr>
              <p:nvPr userDrawn="1"/>
            </p:nvSpPr>
            <p:spPr bwMode="auto">
              <a:xfrm>
                <a:off x="-42" y="1803"/>
                <a:ext cx="267" cy="66"/>
              </a:xfrm>
              <a:custGeom>
                <a:avLst/>
                <a:gdLst>
                  <a:gd name="T0" fmla="*/ 141 w 150"/>
                  <a:gd name="T1" fmla="*/ 11 h 37"/>
                  <a:gd name="T2" fmla="*/ 145 w 150"/>
                  <a:gd name="T3" fmla="*/ 19 h 37"/>
                  <a:gd name="T4" fmla="*/ 136 w 150"/>
                  <a:gd name="T5" fmla="*/ 35 h 37"/>
                  <a:gd name="T6" fmla="*/ 114 w 150"/>
                  <a:gd name="T7" fmla="*/ 36 h 37"/>
                  <a:gd name="T8" fmla="*/ 102 w 150"/>
                  <a:gd name="T9" fmla="*/ 36 h 37"/>
                  <a:gd name="T10" fmla="*/ 52 w 150"/>
                  <a:gd name="T11" fmla="*/ 34 h 37"/>
                  <a:gd name="T12" fmla="*/ 26 w 150"/>
                  <a:gd name="T13" fmla="*/ 34 h 37"/>
                  <a:gd name="T14" fmla="*/ 13 w 150"/>
                  <a:gd name="T15" fmla="*/ 32 h 37"/>
                  <a:gd name="T16" fmla="*/ 7 w 150"/>
                  <a:gd name="T17" fmla="*/ 16 h 37"/>
                  <a:gd name="T18" fmla="*/ 30 w 150"/>
                  <a:gd name="T19" fmla="*/ 7 h 37"/>
                  <a:gd name="T20" fmla="*/ 48 w 150"/>
                  <a:gd name="T21" fmla="*/ 6 h 37"/>
                  <a:gd name="T22" fmla="*/ 107 w 150"/>
                  <a:gd name="T23" fmla="*/ 1 h 37"/>
                  <a:gd name="T24" fmla="*/ 141 w 150"/>
                  <a:gd name="T2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7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4" name="Freeform 54"/>
              <p:cNvSpPr>
                <a:spLocks/>
              </p:cNvSpPr>
              <p:nvPr userDrawn="1"/>
            </p:nvSpPr>
            <p:spPr bwMode="auto">
              <a:xfrm>
                <a:off x="97" y="1671"/>
                <a:ext cx="243" cy="68"/>
              </a:xfrm>
              <a:custGeom>
                <a:avLst/>
                <a:gdLst>
                  <a:gd name="T0" fmla="*/ 97 w 137"/>
                  <a:gd name="T1" fmla="*/ 38 h 38"/>
                  <a:gd name="T2" fmla="*/ 24 w 137"/>
                  <a:gd name="T3" fmla="*/ 31 h 38"/>
                  <a:gd name="T4" fmla="*/ 9 w 137"/>
                  <a:gd name="T5" fmla="*/ 23 h 38"/>
                  <a:gd name="T6" fmla="*/ 20 w 137"/>
                  <a:gd name="T7" fmla="*/ 6 h 38"/>
                  <a:gd name="T8" fmla="*/ 120 w 137"/>
                  <a:gd name="T9" fmla="*/ 12 h 38"/>
                  <a:gd name="T10" fmla="*/ 134 w 137"/>
                  <a:gd name="T11" fmla="*/ 29 h 38"/>
                  <a:gd name="T12" fmla="*/ 107 w 137"/>
                  <a:gd name="T13" fmla="*/ 38 h 38"/>
                  <a:gd name="T14" fmla="*/ 97 w 137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38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5" name="Freeform 55"/>
              <p:cNvSpPr>
                <a:spLocks/>
              </p:cNvSpPr>
              <p:nvPr userDrawn="1"/>
            </p:nvSpPr>
            <p:spPr bwMode="auto">
              <a:xfrm>
                <a:off x="-120" y="1702"/>
                <a:ext cx="215" cy="67"/>
              </a:xfrm>
              <a:custGeom>
                <a:avLst/>
                <a:gdLst>
                  <a:gd name="T0" fmla="*/ 38 w 121"/>
                  <a:gd name="T1" fmla="*/ 1 h 38"/>
                  <a:gd name="T2" fmla="*/ 103 w 121"/>
                  <a:gd name="T3" fmla="*/ 7 h 38"/>
                  <a:gd name="T4" fmla="*/ 120 w 121"/>
                  <a:gd name="T5" fmla="*/ 19 h 38"/>
                  <a:gd name="T6" fmla="*/ 101 w 121"/>
                  <a:gd name="T7" fmla="*/ 33 h 38"/>
                  <a:gd name="T8" fmla="*/ 15 w 121"/>
                  <a:gd name="T9" fmla="*/ 31 h 38"/>
                  <a:gd name="T10" fmla="*/ 0 w 121"/>
                  <a:gd name="T11" fmla="*/ 19 h 38"/>
                  <a:gd name="T12" fmla="*/ 13 w 121"/>
                  <a:gd name="T13" fmla="*/ 5 h 38"/>
                  <a:gd name="T14" fmla="*/ 38 w 121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38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6" name="Freeform 56"/>
              <p:cNvSpPr>
                <a:spLocks/>
              </p:cNvSpPr>
              <p:nvPr userDrawn="1"/>
            </p:nvSpPr>
            <p:spPr bwMode="auto">
              <a:xfrm>
                <a:off x="-915" y="1766"/>
                <a:ext cx="168" cy="71"/>
              </a:xfrm>
              <a:custGeom>
                <a:avLst/>
                <a:gdLst>
                  <a:gd name="T0" fmla="*/ 42 w 95"/>
                  <a:gd name="T1" fmla="*/ 39 h 40"/>
                  <a:gd name="T2" fmla="*/ 12 w 95"/>
                  <a:gd name="T3" fmla="*/ 34 h 40"/>
                  <a:gd name="T4" fmla="*/ 10 w 95"/>
                  <a:gd name="T5" fmla="*/ 12 h 40"/>
                  <a:gd name="T6" fmla="*/ 83 w 95"/>
                  <a:gd name="T7" fmla="*/ 14 h 40"/>
                  <a:gd name="T8" fmla="*/ 70 w 95"/>
                  <a:gd name="T9" fmla="*/ 36 h 40"/>
                  <a:gd name="T10" fmla="*/ 42 w 95"/>
                  <a:gd name="T1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7" name="Freeform 57"/>
              <p:cNvSpPr>
                <a:spLocks/>
              </p:cNvSpPr>
              <p:nvPr userDrawn="1"/>
            </p:nvSpPr>
            <p:spPr bwMode="auto">
              <a:xfrm>
                <a:off x="-187" y="1486"/>
                <a:ext cx="229" cy="91"/>
              </a:xfrm>
              <a:custGeom>
                <a:avLst/>
                <a:gdLst>
                  <a:gd name="T0" fmla="*/ 129 w 129"/>
                  <a:gd name="T1" fmla="*/ 8 h 51"/>
                  <a:gd name="T2" fmla="*/ 126 w 129"/>
                  <a:gd name="T3" fmla="*/ 40 h 51"/>
                  <a:gd name="T4" fmla="*/ 108 w 129"/>
                  <a:gd name="T5" fmla="*/ 14 h 51"/>
                  <a:gd name="T6" fmla="*/ 94 w 129"/>
                  <a:gd name="T7" fmla="*/ 6 h 51"/>
                  <a:gd name="T8" fmla="*/ 88 w 129"/>
                  <a:gd name="T9" fmla="*/ 17 h 51"/>
                  <a:gd name="T10" fmla="*/ 89 w 129"/>
                  <a:gd name="T11" fmla="*/ 27 h 51"/>
                  <a:gd name="T12" fmla="*/ 74 w 129"/>
                  <a:gd name="T13" fmla="*/ 24 h 51"/>
                  <a:gd name="T14" fmla="*/ 76 w 129"/>
                  <a:gd name="T15" fmla="*/ 33 h 51"/>
                  <a:gd name="T16" fmla="*/ 84 w 129"/>
                  <a:gd name="T17" fmla="*/ 44 h 51"/>
                  <a:gd name="T18" fmla="*/ 67 w 129"/>
                  <a:gd name="T19" fmla="*/ 39 h 51"/>
                  <a:gd name="T20" fmla="*/ 54 w 129"/>
                  <a:gd name="T21" fmla="*/ 40 h 51"/>
                  <a:gd name="T22" fmla="*/ 59 w 129"/>
                  <a:gd name="T23" fmla="*/ 47 h 51"/>
                  <a:gd name="T24" fmla="*/ 68 w 129"/>
                  <a:gd name="T25" fmla="*/ 51 h 51"/>
                  <a:gd name="T26" fmla="*/ 0 w 129"/>
                  <a:gd name="T27" fmla="*/ 41 h 51"/>
                  <a:gd name="T28" fmla="*/ 12 w 129"/>
                  <a:gd name="T29" fmla="*/ 34 h 51"/>
                  <a:gd name="T30" fmla="*/ 46 w 129"/>
                  <a:gd name="T31" fmla="*/ 17 h 51"/>
                  <a:gd name="T32" fmla="*/ 103 w 129"/>
                  <a:gd name="T33" fmla="*/ 0 h 51"/>
                  <a:gd name="T34" fmla="*/ 110 w 129"/>
                  <a:gd name="T35" fmla="*/ 8 h 51"/>
                  <a:gd name="T36" fmla="*/ 113 w 129"/>
                  <a:gd name="T37" fmla="*/ 12 h 51"/>
                  <a:gd name="T38" fmla="*/ 119 w 129"/>
                  <a:gd name="T39" fmla="*/ 10 h 51"/>
                  <a:gd name="T40" fmla="*/ 129 w 129"/>
                  <a:gd name="T4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51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8" name="Freeform 58"/>
              <p:cNvSpPr>
                <a:spLocks/>
              </p:cNvSpPr>
              <p:nvPr userDrawn="1"/>
            </p:nvSpPr>
            <p:spPr bwMode="auto">
              <a:xfrm>
                <a:off x="-372" y="1735"/>
                <a:ext cx="178" cy="56"/>
              </a:xfrm>
              <a:custGeom>
                <a:avLst/>
                <a:gdLst>
                  <a:gd name="T0" fmla="*/ 63 w 100"/>
                  <a:gd name="T1" fmla="*/ 2 h 31"/>
                  <a:gd name="T2" fmla="*/ 68 w 100"/>
                  <a:gd name="T3" fmla="*/ 3 h 31"/>
                  <a:gd name="T4" fmla="*/ 81 w 100"/>
                  <a:gd name="T5" fmla="*/ 4 h 31"/>
                  <a:gd name="T6" fmla="*/ 98 w 100"/>
                  <a:gd name="T7" fmla="*/ 12 h 31"/>
                  <a:gd name="T8" fmla="*/ 88 w 100"/>
                  <a:gd name="T9" fmla="*/ 26 h 31"/>
                  <a:gd name="T10" fmla="*/ 57 w 100"/>
                  <a:gd name="T11" fmla="*/ 30 h 31"/>
                  <a:gd name="T12" fmla="*/ 18 w 100"/>
                  <a:gd name="T13" fmla="*/ 27 h 31"/>
                  <a:gd name="T14" fmla="*/ 1 w 100"/>
                  <a:gd name="T15" fmla="*/ 18 h 31"/>
                  <a:gd name="T16" fmla="*/ 13 w 100"/>
                  <a:gd name="T17" fmla="*/ 6 h 31"/>
                  <a:gd name="T18" fmla="*/ 63 w 100"/>
                  <a:gd name="T1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1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9" name="Freeform 59"/>
              <p:cNvSpPr>
                <a:spLocks/>
              </p:cNvSpPr>
              <p:nvPr userDrawn="1"/>
            </p:nvSpPr>
            <p:spPr bwMode="auto">
              <a:xfrm>
                <a:off x="368" y="1602"/>
                <a:ext cx="157" cy="60"/>
              </a:xfrm>
              <a:custGeom>
                <a:avLst/>
                <a:gdLst>
                  <a:gd name="T0" fmla="*/ 13 w 88"/>
                  <a:gd name="T1" fmla="*/ 28 h 34"/>
                  <a:gd name="T2" fmla="*/ 21 w 88"/>
                  <a:gd name="T3" fmla="*/ 5 h 34"/>
                  <a:gd name="T4" fmla="*/ 29 w 88"/>
                  <a:gd name="T5" fmla="*/ 0 h 34"/>
                  <a:gd name="T6" fmla="*/ 39 w 88"/>
                  <a:gd name="T7" fmla="*/ 4 h 34"/>
                  <a:gd name="T8" fmla="*/ 83 w 88"/>
                  <a:gd name="T9" fmla="*/ 23 h 34"/>
                  <a:gd name="T10" fmla="*/ 79 w 88"/>
                  <a:gd name="T11" fmla="*/ 32 h 34"/>
                  <a:gd name="T12" fmla="*/ 25 w 88"/>
                  <a:gd name="T13" fmla="*/ 32 h 34"/>
                  <a:gd name="T14" fmla="*/ 13 w 88"/>
                  <a:gd name="T1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4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0" name="Freeform 60"/>
              <p:cNvSpPr>
                <a:spLocks/>
              </p:cNvSpPr>
              <p:nvPr userDrawn="1"/>
            </p:nvSpPr>
            <p:spPr bwMode="auto">
              <a:xfrm>
                <a:off x="-555" y="1591"/>
                <a:ext cx="185" cy="37"/>
              </a:xfrm>
              <a:custGeom>
                <a:avLst/>
                <a:gdLst>
                  <a:gd name="T0" fmla="*/ 49 w 104"/>
                  <a:gd name="T1" fmla="*/ 0 h 21"/>
                  <a:gd name="T2" fmla="*/ 86 w 104"/>
                  <a:gd name="T3" fmla="*/ 2 h 21"/>
                  <a:gd name="T4" fmla="*/ 101 w 104"/>
                  <a:gd name="T5" fmla="*/ 7 h 21"/>
                  <a:gd name="T6" fmla="*/ 103 w 104"/>
                  <a:gd name="T7" fmla="*/ 15 h 21"/>
                  <a:gd name="T8" fmla="*/ 89 w 104"/>
                  <a:gd name="T9" fmla="*/ 20 h 21"/>
                  <a:gd name="T10" fmla="*/ 54 w 104"/>
                  <a:gd name="T11" fmla="*/ 18 h 21"/>
                  <a:gd name="T12" fmla="*/ 14 w 104"/>
                  <a:gd name="T13" fmla="*/ 16 h 21"/>
                  <a:gd name="T14" fmla="*/ 1 w 104"/>
                  <a:gd name="T15" fmla="*/ 10 h 21"/>
                  <a:gd name="T16" fmla="*/ 11 w 104"/>
                  <a:gd name="T17" fmla="*/ 2 h 21"/>
                  <a:gd name="T18" fmla="*/ 49 w 10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21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1" name="Freeform 61"/>
              <p:cNvSpPr>
                <a:spLocks/>
              </p:cNvSpPr>
              <p:nvPr userDrawn="1"/>
            </p:nvSpPr>
            <p:spPr bwMode="auto">
              <a:xfrm>
                <a:off x="68" y="1750"/>
                <a:ext cx="144" cy="46"/>
              </a:xfrm>
              <a:custGeom>
                <a:avLst/>
                <a:gdLst>
                  <a:gd name="T0" fmla="*/ 41 w 81"/>
                  <a:gd name="T1" fmla="*/ 26 h 26"/>
                  <a:gd name="T2" fmla="*/ 6 w 81"/>
                  <a:gd name="T3" fmla="*/ 19 h 26"/>
                  <a:gd name="T4" fmla="*/ 7 w 81"/>
                  <a:gd name="T5" fmla="*/ 9 h 26"/>
                  <a:gd name="T6" fmla="*/ 44 w 81"/>
                  <a:gd name="T7" fmla="*/ 2 h 26"/>
                  <a:gd name="T8" fmla="*/ 66 w 81"/>
                  <a:gd name="T9" fmla="*/ 2 h 26"/>
                  <a:gd name="T10" fmla="*/ 81 w 81"/>
                  <a:gd name="T11" fmla="*/ 14 h 26"/>
                  <a:gd name="T12" fmla="*/ 66 w 81"/>
                  <a:gd name="T13" fmla="*/ 23 h 26"/>
                  <a:gd name="T14" fmla="*/ 41 w 8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6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2" name="Freeform 62"/>
              <p:cNvSpPr>
                <a:spLocks/>
              </p:cNvSpPr>
              <p:nvPr userDrawn="1"/>
            </p:nvSpPr>
            <p:spPr bwMode="auto">
              <a:xfrm>
                <a:off x="54" y="1621"/>
                <a:ext cx="155" cy="41"/>
              </a:xfrm>
              <a:custGeom>
                <a:avLst/>
                <a:gdLst>
                  <a:gd name="T0" fmla="*/ 48 w 87"/>
                  <a:gd name="T1" fmla="*/ 0 h 23"/>
                  <a:gd name="T2" fmla="*/ 84 w 87"/>
                  <a:gd name="T3" fmla="*/ 7 h 23"/>
                  <a:gd name="T4" fmla="*/ 86 w 87"/>
                  <a:gd name="T5" fmla="*/ 14 h 23"/>
                  <a:gd name="T6" fmla="*/ 73 w 87"/>
                  <a:gd name="T7" fmla="*/ 23 h 23"/>
                  <a:gd name="T8" fmla="*/ 8 w 87"/>
                  <a:gd name="T9" fmla="*/ 13 h 23"/>
                  <a:gd name="T10" fmla="*/ 1 w 87"/>
                  <a:gd name="T11" fmla="*/ 4 h 23"/>
                  <a:gd name="T12" fmla="*/ 14 w 87"/>
                  <a:gd name="T13" fmla="*/ 0 h 23"/>
                  <a:gd name="T14" fmla="*/ 48 w 87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3" name="Freeform 63"/>
              <p:cNvSpPr>
                <a:spLocks/>
              </p:cNvSpPr>
              <p:nvPr userDrawn="1"/>
            </p:nvSpPr>
            <p:spPr bwMode="auto">
              <a:xfrm>
                <a:off x="3" y="1571"/>
                <a:ext cx="138" cy="41"/>
              </a:xfrm>
              <a:custGeom>
                <a:avLst/>
                <a:gdLst>
                  <a:gd name="T0" fmla="*/ 1 w 78"/>
                  <a:gd name="T1" fmla="*/ 8 h 23"/>
                  <a:gd name="T2" fmla="*/ 46 w 78"/>
                  <a:gd name="T3" fmla="*/ 2 h 23"/>
                  <a:gd name="T4" fmla="*/ 70 w 78"/>
                  <a:gd name="T5" fmla="*/ 11 h 23"/>
                  <a:gd name="T6" fmla="*/ 70 w 78"/>
                  <a:gd name="T7" fmla="*/ 23 h 23"/>
                  <a:gd name="T8" fmla="*/ 9 w 78"/>
                  <a:gd name="T9" fmla="*/ 16 h 23"/>
                  <a:gd name="T10" fmla="*/ 0 w 78"/>
                  <a:gd name="T11" fmla="*/ 10 h 23"/>
                  <a:gd name="T12" fmla="*/ 1 w 7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4" name="Freeform 64"/>
              <p:cNvSpPr>
                <a:spLocks/>
              </p:cNvSpPr>
              <p:nvPr userDrawn="1"/>
            </p:nvSpPr>
            <p:spPr bwMode="auto">
              <a:xfrm>
                <a:off x="-22" y="1775"/>
                <a:ext cx="92" cy="30"/>
              </a:xfrm>
              <a:custGeom>
                <a:avLst/>
                <a:gdLst>
                  <a:gd name="T0" fmla="*/ 34 w 52"/>
                  <a:gd name="T1" fmla="*/ 16 h 17"/>
                  <a:gd name="T2" fmla="*/ 9 w 52"/>
                  <a:gd name="T3" fmla="*/ 13 h 17"/>
                  <a:gd name="T4" fmla="*/ 6 w 52"/>
                  <a:gd name="T5" fmla="*/ 5 h 17"/>
                  <a:gd name="T6" fmla="*/ 39 w 52"/>
                  <a:gd name="T7" fmla="*/ 0 h 17"/>
                  <a:gd name="T8" fmla="*/ 50 w 52"/>
                  <a:gd name="T9" fmla="*/ 9 h 17"/>
                  <a:gd name="T10" fmla="*/ 34 w 52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7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5" name="Freeform 65"/>
              <p:cNvSpPr>
                <a:spLocks/>
              </p:cNvSpPr>
              <p:nvPr userDrawn="1"/>
            </p:nvSpPr>
            <p:spPr bwMode="auto">
              <a:xfrm>
                <a:off x="-651" y="1539"/>
                <a:ext cx="73" cy="59"/>
              </a:xfrm>
              <a:custGeom>
                <a:avLst/>
                <a:gdLst>
                  <a:gd name="T0" fmla="*/ 9 w 41"/>
                  <a:gd name="T1" fmla="*/ 28 h 33"/>
                  <a:gd name="T2" fmla="*/ 2 w 41"/>
                  <a:gd name="T3" fmla="*/ 18 h 33"/>
                  <a:gd name="T4" fmla="*/ 10 w 41"/>
                  <a:gd name="T5" fmla="*/ 13 h 33"/>
                  <a:gd name="T6" fmla="*/ 12 w 41"/>
                  <a:gd name="T7" fmla="*/ 18 h 33"/>
                  <a:gd name="T8" fmla="*/ 18 w 41"/>
                  <a:gd name="T9" fmla="*/ 26 h 33"/>
                  <a:gd name="T10" fmla="*/ 28 w 41"/>
                  <a:gd name="T11" fmla="*/ 24 h 33"/>
                  <a:gd name="T12" fmla="*/ 25 w 41"/>
                  <a:gd name="T13" fmla="*/ 16 h 33"/>
                  <a:gd name="T14" fmla="*/ 7 w 41"/>
                  <a:gd name="T15" fmla="*/ 5 h 33"/>
                  <a:gd name="T16" fmla="*/ 6 w 41"/>
                  <a:gd name="T17" fmla="*/ 2 h 33"/>
                  <a:gd name="T18" fmla="*/ 11 w 41"/>
                  <a:gd name="T19" fmla="*/ 1 h 33"/>
                  <a:gd name="T20" fmla="*/ 37 w 41"/>
                  <a:gd name="T21" fmla="*/ 25 h 33"/>
                  <a:gd name="T22" fmla="*/ 9 w 41"/>
                  <a:gd name="T2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3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6" name="Freeform 66"/>
              <p:cNvSpPr>
                <a:spLocks/>
              </p:cNvSpPr>
              <p:nvPr userDrawn="1"/>
            </p:nvSpPr>
            <p:spPr bwMode="auto">
              <a:xfrm>
                <a:off x="-185" y="1743"/>
                <a:ext cx="69" cy="28"/>
              </a:xfrm>
              <a:custGeom>
                <a:avLst/>
                <a:gdLst>
                  <a:gd name="T0" fmla="*/ 16 w 39"/>
                  <a:gd name="T1" fmla="*/ 16 h 16"/>
                  <a:gd name="T2" fmla="*/ 0 w 39"/>
                  <a:gd name="T3" fmla="*/ 11 h 16"/>
                  <a:gd name="T4" fmla="*/ 16 w 39"/>
                  <a:gd name="T5" fmla="*/ 2 h 16"/>
                  <a:gd name="T6" fmla="*/ 21 w 39"/>
                  <a:gd name="T7" fmla="*/ 1 h 16"/>
                  <a:gd name="T8" fmla="*/ 36 w 39"/>
                  <a:gd name="T9" fmla="*/ 6 h 16"/>
                  <a:gd name="T10" fmla="*/ 28 w 39"/>
                  <a:gd name="T11" fmla="*/ 15 h 16"/>
                  <a:gd name="T12" fmla="*/ 16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7" name="Freeform 67"/>
              <p:cNvSpPr>
                <a:spLocks/>
              </p:cNvSpPr>
              <p:nvPr userDrawn="1"/>
            </p:nvSpPr>
            <p:spPr bwMode="auto">
              <a:xfrm>
                <a:off x="-393" y="1710"/>
                <a:ext cx="78" cy="22"/>
              </a:xfrm>
              <a:custGeom>
                <a:avLst/>
                <a:gdLst>
                  <a:gd name="T0" fmla="*/ 23 w 44"/>
                  <a:gd name="T1" fmla="*/ 12 h 12"/>
                  <a:gd name="T2" fmla="*/ 13 w 44"/>
                  <a:gd name="T3" fmla="*/ 12 h 12"/>
                  <a:gd name="T4" fmla="*/ 1 w 44"/>
                  <a:gd name="T5" fmla="*/ 7 h 12"/>
                  <a:gd name="T6" fmla="*/ 13 w 44"/>
                  <a:gd name="T7" fmla="*/ 0 h 12"/>
                  <a:gd name="T8" fmla="*/ 33 w 44"/>
                  <a:gd name="T9" fmla="*/ 0 h 12"/>
                  <a:gd name="T10" fmla="*/ 44 w 44"/>
                  <a:gd name="T11" fmla="*/ 5 h 12"/>
                  <a:gd name="T12" fmla="*/ 34 w 44"/>
                  <a:gd name="T13" fmla="*/ 11 h 12"/>
                  <a:gd name="T14" fmla="*/ 23 w 4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2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8" name="Freeform 68"/>
              <p:cNvSpPr>
                <a:spLocks/>
              </p:cNvSpPr>
              <p:nvPr userDrawn="1"/>
            </p:nvSpPr>
            <p:spPr bwMode="auto">
              <a:xfrm>
                <a:off x="-803" y="1705"/>
                <a:ext cx="69" cy="27"/>
              </a:xfrm>
              <a:custGeom>
                <a:avLst/>
                <a:gdLst>
                  <a:gd name="T0" fmla="*/ 18 w 39"/>
                  <a:gd name="T1" fmla="*/ 0 h 15"/>
                  <a:gd name="T2" fmla="*/ 28 w 39"/>
                  <a:gd name="T3" fmla="*/ 1 h 15"/>
                  <a:gd name="T4" fmla="*/ 33 w 39"/>
                  <a:gd name="T5" fmla="*/ 11 h 15"/>
                  <a:gd name="T6" fmla="*/ 6 w 39"/>
                  <a:gd name="T7" fmla="*/ 14 h 15"/>
                  <a:gd name="T8" fmla="*/ 0 w 39"/>
                  <a:gd name="T9" fmla="*/ 7 h 15"/>
                  <a:gd name="T10" fmla="*/ 10 w 39"/>
                  <a:gd name="T11" fmla="*/ 1 h 15"/>
                  <a:gd name="T12" fmla="*/ 18 w 3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5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9" name="Freeform 69"/>
              <p:cNvSpPr>
                <a:spLocks/>
              </p:cNvSpPr>
              <p:nvPr userDrawn="1"/>
            </p:nvSpPr>
            <p:spPr bwMode="auto">
              <a:xfrm>
                <a:off x="-365" y="1580"/>
                <a:ext cx="61" cy="22"/>
              </a:xfrm>
              <a:custGeom>
                <a:avLst/>
                <a:gdLst>
                  <a:gd name="T0" fmla="*/ 17 w 34"/>
                  <a:gd name="T1" fmla="*/ 1 h 12"/>
                  <a:gd name="T2" fmla="*/ 34 w 34"/>
                  <a:gd name="T3" fmla="*/ 6 h 12"/>
                  <a:gd name="T4" fmla="*/ 16 w 34"/>
                  <a:gd name="T5" fmla="*/ 12 h 12"/>
                  <a:gd name="T6" fmla="*/ 1 w 34"/>
                  <a:gd name="T7" fmla="*/ 5 h 12"/>
                  <a:gd name="T8" fmla="*/ 17 w 3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0" name="Freeform 70"/>
              <p:cNvSpPr>
                <a:spLocks/>
              </p:cNvSpPr>
              <p:nvPr userDrawn="1"/>
            </p:nvSpPr>
            <p:spPr bwMode="auto">
              <a:xfrm>
                <a:off x="-107" y="1816"/>
                <a:ext cx="60" cy="25"/>
              </a:xfrm>
              <a:custGeom>
                <a:avLst/>
                <a:gdLst>
                  <a:gd name="T0" fmla="*/ 7 w 34"/>
                  <a:gd name="T1" fmla="*/ 14 h 14"/>
                  <a:gd name="T2" fmla="*/ 5 w 34"/>
                  <a:gd name="T3" fmla="*/ 14 h 14"/>
                  <a:gd name="T4" fmla="*/ 5 w 34"/>
                  <a:gd name="T5" fmla="*/ 4 h 14"/>
                  <a:gd name="T6" fmla="*/ 25 w 34"/>
                  <a:gd name="T7" fmla="*/ 3 h 14"/>
                  <a:gd name="T8" fmla="*/ 33 w 34"/>
                  <a:gd name="T9" fmla="*/ 9 h 14"/>
                  <a:gd name="T10" fmla="*/ 22 w 34"/>
                  <a:gd name="T11" fmla="*/ 14 h 14"/>
                  <a:gd name="T12" fmla="*/ 7 w 3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4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1" name="Freeform 71"/>
              <p:cNvSpPr>
                <a:spLocks/>
              </p:cNvSpPr>
              <p:nvPr userDrawn="1"/>
            </p:nvSpPr>
            <p:spPr bwMode="auto">
              <a:xfrm>
                <a:off x="-100" y="1769"/>
                <a:ext cx="58" cy="20"/>
              </a:xfrm>
              <a:custGeom>
                <a:avLst/>
                <a:gdLst>
                  <a:gd name="T0" fmla="*/ 17 w 33"/>
                  <a:gd name="T1" fmla="*/ 1 h 11"/>
                  <a:gd name="T2" fmla="*/ 33 w 33"/>
                  <a:gd name="T3" fmla="*/ 5 h 11"/>
                  <a:gd name="T4" fmla="*/ 16 w 33"/>
                  <a:gd name="T5" fmla="*/ 11 h 11"/>
                  <a:gd name="T6" fmla="*/ 0 w 33"/>
                  <a:gd name="T7" fmla="*/ 6 h 11"/>
                  <a:gd name="T8" fmla="*/ 17 w 3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2" name="Freeform 72"/>
              <p:cNvSpPr>
                <a:spLocks/>
              </p:cNvSpPr>
              <p:nvPr userDrawn="1"/>
            </p:nvSpPr>
            <p:spPr bwMode="auto">
              <a:xfrm>
                <a:off x="241" y="1650"/>
                <a:ext cx="56" cy="19"/>
              </a:xfrm>
              <a:custGeom>
                <a:avLst/>
                <a:gdLst>
                  <a:gd name="T0" fmla="*/ 15 w 32"/>
                  <a:gd name="T1" fmla="*/ 1 h 11"/>
                  <a:gd name="T2" fmla="*/ 21 w 32"/>
                  <a:gd name="T3" fmla="*/ 2 h 11"/>
                  <a:gd name="T4" fmla="*/ 32 w 32"/>
                  <a:gd name="T5" fmla="*/ 6 h 11"/>
                  <a:gd name="T6" fmla="*/ 19 w 32"/>
                  <a:gd name="T7" fmla="*/ 10 h 11"/>
                  <a:gd name="T8" fmla="*/ 12 w 32"/>
                  <a:gd name="T9" fmla="*/ 10 h 11"/>
                  <a:gd name="T10" fmla="*/ 1 w 32"/>
                  <a:gd name="T11" fmla="*/ 3 h 11"/>
                  <a:gd name="T12" fmla="*/ 15 w 3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3" name="Freeform 73"/>
              <p:cNvSpPr>
                <a:spLocks/>
              </p:cNvSpPr>
              <p:nvPr userDrawn="1"/>
            </p:nvSpPr>
            <p:spPr bwMode="auto">
              <a:xfrm>
                <a:off x="5155" y="1491"/>
                <a:ext cx="387" cy="114"/>
              </a:xfrm>
              <a:custGeom>
                <a:avLst/>
                <a:gdLst>
                  <a:gd name="T0" fmla="*/ 73 w 218"/>
                  <a:gd name="T1" fmla="*/ 9 h 64"/>
                  <a:gd name="T2" fmla="*/ 80 w 218"/>
                  <a:gd name="T3" fmla="*/ 6 h 64"/>
                  <a:gd name="T4" fmla="*/ 143 w 218"/>
                  <a:gd name="T5" fmla="*/ 3 h 64"/>
                  <a:gd name="T6" fmla="*/ 205 w 218"/>
                  <a:gd name="T7" fmla="*/ 23 h 64"/>
                  <a:gd name="T8" fmla="*/ 215 w 218"/>
                  <a:gd name="T9" fmla="*/ 36 h 64"/>
                  <a:gd name="T10" fmla="*/ 208 w 218"/>
                  <a:gd name="T11" fmla="*/ 40 h 64"/>
                  <a:gd name="T12" fmla="*/ 171 w 218"/>
                  <a:gd name="T13" fmla="*/ 56 h 64"/>
                  <a:gd name="T14" fmla="*/ 164 w 218"/>
                  <a:gd name="T15" fmla="*/ 58 h 64"/>
                  <a:gd name="T16" fmla="*/ 114 w 218"/>
                  <a:gd name="T17" fmla="*/ 64 h 64"/>
                  <a:gd name="T18" fmla="*/ 84 w 218"/>
                  <a:gd name="T19" fmla="*/ 47 h 64"/>
                  <a:gd name="T20" fmla="*/ 20 w 218"/>
                  <a:gd name="T21" fmla="*/ 43 h 64"/>
                  <a:gd name="T22" fmla="*/ 4 w 218"/>
                  <a:gd name="T23" fmla="*/ 41 h 64"/>
                  <a:gd name="T24" fmla="*/ 1 w 218"/>
                  <a:gd name="T25" fmla="*/ 37 h 64"/>
                  <a:gd name="T26" fmla="*/ 73 w 218"/>
                  <a:gd name="T27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64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4" name="Freeform 74"/>
              <p:cNvSpPr>
                <a:spLocks/>
              </p:cNvSpPr>
              <p:nvPr userDrawn="1"/>
            </p:nvSpPr>
            <p:spPr bwMode="auto">
              <a:xfrm>
                <a:off x="5409" y="1428"/>
                <a:ext cx="316" cy="134"/>
              </a:xfrm>
              <a:custGeom>
                <a:avLst/>
                <a:gdLst>
                  <a:gd name="T0" fmla="*/ 72 w 178"/>
                  <a:gd name="T1" fmla="*/ 71 h 75"/>
                  <a:gd name="T2" fmla="*/ 5 w 178"/>
                  <a:gd name="T3" fmla="*/ 39 h 75"/>
                  <a:gd name="T4" fmla="*/ 0 w 178"/>
                  <a:gd name="T5" fmla="*/ 38 h 75"/>
                  <a:gd name="T6" fmla="*/ 20 w 178"/>
                  <a:gd name="T7" fmla="*/ 31 h 75"/>
                  <a:gd name="T8" fmla="*/ 18 w 178"/>
                  <a:gd name="T9" fmla="*/ 9 h 75"/>
                  <a:gd name="T10" fmla="*/ 24 w 178"/>
                  <a:gd name="T11" fmla="*/ 4 h 75"/>
                  <a:gd name="T12" fmla="*/ 32 w 178"/>
                  <a:gd name="T13" fmla="*/ 9 h 75"/>
                  <a:gd name="T14" fmla="*/ 43 w 178"/>
                  <a:gd name="T15" fmla="*/ 36 h 75"/>
                  <a:gd name="T16" fmla="*/ 47 w 178"/>
                  <a:gd name="T17" fmla="*/ 17 h 75"/>
                  <a:gd name="T18" fmla="*/ 55 w 178"/>
                  <a:gd name="T19" fmla="*/ 11 h 75"/>
                  <a:gd name="T20" fmla="*/ 63 w 178"/>
                  <a:gd name="T21" fmla="*/ 17 h 75"/>
                  <a:gd name="T22" fmla="*/ 65 w 178"/>
                  <a:gd name="T23" fmla="*/ 39 h 75"/>
                  <a:gd name="T24" fmla="*/ 74 w 178"/>
                  <a:gd name="T25" fmla="*/ 22 h 75"/>
                  <a:gd name="T26" fmla="*/ 86 w 178"/>
                  <a:gd name="T27" fmla="*/ 5 h 75"/>
                  <a:gd name="T28" fmla="*/ 97 w 178"/>
                  <a:gd name="T29" fmla="*/ 1 h 75"/>
                  <a:gd name="T30" fmla="*/ 107 w 178"/>
                  <a:gd name="T31" fmla="*/ 7 h 75"/>
                  <a:gd name="T32" fmla="*/ 104 w 178"/>
                  <a:gd name="T33" fmla="*/ 23 h 75"/>
                  <a:gd name="T34" fmla="*/ 87 w 178"/>
                  <a:gd name="T35" fmla="*/ 49 h 75"/>
                  <a:gd name="T36" fmla="*/ 109 w 178"/>
                  <a:gd name="T37" fmla="*/ 34 h 75"/>
                  <a:gd name="T38" fmla="*/ 124 w 178"/>
                  <a:gd name="T39" fmla="*/ 31 h 75"/>
                  <a:gd name="T40" fmla="*/ 125 w 178"/>
                  <a:gd name="T41" fmla="*/ 40 h 75"/>
                  <a:gd name="T42" fmla="*/ 107 w 178"/>
                  <a:gd name="T43" fmla="*/ 59 h 75"/>
                  <a:gd name="T44" fmla="*/ 134 w 178"/>
                  <a:gd name="T45" fmla="*/ 48 h 75"/>
                  <a:gd name="T46" fmla="*/ 154 w 178"/>
                  <a:gd name="T47" fmla="*/ 48 h 75"/>
                  <a:gd name="T48" fmla="*/ 149 w 178"/>
                  <a:gd name="T49" fmla="*/ 58 h 75"/>
                  <a:gd name="T50" fmla="*/ 138 w 178"/>
                  <a:gd name="T51" fmla="*/ 65 h 75"/>
                  <a:gd name="T52" fmla="*/ 178 w 178"/>
                  <a:gd name="T53" fmla="*/ 64 h 75"/>
                  <a:gd name="T54" fmla="*/ 165 w 178"/>
                  <a:gd name="T55" fmla="*/ 71 h 75"/>
                  <a:gd name="T56" fmla="*/ 151 w 178"/>
                  <a:gd name="T57" fmla="*/ 73 h 75"/>
                  <a:gd name="T58" fmla="*/ 72 w 178"/>
                  <a:gd name="T5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75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5" name="Freeform 75"/>
              <p:cNvSpPr>
                <a:spLocks/>
              </p:cNvSpPr>
              <p:nvPr userDrawn="1"/>
            </p:nvSpPr>
            <p:spPr bwMode="auto">
              <a:xfrm>
                <a:off x="4745" y="1621"/>
                <a:ext cx="652" cy="231"/>
              </a:xfrm>
              <a:custGeom>
                <a:avLst/>
                <a:gdLst>
                  <a:gd name="T0" fmla="*/ 158 w 367"/>
                  <a:gd name="T1" fmla="*/ 5 h 129"/>
                  <a:gd name="T2" fmla="*/ 168 w 367"/>
                  <a:gd name="T3" fmla="*/ 3 h 129"/>
                  <a:gd name="T4" fmla="*/ 176 w 367"/>
                  <a:gd name="T5" fmla="*/ 10 h 129"/>
                  <a:gd name="T6" fmla="*/ 182 w 367"/>
                  <a:gd name="T7" fmla="*/ 11 h 129"/>
                  <a:gd name="T8" fmla="*/ 195 w 367"/>
                  <a:gd name="T9" fmla="*/ 23 h 129"/>
                  <a:gd name="T10" fmla="*/ 178 w 367"/>
                  <a:gd name="T11" fmla="*/ 34 h 129"/>
                  <a:gd name="T12" fmla="*/ 131 w 367"/>
                  <a:gd name="T13" fmla="*/ 33 h 129"/>
                  <a:gd name="T14" fmla="*/ 111 w 367"/>
                  <a:gd name="T15" fmla="*/ 40 h 129"/>
                  <a:gd name="T16" fmla="*/ 223 w 367"/>
                  <a:gd name="T17" fmla="*/ 37 h 129"/>
                  <a:gd name="T18" fmla="*/ 182 w 367"/>
                  <a:gd name="T19" fmla="*/ 11 h 129"/>
                  <a:gd name="T20" fmla="*/ 172 w 367"/>
                  <a:gd name="T21" fmla="*/ 3 h 129"/>
                  <a:gd name="T22" fmla="*/ 179 w 367"/>
                  <a:gd name="T23" fmla="*/ 3 h 129"/>
                  <a:gd name="T24" fmla="*/ 191 w 367"/>
                  <a:gd name="T25" fmla="*/ 10 h 129"/>
                  <a:gd name="T26" fmla="*/ 204 w 367"/>
                  <a:gd name="T27" fmla="*/ 17 h 129"/>
                  <a:gd name="T28" fmla="*/ 215 w 367"/>
                  <a:gd name="T29" fmla="*/ 11 h 129"/>
                  <a:gd name="T30" fmla="*/ 240 w 367"/>
                  <a:gd name="T31" fmla="*/ 8 h 129"/>
                  <a:gd name="T32" fmla="*/ 305 w 367"/>
                  <a:gd name="T33" fmla="*/ 3 h 129"/>
                  <a:gd name="T34" fmla="*/ 311 w 367"/>
                  <a:gd name="T35" fmla="*/ 2 h 129"/>
                  <a:gd name="T36" fmla="*/ 349 w 367"/>
                  <a:gd name="T37" fmla="*/ 0 h 129"/>
                  <a:gd name="T38" fmla="*/ 363 w 367"/>
                  <a:gd name="T39" fmla="*/ 13 h 129"/>
                  <a:gd name="T40" fmla="*/ 337 w 367"/>
                  <a:gd name="T41" fmla="*/ 27 h 129"/>
                  <a:gd name="T42" fmla="*/ 248 w 367"/>
                  <a:gd name="T43" fmla="*/ 35 h 129"/>
                  <a:gd name="T44" fmla="*/ 231 w 367"/>
                  <a:gd name="T45" fmla="*/ 33 h 129"/>
                  <a:gd name="T46" fmla="*/ 265 w 367"/>
                  <a:gd name="T47" fmla="*/ 41 h 129"/>
                  <a:gd name="T48" fmla="*/ 331 w 367"/>
                  <a:gd name="T49" fmla="*/ 66 h 129"/>
                  <a:gd name="T50" fmla="*/ 331 w 367"/>
                  <a:gd name="T51" fmla="*/ 83 h 129"/>
                  <a:gd name="T52" fmla="*/ 323 w 367"/>
                  <a:gd name="T53" fmla="*/ 89 h 129"/>
                  <a:gd name="T54" fmla="*/ 237 w 367"/>
                  <a:gd name="T55" fmla="*/ 120 h 129"/>
                  <a:gd name="T56" fmla="*/ 206 w 367"/>
                  <a:gd name="T57" fmla="*/ 127 h 129"/>
                  <a:gd name="T58" fmla="*/ 194 w 367"/>
                  <a:gd name="T59" fmla="*/ 127 h 129"/>
                  <a:gd name="T60" fmla="*/ 101 w 367"/>
                  <a:gd name="T61" fmla="*/ 115 h 129"/>
                  <a:gd name="T62" fmla="*/ 37 w 367"/>
                  <a:gd name="T63" fmla="*/ 92 h 129"/>
                  <a:gd name="T64" fmla="*/ 16 w 367"/>
                  <a:gd name="T65" fmla="*/ 92 h 129"/>
                  <a:gd name="T66" fmla="*/ 5 w 367"/>
                  <a:gd name="T67" fmla="*/ 96 h 129"/>
                  <a:gd name="T68" fmla="*/ 3 w 367"/>
                  <a:gd name="T69" fmla="*/ 86 h 129"/>
                  <a:gd name="T70" fmla="*/ 4 w 367"/>
                  <a:gd name="T71" fmla="*/ 85 h 129"/>
                  <a:gd name="T72" fmla="*/ 14 w 367"/>
                  <a:gd name="T73" fmla="*/ 87 h 129"/>
                  <a:gd name="T74" fmla="*/ 26 w 367"/>
                  <a:gd name="T75" fmla="*/ 75 h 129"/>
                  <a:gd name="T76" fmla="*/ 46 w 367"/>
                  <a:gd name="T77" fmla="*/ 54 h 129"/>
                  <a:gd name="T78" fmla="*/ 74 w 367"/>
                  <a:gd name="T79" fmla="*/ 46 h 129"/>
                  <a:gd name="T80" fmla="*/ 120 w 367"/>
                  <a:gd name="T81" fmla="*/ 18 h 129"/>
                  <a:gd name="T82" fmla="*/ 141 w 367"/>
                  <a:gd name="T83" fmla="*/ 7 h 129"/>
                  <a:gd name="T84" fmla="*/ 158 w 367"/>
                  <a:gd name="T85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7" h="129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6" name="Freeform 76"/>
              <p:cNvSpPr>
                <a:spLocks/>
              </p:cNvSpPr>
              <p:nvPr userDrawn="1"/>
            </p:nvSpPr>
            <p:spPr bwMode="auto">
              <a:xfrm>
                <a:off x="4798" y="1737"/>
                <a:ext cx="966" cy="307"/>
              </a:xfrm>
              <a:custGeom>
                <a:avLst/>
                <a:gdLst>
                  <a:gd name="T0" fmla="*/ 226 w 544"/>
                  <a:gd name="T1" fmla="*/ 47 h 172"/>
                  <a:gd name="T2" fmla="*/ 301 w 544"/>
                  <a:gd name="T3" fmla="*/ 18 h 172"/>
                  <a:gd name="T4" fmla="*/ 376 w 544"/>
                  <a:gd name="T5" fmla="*/ 4 h 172"/>
                  <a:gd name="T6" fmla="*/ 358 w 544"/>
                  <a:gd name="T7" fmla="*/ 12 h 172"/>
                  <a:gd name="T8" fmla="*/ 286 w 544"/>
                  <a:gd name="T9" fmla="*/ 38 h 172"/>
                  <a:gd name="T10" fmla="*/ 255 w 544"/>
                  <a:gd name="T11" fmla="*/ 52 h 172"/>
                  <a:gd name="T12" fmla="*/ 277 w 544"/>
                  <a:gd name="T13" fmla="*/ 62 h 172"/>
                  <a:gd name="T14" fmla="*/ 235 w 544"/>
                  <a:gd name="T15" fmla="*/ 74 h 172"/>
                  <a:gd name="T16" fmla="*/ 221 w 544"/>
                  <a:gd name="T17" fmla="*/ 97 h 172"/>
                  <a:gd name="T18" fmla="*/ 175 w 544"/>
                  <a:gd name="T19" fmla="*/ 117 h 172"/>
                  <a:gd name="T20" fmla="*/ 152 w 544"/>
                  <a:gd name="T21" fmla="*/ 127 h 172"/>
                  <a:gd name="T22" fmla="*/ 195 w 544"/>
                  <a:gd name="T23" fmla="*/ 129 h 172"/>
                  <a:gd name="T24" fmla="*/ 215 w 544"/>
                  <a:gd name="T25" fmla="*/ 120 h 172"/>
                  <a:gd name="T26" fmla="*/ 199 w 544"/>
                  <a:gd name="T27" fmla="*/ 110 h 172"/>
                  <a:gd name="T28" fmla="*/ 228 w 544"/>
                  <a:gd name="T29" fmla="*/ 105 h 172"/>
                  <a:gd name="T30" fmla="*/ 230 w 544"/>
                  <a:gd name="T31" fmla="*/ 94 h 172"/>
                  <a:gd name="T32" fmla="*/ 319 w 544"/>
                  <a:gd name="T33" fmla="*/ 92 h 172"/>
                  <a:gd name="T34" fmla="*/ 324 w 544"/>
                  <a:gd name="T35" fmla="*/ 71 h 172"/>
                  <a:gd name="T36" fmla="*/ 288 w 544"/>
                  <a:gd name="T37" fmla="*/ 67 h 172"/>
                  <a:gd name="T38" fmla="*/ 289 w 544"/>
                  <a:gd name="T39" fmla="*/ 62 h 172"/>
                  <a:gd name="T40" fmla="*/ 336 w 544"/>
                  <a:gd name="T41" fmla="*/ 62 h 172"/>
                  <a:gd name="T42" fmla="*/ 434 w 544"/>
                  <a:gd name="T43" fmla="*/ 28 h 172"/>
                  <a:gd name="T44" fmla="*/ 382 w 544"/>
                  <a:gd name="T45" fmla="*/ 6 h 172"/>
                  <a:gd name="T46" fmla="*/ 439 w 544"/>
                  <a:gd name="T47" fmla="*/ 19 h 172"/>
                  <a:gd name="T48" fmla="*/ 466 w 544"/>
                  <a:gd name="T49" fmla="*/ 51 h 172"/>
                  <a:gd name="T50" fmla="*/ 511 w 544"/>
                  <a:gd name="T51" fmla="*/ 61 h 172"/>
                  <a:gd name="T52" fmla="*/ 474 w 544"/>
                  <a:gd name="T53" fmla="*/ 66 h 172"/>
                  <a:gd name="T54" fmla="*/ 516 w 544"/>
                  <a:gd name="T55" fmla="*/ 90 h 172"/>
                  <a:gd name="T56" fmla="*/ 543 w 544"/>
                  <a:gd name="T57" fmla="*/ 120 h 172"/>
                  <a:gd name="T58" fmla="*/ 480 w 544"/>
                  <a:gd name="T59" fmla="*/ 90 h 172"/>
                  <a:gd name="T60" fmla="*/ 375 w 544"/>
                  <a:gd name="T61" fmla="*/ 102 h 172"/>
                  <a:gd name="T62" fmla="*/ 370 w 544"/>
                  <a:gd name="T63" fmla="*/ 138 h 172"/>
                  <a:gd name="T64" fmla="*/ 486 w 544"/>
                  <a:gd name="T65" fmla="*/ 133 h 172"/>
                  <a:gd name="T66" fmla="*/ 451 w 544"/>
                  <a:gd name="T67" fmla="*/ 172 h 172"/>
                  <a:gd name="T68" fmla="*/ 319 w 544"/>
                  <a:gd name="T69" fmla="*/ 169 h 172"/>
                  <a:gd name="T70" fmla="*/ 328 w 544"/>
                  <a:gd name="T71" fmla="*/ 157 h 172"/>
                  <a:gd name="T72" fmla="*/ 247 w 544"/>
                  <a:gd name="T73" fmla="*/ 133 h 172"/>
                  <a:gd name="T74" fmla="*/ 103 w 544"/>
                  <a:gd name="T75" fmla="*/ 152 h 172"/>
                  <a:gd name="T76" fmla="*/ 92 w 544"/>
                  <a:gd name="T77" fmla="*/ 168 h 172"/>
                  <a:gd name="T78" fmla="*/ 73 w 544"/>
                  <a:gd name="T79" fmla="*/ 172 h 172"/>
                  <a:gd name="T80" fmla="*/ 38 w 544"/>
                  <a:gd name="T81" fmla="*/ 166 h 172"/>
                  <a:gd name="T82" fmla="*/ 36 w 544"/>
                  <a:gd name="T83" fmla="*/ 154 h 172"/>
                  <a:gd name="T84" fmla="*/ 57 w 544"/>
                  <a:gd name="T85" fmla="*/ 149 h 172"/>
                  <a:gd name="T86" fmla="*/ 107 w 544"/>
                  <a:gd name="T87" fmla="*/ 136 h 172"/>
                  <a:gd name="T88" fmla="*/ 114 w 544"/>
                  <a:gd name="T89" fmla="*/ 124 h 172"/>
                  <a:gd name="T90" fmla="*/ 85 w 544"/>
                  <a:gd name="T91" fmla="*/ 111 h 172"/>
                  <a:gd name="T92" fmla="*/ 175 w 544"/>
                  <a:gd name="T93" fmla="*/ 102 h 172"/>
                  <a:gd name="T94" fmla="*/ 191 w 544"/>
                  <a:gd name="T95" fmla="*/ 84 h 172"/>
                  <a:gd name="T96" fmla="*/ 110 w 544"/>
                  <a:gd name="T97" fmla="*/ 78 h 172"/>
                  <a:gd name="T98" fmla="*/ 55 w 544"/>
                  <a:gd name="T99" fmla="*/ 94 h 172"/>
                  <a:gd name="T100" fmla="*/ 7 w 544"/>
                  <a:gd name="T101" fmla="*/ 66 h 172"/>
                  <a:gd name="T102" fmla="*/ 12 w 544"/>
                  <a:gd name="T103" fmla="*/ 58 h 172"/>
                  <a:gd name="T104" fmla="*/ 25 w 544"/>
                  <a:gd name="T105" fmla="*/ 48 h 172"/>
                  <a:gd name="T106" fmla="*/ 50 w 544"/>
                  <a:gd name="T107" fmla="*/ 49 h 172"/>
                  <a:gd name="T108" fmla="*/ 164 w 544"/>
                  <a:gd name="T109" fmla="*/ 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172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7" name="Freeform 77"/>
              <p:cNvSpPr>
                <a:spLocks/>
              </p:cNvSpPr>
              <p:nvPr userDrawn="1"/>
            </p:nvSpPr>
            <p:spPr bwMode="auto">
              <a:xfrm>
                <a:off x="5242" y="1752"/>
                <a:ext cx="350" cy="100"/>
              </a:xfrm>
              <a:custGeom>
                <a:avLst/>
                <a:gdLst>
                  <a:gd name="T0" fmla="*/ 151 w 197"/>
                  <a:gd name="T1" fmla="*/ 1 h 56"/>
                  <a:gd name="T2" fmla="*/ 189 w 197"/>
                  <a:gd name="T3" fmla="*/ 24 h 56"/>
                  <a:gd name="T4" fmla="*/ 192 w 197"/>
                  <a:gd name="T5" fmla="*/ 28 h 56"/>
                  <a:gd name="T6" fmla="*/ 169 w 197"/>
                  <a:gd name="T7" fmla="*/ 50 h 56"/>
                  <a:gd name="T8" fmla="*/ 87 w 197"/>
                  <a:gd name="T9" fmla="*/ 56 h 56"/>
                  <a:gd name="T10" fmla="*/ 51 w 197"/>
                  <a:gd name="T11" fmla="*/ 56 h 56"/>
                  <a:gd name="T12" fmla="*/ 39 w 197"/>
                  <a:gd name="T13" fmla="*/ 55 h 56"/>
                  <a:gd name="T14" fmla="*/ 27 w 197"/>
                  <a:gd name="T15" fmla="*/ 54 h 56"/>
                  <a:gd name="T16" fmla="*/ 13 w 197"/>
                  <a:gd name="T17" fmla="*/ 51 h 56"/>
                  <a:gd name="T18" fmla="*/ 1 w 197"/>
                  <a:gd name="T19" fmla="*/ 45 h 56"/>
                  <a:gd name="T20" fmla="*/ 11 w 197"/>
                  <a:gd name="T21" fmla="*/ 35 h 56"/>
                  <a:gd name="T22" fmla="*/ 56 w 197"/>
                  <a:gd name="T23" fmla="*/ 18 h 56"/>
                  <a:gd name="T24" fmla="*/ 122 w 197"/>
                  <a:gd name="T25" fmla="*/ 1 h 56"/>
                  <a:gd name="T26" fmla="*/ 127 w 197"/>
                  <a:gd name="T27" fmla="*/ 1 h 56"/>
                  <a:gd name="T28" fmla="*/ 151 w 197"/>
                  <a:gd name="T2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56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8" name="Freeform 78"/>
              <p:cNvSpPr>
                <a:spLocks/>
              </p:cNvSpPr>
              <p:nvPr userDrawn="1"/>
            </p:nvSpPr>
            <p:spPr bwMode="auto">
              <a:xfrm>
                <a:off x="5407" y="1666"/>
                <a:ext cx="238" cy="68"/>
              </a:xfrm>
              <a:custGeom>
                <a:avLst/>
                <a:gdLst>
                  <a:gd name="T0" fmla="*/ 61 w 134"/>
                  <a:gd name="T1" fmla="*/ 38 h 38"/>
                  <a:gd name="T2" fmla="*/ 16 w 134"/>
                  <a:gd name="T3" fmla="*/ 33 h 38"/>
                  <a:gd name="T4" fmla="*/ 15 w 134"/>
                  <a:gd name="T5" fmla="*/ 14 h 38"/>
                  <a:gd name="T6" fmla="*/ 82 w 134"/>
                  <a:gd name="T7" fmla="*/ 2 h 38"/>
                  <a:gd name="T8" fmla="*/ 120 w 134"/>
                  <a:gd name="T9" fmla="*/ 5 h 38"/>
                  <a:gd name="T10" fmla="*/ 133 w 134"/>
                  <a:gd name="T11" fmla="*/ 21 h 38"/>
                  <a:gd name="T12" fmla="*/ 115 w 134"/>
                  <a:gd name="T13" fmla="*/ 33 h 38"/>
                  <a:gd name="T14" fmla="*/ 61 w 134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38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9" name="Freeform 79"/>
              <p:cNvSpPr>
                <a:spLocks/>
              </p:cNvSpPr>
              <p:nvPr userDrawn="1"/>
            </p:nvSpPr>
            <p:spPr bwMode="auto">
              <a:xfrm>
                <a:off x="5603" y="1769"/>
                <a:ext cx="104" cy="56"/>
              </a:xfrm>
              <a:custGeom>
                <a:avLst/>
                <a:gdLst>
                  <a:gd name="T0" fmla="*/ 1 w 59"/>
                  <a:gd name="T1" fmla="*/ 22 h 31"/>
                  <a:gd name="T2" fmla="*/ 15 w 59"/>
                  <a:gd name="T3" fmla="*/ 4 h 31"/>
                  <a:gd name="T4" fmla="*/ 48 w 59"/>
                  <a:gd name="T5" fmla="*/ 6 h 31"/>
                  <a:gd name="T6" fmla="*/ 58 w 59"/>
                  <a:gd name="T7" fmla="*/ 17 h 31"/>
                  <a:gd name="T8" fmla="*/ 42 w 59"/>
                  <a:gd name="T9" fmla="*/ 27 h 31"/>
                  <a:gd name="T10" fmla="*/ 32 w 59"/>
                  <a:gd name="T11" fmla="*/ 28 h 31"/>
                  <a:gd name="T12" fmla="*/ 1 w 59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0" name="Freeform 80"/>
              <p:cNvSpPr>
                <a:spLocks/>
              </p:cNvSpPr>
              <p:nvPr userDrawn="1"/>
            </p:nvSpPr>
            <p:spPr bwMode="auto">
              <a:xfrm>
                <a:off x="5601" y="1809"/>
                <a:ext cx="64" cy="19"/>
              </a:xfrm>
              <a:custGeom>
                <a:avLst/>
                <a:gdLst>
                  <a:gd name="T0" fmla="*/ 2 w 36"/>
                  <a:gd name="T1" fmla="*/ 0 h 11"/>
                  <a:gd name="T2" fmla="*/ 33 w 36"/>
                  <a:gd name="T3" fmla="*/ 6 h 11"/>
                  <a:gd name="T4" fmla="*/ 35 w 36"/>
                  <a:gd name="T5" fmla="*/ 7 h 11"/>
                  <a:gd name="T6" fmla="*/ 35 w 36"/>
                  <a:gd name="T7" fmla="*/ 8 h 11"/>
                  <a:gd name="T8" fmla="*/ 24 w 36"/>
                  <a:gd name="T9" fmla="*/ 8 h 11"/>
                  <a:gd name="T10" fmla="*/ 14 w 36"/>
                  <a:gd name="T11" fmla="*/ 11 h 11"/>
                  <a:gd name="T12" fmla="*/ 0 w 36"/>
                  <a:gd name="T13" fmla="*/ 0 h 11"/>
                  <a:gd name="T14" fmla="*/ 2 w 3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1" name="Freeform 81"/>
              <p:cNvSpPr>
                <a:spLocks/>
              </p:cNvSpPr>
              <p:nvPr userDrawn="1"/>
            </p:nvSpPr>
            <p:spPr bwMode="auto">
              <a:xfrm>
                <a:off x="5468" y="1748"/>
                <a:ext cx="42" cy="7"/>
              </a:xfrm>
              <a:custGeom>
                <a:avLst/>
                <a:gdLst>
                  <a:gd name="T0" fmla="*/ 24 w 24"/>
                  <a:gd name="T1" fmla="*/ 3 h 4"/>
                  <a:gd name="T2" fmla="*/ 0 w 24"/>
                  <a:gd name="T3" fmla="*/ 3 h 4"/>
                  <a:gd name="T4" fmla="*/ 5 w 24"/>
                  <a:gd name="T5" fmla="*/ 0 h 4"/>
                  <a:gd name="T6" fmla="*/ 24 w 2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2" name="Freeform 82"/>
              <p:cNvSpPr>
                <a:spLocks/>
              </p:cNvSpPr>
              <p:nvPr userDrawn="1"/>
            </p:nvSpPr>
            <p:spPr bwMode="auto">
              <a:xfrm>
                <a:off x="5647" y="1596"/>
                <a:ext cx="41" cy="23"/>
              </a:xfrm>
              <a:custGeom>
                <a:avLst/>
                <a:gdLst>
                  <a:gd name="T0" fmla="*/ 2 w 23"/>
                  <a:gd name="T1" fmla="*/ 6 h 13"/>
                  <a:gd name="T2" fmla="*/ 0 w 23"/>
                  <a:gd name="T3" fmla="*/ 0 h 13"/>
                  <a:gd name="T4" fmla="*/ 18 w 23"/>
                  <a:gd name="T5" fmla="*/ 6 h 13"/>
                  <a:gd name="T6" fmla="*/ 23 w 23"/>
                  <a:gd name="T7" fmla="*/ 10 h 13"/>
                  <a:gd name="T8" fmla="*/ 20 w 23"/>
                  <a:gd name="T9" fmla="*/ 13 h 13"/>
                  <a:gd name="T10" fmla="*/ 14 w 23"/>
                  <a:gd name="T11" fmla="*/ 10 h 13"/>
                  <a:gd name="T12" fmla="*/ 2 w 23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3" name="Freeform 83"/>
              <p:cNvSpPr>
                <a:spLocks/>
              </p:cNvSpPr>
              <p:nvPr userDrawn="1"/>
            </p:nvSpPr>
            <p:spPr bwMode="auto">
              <a:xfrm>
                <a:off x="-997" y="1550"/>
                <a:ext cx="84" cy="27"/>
              </a:xfrm>
              <a:custGeom>
                <a:avLst/>
                <a:gdLst>
                  <a:gd name="T0" fmla="*/ 26 w 47"/>
                  <a:gd name="T1" fmla="*/ 15 h 15"/>
                  <a:gd name="T2" fmla="*/ 9 w 47"/>
                  <a:gd name="T3" fmla="*/ 14 h 15"/>
                  <a:gd name="T4" fmla="*/ 1 w 47"/>
                  <a:gd name="T5" fmla="*/ 8 h 15"/>
                  <a:gd name="T6" fmla="*/ 7 w 47"/>
                  <a:gd name="T7" fmla="*/ 2 h 15"/>
                  <a:gd name="T8" fmla="*/ 41 w 47"/>
                  <a:gd name="T9" fmla="*/ 2 h 15"/>
                  <a:gd name="T10" fmla="*/ 47 w 47"/>
                  <a:gd name="T11" fmla="*/ 7 h 15"/>
                  <a:gd name="T12" fmla="*/ 40 w 47"/>
                  <a:gd name="T13" fmla="*/ 13 h 15"/>
                  <a:gd name="T14" fmla="*/ 26 w 4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5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4" name="Freeform 84"/>
              <p:cNvSpPr>
                <a:spLocks/>
              </p:cNvSpPr>
              <p:nvPr userDrawn="1"/>
            </p:nvSpPr>
            <p:spPr bwMode="auto">
              <a:xfrm>
                <a:off x="3151" y="1759"/>
                <a:ext cx="1399" cy="285"/>
              </a:xfrm>
              <a:custGeom>
                <a:avLst/>
                <a:gdLst>
                  <a:gd name="T0" fmla="*/ 294 w 788"/>
                  <a:gd name="T1" fmla="*/ 151 h 160"/>
                  <a:gd name="T2" fmla="*/ 85 w 788"/>
                  <a:gd name="T3" fmla="*/ 157 h 160"/>
                  <a:gd name="T4" fmla="*/ 4 w 788"/>
                  <a:gd name="T5" fmla="*/ 137 h 160"/>
                  <a:gd name="T6" fmla="*/ 43 w 788"/>
                  <a:gd name="T7" fmla="*/ 111 h 160"/>
                  <a:gd name="T8" fmla="*/ 69 w 788"/>
                  <a:gd name="T9" fmla="*/ 100 h 160"/>
                  <a:gd name="T10" fmla="*/ 74 w 788"/>
                  <a:gd name="T11" fmla="*/ 91 h 160"/>
                  <a:gd name="T12" fmla="*/ 120 w 788"/>
                  <a:gd name="T13" fmla="*/ 68 h 160"/>
                  <a:gd name="T14" fmla="*/ 229 w 788"/>
                  <a:gd name="T15" fmla="*/ 64 h 160"/>
                  <a:gd name="T16" fmla="*/ 170 w 788"/>
                  <a:gd name="T17" fmla="*/ 91 h 160"/>
                  <a:gd name="T18" fmla="*/ 274 w 788"/>
                  <a:gd name="T19" fmla="*/ 111 h 160"/>
                  <a:gd name="T20" fmla="*/ 309 w 788"/>
                  <a:gd name="T21" fmla="*/ 78 h 160"/>
                  <a:gd name="T22" fmla="*/ 231 w 788"/>
                  <a:gd name="T23" fmla="*/ 63 h 160"/>
                  <a:gd name="T24" fmla="*/ 237 w 788"/>
                  <a:gd name="T25" fmla="*/ 41 h 160"/>
                  <a:gd name="T26" fmla="*/ 267 w 788"/>
                  <a:gd name="T27" fmla="*/ 50 h 160"/>
                  <a:gd name="T28" fmla="*/ 315 w 788"/>
                  <a:gd name="T29" fmla="*/ 37 h 160"/>
                  <a:gd name="T30" fmla="*/ 387 w 788"/>
                  <a:gd name="T31" fmla="*/ 27 h 160"/>
                  <a:gd name="T32" fmla="*/ 322 w 788"/>
                  <a:gd name="T33" fmla="*/ 65 h 160"/>
                  <a:gd name="T34" fmla="*/ 428 w 788"/>
                  <a:gd name="T35" fmla="*/ 53 h 160"/>
                  <a:gd name="T36" fmla="*/ 406 w 788"/>
                  <a:gd name="T37" fmla="*/ 33 h 160"/>
                  <a:gd name="T38" fmla="*/ 473 w 788"/>
                  <a:gd name="T39" fmla="*/ 48 h 160"/>
                  <a:gd name="T40" fmla="*/ 445 w 788"/>
                  <a:gd name="T41" fmla="*/ 66 h 160"/>
                  <a:gd name="T42" fmla="*/ 431 w 788"/>
                  <a:gd name="T43" fmla="*/ 78 h 160"/>
                  <a:gd name="T44" fmla="*/ 398 w 788"/>
                  <a:gd name="T45" fmla="*/ 88 h 160"/>
                  <a:gd name="T46" fmla="*/ 322 w 788"/>
                  <a:gd name="T47" fmla="*/ 132 h 160"/>
                  <a:gd name="T48" fmla="*/ 523 w 788"/>
                  <a:gd name="T49" fmla="*/ 151 h 160"/>
                  <a:gd name="T50" fmla="*/ 463 w 788"/>
                  <a:gd name="T51" fmla="*/ 106 h 160"/>
                  <a:gd name="T52" fmla="*/ 414 w 788"/>
                  <a:gd name="T53" fmla="*/ 93 h 160"/>
                  <a:gd name="T54" fmla="*/ 469 w 788"/>
                  <a:gd name="T55" fmla="*/ 66 h 160"/>
                  <a:gd name="T56" fmla="*/ 494 w 788"/>
                  <a:gd name="T57" fmla="*/ 48 h 160"/>
                  <a:gd name="T58" fmla="*/ 615 w 788"/>
                  <a:gd name="T59" fmla="*/ 29 h 160"/>
                  <a:gd name="T60" fmla="*/ 653 w 788"/>
                  <a:gd name="T61" fmla="*/ 24 h 160"/>
                  <a:gd name="T62" fmla="*/ 674 w 788"/>
                  <a:gd name="T63" fmla="*/ 13 h 160"/>
                  <a:gd name="T64" fmla="*/ 696 w 788"/>
                  <a:gd name="T65" fmla="*/ 3 h 160"/>
                  <a:gd name="T66" fmla="*/ 768 w 788"/>
                  <a:gd name="T67" fmla="*/ 1 h 160"/>
                  <a:gd name="T68" fmla="*/ 740 w 788"/>
                  <a:gd name="T69" fmla="*/ 15 h 160"/>
                  <a:gd name="T70" fmla="*/ 770 w 788"/>
                  <a:gd name="T71" fmla="*/ 80 h 160"/>
                  <a:gd name="T72" fmla="*/ 774 w 788"/>
                  <a:gd name="T73" fmla="*/ 91 h 160"/>
                  <a:gd name="T74" fmla="*/ 704 w 788"/>
                  <a:gd name="T75" fmla="*/ 120 h 160"/>
                  <a:gd name="T76" fmla="*/ 652 w 788"/>
                  <a:gd name="T77" fmla="*/ 134 h 160"/>
                  <a:gd name="T78" fmla="*/ 667 w 788"/>
                  <a:gd name="T79" fmla="*/ 154 h 160"/>
                  <a:gd name="T80" fmla="*/ 618 w 788"/>
                  <a:gd name="T81" fmla="*/ 153 h 160"/>
                  <a:gd name="T82" fmla="*/ 574 w 788"/>
                  <a:gd name="T83" fmla="*/ 148 h 160"/>
                  <a:gd name="T84" fmla="*/ 590 w 788"/>
                  <a:gd name="T8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8" h="16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5" name="Freeform 85"/>
              <p:cNvSpPr>
                <a:spLocks/>
              </p:cNvSpPr>
              <p:nvPr userDrawn="1"/>
            </p:nvSpPr>
            <p:spPr bwMode="auto">
              <a:xfrm>
                <a:off x="1127" y="1868"/>
                <a:ext cx="1408" cy="176"/>
              </a:xfrm>
              <a:custGeom>
                <a:avLst/>
                <a:gdLst>
                  <a:gd name="T0" fmla="*/ 0 w 793"/>
                  <a:gd name="T1" fmla="*/ 89 h 99"/>
                  <a:gd name="T2" fmla="*/ 32 w 793"/>
                  <a:gd name="T3" fmla="*/ 92 h 99"/>
                  <a:gd name="T4" fmla="*/ 74 w 793"/>
                  <a:gd name="T5" fmla="*/ 90 h 99"/>
                  <a:gd name="T6" fmla="*/ 77 w 793"/>
                  <a:gd name="T7" fmla="*/ 83 h 99"/>
                  <a:gd name="T8" fmla="*/ 59 w 793"/>
                  <a:gd name="T9" fmla="*/ 75 h 99"/>
                  <a:gd name="T10" fmla="*/ 64 w 793"/>
                  <a:gd name="T11" fmla="*/ 67 h 99"/>
                  <a:gd name="T12" fmla="*/ 83 w 793"/>
                  <a:gd name="T13" fmla="*/ 55 h 99"/>
                  <a:gd name="T14" fmla="*/ 106 w 793"/>
                  <a:gd name="T15" fmla="*/ 43 h 99"/>
                  <a:gd name="T16" fmla="*/ 163 w 793"/>
                  <a:gd name="T17" fmla="*/ 48 h 99"/>
                  <a:gd name="T18" fmla="*/ 159 w 793"/>
                  <a:gd name="T19" fmla="*/ 31 h 99"/>
                  <a:gd name="T20" fmla="*/ 125 w 793"/>
                  <a:gd name="T21" fmla="*/ 29 h 99"/>
                  <a:gd name="T22" fmla="*/ 151 w 793"/>
                  <a:gd name="T23" fmla="*/ 11 h 99"/>
                  <a:gd name="T24" fmla="*/ 186 w 793"/>
                  <a:gd name="T25" fmla="*/ 21 h 99"/>
                  <a:gd name="T26" fmla="*/ 240 w 793"/>
                  <a:gd name="T27" fmla="*/ 14 h 99"/>
                  <a:gd name="T28" fmla="*/ 190 w 793"/>
                  <a:gd name="T29" fmla="*/ 7 h 99"/>
                  <a:gd name="T30" fmla="*/ 183 w 793"/>
                  <a:gd name="T31" fmla="*/ 3 h 99"/>
                  <a:gd name="T32" fmla="*/ 209 w 793"/>
                  <a:gd name="T33" fmla="*/ 1 h 99"/>
                  <a:gd name="T34" fmla="*/ 256 w 793"/>
                  <a:gd name="T35" fmla="*/ 6 h 99"/>
                  <a:gd name="T36" fmla="*/ 305 w 793"/>
                  <a:gd name="T37" fmla="*/ 17 h 99"/>
                  <a:gd name="T38" fmla="*/ 440 w 793"/>
                  <a:gd name="T39" fmla="*/ 15 h 99"/>
                  <a:gd name="T40" fmla="*/ 482 w 793"/>
                  <a:gd name="T41" fmla="*/ 14 h 99"/>
                  <a:gd name="T42" fmla="*/ 497 w 793"/>
                  <a:gd name="T43" fmla="*/ 20 h 99"/>
                  <a:gd name="T44" fmla="*/ 533 w 793"/>
                  <a:gd name="T45" fmla="*/ 14 h 99"/>
                  <a:gd name="T46" fmla="*/ 597 w 793"/>
                  <a:gd name="T47" fmla="*/ 13 h 99"/>
                  <a:gd name="T48" fmla="*/ 662 w 793"/>
                  <a:gd name="T49" fmla="*/ 17 h 99"/>
                  <a:gd name="T50" fmla="*/ 710 w 793"/>
                  <a:gd name="T51" fmla="*/ 36 h 99"/>
                  <a:gd name="T52" fmla="*/ 729 w 793"/>
                  <a:gd name="T53" fmla="*/ 54 h 99"/>
                  <a:gd name="T54" fmla="*/ 683 w 793"/>
                  <a:gd name="T55" fmla="*/ 62 h 99"/>
                  <a:gd name="T56" fmla="*/ 734 w 793"/>
                  <a:gd name="T57" fmla="*/ 69 h 99"/>
                  <a:gd name="T58" fmla="*/ 756 w 793"/>
                  <a:gd name="T59" fmla="*/ 62 h 99"/>
                  <a:gd name="T60" fmla="*/ 745 w 793"/>
                  <a:gd name="T61" fmla="*/ 82 h 99"/>
                  <a:gd name="T62" fmla="*/ 717 w 793"/>
                  <a:gd name="T63" fmla="*/ 90 h 99"/>
                  <a:gd name="T64" fmla="*/ 789 w 793"/>
                  <a:gd name="T65" fmla="*/ 91 h 99"/>
                  <a:gd name="T66" fmla="*/ 777 w 793"/>
                  <a:gd name="T67" fmla="*/ 99 h 99"/>
                  <a:gd name="T68" fmla="*/ 622 w 793"/>
                  <a:gd name="T69" fmla="*/ 94 h 99"/>
                  <a:gd name="T70" fmla="*/ 644 w 793"/>
                  <a:gd name="T71" fmla="*/ 66 h 99"/>
                  <a:gd name="T72" fmla="*/ 576 w 793"/>
                  <a:gd name="T73" fmla="*/ 81 h 99"/>
                  <a:gd name="T74" fmla="*/ 579 w 793"/>
                  <a:gd name="T75" fmla="*/ 95 h 99"/>
                  <a:gd name="T76" fmla="*/ 520 w 793"/>
                  <a:gd name="T77" fmla="*/ 99 h 99"/>
                  <a:gd name="T78" fmla="*/ 535 w 793"/>
                  <a:gd name="T79" fmla="*/ 75 h 99"/>
                  <a:gd name="T80" fmla="*/ 403 w 793"/>
                  <a:gd name="T81" fmla="*/ 66 h 99"/>
                  <a:gd name="T82" fmla="*/ 386 w 793"/>
                  <a:gd name="T83" fmla="*/ 94 h 99"/>
                  <a:gd name="T84" fmla="*/ 365 w 793"/>
                  <a:gd name="T85" fmla="*/ 99 h 99"/>
                  <a:gd name="T86" fmla="*/ 3 w 793"/>
                  <a:gd name="T8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3" h="99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6" name="Freeform 86"/>
              <p:cNvSpPr>
                <a:spLocks/>
              </p:cNvSpPr>
              <p:nvPr userDrawn="1"/>
            </p:nvSpPr>
            <p:spPr bwMode="auto">
              <a:xfrm>
                <a:off x="4420" y="1764"/>
                <a:ext cx="412" cy="159"/>
              </a:xfrm>
              <a:custGeom>
                <a:avLst/>
                <a:gdLst>
                  <a:gd name="T0" fmla="*/ 63 w 232"/>
                  <a:gd name="T1" fmla="*/ 87 h 89"/>
                  <a:gd name="T2" fmla="*/ 70 w 232"/>
                  <a:gd name="T3" fmla="*/ 82 h 89"/>
                  <a:gd name="T4" fmla="*/ 8 w 232"/>
                  <a:gd name="T5" fmla="*/ 53 h 89"/>
                  <a:gd name="T6" fmla="*/ 3 w 232"/>
                  <a:gd name="T7" fmla="*/ 46 h 89"/>
                  <a:gd name="T8" fmla="*/ 25 w 232"/>
                  <a:gd name="T9" fmla="*/ 11 h 89"/>
                  <a:gd name="T10" fmla="*/ 39 w 232"/>
                  <a:gd name="T11" fmla="*/ 5 h 89"/>
                  <a:gd name="T12" fmla="*/ 41 w 232"/>
                  <a:gd name="T13" fmla="*/ 5 h 89"/>
                  <a:gd name="T14" fmla="*/ 92 w 232"/>
                  <a:gd name="T15" fmla="*/ 4 h 89"/>
                  <a:gd name="T16" fmla="*/ 143 w 232"/>
                  <a:gd name="T17" fmla="*/ 17 h 89"/>
                  <a:gd name="T18" fmla="*/ 162 w 232"/>
                  <a:gd name="T19" fmla="*/ 23 h 89"/>
                  <a:gd name="T20" fmla="*/ 171 w 232"/>
                  <a:gd name="T21" fmla="*/ 27 h 89"/>
                  <a:gd name="T22" fmla="*/ 208 w 232"/>
                  <a:gd name="T23" fmla="*/ 49 h 89"/>
                  <a:gd name="T24" fmla="*/ 217 w 232"/>
                  <a:gd name="T25" fmla="*/ 55 h 89"/>
                  <a:gd name="T26" fmla="*/ 193 w 232"/>
                  <a:gd name="T27" fmla="*/ 85 h 89"/>
                  <a:gd name="T28" fmla="*/ 138 w 232"/>
                  <a:gd name="T29" fmla="*/ 84 h 89"/>
                  <a:gd name="T30" fmla="*/ 84 w 232"/>
                  <a:gd name="T31" fmla="*/ 84 h 89"/>
                  <a:gd name="T32" fmla="*/ 70 w 232"/>
                  <a:gd name="T33" fmla="*/ 88 h 89"/>
                  <a:gd name="T34" fmla="*/ 63 w 232"/>
                  <a:gd name="T35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89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7" name="Freeform 87"/>
              <p:cNvSpPr>
                <a:spLocks/>
              </p:cNvSpPr>
              <p:nvPr userDrawn="1"/>
            </p:nvSpPr>
            <p:spPr bwMode="auto">
              <a:xfrm>
                <a:off x="2630" y="1696"/>
                <a:ext cx="533" cy="111"/>
              </a:xfrm>
              <a:custGeom>
                <a:avLst/>
                <a:gdLst>
                  <a:gd name="T0" fmla="*/ 242 w 300"/>
                  <a:gd name="T1" fmla="*/ 5 h 62"/>
                  <a:gd name="T2" fmla="*/ 280 w 300"/>
                  <a:gd name="T3" fmla="*/ 10 h 62"/>
                  <a:gd name="T4" fmla="*/ 298 w 300"/>
                  <a:gd name="T5" fmla="*/ 20 h 62"/>
                  <a:gd name="T6" fmla="*/ 285 w 300"/>
                  <a:gd name="T7" fmla="*/ 32 h 62"/>
                  <a:gd name="T8" fmla="*/ 140 w 300"/>
                  <a:gd name="T9" fmla="*/ 60 h 62"/>
                  <a:gd name="T10" fmla="*/ 43 w 300"/>
                  <a:gd name="T11" fmla="*/ 47 h 62"/>
                  <a:gd name="T12" fmla="*/ 13 w 300"/>
                  <a:gd name="T13" fmla="*/ 37 h 62"/>
                  <a:gd name="T14" fmla="*/ 2 w 300"/>
                  <a:gd name="T15" fmla="*/ 23 h 62"/>
                  <a:gd name="T16" fmla="*/ 21 w 300"/>
                  <a:gd name="T17" fmla="*/ 11 h 62"/>
                  <a:gd name="T18" fmla="*/ 70 w 300"/>
                  <a:gd name="T19" fmla="*/ 7 h 62"/>
                  <a:gd name="T20" fmla="*/ 110 w 300"/>
                  <a:gd name="T21" fmla="*/ 6 h 62"/>
                  <a:gd name="T22" fmla="*/ 230 w 300"/>
                  <a:gd name="T23" fmla="*/ 2 h 62"/>
                  <a:gd name="T24" fmla="*/ 242 w 300"/>
                  <a:gd name="T2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62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8" name="Freeform 88"/>
              <p:cNvSpPr>
                <a:spLocks/>
              </p:cNvSpPr>
              <p:nvPr userDrawn="1"/>
            </p:nvSpPr>
            <p:spPr bwMode="auto">
              <a:xfrm>
                <a:off x="1173" y="1727"/>
                <a:ext cx="490" cy="142"/>
              </a:xfrm>
              <a:custGeom>
                <a:avLst/>
                <a:gdLst>
                  <a:gd name="T0" fmla="*/ 202 w 276"/>
                  <a:gd name="T1" fmla="*/ 57 h 80"/>
                  <a:gd name="T2" fmla="*/ 168 w 276"/>
                  <a:gd name="T3" fmla="*/ 70 h 80"/>
                  <a:gd name="T4" fmla="*/ 161 w 276"/>
                  <a:gd name="T5" fmla="*/ 75 h 80"/>
                  <a:gd name="T6" fmla="*/ 145 w 276"/>
                  <a:gd name="T7" fmla="*/ 79 h 80"/>
                  <a:gd name="T8" fmla="*/ 138 w 276"/>
                  <a:gd name="T9" fmla="*/ 67 h 80"/>
                  <a:gd name="T10" fmla="*/ 157 w 276"/>
                  <a:gd name="T11" fmla="*/ 60 h 80"/>
                  <a:gd name="T12" fmla="*/ 107 w 276"/>
                  <a:gd name="T13" fmla="*/ 62 h 80"/>
                  <a:gd name="T14" fmla="*/ 49 w 276"/>
                  <a:gd name="T15" fmla="*/ 64 h 80"/>
                  <a:gd name="T16" fmla="*/ 32 w 276"/>
                  <a:gd name="T17" fmla="*/ 63 h 80"/>
                  <a:gd name="T18" fmla="*/ 4 w 276"/>
                  <a:gd name="T19" fmla="*/ 50 h 80"/>
                  <a:gd name="T20" fmla="*/ 14 w 276"/>
                  <a:gd name="T21" fmla="*/ 31 h 80"/>
                  <a:gd name="T22" fmla="*/ 50 w 276"/>
                  <a:gd name="T23" fmla="*/ 17 h 80"/>
                  <a:gd name="T24" fmla="*/ 99 w 276"/>
                  <a:gd name="T25" fmla="*/ 7 h 80"/>
                  <a:gd name="T26" fmla="*/ 182 w 276"/>
                  <a:gd name="T27" fmla="*/ 3 h 80"/>
                  <a:gd name="T28" fmla="*/ 240 w 276"/>
                  <a:gd name="T29" fmla="*/ 11 h 80"/>
                  <a:gd name="T30" fmla="*/ 255 w 276"/>
                  <a:gd name="T31" fmla="*/ 10 h 80"/>
                  <a:gd name="T32" fmla="*/ 249 w 276"/>
                  <a:gd name="T33" fmla="*/ 6 h 80"/>
                  <a:gd name="T34" fmla="*/ 272 w 276"/>
                  <a:gd name="T35" fmla="*/ 7 h 80"/>
                  <a:gd name="T36" fmla="*/ 267 w 276"/>
                  <a:gd name="T37" fmla="*/ 9 h 80"/>
                  <a:gd name="T38" fmla="*/ 267 w 276"/>
                  <a:gd name="T39" fmla="*/ 26 h 80"/>
                  <a:gd name="T40" fmla="*/ 267 w 276"/>
                  <a:gd name="T41" fmla="*/ 48 h 80"/>
                  <a:gd name="T42" fmla="*/ 260 w 276"/>
                  <a:gd name="T43" fmla="*/ 53 h 80"/>
                  <a:gd name="T44" fmla="*/ 241 w 276"/>
                  <a:gd name="T45" fmla="*/ 55 h 80"/>
                  <a:gd name="T46" fmla="*/ 202 w 276"/>
                  <a:gd name="T47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8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9" name="Freeform 89"/>
              <p:cNvSpPr>
                <a:spLocks/>
              </p:cNvSpPr>
              <p:nvPr userDrawn="1"/>
            </p:nvSpPr>
            <p:spPr bwMode="auto">
              <a:xfrm>
                <a:off x="2384" y="1880"/>
                <a:ext cx="410" cy="120"/>
              </a:xfrm>
              <a:custGeom>
                <a:avLst/>
                <a:gdLst>
                  <a:gd name="T0" fmla="*/ 26 w 231"/>
                  <a:gd name="T1" fmla="*/ 42 h 67"/>
                  <a:gd name="T2" fmla="*/ 2 w 231"/>
                  <a:gd name="T3" fmla="*/ 29 h 67"/>
                  <a:gd name="T4" fmla="*/ 1 w 231"/>
                  <a:gd name="T5" fmla="*/ 25 h 67"/>
                  <a:gd name="T6" fmla="*/ 5 w 231"/>
                  <a:gd name="T7" fmla="*/ 19 h 67"/>
                  <a:gd name="T8" fmla="*/ 68 w 231"/>
                  <a:gd name="T9" fmla="*/ 0 h 67"/>
                  <a:gd name="T10" fmla="*/ 105 w 231"/>
                  <a:gd name="T11" fmla="*/ 3 h 67"/>
                  <a:gd name="T12" fmla="*/ 145 w 231"/>
                  <a:gd name="T13" fmla="*/ 3 h 67"/>
                  <a:gd name="T14" fmla="*/ 165 w 231"/>
                  <a:gd name="T15" fmla="*/ 4 h 67"/>
                  <a:gd name="T16" fmla="*/ 167 w 231"/>
                  <a:gd name="T17" fmla="*/ 4 h 67"/>
                  <a:gd name="T18" fmla="*/ 186 w 231"/>
                  <a:gd name="T19" fmla="*/ 7 h 67"/>
                  <a:gd name="T20" fmla="*/ 218 w 231"/>
                  <a:gd name="T21" fmla="*/ 15 h 67"/>
                  <a:gd name="T22" fmla="*/ 224 w 231"/>
                  <a:gd name="T23" fmla="*/ 34 h 67"/>
                  <a:gd name="T24" fmla="*/ 164 w 231"/>
                  <a:gd name="T25" fmla="*/ 63 h 67"/>
                  <a:gd name="T26" fmla="*/ 79 w 231"/>
                  <a:gd name="T27" fmla="*/ 59 h 67"/>
                  <a:gd name="T28" fmla="*/ 26 w 231"/>
                  <a:gd name="T29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67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0" name="Freeform 90"/>
              <p:cNvSpPr>
                <a:spLocks/>
              </p:cNvSpPr>
              <p:nvPr userDrawn="1"/>
            </p:nvSpPr>
            <p:spPr bwMode="auto">
              <a:xfrm>
                <a:off x="4331" y="1809"/>
                <a:ext cx="622" cy="235"/>
              </a:xfrm>
              <a:custGeom>
                <a:avLst/>
                <a:gdLst>
                  <a:gd name="T0" fmla="*/ 120 w 350"/>
                  <a:gd name="T1" fmla="*/ 62 h 132"/>
                  <a:gd name="T2" fmla="*/ 141 w 350"/>
                  <a:gd name="T3" fmla="*/ 57 h 132"/>
                  <a:gd name="T4" fmla="*/ 159 w 350"/>
                  <a:gd name="T5" fmla="*/ 57 h 132"/>
                  <a:gd name="T6" fmla="*/ 239 w 350"/>
                  <a:gd name="T7" fmla="*/ 58 h 132"/>
                  <a:gd name="T8" fmla="*/ 271 w 350"/>
                  <a:gd name="T9" fmla="*/ 40 h 132"/>
                  <a:gd name="T10" fmla="*/ 268 w 350"/>
                  <a:gd name="T11" fmla="*/ 35 h 132"/>
                  <a:gd name="T12" fmla="*/ 232 w 350"/>
                  <a:gd name="T13" fmla="*/ 12 h 132"/>
                  <a:gd name="T14" fmla="*/ 221 w 350"/>
                  <a:gd name="T15" fmla="*/ 2 h 132"/>
                  <a:gd name="T16" fmla="*/ 230 w 350"/>
                  <a:gd name="T17" fmla="*/ 4 h 132"/>
                  <a:gd name="T18" fmla="*/ 248 w 350"/>
                  <a:gd name="T19" fmla="*/ 12 h 132"/>
                  <a:gd name="T20" fmla="*/ 290 w 350"/>
                  <a:gd name="T21" fmla="*/ 37 h 132"/>
                  <a:gd name="T22" fmla="*/ 290 w 350"/>
                  <a:gd name="T23" fmla="*/ 47 h 132"/>
                  <a:gd name="T24" fmla="*/ 285 w 350"/>
                  <a:gd name="T25" fmla="*/ 54 h 132"/>
                  <a:gd name="T26" fmla="*/ 297 w 350"/>
                  <a:gd name="T27" fmla="*/ 58 h 132"/>
                  <a:gd name="T28" fmla="*/ 319 w 350"/>
                  <a:gd name="T29" fmla="*/ 56 h 132"/>
                  <a:gd name="T30" fmla="*/ 341 w 350"/>
                  <a:gd name="T31" fmla="*/ 66 h 132"/>
                  <a:gd name="T32" fmla="*/ 347 w 350"/>
                  <a:gd name="T33" fmla="*/ 70 h 132"/>
                  <a:gd name="T34" fmla="*/ 344 w 350"/>
                  <a:gd name="T35" fmla="*/ 75 h 132"/>
                  <a:gd name="T36" fmla="*/ 229 w 350"/>
                  <a:gd name="T37" fmla="*/ 76 h 132"/>
                  <a:gd name="T38" fmla="*/ 215 w 350"/>
                  <a:gd name="T39" fmla="*/ 76 h 132"/>
                  <a:gd name="T40" fmla="*/ 204 w 350"/>
                  <a:gd name="T41" fmla="*/ 80 h 132"/>
                  <a:gd name="T42" fmla="*/ 208 w 350"/>
                  <a:gd name="T43" fmla="*/ 89 h 132"/>
                  <a:gd name="T44" fmla="*/ 225 w 350"/>
                  <a:gd name="T45" fmla="*/ 94 h 132"/>
                  <a:gd name="T46" fmla="*/ 266 w 350"/>
                  <a:gd name="T47" fmla="*/ 105 h 132"/>
                  <a:gd name="T48" fmla="*/ 308 w 350"/>
                  <a:gd name="T49" fmla="*/ 110 h 132"/>
                  <a:gd name="T50" fmla="*/ 321 w 350"/>
                  <a:gd name="T51" fmla="*/ 110 h 132"/>
                  <a:gd name="T52" fmla="*/ 304 w 350"/>
                  <a:gd name="T53" fmla="*/ 116 h 132"/>
                  <a:gd name="T54" fmla="*/ 290 w 350"/>
                  <a:gd name="T55" fmla="*/ 118 h 132"/>
                  <a:gd name="T56" fmla="*/ 278 w 350"/>
                  <a:gd name="T57" fmla="*/ 119 h 132"/>
                  <a:gd name="T58" fmla="*/ 244 w 350"/>
                  <a:gd name="T59" fmla="*/ 120 h 132"/>
                  <a:gd name="T60" fmla="*/ 231 w 350"/>
                  <a:gd name="T61" fmla="*/ 125 h 132"/>
                  <a:gd name="T62" fmla="*/ 269 w 350"/>
                  <a:gd name="T63" fmla="*/ 129 h 132"/>
                  <a:gd name="T64" fmla="*/ 281 w 350"/>
                  <a:gd name="T65" fmla="*/ 132 h 132"/>
                  <a:gd name="T66" fmla="*/ 0 w 350"/>
                  <a:gd name="T67" fmla="*/ 132 h 132"/>
                  <a:gd name="T68" fmla="*/ 15 w 350"/>
                  <a:gd name="T69" fmla="*/ 123 h 132"/>
                  <a:gd name="T70" fmla="*/ 30 w 350"/>
                  <a:gd name="T71" fmla="*/ 122 h 132"/>
                  <a:gd name="T72" fmla="*/ 42 w 350"/>
                  <a:gd name="T73" fmla="*/ 111 h 132"/>
                  <a:gd name="T74" fmla="*/ 54 w 350"/>
                  <a:gd name="T75" fmla="*/ 98 h 132"/>
                  <a:gd name="T76" fmla="*/ 70 w 350"/>
                  <a:gd name="T77" fmla="*/ 98 h 132"/>
                  <a:gd name="T78" fmla="*/ 168 w 350"/>
                  <a:gd name="T79" fmla="*/ 96 h 132"/>
                  <a:gd name="T80" fmla="*/ 175 w 350"/>
                  <a:gd name="T81" fmla="*/ 76 h 132"/>
                  <a:gd name="T82" fmla="*/ 135 w 350"/>
                  <a:gd name="T83" fmla="*/ 66 h 132"/>
                  <a:gd name="T84" fmla="*/ 120 w 350"/>
                  <a:gd name="T85" fmla="*/ 6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32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1" name="Freeform 91"/>
              <p:cNvSpPr>
                <a:spLocks/>
              </p:cNvSpPr>
              <p:nvPr userDrawn="1"/>
            </p:nvSpPr>
            <p:spPr bwMode="auto">
              <a:xfrm>
                <a:off x="3637" y="1473"/>
                <a:ext cx="794" cy="179"/>
              </a:xfrm>
              <a:custGeom>
                <a:avLst/>
                <a:gdLst>
                  <a:gd name="T0" fmla="*/ 396 w 447"/>
                  <a:gd name="T1" fmla="*/ 36 h 100"/>
                  <a:gd name="T2" fmla="*/ 408 w 447"/>
                  <a:gd name="T3" fmla="*/ 32 h 100"/>
                  <a:gd name="T4" fmla="*/ 427 w 447"/>
                  <a:gd name="T5" fmla="*/ 34 h 100"/>
                  <a:gd name="T6" fmla="*/ 442 w 447"/>
                  <a:gd name="T7" fmla="*/ 45 h 100"/>
                  <a:gd name="T8" fmla="*/ 425 w 447"/>
                  <a:gd name="T9" fmla="*/ 55 h 100"/>
                  <a:gd name="T10" fmla="*/ 279 w 447"/>
                  <a:gd name="T11" fmla="*/ 52 h 100"/>
                  <a:gd name="T12" fmla="*/ 222 w 447"/>
                  <a:gd name="T13" fmla="*/ 68 h 100"/>
                  <a:gd name="T14" fmla="*/ 144 w 447"/>
                  <a:gd name="T15" fmla="*/ 76 h 100"/>
                  <a:gd name="T16" fmla="*/ 72 w 447"/>
                  <a:gd name="T17" fmla="*/ 85 h 100"/>
                  <a:gd name="T18" fmla="*/ 19 w 447"/>
                  <a:gd name="T19" fmla="*/ 97 h 100"/>
                  <a:gd name="T20" fmla="*/ 13 w 447"/>
                  <a:gd name="T21" fmla="*/ 92 h 100"/>
                  <a:gd name="T22" fmla="*/ 31 w 447"/>
                  <a:gd name="T23" fmla="*/ 84 h 100"/>
                  <a:gd name="T24" fmla="*/ 51 w 447"/>
                  <a:gd name="T25" fmla="*/ 61 h 100"/>
                  <a:gd name="T26" fmla="*/ 68 w 447"/>
                  <a:gd name="T27" fmla="*/ 60 h 100"/>
                  <a:gd name="T28" fmla="*/ 83 w 447"/>
                  <a:gd name="T29" fmla="*/ 63 h 100"/>
                  <a:gd name="T30" fmla="*/ 99 w 447"/>
                  <a:gd name="T31" fmla="*/ 65 h 100"/>
                  <a:gd name="T32" fmla="*/ 113 w 447"/>
                  <a:gd name="T33" fmla="*/ 65 h 100"/>
                  <a:gd name="T34" fmla="*/ 129 w 447"/>
                  <a:gd name="T35" fmla="*/ 70 h 100"/>
                  <a:gd name="T36" fmla="*/ 154 w 447"/>
                  <a:gd name="T37" fmla="*/ 65 h 100"/>
                  <a:gd name="T38" fmla="*/ 162 w 447"/>
                  <a:gd name="T39" fmla="*/ 57 h 100"/>
                  <a:gd name="T40" fmla="*/ 167 w 447"/>
                  <a:gd name="T41" fmla="*/ 34 h 100"/>
                  <a:gd name="T42" fmla="*/ 177 w 447"/>
                  <a:gd name="T43" fmla="*/ 48 h 100"/>
                  <a:gd name="T44" fmla="*/ 201 w 447"/>
                  <a:gd name="T45" fmla="*/ 21 h 100"/>
                  <a:gd name="T46" fmla="*/ 212 w 447"/>
                  <a:gd name="T47" fmla="*/ 33 h 100"/>
                  <a:gd name="T48" fmla="*/ 245 w 447"/>
                  <a:gd name="T49" fmla="*/ 14 h 100"/>
                  <a:gd name="T50" fmla="*/ 246 w 447"/>
                  <a:gd name="T51" fmla="*/ 45 h 100"/>
                  <a:gd name="T52" fmla="*/ 267 w 447"/>
                  <a:gd name="T53" fmla="*/ 26 h 100"/>
                  <a:gd name="T54" fmla="*/ 281 w 447"/>
                  <a:gd name="T55" fmla="*/ 29 h 100"/>
                  <a:gd name="T56" fmla="*/ 310 w 447"/>
                  <a:gd name="T57" fmla="*/ 10 h 100"/>
                  <a:gd name="T58" fmla="*/ 342 w 447"/>
                  <a:gd name="T59" fmla="*/ 4 h 100"/>
                  <a:gd name="T60" fmla="*/ 329 w 447"/>
                  <a:gd name="T61" fmla="*/ 35 h 100"/>
                  <a:gd name="T62" fmla="*/ 369 w 447"/>
                  <a:gd name="T63" fmla="*/ 35 h 100"/>
                  <a:gd name="T64" fmla="*/ 382 w 447"/>
                  <a:gd name="T65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7" h="10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2" name="Freeform 92"/>
              <p:cNvSpPr>
                <a:spLocks/>
              </p:cNvSpPr>
              <p:nvPr userDrawn="1"/>
            </p:nvSpPr>
            <p:spPr bwMode="auto">
              <a:xfrm>
                <a:off x="3958" y="1548"/>
                <a:ext cx="474" cy="95"/>
              </a:xfrm>
              <a:custGeom>
                <a:avLst/>
                <a:gdLst>
                  <a:gd name="T0" fmla="*/ 40 w 267"/>
                  <a:gd name="T1" fmla="*/ 25 h 53"/>
                  <a:gd name="T2" fmla="*/ 88 w 267"/>
                  <a:gd name="T3" fmla="*/ 10 h 53"/>
                  <a:gd name="T4" fmla="*/ 116 w 267"/>
                  <a:gd name="T5" fmla="*/ 4 h 53"/>
                  <a:gd name="T6" fmla="*/ 185 w 267"/>
                  <a:gd name="T7" fmla="*/ 1 h 53"/>
                  <a:gd name="T8" fmla="*/ 250 w 267"/>
                  <a:gd name="T9" fmla="*/ 13 h 53"/>
                  <a:gd name="T10" fmla="*/ 254 w 267"/>
                  <a:gd name="T11" fmla="*/ 14 h 53"/>
                  <a:gd name="T12" fmla="*/ 262 w 267"/>
                  <a:gd name="T13" fmla="*/ 21 h 53"/>
                  <a:gd name="T14" fmla="*/ 260 w 267"/>
                  <a:gd name="T15" fmla="*/ 34 h 53"/>
                  <a:gd name="T16" fmla="*/ 246 w 267"/>
                  <a:gd name="T17" fmla="*/ 41 h 53"/>
                  <a:gd name="T18" fmla="*/ 136 w 267"/>
                  <a:gd name="T19" fmla="*/ 45 h 53"/>
                  <a:gd name="T20" fmla="*/ 86 w 267"/>
                  <a:gd name="T21" fmla="*/ 46 h 53"/>
                  <a:gd name="T22" fmla="*/ 71 w 267"/>
                  <a:gd name="T23" fmla="*/ 50 h 53"/>
                  <a:gd name="T24" fmla="*/ 57 w 267"/>
                  <a:gd name="T25" fmla="*/ 51 h 53"/>
                  <a:gd name="T26" fmla="*/ 29 w 267"/>
                  <a:gd name="T27" fmla="*/ 50 h 53"/>
                  <a:gd name="T28" fmla="*/ 9 w 267"/>
                  <a:gd name="T29" fmla="*/ 48 h 53"/>
                  <a:gd name="T30" fmla="*/ 9 w 267"/>
                  <a:gd name="T31" fmla="*/ 34 h 53"/>
                  <a:gd name="T32" fmla="*/ 40 w 267"/>
                  <a:gd name="T33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53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3" name="Freeform 93"/>
              <p:cNvSpPr>
                <a:spLocks/>
              </p:cNvSpPr>
              <p:nvPr userDrawn="1"/>
            </p:nvSpPr>
            <p:spPr bwMode="auto">
              <a:xfrm>
                <a:off x="2121" y="1689"/>
                <a:ext cx="438" cy="88"/>
              </a:xfrm>
              <a:custGeom>
                <a:avLst/>
                <a:gdLst>
                  <a:gd name="T0" fmla="*/ 194 w 247"/>
                  <a:gd name="T1" fmla="*/ 40 h 49"/>
                  <a:gd name="T2" fmla="*/ 158 w 247"/>
                  <a:gd name="T3" fmla="*/ 39 h 49"/>
                  <a:gd name="T4" fmla="*/ 83 w 247"/>
                  <a:gd name="T5" fmla="*/ 44 h 49"/>
                  <a:gd name="T6" fmla="*/ 40 w 247"/>
                  <a:gd name="T7" fmla="*/ 37 h 49"/>
                  <a:gd name="T8" fmla="*/ 6 w 247"/>
                  <a:gd name="T9" fmla="*/ 15 h 49"/>
                  <a:gd name="T10" fmla="*/ 3 w 247"/>
                  <a:gd name="T11" fmla="*/ 5 h 49"/>
                  <a:gd name="T12" fmla="*/ 17 w 247"/>
                  <a:gd name="T13" fmla="*/ 0 h 49"/>
                  <a:gd name="T14" fmla="*/ 114 w 247"/>
                  <a:gd name="T15" fmla="*/ 4 h 49"/>
                  <a:gd name="T16" fmla="*/ 137 w 247"/>
                  <a:gd name="T17" fmla="*/ 2 h 49"/>
                  <a:gd name="T18" fmla="*/ 142 w 247"/>
                  <a:gd name="T19" fmla="*/ 2 h 49"/>
                  <a:gd name="T20" fmla="*/ 165 w 247"/>
                  <a:gd name="T21" fmla="*/ 5 h 49"/>
                  <a:gd name="T22" fmla="*/ 207 w 247"/>
                  <a:gd name="T23" fmla="*/ 7 h 49"/>
                  <a:gd name="T24" fmla="*/ 235 w 247"/>
                  <a:gd name="T25" fmla="*/ 16 h 49"/>
                  <a:gd name="T26" fmla="*/ 241 w 247"/>
                  <a:gd name="T27" fmla="*/ 30 h 49"/>
                  <a:gd name="T28" fmla="*/ 214 w 247"/>
                  <a:gd name="T29" fmla="*/ 40 h 49"/>
                  <a:gd name="T30" fmla="*/ 194 w 24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49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4" name="Freeform 94"/>
              <p:cNvSpPr>
                <a:spLocks/>
              </p:cNvSpPr>
              <p:nvPr userDrawn="1"/>
            </p:nvSpPr>
            <p:spPr bwMode="auto">
              <a:xfrm>
                <a:off x="3870" y="1748"/>
                <a:ext cx="367" cy="100"/>
              </a:xfrm>
              <a:custGeom>
                <a:avLst/>
                <a:gdLst>
                  <a:gd name="T0" fmla="*/ 87 w 207"/>
                  <a:gd name="T1" fmla="*/ 56 h 56"/>
                  <a:gd name="T2" fmla="*/ 85 w 207"/>
                  <a:gd name="T3" fmla="*/ 56 h 56"/>
                  <a:gd name="T4" fmla="*/ 47 w 207"/>
                  <a:gd name="T5" fmla="*/ 53 h 56"/>
                  <a:gd name="T6" fmla="*/ 4 w 207"/>
                  <a:gd name="T7" fmla="*/ 41 h 56"/>
                  <a:gd name="T8" fmla="*/ 25 w 207"/>
                  <a:gd name="T9" fmla="*/ 21 h 56"/>
                  <a:gd name="T10" fmla="*/ 45 w 207"/>
                  <a:gd name="T11" fmla="*/ 13 h 56"/>
                  <a:gd name="T12" fmla="*/ 107 w 207"/>
                  <a:gd name="T13" fmla="*/ 3 h 56"/>
                  <a:gd name="T14" fmla="*/ 180 w 207"/>
                  <a:gd name="T15" fmla="*/ 13 h 56"/>
                  <a:gd name="T16" fmla="*/ 203 w 207"/>
                  <a:gd name="T17" fmla="*/ 35 h 56"/>
                  <a:gd name="T18" fmla="*/ 193 w 207"/>
                  <a:gd name="T19" fmla="*/ 41 h 56"/>
                  <a:gd name="T20" fmla="*/ 181 w 207"/>
                  <a:gd name="T21" fmla="*/ 44 h 56"/>
                  <a:gd name="T22" fmla="*/ 97 w 207"/>
                  <a:gd name="T23" fmla="*/ 55 h 56"/>
                  <a:gd name="T24" fmla="*/ 87 w 20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56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5" name="Freeform 95"/>
              <p:cNvSpPr>
                <a:spLocks/>
              </p:cNvSpPr>
              <p:nvPr userDrawn="1"/>
            </p:nvSpPr>
            <p:spPr bwMode="auto">
              <a:xfrm>
                <a:off x="2609" y="1596"/>
                <a:ext cx="392" cy="106"/>
              </a:xfrm>
              <a:custGeom>
                <a:avLst/>
                <a:gdLst>
                  <a:gd name="T0" fmla="*/ 179 w 221"/>
                  <a:gd name="T1" fmla="*/ 9 h 59"/>
                  <a:gd name="T2" fmla="*/ 198 w 221"/>
                  <a:gd name="T3" fmla="*/ 15 h 59"/>
                  <a:gd name="T4" fmla="*/ 221 w 221"/>
                  <a:gd name="T5" fmla="*/ 25 h 59"/>
                  <a:gd name="T6" fmla="*/ 194 w 221"/>
                  <a:gd name="T7" fmla="*/ 33 h 59"/>
                  <a:gd name="T8" fmla="*/ 161 w 221"/>
                  <a:gd name="T9" fmla="*/ 45 h 59"/>
                  <a:gd name="T10" fmla="*/ 154 w 221"/>
                  <a:gd name="T11" fmla="*/ 51 h 59"/>
                  <a:gd name="T12" fmla="*/ 141 w 221"/>
                  <a:gd name="T13" fmla="*/ 56 h 59"/>
                  <a:gd name="T14" fmla="*/ 64 w 221"/>
                  <a:gd name="T15" fmla="*/ 57 h 59"/>
                  <a:gd name="T16" fmla="*/ 55 w 221"/>
                  <a:gd name="T17" fmla="*/ 57 h 59"/>
                  <a:gd name="T18" fmla="*/ 40 w 221"/>
                  <a:gd name="T19" fmla="*/ 53 h 59"/>
                  <a:gd name="T20" fmla="*/ 14 w 221"/>
                  <a:gd name="T21" fmla="*/ 45 h 59"/>
                  <a:gd name="T22" fmla="*/ 0 w 221"/>
                  <a:gd name="T23" fmla="*/ 41 h 59"/>
                  <a:gd name="T24" fmla="*/ 21 w 221"/>
                  <a:gd name="T25" fmla="*/ 28 h 59"/>
                  <a:gd name="T26" fmla="*/ 67 w 221"/>
                  <a:gd name="T27" fmla="*/ 11 h 59"/>
                  <a:gd name="T28" fmla="*/ 106 w 221"/>
                  <a:gd name="T29" fmla="*/ 4 h 59"/>
                  <a:gd name="T30" fmla="*/ 163 w 221"/>
                  <a:gd name="T31" fmla="*/ 6 h 59"/>
                  <a:gd name="T32" fmla="*/ 179 w 221"/>
                  <a:gd name="T3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59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6" name="Freeform 96"/>
              <p:cNvSpPr>
                <a:spLocks/>
              </p:cNvSpPr>
              <p:nvPr userDrawn="1"/>
            </p:nvSpPr>
            <p:spPr bwMode="auto">
              <a:xfrm>
                <a:off x="1682" y="1746"/>
                <a:ext cx="382" cy="93"/>
              </a:xfrm>
              <a:custGeom>
                <a:avLst/>
                <a:gdLst>
                  <a:gd name="T0" fmla="*/ 100 w 215"/>
                  <a:gd name="T1" fmla="*/ 2 h 52"/>
                  <a:gd name="T2" fmla="*/ 173 w 215"/>
                  <a:gd name="T3" fmla="*/ 6 h 52"/>
                  <a:gd name="T4" fmla="*/ 207 w 215"/>
                  <a:gd name="T5" fmla="*/ 21 h 52"/>
                  <a:gd name="T6" fmla="*/ 185 w 215"/>
                  <a:gd name="T7" fmla="*/ 44 h 52"/>
                  <a:gd name="T8" fmla="*/ 77 w 215"/>
                  <a:gd name="T9" fmla="*/ 42 h 52"/>
                  <a:gd name="T10" fmla="*/ 11 w 215"/>
                  <a:gd name="T11" fmla="*/ 21 h 52"/>
                  <a:gd name="T12" fmla="*/ 2 w 215"/>
                  <a:gd name="T13" fmla="*/ 12 h 52"/>
                  <a:gd name="T14" fmla="*/ 17 w 215"/>
                  <a:gd name="T15" fmla="*/ 5 h 52"/>
                  <a:gd name="T16" fmla="*/ 100 w 215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52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7" name="Freeform 97"/>
              <p:cNvSpPr>
                <a:spLocks/>
              </p:cNvSpPr>
              <p:nvPr userDrawn="1"/>
            </p:nvSpPr>
            <p:spPr bwMode="auto">
              <a:xfrm>
                <a:off x="2826" y="1634"/>
                <a:ext cx="420" cy="73"/>
              </a:xfrm>
              <a:custGeom>
                <a:avLst/>
                <a:gdLst>
                  <a:gd name="T0" fmla="*/ 19 w 237"/>
                  <a:gd name="T1" fmla="*/ 35 h 41"/>
                  <a:gd name="T2" fmla="*/ 32 w 237"/>
                  <a:gd name="T3" fmla="*/ 35 h 41"/>
                  <a:gd name="T4" fmla="*/ 38 w 237"/>
                  <a:gd name="T5" fmla="*/ 22 h 41"/>
                  <a:gd name="T6" fmla="*/ 99 w 237"/>
                  <a:gd name="T7" fmla="*/ 4 h 41"/>
                  <a:gd name="T8" fmla="*/ 206 w 237"/>
                  <a:gd name="T9" fmla="*/ 5 h 41"/>
                  <a:gd name="T10" fmla="*/ 215 w 237"/>
                  <a:gd name="T11" fmla="*/ 6 h 41"/>
                  <a:gd name="T12" fmla="*/ 234 w 237"/>
                  <a:gd name="T13" fmla="*/ 15 h 41"/>
                  <a:gd name="T14" fmla="*/ 224 w 237"/>
                  <a:gd name="T15" fmla="*/ 27 h 41"/>
                  <a:gd name="T16" fmla="*/ 217 w 237"/>
                  <a:gd name="T17" fmla="*/ 30 h 41"/>
                  <a:gd name="T18" fmla="*/ 225 w 237"/>
                  <a:gd name="T19" fmla="*/ 30 h 41"/>
                  <a:gd name="T20" fmla="*/ 200 w 237"/>
                  <a:gd name="T21" fmla="*/ 34 h 41"/>
                  <a:gd name="T22" fmla="*/ 141 w 237"/>
                  <a:gd name="T23" fmla="*/ 34 h 41"/>
                  <a:gd name="T24" fmla="*/ 132 w 237"/>
                  <a:gd name="T25" fmla="*/ 40 h 41"/>
                  <a:gd name="T26" fmla="*/ 22 w 237"/>
                  <a:gd name="T27" fmla="*/ 40 h 41"/>
                  <a:gd name="T28" fmla="*/ 0 w 237"/>
                  <a:gd name="T29" fmla="*/ 41 h 41"/>
                  <a:gd name="T30" fmla="*/ 19 w 237"/>
                  <a:gd name="T3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41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8" name="Freeform 98"/>
              <p:cNvSpPr>
                <a:spLocks/>
              </p:cNvSpPr>
              <p:nvPr userDrawn="1"/>
            </p:nvSpPr>
            <p:spPr bwMode="auto">
              <a:xfrm>
                <a:off x="2927" y="1778"/>
                <a:ext cx="621" cy="127"/>
              </a:xfrm>
              <a:custGeom>
                <a:avLst/>
                <a:gdLst>
                  <a:gd name="T0" fmla="*/ 350 w 350"/>
                  <a:gd name="T1" fmla="*/ 51 h 71"/>
                  <a:gd name="T2" fmla="*/ 248 w 350"/>
                  <a:gd name="T3" fmla="*/ 60 h 71"/>
                  <a:gd name="T4" fmla="*/ 230 w 350"/>
                  <a:gd name="T5" fmla="*/ 57 h 71"/>
                  <a:gd name="T6" fmla="*/ 221 w 350"/>
                  <a:gd name="T7" fmla="*/ 52 h 71"/>
                  <a:gd name="T8" fmla="*/ 171 w 350"/>
                  <a:gd name="T9" fmla="*/ 38 h 71"/>
                  <a:gd name="T10" fmla="*/ 14 w 350"/>
                  <a:gd name="T11" fmla="*/ 56 h 71"/>
                  <a:gd name="T12" fmla="*/ 0 w 350"/>
                  <a:gd name="T13" fmla="*/ 56 h 71"/>
                  <a:gd name="T14" fmla="*/ 0 w 350"/>
                  <a:gd name="T15" fmla="*/ 56 h 71"/>
                  <a:gd name="T16" fmla="*/ 54 w 350"/>
                  <a:gd name="T17" fmla="*/ 45 h 71"/>
                  <a:gd name="T18" fmla="*/ 138 w 350"/>
                  <a:gd name="T19" fmla="*/ 34 h 71"/>
                  <a:gd name="T20" fmla="*/ 198 w 350"/>
                  <a:gd name="T21" fmla="*/ 32 h 71"/>
                  <a:gd name="T22" fmla="*/ 211 w 350"/>
                  <a:gd name="T23" fmla="*/ 31 h 71"/>
                  <a:gd name="T24" fmla="*/ 229 w 350"/>
                  <a:gd name="T25" fmla="*/ 18 h 71"/>
                  <a:gd name="T26" fmla="*/ 239 w 350"/>
                  <a:gd name="T27" fmla="*/ 10 h 71"/>
                  <a:gd name="T28" fmla="*/ 257 w 350"/>
                  <a:gd name="T29" fmla="*/ 2 h 71"/>
                  <a:gd name="T30" fmla="*/ 265 w 350"/>
                  <a:gd name="T31" fmla="*/ 4 h 71"/>
                  <a:gd name="T32" fmla="*/ 264 w 350"/>
                  <a:gd name="T33" fmla="*/ 13 h 71"/>
                  <a:gd name="T34" fmla="*/ 281 w 350"/>
                  <a:gd name="T35" fmla="*/ 15 h 71"/>
                  <a:gd name="T36" fmla="*/ 290 w 350"/>
                  <a:gd name="T37" fmla="*/ 16 h 71"/>
                  <a:gd name="T38" fmla="*/ 288 w 350"/>
                  <a:gd name="T39" fmla="*/ 22 h 71"/>
                  <a:gd name="T40" fmla="*/ 307 w 350"/>
                  <a:gd name="T41" fmla="*/ 24 h 71"/>
                  <a:gd name="T42" fmla="*/ 323 w 350"/>
                  <a:gd name="T43" fmla="*/ 36 h 71"/>
                  <a:gd name="T44" fmla="*/ 350 w 350"/>
                  <a:gd name="T4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71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9" name="Freeform 99"/>
              <p:cNvSpPr>
                <a:spLocks/>
              </p:cNvSpPr>
              <p:nvPr userDrawn="1"/>
            </p:nvSpPr>
            <p:spPr bwMode="auto">
              <a:xfrm>
                <a:off x="1689" y="1641"/>
                <a:ext cx="427" cy="123"/>
              </a:xfrm>
              <a:custGeom>
                <a:avLst/>
                <a:gdLst>
                  <a:gd name="T0" fmla="*/ 119 w 240"/>
                  <a:gd name="T1" fmla="*/ 4 h 69"/>
                  <a:gd name="T2" fmla="*/ 125 w 240"/>
                  <a:gd name="T3" fmla="*/ 5 h 69"/>
                  <a:gd name="T4" fmla="*/ 167 w 240"/>
                  <a:gd name="T5" fmla="*/ 16 h 69"/>
                  <a:gd name="T6" fmla="*/ 181 w 240"/>
                  <a:gd name="T7" fmla="*/ 18 h 69"/>
                  <a:gd name="T8" fmla="*/ 193 w 240"/>
                  <a:gd name="T9" fmla="*/ 27 h 69"/>
                  <a:gd name="T10" fmla="*/ 178 w 240"/>
                  <a:gd name="T11" fmla="*/ 35 h 69"/>
                  <a:gd name="T12" fmla="*/ 200 w 240"/>
                  <a:gd name="T13" fmla="*/ 38 h 69"/>
                  <a:gd name="T14" fmla="*/ 226 w 240"/>
                  <a:gd name="T15" fmla="*/ 40 h 69"/>
                  <a:gd name="T16" fmla="*/ 239 w 240"/>
                  <a:gd name="T17" fmla="*/ 50 h 69"/>
                  <a:gd name="T18" fmla="*/ 228 w 240"/>
                  <a:gd name="T19" fmla="*/ 59 h 69"/>
                  <a:gd name="T20" fmla="*/ 226 w 240"/>
                  <a:gd name="T21" fmla="*/ 63 h 69"/>
                  <a:gd name="T22" fmla="*/ 232 w 240"/>
                  <a:gd name="T23" fmla="*/ 67 h 69"/>
                  <a:gd name="T24" fmla="*/ 230 w 240"/>
                  <a:gd name="T25" fmla="*/ 69 h 69"/>
                  <a:gd name="T26" fmla="*/ 180 w 240"/>
                  <a:gd name="T27" fmla="*/ 57 h 69"/>
                  <a:gd name="T28" fmla="*/ 163 w 240"/>
                  <a:gd name="T29" fmla="*/ 55 h 69"/>
                  <a:gd name="T30" fmla="*/ 155 w 240"/>
                  <a:gd name="T31" fmla="*/ 45 h 69"/>
                  <a:gd name="T32" fmla="*/ 176 w 240"/>
                  <a:gd name="T33" fmla="*/ 39 h 69"/>
                  <a:gd name="T34" fmla="*/ 158 w 240"/>
                  <a:gd name="T35" fmla="*/ 33 h 69"/>
                  <a:gd name="T36" fmla="*/ 59 w 240"/>
                  <a:gd name="T37" fmla="*/ 31 h 69"/>
                  <a:gd name="T38" fmla="*/ 46 w 240"/>
                  <a:gd name="T39" fmla="*/ 28 h 69"/>
                  <a:gd name="T40" fmla="*/ 34 w 240"/>
                  <a:gd name="T41" fmla="*/ 25 h 69"/>
                  <a:gd name="T42" fmla="*/ 16 w 240"/>
                  <a:gd name="T43" fmla="*/ 34 h 69"/>
                  <a:gd name="T44" fmla="*/ 16 w 240"/>
                  <a:gd name="T45" fmla="*/ 36 h 69"/>
                  <a:gd name="T46" fmla="*/ 23 w 240"/>
                  <a:gd name="T47" fmla="*/ 37 h 69"/>
                  <a:gd name="T48" fmla="*/ 39 w 240"/>
                  <a:gd name="T49" fmla="*/ 38 h 69"/>
                  <a:gd name="T50" fmla="*/ 47 w 240"/>
                  <a:gd name="T51" fmla="*/ 47 h 69"/>
                  <a:gd name="T52" fmla="*/ 37 w 240"/>
                  <a:gd name="T53" fmla="*/ 51 h 69"/>
                  <a:gd name="T54" fmla="*/ 22 w 240"/>
                  <a:gd name="T55" fmla="*/ 51 h 69"/>
                  <a:gd name="T56" fmla="*/ 2 w 240"/>
                  <a:gd name="T57" fmla="*/ 41 h 69"/>
                  <a:gd name="T58" fmla="*/ 1 w 240"/>
                  <a:gd name="T59" fmla="*/ 40 h 69"/>
                  <a:gd name="T60" fmla="*/ 9 w 240"/>
                  <a:gd name="T61" fmla="*/ 33 h 69"/>
                  <a:gd name="T62" fmla="*/ 55 w 240"/>
                  <a:gd name="T63" fmla="*/ 6 h 69"/>
                  <a:gd name="T64" fmla="*/ 69 w 240"/>
                  <a:gd name="T65" fmla="*/ 6 h 69"/>
                  <a:gd name="T66" fmla="*/ 78 w 240"/>
                  <a:gd name="T67" fmla="*/ 7 h 69"/>
                  <a:gd name="T68" fmla="*/ 119 w 240"/>
                  <a:gd name="T69" fmla="*/ 8 h 69"/>
                  <a:gd name="T70" fmla="*/ 119 w 240"/>
                  <a:gd name="T7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69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0" name="Freeform 100"/>
              <p:cNvSpPr>
                <a:spLocks/>
              </p:cNvSpPr>
              <p:nvPr userDrawn="1"/>
            </p:nvSpPr>
            <p:spPr bwMode="auto">
              <a:xfrm>
                <a:off x="4276" y="1609"/>
                <a:ext cx="425" cy="151"/>
              </a:xfrm>
              <a:custGeom>
                <a:avLst/>
                <a:gdLst>
                  <a:gd name="T0" fmla="*/ 67 w 239"/>
                  <a:gd name="T1" fmla="*/ 7 h 85"/>
                  <a:gd name="T2" fmla="*/ 81 w 239"/>
                  <a:gd name="T3" fmla="*/ 0 h 85"/>
                  <a:gd name="T4" fmla="*/ 82 w 239"/>
                  <a:gd name="T5" fmla="*/ 2 h 85"/>
                  <a:gd name="T6" fmla="*/ 95 w 239"/>
                  <a:gd name="T7" fmla="*/ 5 h 85"/>
                  <a:gd name="T8" fmla="*/ 166 w 239"/>
                  <a:gd name="T9" fmla="*/ 5 h 85"/>
                  <a:gd name="T10" fmla="*/ 176 w 239"/>
                  <a:gd name="T11" fmla="*/ 7 h 85"/>
                  <a:gd name="T12" fmla="*/ 187 w 239"/>
                  <a:gd name="T13" fmla="*/ 17 h 85"/>
                  <a:gd name="T14" fmla="*/ 172 w 239"/>
                  <a:gd name="T15" fmla="*/ 25 h 85"/>
                  <a:gd name="T16" fmla="*/ 131 w 239"/>
                  <a:gd name="T17" fmla="*/ 30 h 85"/>
                  <a:gd name="T18" fmla="*/ 126 w 239"/>
                  <a:gd name="T19" fmla="*/ 31 h 85"/>
                  <a:gd name="T20" fmla="*/ 155 w 239"/>
                  <a:gd name="T21" fmla="*/ 48 h 85"/>
                  <a:gd name="T22" fmla="*/ 167 w 239"/>
                  <a:gd name="T23" fmla="*/ 46 h 85"/>
                  <a:gd name="T24" fmla="*/ 199 w 239"/>
                  <a:gd name="T25" fmla="*/ 44 h 85"/>
                  <a:gd name="T26" fmla="*/ 214 w 239"/>
                  <a:gd name="T27" fmla="*/ 50 h 85"/>
                  <a:gd name="T28" fmla="*/ 191 w 239"/>
                  <a:gd name="T29" fmla="*/ 53 h 85"/>
                  <a:gd name="T30" fmla="*/ 205 w 239"/>
                  <a:gd name="T31" fmla="*/ 62 h 85"/>
                  <a:gd name="T32" fmla="*/ 207 w 239"/>
                  <a:gd name="T33" fmla="*/ 63 h 85"/>
                  <a:gd name="T34" fmla="*/ 228 w 239"/>
                  <a:gd name="T35" fmla="*/ 75 h 85"/>
                  <a:gd name="T36" fmla="*/ 235 w 239"/>
                  <a:gd name="T37" fmla="*/ 78 h 85"/>
                  <a:gd name="T38" fmla="*/ 238 w 239"/>
                  <a:gd name="T39" fmla="*/ 82 h 85"/>
                  <a:gd name="T40" fmla="*/ 232 w 239"/>
                  <a:gd name="T41" fmla="*/ 84 h 85"/>
                  <a:gd name="T42" fmla="*/ 211 w 239"/>
                  <a:gd name="T43" fmla="*/ 85 h 85"/>
                  <a:gd name="T44" fmla="*/ 204 w 239"/>
                  <a:gd name="T45" fmla="*/ 84 h 85"/>
                  <a:gd name="T46" fmla="*/ 180 w 239"/>
                  <a:gd name="T47" fmla="*/ 77 h 85"/>
                  <a:gd name="T48" fmla="*/ 161 w 239"/>
                  <a:gd name="T49" fmla="*/ 62 h 85"/>
                  <a:gd name="T50" fmla="*/ 112 w 239"/>
                  <a:gd name="T51" fmla="*/ 30 h 85"/>
                  <a:gd name="T52" fmla="*/ 107 w 239"/>
                  <a:gd name="T53" fmla="*/ 29 h 85"/>
                  <a:gd name="T54" fmla="*/ 39 w 239"/>
                  <a:gd name="T55" fmla="*/ 33 h 85"/>
                  <a:gd name="T56" fmla="*/ 23 w 239"/>
                  <a:gd name="T57" fmla="*/ 38 h 85"/>
                  <a:gd name="T58" fmla="*/ 15 w 239"/>
                  <a:gd name="T59" fmla="*/ 29 h 85"/>
                  <a:gd name="T60" fmla="*/ 3 w 239"/>
                  <a:gd name="T61" fmla="*/ 20 h 85"/>
                  <a:gd name="T62" fmla="*/ 20 w 239"/>
                  <a:gd name="T63" fmla="*/ 14 h 85"/>
                  <a:gd name="T64" fmla="*/ 60 w 239"/>
                  <a:gd name="T65" fmla="*/ 10 h 85"/>
                  <a:gd name="T66" fmla="*/ 67 w 239"/>
                  <a:gd name="T67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85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1" name="Freeform 101"/>
              <p:cNvSpPr>
                <a:spLocks/>
              </p:cNvSpPr>
              <p:nvPr userDrawn="1"/>
            </p:nvSpPr>
            <p:spPr bwMode="auto">
              <a:xfrm>
                <a:off x="3523" y="1725"/>
                <a:ext cx="322" cy="69"/>
              </a:xfrm>
              <a:custGeom>
                <a:avLst/>
                <a:gdLst>
                  <a:gd name="T0" fmla="*/ 66 w 181"/>
                  <a:gd name="T1" fmla="*/ 38 h 39"/>
                  <a:gd name="T2" fmla="*/ 32 w 181"/>
                  <a:gd name="T3" fmla="*/ 38 h 39"/>
                  <a:gd name="T4" fmla="*/ 4 w 181"/>
                  <a:gd name="T5" fmla="*/ 27 h 39"/>
                  <a:gd name="T6" fmla="*/ 4 w 181"/>
                  <a:gd name="T7" fmla="*/ 21 h 39"/>
                  <a:gd name="T8" fmla="*/ 51 w 181"/>
                  <a:gd name="T9" fmla="*/ 5 h 39"/>
                  <a:gd name="T10" fmla="*/ 116 w 181"/>
                  <a:gd name="T11" fmla="*/ 4 h 39"/>
                  <a:gd name="T12" fmla="*/ 167 w 181"/>
                  <a:gd name="T13" fmla="*/ 10 h 39"/>
                  <a:gd name="T14" fmla="*/ 181 w 181"/>
                  <a:gd name="T15" fmla="*/ 22 h 39"/>
                  <a:gd name="T16" fmla="*/ 166 w 181"/>
                  <a:gd name="T17" fmla="*/ 32 h 39"/>
                  <a:gd name="T18" fmla="*/ 66 w 181"/>
                  <a:gd name="T1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39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2" name="Freeform 102"/>
              <p:cNvSpPr>
                <a:spLocks/>
              </p:cNvSpPr>
              <p:nvPr userDrawn="1"/>
            </p:nvSpPr>
            <p:spPr bwMode="auto">
              <a:xfrm>
                <a:off x="3946" y="1634"/>
                <a:ext cx="304" cy="73"/>
              </a:xfrm>
              <a:custGeom>
                <a:avLst/>
                <a:gdLst>
                  <a:gd name="T0" fmla="*/ 64 w 171"/>
                  <a:gd name="T1" fmla="*/ 3 h 41"/>
                  <a:gd name="T2" fmla="*/ 78 w 171"/>
                  <a:gd name="T3" fmla="*/ 2 h 41"/>
                  <a:gd name="T4" fmla="*/ 121 w 171"/>
                  <a:gd name="T5" fmla="*/ 0 h 41"/>
                  <a:gd name="T6" fmla="*/ 158 w 171"/>
                  <a:gd name="T7" fmla="*/ 4 h 41"/>
                  <a:gd name="T8" fmla="*/ 164 w 171"/>
                  <a:gd name="T9" fmla="*/ 15 h 41"/>
                  <a:gd name="T10" fmla="*/ 85 w 171"/>
                  <a:gd name="T11" fmla="*/ 40 h 41"/>
                  <a:gd name="T12" fmla="*/ 22 w 171"/>
                  <a:gd name="T13" fmla="*/ 38 h 41"/>
                  <a:gd name="T14" fmla="*/ 2 w 171"/>
                  <a:gd name="T15" fmla="*/ 29 h 41"/>
                  <a:gd name="T16" fmla="*/ 13 w 171"/>
                  <a:gd name="T17" fmla="*/ 14 h 41"/>
                  <a:gd name="T18" fmla="*/ 57 w 171"/>
                  <a:gd name="T19" fmla="*/ 4 h 41"/>
                  <a:gd name="T20" fmla="*/ 64 w 171"/>
                  <a:gd name="T2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41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3" name="Freeform 103"/>
              <p:cNvSpPr>
                <a:spLocks/>
              </p:cNvSpPr>
              <p:nvPr userDrawn="1"/>
            </p:nvSpPr>
            <p:spPr bwMode="auto">
              <a:xfrm>
                <a:off x="3689" y="1800"/>
                <a:ext cx="234" cy="89"/>
              </a:xfrm>
              <a:custGeom>
                <a:avLst/>
                <a:gdLst>
                  <a:gd name="T0" fmla="*/ 103 w 132"/>
                  <a:gd name="T1" fmla="*/ 10 h 50"/>
                  <a:gd name="T2" fmla="*/ 102 w 132"/>
                  <a:gd name="T3" fmla="*/ 15 h 50"/>
                  <a:gd name="T4" fmla="*/ 123 w 132"/>
                  <a:gd name="T5" fmla="*/ 24 h 50"/>
                  <a:gd name="T6" fmla="*/ 122 w 132"/>
                  <a:gd name="T7" fmla="*/ 36 h 50"/>
                  <a:gd name="T8" fmla="*/ 39 w 132"/>
                  <a:gd name="T9" fmla="*/ 48 h 50"/>
                  <a:gd name="T10" fmla="*/ 12 w 132"/>
                  <a:gd name="T11" fmla="*/ 43 h 50"/>
                  <a:gd name="T12" fmla="*/ 6 w 132"/>
                  <a:gd name="T13" fmla="*/ 26 h 50"/>
                  <a:gd name="T14" fmla="*/ 50 w 132"/>
                  <a:gd name="T15" fmla="*/ 1 h 50"/>
                  <a:gd name="T16" fmla="*/ 87 w 132"/>
                  <a:gd name="T17" fmla="*/ 3 h 50"/>
                  <a:gd name="T18" fmla="*/ 91 w 132"/>
                  <a:gd name="T19" fmla="*/ 2 h 50"/>
                  <a:gd name="T20" fmla="*/ 103 w 132"/>
                  <a:gd name="T2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4" name="Freeform 104"/>
              <p:cNvSpPr>
                <a:spLocks/>
              </p:cNvSpPr>
              <p:nvPr userDrawn="1"/>
            </p:nvSpPr>
            <p:spPr bwMode="auto">
              <a:xfrm>
                <a:off x="2039" y="1818"/>
                <a:ext cx="249" cy="76"/>
              </a:xfrm>
              <a:custGeom>
                <a:avLst/>
                <a:gdLst>
                  <a:gd name="T0" fmla="*/ 88 w 140"/>
                  <a:gd name="T1" fmla="*/ 41 h 43"/>
                  <a:gd name="T2" fmla="*/ 83 w 140"/>
                  <a:gd name="T3" fmla="*/ 41 h 43"/>
                  <a:gd name="T4" fmla="*/ 12 w 140"/>
                  <a:gd name="T5" fmla="*/ 25 h 43"/>
                  <a:gd name="T6" fmla="*/ 3 w 140"/>
                  <a:gd name="T7" fmla="*/ 11 h 43"/>
                  <a:gd name="T8" fmla="*/ 27 w 140"/>
                  <a:gd name="T9" fmla="*/ 1 h 43"/>
                  <a:gd name="T10" fmla="*/ 53 w 140"/>
                  <a:gd name="T11" fmla="*/ 2 h 43"/>
                  <a:gd name="T12" fmla="*/ 116 w 140"/>
                  <a:gd name="T13" fmla="*/ 7 h 43"/>
                  <a:gd name="T14" fmla="*/ 138 w 140"/>
                  <a:gd name="T15" fmla="*/ 14 h 43"/>
                  <a:gd name="T16" fmla="*/ 128 w 140"/>
                  <a:gd name="T17" fmla="*/ 29 h 43"/>
                  <a:gd name="T18" fmla="*/ 88 w 140"/>
                  <a:gd name="T1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43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5" name="Freeform 105"/>
              <p:cNvSpPr>
                <a:spLocks/>
              </p:cNvSpPr>
              <p:nvPr userDrawn="1"/>
            </p:nvSpPr>
            <p:spPr bwMode="auto">
              <a:xfrm>
                <a:off x="2293" y="1641"/>
                <a:ext cx="430" cy="68"/>
              </a:xfrm>
              <a:custGeom>
                <a:avLst/>
                <a:gdLst>
                  <a:gd name="T0" fmla="*/ 180 w 242"/>
                  <a:gd name="T1" fmla="*/ 14 h 38"/>
                  <a:gd name="T2" fmla="*/ 194 w 242"/>
                  <a:gd name="T3" fmla="*/ 18 h 38"/>
                  <a:gd name="T4" fmla="*/ 224 w 242"/>
                  <a:gd name="T5" fmla="*/ 30 h 38"/>
                  <a:gd name="T6" fmla="*/ 231 w 242"/>
                  <a:gd name="T7" fmla="*/ 31 h 38"/>
                  <a:gd name="T8" fmla="*/ 242 w 242"/>
                  <a:gd name="T9" fmla="*/ 32 h 38"/>
                  <a:gd name="T10" fmla="*/ 199 w 242"/>
                  <a:gd name="T11" fmla="*/ 36 h 38"/>
                  <a:gd name="T12" fmla="*/ 180 w 242"/>
                  <a:gd name="T13" fmla="*/ 35 h 38"/>
                  <a:gd name="T14" fmla="*/ 115 w 242"/>
                  <a:gd name="T15" fmla="*/ 33 h 38"/>
                  <a:gd name="T16" fmla="*/ 49 w 242"/>
                  <a:gd name="T17" fmla="*/ 27 h 38"/>
                  <a:gd name="T18" fmla="*/ 33 w 242"/>
                  <a:gd name="T19" fmla="*/ 27 h 38"/>
                  <a:gd name="T20" fmla="*/ 0 w 242"/>
                  <a:gd name="T21" fmla="*/ 22 h 38"/>
                  <a:gd name="T22" fmla="*/ 22 w 242"/>
                  <a:gd name="T23" fmla="*/ 19 h 38"/>
                  <a:gd name="T24" fmla="*/ 45 w 242"/>
                  <a:gd name="T25" fmla="*/ 17 h 38"/>
                  <a:gd name="T26" fmla="*/ 58 w 242"/>
                  <a:gd name="T27" fmla="*/ 15 h 38"/>
                  <a:gd name="T28" fmla="*/ 97 w 242"/>
                  <a:gd name="T29" fmla="*/ 6 h 38"/>
                  <a:gd name="T30" fmla="*/ 108 w 242"/>
                  <a:gd name="T31" fmla="*/ 2 h 38"/>
                  <a:gd name="T32" fmla="*/ 114 w 242"/>
                  <a:gd name="T33" fmla="*/ 0 h 38"/>
                  <a:gd name="T34" fmla="*/ 126 w 242"/>
                  <a:gd name="T35" fmla="*/ 6 h 38"/>
                  <a:gd name="T36" fmla="*/ 172 w 242"/>
                  <a:gd name="T37" fmla="*/ 13 h 38"/>
                  <a:gd name="T38" fmla="*/ 180 w 242"/>
                  <a:gd name="T3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38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6" name="Freeform 106"/>
              <p:cNvSpPr>
                <a:spLocks/>
              </p:cNvSpPr>
              <p:nvPr userDrawn="1"/>
            </p:nvSpPr>
            <p:spPr bwMode="auto">
              <a:xfrm>
                <a:off x="2664" y="1810"/>
                <a:ext cx="206" cy="79"/>
              </a:xfrm>
              <a:custGeom>
                <a:avLst/>
                <a:gdLst>
                  <a:gd name="T0" fmla="*/ 14 w 116"/>
                  <a:gd name="T1" fmla="*/ 42 h 44"/>
                  <a:gd name="T2" fmla="*/ 9 w 116"/>
                  <a:gd name="T3" fmla="*/ 42 h 44"/>
                  <a:gd name="T4" fmla="*/ 9 w 116"/>
                  <a:gd name="T5" fmla="*/ 29 h 44"/>
                  <a:gd name="T6" fmla="*/ 24 w 116"/>
                  <a:gd name="T7" fmla="*/ 14 h 44"/>
                  <a:gd name="T8" fmla="*/ 52 w 116"/>
                  <a:gd name="T9" fmla="*/ 13 h 44"/>
                  <a:gd name="T10" fmla="*/ 64 w 116"/>
                  <a:gd name="T11" fmla="*/ 8 h 44"/>
                  <a:gd name="T12" fmla="*/ 84 w 116"/>
                  <a:gd name="T13" fmla="*/ 0 h 44"/>
                  <a:gd name="T14" fmla="*/ 68 w 116"/>
                  <a:gd name="T15" fmla="*/ 10 h 44"/>
                  <a:gd name="T16" fmla="*/ 89 w 116"/>
                  <a:gd name="T17" fmla="*/ 11 h 44"/>
                  <a:gd name="T18" fmla="*/ 114 w 116"/>
                  <a:gd name="T19" fmla="*/ 29 h 44"/>
                  <a:gd name="T20" fmla="*/ 84 w 116"/>
                  <a:gd name="T21" fmla="*/ 43 h 44"/>
                  <a:gd name="T22" fmla="*/ 45 w 116"/>
                  <a:gd name="T23" fmla="*/ 44 h 44"/>
                  <a:gd name="T24" fmla="*/ 41 w 116"/>
                  <a:gd name="T25" fmla="*/ 43 h 44"/>
                  <a:gd name="T26" fmla="*/ 14 w 116"/>
                  <a:gd name="T2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4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7" name="Freeform 107"/>
              <p:cNvSpPr>
                <a:spLocks/>
              </p:cNvSpPr>
              <p:nvPr userDrawn="1"/>
            </p:nvSpPr>
            <p:spPr bwMode="auto">
              <a:xfrm>
                <a:off x="3213" y="1723"/>
                <a:ext cx="191" cy="112"/>
              </a:xfrm>
              <a:custGeom>
                <a:avLst/>
                <a:gdLst>
                  <a:gd name="T0" fmla="*/ 103 w 108"/>
                  <a:gd name="T1" fmla="*/ 35 h 63"/>
                  <a:gd name="T2" fmla="*/ 100 w 108"/>
                  <a:gd name="T3" fmla="*/ 33 h 63"/>
                  <a:gd name="T4" fmla="*/ 78 w 108"/>
                  <a:gd name="T5" fmla="*/ 43 h 63"/>
                  <a:gd name="T6" fmla="*/ 69 w 108"/>
                  <a:gd name="T7" fmla="*/ 52 h 63"/>
                  <a:gd name="T8" fmla="*/ 50 w 108"/>
                  <a:gd name="T9" fmla="*/ 62 h 63"/>
                  <a:gd name="T10" fmla="*/ 8 w 108"/>
                  <a:gd name="T11" fmla="*/ 53 h 63"/>
                  <a:gd name="T12" fmla="*/ 7 w 108"/>
                  <a:gd name="T13" fmla="*/ 41 h 63"/>
                  <a:gd name="T14" fmla="*/ 57 w 108"/>
                  <a:gd name="T15" fmla="*/ 17 h 63"/>
                  <a:gd name="T16" fmla="*/ 71 w 108"/>
                  <a:gd name="T17" fmla="*/ 15 h 63"/>
                  <a:gd name="T18" fmla="*/ 51 w 108"/>
                  <a:gd name="T19" fmla="*/ 2 h 63"/>
                  <a:gd name="T20" fmla="*/ 53 w 108"/>
                  <a:gd name="T21" fmla="*/ 0 h 63"/>
                  <a:gd name="T22" fmla="*/ 108 w 108"/>
                  <a:gd name="T23" fmla="*/ 32 h 63"/>
                  <a:gd name="T24" fmla="*/ 103 w 108"/>
                  <a:gd name="T25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63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8" name="Freeform 108"/>
              <p:cNvSpPr>
                <a:spLocks/>
              </p:cNvSpPr>
              <p:nvPr userDrawn="1"/>
            </p:nvSpPr>
            <p:spPr bwMode="auto">
              <a:xfrm>
                <a:off x="3312" y="1677"/>
                <a:ext cx="279" cy="44"/>
              </a:xfrm>
              <a:custGeom>
                <a:avLst/>
                <a:gdLst>
                  <a:gd name="T0" fmla="*/ 77 w 157"/>
                  <a:gd name="T1" fmla="*/ 24 h 25"/>
                  <a:gd name="T2" fmla="*/ 14 w 157"/>
                  <a:gd name="T3" fmla="*/ 24 h 25"/>
                  <a:gd name="T4" fmla="*/ 2 w 157"/>
                  <a:gd name="T5" fmla="*/ 21 h 25"/>
                  <a:gd name="T6" fmla="*/ 9 w 157"/>
                  <a:gd name="T7" fmla="*/ 14 h 25"/>
                  <a:gd name="T8" fmla="*/ 58 w 157"/>
                  <a:gd name="T9" fmla="*/ 5 h 25"/>
                  <a:gd name="T10" fmla="*/ 137 w 157"/>
                  <a:gd name="T11" fmla="*/ 2 h 25"/>
                  <a:gd name="T12" fmla="*/ 155 w 157"/>
                  <a:gd name="T13" fmla="*/ 10 h 25"/>
                  <a:gd name="T14" fmla="*/ 142 w 157"/>
                  <a:gd name="T15" fmla="*/ 22 h 25"/>
                  <a:gd name="T16" fmla="*/ 110 w 157"/>
                  <a:gd name="T17" fmla="*/ 25 h 25"/>
                  <a:gd name="T18" fmla="*/ 77 w 157"/>
                  <a:gd name="T19" fmla="*/ 25 h 25"/>
                  <a:gd name="T20" fmla="*/ 77 w 157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9" name="Freeform 109"/>
              <p:cNvSpPr>
                <a:spLocks/>
              </p:cNvSpPr>
              <p:nvPr userDrawn="1"/>
            </p:nvSpPr>
            <p:spPr bwMode="auto">
              <a:xfrm>
                <a:off x="2428" y="1768"/>
                <a:ext cx="225" cy="48"/>
              </a:xfrm>
              <a:custGeom>
                <a:avLst/>
                <a:gdLst>
                  <a:gd name="T0" fmla="*/ 36 w 127"/>
                  <a:gd name="T1" fmla="*/ 2 h 27"/>
                  <a:gd name="T2" fmla="*/ 96 w 127"/>
                  <a:gd name="T3" fmla="*/ 3 h 27"/>
                  <a:gd name="T4" fmla="*/ 114 w 127"/>
                  <a:gd name="T5" fmla="*/ 8 h 27"/>
                  <a:gd name="T6" fmla="*/ 110 w 127"/>
                  <a:gd name="T7" fmla="*/ 25 h 27"/>
                  <a:gd name="T8" fmla="*/ 97 w 127"/>
                  <a:gd name="T9" fmla="*/ 27 h 27"/>
                  <a:gd name="T10" fmla="*/ 15 w 127"/>
                  <a:gd name="T11" fmla="*/ 18 h 27"/>
                  <a:gd name="T12" fmla="*/ 2 w 127"/>
                  <a:gd name="T13" fmla="*/ 9 h 27"/>
                  <a:gd name="T14" fmla="*/ 20 w 127"/>
                  <a:gd name="T15" fmla="*/ 2 h 27"/>
                  <a:gd name="T16" fmla="*/ 36 w 127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27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0" name="Freeform 110"/>
              <p:cNvSpPr>
                <a:spLocks/>
              </p:cNvSpPr>
              <p:nvPr userDrawn="1"/>
            </p:nvSpPr>
            <p:spPr bwMode="auto">
              <a:xfrm>
                <a:off x="1256" y="1827"/>
                <a:ext cx="227" cy="60"/>
              </a:xfrm>
              <a:custGeom>
                <a:avLst/>
                <a:gdLst>
                  <a:gd name="T0" fmla="*/ 2 w 128"/>
                  <a:gd name="T1" fmla="*/ 6 h 34"/>
                  <a:gd name="T2" fmla="*/ 116 w 128"/>
                  <a:gd name="T3" fmla="*/ 2 h 34"/>
                  <a:gd name="T4" fmla="*/ 127 w 128"/>
                  <a:gd name="T5" fmla="*/ 2 h 34"/>
                  <a:gd name="T6" fmla="*/ 125 w 128"/>
                  <a:gd name="T7" fmla="*/ 5 h 34"/>
                  <a:gd name="T8" fmla="*/ 113 w 128"/>
                  <a:gd name="T9" fmla="*/ 6 h 34"/>
                  <a:gd name="T10" fmla="*/ 96 w 128"/>
                  <a:gd name="T11" fmla="*/ 9 h 34"/>
                  <a:gd name="T12" fmla="*/ 96 w 128"/>
                  <a:gd name="T13" fmla="*/ 17 h 34"/>
                  <a:gd name="T14" fmla="*/ 99 w 128"/>
                  <a:gd name="T15" fmla="*/ 23 h 34"/>
                  <a:gd name="T16" fmla="*/ 114 w 128"/>
                  <a:gd name="T17" fmla="*/ 19 h 34"/>
                  <a:gd name="T18" fmla="*/ 110 w 128"/>
                  <a:gd name="T19" fmla="*/ 26 h 34"/>
                  <a:gd name="T20" fmla="*/ 97 w 128"/>
                  <a:gd name="T21" fmla="*/ 29 h 34"/>
                  <a:gd name="T22" fmla="*/ 83 w 128"/>
                  <a:gd name="T23" fmla="*/ 34 h 34"/>
                  <a:gd name="T24" fmla="*/ 78 w 128"/>
                  <a:gd name="T25" fmla="*/ 34 h 34"/>
                  <a:gd name="T26" fmla="*/ 8 w 128"/>
                  <a:gd name="T27" fmla="*/ 16 h 34"/>
                  <a:gd name="T28" fmla="*/ 2 w 128"/>
                  <a:gd name="T2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4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1" name="Freeform 111"/>
              <p:cNvSpPr>
                <a:spLocks/>
              </p:cNvSpPr>
              <p:nvPr userDrawn="1"/>
            </p:nvSpPr>
            <p:spPr bwMode="auto">
              <a:xfrm>
                <a:off x="4326" y="1696"/>
                <a:ext cx="163" cy="52"/>
              </a:xfrm>
              <a:custGeom>
                <a:avLst/>
                <a:gdLst>
                  <a:gd name="T0" fmla="*/ 29 w 92"/>
                  <a:gd name="T1" fmla="*/ 29 h 29"/>
                  <a:gd name="T2" fmla="*/ 1 w 92"/>
                  <a:gd name="T3" fmla="*/ 18 h 29"/>
                  <a:gd name="T4" fmla="*/ 20 w 92"/>
                  <a:gd name="T5" fmla="*/ 3 h 29"/>
                  <a:gd name="T6" fmla="*/ 82 w 92"/>
                  <a:gd name="T7" fmla="*/ 7 h 29"/>
                  <a:gd name="T8" fmla="*/ 92 w 92"/>
                  <a:gd name="T9" fmla="*/ 15 h 29"/>
                  <a:gd name="T10" fmla="*/ 80 w 92"/>
                  <a:gd name="T11" fmla="*/ 22 h 29"/>
                  <a:gd name="T12" fmla="*/ 29 w 9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2" name="Freeform 112"/>
              <p:cNvSpPr>
                <a:spLocks/>
              </p:cNvSpPr>
              <p:nvPr userDrawn="1"/>
            </p:nvSpPr>
            <p:spPr bwMode="auto">
              <a:xfrm>
                <a:off x="1799" y="1850"/>
                <a:ext cx="214" cy="43"/>
              </a:xfrm>
              <a:custGeom>
                <a:avLst/>
                <a:gdLst>
                  <a:gd name="T0" fmla="*/ 103 w 120"/>
                  <a:gd name="T1" fmla="*/ 24 h 24"/>
                  <a:gd name="T2" fmla="*/ 80 w 120"/>
                  <a:gd name="T3" fmla="*/ 24 h 24"/>
                  <a:gd name="T4" fmla="*/ 14 w 120"/>
                  <a:gd name="T5" fmla="*/ 19 h 24"/>
                  <a:gd name="T6" fmla="*/ 0 w 120"/>
                  <a:gd name="T7" fmla="*/ 14 h 24"/>
                  <a:gd name="T8" fmla="*/ 12 w 120"/>
                  <a:gd name="T9" fmla="*/ 7 h 24"/>
                  <a:gd name="T10" fmla="*/ 60 w 120"/>
                  <a:gd name="T11" fmla="*/ 1 h 24"/>
                  <a:gd name="T12" fmla="*/ 91 w 120"/>
                  <a:gd name="T13" fmla="*/ 2 h 24"/>
                  <a:gd name="T14" fmla="*/ 103 w 1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4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3" name="Freeform 113"/>
              <p:cNvSpPr>
                <a:spLocks/>
              </p:cNvSpPr>
              <p:nvPr userDrawn="1"/>
            </p:nvSpPr>
            <p:spPr bwMode="auto">
              <a:xfrm>
                <a:off x="3847" y="1578"/>
                <a:ext cx="182" cy="68"/>
              </a:xfrm>
              <a:custGeom>
                <a:avLst/>
                <a:gdLst>
                  <a:gd name="T0" fmla="*/ 103 w 103"/>
                  <a:gd name="T1" fmla="*/ 8 h 38"/>
                  <a:gd name="T2" fmla="*/ 77 w 103"/>
                  <a:gd name="T3" fmla="*/ 17 h 38"/>
                  <a:gd name="T4" fmla="*/ 72 w 103"/>
                  <a:gd name="T5" fmla="*/ 31 h 38"/>
                  <a:gd name="T6" fmla="*/ 23 w 103"/>
                  <a:gd name="T7" fmla="*/ 36 h 38"/>
                  <a:gd name="T8" fmla="*/ 8 w 103"/>
                  <a:gd name="T9" fmla="*/ 32 h 38"/>
                  <a:gd name="T10" fmla="*/ 0 w 103"/>
                  <a:gd name="T11" fmla="*/ 26 h 38"/>
                  <a:gd name="T12" fmla="*/ 31 w 103"/>
                  <a:gd name="T13" fmla="*/ 11 h 38"/>
                  <a:gd name="T14" fmla="*/ 103 w 103"/>
                  <a:gd name="T1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4" name="Freeform 114"/>
              <p:cNvSpPr>
                <a:spLocks/>
              </p:cNvSpPr>
              <p:nvPr userDrawn="1"/>
            </p:nvSpPr>
            <p:spPr bwMode="auto">
              <a:xfrm>
                <a:off x="3021" y="1789"/>
                <a:ext cx="163" cy="50"/>
              </a:xfrm>
              <a:custGeom>
                <a:avLst/>
                <a:gdLst>
                  <a:gd name="T0" fmla="*/ 64 w 92"/>
                  <a:gd name="T1" fmla="*/ 0 h 28"/>
                  <a:gd name="T2" fmla="*/ 70 w 92"/>
                  <a:gd name="T3" fmla="*/ 0 h 28"/>
                  <a:gd name="T4" fmla="*/ 91 w 92"/>
                  <a:gd name="T5" fmla="*/ 8 h 28"/>
                  <a:gd name="T6" fmla="*/ 75 w 92"/>
                  <a:gd name="T7" fmla="*/ 20 h 28"/>
                  <a:gd name="T8" fmla="*/ 9 w 92"/>
                  <a:gd name="T9" fmla="*/ 21 h 28"/>
                  <a:gd name="T10" fmla="*/ 0 w 92"/>
                  <a:gd name="T11" fmla="*/ 13 h 28"/>
                  <a:gd name="T12" fmla="*/ 11 w 92"/>
                  <a:gd name="T13" fmla="*/ 6 h 28"/>
                  <a:gd name="T14" fmla="*/ 36 w 92"/>
                  <a:gd name="T15" fmla="*/ 2 h 28"/>
                  <a:gd name="T16" fmla="*/ 64 w 9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8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5" name="Freeform 115"/>
              <p:cNvSpPr>
                <a:spLocks/>
              </p:cNvSpPr>
              <p:nvPr userDrawn="1"/>
            </p:nvSpPr>
            <p:spPr bwMode="auto">
              <a:xfrm>
                <a:off x="2291" y="1789"/>
                <a:ext cx="139" cy="50"/>
              </a:xfrm>
              <a:custGeom>
                <a:avLst/>
                <a:gdLst>
                  <a:gd name="T0" fmla="*/ 39 w 78"/>
                  <a:gd name="T1" fmla="*/ 27 h 28"/>
                  <a:gd name="T2" fmla="*/ 14 w 78"/>
                  <a:gd name="T3" fmla="*/ 25 h 28"/>
                  <a:gd name="T4" fmla="*/ 1 w 78"/>
                  <a:gd name="T5" fmla="*/ 13 h 28"/>
                  <a:gd name="T6" fmla="*/ 18 w 78"/>
                  <a:gd name="T7" fmla="*/ 2 h 28"/>
                  <a:gd name="T8" fmla="*/ 69 w 78"/>
                  <a:gd name="T9" fmla="*/ 5 h 28"/>
                  <a:gd name="T10" fmla="*/ 77 w 78"/>
                  <a:gd name="T11" fmla="*/ 18 h 28"/>
                  <a:gd name="T12" fmla="*/ 61 w 78"/>
                  <a:gd name="T13" fmla="*/ 26 h 28"/>
                  <a:gd name="T14" fmla="*/ 39 w 78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28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6" name="Freeform 116"/>
              <p:cNvSpPr>
                <a:spLocks/>
              </p:cNvSpPr>
              <p:nvPr userDrawn="1"/>
            </p:nvSpPr>
            <p:spPr bwMode="auto">
              <a:xfrm>
                <a:off x="1540" y="1689"/>
                <a:ext cx="153" cy="52"/>
              </a:xfrm>
              <a:custGeom>
                <a:avLst/>
                <a:gdLst>
                  <a:gd name="T0" fmla="*/ 65 w 86"/>
                  <a:gd name="T1" fmla="*/ 28 h 29"/>
                  <a:gd name="T2" fmla="*/ 41 w 86"/>
                  <a:gd name="T3" fmla="*/ 28 h 29"/>
                  <a:gd name="T4" fmla="*/ 8 w 86"/>
                  <a:gd name="T5" fmla="*/ 21 h 29"/>
                  <a:gd name="T6" fmla="*/ 9 w 86"/>
                  <a:gd name="T7" fmla="*/ 8 h 29"/>
                  <a:gd name="T8" fmla="*/ 34 w 86"/>
                  <a:gd name="T9" fmla="*/ 1 h 29"/>
                  <a:gd name="T10" fmla="*/ 64 w 86"/>
                  <a:gd name="T11" fmla="*/ 1 h 29"/>
                  <a:gd name="T12" fmla="*/ 86 w 86"/>
                  <a:gd name="T13" fmla="*/ 14 h 29"/>
                  <a:gd name="T14" fmla="*/ 86 w 86"/>
                  <a:gd name="T15" fmla="*/ 14 h 29"/>
                  <a:gd name="T16" fmla="*/ 65 w 86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9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7" name="Freeform 117"/>
              <p:cNvSpPr>
                <a:spLocks/>
              </p:cNvSpPr>
              <p:nvPr userDrawn="1"/>
            </p:nvSpPr>
            <p:spPr bwMode="auto">
              <a:xfrm>
                <a:off x="2385" y="1819"/>
                <a:ext cx="180" cy="50"/>
              </a:xfrm>
              <a:custGeom>
                <a:avLst/>
                <a:gdLst>
                  <a:gd name="T0" fmla="*/ 26 w 101"/>
                  <a:gd name="T1" fmla="*/ 26 h 28"/>
                  <a:gd name="T2" fmla="*/ 2 w 101"/>
                  <a:gd name="T3" fmla="*/ 21 h 28"/>
                  <a:gd name="T4" fmla="*/ 19 w 101"/>
                  <a:gd name="T5" fmla="*/ 11 h 28"/>
                  <a:gd name="T6" fmla="*/ 61 w 101"/>
                  <a:gd name="T7" fmla="*/ 1 h 28"/>
                  <a:gd name="T8" fmla="*/ 90 w 101"/>
                  <a:gd name="T9" fmla="*/ 3 h 28"/>
                  <a:gd name="T10" fmla="*/ 90 w 101"/>
                  <a:gd name="T11" fmla="*/ 15 h 28"/>
                  <a:gd name="T12" fmla="*/ 26 w 101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8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8" name="Freeform 118"/>
              <p:cNvSpPr>
                <a:spLocks/>
              </p:cNvSpPr>
              <p:nvPr userDrawn="1"/>
            </p:nvSpPr>
            <p:spPr bwMode="auto">
              <a:xfrm>
                <a:off x="4740" y="1809"/>
                <a:ext cx="159" cy="109"/>
              </a:xfrm>
              <a:custGeom>
                <a:avLst/>
                <a:gdLst>
                  <a:gd name="T0" fmla="*/ 89 w 90"/>
                  <a:gd name="T1" fmla="*/ 57 h 61"/>
                  <a:gd name="T2" fmla="*/ 62 w 90"/>
                  <a:gd name="T3" fmla="*/ 59 h 61"/>
                  <a:gd name="T4" fmla="*/ 52 w 90"/>
                  <a:gd name="T5" fmla="*/ 54 h 61"/>
                  <a:gd name="T6" fmla="*/ 57 w 90"/>
                  <a:gd name="T7" fmla="*/ 46 h 61"/>
                  <a:gd name="T8" fmla="*/ 57 w 90"/>
                  <a:gd name="T9" fmla="*/ 38 h 61"/>
                  <a:gd name="T10" fmla="*/ 0 w 90"/>
                  <a:gd name="T11" fmla="*/ 4 h 61"/>
                  <a:gd name="T12" fmla="*/ 8 w 90"/>
                  <a:gd name="T13" fmla="*/ 1 h 61"/>
                  <a:gd name="T14" fmla="*/ 53 w 90"/>
                  <a:gd name="T15" fmla="*/ 3 h 61"/>
                  <a:gd name="T16" fmla="*/ 59 w 90"/>
                  <a:gd name="T17" fmla="*/ 6 h 61"/>
                  <a:gd name="T18" fmla="*/ 67 w 90"/>
                  <a:gd name="T19" fmla="*/ 13 h 61"/>
                  <a:gd name="T20" fmla="*/ 51 w 90"/>
                  <a:gd name="T21" fmla="*/ 19 h 61"/>
                  <a:gd name="T22" fmla="*/ 33 w 90"/>
                  <a:gd name="T23" fmla="*/ 19 h 61"/>
                  <a:gd name="T24" fmla="*/ 72 w 90"/>
                  <a:gd name="T25" fmla="*/ 43 h 61"/>
                  <a:gd name="T26" fmla="*/ 82 w 90"/>
                  <a:gd name="T27" fmla="*/ 50 h 61"/>
                  <a:gd name="T28" fmla="*/ 89 w 90"/>
                  <a:gd name="T29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1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9" name="Freeform 119"/>
              <p:cNvSpPr>
                <a:spLocks/>
              </p:cNvSpPr>
              <p:nvPr userDrawn="1"/>
            </p:nvSpPr>
            <p:spPr bwMode="auto">
              <a:xfrm>
                <a:off x="3877" y="1719"/>
                <a:ext cx="179" cy="41"/>
              </a:xfrm>
              <a:custGeom>
                <a:avLst/>
                <a:gdLst>
                  <a:gd name="T0" fmla="*/ 72 w 101"/>
                  <a:gd name="T1" fmla="*/ 0 h 23"/>
                  <a:gd name="T2" fmla="*/ 89 w 101"/>
                  <a:gd name="T3" fmla="*/ 1 h 23"/>
                  <a:gd name="T4" fmla="*/ 100 w 101"/>
                  <a:gd name="T5" fmla="*/ 8 h 23"/>
                  <a:gd name="T6" fmla="*/ 90 w 101"/>
                  <a:gd name="T7" fmla="*/ 13 h 23"/>
                  <a:gd name="T8" fmla="*/ 24 w 101"/>
                  <a:gd name="T9" fmla="*/ 22 h 23"/>
                  <a:gd name="T10" fmla="*/ 17 w 101"/>
                  <a:gd name="T11" fmla="*/ 22 h 23"/>
                  <a:gd name="T12" fmla="*/ 1 w 101"/>
                  <a:gd name="T13" fmla="*/ 17 h 23"/>
                  <a:gd name="T14" fmla="*/ 12 w 101"/>
                  <a:gd name="T15" fmla="*/ 7 h 23"/>
                  <a:gd name="T16" fmla="*/ 72 w 10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3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0" name="Freeform 120"/>
              <p:cNvSpPr>
                <a:spLocks/>
              </p:cNvSpPr>
              <p:nvPr userDrawn="1"/>
            </p:nvSpPr>
            <p:spPr bwMode="auto">
              <a:xfrm>
                <a:off x="1533" y="1837"/>
                <a:ext cx="135" cy="48"/>
              </a:xfrm>
              <a:custGeom>
                <a:avLst/>
                <a:gdLst>
                  <a:gd name="T0" fmla="*/ 4 w 76"/>
                  <a:gd name="T1" fmla="*/ 12 h 27"/>
                  <a:gd name="T2" fmla="*/ 33 w 76"/>
                  <a:gd name="T3" fmla="*/ 2 h 27"/>
                  <a:gd name="T4" fmla="*/ 56 w 76"/>
                  <a:gd name="T5" fmla="*/ 2 h 27"/>
                  <a:gd name="T6" fmla="*/ 73 w 76"/>
                  <a:gd name="T7" fmla="*/ 20 h 27"/>
                  <a:gd name="T8" fmla="*/ 6 w 76"/>
                  <a:gd name="T9" fmla="*/ 18 h 27"/>
                  <a:gd name="T10" fmla="*/ 4 w 76"/>
                  <a:gd name="T11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7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1" name="Freeform 121"/>
              <p:cNvSpPr>
                <a:spLocks/>
              </p:cNvSpPr>
              <p:nvPr userDrawn="1"/>
            </p:nvSpPr>
            <p:spPr bwMode="auto">
              <a:xfrm>
                <a:off x="2527" y="1839"/>
                <a:ext cx="141" cy="45"/>
              </a:xfrm>
              <a:custGeom>
                <a:avLst/>
                <a:gdLst>
                  <a:gd name="T0" fmla="*/ 12 w 79"/>
                  <a:gd name="T1" fmla="*/ 22 h 25"/>
                  <a:gd name="T2" fmla="*/ 24 w 79"/>
                  <a:gd name="T3" fmla="*/ 3 h 25"/>
                  <a:gd name="T4" fmla="*/ 70 w 79"/>
                  <a:gd name="T5" fmla="*/ 6 h 25"/>
                  <a:gd name="T6" fmla="*/ 78 w 79"/>
                  <a:gd name="T7" fmla="*/ 13 h 25"/>
                  <a:gd name="T8" fmla="*/ 65 w 79"/>
                  <a:gd name="T9" fmla="*/ 20 h 25"/>
                  <a:gd name="T10" fmla="*/ 22 w 79"/>
                  <a:gd name="T11" fmla="*/ 23 h 25"/>
                  <a:gd name="T12" fmla="*/ 12 w 79"/>
                  <a:gd name="T1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2" name="Freeform 122"/>
              <p:cNvSpPr>
                <a:spLocks/>
              </p:cNvSpPr>
              <p:nvPr userDrawn="1"/>
            </p:nvSpPr>
            <p:spPr bwMode="auto">
              <a:xfrm>
                <a:off x="2875" y="1807"/>
                <a:ext cx="141" cy="37"/>
              </a:xfrm>
              <a:custGeom>
                <a:avLst/>
                <a:gdLst>
                  <a:gd name="T0" fmla="*/ 39 w 79"/>
                  <a:gd name="T1" fmla="*/ 20 h 21"/>
                  <a:gd name="T2" fmla="*/ 8 w 79"/>
                  <a:gd name="T3" fmla="*/ 18 h 21"/>
                  <a:gd name="T4" fmla="*/ 1 w 79"/>
                  <a:gd name="T5" fmla="*/ 12 h 21"/>
                  <a:gd name="T6" fmla="*/ 8 w 79"/>
                  <a:gd name="T7" fmla="*/ 6 h 21"/>
                  <a:gd name="T8" fmla="*/ 33 w 79"/>
                  <a:gd name="T9" fmla="*/ 3 h 21"/>
                  <a:gd name="T10" fmla="*/ 58 w 79"/>
                  <a:gd name="T11" fmla="*/ 1 h 21"/>
                  <a:gd name="T12" fmla="*/ 76 w 79"/>
                  <a:gd name="T13" fmla="*/ 7 h 21"/>
                  <a:gd name="T14" fmla="*/ 64 w 79"/>
                  <a:gd name="T15" fmla="*/ 19 h 21"/>
                  <a:gd name="T16" fmla="*/ 39 w 79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1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3" name="Freeform 123"/>
              <p:cNvSpPr>
                <a:spLocks/>
              </p:cNvSpPr>
              <p:nvPr userDrawn="1"/>
            </p:nvSpPr>
            <p:spPr bwMode="auto">
              <a:xfrm>
                <a:off x="1798" y="1702"/>
                <a:ext cx="128" cy="39"/>
              </a:xfrm>
              <a:custGeom>
                <a:avLst/>
                <a:gdLst>
                  <a:gd name="T0" fmla="*/ 28 w 72"/>
                  <a:gd name="T1" fmla="*/ 21 h 22"/>
                  <a:gd name="T2" fmla="*/ 17 w 72"/>
                  <a:gd name="T3" fmla="*/ 21 h 22"/>
                  <a:gd name="T4" fmla="*/ 2 w 72"/>
                  <a:gd name="T5" fmla="*/ 14 h 22"/>
                  <a:gd name="T6" fmla="*/ 10 w 72"/>
                  <a:gd name="T7" fmla="*/ 4 h 22"/>
                  <a:gd name="T8" fmla="*/ 42 w 72"/>
                  <a:gd name="T9" fmla="*/ 1 h 22"/>
                  <a:gd name="T10" fmla="*/ 64 w 72"/>
                  <a:gd name="T11" fmla="*/ 4 h 22"/>
                  <a:gd name="T12" fmla="*/ 70 w 72"/>
                  <a:gd name="T13" fmla="*/ 12 h 22"/>
                  <a:gd name="T14" fmla="*/ 57 w 72"/>
                  <a:gd name="T15" fmla="*/ 19 h 22"/>
                  <a:gd name="T16" fmla="*/ 28 w 7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4" name="Freeform 124"/>
              <p:cNvSpPr>
                <a:spLocks/>
              </p:cNvSpPr>
              <p:nvPr userDrawn="1"/>
            </p:nvSpPr>
            <p:spPr bwMode="auto">
              <a:xfrm>
                <a:off x="1641" y="1862"/>
                <a:ext cx="134" cy="36"/>
              </a:xfrm>
              <a:custGeom>
                <a:avLst/>
                <a:gdLst>
                  <a:gd name="T0" fmla="*/ 15 w 75"/>
                  <a:gd name="T1" fmla="*/ 20 h 20"/>
                  <a:gd name="T2" fmla="*/ 8 w 75"/>
                  <a:gd name="T3" fmla="*/ 20 h 20"/>
                  <a:gd name="T4" fmla="*/ 8 w 75"/>
                  <a:gd name="T5" fmla="*/ 10 h 20"/>
                  <a:gd name="T6" fmla="*/ 19 w 75"/>
                  <a:gd name="T7" fmla="*/ 7 h 20"/>
                  <a:gd name="T8" fmla="*/ 62 w 75"/>
                  <a:gd name="T9" fmla="*/ 3 h 20"/>
                  <a:gd name="T10" fmla="*/ 74 w 75"/>
                  <a:gd name="T11" fmla="*/ 13 h 20"/>
                  <a:gd name="T12" fmla="*/ 64 w 75"/>
                  <a:gd name="T13" fmla="*/ 20 h 20"/>
                  <a:gd name="T14" fmla="*/ 15 w 7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5" name="Freeform 125"/>
              <p:cNvSpPr>
                <a:spLocks/>
              </p:cNvSpPr>
              <p:nvPr userDrawn="1"/>
            </p:nvSpPr>
            <p:spPr bwMode="auto">
              <a:xfrm>
                <a:off x="2346" y="1873"/>
                <a:ext cx="331" cy="52"/>
              </a:xfrm>
              <a:custGeom>
                <a:avLst/>
                <a:gdLst>
                  <a:gd name="T0" fmla="*/ 114 w 186"/>
                  <a:gd name="T1" fmla="*/ 3 h 29"/>
                  <a:gd name="T2" fmla="*/ 124 w 186"/>
                  <a:gd name="T3" fmla="*/ 4 h 29"/>
                  <a:gd name="T4" fmla="*/ 138 w 186"/>
                  <a:gd name="T5" fmla="*/ 6 h 29"/>
                  <a:gd name="T6" fmla="*/ 180 w 186"/>
                  <a:gd name="T7" fmla="*/ 6 h 29"/>
                  <a:gd name="T8" fmla="*/ 186 w 186"/>
                  <a:gd name="T9" fmla="*/ 8 h 29"/>
                  <a:gd name="T10" fmla="*/ 152 w 186"/>
                  <a:gd name="T11" fmla="*/ 10 h 29"/>
                  <a:gd name="T12" fmla="*/ 116 w 186"/>
                  <a:gd name="T13" fmla="*/ 7 h 29"/>
                  <a:gd name="T14" fmla="*/ 67 w 186"/>
                  <a:gd name="T15" fmla="*/ 8 h 29"/>
                  <a:gd name="T16" fmla="*/ 22 w 186"/>
                  <a:gd name="T17" fmla="*/ 29 h 29"/>
                  <a:gd name="T18" fmla="*/ 0 w 186"/>
                  <a:gd name="T19" fmla="*/ 16 h 29"/>
                  <a:gd name="T20" fmla="*/ 23 w 186"/>
                  <a:gd name="T21" fmla="*/ 12 h 29"/>
                  <a:gd name="T22" fmla="*/ 32 w 186"/>
                  <a:gd name="T23" fmla="*/ 11 h 29"/>
                  <a:gd name="T24" fmla="*/ 41 w 186"/>
                  <a:gd name="T25" fmla="*/ 10 h 29"/>
                  <a:gd name="T26" fmla="*/ 104 w 186"/>
                  <a:gd name="T27" fmla="*/ 3 h 29"/>
                  <a:gd name="T28" fmla="*/ 114 w 186"/>
                  <a:gd name="T2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9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6" name="Freeform 126"/>
              <p:cNvSpPr>
                <a:spLocks/>
              </p:cNvSpPr>
              <p:nvPr userDrawn="1"/>
            </p:nvSpPr>
            <p:spPr bwMode="auto">
              <a:xfrm>
                <a:off x="1711" y="1827"/>
                <a:ext cx="117" cy="37"/>
              </a:xfrm>
              <a:custGeom>
                <a:avLst/>
                <a:gdLst>
                  <a:gd name="T0" fmla="*/ 37 w 66"/>
                  <a:gd name="T1" fmla="*/ 1 h 21"/>
                  <a:gd name="T2" fmla="*/ 58 w 66"/>
                  <a:gd name="T3" fmla="*/ 3 h 21"/>
                  <a:gd name="T4" fmla="*/ 58 w 66"/>
                  <a:gd name="T5" fmla="*/ 16 h 21"/>
                  <a:gd name="T6" fmla="*/ 5 w 66"/>
                  <a:gd name="T7" fmla="*/ 13 h 21"/>
                  <a:gd name="T8" fmla="*/ 8 w 66"/>
                  <a:gd name="T9" fmla="*/ 5 h 21"/>
                  <a:gd name="T10" fmla="*/ 37 w 6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7" name="Freeform 127"/>
              <p:cNvSpPr>
                <a:spLocks/>
              </p:cNvSpPr>
              <p:nvPr userDrawn="1"/>
            </p:nvSpPr>
            <p:spPr bwMode="auto">
              <a:xfrm>
                <a:off x="2158" y="1785"/>
                <a:ext cx="116" cy="33"/>
              </a:xfrm>
              <a:custGeom>
                <a:avLst/>
                <a:gdLst>
                  <a:gd name="T0" fmla="*/ 24 w 65"/>
                  <a:gd name="T1" fmla="*/ 0 h 18"/>
                  <a:gd name="T2" fmla="*/ 53 w 65"/>
                  <a:gd name="T3" fmla="*/ 2 h 18"/>
                  <a:gd name="T4" fmla="*/ 64 w 65"/>
                  <a:gd name="T5" fmla="*/ 7 h 18"/>
                  <a:gd name="T6" fmla="*/ 57 w 65"/>
                  <a:gd name="T7" fmla="*/ 13 h 18"/>
                  <a:gd name="T8" fmla="*/ 15 w 65"/>
                  <a:gd name="T9" fmla="*/ 17 h 18"/>
                  <a:gd name="T10" fmla="*/ 1 w 65"/>
                  <a:gd name="T11" fmla="*/ 8 h 18"/>
                  <a:gd name="T12" fmla="*/ 16 w 65"/>
                  <a:gd name="T13" fmla="*/ 0 h 18"/>
                  <a:gd name="T14" fmla="*/ 2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8" name="Freeform 128"/>
              <p:cNvSpPr>
                <a:spLocks/>
              </p:cNvSpPr>
              <p:nvPr userDrawn="1"/>
            </p:nvSpPr>
            <p:spPr bwMode="auto">
              <a:xfrm>
                <a:off x="3476" y="1814"/>
                <a:ext cx="104" cy="52"/>
              </a:xfrm>
              <a:custGeom>
                <a:avLst/>
                <a:gdLst>
                  <a:gd name="T0" fmla="*/ 58 w 59"/>
                  <a:gd name="T1" fmla="*/ 7 h 29"/>
                  <a:gd name="T2" fmla="*/ 58 w 59"/>
                  <a:gd name="T3" fmla="*/ 16 h 29"/>
                  <a:gd name="T4" fmla="*/ 46 w 59"/>
                  <a:gd name="T5" fmla="*/ 29 h 29"/>
                  <a:gd name="T6" fmla="*/ 3 w 59"/>
                  <a:gd name="T7" fmla="*/ 6 h 29"/>
                  <a:gd name="T8" fmla="*/ 3 w 59"/>
                  <a:gd name="T9" fmla="*/ 3 h 29"/>
                  <a:gd name="T10" fmla="*/ 57 w 59"/>
                  <a:gd name="T11" fmla="*/ 6 h 29"/>
                  <a:gd name="T12" fmla="*/ 58 w 59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9" name="Freeform 129"/>
              <p:cNvSpPr>
                <a:spLocks/>
              </p:cNvSpPr>
              <p:nvPr userDrawn="1"/>
            </p:nvSpPr>
            <p:spPr bwMode="auto">
              <a:xfrm>
                <a:off x="3380" y="1780"/>
                <a:ext cx="138" cy="43"/>
              </a:xfrm>
              <a:custGeom>
                <a:avLst/>
                <a:gdLst>
                  <a:gd name="T0" fmla="*/ 9 w 78"/>
                  <a:gd name="T1" fmla="*/ 3 h 24"/>
                  <a:gd name="T2" fmla="*/ 14 w 78"/>
                  <a:gd name="T3" fmla="*/ 0 h 24"/>
                  <a:gd name="T4" fmla="*/ 34 w 78"/>
                  <a:gd name="T5" fmla="*/ 12 h 24"/>
                  <a:gd name="T6" fmla="*/ 39 w 78"/>
                  <a:gd name="T7" fmla="*/ 14 h 24"/>
                  <a:gd name="T8" fmla="*/ 47 w 78"/>
                  <a:gd name="T9" fmla="*/ 10 h 24"/>
                  <a:gd name="T10" fmla="*/ 66 w 78"/>
                  <a:gd name="T11" fmla="*/ 1 h 24"/>
                  <a:gd name="T12" fmla="*/ 74 w 78"/>
                  <a:gd name="T13" fmla="*/ 5 h 24"/>
                  <a:gd name="T14" fmla="*/ 73 w 78"/>
                  <a:gd name="T15" fmla="*/ 12 h 24"/>
                  <a:gd name="T16" fmla="*/ 60 w 78"/>
                  <a:gd name="T17" fmla="*/ 15 h 24"/>
                  <a:gd name="T18" fmla="*/ 47 w 78"/>
                  <a:gd name="T19" fmla="*/ 16 h 24"/>
                  <a:gd name="T20" fmla="*/ 52 w 78"/>
                  <a:gd name="T21" fmla="*/ 23 h 24"/>
                  <a:gd name="T22" fmla="*/ 28 w 78"/>
                  <a:gd name="T23" fmla="*/ 24 h 24"/>
                  <a:gd name="T24" fmla="*/ 30 w 78"/>
                  <a:gd name="T25" fmla="*/ 21 h 24"/>
                  <a:gd name="T26" fmla="*/ 33 w 78"/>
                  <a:gd name="T27" fmla="*/ 16 h 24"/>
                  <a:gd name="T28" fmla="*/ 25 w 78"/>
                  <a:gd name="T29" fmla="*/ 16 h 24"/>
                  <a:gd name="T30" fmla="*/ 5 w 78"/>
                  <a:gd name="T31" fmla="*/ 12 h 24"/>
                  <a:gd name="T32" fmla="*/ 9 w 7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4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0" name="Freeform 130"/>
              <p:cNvSpPr>
                <a:spLocks/>
              </p:cNvSpPr>
              <p:nvPr userDrawn="1"/>
            </p:nvSpPr>
            <p:spPr bwMode="auto">
              <a:xfrm>
                <a:off x="4239" y="1677"/>
                <a:ext cx="115" cy="33"/>
              </a:xfrm>
              <a:custGeom>
                <a:avLst/>
                <a:gdLst>
                  <a:gd name="T0" fmla="*/ 29 w 65"/>
                  <a:gd name="T1" fmla="*/ 0 h 19"/>
                  <a:gd name="T2" fmla="*/ 57 w 65"/>
                  <a:gd name="T3" fmla="*/ 2 h 19"/>
                  <a:gd name="T4" fmla="*/ 64 w 65"/>
                  <a:gd name="T5" fmla="*/ 5 h 19"/>
                  <a:gd name="T6" fmla="*/ 58 w 65"/>
                  <a:gd name="T7" fmla="*/ 9 h 19"/>
                  <a:gd name="T8" fmla="*/ 21 w 65"/>
                  <a:gd name="T9" fmla="*/ 17 h 19"/>
                  <a:gd name="T10" fmla="*/ 3 w 65"/>
                  <a:gd name="T11" fmla="*/ 14 h 19"/>
                  <a:gd name="T12" fmla="*/ 12 w 65"/>
                  <a:gd name="T13" fmla="*/ 3 h 19"/>
                  <a:gd name="T14" fmla="*/ 29 w 65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9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1" name="Freeform 131"/>
              <p:cNvSpPr>
                <a:spLocks/>
              </p:cNvSpPr>
              <p:nvPr userDrawn="1"/>
            </p:nvSpPr>
            <p:spPr bwMode="auto">
              <a:xfrm>
                <a:off x="3829" y="1687"/>
                <a:ext cx="99" cy="31"/>
              </a:xfrm>
              <a:custGeom>
                <a:avLst/>
                <a:gdLst>
                  <a:gd name="T0" fmla="*/ 24 w 56"/>
                  <a:gd name="T1" fmla="*/ 16 h 17"/>
                  <a:gd name="T2" fmla="*/ 8 w 56"/>
                  <a:gd name="T3" fmla="*/ 15 h 17"/>
                  <a:gd name="T4" fmla="*/ 0 w 56"/>
                  <a:gd name="T5" fmla="*/ 9 h 17"/>
                  <a:gd name="T6" fmla="*/ 7 w 56"/>
                  <a:gd name="T7" fmla="*/ 3 h 17"/>
                  <a:gd name="T8" fmla="*/ 52 w 56"/>
                  <a:gd name="T9" fmla="*/ 3 h 17"/>
                  <a:gd name="T10" fmla="*/ 56 w 56"/>
                  <a:gd name="T11" fmla="*/ 8 h 17"/>
                  <a:gd name="T12" fmla="*/ 51 w 56"/>
                  <a:gd name="T13" fmla="*/ 13 h 17"/>
                  <a:gd name="T14" fmla="*/ 24 w 5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7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2" name="Freeform 132"/>
              <p:cNvSpPr>
                <a:spLocks/>
              </p:cNvSpPr>
              <p:nvPr userDrawn="1"/>
            </p:nvSpPr>
            <p:spPr bwMode="auto">
              <a:xfrm>
                <a:off x="2066" y="1760"/>
                <a:ext cx="87" cy="45"/>
              </a:xfrm>
              <a:custGeom>
                <a:avLst/>
                <a:gdLst>
                  <a:gd name="T0" fmla="*/ 18 w 49"/>
                  <a:gd name="T1" fmla="*/ 2 h 25"/>
                  <a:gd name="T2" fmla="*/ 20 w 49"/>
                  <a:gd name="T3" fmla="*/ 0 h 25"/>
                  <a:gd name="T4" fmla="*/ 40 w 49"/>
                  <a:gd name="T5" fmla="*/ 8 h 25"/>
                  <a:gd name="T6" fmla="*/ 48 w 49"/>
                  <a:gd name="T7" fmla="*/ 17 h 25"/>
                  <a:gd name="T8" fmla="*/ 30 w 49"/>
                  <a:gd name="T9" fmla="*/ 24 h 25"/>
                  <a:gd name="T10" fmla="*/ 8 w 49"/>
                  <a:gd name="T11" fmla="*/ 22 h 25"/>
                  <a:gd name="T12" fmla="*/ 1 w 49"/>
                  <a:gd name="T13" fmla="*/ 16 h 25"/>
                  <a:gd name="T14" fmla="*/ 13 w 49"/>
                  <a:gd name="T15" fmla="*/ 7 h 25"/>
                  <a:gd name="T16" fmla="*/ 18 w 49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3" name="Freeform 133"/>
              <p:cNvSpPr>
                <a:spLocks/>
              </p:cNvSpPr>
              <p:nvPr userDrawn="1"/>
            </p:nvSpPr>
            <p:spPr bwMode="auto">
              <a:xfrm>
                <a:off x="4106" y="1710"/>
                <a:ext cx="94" cy="27"/>
              </a:xfrm>
              <a:custGeom>
                <a:avLst/>
                <a:gdLst>
                  <a:gd name="T0" fmla="*/ 25 w 53"/>
                  <a:gd name="T1" fmla="*/ 15 h 15"/>
                  <a:gd name="T2" fmla="*/ 9 w 53"/>
                  <a:gd name="T3" fmla="*/ 14 h 15"/>
                  <a:gd name="T4" fmla="*/ 0 w 53"/>
                  <a:gd name="T5" fmla="*/ 8 h 15"/>
                  <a:gd name="T6" fmla="*/ 9 w 53"/>
                  <a:gd name="T7" fmla="*/ 2 h 15"/>
                  <a:gd name="T8" fmla="*/ 39 w 53"/>
                  <a:gd name="T9" fmla="*/ 0 h 15"/>
                  <a:gd name="T10" fmla="*/ 53 w 53"/>
                  <a:gd name="T11" fmla="*/ 7 h 15"/>
                  <a:gd name="T12" fmla="*/ 40 w 53"/>
                  <a:gd name="T13" fmla="*/ 14 h 15"/>
                  <a:gd name="T14" fmla="*/ 25 w 53"/>
                  <a:gd name="T15" fmla="*/ 14 h 15"/>
                  <a:gd name="T16" fmla="*/ 25 w 53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4" name="Freeform 134"/>
              <p:cNvSpPr>
                <a:spLocks/>
              </p:cNvSpPr>
              <p:nvPr userDrawn="1"/>
            </p:nvSpPr>
            <p:spPr bwMode="auto">
              <a:xfrm>
                <a:off x="1505" y="1852"/>
                <a:ext cx="170" cy="46"/>
              </a:xfrm>
              <a:custGeom>
                <a:avLst/>
                <a:gdLst>
                  <a:gd name="T0" fmla="*/ 96 w 96"/>
                  <a:gd name="T1" fmla="*/ 13 h 26"/>
                  <a:gd name="T2" fmla="*/ 85 w 96"/>
                  <a:gd name="T3" fmla="*/ 26 h 26"/>
                  <a:gd name="T4" fmla="*/ 46 w 96"/>
                  <a:gd name="T5" fmla="*/ 18 h 26"/>
                  <a:gd name="T6" fmla="*/ 15 w 96"/>
                  <a:gd name="T7" fmla="*/ 12 h 26"/>
                  <a:gd name="T8" fmla="*/ 11 w 96"/>
                  <a:gd name="T9" fmla="*/ 9 h 26"/>
                  <a:gd name="T10" fmla="*/ 6 w 96"/>
                  <a:gd name="T11" fmla="*/ 3 h 26"/>
                  <a:gd name="T12" fmla="*/ 20 w 96"/>
                  <a:gd name="T13" fmla="*/ 4 h 26"/>
                  <a:gd name="T14" fmla="*/ 39 w 96"/>
                  <a:gd name="T15" fmla="*/ 13 h 26"/>
                  <a:gd name="T16" fmla="*/ 89 w 96"/>
                  <a:gd name="T17" fmla="*/ 12 h 26"/>
                  <a:gd name="T18" fmla="*/ 96 w 96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6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5" name="Freeform 135"/>
              <p:cNvSpPr>
                <a:spLocks/>
              </p:cNvSpPr>
              <p:nvPr userDrawn="1"/>
            </p:nvSpPr>
            <p:spPr bwMode="auto">
              <a:xfrm>
                <a:off x="2336" y="1869"/>
                <a:ext cx="85" cy="27"/>
              </a:xfrm>
              <a:custGeom>
                <a:avLst/>
                <a:gdLst>
                  <a:gd name="T0" fmla="*/ 38 w 48"/>
                  <a:gd name="T1" fmla="*/ 13 h 15"/>
                  <a:gd name="T2" fmla="*/ 29 w 48"/>
                  <a:gd name="T3" fmla="*/ 14 h 15"/>
                  <a:gd name="T4" fmla="*/ 10 w 48"/>
                  <a:gd name="T5" fmla="*/ 13 h 15"/>
                  <a:gd name="T6" fmla="*/ 1 w 48"/>
                  <a:gd name="T7" fmla="*/ 7 h 15"/>
                  <a:gd name="T8" fmla="*/ 10 w 48"/>
                  <a:gd name="T9" fmla="*/ 1 h 15"/>
                  <a:gd name="T10" fmla="*/ 32 w 48"/>
                  <a:gd name="T11" fmla="*/ 1 h 15"/>
                  <a:gd name="T12" fmla="*/ 38 w 48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6" name="Freeform 136"/>
              <p:cNvSpPr>
                <a:spLocks/>
              </p:cNvSpPr>
              <p:nvPr userDrawn="1"/>
            </p:nvSpPr>
            <p:spPr bwMode="auto">
              <a:xfrm>
                <a:off x="3605" y="1825"/>
                <a:ext cx="92" cy="28"/>
              </a:xfrm>
              <a:custGeom>
                <a:avLst/>
                <a:gdLst>
                  <a:gd name="T0" fmla="*/ 52 w 52"/>
                  <a:gd name="T1" fmla="*/ 4 h 16"/>
                  <a:gd name="T2" fmla="*/ 50 w 52"/>
                  <a:gd name="T3" fmla="*/ 7 h 16"/>
                  <a:gd name="T4" fmla="*/ 13 w 52"/>
                  <a:gd name="T5" fmla="*/ 14 h 16"/>
                  <a:gd name="T6" fmla="*/ 2 w 52"/>
                  <a:gd name="T7" fmla="*/ 10 h 16"/>
                  <a:gd name="T8" fmla="*/ 16 w 52"/>
                  <a:gd name="T9" fmla="*/ 2 h 16"/>
                  <a:gd name="T10" fmla="*/ 33 w 52"/>
                  <a:gd name="T11" fmla="*/ 1 h 16"/>
                  <a:gd name="T12" fmla="*/ 52 w 5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6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7" name="Freeform 137"/>
              <p:cNvSpPr>
                <a:spLocks/>
              </p:cNvSpPr>
              <p:nvPr userDrawn="1"/>
            </p:nvSpPr>
            <p:spPr bwMode="auto">
              <a:xfrm>
                <a:off x="4697" y="1760"/>
                <a:ext cx="57" cy="40"/>
              </a:xfrm>
              <a:custGeom>
                <a:avLst/>
                <a:gdLst>
                  <a:gd name="T0" fmla="*/ 32 w 32"/>
                  <a:gd name="T1" fmla="*/ 7 h 22"/>
                  <a:gd name="T2" fmla="*/ 32 w 32"/>
                  <a:gd name="T3" fmla="*/ 18 h 22"/>
                  <a:gd name="T4" fmla="*/ 5 w 32"/>
                  <a:gd name="T5" fmla="*/ 18 h 22"/>
                  <a:gd name="T6" fmla="*/ 0 w 32"/>
                  <a:gd name="T7" fmla="*/ 14 h 22"/>
                  <a:gd name="T8" fmla="*/ 14 w 32"/>
                  <a:gd name="T9" fmla="*/ 3 h 22"/>
                  <a:gd name="T10" fmla="*/ 32 w 32"/>
                  <a:gd name="T1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8" name="Freeform 138"/>
              <p:cNvSpPr>
                <a:spLocks/>
              </p:cNvSpPr>
              <p:nvPr userDrawn="1"/>
            </p:nvSpPr>
            <p:spPr bwMode="auto">
              <a:xfrm>
                <a:off x="3184" y="1755"/>
                <a:ext cx="71" cy="22"/>
              </a:xfrm>
              <a:custGeom>
                <a:avLst/>
                <a:gdLst>
                  <a:gd name="T0" fmla="*/ 13 w 40"/>
                  <a:gd name="T1" fmla="*/ 12 h 12"/>
                  <a:gd name="T2" fmla="*/ 2 w 40"/>
                  <a:gd name="T3" fmla="*/ 7 h 12"/>
                  <a:gd name="T4" fmla="*/ 10 w 40"/>
                  <a:gd name="T5" fmla="*/ 1 h 12"/>
                  <a:gd name="T6" fmla="*/ 30 w 40"/>
                  <a:gd name="T7" fmla="*/ 0 h 12"/>
                  <a:gd name="T8" fmla="*/ 39 w 40"/>
                  <a:gd name="T9" fmla="*/ 4 h 12"/>
                  <a:gd name="T10" fmla="*/ 31 w 40"/>
                  <a:gd name="T11" fmla="*/ 10 h 12"/>
                  <a:gd name="T12" fmla="*/ 13 w 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9" name="Freeform 139"/>
              <p:cNvSpPr>
                <a:spLocks/>
              </p:cNvSpPr>
              <p:nvPr userDrawn="1"/>
            </p:nvSpPr>
            <p:spPr bwMode="auto">
              <a:xfrm>
                <a:off x="3349" y="1728"/>
                <a:ext cx="52" cy="24"/>
              </a:xfrm>
              <a:custGeom>
                <a:avLst/>
                <a:gdLst>
                  <a:gd name="T0" fmla="*/ 13 w 29"/>
                  <a:gd name="T1" fmla="*/ 12 h 13"/>
                  <a:gd name="T2" fmla="*/ 0 w 29"/>
                  <a:gd name="T3" fmla="*/ 6 h 13"/>
                  <a:gd name="T4" fmla="*/ 18 w 29"/>
                  <a:gd name="T5" fmla="*/ 0 h 13"/>
                  <a:gd name="T6" fmla="*/ 28 w 29"/>
                  <a:gd name="T7" fmla="*/ 5 h 13"/>
                  <a:gd name="T8" fmla="*/ 13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0" name="Freeform 140"/>
              <p:cNvSpPr>
                <a:spLocks/>
              </p:cNvSpPr>
              <p:nvPr userDrawn="1"/>
            </p:nvSpPr>
            <p:spPr bwMode="auto">
              <a:xfrm>
                <a:off x="2685" y="1802"/>
                <a:ext cx="55" cy="19"/>
              </a:xfrm>
              <a:custGeom>
                <a:avLst/>
                <a:gdLst>
                  <a:gd name="T0" fmla="*/ 14 w 31"/>
                  <a:gd name="T1" fmla="*/ 11 h 11"/>
                  <a:gd name="T2" fmla="*/ 1 w 31"/>
                  <a:gd name="T3" fmla="*/ 6 h 11"/>
                  <a:gd name="T4" fmla="*/ 19 w 31"/>
                  <a:gd name="T5" fmla="*/ 1 h 11"/>
                  <a:gd name="T6" fmla="*/ 30 w 31"/>
                  <a:gd name="T7" fmla="*/ 6 h 11"/>
                  <a:gd name="T8" fmla="*/ 14 w 3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1" name="Freeform 141"/>
              <p:cNvSpPr>
                <a:spLocks/>
              </p:cNvSpPr>
              <p:nvPr userDrawn="1"/>
            </p:nvSpPr>
            <p:spPr bwMode="auto">
              <a:xfrm>
                <a:off x="2121" y="1748"/>
                <a:ext cx="41" cy="18"/>
              </a:xfrm>
              <a:custGeom>
                <a:avLst/>
                <a:gdLst>
                  <a:gd name="T0" fmla="*/ 14 w 23"/>
                  <a:gd name="T1" fmla="*/ 10 h 10"/>
                  <a:gd name="T2" fmla="*/ 0 w 23"/>
                  <a:gd name="T3" fmla="*/ 7 h 10"/>
                  <a:gd name="T4" fmla="*/ 14 w 23"/>
                  <a:gd name="T5" fmla="*/ 0 h 10"/>
                  <a:gd name="T6" fmla="*/ 23 w 23"/>
                  <a:gd name="T7" fmla="*/ 5 h 10"/>
                  <a:gd name="T8" fmla="*/ 14 w 2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2" name="Freeform 142"/>
              <p:cNvSpPr>
                <a:spLocks/>
              </p:cNvSpPr>
              <p:nvPr userDrawn="1"/>
            </p:nvSpPr>
            <p:spPr bwMode="auto">
              <a:xfrm>
                <a:off x="2314" y="1766"/>
                <a:ext cx="47" cy="16"/>
              </a:xfrm>
              <a:custGeom>
                <a:avLst/>
                <a:gdLst>
                  <a:gd name="T0" fmla="*/ 16 w 26"/>
                  <a:gd name="T1" fmla="*/ 8 h 9"/>
                  <a:gd name="T2" fmla="*/ 1 w 26"/>
                  <a:gd name="T3" fmla="*/ 4 h 9"/>
                  <a:gd name="T4" fmla="*/ 11 w 26"/>
                  <a:gd name="T5" fmla="*/ 0 h 9"/>
                  <a:gd name="T6" fmla="*/ 26 w 26"/>
                  <a:gd name="T7" fmla="*/ 5 h 9"/>
                  <a:gd name="T8" fmla="*/ 16 w 2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3" name="Freeform 143"/>
              <p:cNvSpPr>
                <a:spLocks/>
              </p:cNvSpPr>
              <p:nvPr userDrawn="1"/>
            </p:nvSpPr>
            <p:spPr bwMode="auto">
              <a:xfrm>
                <a:off x="1689" y="1805"/>
                <a:ext cx="47" cy="18"/>
              </a:xfrm>
              <a:custGeom>
                <a:avLst/>
                <a:gdLst>
                  <a:gd name="T0" fmla="*/ 10 w 26"/>
                  <a:gd name="T1" fmla="*/ 9 h 10"/>
                  <a:gd name="T2" fmla="*/ 1 w 26"/>
                  <a:gd name="T3" fmla="*/ 6 h 10"/>
                  <a:gd name="T4" fmla="*/ 14 w 26"/>
                  <a:gd name="T5" fmla="*/ 0 h 10"/>
                  <a:gd name="T6" fmla="*/ 25 w 26"/>
                  <a:gd name="T7" fmla="*/ 4 h 10"/>
                  <a:gd name="T8" fmla="*/ 10 w 2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4" name="Freeform 144"/>
              <p:cNvSpPr>
                <a:spLocks/>
              </p:cNvSpPr>
              <p:nvPr userDrawn="1"/>
            </p:nvSpPr>
            <p:spPr bwMode="auto">
              <a:xfrm>
                <a:off x="1531" y="1821"/>
                <a:ext cx="103" cy="14"/>
              </a:xfrm>
              <a:custGeom>
                <a:avLst/>
                <a:gdLst>
                  <a:gd name="T0" fmla="*/ 0 w 58"/>
                  <a:gd name="T1" fmla="*/ 4 h 8"/>
                  <a:gd name="T2" fmla="*/ 23 w 58"/>
                  <a:gd name="T3" fmla="*/ 1 h 8"/>
                  <a:gd name="T4" fmla="*/ 58 w 58"/>
                  <a:gd name="T5" fmla="*/ 0 h 8"/>
                  <a:gd name="T6" fmla="*/ 47 w 58"/>
                  <a:gd name="T7" fmla="*/ 4 h 8"/>
                  <a:gd name="T8" fmla="*/ 13 w 58"/>
                  <a:gd name="T9" fmla="*/ 6 h 8"/>
                  <a:gd name="T10" fmla="*/ 0 w 5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5" name="Freeform 145"/>
              <p:cNvSpPr>
                <a:spLocks/>
              </p:cNvSpPr>
              <p:nvPr userDrawn="1"/>
            </p:nvSpPr>
            <p:spPr bwMode="auto">
              <a:xfrm>
                <a:off x="4493" y="1760"/>
                <a:ext cx="90" cy="15"/>
              </a:xfrm>
              <a:custGeom>
                <a:avLst/>
                <a:gdLst>
                  <a:gd name="T0" fmla="*/ 51 w 51"/>
                  <a:gd name="T1" fmla="*/ 6 h 8"/>
                  <a:gd name="T2" fmla="*/ 40 w 51"/>
                  <a:gd name="T3" fmla="*/ 6 h 8"/>
                  <a:gd name="T4" fmla="*/ 0 w 51"/>
                  <a:gd name="T5" fmla="*/ 7 h 8"/>
                  <a:gd name="T6" fmla="*/ 12 w 51"/>
                  <a:gd name="T7" fmla="*/ 0 h 8"/>
                  <a:gd name="T8" fmla="*/ 51 w 5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6" name="Freeform 146"/>
              <p:cNvSpPr>
                <a:spLocks/>
              </p:cNvSpPr>
              <p:nvPr userDrawn="1"/>
            </p:nvSpPr>
            <p:spPr bwMode="auto">
              <a:xfrm>
                <a:off x="4651" y="1750"/>
                <a:ext cx="55" cy="43"/>
              </a:xfrm>
              <a:custGeom>
                <a:avLst/>
                <a:gdLst>
                  <a:gd name="T0" fmla="*/ 29 w 31"/>
                  <a:gd name="T1" fmla="*/ 20 h 24"/>
                  <a:gd name="T2" fmla="*/ 31 w 31"/>
                  <a:gd name="T3" fmla="*/ 24 h 24"/>
                  <a:gd name="T4" fmla="*/ 0 w 31"/>
                  <a:gd name="T5" fmla="*/ 6 h 24"/>
                  <a:gd name="T6" fmla="*/ 19 w 31"/>
                  <a:gd name="T7" fmla="*/ 3 h 24"/>
                  <a:gd name="T8" fmla="*/ 22 w 31"/>
                  <a:gd name="T9" fmla="*/ 15 h 24"/>
                  <a:gd name="T10" fmla="*/ 29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7" name="Freeform 147"/>
              <p:cNvSpPr>
                <a:spLocks/>
              </p:cNvSpPr>
              <p:nvPr userDrawn="1"/>
            </p:nvSpPr>
            <p:spPr bwMode="auto">
              <a:xfrm>
                <a:off x="3603" y="1837"/>
                <a:ext cx="91" cy="23"/>
              </a:xfrm>
              <a:custGeom>
                <a:avLst/>
                <a:gdLst>
                  <a:gd name="T0" fmla="*/ 3 w 51"/>
                  <a:gd name="T1" fmla="*/ 3 h 13"/>
                  <a:gd name="T2" fmla="*/ 51 w 51"/>
                  <a:gd name="T3" fmla="*/ 0 h 13"/>
                  <a:gd name="T4" fmla="*/ 0 w 51"/>
                  <a:gd name="T5" fmla="*/ 3 h 13"/>
                  <a:gd name="T6" fmla="*/ 3 w 51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8" name="Freeform 148"/>
              <p:cNvSpPr>
                <a:spLocks/>
              </p:cNvSpPr>
              <p:nvPr userDrawn="1"/>
            </p:nvSpPr>
            <p:spPr bwMode="auto">
              <a:xfrm>
                <a:off x="4232" y="1662"/>
                <a:ext cx="32" cy="20"/>
              </a:xfrm>
              <a:custGeom>
                <a:avLst/>
                <a:gdLst>
                  <a:gd name="T0" fmla="*/ 15 w 18"/>
                  <a:gd name="T1" fmla="*/ 9 h 11"/>
                  <a:gd name="T2" fmla="*/ 2 w 18"/>
                  <a:gd name="T3" fmla="*/ 7 h 11"/>
                  <a:gd name="T4" fmla="*/ 6 w 18"/>
                  <a:gd name="T5" fmla="*/ 2 h 11"/>
                  <a:gd name="T6" fmla="*/ 18 w 18"/>
                  <a:gd name="T7" fmla="*/ 8 h 11"/>
                  <a:gd name="T8" fmla="*/ 15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9" name="Freeform 149"/>
              <p:cNvSpPr>
                <a:spLocks/>
              </p:cNvSpPr>
              <p:nvPr userDrawn="1"/>
            </p:nvSpPr>
            <p:spPr bwMode="auto">
              <a:xfrm>
                <a:off x="2305" y="1850"/>
                <a:ext cx="31" cy="12"/>
              </a:xfrm>
              <a:custGeom>
                <a:avLst/>
                <a:gdLst>
                  <a:gd name="T0" fmla="*/ 8 w 17"/>
                  <a:gd name="T1" fmla="*/ 7 h 7"/>
                  <a:gd name="T2" fmla="*/ 0 w 17"/>
                  <a:gd name="T3" fmla="*/ 4 h 7"/>
                  <a:gd name="T4" fmla="*/ 10 w 17"/>
                  <a:gd name="T5" fmla="*/ 0 h 7"/>
                  <a:gd name="T6" fmla="*/ 16 w 17"/>
                  <a:gd name="T7" fmla="*/ 3 h 7"/>
                  <a:gd name="T8" fmla="*/ 8 w 1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0" name="Freeform 150"/>
              <p:cNvSpPr>
                <a:spLocks/>
              </p:cNvSpPr>
              <p:nvPr userDrawn="1"/>
            </p:nvSpPr>
            <p:spPr bwMode="auto">
              <a:xfrm>
                <a:off x="4425" y="1757"/>
                <a:ext cx="86" cy="3"/>
              </a:xfrm>
              <a:custGeom>
                <a:avLst/>
                <a:gdLst>
                  <a:gd name="T0" fmla="*/ 48 w 48"/>
                  <a:gd name="T1" fmla="*/ 2 h 2"/>
                  <a:gd name="T2" fmla="*/ 0 w 48"/>
                  <a:gd name="T3" fmla="*/ 2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1" name="Freeform 151"/>
              <p:cNvSpPr>
                <a:spLocks/>
              </p:cNvSpPr>
              <p:nvPr userDrawn="1"/>
            </p:nvSpPr>
            <p:spPr bwMode="auto">
              <a:xfrm>
                <a:off x="3555" y="1871"/>
                <a:ext cx="36" cy="20"/>
              </a:xfrm>
              <a:custGeom>
                <a:avLst/>
                <a:gdLst>
                  <a:gd name="T0" fmla="*/ 8 w 20"/>
                  <a:gd name="T1" fmla="*/ 9 h 11"/>
                  <a:gd name="T2" fmla="*/ 1 w 20"/>
                  <a:gd name="T3" fmla="*/ 1 h 11"/>
                  <a:gd name="T4" fmla="*/ 3 w 20"/>
                  <a:gd name="T5" fmla="*/ 0 h 11"/>
                  <a:gd name="T6" fmla="*/ 20 w 20"/>
                  <a:gd name="T7" fmla="*/ 7 h 11"/>
                  <a:gd name="T8" fmla="*/ 8 w 2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2" name="Freeform 152"/>
              <p:cNvSpPr>
                <a:spLocks/>
              </p:cNvSpPr>
              <p:nvPr userDrawn="1"/>
            </p:nvSpPr>
            <p:spPr bwMode="auto">
              <a:xfrm>
                <a:off x="4596" y="1744"/>
                <a:ext cx="42" cy="15"/>
              </a:xfrm>
              <a:custGeom>
                <a:avLst/>
                <a:gdLst>
                  <a:gd name="T0" fmla="*/ 0 w 24"/>
                  <a:gd name="T1" fmla="*/ 1 h 8"/>
                  <a:gd name="T2" fmla="*/ 24 w 24"/>
                  <a:gd name="T3" fmla="*/ 8 h 8"/>
                  <a:gd name="T4" fmla="*/ 0 w 2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3" name="Freeform 153"/>
              <p:cNvSpPr>
                <a:spLocks/>
              </p:cNvSpPr>
              <p:nvPr userDrawn="1"/>
            </p:nvSpPr>
            <p:spPr bwMode="auto">
              <a:xfrm>
                <a:off x="1475" y="1859"/>
                <a:ext cx="23" cy="12"/>
              </a:xfrm>
              <a:custGeom>
                <a:avLst/>
                <a:gdLst>
                  <a:gd name="T0" fmla="*/ 13 w 13"/>
                  <a:gd name="T1" fmla="*/ 6 h 7"/>
                  <a:gd name="T2" fmla="*/ 6 w 13"/>
                  <a:gd name="T3" fmla="*/ 7 h 7"/>
                  <a:gd name="T4" fmla="*/ 3 w 13"/>
                  <a:gd name="T5" fmla="*/ 1 h 7"/>
                  <a:gd name="T6" fmla="*/ 6 w 13"/>
                  <a:gd name="T7" fmla="*/ 0 h 7"/>
                  <a:gd name="T8" fmla="*/ 13 w 1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4" name="Freeform 154"/>
              <p:cNvSpPr>
                <a:spLocks/>
              </p:cNvSpPr>
              <p:nvPr userDrawn="1"/>
            </p:nvSpPr>
            <p:spPr bwMode="auto">
              <a:xfrm>
                <a:off x="4361" y="1762"/>
                <a:ext cx="25" cy="15"/>
              </a:xfrm>
              <a:custGeom>
                <a:avLst/>
                <a:gdLst>
                  <a:gd name="T0" fmla="*/ 14 w 14"/>
                  <a:gd name="T1" fmla="*/ 1 h 8"/>
                  <a:gd name="T2" fmla="*/ 0 w 14"/>
                  <a:gd name="T3" fmla="*/ 2 h 8"/>
                  <a:gd name="T4" fmla="*/ 14 w 1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5" name="Freeform 155"/>
              <p:cNvSpPr>
                <a:spLocks/>
              </p:cNvSpPr>
              <p:nvPr userDrawn="1"/>
            </p:nvSpPr>
            <p:spPr bwMode="auto">
              <a:xfrm>
                <a:off x="1592" y="1834"/>
                <a:ext cx="41" cy="7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4 h 4"/>
                  <a:gd name="T4" fmla="*/ 23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6" name="Freeform 156"/>
              <p:cNvSpPr>
                <a:spLocks/>
              </p:cNvSpPr>
              <p:nvPr userDrawn="1"/>
            </p:nvSpPr>
            <p:spPr bwMode="auto">
              <a:xfrm>
                <a:off x="4310" y="1802"/>
                <a:ext cx="48" cy="3"/>
              </a:xfrm>
              <a:custGeom>
                <a:avLst/>
                <a:gdLst>
                  <a:gd name="T0" fmla="*/ 27 w 27"/>
                  <a:gd name="T1" fmla="*/ 0 h 2"/>
                  <a:gd name="T2" fmla="*/ 0 w 27"/>
                  <a:gd name="T3" fmla="*/ 0 h 2"/>
                  <a:gd name="T4" fmla="*/ 27 w 2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7" name="Freeform 157"/>
              <p:cNvSpPr>
                <a:spLocks/>
              </p:cNvSpPr>
              <p:nvPr userDrawn="1"/>
            </p:nvSpPr>
            <p:spPr bwMode="auto">
              <a:xfrm>
                <a:off x="4212" y="1810"/>
                <a:ext cx="31" cy="11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0 h 6"/>
                  <a:gd name="T4" fmla="*/ 17 w 17"/>
                  <a:gd name="T5" fmla="*/ 0 h 6"/>
                  <a:gd name="T6" fmla="*/ 0 w 1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8" name="Freeform 158"/>
              <p:cNvSpPr>
                <a:spLocks/>
              </p:cNvSpPr>
              <p:nvPr userDrawn="1"/>
            </p:nvSpPr>
            <p:spPr bwMode="auto">
              <a:xfrm>
                <a:off x="4258" y="1673"/>
                <a:ext cx="32" cy="9"/>
              </a:xfrm>
              <a:custGeom>
                <a:avLst/>
                <a:gdLst>
                  <a:gd name="T0" fmla="*/ 0 w 18"/>
                  <a:gd name="T1" fmla="*/ 3 h 5"/>
                  <a:gd name="T2" fmla="*/ 3 w 18"/>
                  <a:gd name="T3" fmla="*/ 2 h 5"/>
                  <a:gd name="T4" fmla="*/ 18 w 18"/>
                  <a:gd name="T5" fmla="*/ 2 h 5"/>
                  <a:gd name="T6" fmla="*/ 1 w 18"/>
                  <a:gd name="T7" fmla="*/ 5 h 5"/>
                  <a:gd name="T8" fmla="*/ 0 w 1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9" name="Freeform 159"/>
              <p:cNvSpPr>
                <a:spLocks/>
              </p:cNvSpPr>
              <p:nvPr userDrawn="1"/>
            </p:nvSpPr>
            <p:spPr bwMode="auto">
              <a:xfrm>
                <a:off x="312" y="1627"/>
                <a:ext cx="1603" cy="273"/>
              </a:xfrm>
              <a:custGeom>
                <a:avLst/>
                <a:gdLst>
                  <a:gd name="T0" fmla="*/ 756 w 903"/>
                  <a:gd name="T1" fmla="*/ 38 h 153"/>
                  <a:gd name="T2" fmla="*/ 704 w 903"/>
                  <a:gd name="T3" fmla="*/ 56 h 153"/>
                  <a:gd name="T4" fmla="*/ 746 w 903"/>
                  <a:gd name="T5" fmla="*/ 65 h 153"/>
                  <a:gd name="T6" fmla="*/ 601 w 903"/>
                  <a:gd name="T7" fmla="*/ 61 h 153"/>
                  <a:gd name="T8" fmla="*/ 535 w 903"/>
                  <a:gd name="T9" fmla="*/ 75 h 153"/>
                  <a:gd name="T10" fmla="*/ 521 w 903"/>
                  <a:gd name="T11" fmla="*/ 117 h 153"/>
                  <a:gd name="T12" fmla="*/ 541 w 903"/>
                  <a:gd name="T13" fmla="*/ 127 h 153"/>
                  <a:gd name="T14" fmla="*/ 444 w 903"/>
                  <a:gd name="T15" fmla="*/ 136 h 153"/>
                  <a:gd name="T16" fmla="*/ 419 w 903"/>
                  <a:gd name="T17" fmla="*/ 153 h 153"/>
                  <a:gd name="T18" fmla="*/ 390 w 903"/>
                  <a:gd name="T19" fmla="*/ 145 h 153"/>
                  <a:gd name="T20" fmla="*/ 351 w 903"/>
                  <a:gd name="T21" fmla="*/ 131 h 153"/>
                  <a:gd name="T22" fmla="*/ 406 w 903"/>
                  <a:gd name="T23" fmla="*/ 131 h 153"/>
                  <a:gd name="T24" fmla="*/ 475 w 903"/>
                  <a:gd name="T25" fmla="*/ 104 h 153"/>
                  <a:gd name="T26" fmla="*/ 436 w 903"/>
                  <a:gd name="T27" fmla="*/ 90 h 153"/>
                  <a:gd name="T28" fmla="*/ 329 w 903"/>
                  <a:gd name="T29" fmla="*/ 106 h 153"/>
                  <a:gd name="T30" fmla="*/ 346 w 903"/>
                  <a:gd name="T31" fmla="*/ 130 h 153"/>
                  <a:gd name="T32" fmla="*/ 297 w 903"/>
                  <a:gd name="T33" fmla="*/ 126 h 153"/>
                  <a:gd name="T34" fmla="*/ 308 w 903"/>
                  <a:gd name="T35" fmla="*/ 110 h 153"/>
                  <a:gd name="T36" fmla="*/ 263 w 903"/>
                  <a:gd name="T37" fmla="*/ 126 h 153"/>
                  <a:gd name="T38" fmla="*/ 212 w 903"/>
                  <a:gd name="T39" fmla="*/ 128 h 153"/>
                  <a:gd name="T40" fmla="*/ 228 w 903"/>
                  <a:gd name="T41" fmla="*/ 119 h 153"/>
                  <a:gd name="T42" fmla="*/ 203 w 903"/>
                  <a:gd name="T43" fmla="*/ 90 h 153"/>
                  <a:gd name="T44" fmla="*/ 112 w 903"/>
                  <a:gd name="T45" fmla="*/ 114 h 153"/>
                  <a:gd name="T46" fmla="*/ 90 w 903"/>
                  <a:gd name="T47" fmla="*/ 120 h 153"/>
                  <a:gd name="T48" fmla="*/ 85 w 903"/>
                  <a:gd name="T49" fmla="*/ 102 h 153"/>
                  <a:gd name="T50" fmla="*/ 0 w 903"/>
                  <a:gd name="T51" fmla="*/ 88 h 153"/>
                  <a:gd name="T52" fmla="*/ 43 w 903"/>
                  <a:gd name="T53" fmla="*/ 66 h 153"/>
                  <a:gd name="T54" fmla="*/ 71 w 903"/>
                  <a:gd name="T55" fmla="*/ 61 h 153"/>
                  <a:gd name="T56" fmla="*/ 77 w 903"/>
                  <a:gd name="T57" fmla="*/ 48 h 153"/>
                  <a:gd name="T58" fmla="*/ 80 w 903"/>
                  <a:gd name="T59" fmla="*/ 42 h 153"/>
                  <a:gd name="T60" fmla="*/ 108 w 903"/>
                  <a:gd name="T61" fmla="*/ 30 h 153"/>
                  <a:gd name="T62" fmla="*/ 112 w 903"/>
                  <a:gd name="T63" fmla="*/ 19 h 153"/>
                  <a:gd name="T64" fmla="*/ 153 w 903"/>
                  <a:gd name="T65" fmla="*/ 20 h 153"/>
                  <a:gd name="T66" fmla="*/ 248 w 903"/>
                  <a:gd name="T67" fmla="*/ 22 h 153"/>
                  <a:gd name="T68" fmla="*/ 342 w 903"/>
                  <a:gd name="T69" fmla="*/ 24 h 153"/>
                  <a:gd name="T70" fmla="*/ 379 w 903"/>
                  <a:gd name="T71" fmla="*/ 18 h 153"/>
                  <a:gd name="T72" fmla="*/ 403 w 903"/>
                  <a:gd name="T73" fmla="*/ 14 h 153"/>
                  <a:gd name="T74" fmla="*/ 474 w 903"/>
                  <a:gd name="T75" fmla="*/ 7 h 153"/>
                  <a:gd name="T76" fmla="*/ 467 w 903"/>
                  <a:gd name="T77" fmla="*/ 19 h 153"/>
                  <a:gd name="T78" fmla="*/ 442 w 903"/>
                  <a:gd name="T79" fmla="*/ 31 h 153"/>
                  <a:gd name="T80" fmla="*/ 526 w 903"/>
                  <a:gd name="T81" fmla="*/ 36 h 153"/>
                  <a:gd name="T82" fmla="*/ 563 w 903"/>
                  <a:gd name="T83" fmla="*/ 30 h 153"/>
                  <a:gd name="T84" fmla="*/ 608 w 903"/>
                  <a:gd name="T85" fmla="*/ 43 h 153"/>
                  <a:gd name="T86" fmla="*/ 613 w 903"/>
                  <a:gd name="T87" fmla="*/ 27 h 153"/>
                  <a:gd name="T88" fmla="*/ 550 w 903"/>
                  <a:gd name="T89" fmla="*/ 20 h 153"/>
                  <a:gd name="T90" fmla="*/ 498 w 903"/>
                  <a:gd name="T91" fmla="*/ 17 h 153"/>
                  <a:gd name="T92" fmla="*/ 492 w 903"/>
                  <a:gd name="T93" fmla="*/ 7 h 153"/>
                  <a:gd name="T94" fmla="*/ 524 w 903"/>
                  <a:gd name="T95" fmla="*/ 5 h 153"/>
                  <a:gd name="T96" fmla="*/ 548 w 903"/>
                  <a:gd name="T97" fmla="*/ 4 h 153"/>
                  <a:gd name="T98" fmla="*/ 639 w 903"/>
                  <a:gd name="T99" fmla="*/ 6 h 153"/>
                  <a:gd name="T100" fmla="*/ 633 w 903"/>
                  <a:gd name="T101" fmla="*/ 26 h 153"/>
                  <a:gd name="T102" fmla="*/ 765 w 903"/>
                  <a:gd name="T103" fmla="*/ 21 h 153"/>
                  <a:gd name="T104" fmla="*/ 765 w 903"/>
                  <a:gd name="T105" fmla="*/ 10 h 153"/>
                  <a:gd name="T106" fmla="*/ 676 w 903"/>
                  <a:gd name="T107" fmla="*/ 6 h 153"/>
                  <a:gd name="T108" fmla="*/ 694 w 903"/>
                  <a:gd name="T109" fmla="*/ 3 h 153"/>
                  <a:gd name="T110" fmla="*/ 804 w 903"/>
                  <a:gd name="T111" fmla="*/ 5 h 153"/>
                  <a:gd name="T112" fmla="*/ 852 w 903"/>
                  <a:gd name="T113" fmla="*/ 6 h 153"/>
                  <a:gd name="T114" fmla="*/ 895 w 903"/>
                  <a:gd name="T115" fmla="*/ 12 h 153"/>
                  <a:gd name="T116" fmla="*/ 845 w 903"/>
                  <a:gd name="T117" fmla="*/ 17 h 153"/>
                  <a:gd name="T118" fmla="*/ 809 w 903"/>
                  <a:gd name="T119" fmla="*/ 28 h 153"/>
                  <a:gd name="T120" fmla="*/ 778 w 903"/>
                  <a:gd name="T121" fmla="*/ 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153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0" name="Freeform 160"/>
              <p:cNvSpPr>
                <a:spLocks/>
              </p:cNvSpPr>
              <p:nvPr userDrawn="1"/>
            </p:nvSpPr>
            <p:spPr bwMode="auto">
              <a:xfrm>
                <a:off x="752" y="1598"/>
                <a:ext cx="389" cy="84"/>
              </a:xfrm>
              <a:custGeom>
                <a:avLst/>
                <a:gdLst>
                  <a:gd name="T0" fmla="*/ 218 w 219"/>
                  <a:gd name="T1" fmla="*/ 25 h 47"/>
                  <a:gd name="T2" fmla="*/ 163 w 219"/>
                  <a:gd name="T3" fmla="*/ 31 h 47"/>
                  <a:gd name="T4" fmla="*/ 155 w 219"/>
                  <a:gd name="T5" fmla="*/ 32 h 47"/>
                  <a:gd name="T6" fmla="*/ 122 w 219"/>
                  <a:gd name="T7" fmla="*/ 36 h 47"/>
                  <a:gd name="T8" fmla="*/ 111 w 219"/>
                  <a:gd name="T9" fmla="*/ 39 h 47"/>
                  <a:gd name="T10" fmla="*/ 96 w 219"/>
                  <a:gd name="T11" fmla="*/ 42 h 47"/>
                  <a:gd name="T12" fmla="*/ 22 w 219"/>
                  <a:gd name="T13" fmla="*/ 44 h 47"/>
                  <a:gd name="T14" fmla="*/ 0 w 219"/>
                  <a:gd name="T15" fmla="*/ 39 h 47"/>
                  <a:gd name="T16" fmla="*/ 19 w 219"/>
                  <a:gd name="T17" fmla="*/ 30 h 47"/>
                  <a:gd name="T18" fmla="*/ 34 w 219"/>
                  <a:gd name="T19" fmla="*/ 24 h 47"/>
                  <a:gd name="T20" fmla="*/ 51 w 219"/>
                  <a:gd name="T21" fmla="*/ 14 h 47"/>
                  <a:gd name="T22" fmla="*/ 102 w 219"/>
                  <a:gd name="T23" fmla="*/ 3 h 47"/>
                  <a:gd name="T24" fmla="*/ 182 w 219"/>
                  <a:gd name="T25" fmla="*/ 4 h 47"/>
                  <a:gd name="T26" fmla="*/ 201 w 219"/>
                  <a:gd name="T27" fmla="*/ 8 h 47"/>
                  <a:gd name="T28" fmla="*/ 218 w 219"/>
                  <a:gd name="T2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7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1" name="Freeform 161"/>
              <p:cNvSpPr>
                <a:spLocks/>
              </p:cNvSpPr>
              <p:nvPr userDrawn="1"/>
            </p:nvSpPr>
            <p:spPr bwMode="auto">
              <a:xfrm>
                <a:off x="573" y="1573"/>
                <a:ext cx="270" cy="102"/>
              </a:xfrm>
              <a:custGeom>
                <a:avLst/>
                <a:gdLst>
                  <a:gd name="T0" fmla="*/ 152 w 152"/>
                  <a:gd name="T1" fmla="*/ 28 h 57"/>
                  <a:gd name="T2" fmla="*/ 118 w 152"/>
                  <a:gd name="T3" fmla="*/ 46 h 57"/>
                  <a:gd name="T4" fmla="*/ 101 w 152"/>
                  <a:gd name="T5" fmla="*/ 53 h 57"/>
                  <a:gd name="T6" fmla="*/ 94 w 152"/>
                  <a:gd name="T7" fmla="*/ 57 h 57"/>
                  <a:gd name="T8" fmla="*/ 15 w 152"/>
                  <a:gd name="T9" fmla="*/ 53 h 57"/>
                  <a:gd name="T10" fmla="*/ 6 w 152"/>
                  <a:gd name="T11" fmla="*/ 50 h 57"/>
                  <a:gd name="T12" fmla="*/ 1 w 152"/>
                  <a:gd name="T13" fmla="*/ 33 h 57"/>
                  <a:gd name="T14" fmla="*/ 5 w 152"/>
                  <a:gd name="T15" fmla="*/ 28 h 57"/>
                  <a:gd name="T16" fmla="*/ 13 w 152"/>
                  <a:gd name="T17" fmla="*/ 31 h 57"/>
                  <a:gd name="T18" fmla="*/ 24 w 152"/>
                  <a:gd name="T19" fmla="*/ 43 h 57"/>
                  <a:gd name="T20" fmla="*/ 22 w 152"/>
                  <a:gd name="T21" fmla="*/ 13 h 57"/>
                  <a:gd name="T22" fmla="*/ 25 w 152"/>
                  <a:gd name="T23" fmla="*/ 7 h 57"/>
                  <a:gd name="T24" fmla="*/ 39 w 152"/>
                  <a:gd name="T25" fmla="*/ 7 h 57"/>
                  <a:gd name="T26" fmla="*/ 45 w 152"/>
                  <a:gd name="T27" fmla="*/ 18 h 57"/>
                  <a:gd name="T28" fmla="*/ 47 w 152"/>
                  <a:gd name="T29" fmla="*/ 29 h 57"/>
                  <a:gd name="T30" fmla="*/ 57 w 152"/>
                  <a:gd name="T31" fmla="*/ 13 h 57"/>
                  <a:gd name="T32" fmla="*/ 69 w 152"/>
                  <a:gd name="T33" fmla="*/ 7 h 57"/>
                  <a:gd name="T34" fmla="*/ 77 w 152"/>
                  <a:gd name="T35" fmla="*/ 15 h 57"/>
                  <a:gd name="T36" fmla="*/ 78 w 152"/>
                  <a:gd name="T37" fmla="*/ 29 h 57"/>
                  <a:gd name="T38" fmla="*/ 97 w 152"/>
                  <a:gd name="T39" fmla="*/ 8 h 57"/>
                  <a:gd name="T40" fmla="*/ 108 w 152"/>
                  <a:gd name="T41" fmla="*/ 3 h 57"/>
                  <a:gd name="T42" fmla="*/ 125 w 152"/>
                  <a:gd name="T43" fmla="*/ 9 h 57"/>
                  <a:gd name="T44" fmla="*/ 120 w 152"/>
                  <a:gd name="T45" fmla="*/ 25 h 57"/>
                  <a:gd name="T46" fmla="*/ 115 w 152"/>
                  <a:gd name="T47" fmla="*/ 33 h 57"/>
                  <a:gd name="T48" fmla="*/ 152 w 152"/>
                  <a:gd name="T4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7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2" name="Freeform 162"/>
              <p:cNvSpPr>
                <a:spLocks/>
              </p:cNvSpPr>
              <p:nvPr userDrawn="1"/>
            </p:nvSpPr>
            <p:spPr bwMode="auto">
              <a:xfrm>
                <a:off x="1146" y="1609"/>
                <a:ext cx="149" cy="35"/>
              </a:xfrm>
              <a:custGeom>
                <a:avLst/>
                <a:gdLst>
                  <a:gd name="T0" fmla="*/ 16 w 84"/>
                  <a:gd name="T1" fmla="*/ 20 h 20"/>
                  <a:gd name="T2" fmla="*/ 4 w 84"/>
                  <a:gd name="T3" fmla="*/ 17 h 20"/>
                  <a:gd name="T4" fmla="*/ 27 w 84"/>
                  <a:gd name="T5" fmla="*/ 0 h 20"/>
                  <a:gd name="T6" fmla="*/ 63 w 84"/>
                  <a:gd name="T7" fmla="*/ 0 h 20"/>
                  <a:gd name="T8" fmla="*/ 78 w 84"/>
                  <a:gd name="T9" fmla="*/ 5 h 20"/>
                  <a:gd name="T10" fmla="*/ 78 w 84"/>
                  <a:gd name="T11" fmla="*/ 14 h 20"/>
                  <a:gd name="T12" fmla="*/ 59 w 84"/>
                  <a:gd name="T13" fmla="*/ 16 h 20"/>
                  <a:gd name="T14" fmla="*/ 46 w 84"/>
                  <a:gd name="T15" fmla="*/ 6 h 20"/>
                  <a:gd name="T16" fmla="*/ 43 w 84"/>
                  <a:gd name="T17" fmla="*/ 5 h 20"/>
                  <a:gd name="T18" fmla="*/ 38 w 84"/>
                  <a:gd name="T19" fmla="*/ 6 h 20"/>
                  <a:gd name="T20" fmla="*/ 23 w 84"/>
                  <a:gd name="T21" fmla="*/ 18 h 20"/>
                  <a:gd name="T22" fmla="*/ 18 w 84"/>
                  <a:gd name="T23" fmla="*/ 20 h 20"/>
                  <a:gd name="T24" fmla="*/ 16 w 8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3" name="Freeform 163"/>
              <p:cNvSpPr>
                <a:spLocks/>
              </p:cNvSpPr>
              <p:nvPr userDrawn="1"/>
            </p:nvSpPr>
            <p:spPr bwMode="auto">
              <a:xfrm>
                <a:off x="2483" y="1584"/>
                <a:ext cx="174" cy="84"/>
              </a:xfrm>
              <a:custGeom>
                <a:avLst/>
                <a:gdLst>
                  <a:gd name="T0" fmla="*/ 73 w 98"/>
                  <a:gd name="T1" fmla="*/ 46 h 47"/>
                  <a:gd name="T2" fmla="*/ 23 w 98"/>
                  <a:gd name="T3" fmla="*/ 41 h 47"/>
                  <a:gd name="T4" fmla="*/ 14 w 98"/>
                  <a:gd name="T5" fmla="*/ 40 h 47"/>
                  <a:gd name="T6" fmla="*/ 7 w 98"/>
                  <a:gd name="T7" fmla="*/ 32 h 47"/>
                  <a:gd name="T8" fmla="*/ 11 w 98"/>
                  <a:gd name="T9" fmla="*/ 29 h 47"/>
                  <a:gd name="T10" fmla="*/ 2 w 98"/>
                  <a:gd name="T11" fmla="*/ 14 h 47"/>
                  <a:gd name="T12" fmla="*/ 6 w 98"/>
                  <a:gd name="T13" fmla="*/ 7 h 47"/>
                  <a:gd name="T14" fmla="*/ 18 w 98"/>
                  <a:gd name="T15" fmla="*/ 11 h 47"/>
                  <a:gd name="T16" fmla="*/ 29 w 98"/>
                  <a:gd name="T17" fmla="*/ 21 h 47"/>
                  <a:gd name="T18" fmla="*/ 27 w 98"/>
                  <a:gd name="T19" fmla="*/ 8 h 47"/>
                  <a:gd name="T20" fmla="*/ 35 w 98"/>
                  <a:gd name="T21" fmla="*/ 1 h 47"/>
                  <a:gd name="T22" fmla="*/ 45 w 98"/>
                  <a:gd name="T23" fmla="*/ 6 h 47"/>
                  <a:gd name="T24" fmla="*/ 52 w 98"/>
                  <a:gd name="T25" fmla="*/ 25 h 47"/>
                  <a:gd name="T26" fmla="*/ 55 w 98"/>
                  <a:gd name="T27" fmla="*/ 30 h 47"/>
                  <a:gd name="T28" fmla="*/ 60 w 98"/>
                  <a:gd name="T29" fmla="*/ 12 h 47"/>
                  <a:gd name="T30" fmla="*/ 68 w 98"/>
                  <a:gd name="T31" fmla="*/ 6 h 47"/>
                  <a:gd name="T32" fmla="*/ 75 w 98"/>
                  <a:gd name="T33" fmla="*/ 13 h 47"/>
                  <a:gd name="T34" fmla="*/ 71 w 98"/>
                  <a:gd name="T35" fmla="*/ 36 h 47"/>
                  <a:gd name="T36" fmla="*/ 87 w 98"/>
                  <a:gd name="T37" fmla="*/ 24 h 47"/>
                  <a:gd name="T38" fmla="*/ 95 w 98"/>
                  <a:gd name="T39" fmla="*/ 22 h 47"/>
                  <a:gd name="T40" fmla="*/ 97 w 98"/>
                  <a:gd name="T41" fmla="*/ 27 h 47"/>
                  <a:gd name="T42" fmla="*/ 92 w 98"/>
                  <a:gd name="T43" fmla="*/ 35 h 47"/>
                  <a:gd name="T44" fmla="*/ 73 w 98"/>
                  <a:gd name="T4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47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4" name="Freeform 164"/>
              <p:cNvSpPr>
                <a:spLocks/>
              </p:cNvSpPr>
              <p:nvPr userDrawn="1"/>
            </p:nvSpPr>
            <p:spPr bwMode="auto">
              <a:xfrm>
                <a:off x="4417" y="1607"/>
                <a:ext cx="608" cy="178"/>
              </a:xfrm>
              <a:custGeom>
                <a:avLst/>
                <a:gdLst>
                  <a:gd name="T0" fmla="*/ 161 w 343"/>
                  <a:gd name="T1" fmla="*/ 100 h 100"/>
                  <a:gd name="T2" fmla="*/ 143 w 343"/>
                  <a:gd name="T3" fmla="*/ 90 h 100"/>
                  <a:gd name="T4" fmla="*/ 138 w 343"/>
                  <a:gd name="T5" fmla="*/ 86 h 100"/>
                  <a:gd name="T6" fmla="*/ 146 w 343"/>
                  <a:gd name="T7" fmla="*/ 85 h 100"/>
                  <a:gd name="T8" fmla="*/ 151 w 343"/>
                  <a:gd name="T9" fmla="*/ 83 h 100"/>
                  <a:gd name="T10" fmla="*/ 158 w 343"/>
                  <a:gd name="T11" fmla="*/ 83 h 100"/>
                  <a:gd name="T12" fmla="*/ 180 w 343"/>
                  <a:gd name="T13" fmla="*/ 79 h 100"/>
                  <a:gd name="T14" fmla="*/ 190 w 343"/>
                  <a:gd name="T15" fmla="*/ 57 h 100"/>
                  <a:gd name="T16" fmla="*/ 160 w 343"/>
                  <a:gd name="T17" fmla="*/ 48 h 100"/>
                  <a:gd name="T18" fmla="*/ 134 w 343"/>
                  <a:gd name="T19" fmla="*/ 48 h 100"/>
                  <a:gd name="T20" fmla="*/ 120 w 343"/>
                  <a:gd name="T21" fmla="*/ 46 h 100"/>
                  <a:gd name="T22" fmla="*/ 87 w 343"/>
                  <a:gd name="T23" fmla="*/ 49 h 100"/>
                  <a:gd name="T24" fmla="*/ 75 w 343"/>
                  <a:gd name="T25" fmla="*/ 51 h 100"/>
                  <a:gd name="T26" fmla="*/ 57 w 343"/>
                  <a:gd name="T27" fmla="*/ 41 h 100"/>
                  <a:gd name="T28" fmla="*/ 38 w 343"/>
                  <a:gd name="T29" fmla="*/ 31 h 100"/>
                  <a:gd name="T30" fmla="*/ 91 w 343"/>
                  <a:gd name="T31" fmla="*/ 25 h 100"/>
                  <a:gd name="T32" fmla="*/ 105 w 343"/>
                  <a:gd name="T33" fmla="*/ 18 h 100"/>
                  <a:gd name="T34" fmla="*/ 94 w 343"/>
                  <a:gd name="T35" fmla="*/ 9 h 100"/>
                  <a:gd name="T36" fmla="*/ 39 w 343"/>
                  <a:gd name="T37" fmla="*/ 6 h 100"/>
                  <a:gd name="T38" fmla="*/ 11 w 343"/>
                  <a:gd name="T39" fmla="*/ 8 h 100"/>
                  <a:gd name="T40" fmla="*/ 3 w 343"/>
                  <a:gd name="T41" fmla="*/ 3 h 100"/>
                  <a:gd name="T42" fmla="*/ 14 w 343"/>
                  <a:gd name="T43" fmla="*/ 1 h 100"/>
                  <a:gd name="T44" fmla="*/ 16 w 343"/>
                  <a:gd name="T45" fmla="*/ 1 h 100"/>
                  <a:gd name="T46" fmla="*/ 67 w 343"/>
                  <a:gd name="T47" fmla="*/ 1 h 100"/>
                  <a:gd name="T48" fmla="*/ 137 w 343"/>
                  <a:gd name="T49" fmla="*/ 3 h 100"/>
                  <a:gd name="T50" fmla="*/ 144 w 343"/>
                  <a:gd name="T51" fmla="*/ 0 h 100"/>
                  <a:gd name="T52" fmla="*/ 171 w 343"/>
                  <a:gd name="T53" fmla="*/ 6 h 100"/>
                  <a:gd name="T54" fmla="*/ 207 w 343"/>
                  <a:gd name="T55" fmla="*/ 6 h 100"/>
                  <a:gd name="T56" fmla="*/ 216 w 343"/>
                  <a:gd name="T57" fmla="*/ 7 h 100"/>
                  <a:gd name="T58" fmla="*/ 295 w 343"/>
                  <a:gd name="T59" fmla="*/ 10 h 100"/>
                  <a:gd name="T60" fmla="*/ 343 w 343"/>
                  <a:gd name="T61" fmla="*/ 13 h 100"/>
                  <a:gd name="T62" fmla="*/ 330 w 343"/>
                  <a:gd name="T63" fmla="*/ 17 h 100"/>
                  <a:gd name="T64" fmla="*/ 307 w 343"/>
                  <a:gd name="T65" fmla="*/ 31 h 100"/>
                  <a:gd name="T66" fmla="*/ 306 w 343"/>
                  <a:gd name="T67" fmla="*/ 34 h 100"/>
                  <a:gd name="T68" fmla="*/ 261 w 343"/>
                  <a:gd name="T69" fmla="*/ 56 h 100"/>
                  <a:gd name="T70" fmla="*/ 227 w 343"/>
                  <a:gd name="T71" fmla="*/ 66 h 100"/>
                  <a:gd name="T72" fmla="*/ 215 w 343"/>
                  <a:gd name="T73" fmla="*/ 80 h 100"/>
                  <a:gd name="T74" fmla="*/ 194 w 343"/>
                  <a:gd name="T75" fmla="*/ 99 h 100"/>
                  <a:gd name="T76" fmla="*/ 190 w 343"/>
                  <a:gd name="T77" fmla="*/ 93 h 100"/>
                  <a:gd name="T78" fmla="*/ 161 w 343"/>
                  <a:gd name="T7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3" h="10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5" name="Freeform 165"/>
              <p:cNvSpPr>
                <a:spLocks/>
              </p:cNvSpPr>
              <p:nvPr userDrawn="1"/>
            </p:nvSpPr>
            <p:spPr bwMode="auto">
              <a:xfrm>
                <a:off x="4672" y="1593"/>
                <a:ext cx="151" cy="30"/>
              </a:xfrm>
              <a:custGeom>
                <a:avLst/>
                <a:gdLst>
                  <a:gd name="T0" fmla="*/ 72 w 85"/>
                  <a:gd name="T1" fmla="*/ 15 h 17"/>
                  <a:gd name="T2" fmla="*/ 16 w 85"/>
                  <a:gd name="T3" fmla="*/ 16 h 17"/>
                  <a:gd name="T4" fmla="*/ 0 w 85"/>
                  <a:gd name="T5" fmla="*/ 8 h 17"/>
                  <a:gd name="T6" fmla="*/ 4 w 85"/>
                  <a:gd name="T7" fmla="*/ 7 h 17"/>
                  <a:gd name="T8" fmla="*/ 53 w 85"/>
                  <a:gd name="T9" fmla="*/ 1 h 17"/>
                  <a:gd name="T10" fmla="*/ 73 w 85"/>
                  <a:gd name="T11" fmla="*/ 4 h 17"/>
                  <a:gd name="T12" fmla="*/ 72 w 8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6" name="Freeform 166"/>
              <p:cNvSpPr>
                <a:spLocks/>
              </p:cNvSpPr>
              <p:nvPr userDrawn="1"/>
            </p:nvSpPr>
            <p:spPr bwMode="auto">
              <a:xfrm>
                <a:off x="4441" y="1591"/>
                <a:ext cx="107" cy="25"/>
              </a:xfrm>
              <a:custGeom>
                <a:avLst/>
                <a:gdLst>
                  <a:gd name="T0" fmla="*/ 53 w 60"/>
                  <a:gd name="T1" fmla="*/ 10 h 14"/>
                  <a:gd name="T2" fmla="*/ 0 w 60"/>
                  <a:gd name="T3" fmla="*/ 10 h 14"/>
                  <a:gd name="T4" fmla="*/ 17 w 60"/>
                  <a:gd name="T5" fmla="*/ 1 h 14"/>
                  <a:gd name="T6" fmla="*/ 48 w 60"/>
                  <a:gd name="T7" fmla="*/ 3 h 14"/>
                  <a:gd name="T8" fmla="*/ 53 w 6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4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7" name="Freeform 167"/>
              <p:cNvSpPr>
                <a:spLocks/>
              </p:cNvSpPr>
              <p:nvPr userDrawn="1"/>
            </p:nvSpPr>
            <p:spPr bwMode="auto">
              <a:xfrm>
                <a:off x="4928" y="1627"/>
                <a:ext cx="225" cy="71"/>
              </a:xfrm>
              <a:custGeom>
                <a:avLst/>
                <a:gdLst>
                  <a:gd name="T0" fmla="*/ 69 w 127"/>
                  <a:gd name="T1" fmla="*/ 0 h 40"/>
                  <a:gd name="T2" fmla="*/ 120 w 127"/>
                  <a:gd name="T3" fmla="*/ 30 h 40"/>
                  <a:gd name="T4" fmla="*/ 125 w 127"/>
                  <a:gd name="T5" fmla="*/ 35 h 40"/>
                  <a:gd name="T6" fmla="*/ 117 w 127"/>
                  <a:gd name="T7" fmla="*/ 36 h 40"/>
                  <a:gd name="T8" fmla="*/ 7 w 127"/>
                  <a:gd name="T9" fmla="*/ 40 h 40"/>
                  <a:gd name="T10" fmla="*/ 2 w 127"/>
                  <a:gd name="T11" fmla="*/ 39 h 40"/>
                  <a:gd name="T12" fmla="*/ 4 w 127"/>
                  <a:gd name="T13" fmla="*/ 36 h 40"/>
                  <a:gd name="T14" fmla="*/ 13 w 127"/>
                  <a:gd name="T15" fmla="*/ 31 h 40"/>
                  <a:gd name="T16" fmla="*/ 32 w 127"/>
                  <a:gd name="T17" fmla="*/ 29 h 40"/>
                  <a:gd name="T18" fmla="*/ 79 w 127"/>
                  <a:gd name="T19" fmla="*/ 28 h 40"/>
                  <a:gd name="T20" fmla="*/ 90 w 127"/>
                  <a:gd name="T21" fmla="*/ 19 h 40"/>
                  <a:gd name="T22" fmla="*/ 75 w 127"/>
                  <a:gd name="T23" fmla="*/ 9 h 40"/>
                  <a:gd name="T24" fmla="*/ 69 w 127"/>
                  <a:gd name="T25" fmla="*/ 8 h 40"/>
                  <a:gd name="T26" fmla="*/ 65 w 127"/>
                  <a:gd name="T27" fmla="*/ 0 h 40"/>
                  <a:gd name="T28" fmla="*/ 69 w 12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4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8" name="Freeform 168"/>
              <p:cNvSpPr>
                <a:spLocks/>
              </p:cNvSpPr>
              <p:nvPr userDrawn="1"/>
            </p:nvSpPr>
            <p:spPr bwMode="auto">
              <a:xfrm>
                <a:off x="1400" y="1630"/>
                <a:ext cx="300" cy="70"/>
              </a:xfrm>
              <a:custGeom>
                <a:avLst/>
                <a:gdLst>
                  <a:gd name="T0" fmla="*/ 48 w 169"/>
                  <a:gd name="T1" fmla="*/ 2 h 39"/>
                  <a:gd name="T2" fmla="*/ 148 w 169"/>
                  <a:gd name="T3" fmla="*/ 6 h 39"/>
                  <a:gd name="T4" fmla="*/ 162 w 169"/>
                  <a:gd name="T5" fmla="*/ 9 h 39"/>
                  <a:gd name="T6" fmla="*/ 159 w 169"/>
                  <a:gd name="T7" fmla="*/ 19 h 39"/>
                  <a:gd name="T8" fmla="*/ 76 w 169"/>
                  <a:gd name="T9" fmla="*/ 36 h 39"/>
                  <a:gd name="T10" fmla="*/ 15 w 169"/>
                  <a:gd name="T11" fmla="*/ 24 h 39"/>
                  <a:gd name="T12" fmla="*/ 26 w 169"/>
                  <a:gd name="T13" fmla="*/ 4 h 39"/>
                  <a:gd name="T14" fmla="*/ 48 w 169"/>
                  <a:gd name="T15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39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9" name="Freeform 169"/>
              <p:cNvSpPr>
                <a:spLocks/>
              </p:cNvSpPr>
              <p:nvPr userDrawn="1"/>
            </p:nvSpPr>
            <p:spPr bwMode="auto">
              <a:xfrm>
                <a:off x="495" y="1846"/>
                <a:ext cx="543" cy="202"/>
              </a:xfrm>
              <a:custGeom>
                <a:avLst/>
                <a:gdLst>
                  <a:gd name="T0" fmla="*/ 248 w 306"/>
                  <a:gd name="T1" fmla="*/ 8 h 113"/>
                  <a:gd name="T2" fmla="*/ 266 w 306"/>
                  <a:gd name="T3" fmla="*/ 15 h 113"/>
                  <a:gd name="T4" fmla="*/ 287 w 306"/>
                  <a:gd name="T5" fmla="*/ 22 h 113"/>
                  <a:gd name="T6" fmla="*/ 300 w 306"/>
                  <a:gd name="T7" fmla="*/ 33 h 113"/>
                  <a:gd name="T8" fmla="*/ 282 w 306"/>
                  <a:gd name="T9" fmla="*/ 53 h 113"/>
                  <a:gd name="T10" fmla="*/ 200 w 306"/>
                  <a:gd name="T11" fmla="*/ 63 h 113"/>
                  <a:gd name="T12" fmla="*/ 122 w 306"/>
                  <a:gd name="T13" fmla="*/ 48 h 113"/>
                  <a:gd name="T14" fmla="*/ 118 w 306"/>
                  <a:gd name="T15" fmla="*/ 46 h 113"/>
                  <a:gd name="T16" fmla="*/ 106 w 306"/>
                  <a:gd name="T17" fmla="*/ 56 h 113"/>
                  <a:gd name="T18" fmla="*/ 86 w 306"/>
                  <a:gd name="T19" fmla="*/ 69 h 113"/>
                  <a:gd name="T20" fmla="*/ 74 w 306"/>
                  <a:gd name="T21" fmla="*/ 72 h 113"/>
                  <a:gd name="T22" fmla="*/ 79 w 306"/>
                  <a:gd name="T23" fmla="*/ 77 h 113"/>
                  <a:gd name="T24" fmla="*/ 82 w 306"/>
                  <a:gd name="T25" fmla="*/ 83 h 113"/>
                  <a:gd name="T26" fmla="*/ 73 w 306"/>
                  <a:gd name="T27" fmla="*/ 87 h 113"/>
                  <a:gd name="T28" fmla="*/ 65 w 306"/>
                  <a:gd name="T29" fmla="*/ 89 h 113"/>
                  <a:gd name="T30" fmla="*/ 74 w 306"/>
                  <a:gd name="T31" fmla="*/ 91 h 113"/>
                  <a:gd name="T32" fmla="*/ 94 w 306"/>
                  <a:gd name="T33" fmla="*/ 92 h 113"/>
                  <a:gd name="T34" fmla="*/ 107 w 306"/>
                  <a:gd name="T35" fmla="*/ 97 h 113"/>
                  <a:gd name="T36" fmla="*/ 99 w 306"/>
                  <a:gd name="T37" fmla="*/ 104 h 113"/>
                  <a:gd name="T38" fmla="*/ 98 w 306"/>
                  <a:gd name="T39" fmla="*/ 113 h 113"/>
                  <a:gd name="T40" fmla="*/ 63 w 306"/>
                  <a:gd name="T41" fmla="*/ 108 h 113"/>
                  <a:gd name="T42" fmla="*/ 20 w 306"/>
                  <a:gd name="T43" fmla="*/ 105 h 113"/>
                  <a:gd name="T44" fmla="*/ 11 w 306"/>
                  <a:gd name="T45" fmla="*/ 107 h 113"/>
                  <a:gd name="T46" fmla="*/ 0 w 306"/>
                  <a:gd name="T47" fmla="*/ 110 h 113"/>
                  <a:gd name="T48" fmla="*/ 8 w 306"/>
                  <a:gd name="T49" fmla="*/ 98 h 113"/>
                  <a:gd name="T50" fmla="*/ 23 w 306"/>
                  <a:gd name="T51" fmla="*/ 92 h 113"/>
                  <a:gd name="T52" fmla="*/ 36 w 306"/>
                  <a:gd name="T53" fmla="*/ 88 h 113"/>
                  <a:gd name="T54" fmla="*/ 22 w 306"/>
                  <a:gd name="T55" fmla="*/ 87 h 113"/>
                  <a:gd name="T56" fmla="*/ 14 w 306"/>
                  <a:gd name="T57" fmla="*/ 84 h 113"/>
                  <a:gd name="T58" fmla="*/ 20 w 306"/>
                  <a:gd name="T59" fmla="*/ 79 h 113"/>
                  <a:gd name="T60" fmla="*/ 59 w 306"/>
                  <a:gd name="T61" fmla="*/ 74 h 113"/>
                  <a:gd name="T62" fmla="*/ 67 w 306"/>
                  <a:gd name="T63" fmla="*/ 70 h 113"/>
                  <a:gd name="T64" fmla="*/ 60 w 306"/>
                  <a:gd name="T65" fmla="*/ 68 h 113"/>
                  <a:gd name="T66" fmla="*/ 20 w 306"/>
                  <a:gd name="T67" fmla="*/ 65 h 113"/>
                  <a:gd name="T68" fmla="*/ 8 w 306"/>
                  <a:gd name="T69" fmla="*/ 60 h 113"/>
                  <a:gd name="T70" fmla="*/ 13 w 306"/>
                  <a:gd name="T71" fmla="*/ 52 h 113"/>
                  <a:gd name="T72" fmla="*/ 65 w 306"/>
                  <a:gd name="T73" fmla="*/ 45 h 113"/>
                  <a:gd name="T74" fmla="*/ 97 w 306"/>
                  <a:gd name="T75" fmla="*/ 50 h 113"/>
                  <a:gd name="T76" fmla="*/ 118 w 306"/>
                  <a:gd name="T77" fmla="*/ 40 h 113"/>
                  <a:gd name="T78" fmla="*/ 133 w 306"/>
                  <a:gd name="T79" fmla="*/ 27 h 113"/>
                  <a:gd name="T80" fmla="*/ 166 w 306"/>
                  <a:gd name="T81" fmla="*/ 13 h 113"/>
                  <a:gd name="T82" fmla="*/ 178 w 306"/>
                  <a:gd name="T83" fmla="*/ 5 h 113"/>
                  <a:gd name="T84" fmla="*/ 160 w 306"/>
                  <a:gd name="T85" fmla="*/ 5 h 113"/>
                  <a:gd name="T86" fmla="*/ 160 w 306"/>
                  <a:gd name="T87" fmla="*/ 4 h 113"/>
                  <a:gd name="T88" fmla="*/ 193 w 306"/>
                  <a:gd name="T89" fmla="*/ 4 h 113"/>
                  <a:gd name="T90" fmla="*/ 244 w 306"/>
                  <a:gd name="T91" fmla="*/ 7 h 113"/>
                  <a:gd name="T92" fmla="*/ 248 w 306"/>
                  <a:gd name="T9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6" h="113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0" name="Freeform 170"/>
              <p:cNvSpPr>
                <a:spLocks/>
              </p:cNvSpPr>
              <p:nvPr userDrawn="1"/>
            </p:nvSpPr>
            <p:spPr bwMode="auto">
              <a:xfrm>
                <a:off x="1045" y="1837"/>
                <a:ext cx="399" cy="202"/>
              </a:xfrm>
              <a:custGeom>
                <a:avLst/>
                <a:gdLst>
                  <a:gd name="T0" fmla="*/ 3 w 225"/>
                  <a:gd name="T1" fmla="*/ 35 h 113"/>
                  <a:gd name="T2" fmla="*/ 17 w 225"/>
                  <a:gd name="T3" fmla="*/ 22 h 113"/>
                  <a:gd name="T4" fmla="*/ 44 w 225"/>
                  <a:gd name="T5" fmla="*/ 9 h 113"/>
                  <a:gd name="T6" fmla="*/ 128 w 225"/>
                  <a:gd name="T7" fmla="*/ 9 h 113"/>
                  <a:gd name="T8" fmla="*/ 172 w 225"/>
                  <a:gd name="T9" fmla="*/ 23 h 113"/>
                  <a:gd name="T10" fmla="*/ 190 w 225"/>
                  <a:gd name="T11" fmla="*/ 26 h 113"/>
                  <a:gd name="T12" fmla="*/ 197 w 225"/>
                  <a:gd name="T13" fmla="*/ 28 h 113"/>
                  <a:gd name="T14" fmla="*/ 172 w 225"/>
                  <a:gd name="T15" fmla="*/ 46 h 113"/>
                  <a:gd name="T16" fmla="*/ 197 w 225"/>
                  <a:gd name="T17" fmla="*/ 46 h 113"/>
                  <a:gd name="T18" fmla="*/ 224 w 225"/>
                  <a:gd name="T19" fmla="*/ 57 h 113"/>
                  <a:gd name="T20" fmla="*/ 200 w 225"/>
                  <a:gd name="T21" fmla="*/ 68 h 113"/>
                  <a:gd name="T22" fmla="*/ 158 w 225"/>
                  <a:gd name="T23" fmla="*/ 63 h 113"/>
                  <a:gd name="T24" fmla="*/ 147 w 225"/>
                  <a:gd name="T25" fmla="*/ 61 h 113"/>
                  <a:gd name="T26" fmla="*/ 148 w 225"/>
                  <a:gd name="T27" fmla="*/ 66 h 113"/>
                  <a:gd name="T28" fmla="*/ 136 w 225"/>
                  <a:gd name="T29" fmla="*/ 74 h 113"/>
                  <a:gd name="T30" fmla="*/ 125 w 225"/>
                  <a:gd name="T31" fmla="*/ 74 h 113"/>
                  <a:gd name="T32" fmla="*/ 122 w 225"/>
                  <a:gd name="T33" fmla="*/ 78 h 113"/>
                  <a:gd name="T34" fmla="*/ 122 w 225"/>
                  <a:gd name="T35" fmla="*/ 84 h 113"/>
                  <a:gd name="T36" fmla="*/ 111 w 225"/>
                  <a:gd name="T37" fmla="*/ 85 h 113"/>
                  <a:gd name="T38" fmla="*/ 103 w 225"/>
                  <a:gd name="T39" fmla="*/ 86 h 113"/>
                  <a:gd name="T40" fmla="*/ 107 w 225"/>
                  <a:gd name="T41" fmla="*/ 91 h 113"/>
                  <a:gd name="T42" fmla="*/ 117 w 225"/>
                  <a:gd name="T43" fmla="*/ 94 h 113"/>
                  <a:gd name="T44" fmla="*/ 126 w 225"/>
                  <a:gd name="T45" fmla="*/ 100 h 113"/>
                  <a:gd name="T46" fmla="*/ 138 w 225"/>
                  <a:gd name="T47" fmla="*/ 108 h 113"/>
                  <a:gd name="T48" fmla="*/ 141 w 225"/>
                  <a:gd name="T49" fmla="*/ 112 h 113"/>
                  <a:gd name="T50" fmla="*/ 137 w 225"/>
                  <a:gd name="T51" fmla="*/ 112 h 113"/>
                  <a:gd name="T52" fmla="*/ 117 w 225"/>
                  <a:gd name="T53" fmla="*/ 110 h 113"/>
                  <a:gd name="T54" fmla="*/ 55 w 225"/>
                  <a:gd name="T55" fmla="*/ 109 h 113"/>
                  <a:gd name="T56" fmla="*/ 51 w 225"/>
                  <a:gd name="T57" fmla="*/ 99 h 113"/>
                  <a:gd name="T58" fmla="*/ 84 w 225"/>
                  <a:gd name="T59" fmla="*/ 91 h 113"/>
                  <a:gd name="T60" fmla="*/ 91 w 225"/>
                  <a:gd name="T61" fmla="*/ 87 h 113"/>
                  <a:gd name="T62" fmla="*/ 82 w 225"/>
                  <a:gd name="T63" fmla="*/ 84 h 113"/>
                  <a:gd name="T64" fmla="*/ 85 w 225"/>
                  <a:gd name="T65" fmla="*/ 80 h 113"/>
                  <a:gd name="T66" fmla="*/ 79 w 225"/>
                  <a:gd name="T67" fmla="*/ 65 h 113"/>
                  <a:gd name="T68" fmla="*/ 44 w 225"/>
                  <a:gd name="T69" fmla="*/ 60 h 113"/>
                  <a:gd name="T70" fmla="*/ 32 w 225"/>
                  <a:gd name="T71" fmla="*/ 59 h 113"/>
                  <a:gd name="T72" fmla="*/ 40 w 225"/>
                  <a:gd name="T73" fmla="*/ 57 h 113"/>
                  <a:gd name="T74" fmla="*/ 26 w 225"/>
                  <a:gd name="T75" fmla="*/ 56 h 113"/>
                  <a:gd name="T76" fmla="*/ 6 w 225"/>
                  <a:gd name="T77" fmla="*/ 54 h 113"/>
                  <a:gd name="T78" fmla="*/ 12 w 225"/>
                  <a:gd name="T79" fmla="*/ 48 h 113"/>
                  <a:gd name="T80" fmla="*/ 19 w 225"/>
                  <a:gd name="T81" fmla="*/ 46 h 113"/>
                  <a:gd name="T82" fmla="*/ 15 w 225"/>
                  <a:gd name="T83" fmla="*/ 43 h 113"/>
                  <a:gd name="T84" fmla="*/ 3 w 225"/>
                  <a:gd name="T85" fmla="*/ 3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5" h="113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1" name="Freeform 171"/>
              <p:cNvSpPr>
                <a:spLocks/>
              </p:cNvSpPr>
              <p:nvPr userDrawn="1"/>
            </p:nvSpPr>
            <p:spPr bwMode="auto">
              <a:xfrm>
                <a:off x="161" y="1935"/>
                <a:ext cx="335" cy="104"/>
              </a:xfrm>
              <a:custGeom>
                <a:avLst/>
                <a:gdLst>
                  <a:gd name="T0" fmla="*/ 99 w 189"/>
                  <a:gd name="T1" fmla="*/ 1 h 58"/>
                  <a:gd name="T2" fmla="*/ 175 w 189"/>
                  <a:gd name="T3" fmla="*/ 14 h 58"/>
                  <a:gd name="T4" fmla="*/ 182 w 189"/>
                  <a:gd name="T5" fmla="*/ 20 h 58"/>
                  <a:gd name="T6" fmla="*/ 184 w 189"/>
                  <a:gd name="T7" fmla="*/ 29 h 58"/>
                  <a:gd name="T8" fmla="*/ 149 w 189"/>
                  <a:gd name="T9" fmla="*/ 56 h 58"/>
                  <a:gd name="T10" fmla="*/ 66 w 189"/>
                  <a:gd name="T11" fmla="*/ 58 h 58"/>
                  <a:gd name="T12" fmla="*/ 24 w 189"/>
                  <a:gd name="T13" fmla="*/ 54 h 58"/>
                  <a:gd name="T14" fmla="*/ 8 w 189"/>
                  <a:gd name="T15" fmla="*/ 30 h 58"/>
                  <a:gd name="T16" fmla="*/ 75 w 189"/>
                  <a:gd name="T17" fmla="*/ 2 h 58"/>
                  <a:gd name="T18" fmla="*/ 99 w 189"/>
                  <a:gd name="T1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8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2" name="Freeform 172"/>
              <p:cNvSpPr>
                <a:spLocks/>
              </p:cNvSpPr>
              <p:nvPr userDrawn="1"/>
            </p:nvSpPr>
            <p:spPr bwMode="auto">
              <a:xfrm>
                <a:off x="-122" y="1869"/>
                <a:ext cx="320" cy="93"/>
              </a:xfrm>
              <a:custGeom>
                <a:avLst/>
                <a:gdLst>
                  <a:gd name="T0" fmla="*/ 71 w 180"/>
                  <a:gd name="T1" fmla="*/ 51 h 52"/>
                  <a:gd name="T2" fmla="*/ 52 w 180"/>
                  <a:gd name="T3" fmla="*/ 46 h 52"/>
                  <a:gd name="T4" fmla="*/ 9 w 180"/>
                  <a:gd name="T5" fmla="*/ 27 h 52"/>
                  <a:gd name="T6" fmla="*/ 18 w 180"/>
                  <a:gd name="T7" fmla="*/ 9 h 52"/>
                  <a:gd name="T8" fmla="*/ 68 w 180"/>
                  <a:gd name="T9" fmla="*/ 5 h 52"/>
                  <a:gd name="T10" fmla="*/ 138 w 180"/>
                  <a:gd name="T11" fmla="*/ 6 h 52"/>
                  <a:gd name="T12" fmla="*/ 152 w 180"/>
                  <a:gd name="T13" fmla="*/ 3 h 52"/>
                  <a:gd name="T14" fmla="*/ 161 w 180"/>
                  <a:gd name="T15" fmla="*/ 8 h 52"/>
                  <a:gd name="T16" fmla="*/ 180 w 180"/>
                  <a:gd name="T17" fmla="*/ 25 h 52"/>
                  <a:gd name="T18" fmla="*/ 157 w 180"/>
                  <a:gd name="T19" fmla="*/ 40 h 52"/>
                  <a:gd name="T20" fmla="*/ 71 w 180"/>
                  <a:gd name="T2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52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3" name="Freeform 173"/>
              <p:cNvSpPr>
                <a:spLocks/>
              </p:cNvSpPr>
              <p:nvPr userDrawn="1"/>
            </p:nvSpPr>
            <p:spPr bwMode="auto">
              <a:xfrm>
                <a:off x="-436" y="1960"/>
                <a:ext cx="304" cy="79"/>
              </a:xfrm>
              <a:custGeom>
                <a:avLst/>
                <a:gdLst>
                  <a:gd name="T0" fmla="*/ 62 w 171"/>
                  <a:gd name="T1" fmla="*/ 1 h 44"/>
                  <a:gd name="T2" fmla="*/ 135 w 171"/>
                  <a:gd name="T3" fmla="*/ 14 h 44"/>
                  <a:gd name="T4" fmla="*/ 159 w 171"/>
                  <a:gd name="T5" fmla="*/ 22 h 44"/>
                  <a:gd name="T6" fmla="*/ 148 w 171"/>
                  <a:gd name="T7" fmla="*/ 41 h 44"/>
                  <a:gd name="T8" fmla="*/ 92 w 171"/>
                  <a:gd name="T9" fmla="*/ 41 h 44"/>
                  <a:gd name="T10" fmla="*/ 45 w 171"/>
                  <a:gd name="T11" fmla="*/ 27 h 44"/>
                  <a:gd name="T12" fmla="*/ 12 w 171"/>
                  <a:gd name="T13" fmla="*/ 18 h 44"/>
                  <a:gd name="T14" fmla="*/ 1 w 171"/>
                  <a:gd name="T15" fmla="*/ 13 h 44"/>
                  <a:gd name="T16" fmla="*/ 10 w 171"/>
                  <a:gd name="T17" fmla="*/ 6 h 44"/>
                  <a:gd name="T18" fmla="*/ 62 w 171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44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4" name="Freeform 174"/>
              <p:cNvSpPr>
                <a:spLocks/>
              </p:cNvSpPr>
              <p:nvPr userDrawn="1"/>
            </p:nvSpPr>
            <p:spPr bwMode="auto">
              <a:xfrm>
                <a:off x="495" y="1782"/>
                <a:ext cx="253" cy="73"/>
              </a:xfrm>
              <a:custGeom>
                <a:avLst/>
                <a:gdLst>
                  <a:gd name="T0" fmla="*/ 9 w 143"/>
                  <a:gd name="T1" fmla="*/ 33 h 41"/>
                  <a:gd name="T2" fmla="*/ 6 w 143"/>
                  <a:gd name="T3" fmla="*/ 16 h 41"/>
                  <a:gd name="T4" fmla="*/ 25 w 143"/>
                  <a:gd name="T5" fmla="*/ 7 h 41"/>
                  <a:gd name="T6" fmla="*/ 100 w 143"/>
                  <a:gd name="T7" fmla="*/ 1 h 41"/>
                  <a:gd name="T8" fmla="*/ 134 w 143"/>
                  <a:gd name="T9" fmla="*/ 9 h 41"/>
                  <a:gd name="T10" fmla="*/ 138 w 143"/>
                  <a:gd name="T11" fmla="*/ 28 h 41"/>
                  <a:gd name="T12" fmla="*/ 109 w 143"/>
                  <a:gd name="T13" fmla="*/ 37 h 41"/>
                  <a:gd name="T14" fmla="*/ 104 w 143"/>
                  <a:gd name="T15" fmla="*/ 38 h 41"/>
                  <a:gd name="T16" fmla="*/ 71 w 143"/>
                  <a:gd name="T17" fmla="*/ 37 h 41"/>
                  <a:gd name="T18" fmla="*/ 9 w 143"/>
                  <a:gd name="T1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5" name="Freeform 175"/>
              <p:cNvSpPr>
                <a:spLocks/>
              </p:cNvSpPr>
              <p:nvPr userDrawn="1"/>
            </p:nvSpPr>
            <p:spPr bwMode="auto">
              <a:xfrm>
                <a:off x="970" y="1941"/>
                <a:ext cx="249" cy="66"/>
              </a:xfrm>
              <a:custGeom>
                <a:avLst/>
                <a:gdLst>
                  <a:gd name="T0" fmla="*/ 74 w 140"/>
                  <a:gd name="T1" fmla="*/ 1 h 37"/>
                  <a:gd name="T2" fmla="*/ 121 w 140"/>
                  <a:gd name="T3" fmla="*/ 5 h 37"/>
                  <a:gd name="T4" fmla="*/ 124 w 140"/>
                  <a:gd name="T5" fmla="*/ 26 h 37"/>
                  <a:gd name="T6" fmla="*/ 79 w 140"/>
                  <a:gd name="T7" fmla="*/ 36 h 37"/>
                  <a:gd name="T8" fmla="*/ 48 w 140"/>
                  <a:gd name="T9" fmla="*/ 36 h 37"/>
                  <a:gd name="T10" fmla="*/ 12 w 140"/>
                  <a:gd name="T11" fmla="*/ 29 h 37"/>
                  <a:gd name="T12" fmla="*/ 2 w 140"/>
                  <a:gd name="T13" fmla="*/ 17 h 37"/>
                  <a:gd name="T14" fmla="*/ 22 w 140"/>
                  <a:gd name="T15" fmla="*/ 7 h 37"/>
                  <a:gd name="T16" fmla="*/ 74 w 140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37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6" name="Freeform 176"/>
              <p:cNvSpPr>
                <a:spLocks/>
              </p:cNvSpPr>
              <p:nvPr userDrawn="1"/>
            </p:nvSpPr>
            <p:spPr bwMode="auto">
              <a:xfrm>
                <a:off x="741" y="1989"/>
                <a:ext cx="272" cy="55"/>
              </a:xfrm>
              <a:custGeom>
                <a:avLst/>
                <a:gdLst>
                  <a:gd name="T0" fmla="*/ 65 w 153"/>
                  <a:gd name="T1" fmla="*/ 30 h 31"/>
                  <a:gd name="T2" fmla="*/ 24 w 153"/>
                  <a:gd name="T3" fmla="*/ 30 h 31"/>
                  <a:gd name="T4" fmla="*/ 11 w 153"/>
                  <a:gd name="T5" fmla="*/ 28 h 31"/>
                  <a:gd name="T6" fmla="*/ 0 w 153"/>
                  <a:gd name="T7" fmla="*/ 22 h 31"/>
                  <a:gd name="T8" fmla="*/ 11 w 153"/>
                  <a:gd name="T9" fmla="*/ 14 h 31"/>
                  <a:gd name="T10" fmla="*/ 111 w 153"/>
                  <a:gd name="T11" fmla="*/ 5 h 31"/>
                  <a:gd name="T12" fmla="*/ 144 w 153"/>
                  <a:gd name="T13" fmla="*/ 10 h 31"/>
                  <a:gd name="T14" fmla="*/ 152 w 153"/>
                  <a:gd name="T15" fmla="*/ 20 h 31"/>
                  <a:gd name="T16" fmla="*/ 140 w 153"/>
                  <a:gd name="T17" fmla="*/ 27 h 31"/>
                  <a:gd name="T18" fmla="*/ 65 w 153"/>
                  <a:gd name="T1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1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7" name="Freeform 177"/>
              <p:cNvSpPr>
                <a:spLocks/>
              </p:cNvSpPr>
              <p:nvPr userDrawn="1"/>
            </p:nvSpPr>
            <p:spPr bwMode="auto">
              <a:xfrm>
                <a:off x="-454" y="1894"/>
                <a:ext cx="208" cy="59"/>
              </a:xfrm>
              <a:custGeom>
                <a:avLst/>
                <a:gdLst>
                  <a:gd name="T0" fmla="*/ 50 w 117"/>
                  <a:gd name="T1" fmla="*/ 32 h 33"/>
                  <a:gd name="T2" fmla="*/ 14 w 117"/>
                  <a:gd name="T3" fmla="*/ 31 h 33"/>
                  <a:gd name="T4" fmla="*/ 1 w 117"/>
                  <a:gd name="T5" fmla="*/ 23 h 33"/>
                  <a:gd name="T6" fmla="*/ 10 w 117"/>
                  <a:gd name="T7" fmla="*/ 14 h 33"/>
                  <a:gd name="T8" fmla="*/ 73 w 117"/>
                  <a:gd name="T9" fmla="*/ 1 h 33"/>
                  <a:gd name="T10" fmla="*/ 107 w 117"/>
                  <a:gd name="T11" fmla="*/ 23 h 33"/>
                  <a:gd name="T12" fmla="*/ 77 w 117"/>
                  <a:gd name="T13" fmla="*/ 32 h 33"/>
                  <a:gd name="T14" fmla="*/ 50 w 117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3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8" name="Freeform 178"/>
              <p:cNvSpPr>
                <a:spLocks/>
              </p:cNvSpPr>
              <p:nvPr userDrawn="1"/>
            </p:nvSpPr>
            <p:spPr bwMode="auto">
              <a:xfrm>
                <a:off x="393" y="1844"/>
                <a:ext cx="187" cy="47"/>
              </a:xfrm>
              <a:custGeom>
                <a:avLst/>
                <a:gdLst>
                  <a:gd name="T0" fmla="*/ 74 w 105"/>
                  <a:gd name="T1" fmla="*/ 25 h 26"/>
                  <a:gd name="T2" fmla="*/ 14 w 105"/>
                  <a:gd name="T3" fmla="*/ 24 h 26"/>
                  <a:gd name="T4" fmla="*/ 2 w 105"/>
                  <a:gd name="T5" fmla="*/ 20 h 26"/>
                  <a:gd name="T6" fmla="*/ 6 w 105"/>
                  <a:gd name="T7" fmla="*/ 14 h 26"/>
                  <a:gd name="T8" fmla="*/ 48 w 105"/>
                  <a:gd name="T9" fmla="*/ 1 h 26"/>
                  <a:gd name="T10" fmla="*/ 97 w 105"/>
                  <a:gd name="T11" fmla="*/ 11 h 26"/>
                  <a:gd name="T12" fmla="*/ 93 w 105"/>
                  <a:gd name="T13" fmla="*/ 24 h 26"/>
                  <a:gd name="T14" fmla="*/ 87 w 105"/>
                  <a:gd name="T15" fmla="*/ 25 h 26"/>
                  <a:gd name="T16" fmla="*/ 74 w 10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26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9" name="Freeform 179"/>
              <p:cNvSpPr>
                <a:spLocks/>
              </p:cNvSpPr>
              <p:nvPr userDrawn="1"/>
            </p:nvSpPr>
            <p:spPr bwMode="auto">
              <a:xfrm>
                <a:off x="349" y="1898"/>
                <a:ext cx="170" cy="46"/>
              </a:xfrm>
              <a:custGeom>
                <a:avLst/>
                <a:gdLst>
                  <a:gd name="T0" fmla="*/ 57 w 96"/>
                  <a:gd name="T1" fmla="*/ 1 h 26"/>
                  <a:gd name="T2" fmla="*/ 86 w 96"/>
                  <a:gd name="T3" fmla="*/ 6 h 26"/>
                  <a:gd name="T4" fmla="*/ 91 w 96"/>
                  <a:gd name="T5" fmla="*/ 21 h 26"/>
                  <a:gd name="T6" fmla="*/ 70 w 96"/>
                  <a:gd name="T7" fmla="*/ 26 h 26"/>
                  <a:gd name="T8" fmla="*/ 18 w 96"/>
                  <a:gd name="T9" fmla="*/ 19 h 26"/>
                  <a:gd name="T10" fmla="*/ 1 w 96"/>
                  <a:gd name="T11" fmla="*/ 12 h 26"/>
                  <a:gd name="T12" fmla="*/ 17 w 96"/>
                  <a:gd name="T13" fmla="*/ 6 h 26"/>
                  <a:gd name="T14" fmla="*/ 57 w 96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0" name="Freeform 180"/>
              <p:cNvSpPr>
                <a:spLocks/>
              </p:cNvSpPr>
              <p:nvPr userDrawn="1"/>
            </p:nvSpPr>
            <p:spPr bwMode="auto">
              <a:xfrm>
                <a:off x="200" y="1809"/>
                <a:ext cx="286" cy="57"/>
              </a:xfrm>
              <a:custGeom>
                <a:avLst/>
                <a:gdLst>
                  <a:gd name="T0" fmla="*/ 148 w 161"/>
                  <a:gd name="T1" fmla="*/ 0 h 32"/>
                  <a:gd name="T2" fmla="*/ 153 w 161"/>
                  <a:gd name="T3" fmla="*/ 18 h 32"/>
                  <a:gd name="T4" fmla="*/ 124 w 161"/>
                  <a:gd name="T5" fmla="*/ 23 h 32"/>
                  <a:gd name="T6" fmla="*/ 110 w 161"/>
                  <a:gd name="T7" fmla="*/ 26 h 32"/>
                  <a:gd name="T8" fmla="*/ 81 w 161"/>
                  <a:gd name="T9" fmla="*/ 23 h 32"/>
                  <a:gd name="T10" fmla="*/ 103 w 161"/>
                  <a:gd name="T11" fmla="*/ 28 h 32"/>
                  <a:gd name="T12" fmla="*/ 84 w 161"/>
                  <a:gd name="T13" fmla="*/ 29 h 32"/>
                  <a:gd name="T14" fmla="*/ 58 w 161"/>
                  <a:gd name="T15" fmla="*/ 30 h 32"/>
                  <a:gd name="T16" fmla="*/ 54 w 161"/>
                  <a:gd name="T17" fmla="*/ 25 h 32"/>
                  <a:gd name="T18" fmla="*/ 45 w 161"/>
                  <a:gd name="T19" fmla="*/ 18 h 32"/>
                  <a:gd name="T20" fmla="*/ 27 w 161"/>
                  <a:gd name="T21" fmla="*/ 21 h 32"/>
                  <a:gd name="T22" fmla="*/ 32 w 161"/>
                  <a:gd name="T23" fmla="*/ 28 h 32"/>
                  <a:gd name="T24" fmla="*/ 26 w 161"/>
                  <a:gd name="T25" fmla="*/ 30 h 32"/>
                  <a:gd name="T26" fmla="*/ 0 w 161"/>
                  <a:gd name="T27" fmla="*/ 32 h 32"/>
                  <a:gd name="T28" fmla="*/ 9 w 161"/>
                  <a:gd name="T29" fmla="*/ 16 h 32"/>
                  <a:gd name="T30" fmla="*/ 45 w 161"/>
                  <a:gd name="T31" fmla="*/ 10 h 32"/>
                  <a:gd name="T32" fmla="*/ 108 w 161"/>
                  <a:gd name="T33" fmla="*/ 18 h 32"/>
                  <a:gd name="T34" fmla="*/ 148 w 161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32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1" name="Freeform 181"/>
              <p:cNvSpPr>
                <a:spLocks/>
              </p:cNvSpPr>
              <p:nvPr userDrawn="1"/>
            </p:nvSpPr>
            <p:spPr bwMode="auto">
              <a:xfrm>
                <a:off x="212" y="1860"/>
                <a:ext cx="165" cy="34"/>
              </a:xfrm>
              <a:custGeom>
                <a:avLst/>
                <a:gdLst>
                  <a:gd name="T0" fmla="*/ 48 w 93"/>
                  <a:gd name="T1" fmla="*/ 18 h 19"/>
                  <a:gd name="T2" fmla="*/ 8 w 93"/>
                  <a:gd name="T3" fmla="*/ 17 h 19"/>
                  <a:gd name="T4" fmla="*/ 0 w 93"/>
                  <a:gd name="T5" fmla="*/ 10 h 19"/>
                  <a:gd name="T6" fmla="*/ 10 w 93"/>
                  <a:gd name="T7" fmla="*/ 4 h 19"/>
                  <a:gd name="T8" fmla="*/ 78 w 93"/>
                  <a:gd name="T9" fmla="*/ 4 h 19"/>
                  <a:gd name="T10" fmla="*/ 91 w 93"/>
                  <a:gd name="T11" fmla="*/ 11 h 19"/>
                  <a:gd name="T12" fmla="*/ 76 w 93"/>
                  <a:gd name="T13" fmla="*/ 18 h 19"/>
                  <a:gd name="T14" fmla="*/ 48 w 93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9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2" name="Freeform 182"/>
              <p:cNvSpPr>
                <a:spLocks/>
              </p:cNvSpPr>
              <p:nvPr userDrawn="1"/>
            </p:nvSpPr>
            <p:spPr bwMode="auto">
              <a:xfrm>
                <a:off x="8" y="1964"/>
                <a:ext cx="155" cy="32"/>
              </a:xfrm>
              <a:custGeom>
                <a:avLst/>
                <a:gdLst>
                  <a:gd name="T0" fmla="*/ 44 w 87"/>
                  <a:gd name="T1" fmla="*/ 17 h 18"/>
                  <a:gd name="T2" fmla="*/ 9 w 87"/>
                  <a:gd name="T3" fmla="*/ 16 h 18"/>
                  <a:gd name="T4" fmla="*/ 0 w 87"/>
                  <a:gd name="T5" fmla="*/ 11 h 18"/>
                  <a:gd name="T6" fmla="*/ 8 w 87"/>
                  <a:gd name="T7" fmla="*/ 5 h 18"/>
                  <a:gd name="T8" fmla="*/ 69 w 87"/>
                  <a:gd name="T9" fmla="*/ 0 h 18"/>
                  <a:gd name="T10" fmla="*/ 86 w 87"/>
                  <a:gd name="T11" fmla="*/ 8 h 18"/>
                  <a:gd name="T12" fmla="*/ 72 w 87"/>
                  <a:gd name="T13" fmla="*/ 17 h 18"/>
                  <a:gd name="T14" fmla="*/ 44 w 8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8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3" name="Freeform 183"/>
              <p:cNvSpPr>
                <a:spLocks/>
              </p:cNvSpPr>
              <p:nvPr userDrawn="1"/>
            </p:nvSpPr>
            <p:spPr bwMode="auto">
              <a:xfrm>
                <a:off x="-549" y="2003"/>
                <a:ext cx="154" cy="34"/>
              </a:xfrm>
              <a:custGeom>
                <a:avLst/>
                <a:gdLst>
                  <a:gd name="T0" fmla="*/ 42 w 87"/>
                  <a:gd name="T1" fmla="*/ 19 h 19"/>
                  <a:gd name="T2" fmla="*/ 11 w 87"/>
                  <a:gd name="T3" fmla="*/ 19 h 19"/>
                  <a:gd name="T4" fmla="*/ 1 w 87"/>
                  <a:gd name="T5" fmla="*/ 16 h 19"/>
                  <a:gd name="T6" fmla="*/ 5 w 87"/>
                  <a:gd name="T7" fmla="*/ 10 h 19"/>
                  <a:gd name="T8" fmla="*/ 76 w 87"/>
                  <a:gd name="T9" fmla="*/ 5 h 19"/>
                  <a:gd name="T10" fmla="*/ 86 w 87"/>
                  <a:gd name="T11" fmla="*/ 14 h 19"/>
                  <a:gd name="T12" fmla="*/ 71 w 87"/>
                  <a:gd name="T13" fmla="*/ 19 h 19"/>
                  <a:gd name="T14" fmla="*/ 42 w 87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9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4" name="Freeform 184"/>
              <p:cNvSpPr>
                <a:spLocks/>
              </p:cNvSpPr>
              <p:nvPr userDrawn="1"/>
            </p:nvSpPr>
            <p:spPr bwMode="auto">
              <a:xfrm>
                <a:off x="17" y="2001"/>
                <a:ext cx="128" cy="36"/>
              </a:xfrm>
              <a:custGeom>
                <a:avLst/>
                <a:gdLst>
                  <a:gd name="T0" fmla="*/ 0 w 72"/>
                  <a:gd name="T1" fmla="*/ 17 h 20"/>
                  <a:gd name="T2" fmla="*/ 34 w 72"/>
                  <a:gd name="T3" fmla="*/ 2 h 20"/>
                  <a:gd name="T4" fmla="*/ 55 w 72"/>
                  <a:gd name="T5" fmla="*/ 3 h 20"/>
                  <a:gd name="T6" fmla="*/ 71 w 72"/>
                  <a:gd name="T7" fmla="*/ 12 h 20"/>
                  <a:gd name="T8" fmla="*/ 54 w 72"/>
                  <a:gd name="T9" fmla="*/ 20 h 20"/>
                  <a:gd name="T10" fmla="*/ 0 w 72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5" name="Freeform 185"/>
              <p:cNvSpPr>
                <a:spLocks/>
              </p:cNvSpPr>
              <p:nvPr userDrawn="1"/>
            </p:nvSpPr>
            <p:spPr bwMode="auto">
              <a:xfrm>
                <a:off x="583" y="1887"/>
                <a:ext cx="102" cy="31"/>
              </a:xfrm>
              <a:custGeom>
                <a:avLst/>
                <a:gdLst>
                  <a:gd name="T0" fmla="*/ 24 w 57"/>
                  <a:gd name="T1" fmla="*/ 0 h 17"/>
                  <a:gd name="T2" fmla="*/ 48 w 57"/>
                  <a:gd name="T3" fmla="*/ 3 h 17"/>
                  <a:gd name="T4" fmla="*/ 52 w 57"/>
                  <a:gd name="T5" fmla="*/ 13 h 17"/>
                  <a:gd name="T6" fmla="*/ 7 w 57"/>
                  <a:gd name="T7" fmla="*/ 12 h 17"/>
                  <a:gd name="T8" fmla="*/ 3 w 57"/>
                  <a:gd name="T9" fmla="*/ 4 h 17"/>
                  <a:gd name="T10" fmla="*/ 15 w 57"/>
                  <a:gd name="T11" fmla="*/ 0 h 17"/>
                  <a:gd name="T12" fmla="*/ 24 w 5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6" name="Freeform 186"/>
              <p:cNvSpPr>
                <a:spLocks/>
              </p:cNvSpPr>
              <p:nvPr userDrawn="1"/>
            </p:nvSpPr>
            <p:spPr bwMode="auto">
              <a:xfrm>
                <a:off x="235" y="1898"/>
                <a:ext cx="89" cy="34"/>
              </a:xfrm>
              <a:custGeom>
                <a:avLst/>
                <a:gdLst>
                  <a:gd name="T0" fmla="*/ 22 w 50"/>
                  <a:gd name="T1" fmla="*/ 18 h 19"/>
                  <a:gd name="T2" fmla="*/ 14 w 50"/>
                  <a:gd name="T3" fmla="*/ 18 h 19"/>
                  <a:gd name="T4" fmla="*/ 2 w 50"/>
                  <a:gd name="T5" fmla="*/ 15 h 19"/>
                  <a:gd name="T6" fmla="*/ 7 w 50"/>
                  <a:gd name="T7" fmla="*/ 6 h 19"/>
                  <a:gd name="T8" fmla="*/ 38 w 50"/>
                  <a:gd name="T9" fmla="*/ 2 h 19"/>
                  <a:gd name="T10" fmla="*/ 50 w 50"/>
                  <a:gd name="T11" fmla="*/ 11 h 19"/>
                  <a:gd name="T12" fmla="*/ 37 w 50"/>
                  <a:gd name="T13" fmla="*/ 18 h 19"/>
                  <a:gd name="T14" fmla="*/ 22 w 50"/>
                  <a:gd name="T15" fmla="*/ 18 h 19"/>
                  <a:gd name="T16" fmla="*/ 22 w 5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9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7" name="Freeform 187"/>
              <p:cNvSpPr>
                <a:spLocks/>
              </p:cNvSpPr>
              <p:nvPr userDrawn="1"/>
            </p:nvSpPr>
            <p:spPr bwMode="auto">
              <a:xfrm>
                <a:off x="848" y="1960"/>
                <a:ext cx="96" cy="29"/>
              </a:xfrm>
              <a:custGeom>
                <a:avLst/>
                <a:gdLst>
                  <a:gd name="T0" fmla="*/ 17 w 54"/>
                  <a:gd name="T1" fmla="*/ 15 h 16"/>
                  <a:gd name="T2" fmla="*/ 1 w 54"/>
                  <a:gd name="T3" fmla="*/ 8 h 16"/>
                  <a:gd name="T4" fmla="*/ 20 w 54"/>
                  <a:gd name="T5" fmla="*/ 1 h 16"/>
                  <a:gd name="T6" fmla="*/ 42 w 54"/>
                  <a:gd name="T7" fmla="*/ 1 h 16"/>
                  <a:gd name="T8" fmla="*/ 54 w 54"/>
                  <a:gd name="T9" fmla="*/ 6 h 16"/>
                  <a:gd name="T10" fmla="*/ 42 w 54"/>
                  <a:gd name="T11" fmla="*/ 13 h 16"/>
                  <a:gd name="T12" fmla="*/ 17 w 54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8" name="Freeform 188"/>
              <p:cNvSpPr>
                <a:spLocks/>
              </p:cNvSpPr>
              <p:nvPr userDrawn="1"/>
            </p:nvSpPr>
            <p:spPr bwMode="auto">
              <a:xfrm>
                <a:off x="669" y="1985"/>
                <a:ext cx="101" cy="25"/>
              </a:xfrm>
              <a:custGeom>
                <a:avLst/>
                <a:gdLst>
                  <a:gd name="T0" fmla="*/ 26 w 57"/>
                  <a:gd name="T1" fmla="*/ 14 h 14"/>
                  <a:gd name="T2" fmla="*/ 7 w 57"/>
                  <a:gd name="T3" fmla="*/ 12 h 14"/>
                  <a:gd name="T4" fmla="*/ 1 w 57"/>
                  <a:gd name="T5" fmla="*/ 9 h 14"/>
                  <a:gd name="T6" fmla="*/ 7 w 57"/>
                  <a:gd name="T7" fmla="*/ 4 h 14"/>
                  <a:gd name="T8" fmla="*/ 44 w 57"/>
                  <a:gd name="T9" fmla="*/ 1 h 14"/>
                  <a:gd name="T10" fmla="*/ 57 w 57"/>
                  <a:gd name="T11" fmla="*/ 6 h 14"/>
                  <a:gd name="T12" fmla="*/ 46 w 57"/>
                  <a:gd name="T13" fmla="*/ 12 h 14"/>
                  <a:gd name="T14" fmla="*/ 26 w 57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4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9" name="Freeform 189"/>
              <p:cNvSpPr>
                <a:spLocks/>
              </p:cNvSpPr>
              <p:nvPr userDrawn="1"/>
            </p:nvSpPr>
            <p:spPr bwMode="auto">
              <a:xfrm>
                <a:off x="-681" y="2018"/>
                <a:ext cx="89" cy="21"/>
              </a:xfrm>
              <a:custGeom>
                <a:avLst/>
                <a:gdLst>
                  <a:gd name="T0" fmla="*/ 22 w 50"/>
                  <a:gd name="T1" fmla="*/ 11 h 12"/>
                  <a:gd name="T2" fmla="*/ 9 w 50"/>
                  <a:gd name="T3" fmla="*/ 11 h 12"/>
                  <a:gd name="T4" fmla="*/ 1 w 50"/>
                  <a:gd name="T5" fmla="*/ 9 h 12"/>
                  <a:gd name="T6" fmla="*/ 5 w 50"/>
                  <a:gd name="T7" fmla="*/ 4 h 12"/>
                  <a:gd name="T8" fmla="*/ 47 w 50"/>
                  <a:gd name="T9" fmla="*/ 2 h 12"/>
                  <a:gd name="T10" fmla="*/ 49 w 50"/>
                  <a:gd name="T11" fmla="*/ 6 h 12"/>
                  <a:gd name="T12" fmla="*/ 41 w 50"/>
                  <a:gd name="T13" fmla="*/ 11 h 12"/>
                  <a:gd name="T14" fmla="*/ 22 w 50"/>
                  <a:gd name="T15" fmla="*/ 11 h 12"/>
                  <a:gd name="T16" fmla="*/ 22 w 5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2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0" name="Freeform 190"/>
              <p:cNvSpPr>
                <a:spLocks/>
              </p:cNvSpPr>
              <p:nvPr userDrawn="1"/>
            </p:nvSpPr>
            <p:spPr bwMode="auto">
              <a:xfrm>
                <a:off x="667" y="1868"/>
                <a:ext cx="71" cy="17"/>
              </a:xfrm>
              <a:custGeom>
                <a:avLst/>
                <a:gdLst>
                  <a:gd name="T0" fmla="*/ 22 w 40"/>
                  <a:gd name="T1" fmla="*/ 0 h 10"/>
                  <a:gd name="T2" fmla="*/ 28 w 40"/>
                  <a:gd name="T3" fmla="*/ 0 h 10"/>
                  <a:gd name="T4" fmla="*/ 40 w 40"/>
                  <a:gd name="T5" fmla="*/ 4 h 10"/>
                  <a:gd name="T6" fmla="*/ 28 w 40"/>
                  <a:gd name="T7" fmla="*/ 9 h 10"/>
                  <a:gd name="T8" fmla="*/ 11 w 40"/>
                  <a:gd name="T9" fmla="*/ 9 h 10"/>
                  <a:gd name="T10" fmla="*/ 1 w 40"/>
                  <a:gd name="T11" fmla="*/ 6 h 10"/>
                  <a:gd name="T12" fmla="*/ 8 w 40"/>
                  <a:gd name="T13" fmla="*/ 0 h 10"/>
                  <a:gd name="T14" fmla="*/ 22 w 40"/>
                  <a:gd name="T15" fmla="*/ 0 h 10"/>
                  <a:gd name="T16" fmla="*/ 22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1" name="Freeform 191"/>
              <p:cNvSpPr>
                <a:spLocks/>
              </p:cNvSpPr>
              <p:nvPr userDrawn="1"/>
            </p:nvSpPr>
            <p:spPr bwMode="auto">
              <a:xfrm>
                <a:off x="590" y="1853"/>
                <a:ext cx="55" cy="24"/>
              </a:xfrm>
              <a:custGeom>
                <a:avLst/>
                <a:gdLst>
                  <a:gd name="T0" fmla="*/ 16 w 31"/>
                  <a:gd name="T1" fmla="*/ 11 h 13"/>
                  <a:gd name="T2" fmla="*/ 0 w 31"/>
                  <a:gd name="T3" fmla="*/ 6 h 13"/>
                  <a:gd name="T4" fmla="*/ 13 w 31"/>
                  <a:gd name="T5" fmla="*/ 1 h 13"/>
                  <a:gd name="T6" fmla="*/ 31 w 31"/>
                  <a:gd name="T7" fmla="*/ 7 h 13"/>
                  <a:gd name="T8" fmla="*/ 16 w 3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2" name="Freeform 192"/>
              <p:cNvSpPr>
                <a:spLocks/>
              </p:cNvSpPr>
              <p:nvPr userDrawn="1"/>
            </p:nvSpPr>
            <p:spPr bwMode="auto">
              <a:xfrm>
                <a:off x="528" y="1900"/>
                <a:ext cx="50" cy="19"/>
              </a:xfrm>
              <a:custGeom>
                <a:avLst/>
                <a:gdLst>
                  <a:gd name="T0" fmla="*/ 15 w 28"/>
                  <a:gd name="T1" fmla="*/ 10 h 11"/>
                  <a:gd name="T2" fmla="*/ 0 w 28"/>
                  <a:gd name="T3" fmla="*/ 6 h 11"/>
                  <a:gd name="T4" fmla="*/ 17 w 28"/>
                  <a:gd name="T5" fmla="*/ 0 h 11"/>
                  <a:gd name="T6" fmla="*/ 28 w 28"/>
                  <a:gd name="T7" fmla="*/ 5 h 11"/>
                  <a:gd name="T8" fmla="*/ 15 w 2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3" name="Freeform 193"/>
              <p:cNvSpPr>
                <a:spLocks/>
              </p:cNvSpPr>
              <p:nvPr userDrawn="1"/>
            </p:nvSpPr>
            <p:spPr bwMode="auto">
              <a:xfrm>
                <a:off x="331" y="1841"/>
                <a:ext cx="64" cy="18"/>
              </a:xfrm>
              <a:custGeom>
                <a:avLst/>
                <a:gdLst>
                  <a:gd name="T0" fmla="*/ 29 w 36"/>
                  <a:gd name="T1" fmla="*/ 10 h 10"/>
                  <a:gd name="T2" fmla="*/ 5 w 36"/>
                  <a:gd name="T3" fmla="*/ 8 h 10"/>
                  <a:gd name="T4" fmla="*/ 4 w 36"/>
                  <a:gd name="T5" fmla="*/ 4 h 10"/>
                  <a:gd name="T6" fmla="*/ 36 w 36"/>
                  <a:gd name="T7" fmla="*/ 8 h 10"/>
                  <a:gd name="T8" fmla="*/ 29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4" name="Freeform 194"/>
              <p:cNvSpPr>
                <a:spLocks/>
              </p:cNvSpPr>
              <p:nvPr userDrawn="1"/>
            </p:nvSpPr>
            <p:spPr bwMode="auto">
              <a:xfrm>
                <a:off x="-258" y="1944"/>
                <a:ext cx="44" cy="18"/>
              </a:xfrm>
              <a:custGeom>
                <a:avLst/>
                <a:gdLst>
                  <a:gd name="T0" fmla="*/ 13 w 25"/>
                  <a:gd name="T1" fmla="*/ 10 h 10"/>
                  <a:gd name="T2" fmla="*/ 1 w 25"/>
                  <a:gd name="T3" fmla="*/ 6 h 10"/>
                  <a:gd name="T4" fmla="*/ 14 w 25"/>
                  <a:gd name="T5" fmla="*/ 1 h 10"/>
                  <a:gd name="T6" fmla="*/ 25 w 25"/>
                  <a:gd name="T7" fmla="*/ 6 h 10"/>
                  <a:gd name="T8" fmla="*/ 13 w 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5" name="Freeform 195"/>
              <p:cNvSpPr>
                <a:spLocks/>
              </p:cNvSpPr>
              <p:nvPr userDrawn="1"/>
            </p:nvSpPr>
            <p:spPr bwMode="auto">
              <a:xfrm>
                <a:off x="766" y="1969"/>
                <a:ext cx="50" cy="15"/>
              </a:xfrm>
              <a:custGeom>
                <a:avLst/>
                <a:gdLst>
                  <a:gd name="T0" fmla="*/ 12 w 28"/>
                  <a:gd name="T1" fmla="*/ 0 h 8"/>
                  <a:gd name="T2" fmla="*/ 27 w 28"/>
                  <a:gd name="T3" fmla="*/ 4 h 8"/>
                  <a:gd name="T4" fmla="*/ 14 w 28"/>
                  <a:gd name="T5" fmla="*/ 8 h 8"/>
                  <a:gd name="T6" fmla="*/ 0 w 28"/>
                  <a:gd name="T7" fmla="*/ 4 h 8"/>
                  <a:gd name="T8" fmla="*/ 12 w 2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6" name="Freeform 196"/>
              <p:cNvSpPr>
                <a:spLocks/>
              </p:cNvSpPr>
              <p:nvPr userDrawn="1"/>
            </p:nvSpPr>
            <p:spPr bwMode="auto">
              <a:xfrm>
                <a:off x="1059" y="2018"/>
                <a:ext cx="37" cy="14"/>
              </a:xfrm>
              <a:custGeom>
                <a:avLst/>
                <a:gdLst>
                  <a:gd name="T0" fmla="*/ 11 w 21"/>
                  <a:gd name="T1" fmla="*/ 8 h 8"/>
                  <a:gd name="T2" fmla="*/ 1 w 21"/>
                  <a:gd name="T3" fmla="*/ 4 h 8"/>
                  <a:gd name="T4" fmla="*/ 12 w 21"/>
                  <a:gd name="T5" fmla="*/ 0 h 8"/>
                  <a:gd name="T6" fmla="*/ 21 w 21"/>
                  <a:gd name="T7" fmla="*/ 4 h 8"/>
                  <a:gd name="T8" fmla="*/ 11 w 2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7" name="Freeform 197"/>
              <p:cNvSpPr>
                <a:spLocks/>
              </p:cNvSpPr>
              <p:nvPr userDrawn="1"/>
            </p:nvSpPr>
            <p:spPr bwMode="auto">
              <a:xfrm>
                <a:off x="-523" y="1903"/>
                <a:ext cx="34" cy="15"/>
              </a:xfrm>
              <a:custGeom>
                <a:avLst/>
                <a:gdLst>
                  <a:gd name="T0" fmla="*/ 9 w 19"/>
                  <a:gd name="T1" fmla="*/ 8 h 8"/>
                  <a:gd name="T2" fmla="*/ 1 w 19"/>
                  <a:gd name="T3" fmla="*/ 5 h 8"/>
                  <a:gd name="T4" fmla="*/ 11 w 19"/>
                  <a:gd name="T5" fmla="*/ 0 h 8"/>
                  <a:gd name="T6" fmla="*/ 18 w 19"/>
                  <a:gd name="T7" fmla="*/ 3 h 8"/>
                  <a:gd name="T8" fmla="*/ 9 w 1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8" name="Freeform 198"/>
              <p:cNvSpPr>
                <a:spLocks/>
              </p:cNvSpPr>
              <p:nvPr userDrawn="1"/>
            </p:nvSpPr>
            <p:spPr bwMode="auto">
              <a:xfrm>
                <a:off x="505" y="1968"/>
                <a:ext cx="34" cy="12"/>
              </a:xfrm>
              <a:custGeom>
                <a:avLst/>
                <a:gdLst>
                  <a:gd name="T0" fmla="*/ 19 w 19"/>
                  <a:gd name="T1" fmla="*/ 3 h 7"/>
                  <a:gd name="T2" fmla="*/ 11 w 19"/>
                  <a:gd name="T3" fmla="*/ 7 h 7"/>
                  <a:gd name="T4" fmla="*/ 0 w 19"/>
                  <a:gd name="T5" fmla="*/ 4 h 7"/>
                  <a:gd name="T6" fmla="*/ 13 w 19"/>
                  <a:gd name="T7" fmla="*/ 0 h 7"/>
                  <a:gd name="T8" fmla="*/ 1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9" name="Freeform 199"/>
              <p:cNvSpPr>
                <a:spLocks/>
              </p:cNvSpPr>
              <p:nvPr userDrawn="1"/>
            </p:nvSpPr>
            <p:spPr bwMode="auto">
              <a:xfrm>
                <a:off x="246" y="1855"/>
                <a:ext cx="103" cy="11"/>
              </a:xfrm>
              <a:custGeom>
                <a:avLst/>
                <a:gdLst>
                  <a:gd name="T0" fmla="*/ 29 w 58"/>
                  <a:gd name="T1" fmla="*/ 3 h 6"/>
                  <a:gd name="T2" fmla="*/ 58 w 58"/>
                  <a:gd name="T3" fmla="*/ 3 h 6"/>
                  <a:gd name="T4" fmla="*/ 20 w 58"/>
                  <a:gd name="T5" fmla="*/ 4 h 6"/>
                  <a:gd name="T6" fmla="*/ 0 w 58"/>
                  <a:gd name="T7" fmla="*/ 4 h 6"/>
                  <a:gd name="T8" fmla="*/ 5 w 58"/>
                  <a:gd name="T9" fmla="*/ 3 h 6"/>
                  <a:gd name="T10" fmla="*/ 29 w 5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0" name="Freeform 200"/>
              <p:cNvSpPr>
                <a:spLocks/>
              </p:cNvSpPr>
              <p:nvPr userDrawn="1"/>
            </p:nvSpPr>
            <p:spPr bwMode="auto">
              <a:xfrm>
                <a:off x="661" y="1973"/>
                <a:ext cx="27" cy="12"/>
              </a:xfrm>
              <a:custGeom>
                <a:avLst/>
                <a:gdLst>
                  <a:gd name="T0" fmla="*/ 15 w 15"/>
                  <a:gd name="T1" fmla="*/ 3 h 7"/>
                  <a:gd name="T2" fmla="*/ 8 w 15"/>
                  <a:gd name="T3" fmla="*/ 6 h 7"/>
                  <a:gd name="T4" fmla="*/ 0 w 15"/>
                  <a:gd name="T5" fmla="*/ 3 h 7"/>
                  <a:gd name="T6" fmla="*/ 10 w 15"/>
                  <a:gd name="T7" fmla="*/ 1 h 7"/>
                  <a:gd name="T8" fmla="*/ 15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1" name="Freeform 201"/>
              <p:cNvSpPr>
                <a:spLocks/>
              </p:cNvSpPr>
              <p:nvPr userDrawn="1"/>
            </p:nvSpPr>
            <p:spPr bwMode="auto">
              <a:xfrm>
                <a:off x="621" y="1848"/>
                <a:ext cx="67" cy="9"/>
              </a:xfrm>
              <a:custGeom>
                <a:avLst/>
                <a:gdLst>
                  <a:gd name="T0" fmla="*/ 0 w 38"/>
                  <a:gd name="T1" fmla="*/ 0 h 5"/>
                  <a:gd name="T2" fmla="*/ 33 w 38"/>
                  <a:gd name="T3" fmla="*/ 1 h 5"/>
                  <a:gd name="T4" fmla="*/ 38 w 38"/>
                  <a:gd name="T5" fmla="*/ 4 h 5"/>
                  <a:gd name="T6" fmla="*/ 0 w 3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2" name="Freeform 202"/>
              <p:cNvSpPr>
                <a:spLocks/>
              </p:cNvSpPr>
              <p:nvPr userDrawn="1"/>
            </p:nvSpPr>
            <p:spPr bwMode="auto">
              <a:xfrm>
                <a:off x="1056" y="2005"/>
                <a:ext cx="55" cy="4"/>
              </a:xfrm>
              <a:custGeom>
                <a:avLst/>
                <a:gdLst>
                  <a:gd name="T0" fmla="*/ 0 w 31"/>
                  <a:gd name="T1" fmla="*/ 0 h 2"/>
                  <a:gd name="T2" fmla="*/ 31 w 31"/>
                  <a:gd name="T3" fmla="*/ 0 h 2"/>
                  <a:gd name="T4" fmla="*/ 0 w 3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3" name="Freeform 203"/>
              <p:cNvSpPr>
                <a:spLocks/>
              </p:cNvSpPr>
              <p:nvPr userDrawn="1"/>
            </p:nvSpPr>
            <p:spPr bwMode="auto">
              <a:xfrm>
                <a:off x="294" y="1935"/>
                <a:ext cx="43" cy="6"/>
              </a:xfrm>
              <a:custGeom>
                <a:avLst/>
                <a:gdLst>
                  <a:gd name="T0" fmla="*/ 24 w 24"/>
                  <a:gd name="T1" fmla="*/ 1 h 3"/>
                  <a:gd name="T2" fmla="*/ 0 w 24"/>
                  <a:gd name="T3" fmla="*/ 2 h 3"/>
                  <a:gd name="T4" fmla="*/ 24 w 2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4" name="Freeform 204"/>
              <p:cNvSpPr>
                <a:spLocks/>
              </p:cNvSpPr>
              <p:nvPr userDrawn="1"/>
            </p:nvSpPr>
            <p:spPr bwMode="auto">
              <a:xfrm>
                <a:off x="2820" y="1837"/>
                <a:ext cx="515" cy="136"/>
              </a:xfrm>
              <a:custGeom>
                <a:avLst/>
                <a:gdLst>
                  <a:gd name="T0" fmla="*/ 60 w 290"/>
                  <a:gd name="T1" fmla="*/ 23 h 76"/>
                  <a:gd name="T2" fmla="*/ 122 w 290"/>
                  <a:gd name="T3" fmla="*/ 15 h 76"/>
                  <a:gd name="T4" fmla="*/ 237 w 290"/>
                  <a:gd name="T5" fmla="*/ 2 h 76"/>
                  <a:gd name="T6" fmla="*/ 283 w 290"/>
                  <a:gd name="T7" fmla="*/ 17 h 76"/>
                  <a:gd name="T8" fmla="*/ 290 w 290"/>
                  <a:gd name="T9" fmla="*/ 24 h 76"/>
                  <a:gd name="T10" fmla="*/ 286 w 290"/>
                  <a:gd name="T11" fmla="*/ 32 h 76"/>
                  <a:gd name="T12" fmla="*/ 250 w 290"/>
                  <a:gd name="T13" fmla="*/ 51 h 76"/>
                  <a:gd name="T14" fmla="*/ 233 w 290"/>
                  <a:gd name="T15" fmla="*/ 59 h 76"/>
                  <a:gd name="T16" fmla="*/ 218 w 290"/>
                  <a:gd name="T17" fmla="*/ 63 h 76"/>
                  <a:gd name="T18" fmla="*/ 233 w 290"/>
                  <a:gd name="T19" fmla="*/ 53 h 76"/>
                  <a:gd name="T20" fmla="*/ 160 w 290"/>
                  <a:gd name="T21" fmla="*/ 62 h 76"/>
                  <a:gd name="T22" fmla="*/ 44 w 290"/>
                  <a:gd name="T23" fmla="*/ 66 h 76"/>
                  <a:gd name="T24" fmla="*/ 6 w 290"/>
                  <a:gd name="T25" fmla="*/ 48 h 76"/>
                  <a:gd name="T26" fmla="*/ 14 w 290"/>
                  <a:gd name="T27" fmla="*/ 33 h 76"/>
                  <a:gd name="T28" fmla="*/ 50 w 290"/>
                  <a:gd name="T29" fmla="*/ 26 h 76"/>
                  <a:gd name="T30" fmla="*/ 60 w 290"/>
                  <a:gd name="T3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76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6" name="Freeform 206"/>
            <p:cNvSpPr>
              <a:spLocks/>
            </p:cNvSpPr>
            <p:nvPr userDrawn="1"/>
          </p:nvSpPr>
          <p:spPr bwMode="auto">
            <a:xfrm>
              <a:off x="4297363" y="3132138"/>
              <a:ext cx="538163" cy="112712"/>
            </a:xfrm>
            <a:custGeom>
              <a:avLst/>
              <a:gdLst>
                <a:gd name="T0" fmla="*/ 48 w 191"/>
                <a:gd name="T1" fmla="*/ 40 h 40"/>
                <a:gd name="T2" fmla="*/ 43 w 191"/>
                <a:gd name="T3" fmla="*/ 40 h 40"/>
                <a:gd name="T4" fmla="*/ 21 w 191"/>
                <a:gd name="T5" fmla="*/ 36 h 40"/>
                <a:gd name="T6" fmla="*/ 4 w 191"/>
                <a:gd name="T7" fmla="*/ 26 h 40"/>
                <a:gd name="T8" fmla="*/ 9 w 191"/>
                <a:gd name="T9" fmla="*/ 18 h 40"/>
                <a:gd name="T10" fmla="*/ 38 w 191"/>
                <a:gd name="T11" fmla="*/ 5 h 40"/>
                <a:gd name="T12" fmla="*/ 60 w 191"/>
                <a:gd name="T13" fmla="*/ 1 h 40"/>
                <a:gd name="T14" fmla="*/ 124 w 191"/>
                <a:gd name="T15" fmla="*/ 2 h 40"/>
                <a:gd name="T16" fmla="*/ 140 w 191"/>
                <a:gd name="T17" fmla="*/ 21 h 40"/>
                <a:gd name="T18" fmla="*/ 162 w 191"/>
                <a:gd name="T19" fmla="*/ 21 h 40"/>
                <a:gd name="T20" fmla="*/ 172 w 191"/>
                <a:gd name="T21" fmla="*/ 21 h 40"/>
                <a:gd name="T22" fmla="*/ 191 w 191"/>
                <a:gd name="T23" fmla="*/ 26 h 40"/>
                <a:gd name="T24" fmla="*/ 173 w 191"/>
                <a:gd name="T25" fmla="*/ 36 h 40"/>
                <a:gd name="T26" fmla="*/ 136 w 191"/>
                <a:gd name="T27" fmla="*/ 36 h 40"/>
                <a:gd name="T28" fmla="*/ 125 w 191"/>
                <a:gd name="T29" fmla="*/ 31 h 40"/>
                <a:gd name="T30" fmla="*/ 113 w 191"/>
                <a:gd name="T31" fmla="*/ 29 h 40"/>
                <a:gd name="T32" fmla="*/ 78 w 191"/>
                <a:gd name="T33" fmla="*/ 37 h 40"/>
                <a:gd name="T34" fmla="*/ 48 w 191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4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207"/>
            <p:cNvSpPr>
              <a:spLocks/>
            </p:cNvSpPr>
            <p:nvPr userDrawn="1"/>
          </p:nvSpPr>
          <p:spPr bwMode="auto">
            <a:xfrm>
              <a:off x="3702050" y="3103563"/>
              <a:ext cx="414338" cy="141287"/>
            </a:xfrm>
            <a:custGeom>
              <a:avLst/>
              <a:gdLst>
                <a:gd name="T0" fmla="*/ 55 w 147"/>
                <a:gd name="T1" fmla="*/ 0 h 50"/>
                <a:gd name="T2" fmla="*/ 108 w 147"/>
                <a:gd name="T3" fmla="*/ 17 h 50"/>
                <a:gd name="T4" fmla="*/ 105 w 147"/>
                <a:gd name="T5" fmla="*/ 27 h 50"/>
                <a:gd name="T6" fmla="*/ 117 w 147"/>
                <a:gd name="T7" fmla="*/ 35 h 50"/>
                <a:gd name="T8" fmla="*/ 131 w 147"/>
                <a:gd name="T9" fmla="*/ 28 h 50"/>
                <a:gd name="T10" fmla="*/ 146 w 147"/>
                <a:gd name="T11" fmla="*/ 32 h 50"/>
                <a:gd name="T12" fmla="*/ 134 w 147"/>
                <a:gd name="T13" fmla="*/ 37 h 50"/>
                <a:gd name="T14" fmla="*/ 131 w 147"/>
                <a:gd name="T15" fmla="*/ 42 h 50"/>
                <a:gd name="T16" fmla="*/ 136 w 147"/>
                <a:gd name="T17" fmla="*/ 47 h 50"/>
                <a:gd name="T18" fmla="*/ 126 w 147"/>
                <a:gd name="T19" fmla="*/ 44 h 50"/>
                <a:gd name="T20" fmla="*/ 103 w 147"/>
                <a:gd name="T21" fmla="*/ 31 h 50"/>
                <a:gd name="T22" fmla="*/ 90 w 147"/>
                <a:gd name="T23" fmla="*/ 28 h 50"/>
                <a:gd name="T24" fmla="*/ 100 w 147"/>
                <a:gd name="T25" fmla="*/ 34 h 50"/>
                <a:gd name="T26" fmla="*/ 103 w 147"/>
                <a:gd name="T27" fmla="*/ 35 h 50"/>
                <a:gd name="T28" fmla="*/ 110 w 147"/>
                <a:gd name="T29" fmla="*/ 42 h 50"/>
                <a:gd name="T30" fmla="*/ 84 w 147"/>
                <a:gd name="T31" fmla="*/ 48 h 50"/>
                <a:gd name="T32" fmla="*/ 50 w 147"/>
                <a:gd name="T33" fmla="*/ 49 h 50"/>
                <a:gd name="T34" fmla="*/ 34 w 147"/>
                <a:gd name="T35" fmla="*/ 41 h 50"/>
                <a:gd name="T36" fmla="*/ 50 w 147"/>
                <a:gd name="T37" fmla="*/ 32 h 50"/>
                <a:gd name="T38" fmla="*/ 82 w 147"/>
                <a:gd name="T39" fmla="*/ 25 h 50"/>
                <a:gd name="T40" fmla="*/ 83 w 147"/>
                <a:gd name="T41" fmla="*/ 18 h 50"/>
                <a:gd name="T42" fmla="*/ 71 w 147"/>
                <a:gd name="T43" fmla="*/ 11 h 50"/>
                <a:gd name="T44" fmla="*/ 56 w 147"/>
                <a:gd name="T45" fmla="*/ 22 h 50"/>
                <a:gd name="T46" fmla="*/ 8 w 147"/>
                <a:gd name="T47" fmla="*/ 21 h 50"/>
                <a:gd name="T48" fmla="*/ 0 w 147"/>
                <a:gd name="T49" fmla="*/ 13 h 50"/>
                <a:gd name="T50" fmla="*/ 8 w 147"/>
                <a:gd name="T51" fmla="*/ 6 h 50"/>
                <a:gd name="T52" fmla="*/ 57 w 147"/>
                <a:gd name="T53" fmla="*/ 5 h 50"/>
                <a:gd name="T54" fmla="*/ 55 w 147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4133850" y="3194050"/>
              <a:ext cx="149225" cy="53975"/>
            </a:xfrm>
            <a:custGeom>
              <a:avLst/>
              <a:gdLst>
                <a:gd name="T0" fmla="*/ 48 w 53"/>
                <a:gd name="T1" fmla="*/ 18 h 19"/>
                <a:gd name="T2" fmla="*/ 22 w 53"/>
                <a:gd name="T3" fmla="*/ 18 h 19"/>
                <a:gd name="T4" fmla="*/ 0 w 53"/>
                <a:gd name="T5" fmla="*/ 12 h 19"/>
                <a:gd name="T6" fmla="*/ 2 w 53"/>
                <a:gd name="T7" fmla="*/ 8 h 19"/>
                <a:gd name="T8" fmla="*/ 36 w 53"/>
                <a:gd name="T9" fmla="*/ 4 h 19"/>
                <a:gd name="T10" fmla="*/ 48 w 5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4440238" y="3086100"/>
              <a:ext cx="98425" cy="34925"/>
            </a:xfrm>
            <a:custGeom>
              <a:avLst/>
              <a:gdLst>
                <a:gd name="T0" fmla="*/ 14 w 35"/>
                <a:gd name="T1" fmla="*/ 10 h 12"/>
                <a:gd name="T2" fmla="*/ 0 w 35"/>
                <a:gd name="T3" fmla="*/ 7 h 12"/>
                <a:gd name="T4" fmla="*/ 16 w 35"/>
                <a:gd name="T5" fmla="*/ 0 h 12"/>
                <a:gd name="T6" fmla="*/ 22 w 35"/>
                <a:gd name="T7" fmla="*/ 0 h 12"/>
                <a:gd name="T8" fmla="*/ 35 w 35"/>
                <a:gd name="T9" fmla="*/ 5 h 12"/>
                <a:gd name="T10" fmla="*/ 22 w 35"/>
                <a:gd name="T11" fmla="*/ 10 h 12"/>
                <a:gd name="T12" fmla="*/ 14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3938588" y="3168650"/>
              <a:ext cx="53975" cy="34925"/>
            </a:xfrm>
            <a:custGeom>
              <a:avLst/>
              <a:gdLst>
                <a:gd name="T0" fmla="*/ 19 w 19"/>
                <a:gd name="T1" fmla="*/ 12 h 12"/>
                <a:gd name="T2" fmla="*/ 6 w 19"/>
                <a:gd name="T3" fmla="*/ 9 h 12"/>
                <a:gd name="T4" fmla="*/ 0 w 19"/>
                <a:gd name="T5" fmla="*/ 6 h 12"/>
                <a:gd name="T6" fmla="*/ 6 w 19"/>
                <a:gd name="T7" fmla="*/ 2 h 12"/>
                <a:gd name="T8" fmla="*/ 13 w 19"/>
                <a:gd name="T9" fmla="*/ 3 h 12"/>
                <a:gd name="T10" fmla="*/ 19 w 19"/>
                <a:gd name="T11" fmla="*/ 8 h 12"/>
                <a:gd name="T12" fmla="*/ 19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4138613" y="3189288"/>
              <a:ext cx="96838" cy="26987"/>
            </a:xfrm>
            <a:custGeom>
              <a:avLst/>
              <a:gdLst>
                <a:gd name="T0" fmla="*/ 34 w 34"/>
                <a:gd name="T1" fmla="*/ 6 h 10"/>
                <a:gd name="T2" fmla="*/ 0 w 34"/>
                <a:gd name="T3" fmla="*/ 10 h 10"/>
                <a:gd name="T4" fmla="*/ 2 w 34"/>
                <a:gd name="T5" fmla="*/ 4 h 10"/>
                <a:gd name="T6" fmla="*/ 24 w 34"/>
                <a:gd name="T7" fmla="*/ 3 h 10"/>
                <a:gd name="T8" fmla="*/ 34 w 3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4999038" y="3084513"/>
              <a:ext cx="47625" cy="15875"/>
            </a:xfrm>
            <a:custGeom>
              <a:avLst/>
              <a:gdLst>
                <a:gd name="T0" fmla="*/ 9 w 17"/>
                <a:gd name="T1" fmla="*/ 0 h 6"/>
                <a:gd name="T2" fmla="*/ 16 w 17"/>
                <a:gd name="T3" fmla="*/ 3 h 6"/>
                <a:gd name="T4" fmla="*/ 9 w 17"/>
                <a:gd name="T5" fmla="*/ 6 h 6"/>
                <a:gd name="T6" fmla="*/ 0 w 17"/>
                <a:gd name="T7" fmla="*/ 3 h 6"/>
                <a:gd name="T8" fmla="*/ 9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213"/>
            <p:cNvSpPr>
              <a:spLocks/>
            </p:cNvSpPr>
            <p:nvPr userDrawn="1"/>
          </p:nvSpPr>
          <p:spPr bwMode="auto">
            <a:xfrm>
              <a:off x="4268788" y="2973388"/>
              <a:ext cx="76200" cy="22225"/>
            </a:xfrm>
            <a:custGeom>
              <a:avLst/>
              <a:gdLst>
                <a:gd name="T0" fmla="*/ 0 w 27"/>
                <a:gd name="T1" fmla="*/ 7 h 8"/>
                <a:gd name="T2" fmla="*/ 27 w 27"/>
                <a:gd name="T3" fmla="*/ 8 h 8"/>
                <a:gd name="T4" fmla="*/ 0 w 2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214"/>
            <p:cNvSpPr>
              <a:spLocks/>
            </p:cNvSpPr>
            <p:nvPr userDrawn="1"/>
          </p:nvSpPr>
          <p:spPr bwMode="auto">
            <a:xfrm>
              <a:off x="4127500" y="3228975"/>
              <a:ext cx="68263" cy="15875"/>
            </a:xfrm>
            <a:custGeom>
              <a:avLst/>
              <a:gdLst>
                <a:gd name="T0" fmla="*/ 2 w 24"/>
                <a:gd name="T1" fmla="*/ 0 h 6"/>
                <a:gd name="T2" fmla="*/ 24 w 24"/>
                <a:gd name="T3" fmla="*/ 6 h 6"/>
                <a:gd name="T4" fmla="*/ 2 w 24"/>
                <a:gd name="T5" fmla="*/ 6 h 6"/>
                <a:gd name="T6" fmla="*/ 2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215"/>
            <p:cNvSpPr>
              <a:spLocks/>
            </p:cNvSpPr>
            <p:nvPr userDrawn="1"/>
          </p:nvSpPr>
          <p:spPr bwMode="auto">
            <a:xfrm>
              <a:off x="4403725" y="3132138"/>
              <a:ext cx="61913" cy="14287"/>
            </a:xfrm>
            <a:custGeom>
              <a:avLst/>
              <a:gdLst>
                <a:gd name="T0" fmla="*/ 22 w 22"/>
                <a:gd name="T1" fmla="*/ 1 h 5"/>
                <a:gd name="T2" fmla="*/ 0 w 22"/>
                <a:gd name="T3" fmla="*/ 5 h 5"/>
                <a:gd name="T4" fmla="*/ 22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4356100" y="3233738"/>
              <a:ext cx="61913" cy="11112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4 h 4"/>
                <a:gd name="T4" fmla="*/ 3 w 22"/>
                <a:gd name="T5" fmla="*/ 4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4283075" y="3182938"/>
              <a:ext cx="39688" cy="22225"/>
            </a:xfrm>
            <a:custGeom>
              <a:avLst/>
              <a:gdLst>
                <a:gd name="T0" fmla="*/ 14 w 14"/>
                <a:gd name="T1" fmla="*/ 0 h 8"/>
                <a:gd name="T2" fmla="*/ 9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7842250" y="3125788"/>
              <a:ext cx="733425" cy="119062"/>
            </a:xfrm>
            <a:custGeom>
              <a:avLst/>
              <a:gdLst>
                <a:gd name="T0" fmla="*/ 17 w 260"/>
                <a:gd name="T1" fmla="*/ 42 h 42"/>
                <a:gd name="T2" fmla="*/ 13 w 260"/>
                <a:gd name="T3" fmla="*/ 41 h 42"/>
                <a:gd name="T4" fmla="*/ 0 w 260"/>
                <a:gd name="T5" fmla="*/ 32 h 42"/>
                <a:gd name="T6" fmla="*/ 12 w 260"/>
                <a:gd name="T7" fmla="*/ 22 h 42"/>
                <a:gd name="T8" fmla="*/ 46 w 260"/>
                <a:gd name="T9" fmla="*/ 16 h 42"/>
                <a:gd name="T10" fmla="*/ 144 w 260"/>
                <a:gd name="T11" fmla="*/ 4 h 42"/>
                <a:gd name="T12" fmla="*/ 184 w 260"/>
                <a:gd name="T13" fmla="*/ 1 h 42"/>
                <a:gd name="T14" fmla="*/ 210 w 260"/>
                <a:gd name="T15" fmla="*/ 7 h 42"/>
                <a:gd name="T16" fmla="*/ 254 w 260"/>
                <a:gd name="T17" fmla="*/ 27 h 42"/>
                <a:gd name="T18" fmla="*/ 258 w 260"/>
                <a:gd name="T19" fmla="*/ 36 h 42"/>
                <a:gd name="T20" fmla="*/ 246 w 260"/>
                <a:gd name="T21" fmla="*/ 41 h 42"/>
                <a:gd name="T22" fmla="*/ 225 w 260"/>
                <a:gd name="T23" fmla="*/ 42 h 42"/>
                <a:gd name="T24" fmla="*/ 17 w 260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42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788150" y="3146425"/>
              <a:ext cx="239713" cy="98425"/>
            </a:xfrm>
            <a:custGeom>
              <a:avLst/>
              <a:gdLst>
                <a:gd name="T0" fmla="*/ 84 w 85"/>
                <a:gd name="T1" fmla="*/ 2 h 35"/>
                <a:gd name="T2" fmla="*/ 77 w 85"/>
                <a:gd name="T3" fmla="*/ 18 h 35"/>
                <a:gd name="T4" fmla="*/ 61 w 85"/>
                <a:gd name="T5" fmla="*/ 27 h 35"/>
                <a:gd name="T6" fmla="*/ 31 w 85"/>
                <a:gd name="T7" fmla="*/ 35 h 35"/>
                <a:gd name="T8" fmla="*/ 24 w 85"/>
                <a:gd name="T9" fmla="*/ 35 h 35"/>
                <a:gd name="T10" fmla="*/ 33 w 85"/>
                <a:gd name="T11" fmla="*/ 29 h 35"/>
                <a:gd name="T12" fmla="*/ 11 w 85"/>
                <a:gd name="T13" fmla="*/ 27 h 35"/>
                <a:gd name="T14" fmla="*/ 0 w 85"/>
                <a:gd name="T15" fmla="*/ 19 h 35"/>
                <a:gd name="T16" fmla="*/ 7 w 85"/>
                <a:gd name="T17" fmla="*/ 10 h 35"/>
                <a:gd name="T18" fmla="*/ 60 w 85"/>
                <a:gd name="T19" fmla="*/ 6 h 35"/>
                <a:gd name="T20" fmla="*/ 79 w 85"/>
                <a:gd name="T21" fmla="*/ 1 h 35"/>
                <a:gd name="T22" fmla="*/ 84 w 85"/>
                <a:gd name="T23" fmla="*/ 0 h 35"/>
                <a:gd name="T24" fmla="*/ 84 w 85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5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7510463" y="3197225"/>
              <a:ext cx="230188" cy="47625"/>
            </a:xfrm>
            <a:custGeom>
              <a:avLst/>
              <a:gdLst>
                <a:gd name="T0" fmla="*/ 56 w 82"/>
                <a:gd name="T1" fmla="*/ 17 h 17"/>
                <a:gd name="T2" fmla="*/ 10 w 82"/>
                <a:gd name="T3" fmla="*/ 13 h 17"/>
                <a:gd name="T4" fmla="*/ 1 w 82"/>
                <a:gd name="T5" fmla="*/ 10 h 17"/>
                <a:gd name="T6" fmla="*/ 8 w 82"/>
                <a:gd name="T7" fmla="*/ 5 h 17"/>
                <a:gd name="T8" fmla="*/ 65 w 82"/>
                <a:gd name="T9" fmla="*/ 3 h 17"/>
                <a:gd name="T10" fmla="*/ 77 w 82"/>
                <a:gd name="T11" fmla="*/ 10 h 17"/>
                <a:gd name="T12" fmla="*/ 72 w 82"/>
                <a:gd name="T13" fmla="*/ 17 h 17"/>
                <a:gd name="T14" fmla="*/ 56 w 8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6591300" y="3194050"/>
              <a:ext cx="174625" cy="50800"/>
            </a:xfrm>
            <a:custGeom>
              <a:avLst/>
              <a:gdLst>
                <a:gd name="T0" fmla="*/ 34 w 62"/>
                <a:gd name="T1" fmla="*/ 18 h 18"/>
                <a:gd name="T2" fmla="*/ 9 w 62"/>
                <a:gd name="T3" fmla="*/ 14 h 18"/>
                <a:gd name="T4" fmla="*/ 1 w 62"/>
                <a:gd name="T5" fmla="*/ 10 h 18"/>
                <a:gd name="T6" fmla="*/ 8 w 62"/>
                <a:gd name="T7" fmla="*/ 4 h 18"/>
                <a:gd name="T8" fmla="*/ 47 w 62"/>
                <a:gd name="T9" fmla="*/ 0 h 18"/>
                <a:gd name="T10" fmla="*/ 60 w 62"/>
                <a:gd name="T11" fmla="*/ 3 h 18"/>
                <a:gd name="T12" fmla="*/ 54 w 62"/>
                <a:gd name="T13" fmla="*/ 14 h 18"/>
                <a:gd name="T14" fmla="*/ 49 w 62"/>
                <a:gd name="T15" fmla="*/ 18 h 18"/>
                <a:gd name="T16" fmla="*/ 34 w 6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8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7713663" y="3225800"/>
              <a:ext cx="112713" cy="19050"/>
            </a:xfrm>
            <a:custGeom>
              <a:avLst/>
              <a:gdLst>
                <a:gd name="T0" fmla="*/ 0 w 40"/>
                <a:gd name="T1" fmla="*/ 7 h 7"/>
                <a:gd name="T2" fmla="*/ 5 w 40"/>
                <a:gd name="T3" fmla="*/ 0 h 7"/>
                <a:gd name="T4" fmla="*/ 25 w 40"/>
                <a:gd name="T5" fmla="*/ 1 h 7"/>
                <a:gd name="T6" fmla="*/ 39 w 40"/>
                <a:gd name="T7" fmla="*/ 7 h 7"/>
                <a:gd name="T8" fmla="*/ 0 w 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822575" y="3109913"/>
              <a:ext cx="511175" cy="134937"/>
            </a:xfrm>
            <a:custGeom>
              <a:avLst/>
              <a:gdLst>
                <a:gd name="T0" fmla="*/ 34 w 181"/>
                <a:gd name="T1" fmla="*/ 48 h 48"/>
                <a:gd name="T2" fmla="*/ 18 w 181"/>
                <a:gd name="T3" fmla="*/ 44 h 48"/>
                <a:gd name="T4" fmla="*/ 10 w 181"/>
                <a:gd name="T5" fmla="*/ 26 h 48"/>
                <a:gd name="T6" fmla="*/ 49 w 181"/>
                <a:gd name="T7" fmla="*/ 10 h 48"/>
                <a:gd name="T8" fmla="*/ 124 w 181"/>
                <a:gd name="T9" fmla="*/ 3 h 48"/>
                <a:gd name="T10" fmla="*/ 173 w 181"/>
                <a:gd name="T11" fmla="*/ 26 h 48"/>
                <a:gd name="T12" fmla="*/ 153 w 181"/>
                <a:gd name="T13" fmla="*/ 48 h 48"/>
                <a:gd name="T14" fmla="*/ 34 w 18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48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3367088" y="3146425"/>
              <a:ext cx="290513" cy="98425"/>
            </a:xfrm>
            <a:custGeom>
              <a:avLst/>
              <a:gdLst>
                <a:gd name="T0" fmla="*/ 30 w 103"/>
                <a:gd name="T1" fmla="*/ 35 h 35"/>
                <a:gd name="T2" fmla="*/ 6 w 103"/>
                <a:gd name="T3" fmla="*/ 29 h 35"/>
                <a:gd name="T4" fmla="*/ 6 w 103"/>
                <a:gd name="T5" fmla="*/ 19 h 35"/>
                <a:gd name="T6" fmla="*/ 23 w 103"/>
                <a:gd name="T7" fmla="*/ 13 h 35"/>
                <a:gd name="T8" fmla="*/ 63 w 103"/>
                <a:gd name="T9" fmla="*/ 1 h 35"/>
                <a:gd name="T10" fmla="*/ 85 w 103"/>
                <a:gd name="T11" fmla="*/ 0 h 35"/>
                <a:gd name="T12" fmla="*/ 96 w 103"/>
                <a:gd name="T13" fmla="*/ 14 h 35"/>
                <a:gd name="T14" fmla="*/ 54 w 103"/>
                <a:gd name="T15" fmla="*/ 35 h 35"/>
                <a:gd name="T16" fmla="*/ 30 w 10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-801687" y="2338388"/>
              <a:ext cx="115888" cy="61912"/>
            </a:xfrm>
            <a:custGeom>
              <a:avLst/>
              <a:gdLst>
                <a:gd name="T0" fmla="*/ 41 w 41"/>
                <a:gd name="T1" fmla="*/ 13 h 22"/>
                <a:gd name="T2" fmla="*/ 27 w 41"/>
                <a:gd name="T3" fmla="*/ 8 h 22"/>
                <a:gd name="T4" fmla="*/ 13 w 41"/>
                <a:gd name="T5" fmla="*/ 6 h 22"/>
                <a:gd name="T6" fmla="*/ 9 w 41"/>
                <a:gd name="T7" fmla="*/ 14 h 22"/>
                <a:gd name="T8" fmla="*/ 21 w 41"/>
                <a:gd name="T9" fmla="*/ 16 h 22"/>
                <a:gd name="T10" fmla="*/ 31 w 41"/>
                <a:gd name="T11" fmla="*/ 18 h 22"/>
                <a:gd name="T12" fmla="*/ 21 w 41"/>
                <a:gd name="T13" fmla="*/ 22 h 22"/>
                <a:gd name="T14" fmla="*/ 2 w 41"/>
                <a:gd name="T15" fmla="*/ 14 h 22"/>
                <a:gd name="T16" fmla="*/ 7 w 41"/>
                <a:gd name="T17" fmla="*/ 3 h 22"/>
                <a:gd name="T18" fmla="*/ 29 w 41"/>
                <a:gd name="T19" fmla="*/ 4 h 22"/>
                <a:gd name="T20" fmla="*/ 41 w 41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2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7437438" y="3046413"/>
              <a:ext cx="565150" cy="147637"/>
            </a:xfrm>
            <a:custGeom>
              <a:avLst/>
              <a:gdLst>
                <a:gd name="T0" fmla="*/ 122 w 201"/>
                <a:gd name="T1" fmla="*/ 48 h 52"/>
                <a:gd name="T2" fmla="*/ 104 w 201"/>
                <a:gd name="T3" fmla="*/ 50 h 52"/>
                <a:gd name="T4" fmla="*/ 64 w 201"/>
                <a:gd name="T5" fmla="*/ 44 h 52"/>
                <a:gd name="T6" fmla="*/ 24 w 201"/>
                <a:gd name="T7" fmla="*/ 34 h 52"/>
                <a:gd name="T8" fmla="*/ 0 w 201"/>
                <a:gd name="T9" fmla="*/ 21 h 52"/>
                <a:gd name="T10" fmla="*/ 15 w 201"/>
                <a:gd name="T11" fmla="*/ 11 h 52"/>
                <a:gd name="T12" fmla="*/ 42 w 201"/>
                <a:gd name="T13" fmla="*/ 14 h 52"/>
                <a:gd name="T14" fmla="*/ 97 w 201"/>
                <a:gd name="T15" fmla="*/ 14 h 52"/>
                <a:gd name="T16" fmla="*/ 147 w 201"/>
                <a:gd name="T17" fmla="*/ 10 h 52"/>
                <a:gd name="T18" fmla="*/ 139 w 201"/>
                <a:gd name="T19" fmla="*/ 5 h 52"/>
                <a:gd name="T20" fmla="*/ 151 w 201"/>
                <a:gd name="T21" fmla="*/ 5 h 52"/>
                <a:gd name="T22" fmla="*/ 150 w 201"/>
                <a:gd name="T23" fmla="*/ 7 h 52"/>
                <a:gd name="T24" fmla="*/ 169 w 201"/>
                <a:gd name="T25" fmla="*/ 15 h 52"/>
                <a:gd name="T26" fmla="*/ 182 w 201"/>
                <a:gd name="T27" fmla="*/ 24 h 52"/>
                <a:gd name="T28" fmla="*/ 192 w 201"/>
                <a:gd name="T29" fmla="*/ 32 h 52"/>
                <a:gd name="T30" fmla="*/ 201 w 201"/>
                <a:gd name="T31" fmla="*/ 38 h 52"/>
                <a:gd name="T32" fmla="*/ 197 w 201"/>
                <a:gd name="T33" fmla="*/ 38 h 52"/>
                <a:gd name="T34" fmla="*/ 167 w 201"/>
                <a:gd name="T35" fmla="*/ 37 h 52"/>
                <a:gd name="T36" fmla="*/ 122 w 201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52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7715250" y="2970213"/>
              <a:ext cx="485775" cy="90487"/>
            </a:xfrm>
            <a:custGeom>
              <a:avLst/>
              <a:gdLst>
                <a:gd name="T0" fmla="*/ 52 w 172"/>
                <a:gd name="T1" fmla="*/ 32 h 32"/>
                <a:gd name="T2" fmla="*/ 40 w 172"/>
                <a:gd name="T3" fmla="*/ 32 h 32"/>
                <a:gd name="T4" fmla="*/ 21 w 172"/>
                <a:gd name="T5" fmla="*/ 22 h 32"/>
                <a:gd name="T6" fmla="*/ 6 w 172"/>
                <a:gd name="T7" fmla="*/ 12 h 32"/>
                <a:gd name="T8" fmla="*/ 4 w 172"/>
                <a:gd name="T9" fmla="*/ 8 h 32"/>
                <a:gd name="T10" fmla="*/ 24 w 172"/>
                <a:gd name="T11" fmla="*/ 19 h 32"/>
                <a:gd name="T12" fmla="*/ 28 w 172"/>
                <a:gd name="T13" fmla="*/ 21 h 32"/>
                <a:gd name="T14" fmla="*/ 31 w 172"/>
                <a:gd name="T15" fmla="*/ 18 h 32"/>
                <a:gd name="T16" fmla="*/ 73 w 172"/>
                <a:gd name="T17" fmla="*/ 1 h 32"/>
                <a:gd name="T18" fmla="*/ 138 w 172"/>
                <a:gd name="T19" fmla="*/ 2 h 32"/>
                <a:gd name="T20" fmla="*/ 164 w 172"/>
                <a:gd name="T21" fmla="*/ 11 h 32"/>
                <a:gd name="T22" fmla="*/ 144 w 172"/>
                <a:gd name="T23" fmla="*/ 29 h 32"/>
                <a:gd name="T24" fmla="*/ 52 w 17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32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172450" y="2930525"/>
              <a:ext cx="414338" cy="141287"/>
            </a:xfrm>
            <a:custGeom>
              <a:avLst/>
              <a:gdLst>
                <a:gd name="T0" fmla="*/ 80 w 147"/>
                <a:gd name="T1" fmla="*/ 1 h 50"/>
                <a:gd name="T2" fmla="*/ 92 w 147"/>
                <a:gd name="T3" fmla="*/ 2 h 50"/>
                <a:gd name="T4" fmla="*/ 87 w 147"/>
                <a:gd name="T5" fmla="*/ 3 h 50"/>
                <a:gd name="T6" fmla="*/ 87 w 147"/>
                <a:gd name="T7" fmla="*/ 3 h 50"/>
                <a:gd name="T8" fmla="*/ 108 w 147"/>
                <a:gd name="T9" fmla="*/ 5 h 50"/>
                <a:gd name="T10" fmla="*/ 133 w 147"/>
                <a:gd name="T11" fmla="*/ 10 h 50"/>
                <a:gd name="T12" fmla="*/ 144 w 147"/>
                <a:gd name="T13" fmla="*/ 24 h 50"/>
                <a:gd name="T14" fmla="*/ 125 w 147"/>
                <a:gd name="T15" fmla="*/ 33 h 50"/>
                <a:gd name="T16" fmla="*/ 39 w 147"/>
                <a:gd name="T17" fmla="*/ 34 h 50"/>
                <a:gd name="T18" fmla="*/ 25 w 147"/>
                <a:gd name="T19" fmla="*/ 39 h 50"/>
                <a:gd name="T20" fmla="*/ 37 w 147"/>
                <a:gd name="T21" fmla="*/ 43 h 50"/>
                <a:gd name="T22" fmla="*/ 22 w 147"/>
                <a:gd name="T23" fmla="*/ 48 h 50"/>
                <a:gd name="T24" fmla="*/ 3 w 147"/>
                <a:gd name="T25" fmla="*/ 50 h 50"/>
                <a:gd name="T26" fmla="*/ 0 w 147"/>
                <a:gd name="T27" fmla="*/ 48 h 50"/>
                <a:gd name="T28" fmla="*/ 23 w 147"/>
                <a:gd name="T29" fmla="*/ 35 h 50"/>
                <a:gd name="T30" fmla="*/ 24 w 147"/>
                <a:gd name="T31" fmla="*/ 29 h 50"/>
                <a:gd name="T32" fmla="*/ 33 w 147"/>
                <a:gd name="T33" fmla="*/ 12 h 50"/>
                <a:gd name="T34" fmla="*/ 60 w 147"/>
                <a:gd name="T35" fmla="*/ 8 h 50"/>
                <a:gd name="T36" fmla="*/ 80 w 147"/>
                <a:gd name="T3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8288338" y="3044825"/>
              <a:ext cx="298450" cy="69850"/>
            </a:xfrm>
            <a:custGeom>
              <a:avLst/>
              <a:gdLst>
                <a:gd name="T0" fmla="*/ 60 w 106"/>
                <a:gd name="T1" fmla="*/ 25 h 25"/>
                <a:gd name="T2" fmla="*/ 14 w 106"/>
                <a:gd name="T3" fmla="*/ 20 h 25"/>
                <a:gd name="T4" fmla="*/ 1 w 106"/>
                <a:gd name="T5" fmla="*/ 11 h 25"/>
                <a:gd name="T6" fmla="*/ 16 w 106"/>
                <a:gd name="T7" fmla="*/ 3 h 25"/>
                <a:gd name="T8" fmla="*/ 75 w 106"/>
                <a:gd name="T9" fmla="*/ 0 h 25"/>
                <a:gd name="T10" fmla="*/ 96 w 106"/>
                <a:gd name="T11" fmla="*/ 3 h 25"/>
                <a:gd name="T12" fmla="*/ 95 w 106"/>
                <a:gd name="T13" fmla="*/ 20 h 25"/>
                <a:gd name="T14" fmla="*/ 60 w 10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5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8631238" y="2933700"/>
              <a:ext cx="271463" cy="73025"/>
            </a:xfrm>
            <a:custGeom>
              <a:avLst/>
              <a:gdLst>
                <a:gd name="T0" fmla="*/ 42 w 96"/>
                <a:gd name="T1" fmla="*/ 25 h 26"/>
                <a:gd name="T2" fmla="*/ 10 w 96"/>
                <a:gd name="T3" fmla="*/ 24 h 26"/>
                <a:gd name="T4" fmla="*/ 1 w 96"/>
                <a:gd name="T5" fmla="*/ 18 h 26"/>
                <a:gd name="T6" fmla="*/ 7 w 96"/>
                <a:gd name="T7" fmla="*/ 10 h 26"/>
                <a:gd name="T8" fmla="*/ 74 w 96"/>
                <a:gd name="T9" fmla="*/ 4 h 26"/>
                <a:gd name="T10" fmla="*/ 96 w 96"/>
                <a:gd name="T11" fmla="*/ 14 h 26"/>
                <a:gd name="T12" fmla="*/ 75 w 96"/>
                <a:gd name="T13" fmla="*/ 23 h 26"/>
                <a:gd name="T14" fmla="*/ 42 w 9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8631238" y="3163888"/>
              <a:ext cx="257175" cy="69850"/>
            </a:xfrm>
            <a:custGeom>
              <a:avLst/>
              <a:gdLst>
                <a:gd name="T0" fmla="*/ 62 w 91"/>
                <a:gd name="T1" fmla="*/ 25 h 25"/>
                <a:gd name="T2" fmla="*/ 13 w 91"/>
                <a:gd name="T3" fmla="*/ 21 h 25"/>
                <a:gd name="T4" fmla="*/ 7 w 91"/>
                <a:gd name="T5" fmla="*/ 9 h 25"/>
                <a:gd name="T6" fmla="*/ 46 w 91"/>
                <a:gd name="T7" fmla="*/ 2 h 25"/>
                <a:gd name="T8" fmla="*/ 68 w 91"/>
                <a:gd name="T9" fmla="*/ 3 h 25"/>
                <a:gd name="T10" fmla="*/ 89 w 91"/>
                <a:gd name="T11" fmla="*/ 18 h 25"/>
                <a:gd name="T12" fmla="*/ 67 w 91"/>
                <a:gd name="T13" fmla="*/ 25 h 25"/>
                <a:gd name="T14" fmla="*/ 62 w 9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5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8012113" y="3067050"/>
              <a:ext cx="225425" cy="76200"/>
            </a:xfrm>
            <a:custGeom>
              <a:avLst/>
              <a:gdLst>
                <a:gd name="T0" fmla="*/ 57 w 80"/>
                <a:gd name="T1" fmla="*/ 0 h 27"/>
                <a:gd name="T2" fmla="*/ 60 w 80"/>
                <a:gd name="T3" fmla="*/ 2 h 27"/>
                <a:gd name="T4" fmla="*/ 65 w 80"/>
                <a:gd name="T5" fmla="*/ 5 h 27"/>
                <a:gd name="T6" fmla="*/ 79 w 80"/>
                <a:gd name="T7" fmla="*/ 11 h 27"/>
                <a:gd name="T8" fmla="*/ 67 w 80"/>
                <a:gd name="T9" fmla="*/ 20 h 27"/>
                <a:gd name="T10" fmla="*/ 37 w 80"/>
                <a:gd name="T11" fmla="*/ 21 h 27"/>
                <a:gd name="T12" fmla="*/ 14 w 80"/>
                <a:gd name="T13" fmla="*/ 27 h 27"/>
                <a:gd name="T14" fmla="*/ 9 w 80"/>
                <a:gd name="T15" fmla="*/ 19 h 27"/>
                <a:gd name="T16" fmla="*/ 8 w 80"/>
                <a:gd name="T17" fmla="*/ 11 h 27"/>
                <a:gd name="T18" fmla="*/ 32 w 80"/>
                <a:gd name="T19" fmla="*/ 6 h 27"/>
                <a:gd name="T20" fmla="*/ 57 w 80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7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7918450" y="2941638"/>
              <a:ext cx="177800" cy="23812"/>
            </a:xfrm>
            <a:custGeom>
              <a:avLst/>
              <a:gdLst>
                <a:gd name="T0" fmla="*/ 29 w 63"/>
                <a:gd name="T1" fmla="*/ 8 h 8"/>
                <a:gd name="T2" fmla="*/ 7 w 63"/>
                <a:gd name="T3" fmla="*/ 8 h 8"/>
                <a:gd name="T4" fmla="*/ 0 w 63"/>
                <a:gd name="T5" fmla="*/ 5 h 8"/>
                <a:gd name="T6" fmla="*/ 6 w 63"/>
                <a:gd name="T7" fmla="*/ 2 h 8"/>
                <a:gd name="T8" fmla="*/ 55 w 63"/>
                <a:gd name="T9" fmla="*/ 0 h 8"/>
                <a:gd name="T10" fmla="*/ 63 w 63"/>
                <a:gd name="T11" fmla="*/ 3 h 8"/>
                <a:gd name="T12" fmla="*/ 55 w 63"/>
                <a:gd name="T13" fmla="*/ 8 h 8"/>
                <a:gd name="T14" fmla="*/ 29 w 63"/>
                <a:gd name="T15" fmla="*/ 8 h 8"/>
                <a:gd name="T16" fmla="*/ 29 w 6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234"/>
            <p:cNvSpPr>
              <a:spLocks/>
            </p:cNvSpPr>
            <p:nvPr userDrawn="1"/>
          </p:nvSpPr>
          <p:spPr bwMode="auto">
            <a:xfrm>
              <a:off x="8894763" y="3138488"/>
              <a:ext cx="88900" cy="36512"/>
            </a:xfrm>
            <a:custGeom>
              <a:avLst/>
              <a:gdLst>
                <a:gd name="T0" fmla="*/ 17 w 32"/>
                <a:gd name="T1" fmla="*/ 13 h 13"/>
                <a:gd name="T2" fmla="*/ 1 w 32"/>
                <a:gd name="T3" fmla="*/ 8 h 13"/>
                <a:gd name="T4" fmla="*/ 17 w 32"/>
                <a:gd name="T5" fmla="*/ 0 h 13"/>
                <a:gd name="T6" fmla="*/ 31 w 32"/>
                <a:gd name="T7" fmla="*/ 8 h 13"/>
                <a:gd name="T8" fmla="*/ 17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7713663" y="2933700"/>
              <a:ext cx="69850" cy="33337"/>
            </a:xfrm>
            <a:custGeom>
              <a:avLst/>
              <a:gdLst>
                <a:gd name="T0" fmla="*/ 11 w 25"/>
                <a:gd name="T1" fmla="*/ 10 h 12"/>
                <a:gd name="T2" fmla="*/ 1 w 25"/>
                <a:gd name="T3" fmla="*/ 8 h 12"/>
                <a:gd name="T4" fmla="*/ 10 w 25"/>
                <a:gd name="T5" fmla="*/ 1 h 12"/>
                <a:gd name="T6" fmla="*/ 24 w 25"/>
                <a:gd name="T7" fmla="*/ 5 h 12"/>
                <a:gd name="T8" fmla="*/ 11 w 2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480425" y="3135313"/>
              <a:ext cx="58738" cy="28575"/>
            </a:xfrm>
            <a:custGeom>
              <a:avLst/>
              <a:gdLst>
                <a:gd name="T0" fmla="*/ 8 w 21"/>
                <a:gd name="T1" fmla="*/ 1 h 10"/>
                <a:gd name="T2" fmla="*/ 20 w 21"/>
                <a:gd name="T3" fmla="*/ 6 h 10"/>
                <a:gd name="T4" fmla="*/ 12 w 21"/>
                <a:gd name="T5" fmla="*/ 10 h 10"/>
                <a:gd name="T6" fmla="*/ 1 w 21"/>
                <a:gd name="T7" fmla="*/ 4 h 10"/>
                <a:gd name="T8" fmla="*/ 8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237"/>
            <p:cNvSpPr>
              <a:spLocks/>
            </p:cNvSpPr>
            <p:nvPr userDrawn="1"/>
          </p:nvSpPr>
          <p:spPr bwMode="auto">
            <a:xfrm>
              <a:off x="8466138" y="2940050"/>
              <a:ext cx="101600" cy="4762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0 h 2"/>
                <a:gd name="T4" fmla="*/ 0 w 3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5864225" y="3063875"/>
              <a:ext cx="682625" cy="176212"/>
            </a:xfrm>
            <a:custGeom>
              <a:avLst/>
              <a:gdLst>
                <a:gd name="T0" fmla="*/ 105 w 242"/>
                <a:gd name="T1" fmla="*/ 3 h 62"/>
                <a:gd name="T2" fmla="*/ 199 w 242"/>
                <a:gd name="T3" fmla="*/ 19 h 62"/>
                <a:gd name="T4" fmla="*/ 227 w 242"/>
                <a:gd name="T5" fmla="*/ 29 h 62"/>
                <a:gd name="T6" fmla="*/ 239 w 242"/>
                <a:gd name="T7" fmla="*/ 45 h 62"/>
                <a:gd name="T8" fmla="*/ 218 w 242"/>
                <a:gd name="T9" fmla="*/ 57 h 62"/>
                <a:gd name="T10" fmla="*/ 165 w 242"/>
                <a:gd name="T11" fmla="*/ 61 h 62"/>
                <a:gd name="T12" fmla="*/ 32 w 242"/>
                <a:gd name="T13" fmla="*/ 57 h 62"/>
                <a:gd name="T14" fmla="*/ 13 w 242"/>
                <a:gd name="T15" fmla="*/ 35 h 62"/>
                <a:gd name="T16" fmla="*/ 81 w 242"/>
                <a:gd name="T17" fmla="*/ 6 h 62"/>
                <a:gd name="T18" fmla="*/ 96 w 242"/>
                <a:gd name="T19" fmla="*/ 3 h 62"/>
                <a:gd name="T20" fmla="*/ 105 w 242"/>
                <a:gd name="T2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6343650" y="2940050"/>
              <a:ext cx="588963" cy="169862"/>
            </a:xfrm>
            <a:custGeom>
              <a:avLst/>
              <a:gdLst>
                <a:gd name="T0" fmla="*/ 122 w 209"/>
                <a:gd name="T1" fmla="*/ 59 h 60"/>
                <a:gd name="T2" fmla="*/ 11 w 209"/>
                <a:gd name="T3" fmla="*/ 47 h 60"/>
                <a:gd name="T4" fmla="*/ 6 w 209"/>
                <a:gd name="T5" fmla="*/ 34 h 60"/>
                <a:gd name="T6" fmla="*/ 51 w 209"/>
                <a:gd name="T7" fmla="*/ 13 h 60"/>
                <a:gd name="T8" fmla="*/ 132 w 209"/>
                <a:gd name="T9" fmla="*/ 1 h 60"/>
                <a:gd name="T10" fmla="*/ 193 w 209"/>
                <a:gd name="T11" fmla="*/ 20 h 60"/>
                <a:gd name="T12" fmla="*/ 163 w 209"/>
                <a:gd name="T13" fmla="*/ 57 h 60"/>
                <a:gd name="T14" fmla="*/ 122 w 209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6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5457825" y="2959100"/>
              <a:ext cx="485775" cy="161925"/>
            </a:xfrm>
            <a:custGeom>
              <a:avLst/>
              <a:gdLst>
                <a:gd name="T0" fmla="*/ 74 w 172"/>
                <a:gd name="T1" fmla="*/ 13 h 57"/>
                <a:gd name="T2" fmla="*/ 86 w 172"/>
                <a:gd name="T3" fmla="*/ 11 h 57"/>
                <a:gd name="T4" fmla="*/ 162 w 172"/>
                <a:gd name="T5" fmla="*/ 31 h 57"/>
                <a:gd name="T6" fmla="*/ 170 w 172"/>
                <a:gd name="T7" fmla="*/ 45 h 57"/>
                <a:gd name="T8" fmla="*/ 154 w 172"/>
                <a:gd name="T9" fmla="*/ 57 h 57"/>
                <a:gd name="T10" fmla="*/ 108 w 172"/>
                <a:gd name="T11" fmla="*/ 54 h 57"/>
                <a:gd name="T12" fmla="*/ 28 w 172"/>
                <a:gd name="T13" fmla="*/ 45 h 57"/>
                <a:gd name="T14" fmla="*/ 7 w 172"/>
                <a:gd name="T15" fmla="*/ 37 h 57"/>
                <a:gd name="T16" fmla="*/ 10 w 172"/>
                <a:gd name="T17" fmla="*/ 28 h 57"/>
                <a:gd name="T18" fmla="*/ 74 w 172"/>
                <a:gd name="T1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57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6935788" y="3044825"/>
              <a:ext cx="469900" cy="123825"/>
            </a:xfrm>
            <a:custGeom>
              <a:avLst/>
              <a:gdLst>
                <a:gd name="T0" fmla="*/ 32 w 167"/>
                <a:gd name="T1" fmla="*/ 38 h 44"/>
                <a:gd name="T2" fmla="*/ 27 w 167"/>
                <a:gd name="T3" fmla="*/ 37 h 44"/>
                <a:gd name="T4" fmla="*/ 8 w 167"/>
                <a:gd name="T5" fmla="*/ 27 h 44"/>
                <a:gd name="T6" fmla="*/ 17 w 167"/>
                <a:gd name="T7" fmla="*/ 7 h 44"/>
                <a:gd name="T8" fmla="*/ 58 w 167"/>
                <a:gd name="T9" fmla="*/ 1 h 44"/>
                <a:gd name="T10" fmla="*/ 89 w 167"/>
                <a:gd name="T11" fmla="*/ 1 h 44"/>
                <a:gd name="T12" fmla="*/ 92 w 167"/>
                <a:gd name="T13" fmla="*/ 1 h 44"/>
                <a:gd name="T14" fmla="*/ 99 w 167"/>
                <a:gd name="T15" fmla="*/ 1 h 44"/>
                <a:gd name="T16" fmla="*/ 142 w 167"/>
                <a:gd name="T17" fmla="*/ 8 h 44"/>
                <a:gd name="T18" fmla="*/ 166 w 167"/>
                <a:gd name="T19" fmla="*/ 25 h 44"/>
                <a:gd name="T20" fmla="*/ 153 w 167"/>
                <a:gd name="T21" fmla="*/ 36 h 44"/>
                <a:gd name="T22" fmla="*/ 43 w 167"/>
                <a:gd name="T23" fmla="*/ 39 h 44"/>
                <a:gd name="T24" fmla="*/ 32 w 167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4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242"/>
            <p:cNvSpPr>
              <a:spLocks/>
            </p:cNvSpPr>
            <p:nvPr userDrawn="1"/>
          </p:nvSpPr>
          <p:spPr bwMode="auto">
            <a:xfrm>
              <a:off x="5461000" y="3111500"/>
              <a:ext cx="385763" cy="103187"/>
            </a:xfrm>
            <a:custGeom>
              <a:avLst/>
              <a:gdLst>
                <a:gd name="T0" fmla="*/ 41 w 137"/>
                <a:gd name="T1" fmla="*/ 36 h 36"/>
                <a:gd name="T2" fmla="*/ 24 w 137"/>
                <a:gd name="T3" fmla="*/ 35 h 36"/>
                <a:gd name="T4" fmla="*/ 2 w 137"/>
                <a:gd name="T5" fmla="*/ 22 h 36"/>
                <a:gd name="T6" fmla="*/ 20 w 137"/>
                <a:gd name="T7" fmla="*/ 9 h 36"/>
                <a:gd name="T8" fmla="*/ 106 w 137"/>
                <a:gd name="T9" fmla="*/ 5 h 36"/>
                <a:gd name="T10" fmla="*/ 129 w 137"/>
                <a:gd name="T11" fmla="*/ 13 h 36"/>
                <a:gd name="T12" fmla="*/ 126 w 137"/>
                <a:gd name="T13" fmla="*/ 24 h 36"/>
                <a:gd name="T14" fmla="*/ 41 w 1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6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243"/>
            <p:cNvSpPr>
              <a:spLocks/>
            </p:cNvSpPr>
            <p:nvPr userDrawn="1"/>
          </p:nvSpPr>
          <p:spPr bwMode="auto">
            <a:xfrm>
              <a:off x="6754813" y="2879725"/>
              <a:ext cx="236538" cy="71437"/>
            </a:xfrm>
            <a:custGeom>
              <a:avLst/>
              <a:gdLst>
                <a:gd name="T0" fmla="*/ 28 w 84"/>
                <a:gd name="T1" fmla="*/ 1 h 25"/>
                <a:gd name="T2" fmla="*/ 55 w 84"/>
                <a:gd name="T3" fmla="*/ 0 h 25"/>
                <a:gd name="T4" fmla="*/ 84 w 84"/>
                <a:gd name="T5" fmla="*/ 16 h 25"/>
                <a:gd name="T6" fmla="*/ 70 w 84"/>
                <a:gd name="T7" fmla="*/ 24 h 25"/>
                <a:gd name="T8" fmla="*/ 11 w 84"/>
                <a:gd name="T9" fmla="*/ 16 h 25"/>
                <a:gd name="T10" fmla="*/ 3 w 84"/>
                <a:gd name="T11" fmla="*/ 6 h 25"/>
                <a:gd name="T12" fmla="*/ 18 w 84"/>
                <a:gd name="T13" fmla="*/ 1 h 25"/>
                <a:gd name="T14" fmla="*/ 28 w 8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5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244"/>
            <p:cNvSpPr>
              <a:spLocks/>
            </p:cNvSpPr>
            <p:nvPr userDrawn="1"/>
          </p:nvSpPr>
          <p:spPr bwMode="auto">
            <a:xfrm>
              <a:off x="6078538" y="2925763"/>
              <a:ext cx="304800" cy="152400"/>
            </a:xfrm>
            <a:custGeom>
              <a:avLst/>
              <a:gdLst>
                <a:gd name="T0" fmla="*/ 29 w 108"/>
                <a:gd name="T1" fmla="*/ 52 h 54"/>
                <a:gd name="T2" fmla="*/ 20 w 108"/>
                <a:gd name="T3" fmla="*/ 52 h 54"/>
                <a:gd name="T4" fmla="*/ 31 w 108"/>
                <a:gd name="T5" fmla="*/ 44 h 54"/>
                <a:gd name="T6" fmla="*/ 11 w 108"/>
                <a:gd name="T7" fmla="*/ 42 h 54"/>
                <a:gd name="T8" fmla="*/ 0 w 108"/>
                <a:gd name="T9" fmla="*/ 36 h 54"/>
                <a:gd name="T10" fmla="*/ 10 w 108"/>
                <a:gd name="T11" fmla="*/ 28 h 54"/>
                <a:gd name="T12" fmla="*/ 51 w 108"/>
                <a:gd name="T13" fmla="*/ 29 h 54"/>
                <a:gd name="T14" fmla="*/ 56 w 108"/>
                <a:gd name="T15" fmla="*/ 30 h 54"/>
                <a:gd name="T16" fmla="*/ 53 w 108"/>
                <a:gd name="T17" fmla="*/ 27 h 54"/>
                <a:gd name="T18" fmla="*/ 47 w 108"/>
                <a:gd name="T19" fmla="*/ 22 h 54"/>
                <a:gd name="T20" fmla="*/ 56 w 108"/>
                <a:gd name="T21" fmla="*/ 17 h 54"/>
                <a:gd name="T22" fmla="*/ 62 w 108"/>
                <a:gd name="T23" fmla="*/ 17 h 54"/>
                <a:gd name="T24" fmla="*/ 96 w 108"/>
                <a:gd name="T25" fmla="*/ 7 h 54"/>
                <a:gd name="T26" fmla="*/ 93 w 108"/>
                <a:gd name="T27" fmla="*/ 3 h 54"/>
                <a:gd name="T28" fmla="*/ 70 w 108"/>
                <a:gd name="T29" fmla="*/ 0 h 54"/>
                <a:gd name="T30" fmla="*/ 97 w 108"/>
                <a:gd name="T31" fmla="*/ 0 h 54"/>
                <a:gd name="T32" fmla="*/ 108 w 108"/>
                <a:gd name="T33" fmla="*/ 3 h 54"/>
                <a:gd name="T34" fmla="*/ 96 w 108"/>
                <a:gd name="T35" fmla="*/ 11 h 54"/>
                <a:gd name="T36" fmla="*/ 93 w 108"/>
                <a:gd name="T37" fmla="*/ 20 h 54"/>
                <a:gd name="T38" fmla="*/ 82 w 108"/>
                <a:gd name="T39" fmla="*/ 28 h 54"/>
                <a:gd name="T40" fmla="*/ 62 w 108"/>
                <a:gd name="T41" fmla="*/ 31 h 54"/>
                <a:gd name="T42" fmla="*/ 57 w 108"/>
                <a:gd name="T43" fmla="*/ 36 h 54"/>
                <a:gd name="T44" fmla="*/ 45 w 108"/>
                <a:gd name="T45" fmla="*/ 43 h 54"/>
                <a:gd name="T46" fmla="*/ 29 w 108"/>
                <a:gd name="T4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54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245"/>
            <p:cNvSpPr>
              <a:spLocks/>
            </p:cNvSpPr>
            <p:nvPr userDrawn="1"/>
          </p:nvSpPr>
          <p:spPr bwMode="auto">
            <a:xfrm>
              <a:off x="5246688" y="3111500"/>
              <a:ext cx="171450" cy="93662"/>
            </a:xfrm>
            <a:custGeom>
              <a:avLst/>
              <a:gdLst>
                <a:gd name="T0" fmla="*/ 61 w 61"/>
                <a:gd name="T1" fmla="*/ 21 h 33"/>
                <a:gd name="T2" fmla="*/ 39 w 61"/>
                <a:gd name="T3" fmla="*/ 32 h 33"/>
                <a:gd name="T4" fmla="*/ 12 w 61"/>
                <a:gd name="T5" fmla="*/ 30 h 33"/>
                <a:gd name="T6" fmla="*/ 1 w 61"/>
                <a:gd name="T7" fmla="*/ 21 h 33"/>
                <a:gd name="T8" fmla="*/ 47 w 61"/>
                <a:gd name="T9" fmla="*/ 4 h 33"/>
                <a:gd name="T10" fmla="*/ 61 w 61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3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246"/>
            <p:cNvSpPr>
              <a:spLocks/>
            </p:cNvSpPr>
            <p:nvPr userDrawn="1"/>
          </p:nvSpPr>
          <p:spPr bwMode="auto">
            <a:xfrm>
              <a:off x="5053013" y="3111500"/>
              <a:ext cx="193675" cy="65087"/>
            </a:xfrm>
            <a:custGeom>
              <a:avLst/>
              <a:gdLst>
                <a:gd name="T0" fmla="*/ 23 w 69"/>
                <a:gd name="T1" fmla="*/ 22 h 23"/>
                <a:gd name="T2" fmla="*/ 7 w 69"/>
                <a:gd name="T3" fmla="*/ 19 h 23"/>
                <a:gd name="T4" fmla="*/ 11 w 69"/>
                <a:gd name="T5" fmla="*/ 7 h 23"/>
                <a:gd name="T6" fmla="*/ 35 w 69"/>
                <a:gd name="T7" fmla="*/ 4 h 23"/>
                <a:gd name="T8" fmla="*/ 52 w 69"/>
                <a:gd name="T9" fmla="*/ 2 h 23"/>
                <a:gd name="T10" fmla="*/ 66 w 69"/>
                <a:gd name="T11" fmla="*/ 4 h 23"/>
                <a:gd name="T12" fmla="*/ 63 w 69"/>
                <a:gd name="T13" fmla="*/ 12 h 23"/>
                <a:gd name="T14" fmla="*/ 23 w 6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247"/>
            <p:cNvSpPr>
              <a:spLocks/>
            </p:cNvSpPr>
            <p:nvPr userDrawn="1"/>
          </p:nvSpPr>
          <p:spPr bwMode="auto">
            <a:xfrm>
              <a:off x="6726238" y="3124200"/>
              <a:ext cx="82550" cy="39687"/>
            </a:xfrm>
            <a:custGeom>
              <a:avLst/>
              <a:gdLst>
                <a:gd name="T0" fmla="*/ 12 w 29"/>
                <a:gd name="T1" fmla="*/ 14 h 14"/>
                <a:gd name="T2" fmla="*/ 1 w 29"/>
                <a:gd name="T3" fmla="*/ 8 h 14"/>
                <a:gd name="T4" fmla="*/ 17 w 29"/>
                <a:gd name="T5" fmla="*/ 0 h 14"/>
                <a:gd name="T6" fmla="*/ 29 w 29"/>
                <a:gd name="T7" fmla="*/ 6 h 14"/>
                <a:gd name="T8" fmla="*/ 12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248"/>
            <p:cNvSpPr>
              <a:spLocks/>
            </p:cNvSpPr>
            <p:nvPr userDrawn="1"/>
          </p:nvSpPr>
          <p:spPr bwMode="auto">
            <a:xfrm>
              <a:off x="6388100" y="2900363"/>
              <a:ext cx="265113" cy="36512"/>
            </a:xfrm>
            <a:custGeom>
              <a:avLst/>
              <a:gdLst>
                <a:gd name="T0" fmla="*/ 0 w 94"/>
                <a:gd name="T1" fmla="*/ 12 h 13"/>
                <a:gd name="T2" fmla="*/ 5 w 94"/>
                <a:gd name="T3" fmla="*/ 10 h 13"/>
                <a:gd name="T4" fmla="*/ 94 w 94"/>
                <a:gd name="T5" fmla="*/ 0 h 13"/>
                <a:gd name="T6" fmla="*/ 33 w 94"/>
                <a:gd name="T7" fmla="*/ 10 h 13"/>
                <a:gd name="T8" fmla="*/ 0 w 9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249"/>
            <p:cNvSpPr>
              <a:spLocks/>
            </p:cNvSpPr>
            <p:nvPr userDrawn="1"/>
          </p:nvSpPr>
          <p:spPr bwMode="auto">
            <a:xfrm>
              <a:off x="6937375" y="2984500"/>
              <a:ext cx="82550" cy="36512"/>
            </a:xfrm>
            <a:custGeom>
              <a:avLst/>
              <a:gdLst>
                <a:gd name="T0" fmla="*/ 15 w 29"/>
                <a:gd name="T1" fmla="*/ 0 h 13"/>
                <a:gd name="T2" fmla="*/ 29 w 29"/>
                <a:gd name="T3" fmla="*/ 6 h 13"/>
                <a:gd name="T4" fmla="*/ 12 w 29"/>
                <a:gd name="T5" fmla="*/ 12 h 13"/>
                <a:gd name="T6" fmla="*/ 1 w 29"/>
                <a:gd name="T7" fmla="*/ 5 h 13"/>
                <a:gd name="T8" fmla="*/ 15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250"/>
            <p:cNvSpPr>
              <a:spLocks/>
            </p:cNvSpPr>
            <p:nvPr userDrawn="1"/>
          </p:nvSpPr>
          <p:spPr bwMode="auto">
            <a:xfrm>
              <a:off x="6597650" y="3160713"/>
              <a:ext cx="88900" cy="30162"/>
            </a:xfrm>
            <a:custGeom>
              <a:avLst/>
              <a:gdLst>
                <a:gd name="T0" fmla="*/ 14 w 32"/>
                <a:gd name="T1" fmla="*/ 11 h 11"/>
                <a:gd name="T2" fmla="*/ 1 w 32"/>
                <a:gd name="T3" fmla="*/ 6 h 11"/>
                <a:gd name="T4" fmla="*/ 19 w 32"/>
                <a:gd name="T5" fmla="*/ 1 h 11"/>
                <a:gd name="T6" fmla="*/ 31 w 32"/>
                <a:gd name="T7" fmla="*/ 4 h 11"/>
                <a:gd name="T8" fmla="*/ 14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251"/>
            <p:cNvSpPr>
              <a:spLocks/>
            </p:cNvSpPr>
            <p:nvPr userDrawn="1"/>
          </p:nvSpPr>
          <p:spPr bwMode="auto">
            <a:xfrm>
              <a:off x="6359525" y="2944813"/>
              <a:ext cx="71438" cy="25400"/>
            </a:xfrm>
            <a:custGeom>
              <a:avLst/>
              <a:gdLst>
                <a:gd name="T0" fmla="*/ 13 w 25"/>
                <a:gd name="T1" fmla="*/ 9 h 9"/>
                <a:gd name="T2" fmla="*/ 1 w 25"/>
                <a:gd name="T3" fmla="*/ 5 h 9"/>
                <a:gd name="T4" fmla="*/ 14 w 25"/>
                <a:gd name="T5" fmla="*/ 0 h 9"/>
                <a:gd name="T6" fmla="*/ 25 w 25"/>
                <a:gd name="T7" fmla="*/ 4 h 9"/>
                <a:gd name="T8" fmla="*/ 13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252"/>
            <p:cNvSpPr>
              <a:spLocks/>
            </p:cNvSpPr>
            <p:nvPr userDrawn="1"/>
          </p:nvSpPr>
          <p:spPr bwMode="auto">
            <a:xfrm>
              <a:off x="5965825" y="3016250"/>
              <a:ext cx="73025" cy="25400"/>
            </a:xfrm>
            <a:custGeom>
              <a:avLst/>
              <a:gdLst>
                <a:gd name="T0" fmla="*/ 14 w 26"/>
                <a:gd name="T1" fmla="*/ 9 h 9"/>
                <a:gd name="T2" fmla="*/ 1 w 26"/>
                <a:gd name="T3" fmla="*/ 4 h 9"/>
                <a:gd name="T4" fmla="*/ 17 w 26"/>
                <a:gd name="T5" fmla="*/ 0 h 9"/>
                <a:gd name="T6" fmla="*/ 26 w 26"/>
                <a:gd name="T7" fmla="*/ 5 h 9"/>
                <a:gd name="T8" fmla="*/ 14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253"/>
            <p:cNvSpPr>
              <a:spLocks/>
            </p:cNvSpPr>
            <p:nvPr userDrawn="1"/>
          </p:nvSpPr>
          <p:spPr bwMode="auto">
            <a:xfrm>
              <a:off x="5694363" y="2941638"/>
              <a:ext cx="46038" cy="28575"/>
            </a:xfrm>
            <a:custGeom>
              <a:avLst/>
              <a:gdLst>
                <a:gd name="T0" fmla="*/ 16 w 16"/>
                <a:gd name="T1" fmla="*/ 4 h 10"/>
                <a:gd name="T2" fmla="*/ 8 w 16"/>
                <a:gd name="T3" fmla="*/ 9 h 10"/>
                <a:gd name="T4" fmla="*/ 0 w 16"/>
                <a:gd name="T5" fmla="*/ 6 h 10"/>
                <a:gd name="T6" fmla="*/ 7 w 16"/>
                <a:gd name="T7" fmla="*/ 0 h 10"/>
                <a:gd name="T8" fmla="*/ 16 w 1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254"/>
            <p:cNvSpPr>
              <a:spLocks/>
            </p:cNvSpPr>
            <p:nvPr userDrawn="1"/>
          </p:nvSpPr>
          <p:spPr bwMode="auto">
            <a:xfrm>
              <a:off x="7099300" y="3041650"/>
              <a:ext cx="87313" cy="4762"/>
            </a:xfrm>
            <a:custGeom>
              <a:avLst/>
              <a:gdLst>
                <a:gd name="T0" fmla="*/ 31 w 31"/>
                <a:gd name="T1" fmla="*/ 2 h 2"/>
                <a:gd name="T2" fmla="*/ 0 w 31"/>
                <a:gd name="T3" fmla="*/ 2 h 2"/>
                <a:gd name="T4" fmla="*/ 31 w 3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255"/>
            <p:cNvSpPr>
              <a:spLocks/>
            </p:cNvSpPr>
            <p:nvPr userDrawn="1"/>
          </p:nvSpPr>
          <p:spPr bwMode="auto">
            <a:xfrm>
              <a:off x="7005638" y="2930525"/>
              <a:ext cx="33338" cy="20637"/>
            </a:xfrm>
            <a:custGeom>
              <a:avLst/>
              <a:gdLst>
                <a:gd name="T0" fmla="*/ 7 w 12"/>
                <a:gd name="T1" fmla="*/ 0 h 7"/>
                <a:gd name="T2" fmla="*/ 12 w 12"/>
                <a:gd name="T3" fmla="*/ 7 h 7"/>
                <a:gd name="T4" fmla="*/ 0 w 12"/>
                <a:gd name="T5" fmla="*/ 3 h 7"/>
                <a:gd name="T6" fmla="*/ 7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256"/>
            <p:cNvSpPr>
              <a:spLocks/>
            </p:cNvSpPr>
            <p:nvPr userDrawn="1"/>
          </p:nvSpPr>
          <p:spPr bwMode="auto">
            <a:xfrm>
              <a:off x="7086600" y="2811463"/>
              <a:ext cx="39688" cy="20637"/>
            </a:xfrm>
            <a:custGeom>
              <a:avLst/>
              <a:gdLst>
                <a:gd name="T0" fmla="*/ 14 w 14"/>
                <a:gd name="T1" fmla="*/ 1 h 7"/>
                <a:gd name="T2" fmla="*/ 0 w 14"/>
                <a:gd name="T3" fmla="*/ 7 h 7"/>
                <a:gd name="T4" fmla="*/ 14 w 1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257"/>
            <p:cNvSpPr>
              <a:spLocks/>
            </p:cNvSpPr>
            <p:nvPr userDrawn="1"/>
          </p:nvSpPr>
          <p:spPr bwMode="auto">
            <a:xfrm>
              <a:off x="2312988" y="3021013"/>
              <a:ext cx="512763" cy="161925"/>
            </a:xfrm>
            <a:custGeom>
              <a:avLst/>
              <a:gdLst>
                <a:gd name="T0" fmla="*/ 104 w 182"/>
                <a:gd name="T1" fmla="*/ 1 h 57"/>
                <a:gd name="T2" fmla="*/ 137 w 182"/>
                <a:gd name="T3" fmla="*/ 1 h 57"/>
                <a:gd name="T4" fmla="*/ 172 w 182"/>
                <a:gd name="T5" fmla="*/ 28 h 57"/>
                <a:gd name="T6" fmla="*/ 162 w 182"/>
                <a:gd name="T7" fmla="*/ 35 h 57"/>
                <a:gd name="T8" fmla="*/ 48 w 182"/>
                <a:gd name="T9" fmla="*/ 51 h 57"/>
                <a:gd name="T10" fmla="*/ 27 w 182"/>
                <a:gd name="T11" fmla="*/ 48 h 57"/>
                <a:gd name="T12" fmla="*/ 6 w 182"/>
                <a:gd name="T13" fmla="*/ 23 h 57"/>
                <a:gd name="T14" fmla="*/ 47 w 182"/>
                <a:gd name="T15" fmla="*/ 4 h 57"/>
                <a:gd name="T16" fmla="*/ 104 w 182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7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258"/>
            <p:cNvSpPr>
              <a:spLocks/>
            </p:cNvSpPr>
            <p:nvPr userDrawn="1"/>
          </p:nvSpPr>
          <p:spPr bwMode="auto">
            <a:xfrm>
              <a:off x="3251200" y="3013075"/>
              <a:ext cx="484188" cy="125412"/>
            </a:xfrm>
            <a:custGeom>
              <a:avLst/>
              <a:gdLst>
                <a:gd name="T0" fmla="*/ 70 w 172"/>
                <a:gd name="T1" fmla="*/ 0 h 44"/>
                <a:gd name="T2" fmla="*/ 100 w 172"/>
                <a:gd name="T3" fmla="*/ 2 h 44"/>
                <a:gd name="T4" fmla="*/ 135 w 172"/>
                <a:gd name="T5" fmla="*/ 3 h 44"/>
                <a:gd name="T6" fmla="*/ 168 w 172"/>
                <a:gd name="T7" fmla="*/ 14 h 44"/>
                <a:gd name="T8" fmla="*/ 154 w 172"/>
                <a:gd name="T9" fmla="*/ 33 h 44"/>
                <a:gd name="T10" fmla="*/ 111 w 172"/>
                <a:gd name="T11" fmla="*/ 39 h 44"/>
                <a:gd name="T12" fmla="*/ 60 w 172"/>
                <a:gd name="T13" fmla="*/ 43 h 44"/>
                <a:gd name="T14" fmla="*/ 5 w 172"/>
                <a:gd name="T15" fmla="*/ 21 h 44"/>
                <a:gd name="T16" fmla="*/ 23 w 172"/>
                <a:gd name="T17" fmla="*/ 3 h 44"/>
                <a:gd name="T18" fmla="*/ 70 w 17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4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259"/>
            <p:cNvSpPr>
              <a:spLocks/>
            </p:cNvSpPr>
            <p:nvPr userDrawn="1"/>
          </p:nvSpPr>
          <p:spPr bwMode="auto">
            <a:xfrm>
              <a:off x="2041525" y="3128963"/>
              <a:ext cx="479425" cy="114300"/>
            </a:xfrm>
            <a:custGeom>
              <a:avLst/>
              <a:gdLst>
                <a:gd name="T0" fmla="*/ 82 w 170"/>
                <a:gd name="T1" fmla="*/ 40 h 40"/>
                <a:gd name="T2" fmla="*/ 29 w 170"/>
                <a:gd name="T3" fmla="*/ 39 h 40"/>
                <a:gd name="T4" fmla="*/ 3 w 170"/>
                <a:gd name="T5" fmla="*/ 27 h 40"/>
                <a:gd name="T6" fmla="*/ 18 w 170"/>
                <a:gd name="T7" fmla="*/ 11 h 40"/>
                <a:gd name="T8" fmla="*/ 87 w 170"/>
                <a:gd name="T9" fmla="*/ 5 h 40"/>
                <a:gd name="T10" fmla="*/ 150 w 170"/>
                <a:gd name="T11" fmla="*/ 21 h 40"/>
                <a:gd name="T12" fmla="*/ 155 w 170"/>
                <a:gd name="T13" fmla="*/ 23 h 40"/>
                <a:gd name="T14" fmla="*/ 169 w 170"/>
                <a:gd name="T15" fmla="*/ 31 h 40"/>
                <a:gd name="T16" fmla="*/ 152 w 170"/>
                <a:gd name="T17" fmla="*/ 38 h 40"/>
                <a:gd name="T18" fmla="*/ 82 w 17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4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260"/>
            <p:cNvSpPr>
              <a:spLocks/>
            </p:cNvSpPr>
            <p:nvPr userDrawn="1"/>
          </p:nvSpPr>
          <p:spPr bwMode="auto">
            <a:xfrm>
              <a:off x="2222500" y="2976563"/>
              <a:ext cx="254000" cy="55562"/>
            </a:xfrm>
            <a:custGeom>
              <a:avLst/>
              <a:gdLst>
                <a:gd name="T0" fmla="*/ 2 w 90"/>
                <a:gd name="T1" fmla="*/ 7 h 20"/>
                <a:gd name="T2" fmla="*/ 16 w 90"/>
                <a:gd name="T3" fmla="*/ 2 h 20"/>
                <a:gd name="T4" fmla="*/ 60 w 90"/>
                <a:gd name="T5" fmla="*/ 0 h 20"/>
                <a:gd name="T6" fmla="*/ 82 w 90"/>
                <a:gd name="T7" fmla="*/ 3 h 20"/>
                <a:gd name="T8" fmla="*/ 90 w 90"/>
                <a:gd name="T9" fmla="*/ 9 h 20"/>
                <a:gd name="T10" fmla="*/ 82 w 90"/>
                <a:gd name="T11" fmla="*/ 16 h 20"/>
                <a:gd name="T12" fmla="*/ 17 w 90"/>
                <a:gd name="T13" fmla="*/ 18 h 20"/>
                <a:gd name="T14" fmla="*/ 2 w 90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261"/>
            <p:cNvSpPr>
              <a:spLocks/>
            </p:cNvSpPr>
            <p:nvPr userDrawn="1"/>
          </p:nvSpPr>
          <p:spPr bwMode="auto">
            <a:xfrm>
              <a:off x="2952750" y="3016250"/>
              <a:ext cx="214313" cy="76200"/>
            </a:xfrm>
            <a:custGeom>
              <a:avLst/>
              <a:gdLst>
                <a:gd name="T0" fmla="*/ 76 w 76"/>
                <a:gd name="T1" fmla="*/ 9 h 27"/>
                <a:gd name="T2" fmla="*/ 72 w 76"/>
                <a:gd name="T3" fmla="*/ 12 h 27"/>
                <a:gd name="T4" fmla="*/ 61 w 76"/>
                <a:gd name="T5" fmla="*/ 18 h 27"/>
                <a:gd name="T6" fmla="*/ 48 w 76"/>
                <a:gd name="T7" fmla="*/ 24 h 27"/>
                <a:gd name="T8" fmla="*/ 10 w 76"/>
                <a:gd name="T9" fmla="*/ 20 h 27"/>
                <a:gd name="T10" fmla="*/ 0 w 76"/>
                <a:gd name="T11" fmla="*/ 9 h 27"/>
                <a:gd name="T12" fmla="*/ 14 w 76"/>
                <a:gd name="T13" fmla="*/ 3 h 27"/>
                <a:gd name="T14" fmla="*/ 61 w 76"/>
                <a:gd name="T15" fmla="*/ 2 h 27"/>
                <a:gd name="T16" fmla="*/ 76 w 76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262"/>
            <p:cNvSpPr>
              <a:spLocks/>
            </p:cNvSpPr>
            <p:nvPr userDrawn="1"/>
          </p:nvSpPr>
          <p:spPr bwMode="auto">
            <a:xfrm>
              <a:off x="3636963" y="3179763"/>
              <a:ext cx="119063" cy="36512"/>
            </a:xfrm>
            <a:custGeom>
              <a:avLst/>
              <a:gdLst>
                <a:gd name="T0" fmla="*/ 19 w 42"/>
                <a:gd name="T1" fmla="*/ 12 h 13"/>
                <a:gd name="T2" fmla="*/ 13 w 42"/>
                <a:gd name="T3" fmla="*/ 12 h 13"/>
                <a:gd name="T4" fmla="*/ 2 w 42"/>
                <a:gd name="T5" fmla="*/ 10 h 13"/>
                <a:gd name="T6" fmla="*/ 10 w 42"/>
                <a:gd name="T7" fmla="*/ 4 h 13"/>
                <a:gd name="T8" fmla="*/ 34 w 42"/>
                <a:gd name="T9" fmla="*/ 2 h 13"/>
                <a:gd name="T10" fmla="*/ 42 w 42"/>
                <a:gd name="T11" fmla="*/ 6 h 13"/>
                <a:gd name="T12" fmla="*/ 34 w 42"/>
                <a:gd name="T13" fmla="*/ 12 h 13"/>
                <a:gd name="T14" fmla="*/ 19 w 42"/>
                <a:gd name="T15" fmla="*/ 12 h 13"/>
                <a:gd name="T16" fmla="*/ 19 w 42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263"/>
            <p:cNvSpPr>
              <a:spLocks/>
            </p:cNvSpPr>
            <p:nvPr userDrawn="1"/>
          </p:nvSpPr>
          <p:spPr bwMode="auto">
            <a:xfrm>
              <a:off x="3352800" y="3143250"/>
              <a:ext cx="61913" cy="22225"/>
            </a:xfrm>
            <a:custGeom>
              <a:avLst/>
              <a:gdLst>
                <a:gd name="T0" fmla="*/ 10 w 22"/>
                <a:gd name="T1" fmla="*/ 1 h 8"/>
                <a:gd name="T2" fmla="*/ 21 w 22"/>
                <a:gd name="T3" fmla="*/ 5 h 8"/>
                <a:gd name="T4" fmla="*/ 10 w 22"/>
                <a:gd name="T5" fmla="*/ 8 h 8"/>
                <a:gd name="T6" fmla="*/ 0 w 22"/>
                <a:gd name="T7" fmla="*/ 5 h 8"/>
                <a:gd name="T8" fmla="*/ 10 w 2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264"/>
            <p:cNvSpPr>
              <a:spLocks/>
            </p:cNvSpPr>
            <p:nvPr userDrawn="1"/>
          </p:nvSpPr>
          <p:spPr bwMode="auto">
            <a:xfrm>
              <a:off x="7388225" y="3149600"/>
              <a:ext cx="174625" cy="50800"/>
            </a:xfrm>
            <a:custGeom>
              <a:avLst/>
              <a:gdLst>
                <a:gd name="T0" fmla="*/ 32 w 62"/>
                <a:gd name="T1" fmla="*/ 0 h 18"/>
                <a:gd name="T2" fmla="*/ 52 w 62"/>
                <a:gd name="T3" fmla="*/ 1 h 18"/>
                <a:gd name="T4" fmla="*/ 62 w 62"/>
                <a:gd name="T5" fmla="*/ 8 h 18"/>
                <a:gd name="T6" fmla="*/ 53 w 62"/>
                <a:gd name="T7" fmla="*/ 15 h 18"/>
                <a:gd name="T8" fmla="*/ 4 w 62"/>
                <a:gd name="T9" fmla="*/ 9 h 18"/>
                <a:gd name="T10" fmla="*/ 10 w 62"/>
                <a:gd name="T11" fmla="*/ 2 h 18"/>
                <a:gd name="T12" fmla="*/ 32 w 6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265"/>
            <p:cNvSpPr>
              <a:spLocks/>
            </p:cNvSpPr>
            <p:nvPr userDrawn="1"/>
          </p:nvSpPr>
          <p:spPr bwMode="auto">
            <a:xfrm>
              <a:off x="7324725" y="3189288"/>
              <a:ext cx="88900" cy="33337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5 h 12"/>
                <a:gd name="T4" fmla="*/ 17 w 32"/>
                <a:gd name="T5" fmla="*/ 1 h 12"/>
                <a:gd name="T6" fmla="*/ 32 w 32"/>
                <a:gd name="T7" fmla="*/ 8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266"/>
            <p:cNvSpPr>
              <a:spLocks/>
            </p:cNvSpPr>
            <p:nvPr userDrawn="1"/>
          </p:nvSpPr>
          <p:spPr bwMode="auto">
            <a:xfrm>
              <a:off x="7518400" y="3046413"/>
              <a:ext cx="61913" cy="28575"/>
            </a:xfrm>
            <a:custGeom>
              <a:avLst/>
              <a:gdLst>
                <a:gd name="T0" fmla="*/ 13 w 22"/>
                <a:gd name="T1" fmla="*/ 9 h 10"/>
                <a:gd name="T2" fmla="*/ 0 w 22"/>
                <a:gd name="T3" fmla="*/ 5 h 10"/>
                <a:gd name="T4" fmla="*/ 7 w 22"/>
                <a:gd name="T5" fmla="*/ 1 h 10"/>
                <a:gd name="T6" fmla="*/ 21 w 22"/>
                <a:gd name="T7" fmla="*/ 6 h 10"/>
                <a:gd name="T8" fmla="*/ 13 w 2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267"/>
            <p:cNvSpPr>
              <a:spLocks/>
            </p:cNvSpPr>
            <p:nvPr userDrawn="1"/>
          </p:nvSpPr>
          <p:spPr bwMode="auto">
            <a:xfrm>
              <a:off x="7310438" y="2681288"/>
              <a:ext cx="261938" cy="104775"/>
            </a:xfrm>
            <a:custGeom>
              <a:avLst/>
              <a:gdLst>
                <a:gd name="T0" fmla="*/ 14 w 93"/>
                <a:gd name="T1" fmla="*/ 0 h 37"/>
                <a:gd name="T2" fmla="*/ 56 w 93"/>
                <a:gd name="T3" fmla="*/ 0 h 37"/>
                <a:gd name="T4" fmla="*/ 93 w 93"/>
                <a:gd name="T5" fmla="*/ 22 h 37"/>
                <a:gd name="T6" fmla="*/ 80 w 93"/>
                <a:gd name="T7" fmla="*/ 34 h 37"/>
                <a:gd name="T8" fmla="*/ 52 w 93"/>
                <a:gd name="T9" fmla="*/ 37 h 37"/>
                <a:gd name="T10" fmla="*/ 50 w 93"/>
                <a:gd name="T11" fmla="*/ 34 h 37"/>
                <a:gd name="T12" fmla="*/ 35 w 93"/>
                <a:gd name="T13" fmla="*/ 25 h 37"/>
                <a:gd name="T14" fmla="*/ 12 w 93"/>
                <a:gd name="T15" fmla="*/ 11 h 37"/>
                <a:gd name="T16" fmla="*/ 6 w 93"/>
                <a:gd name="T17" fmla="*/ 11 h 37"/>
                <a:gd name="T18" fmla="*/ 0 w 93"/>
                <a:gd name="T19" fmla="*/ 7 h 37"/>
                <a:gd name="T20" fmla="*/ 7 w 93"/>
                <a:gd name="T21" fmla="*/ 5 h 37"/>
                <a:gd name="T22" fmla="*/ 26 w 93"/>
                <a:gd name="T23" fmla="*/ 5 h 37"/>
                <a:gd name="T24" fmla="*/ 14 w 9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37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268"/>
            <p:cNvSpPr>
              <a:spLocks/>
            </p:cNvSpPr>
            <p:nvPr userDrawn="1"/>
          </p:nvSpPr>
          <p:spPr bwMode="auto">
            <a:xfrm>
              <a:off x="7223125" y="2689225"/>
              <a:ext cx="33338" cy="17462"/>
            </a:xfrm>
            <a:custGeom>
              <a:avLst/>
              <a:gdLst>
                <a:gd name="T0" fmla="*/ 0 w 12"/>
                <a:gd name="T1" fmla="*/ 2 h 6"/>
                <a:gd name="T2" fmla="*/ 12 w 12"/>
                <a:gd name="T3" fmla="*/ 0 h 6"/>
                <a:gd name="T4" fmla="*/ 0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269"/>
            <p:cNvSpPr>
              <a:spLocks/>
            </p:cNvSpPr>
            <p:nvPr userDrawn="1"/>
          </p:nvSpPr>
          <p:spPr bwMode="auto">
            <a:xfrm>
              <a:off x="1408113" y="2820988"/>
              <a:ext cx="450850" cy="146050"/>
            </a:xfrm>
            <a:custGeom>
              <a:avLst/>
              <a:gdLst>
                <a:gd name="T0" fmla="*/ 27 w 160"/>
                <a:gd name="T1" fmla="*/ 47 h 52"/>
                <a:gd name="T2" fmla="*/ 23 w 160"/>
                <a:gd name="T3" fmla="*/ 46 h 52"/>
                <a:gd name="T4" fmla="*/ 1 w 160"/>
                <a:gd name="T5" fmla="*/ 26 h 52"/>
                <a:gd name="T6" fmla="*/ 42 w 160"/>
                <a:gd name="T7" fmla="*/ 2 h 52"/>
                <a:gd name="T8" fmla="*/ 126 w 160"/>
                <a:gd name="T9" fmla="*/ 5 h 52"/>
                <a:gd name="T10" fmla="*/ 152 w 160"/>
                <a:gd name="T11" fmla="*/ 28 h 52"/>
                <a:gd name="T12" fmla="*/ 137 w 160"/>
                <a:gd name="T13" fmla="*/ 35 h 52"/>
                <a:gd name="T14" fmla="*/ 65 w 160"/>
                <a:gd name="T15" fmla="*/ 51 h 52"/>
                <a:gd name="T16" fmla="*/ 38 w 160"/>
                <a:gd name="T17" fmla="*/ 48 h 52"/>
                <a:gd name="T18" fmla="*/ 27 w 160"/>
                <a:gd name="T1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52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270"/>
            <p:cNvSpPr>
              <a:spLocks/>
            </p:cNvSpPr>
            <p:nvPr userDrawn="1"/>
          </p:nvSpPr>
          <p:spPr bwMode="auto">
            <a:xfrm>
              <a:off x="1216025" y="2652713"/>
              <a:ext cx="490538" cy="100012"/>
            </a:xfrm>
            <a:custGeom>
              <a:avLst/>
              <a:gdLst>
                <a:gd name="T0" fmla="*/ 76 w 174"/>
                <a:gd name="T1" fmla="*/ 35 h 35"/>
                <a:gd name="T2" fmla="*/ 14 w 174"/>
                <a:gd name="T3" fmla="*/ 30 h 35"/>
                <a:gd name="T4" fmla="*/ 0 w 174"/>
                <a:gd name="T5" fmla="*/ 22 h 35"/>
                <a:gd name="T6" fmla="*/ 13 w 174"/>
                <a:gd name="T7" fmla="*/ 14 h 35"/>
                <a:gd name="T8" fmla="*/ 137 w 174"/>
                <a:gd name="T9" fmla="*/ 0 h 35"/>
                <a:gd name="T10" fmla="*/ 160 w 174"/>
                <a:gd name="T11" fmla="*/ 2 h 35"/>
                <a:gd name="T12" fmla="*/ 160 w 174"/>
                <a:gd name="T13" fmla="*/ 20 h 35"/>
                <a:gd name="T14" fmla="*/ 76 w 17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35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271"/>
            <p:cNvSpPr>
              <a:spLocks/>
            </p:cNvSpPr>
            <p:nvPr userDrawn="1"/>
          </p:nvSpPr>
          <p:spPr bwMode="auto">
            <a:xfrm>
              <a:off x="1706563" y="2608263"/>
              <a:ext cx="552450" cy="112712"/>
            </a:xfrm>
            <a:custGeom>
              <a:avLst/>
              <a:gdLst>
                <a:gd name="T0" fmla="*/ 56 w 196"/>
                <a:gd name="T1" fmla="*/ 1 h 40"/>
                <a:gd name="T2" fmla="*/ 58 w 196"/>
                <a:gd name="T3" fmla="*/ 1 h 40"/>
                <a:gd name="T4" fmla="*/ 58 w 196"/>
                <a:gd name="T5" fmla="*/ 6 h 40"/>
                <a:gd name="T6" fmla="*/ 100 w 196"/>
                <a:gd name="T7" fmla="*/ 4 h 40"/>
                <a:gd name="T8" fmla="*/ 122 w 196"/>
                <a:gd name="T9" fmla="*/ 10 h 40"/>
                <a:gd name="T10" fmla="*/ 144 w 196"/>
                <a:gd name="T11" fmla="*/ 13 h 40"/>
                <a:gd name="T12" fmla="*/ 189 w 196"/>
                <a:gd name="T13" fmla="*/ 18 h 40"/>
                <a:gd name="T14" fmla="*/ 194 w 196"/>
                <a:gd name="T15" fmla="*/ 31 h 40"/>
                <a:gd name="T16" fmla="*/ 179 w 196"/>
                <a:gd name="T17" fmla="*/ 36 h 40"/>
                <a:gd name="T18" fmla="*/ 136 w 196"/>
                <a:gd name="T19" fmla="*/ 29 h 40"/>
                <a:gd name="T20" fmla="*/ 129 w 196"/>
                <a:gd name="T21" fmla="*/ 18 h 40"/>
                <a:gd name="T22" fmla="*/ 48 w 196"/>
                <a:gd name="T23" fmla="*/ 28 h 40"/>
                <a:gd name="T24" fmla="*/ 22 w 196"/>
                <a:gd name="T25" fmla="*/ 26 h 40"/>
                <a:gd name="T26" fmla="*/ 4 w 196"/>
                <a:gd name="T27" fmla="*/ 20 h 40"/>
                <a:gd name="T28" fmla="*/ 10 w 196"/>
                <a:gd name="T29" fmla="*/ 11 h 40"/>
                <a:gd name="T30" fmla="*/ 34 w 196"/>
                <a:gd name="T31" fmla="*/ 8 h 40"/>
                <a:gd name="T32" fmla="*/ 56 w 196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4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272"/>
            <p:cNvSpPr>
              <a:spLocks/>
            </p:cNvSpPr>
            <p:nvPr userDrawn="1"/>
          </p:nvSpPr>
          <p:spPr bwMode="auto">
            <a:xfrm>
              <a:off x="1878013" y="2706688"/>
              <a:ext cx="276225" cy="60325"/>
            </a:xfrm>
            <a:custGeom>
              <a:avLst/>
              <a:gdLst>
                <a:gd name="T0" fmla="*/ 16 w 98"/>
                <a:gd name="T1" fmla="*/ 20 h 21"/>
                <a:gd name="T2" fmla="*/ 3 w 98"/>
                <a:gd name="T3" fmla="*/ 9 h 21"/>
                <a:gd name="T4" fmla="*/ 24 w 98"/>
                <a:gd name="T5" fmla="*/ 1 h 21"/>
                <a:gd name="T6" fmla="*/ 89 w 98"/>
                <a:gd name="T7" fmla="*/ 6 h 21"/>
                <a:gd name="T8" fmla="*/ 97 w 98"/>
                <a:gd name="T9" fmla="*/ 12 h 21"/>
                <a:gd name="T10" fmla="*/ 88 w 98"/>
                <a:gd name="T11" fmla="*/ 17 h 21"/>
                <a:gd name="T12" fmla="*/ 43 w 98"/>
                <a:gd name="T13" fmla="*/ 20 h 21"/>
                <a:gd name="T14" fmla="*/ 16 w 98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273"/>
            <p:cNvSpPr>
              <a:spLocks/>
            </p:cNvSpPr>
            <p:nvPr userDrawn="1"/>
          </p:nvSpPr>
          <p:spPr bwMode="auto">
            <a:xfrm>
              <a:off x="655638" y="2768600"/>
              <a:ext cx="230188" cy="68262"/>
            </a:xfrm>
            <a:custGeom>
              <a:avLst/>
              <a:gdLst>
                <a:gd name="T0" fmla="*/ 46 w 82"/>
                <a:gd name="T1" fmla="*/ 1 h 24"/>
                <a:gd name="T2" fmla="*/ 70 w 82"/>
                <a:gd name="T3" fmla="*/ 2 h 24"/>
                <a:gd name="T4" fmla="*/ 82 w 82"/>
                <a:gd name="T5" fmla="*/ 12 h 24"/>
                <a:gd name="T6" fmla="*/ 69 w 82"/>
                <a:gd name="T7" fmla="*/ 21 h 24"/>
                <a:gd name="T8" fmla="*/ 8 w 82"/>
                <a:gd name="T9" fmla="*/ 17 h 24"/>
                <a:gd name="T10" fmla="*/ 1 w 82"/>
                <a:gd name="T11" fmla="*/ 10 h 24"/>
                <a:gd name="T12" fmla="*/ 11 w 82"/>
                <a:gd name="T13" fmla="*/ 4 h 24"/>
                <a:gd name="T14" fmla="*/ 46 w 8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274"/>
            <p:cNvSpPr>
              <a:spLocks/>
            </p:cNvSpPr>
            <p:nvPr userDrawn="1"/>
          </p:nvSpPr>
          <p:spPr bwMode="auto">
            <a:xfrm>
              <a:off x="1193800" y="2865438"/>
              <a:ext cx="214313" cy="79375"/>
            </a:xfrm>
            <a:custGeom>
              <a:avLst/>
              <a:gdLst>
                <a:gd name="T0" fmla="*/ 48 w 76"/>
                <a:gd name="T1" fmla="*/ 27 h 28"/>
                <a:gd name="T2" fmla="*/ 15 w 76"/>
                <a:gd name="T3" fmla="*/ 27 h 28"/>
                <a:gd name="T4" fmla="*/ 1 w 76"/>
                <a:gd name="T5" fmla="*/ 19 h 28"/>
                <a:gd name="T6" fmla="*/ 17 w 76"/>
                <a:gd name="T7" fmla="*/ 7 h 28"/>
                <a:gd name="T8" fmla="*/ 62 w 76"/>
                <a:gd name="T9" fmla="*/ 9 h 28"/>
                <a:gd name="T10" fmla="*/ 76 w 76"/>
                <a:gd name="T11" fmla="*/ 7 h 28"/>
                <a:gd name="T12" fmla="*/ 48 w 7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275"/>
            <p:cNvSpPr>
              <a:spLocks/>
            </p:cNvSpPr>
            <p:nvPr userDrawn="1"/>
          </p:nvSpPr>
          <p:spPr bwMode="auto">
            <a:xfrm>
              <a:off x="1539875" y="2743200"/>
              <a:ext cx="147638" cy="46037"/>
            </a:xfrm>
            <a:custGeom>
              <a:avLst/>
              <a:gdLst>
                <a:gd name="T0" fmla="*/ 23 w 52"/>
                <a:gd name="T1" fmla="*/ 16 h 16"/>
                <a:gd name="T2" fmla="*/ 9 w 52"/>
                <a:gd name="T3" fmla="*/ 15 h 16"/>
                <a:gd name="T4" fmla="*/ 1 w 52"/>
                <a:gd name="T5" fmla="*/ 10 h 16"/>
                <a:gd name="T6" fmla="*/ 8 w 52"/>
                <a:gd name="T7" fmla="*/ 4 h 16"/>
                <a:gd name="T8" fmla="*/ 43 w 52"/>
                <a:gd name="T9" fmla="*/ 3 h 16"/>
                <a:gd name="T10" fmla="*/ 52 w 52"/>
                <a:gd name="T11" fmla="*/ 9 h 16"/>
                <a:gd name="T12" fmla="*/ 42 w 52"/>
                <a:gd name="T13" fmla="*/ 14 h 16"/>
                <a:gd name="T14" fmla="*/ 23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276"/>
            <p:cNvSpPr>
              <a:spLocks/>
            </p:cNvSpPr>
            <p:nvPr userDrawn="1"/>
          </p:nvSpPr>
          <p:spPr bwMode="auto">
            <a:xfrm>
              <a:off x="993775" y="2720975"/>
              <a:ext cx="117475" cy="36512"/>
            </a:xfrm>
            <a:custGeom>
              <a:avLst/>
              <a:gdLst>
                <a:gd name="T0" fmla="*/ 17 w 42"/>
                <a:gd name="T1" fmla="*/ 13 h 13"/>
                <a:gd name="T2" fmla="*/ 8 w 42"/>
                <a:gd name="T3" fmla="*/ 12 h 13"/>
                <a:gd name="T4" fmla="*/ 3 w 42"/>
                <a:gd name="T5" fmla="*/ 3 h 13"/>
                <a:gd name="T6" fmla="*/ 39 w 42"/>
                <a:gd name="T7" fmla="*/ 4 h 13"/>
                <a:gd name="T8" fmla="*/ 33 w 42"/>
                <a:gd name="T9" fmla="*/ 10 h 13"/>
                <a:gd name="T10" fmla="*/ 17 w 4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277"/>
            <p:cNvSpPr>
              <a:spLocks/>
            </p:cNvSpPr>
            <p:nvPr userDrawn="1"/>
          </p:nvSpPr>
          <p:spPr bwMode="auto">
            <a:xfrm>
              <a:off x="1884363" y="2559050"/>
              <a:ext cx="101600" cy="46037"/>
            </a:xfrm>
            <a:custGeom>
              <a:avLst/>
              <a:gdLst>
                <a:gd name="T0" fmla="*/ 0 w 36"/>
                <a:gd name="T1" fmla="*/ 16 h 16"/>
                <a:gd name="T2" fmla="*/ 7 w 36"/>
                <a:gd name="T3" fmla="*/ 10 h 16"/>
                <a:gd name="T4" fmla="*/ 7 w 36"/>
                <a:gd name="T5" fmla="*/ 0 h 16"/>
                <a:gd name="T6" fmla="*/ 31 w 36"/>
                <a:gd name="T7" fmla="*/ 0 h 16"/>
                <a:gd name="T8" fmla="*/ 36 w 36"/>
                <a:gd name="T9" fmla="*/ 14 h 16"/>
                <a:gd name="T10" fmla="*/ 31 w 36"/>
                <a:gd name="T11" fmla="*/ 14 h 16"/>
                <a:gd name="T12" fmla="*/ 2 w 36"/>
                <a:gd name="T13" fmla="*/ 16 h 16"/>
                <a:gd name="T14" fmla="*/ 0 w 3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278"/>
            <p:cNvSpPr>
              <a:spLocks/>
            </p:cNvSpPr>
            <p:nvPr userDrawn="1"/>
          </p:nvSpPr>
          <p:spPr bwMode="auto">
            <a:xfrm>
              <a:off x="1890713" y="2579688"/>
              <a:ext cx="80963" cy="30162"/>
            </a:xfrm>
            <a:custGeom>
              <a:avLst/>
              <a:gdLst>
                <a:gd name="T0" fmla="*/ 0 w 29"/>
                <a:gd name="T1" fmla="*/ 9 h 11"/>
                <a:gd name="T2" fmla="*/ 7 w 29"/>
                <a:gd name="T3" fmla="*/ 6 h 11"/>
                <a:gd name="T4" fmla="*/ 29 w 29"/>
                <a:gd name="T5" fmla="*/ 7 h 11"/>
                <a:gd name="T6" fmla="*/ 0 w 2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279"/>
            <p:cNvSpPr>
              <a:spLocks/>
            </p:cNvSpPr>
            <p:nvPr userDrawn="1"/>
          </p:nvSpPr>
          <p:spPr bwMode="auto">
            <a:xfrm>
              <a:off x="2743200" y="2613025"/>
              <a:ext cx="50800" cy="20637"/>
            </a:xfrm>
            <a:custGeom>
              <a:avLst/>
              <a:gdLst>
                <a:gd name="T0" fmla="*/ 10 w 18"/>
                <a:gd name="T1" fmla="*/ 7 h 7"/>
                <a:gd name="T2" fmla="*/ 0 w 18"/>
                <a:gd name="T3" fmla="*/ 3 h 7"/>
                <a:gd name="T4" fmla="*/ 8 w 18"/>
                <a:gd name="T5" fmla="*/ 0 h 7"/>
                <a:gd name="T6" fmla="*/ 17 w 18"/>
                <a:gd name="T7" fmla="*/ 4 h 7"/>
                <a:gd name="T8" fmla="*/ 1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280"/>
            <p:cNvSpPr>
              <a:spLocks/>
            </p:cNvSpPr>
            <p:nvPr userDrawn="1"/>
          </p:nvSpPr>
          <p:spPr bwMode="auto">
            <a:xfrm>
              <a:off x="1924050" y="2763838"/>
              <a:ext cx="76200" cy="4762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0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281"/>
            <p:cNvSpPr>
              <a:spLocks/>
            </p:cNvSpPr>
            <p:nvPr userDrawn="1"/>
          </p:nvSpPr>
          <p:spPr bwMode="auto">
            <a:xfrm>
              <a:off x="7391400" y="2579688"/>
              <a:ext cx="403225" cy="98425"/>
            </a:xfrm>
            <a:custGeom>
              <a:avLst/>
              <a:gdLst>
                <a:gd name="T0" fmla="*/ 89 w 143"/>
                <a:gd name="T1" fmla="*/ 34 h 35"/>
                <a:gd name="T2" fmla="*/ 24 w 143"/>
                <a:gd name="T3" fmla="*/ 30 h 35"/>
                <a:gd name="T4" fmla="*/ 4 w 143"/>
                <a:gd name="T5" fmla="*/ 21 h 35"/>
                <a:gd name="T6" fmla="*/ 13 w 143"/>
                <a:gd name="T7" fmla="*/ 8 h 35"/>
                <a:gd name="T8" fmla="*/ 110 w 143"/>
                <a:gd name="T9" fmla="*/ 8 h 35"/>
                <a:gd name="T10" fmla="*/ 134 w 143"/>
                <a:gd name="T11" fmla="*/ 19 h 35"/>
                <a:gd name="T12" fmla="*/ 122 w 143"/>
                <a:gd name="T13" fmla="*/ 34 h 35"/>
                <a:gd name="T14" fmla="*/ 89 w 14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35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282"/>
            <p:cNvSpPr>
              <a:spLocks/>
            </p:cNvSpPr>
            <p:nvPr userDrawn="1"/>
          </p:nvSpPr>
          <p:spPr bwMode="auto">
            <a:xfrm>
              <a:off x="7165975" y="2636838"/>
              <a:ext cx="93663" cy="33337"/>
            </a:xfrm>
            <a:custGeom>
              <a:avLst/>
              <a:gdLst>
                <a:gd name="T0" fmla="*/ 17 w 33"/>
                <a:gd name="T1" fmla="*/ 10 h 12"/>
                <a:gd name="T2" fmla="*/ 0 w 33"/>
                <a:gd name="T3" fmla="*/ 5 h 12"/>
                <a:gd name="T4" fmla="*/ 17 w 33"/>
                <a:gd name="T5" fmla="*/ 1 h 12"/>
                <a:gd name="T6" fmla="*/ 26 w 33"/>
                <a:gd name="T7" fmla="*/ 2 h 12"/>
                <a:gd name="T8" fmla="*/ 31 w 33"/>
                <a:gd name="T9" fmla="*/ 8 h 12"/>
                <a:gd name="T10" fmla="*/ 17 w 33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283"/>
            <p:cNvSpPr>
              <a:spLocks/>
            </p:cNvSpPr>
            <p:nvPr userDrawn="1"/>
          </p:nvSpPr>
          <p:spPr bwMode="auto">
            <a:xfrm>
              <a:off x="371475" y="2913063"/>
              <a:ext cx="112713" cy="39687"/>
            </a:xfrm>
            <a:custGeom>
              <a:avLst/>
              <a:gdLst>
                <a:gd name="T0" fmla="*/ 36 w 40"/>
                <a:gd name="T1" fmla="*/ 14 h 14"/>
                <a:gd name="T2" fmla="*/ 12 w 40"/>
                <a:gd name="T3" fmla="*/ 14 h 14"/>
                <a:gd name="T4" fmla="*/ 3 w 40"/>
                <a:gd name="T5" fmla="*/ 5 h 14"/>
                <a:gd name="T6" fmla="*/ 31 w 40"/>
                <a:gd name="T7" fmla="*/ 2 h 14"/>
                <a:gd name="T8" fmla="*/ 36 w 4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96481"/>
            <a:ext cx="9721850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18" name="矩形 2">
            <a:extLst>
              <a:ext uri="{FF2B5EF4-FFF2-40B4-BE49-F238E27FC236}">
                <a16:creationId xmlns:a16="http://schemas.microsoft.com/office/drawing/2014/main" id="{8A2C722E-1F55-43DF-84BA-F083B915A959}"/>
              </a:ext>
            </a:extLst>
          </p:cNvPr>
          <p:cNvSpPr/>
          <p:nvPr userDrawn="1"/>
        </p:nvSpPr>
        <p:spPr>
          <a:xfrm>
            <a:off x="0" y="5237358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6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2C64604-AAAF-4BA5-B246-504F2421B779}"/>
              </a:ext>
            </a:extLst>
          </p:cNvPr>
          <p:cNvSpPr/>
          <p:nvPr userDrawn="1"/>
        </p:nvSpPr>
        <p:spPr>
          <a:xfrm>
            <a:off x="-3" y="4773021"/>
            <a:ext cx="4900771" cy="644883"/>
          </a:xfrm>
          <a:custGeom>
            <a:avLst/>
            <a:gdLst>
              <a:gd name="connsiteX0" fmla="*/ 4825180 w 4900771"/>
              <a:gd name="connsiteY0" fmla="*/ 426850 h 644883"/>
              <a:gd name="connsiteX1" fmla="*/ 4877637 w 4900771"/>
              <a:gd name="connsiteY1" fmla="*/ 570957 h 644883"/>
              <a:gd name="connsiteX2" fmla="*/ 4899309 w 4900771"/>
              <a:gd name="connsiteY2" fmla="*/ 644883 h 644883"/>
              <a:gd name="connsiteX3" fmla="*/ 306 w 4900771"/>
              <a:gd name="connsiteY3" fmla="*/ 644883 h 644883"/>
              <a:gd name="connsiteX4" fmla="*/ 306 w 4900771"/>
              <a:gd name="connsiteY4" fmla="*/ 506549 h 644883"/>
              <a:gd name="connsiteX5" fmla="*/ 1217 w 4900771"/>
              <a:gd name="connsiteY5" fmla="*/ 425635 h 644883"/>
              <a:gd name="connsiteX6" fmla="*/ 28560 w 4900771"/>
              <a:gd name="connsiteY6" fmla="*/ 362342 h 644883"/>
              <a:gd name="connsiteX7" fmla="*/ 65017 w 4900771"/>
              <a:gd name="connsiteY7" fmla="*/ 330138 h 644883"/>
              <a:gd name="connsiteX8" fmla="*/ 73017 w 4900771"/>
              <a:gd name="connsiteY8" fmla="*/ 334392 h 644883"/>
              <a:gd name="connsiteX9" fmla="*/ 55801 w 4900771"/>
              <a:gd name="connsiteY9" fmla="*/ 365785 h 644883"/>
              <a:gd name="connsiteX10" fmla="*/ 61574 w 4900771"/>
              <a:gd name="connsiteY10" fmla="*/ 458750 h 644883"/>
              <a:gd name="connsiteX11" fmla="*/ 86587 w 4900771"/>
              <a:gd name="connsiteY11" fmla="*/ 472928 h 644883"/>
              <a:gd name="connsiteX12" fmla="*/ 103094 w 4900771"/>
              <a:gd name="connsiteY12" fmla="*/ 452674 h 644883"/>
              <a:gd name="connsiteX13" fmla="*/ 114132 w 4900771"/>
              <a:gd name="connsiteY13" fmla="*/ 380874 h 644883"/>
              <a:gd name="connsiteX14" fmla="*/ 211958 w 4900771"/>
              <a:gd name="connsiteY14" fmla="*/ 223907 h 644883"/>
              <a:gd name="connsiteX15" fmla="*/ 227858 w 4900771"/>
              <a:gd name="connsiteY15" fmla="*/ 213375 h 644883"/>
              <a:gd name="connsiteX16" fmla="*/ 233022 w 4900771"/>
              <a:gd name="connsiteY16" fmla="*/ 216210 h 644883"/>
              <a:gd name="connsiteX17" fmla="*/ 214186 w 4900771"/>
              <a:gd name="connsiteY17" fmla="*/ 251452 h 644883"/>
              <a:gd name="connsiteX18" fmla="*/ 176717 w 4900771"/>
              <a:gd name="connsiteY18" fmla="*/ 461282 h 644883"/>
              <a:gd name="connsiteX19" fmla="*/ 189679 w 4900771"/>
              <a:gd name="connsiteY19" fmla="*/ 492777 h 644883"/>
              <a:gd name="connsiteX20" fmla="*/ 203452 w 4900771"/>
              <a:gd name="connsiteY20" fmla="*/ 498853 h 644883"/>
              <a:gd name="connsiteX21" fmla="*/ 214186 w 4900771"/>
              <a:gd name="connsiteY21" fmla="*/ 487612 h 644883"/>
              <a:gd name="connsiteX22" fmla="*/ 213477 w 4900771"/>
              <a:gd name="connsiteY22" fmla="*/ 458548 h 644883"/>
              <a:gd name="connsiteX23" fmla="*/ 230795 w 4900771"/>
              <a:gd name="connsiteY23" fmla="*/ 524069 h 644883"/>
              <a:gd name="connsiteX24" fmla="*/ 228567 w 4900771"/>
              <a:gd name="connsiteY24" fmla="*/ 564881 h 644883"/>
              <a:gd name="connsiteX25" fmla="*/ 241327 w 4900771"/>
              <a:gd name="connsiteY25" fmla="*/ 578046 h 644883"/>
              <a:gd name="connsiteX26" fmla="*/ 256314 w 4900771"/>
              <a:gd name="connsiteY26" fmla="*/ 564577 h 644883"/>
              <a:gd name="connsiteX27" fmla="*/ 313329 w 4900771"/>
              <a:gd name="connsiteY27" fmla="*/ 453788 h 644883"/>
              <a:gd name="connsiteX28" fmla="*/ 313430 w 4900771"/>
              <a:gd name="connsiteY28" fmla="*/ 352215 h 644883"/>
              <a:gd name="connsiteX29" fmla="*/ 266239 w 4900771"/>
              <a:gd name="connsiteY29" fmla="*/ 293985 h 644883"/>
              <a:gd name="connsiteX30" fmla="*/ 277682 w 4900771"/>
              <a:gd name="connsiteY30" fmla="*/ 294086 h 644883"/>
              <a:gd name="connsiteX31" fmla="*/ 366293 w 4900771"/>
              <a:gd name="connsiteY31" fmla="*/ 373380 h 644883"/>
              <a:gd name="connsiteX32" fmla="*/ 374597 w 4900771"/>
              <a:gd name="connsiteY32" fmla="*/ 424825 h 644883"/>
              <a:gd name="connsiteX33" fmla="*/ 370951 w 4900771"/>
              <a:gd name="connsiteY33" fmla="*/ 528424 h 644883"/>
              <a:gd name="connsiteX34" fmla="*/ 381888 w 4900771"/>
              <a:gd name="connsiteY34" fmla="*/ 557994 h 644883"/>
              <a:gd name="connsiteX35" fmla="*/ 407611 w 4900771"/>
              <a:gd name="connsiteY35" fmla="*/ 569134 h 644883"/>
              <a:gd name="connsiteX36" fmla="*/ 424016 w 4900771"/>
              <a:gd name="connsiteY36" fmla="*/ 549791 h 644883"/>
              <a:gd name="connsiteX37" fmla="*/ 424725 w 4900771"/>
              <a:gd name="connsiteY37" fmla="*/ 507866 h 644883"/>
              <a:gd name="connsiteX38" fmla="*/ 432118 w 4900771"/>
              <a:gd name="connsiteY38" fmla="*/ 507562 h 644883"/>
              <a:gd name="connsiteX39" fmla="*/ 437080 w 4900771"/>
              <a:gd name="connsiteY39" fmla="*/ 527411 h 644883"/>
              <a:gd name="connsiteX40" fmla="*/ 451967 w 4900771"/>
              <a:gd name="connsiteY40" fmla="*/ 545437 h 644883"/>
              <a:gd name="connsiteX41" fmla="*/ 468879 w 4900771"/>
              <a:gd name="connsiteY41" fmla="*/ 528019 h 644883"/>
              <a:gd name="connsiteX42" fmla="*/ 469993 w 4900771"/>
              <a:gd name="connsiteY42" fmla="*/ 435762 h 644883"/>
              <a:gd name="connsiteX43" fmla="*/ 464018 w 4900771"/>
              <a:gd name="connsiteY43" fmla="*/ 411052 h 644883"/>
              <a:gd name="connsiteX44" fmla="*/ 540982 w 4900771"/>
              <a:gd name="connsiteY44" fmla="*/ 560526 h 644883"/>
              <a:gd name="connsiteX45" fmla="*/ 552223 w 4900771"/>
              <a:gd name="connsiteY45" fmla="*/ 560627 h 644883"/>
              <a:gd name="connsiteX46" fmla="*/ 564376 w 4900771"/>
              <a:gd name="connsiteY46" fmla="*/ 529841 h 644883"/>
              <a:gd name="connsiteX47" fmla="*/ 553033 w 4900771"/>
              <a:gd name="connsiteY47" fmla="*/ 472219 h 644883"/>
              <a:gd name="connsiteX48" fmla="*/ 569236 w 4900771"/>
              <a:gd name="connsiteY48" fmla="*/ 270288 h 644883"/>
              <a:gd name="connsiteX49" fmla="*/ 648429 w 4900771"/>
              <a:gd name="connsiteY49" fmla="*/ 224008 h 644883"/>
              <a:gd name="connsiteX50" fmla="*/ 632732 w 4900771"/>
              <a:gd name="connsiteY50" fmla="*/ 234034 h 644883"/>
              <a:gd name="connsiteX51" fmla="*/ 614706 w 4900771"/>
              <a:gd name="connsiteY51" fmla="*/ 251756 h 644883"/>
              <a:gd name="connsiteX52" fmla="*/ 621593 w 4900771"/>
              <a:gd name="connsiteY52" fmla="*/ 284061 h 644883"/>
              <a:gd name="connsiteX53" fmla="*/ 655822 w 4900771"/>
              <a:gd name="connsiteY53" fmla="*/ 271807 h 644883"/>
              <a:gd name="connsiteX54" fmla="*/ 687114 w 4900771"/>
              <a:gd name="connsiteY54" fmla="*/ 145119 h 644883"/>
              <a:gd name="connsiteX55" fmla="*/ 645391 w 4900771"/>
              <a:gd name="connsiteY55" fmla="*/ 82535 h 644883"/>
              <a:gd name="connsiteX56" fmla="*/ 627466 w 4900771"/>
              <a:gd name="connsiteY56" fmla="*/ 58027 h 644883"/>
              <a:gd name="connsiteX57" fmla="*/ 644783 w 4900771"/>
              <a:gd name="connsiteY57" fmla="*/ 59951 h 644883"/>
              <a:gd name="connsiteX58" fmla="*/ 760635 w 4900771"/>
              <a:gd name="connsiteY58" fmla="*/ 183095 h 644883"/>
              <a:gd name="connsiteX59" fmla="*/ 728736 w 4900771"/>
              <a:gd name="connsiteY59" fmla="*/ 282339 h 644883"/>
              <a:gd name="connsiteX60" fmla="*/ 656632 w 4900771"/>
              <a:gd name="connsiteY60" fmla="*/ 351101 h 644883"/>
              <a:gd name="connsiteX61" fmla="*/ 676683 w 4900771"/>
              <a:gd name="connsiteY61" fmla="*/ 444066 h 644883"/>
              <a:gd name="connsiteX62" fmla="*/ 708583 w 4900771"/>
              <a:gd name="connsiteY62" fmla="*/ 432927 h 644883"/>
              <a:gd name="connsiteX63" fmla="*/ 703925 w 4900771"/>
              <a:gd name="connsiteY63" fmla="*/ 392520 h 644883"/>
              <a:gd name="connsiteX64" fmla="*/ 710203 w 4900771"/>
              <a:gd name="connsiteY64" fmla="*/ 391001 h 644883"/>
              <a:gd name="connsiteX65" fmla="*/ 724584 w 4900771"/>
              <a:gd name="connsiteY65" fmla="*/ 429382 h 644883"/>
              <a:gd name="connsiteX66" fmla="*/ 740888 w 4900771"/>
              <a:gd name="connsiteY66" fmla="*/ 472320 h 644883"/>
              <a:gd name="connsiteX67" fmla="*/ 788991 w 4900771"/>
              <a:gd name="connsiteY67" fmla="*/ 471814 h 644883"/>
              <a:gd name="connsiteX68" fmla="*/ 793143 w 4900771"/>
              <a:gd name="connsiteY68" fmla="*/ 437889 h 644883"/>
              <a:gd name="connsiteX69" fmla="*/ 792333 w 4900771"/>
              <a:gd name="connsiteY69" fmla="*/ 333278 h 644883"/>
              <a:gd name="connsiteX70" fmla="*/ 911830 w 4900771"/>
              <a:gd name="connsiteY70" fmla="*/ 214590 h 644883"/>
              <a:gd name="connsiteX71" fmla="*/ 932996 w 4900771"/>
              <a:gd name="connsiteY71" fmla="*/ 213577 h 644883"/>
              <a:gd name="connsiteX72" fmla="*/ 893906 w 4900771"/>
              <a:gd name="connsiteY72" fmla="*/ 248414 h 644883"/>
              <a:gd name="connsiteX73" fmla="*/ 860386 w 4900771"/>
              <a:gd name="connsiteY73" fmla="*/ 348164 h 644883"/>
              <a:gd name="connsiteX74" fmla="*/ 876386 w 4900771"/>
              <a:gd name="connsiteY74" fmla="*/ 427255 h 644883"/>
              <a:gd name="connsiteX75" fmla="*/ 879931 w 4900771"/>
              <a:gd name="connsiteY75" fmla="*/ 440319 h 644883"/>
              <a:gd name="connsiteX76" fmla="*/ 906970 w 4900771"/>
              <a:gd name="connsiteY76" fmla="*/ 450649 h 644883"/>
              <a:gd name="connsiteX77" fmla="*/ 915780 w 4900771"/>
              <a:gd name="connsiteY77" fmla="*/ 433028 h 644883"/>
              <a:gd name="connsiteX78" fmla="*/ 902412 w 4900771"/>
              <a:gd name="connsiteY78" fmla="*/ 393432 h 644883"/>
              <a:gd name="connsiteX79" fmla="*/ 950718 w 4900771"/>
              <a:gd name="connsiteY79" fmla="*/ 456522 h 644883"/>
              <a:gd name="connsiteX80" fmla="*/ 966516 w 4900771"/>
              <a:gd name="connsiteY80" fmla="*/ 515866 h 644883"/>
              <a:gd name="connsiteX81" fmla="*/ 984643 w 4900771"/>
              <a:gd name="connsiteY81" fmla="*/ 532272 h 644883"/>
              <a:gd name="connsiteX82" fmla="*/ 1003074 w 4900771"/>
              <a:gd name="connsiteY82" fmla="*/ 515056 h 644883"/>
              <a:gd name="connsiteX83" fmla="*/ 1006416 w 4900771"/>
              <a:gd name="connsiteY83" fmla="*/ 482144 h 644883"/>
              <a:gd name="connsiteX84" fmla="*/ 1012188 w 4900771"/>
              <a:gd name="connsiteY84" fmla="*/ 435053 h 644883"/>
              <a:gd name="connsiteX85" fmla="*/ 1021404 w 4900771"/>
              <a:gd name="connsiteY85" fmla="*/ 435458 h 644883"/>
              <a:gd name="connsiteX86" fmla="*/ 1021606 w 4900771"/>
              <a:gd name="connsiteY86" fmla="*/ 488321 h 644883"/>
              <a:gd name="connsiteX87" fmla="*/ 1040949 w 4900771"/>
              <a:gd name="connsiteY87" fmla="*/ 521335 h 644883"/>
              <a:gd name="connsiteX88" fmla="*/ 1067583 w 4900771"/>
              <a:gd name="connsiteY88" fmla="*/ 490751 h 644883"/>
              <a:gd name="connsiteX89" fmla="*/ 1081659 w 4900771"/>
              <a:gd name="connsiteY89" fmla="*/ 405381 h 644883"/>
              <a:gd name="connsiteX90" fmla="*/ 1197106 w 4900771"/>
              <a:gd name="connsiteY90" fmla="*/ 225324 h 644883"/>
              <a:gd name="connsiteX91" fmla="*/ 1276805 w 4900771"/>
              <a:gd name="connsiteY91" fmla="*/ 174082 h 644883"/>
              <a:gd name="connsiteX92" fmla="*/ 1284198 w 4900771"/>
              <a:gd name="connsiteY92" fmla="*/ 178437 h 644883"/>
              <a:gd name="connsiteX93" fmla="*/ 1270729 w 4900771"/>
              <a:gd name="connsiteY93" fmla="*/ 198589 h 644883"/>
              <a:gd name="connsiteX94" fmla="*/ 1203891 w 4900771"/>
              <a:gd name="connsiteY94" fmla="*/ 265427 h 644883"/>
              <a:gd name="connsiteX95" fmla="*/ 1231234 w 4900771"/>
              <a:gd name="connsiteY95" fmla="*/ 461788 h 644883"/>
              <a:gd name="connsiteX96" fmla="*/ 1314984 w 4900771"/>
              <a:gd name="connsiteY96" fmla="*/ 477283 h 644883"/>
              <a:gd name="connsiteX97" fmla="*/ 1379188 w 4900771"/>
              <a:gd name="connsiteY97" fmla="*/ 408014 h 644883"/>
              <a:gd name="connsiteX98" fmla="*/ 1355694 w 4900771"/>
              <a:gd name="connsiteY98" fmla="*/ 345025 h 644883"/>
              <a:gd name="connsiteX99" fmla="*/ 1323591 w 4900771"/>
              <a:gd name="connsiteY99" fmla="*/ 297023 h 644883"/>
              <a:gd name="connsiteX100" fmla="*/ 1340908 w 4900771"/>
              <a:gd name="connsiteY100" fmla="*/ 303808 h 644883"/>
              <a:gd name="connsiteX101" fmla="*/ 1427494 w 4900771"/>
              <a:gd name="connsiteY101" fmla="*/ 480321 h 644883"/>
              <a:gd name="connsiteX102" fmla="*/ 1428709 w 4900771"/>
              <a:gd name="connsiteY102" fmla="*/ 528221 h 644883"/>
              <a:gd name="connsiteX103" fmla="*/ 1449672 w 4900771"/>
              <a:gd name="connsiteY103" fmla="*/ 541791 h 644883"/>
              <a:gd name="connsiteX104" fmla="*/ 1470837 w 4900771"/>
              <a:gd name="connsiteY104" fmla="*/ 525689 h 644883"/>
              <a:gd name="connsiteX105" fmla="*/ 1469622 w 4900771"/>
              <a:gd name="connsiteY105" fmla="*/ 463611 h 644883"/>
              <a:gd name="connsiteX106" fmla="*/ 1449368 w 4900771"/>
              <a:gd name="connsiteY106" fmla="*/ 386950 h 644883"/>
              <a:gd name="connsiteX107" fmla="*/ 1526839 w 4900771"/>
              <a:gd name="connsiteY107" fmla="*/ 248414 h 644883"/>
              <a:gd name="connsiteX108" fmla="*/ 1562384 w 4900771"/>
              <a:gd name="connsiteY108" fmla="*/ 234742 h 644883"/>
              <a:gd name="connsiteX109" fmla="*/ 1510332 w 4900771"/>
              <a:gd name="connsiteY109" fmla="*/ 291656 h 644883"/>
              <a:gd name="connsiteX110" fmla="*/ 1521775 w 4900771"/>
              <a:gd name="connsiteY110" fmla="*/ 427154 h 644883"/>
              <a:gd name="connsiteX111" fmla="*/ 1614538 w 4900771"/>
              <a:gd name="connsiteY111" fmla="*/ 422293 h 644883"/>
              <a:gd name="connsiteX112" fmla="*/ 1645324 w 4900771"/>
              <a:gd name="connsiteY112" fmla="*/ 289225 h 644883"/>
              <a:gd name="connsiteX113" fmla="*/ 1613930 w 4900771"/>
              <a:gd name="connsiteY113" fmla="*/ 224210 h 644883"/>
              <a:gd name="connsiteX114" fmla="*/ 1634691 w 4900771"/>
              <a:gd name="connsiteY114" fmla="*/ 234135 h 644883"/>
              <a:gd name="connsiteX115" fmla="*/ 1684616 w 4900771"/>
              <a:gd name="connsiteY115" fmla="*/ 346746 h 644883"/>
              <a:gd name="connsiteX116" fmla="*/ 1670337 w 4900771"/>
              <a:gd name="connsiteY116" fmla="*/ 436066 h 644883"/>
              <a:gd name="connsiteX117" fmla="*/ 1671249 w 4900771"/>
              <a:gd name="connsiteY117" fmla="*/ 466953 h 644883"/>
              <a:gd name="connsiteX118" fmla="*/ 1693224 w 4900771"/>
              <a:gd name="connsiteY118" fmla="*/ 487612 h 644883"/>
              <a:gd name="connsiteX119" fmla="*/ 1729580 w 4900771"/>
              <a:gd name="connsiteY119" fmla="*/ 479105 h 644883"/>
              <a:gd name="connsiteX120" fmla="*/ 1737580 w 4900771"/>
              <a:gd name="connsiteY120" fmla="*/ 411660 h 644883"/>
              <a:gd name="connsiteX121" fmla="*/ 1719656 w 4900771"/>
              <a:gd name="connsiteY121" fmla="*/ 387052 h 644883"/>
              <a:gd name="connsiteX122" fmla="*/ 1779810 w 4900771"/>
              <a:gd name="connsiteY122" fmla="*/ 434041 h 644883"/>
              <a:gd name="connsiteX123" fmla="*/ 1795304 w 4900771"/>
              <a:gd name="connsiteY123" fmla="*/ 489131 h 644883"/>
              <a:gd name="connsiteX124" fmla="*/ 1799253 w 4900771"/>
              <a:gd name="connsiteY124" fmla="*/ 512220 h 644883"/>
              <a:gd name="connsiteX125" fmla="*/ 1818494 w 4900771"/>
              <a:gd name="connsiteY125" fmla="*/ 527613 h 644883"/>
              <a:gd name="connsiteX126" fmla="*/ 1828824 w 4900771"/>
              <a:gd name="connsiteY126" fmla="*/ 509588 h 644883"/>
              <a:gd name="connsiteX127" fmla="*/ 1855356 w 4900771"/>
              <a:gd name="connsiteY127" fmla="*/ 415103 h 644883"/>
              <a:gd name="connsiteX128" fmla="*/ 1870344 w 4900771"/>
              <a:gd name="connsiteY128" fmla="*/ 390191 h 644883"/>
              <a:gd name="connsiteX129" fmla="*/ 1850698 w 4900771"/>
              <a:gd name="connsiteY129" fmla="*/ 260667 h 644883"/>
              <a:gd name="connsiteX130" fmla="*/ 1805127 w 4900771"/>
              <a:gd name="connsiteY130" fmla="*/ 216818 h 644883"/>
              <a:gd name="connsiteX131" fmla="*/ 1810190 w 4900771"/>
              <a:gd name="connsiteY131" fmla="*/ 211856 h 644883"/>
              <a:gd name="connsiteX132" fmla="*/ 1847052 w 4900771"/>
              <a:gd name="connsiteY132" fmla="*/ 229780 h 644883"/>
              <a:gd name="connsiteX133" fmla="*/ 1934752 w 4900771"/>
              <a:gd name="connsiteY133" fmla="*/ 328923 h 644883"/>
              <a:gd name="connsiteX134" fmla="*/ 1924827 w 4900771"/>
              <a:gd name="connsiteY134" fmla="*/ 405888 h 644883"/>
              <a:gd name="connsiteX135" fmla="*/ 1901029 w 4900771"/>
              <a:gd name="connsiteY135" fmla="*/ 487713 h 644883"/>
              <a:gd name="connsiteX136" fmla="*/ 1905789 w 4900771"/>
              <a:gd name="connsiteY136" fmla="*/ 540475 h 644883"/>
              <a:gd name="connsiteX137" fmla="*/ 1916320 w 4900771"/>
              <a:gd name="connsiteY137" fmla="*/ 542804 h 644883"/>
              <a:gd name="connsiteX138" fmla="*/ 1942853 w 4900771"/>
              <a:gd name="connsiteY138" fmla="*/ 516980 h 644883"/>
              <a:gd name="connsiteX139" fmla="*/ 1968474 w 4900771"/>
              <a:gd name="connsiteY139" fmla="*/ 457738 h 644883"/>
              <a:gd name="connsiteX140" fmla="*/ 2035109 w 4900771"/>
              <a:gd name="connsiteY140" fmla="*/ 364468 h 644883"/>
              <a:gd name="connsiteX141" fmla="*/ 2003412 w 4900771"/>
              <a:gd name="connsiteY141" fmla="*/ 454801 h 644883"/>
              <a:gd name="connsiteX142" fmla="*/ 1996425 w 4900771"/>
              <a:gd name="connsiteY142" fmla="*/ 497435 h 644883"/>
              <a:gd name="connsiteX143" fmla="*/ 2000982 w 4900771"/>
              <a:gd name="connsiteY143" fmla="*/ 520120 h 644883"/>
              <a:gd name="connsiteX144" fmla="*/ 2026096 w 4900771"/>
              <a:gd name="connsiteY144" fmla="*/ 532474 h 644883"/>
              <a:gd name="connsiteX145" fmla="*/ 2042401 w 4900771"/>
              <a:gd name="connsiteY145" fmla="*/ 516373 h 644883"/>
              <a:gd name="connsiteX146" fmla="*/ 2031464 w 4900771"/>
              <a:gd name="connsiteY146" fmla="*/ 470700 h 644883"/>
              <a:gd name="connsiteX147" fmla="*/ 2023869 w 4900771"/>
              <a:gd name="connsiteY147" fmla="*/ 446800 h 644883"/>
              <a:gd name="connsiteX148" fmla="*/ 2076529 w 4900771"/>
              <a:gd name="connsiteY148" fmla="*/ 533892 h 644883"/>
              <a:gd name="connsiteX149" fmla="*/ 2084124 w 4900771"/>
              <a:gd name="connsiteY149" fmla="*/ 577843 h 644883"/>
              <a:gd name="connsiteX150" fmla="*/ 2098808 w 4900771"/>
              <a:gd name="connsiteY150" fmla="*/ 578147 h 644883"/>
              <a:gd name="connsiteX151" fmla="*/ 2104175 w 4900771"/>
              <a:gd name="connsiteY151" fmla="*/ 551412 h 644883"/>
              <a:gd name="connsiteX152" fmla="*/ 2084630 w 4900771"/>
              <a:gd name="connsiteY152" fmla="*/ 494701 h 644883"/>
              <a:gd name="connsiteX153" fmla="*/ 2108834 w 4900771"/>
              <a:gd name="connsiteY153" fmla="*/ 345329 h 644883"/>
              <a:gd name="connsiteX154" fmla="*/ 2205748 w 4900771"/>
              <a:gd name="connsiteY154" fmla="*/ 292263 h 644883"/>
              <a:gd name="connsiteX155" fmla="*/ 2194203 w 4900771"/>
              <a:gd name="connsiteY155" fmla="*/ 302795 h 644883"/>
              <a:gd name="connsiteX156" fmla="*/ 2149746 w 4900771"/>
              <a:gd name="connsiteY156" fmla="*/ 391710 h 644883"/>
              <a:gd name="connsiteX157" fmla="*/ 2174051 w 4900771"/>
              <a:gd name="connsiteY157" fmla="*/ 489739 h 644883"/>
              <a:gd name="connsiteX158" fmla="*/ 2183469 w 4900771"/>
              <a:gd name="connsiteY158" fmla="*/ 507866 h 644883"/>
              <a:gd name="connsiteX159" fmla="*/ 2228331 w 4900771"/>
              <a:gd name="connsiteY159" fmla="*/ 527310 h 644883"/>
              <a:gd name="connsiteX160" fmla="*/ 2245851 w 4900771"/>
              <a:gd name="connsiteY160" fmla="*/ 496017 h 644883"/>
              <a:gd name="connsiteX161" fmla="*/ 2250611 w 4900771"/>
              <a:gd name="connsiteY161" fmla="*/ 437281 h 644883"/>
              <a:gd name="connsiteX162" fmla="*/ 2259421 w 4900771"/>
              <a:gd name="connsiteY162" fmla="*/ 437484 h 644883"/>
              <a:gd name="connsiteX163" fmla="*/ 2266409 w 4900771"/>
              <a:gd name="connsiteY163" fmla="*/ 505638 h 644883"/>
              <a:gd name="connsiteX164" fmla="*/ 2275118 w 4900771"/>
              <a:gd name="connsiteY164" fmla="*/ 533993 h 644883"/>
              <a:gd name="connsiteX165" fmla="*/ 2295068 w 4900771"/>
              <a:gd name="connsiteY165" fmla="*/ 548981 h 644883"/>
              <a:gd name="connsiteX166" fmla="*/ 2310258 w 4900771"/>
              <a:gd name="connsiteY166" fmla="*/ 529031 h 644883"/>
              <a:gd name="connsiteX167" fmla="*/ 2299625 w 4900771"/>
              <a:gd name="connsiteY167" fmla="*/ 471004 h 644883"/>
              <a:gd name="connsiteX168" fmla="*/ 2297599 w 4900771"/>
              <a:gd name="connsiteY168" fmla="*/ 345430 h 644883"/>
              <a:gd name="connsiteX169" fmla="*/ 2339221 w 4900771"/>
              <a:gd name="connsiteY169" fmla="*/ 284466 h 644883"/>
              <a:gd name="connsiteX170" fmla="*/ 2348943 w 4900771"/>
              <a:gd name="connsiteY170" fmla="*/ 288111 h 644883"/>
              <a:gd name="connsiteX171" fmla="*/ 2341044 w 4900771"/>
              <a:gd name="connsiteY171" fmla="*/ 304720 h 644883"/>
              <a:gd name="connsiteX172" fmla="*/ 2347728 w 4900771"/>
              <a:gd name="connsiteY172" fmla="*/ 371962 h 644883"/>
              <a:gd name="connsiteX173" fmla="*/ 2374767 w 4900771"/>
              <a:gd name="connsiteY173" fmla="*/ 387457 h 644883"/>
              <a:gd name="connsiteX174" fmla="*/ 2393805 w 4900771"/>
              <a:gd name="connsiteY174" fmla="*/ 364570 h 644883"/>
              <a:gd name="connsiteX175" fmla="*/ 2365349 w 4900771"/>
              <a:gd name="connsiteY175" fmla="*/ 217324 h 644883"/>
              <a:gd name="connsiteX176" fmla="*/ 2318967 w 4900771"/>
              <a:gd name="connsiteY176" fmla="*/ 143600 h 644883"/>
              <a:gd name="connsiteX177" fmla="*/ 2346006 w 4900771"/>
              <a:gd name="connsiteY177" fmla="*/ 157373 h 644883"/>
              <a:gd name="connsiteX178" fmla="*/ 2458415 w 4900771"/>
              <a:gd name="connsiteY178" fmla="*/ 379051 h 644883"/>
              <a:gd name="connsiteX179" fmla="*/ 2448592 w 4900771"/>
              <a:gd name="connsiteY179" fmla="*/ 431306 h 644883"/>
              <a:gd name="connsiteX180" fmla="*/ 2445554 w 4900771"/>
              <a:gd name="connsiteY180" fmla="*/ 476169 h 644883"/>
              <a:gd name="connsiteX181" fmla="*/ 2473707 w 4900771"/>
              <a:gd name="connsiteY181" fmla="*/ 510600 h 644883"/>
              <a:gd name="connsiteX182" fmla="*/ 2524443 w 4900771"/>
              <a:gd name="connsiteY182" fmla="*/ 499258 h 644883"/>
              <a:gd name="connsiteX183" fmla="*/ 2554621 w 4900771"/>
              <a:gd name="connsiteY183" fmla="*/ 416723 h 644883"/>
              <a:gd name="connsiteX184" fmla="*/ 2543582 w 4900771"/>
              <a:gd name="connsiteY184" fmla="*/ 382596 h 644883"/>
              <a:gd name="connsiteX185" fmla="*/ 2583584 w 4900771"/>
              <a:gd name="connsiteY185" fmla="*/ 443054 h 644883"/>
              <a:gd name="connsiteX186" fmla="*/ 2577204 w 4900771"/>
              <a:gd name="connsiteY186" fmla="*/ 501182 h 644883"/>
              <a:gd name="connsiteX187" fmla="*/ 2574064 w 4900771"/>
              <a:gd name="connsiteY187" fmla="*/ 537943 h 644883"/>
              <a:gd name="connsiteX188" fmla="*/ 2586318 w 4900771"/>
              <a:gd name="connsiteY188" fmla="*/ 553032 h 644883"/>
              <a:gd name="connsiteX189" fmla="*/ 2607888 w 4900771"/>
              <a:gd name="connsiteY189" fmla="*/ 546652 h 644883"/>
              <a:gd name="connsiteX190" fmla="*/ 2624193 w 4900771"/>
              <a:gd name="connsiteY190" fmla="*/ 513132 h 644883"/>
              <a:gd name="connsiteX191" fmla="*/ 2622066 w 4900771"/>
              <a:gd name="connsiteY191" fmla="*/ 449434 h 644883"/>
              <a:gd name="connsiteX192" fmla="*/ 2643333 w 4900771"/>
              <a:gd name="connsiteY192" fmla="*/ 527208 h 644883"/>
              <a:gd name="connsiteX193" fmla="*/ 2631991 w 4900771"/>
              <a:gd name="connsiteY193" fmla="*/ 577235 h 644883"/>
              <a:gd name="connsiteX194" fmla="*/ 2646776 w 4900771"/>
              <a:gd name="connsiteY194" fmla="*/ 604882 h 644883"/>
              <a:gd name="connsiteX195" fmla="*/ 2675030 w 4900771"/>
              <a:gd name="connsiteY195" fmla="*/ 584122 h 644883"/>
              <a:gd name="connsiteX196" fmla="*/ 2685967 w 4900771"/>
              <a:gd name="connsiteY196" fmla="*/ 530246 h 644883"/>
              <a:gd name="connsiteX197" fmla="*/ 2724551 w 4900771"/>
              <a:gd name="connsiteY197" fmla="*/ 444168 h 644883"/>
              <a:gd name="connsiteX198" fmla="*/ 2702879 w 4900771"/>
              <a:gd name="connsiteY198" fmla="*/ 332366 h 644883"/>
              <a:gd name="connsiteX199" fmla="*/ 2677359 w 4900771"/>
              <a:gd name="connsiteY199" fmla="*/ 319302 h 644883"/>
              <a:gd name="connsiteX200" fmla="*/ 2684549 w 4900771"/>
              <a:gd name="connsiteY200" fmla="*/ 311707 h 644883"/>
              <a:gd name="connsiteX201" fmla="*/ 2703386 w 4900771"/>
              <a:gd name="connsiteY201" fmla="*/ 316264 h 644883"/>
              <a:gd name="connsiteX202" fmla="*/ 2795946 w 4900771"/>
              <a:gd name="connsiteY202" fmla="*/ 443762 h 644883"/>
              <a:gd name="connsiteX203" fmla="*/ 2782173 w 4900771"/>
              <a:gd name="connsiteY203" fmla="*/ 525284 h 644883"/>
              <a:gd name="connsiteX204" fmla="*/ 2788958 w 4900771"/>
              <a:gd name="connsiteY204" fmla="*/ 567412 h 644883"/>
              <a:gd name="connsiteX205" fmla="*/ 2809718 w 4900771"/>
              <a:gd name="connsiteY205" fmla="*/ 582198 h 644883"/>
              <a:gd name="connsiteX206" fmla="*/ 2825719 w 4900771"/>
              <a:gd name="connsiteY206" fmla="*/ 566298 h 644883"/>
              <a:gd name="connsiteX207" fmla="*/ 2827440 w 4900771"/>
              <a:gd name="connsiteY207" fmla="*/ 519714 h 644883"/>
              <a:gd name="connsiteX208" fmla="*/ 2847492 w 4900771"/>
              <a:gd name="connsiteY208" fmla="*/ 460776 h 644883"/>
              <a:gd name="connsiteX209" fmla="*/ 2844251 w 4900771"/>
              <a:gd name="connsiteY209" fmla="*/ 496017 h 644883"/>
              <a:gd name="connsiteX210" fmla="*/ 2849213 w 4900771"/>
              <a:gd name="connsiteY210" fmla="*/ 526702 h 644883"/>
              <a:gd name="connsiteX211" fmla="*/ 2866024 w 4900771"/>
              <a:gd name="connsiteY211" fmla="*/ 536120 h 644883"/>
              <a:gd name="connsiteX212" fmla="*/ 2880708 w 4900771"/>
              <a:gd name="connsiteY212" fmla="*/ 527613 h 644883"/>
              <a:gd name="connsiteX213" fmla="*/ 2887189 w 4900771"/>
              <a:gd name="connsiteY213" fmla="*/ 489840 h 644883"/>
              <a:gd name="connsiteX214" fmla="*/ 2854074 w 4900771"/>
              <a:gd name="connsiteY214" fmla="*/ 420369 h 644883"/>
              <a:gd name="connsiteX215" fmla="*/ 2842631 w 4900771"/>
              <a:gd name="connsiteY215" fmla="*/ 393938 h 644883"/>
              <a:gd name="connsiteX216" fmla="*/ 2856505 w 4900771"/>
              <a:gd name="connsiteY216" fmla="*/ 402647 h 644883"/>
              <a:gd name="connsiteX217" fmla="*/ 2927596 w 4900771"/>
              <a:gd name="connsiteY217" fmla="*/ 519107 h 644883"/>
              <a:gd name="connsiteX218" fmla="*/ 2928305 w 4900771"/>
              <a:gd name="connsiteY218" fmla="*/ 522955 h 644883"/>
              <a:gd name="connsiteX219" fmla="*/ 2953217 w 4900771"/>
              <a:gd name="connsiteY219" fmla="*/ 547260 h 644883"/>
              <a:gd name="connsiteX220" fmla="*/ 2964458 w 4900771"/>
              <a:gd name="connsiteY220" fmla="*/ 520322 h 644883"/>
              <a:gd name="connsiteX221" fmla="*/ 2945925 w 4900771"/>
              <a:gd name="connsiteY221" fmla="*/ 413685 h 644883"/>
              <a:gd name="connsiteX222" fmla="*/ 2953115 w 4900771"/>
              <a:gd name="connsiteY222" fmla="*/ 307150 h 644883"/>
              <a:gd name="connsiteX223" fmla="*/ 3037068 w 4900771"/>
              <a:gd name="connsiteY223" fmla="*/ 218944 h 644883"/>
              <a:gd name="connsiteX224" fmla="*/ 3052258 w 4900771"/>
              <a:gd name="connsiteY224" fmla="*/ 213982 h 644883"/>
              <a:gd name="connsiteX225" fmla="*/ 3057727 w 4900771"/>
              <a:gd name="connsiteY225" fmla="*/ 217527 h 644883"/>
              <a:gd name="connsiteX226" fmla="*/ 3035144 w 4900771"/>
              <a:gd name="connsiteY226" fmla="*/ 243452 h 644883"/>
              <a:gd name="connsiteX227" fmla="*/ 3015599 w 4900771"/>
              <a:gd name="connsiteY227" fmla="*/ 285985 h 644883"/>
              <a:gd name="connsiteX228" fmla="*/ 3061271 w 4900771"/>
              <a:gd name="connsiteY228" fmla="*/ 301074 h 644883"/>
              <a:gd name="connsiteX229" fmla="*/ 3106336 w 4900771"/>
              <a:gd name="connsiteY229" fmla="*/ 144916 h 644883"/>
              <a:gd name="connsiteX230" fmla="*/ 3072006 w 4900771"/>
              <a:gd name="connsiteY230" fmla="*/ 90839 h 644883"/>
              <a:gd name="connsiteX231" fmla="*/ 3094386 w 4900771"/>
              <a:gd name="connsiteY231" fmla="*/ 99548 h 644883"/>
              <a:gd name="connsiteX232" fmla="*/ 3154135 w 4900771"/>
              <a:gd name="connsiteY232" fmla="*/ 273731 h 644883"/>
              <a:gd name="connsiteX233" fmla="*/ 3098234 w 4900771"/>
              <a:gd name="connsiteY233" fmla="*/ 352924 h 644883"/>
              <a:gd name="connsiteX234" fmla="*/ 3080816 w 4900771"/>
              <a:gd name="connsiteY234" fmla="*/ 448623 h 644883"/>
              <a:gd name="connsiteX235" fmla="*/ 3095095 w 4900771"/>
              <a:gd name="connsiteY235" fmla="*/ 469991 h 644883"/>
              <a:gd name="connsiteX236" fmla="*/ 3166591 w 4900771"/>
              <a:gd name="connsiteY236" fmla="*/ 385229 h 644883"/>
              <a:gd name="connsiteX237" fmla="*/ 3148970 w 4900771"/>
              <a:gd name="connsiteY237" fmla="*/ 411964 h 644883"/>
              <a:gd name="connsiteX238" fmla="*/ 3142894 w 4900771"/>
              <a:gd name="connsiteY238" fmla="*/ 472422 h 644883"/>
              <a:gd name="connsiteX239" fmla="*/ 3194238 w 4900771"/>
              <a:gd name="connsiteY239" fmla="*/ 479916 h 644883"/>
              <a:gd name="connsiteX240" fmla="*/ 3215504 w 4900771"/>
              <a:gd name="connsiteY240" fmla="*/ 431509 h 644883"/>
              <a:gd name="connsiteX241" fmla="*/ 3206086 w 4900771"/>
              <a:gd name="connsiteY241" fmla="*/ 367304 h 644883"/>
              <a:gd name="connsiteX242" fmla="*/ 3258746 w 4900771"/>
              <a:gd name="connsiteY242" fmla="*/ 245173 h 644883"/>
              <a:gd name="connsiteX243" fmla="*/ 3281633 w 4900771"/>
              <a:gd name="connsiteY243" fmla="*/ 235451 h 644883"/>
              <a:gd name="connsiteX244" fmla="*/ 3268468 w 4900771"/>
              <a:gd name="connsiteY244" fmla="*/ 257427 h 644883"/>
              <a:gd name="connsiteX245" fmla="*/ 3283456 w 4900771"/>
              <a:gd name="connsiteY245" fmla="*/ 425635 h 644883"/>
              <a:gd name="connsiteX246" fmla="*/ 3359205 w 4900771"/>
              <a:gd name="connsiteY246" fmla="*/ 427762 h 644883"/>
              <a:gd name="connsiteX247" fmla="*/ 3375105 w 4900771"/>
              <a:gd name="connsiteY247" fmla="*/ 364874 h 644883"/>
              <a:gd name="connsiteX248" fmla="*/ 3333989 w 4900771"/>
              <a:gd name="connsiteY248" fmla="*/ 289327 h 644883"/>
              <a:gd name="connsiteX249" fmla="*/ 3307558 w 4900771"/>
              <a:gd name="connsiteY249" fmla="*/ 248414 h 644883"/>
              <a:gd name="connsiteX250" fmla="*/ 3314141 w 4900771"/>
              <a:gd name="connsiteY250" fmla="*/ 244768 h 644883"/>
              <a:gd name="connsiteX251" fmla="*/ 3333584 w 4900771"/>
              <a:gd name="connsiteY251" fmla="*/ 258034 h 644883"/>
              <a:gd name="connsiteX252" fmla="*/ 3413688 w 4900771"/>
              <a:gd name="connsiteY252" fmla="*/ 372368 h 644883"/>
              <a:gd name="connsiteX253" fmla="*/ 3433841 w 4900771"/>
              <a:gd name="connsiteY253" fmla="*/ 397280 h 644883"/>
              <a:gd name="connsiteX254" fmla="*/ 3457943 w 4900771"/>
              <a:gd name="connsiteY254" fmla="*/ 373481 h 644883"/>
              <a:gd name="connsiteX255" fmla="*/ 3478804 w 4900771"/>
              <a:gd name="connsiteY255" fmla="*/ 326898 h 644883"/>
              <a:gd name="connsiteX256" fmla="*/ 3484982 w 4900771"/>
              <a:gd name="connsiteY256" fmla="*/ 327809 h 644883"/>
              <a:gd name="connsiteX257" fmla="*/ 3485184 w 4900771"/>
              <a:gd name="connsiteY257" fmla="*/ 359810 h 644883"/>
              <a:gd name="connsiteX258" fmla="*/ 3496729 w 4900771"/>
              <a:gd name="connsiteY258" fmla="*/ 445079 h 644883"/>
              <a:gd name="connsiteX259" fmla="*/ 3521641 w 4900771"/>
              <a:gd name="connsiteY259" fmla="*/ 480624 h 644883"/>
              <a:gd name="connsiteX260" fmla="*/ 3558301 w 4900771"/>
              <a:gd name="connsiteY260" fmla="*/ 491156 h 644883"/>
              <a:gd name="connsiteX261" fmla="*/ 3582099 w 4900771"/>
              <a:gd name="connsiteY261" fmla="*/ 464928 h 644883"/>
              <a:gd name="connsiteX262" fmla="*/ 3561541 w 4900771"/>
              <a:gd name="connsiteY262" fmla="*/ 397280 h 644883"/>
              <a:gd name="connsiteX263" fmla="*/ 3495716 w 4900771"/>
              <a:gd name="connsiteY263" fmla="*/ 278390 h 644883"/>
              <a:gd name="connsiteX264" fmla="*/ 3517185 w 4900771"/>
              <a:gd name="connsiteY264" fmla="*/ 55698 h 644883"/>
              <a:gd name="connsiteX265" fmla="*/ 3560832 w 4900771"/>
              <a:gd name="connsiteY265" fmla="*/ 7595 h 644883"/>
              <a:gd name="connsiteX266" fmla="*/ 3579162 w 4900771"/>
              <a:gd name="connsiteY266" fmla="*/ 0 h 644883"/>
              <a:gd name="connsiteX267" fmla="*/ 3568326 w 4900771"/>
              <a:gd name="connsiteY267" fmla="*/ 25722 h 644883"/>
              <a:gd name="connsiteX268" fmla="*/ 3537945 w 4900771"/>
              <a:gd name="connsiteY268" fmla="*/ 102282 h 644883"/>
              <a:gd name="connsiteX269" fmla="*/ 3636075 w 4900771"/>
              <a:gd name="connsiteY269" fmla="*/ 285175 h 644883"/>
              <a:gd name="connsiteX270" fmla="*/ 3669494 w 4900771"/>
              <a:gd name="connsiteY270" fmla="*/ 294086 h 644883"/>
              <a:gd name="connsiteX271" fmla="*/ 3675469 w 4900771"/>
              <a:gd name="connsiteY271" fmla="*/ 263402 h 644883"/>
              <a:gd name="connsiteX272" fmla="*/ 3652582 w 4900771"/>
              <a:gd name="connsiteY272" fmla="*/ 231097 h 644883"/>
              <a:gd name="connsiteX273" fmla="*/ 3631215 w 4900771"/>
              <a:gd name="connsiteY273" fmla="*/ 204463 h 644883"/>
              <a:gd name="connsiteX274" fmla="*/ 3629189 w 4900771"/>
              <a:gd name="connsiteY274" fmla="*/ 196463 h 644883"/>
              <a:gd name="connsiteX275" fmla="*/ 3637595 w 4900771"/>
              <a:gd name="connsiteY275" fmla="*/ 197070 h 644883"/>
              <a:gd name="connsiteX276" fmla="*/ 3804385 w 4900771"/>
              <a:gd name="connsiteY276" fmla="*/ 377532 h 644883"/>
              <a:gd name="connsiteX277" fmla="*/ 3809752 w 4900771"/>
              <a:gd name="connsiteY277" fmla="*/ 437585 h 644883"/>
              <a:gd name="connsiteX278" fmla="*/ 3812081 w 4900771"/>
              <a:gd name="connsiteY278" fmla="*/ 493891 h 644883"/>
              <a:gd name="connsiteX279" fmla="*/ 3842462 w 4900771"/>
              <a:gd name="connsiteY279" fmla="*/ 511613 h 644883"/>
              <a:gd name="connsiteX280" fmla="*/ 3863931 w 4900771"/>
              <a:gd name="connsiteY280" fmla="*/ 492068 h 644883"/>
              <a:gd name="connsiteX281" fmla="*/ 3873451 w 4900771"/>
              <a:gd name="connsiteY281" fmla="*/ 459358 h 644883"/>
              <a:gd name="connsiteX282" fmla="*/ 3885907 w 4900771"/>
              <a:gd name="connsiteY282" fmla="*/ 501790 h 644883"/>
              <a:gd name="connsiteX283" fmla="*/ 3921351 w 4900771"/>
              <a:gd name="connsiteY283" fmla="*/ 529841 h 644883"/>
              <a:gd name="connsiteX284" fmla="*/ 3936035 w 4900771"/>
              <a:gd name="connsiteY284" fmla="*/ 493992 h 644883"/>
              <a:gd name="connsiteX285" fmla="*/ 3942516 w 4900771"/>
              <a:gd name="connsiteY285" fmla="*/ 417129 h 644883"/>
              <a:gd name="connsiteX286" fmla="*/ 3960137 w 4900771"/>
              <a:gd name="connsiteY286" fmla="*/ 398495 h 644883"/>
              <a:gd name="connsiteX287" fmla="*/ 3958517 w 4900771"/>
              <a:gd name="connsiteY287" fmla="*/ 426445 h 644883"/>
              <a:gd name="connsiteX288" fmla="*/ 3984746 w 4900771"/>
              <a:gd name="connsiteY288" fmla="*/ 449231 h 644883"/>
              <a:gd name="connsiteX289" fmla="*/ 4011582 w 4900771"/>
              <a:gd name="connsiteY289" fmla="*/ 433433 h 644883"/>
              <a:gd name="connsiteX290" fmla="*/ 4023430 w 4900771"/>
              <a:gd name="connsiteY290" fmla="*/ 399710 h 644883"/>
              <a:gd name="connsiteX291" fmla="*/ 4030418 w 4900771"/>
              <a:gd name="connsiteY291" fmla="*/ 364975 h 644883"/>
              <a:gd name="connsiteX292" fmla="*/ 4000645 w 4900771"/>
              <a:gd name="connsiteY292" fmla="*/ 246388 h 644883"/>
              <a:gd name="connsiteX293" fmla="*/ 3987986 w 4900771"/>
              <a:gd name="connsiteY293" fmla="*/ 224109 h 644883"/>
              <a:gd name="connsiteX294" fmla="*/ 4089154 w 4900771"/>
              <a:gd name="connsiteY294" fmla="*/ 341480 h 644883"/>
              <a:gd name="connsiteX295" fmla="*/ 4079027 w 4900771"/>
              <a:gd name="connsiteY295" fmla="*/ 446092 h 644883"/>
              <a:gd name="connsiteX296" fmla="*/ 4084293 w 4900771"/>
              <a:gd name="connsiteY296" fmla="*/ 477586 h 644883"/>
              <a:gd name="connsiteX297" fmla="*/ 4128852 w 4900771"/>
              <a:gd name="connsiteY297" fmla="*/ 492372 h 644883"/>
              <a:gd name="connsiteX298" fmla="*/ 4155587 w 4900771"/>
              <a:gd name="connsiteY298" fmla="*/ 465333 h 644883"/>
              <a:gd name="connsiteX299" fmla="*/ 4153865 w 4900771"/>
              <a:gd name="connsiteY299" fmla="*/ 420673 h 644883"/>
              <a:gd name="connsiteX300" fmla="*/ 4154372 w 4900771"/>
              <a:gd name="connsiteY300" fmla="*/ 394647 h 644883"/>
              <a:gd name="connsiteX301" fmla="*/ 4165916 w 4900771"/>
              <a:gd name="connsiteY301" fmla="*/ 412369 h 644883"/>
              <a:gd name="connsiteX302" fmla="*/ 4177461 w 4900771"/>
              <a:gd name="connsiteY302" fmla="*/ 442345 h 644883"/>
              <a:gd name="connsiteX303" fmla="*/ 4200146 w 4900771"/>
              <a:gd name="connsiteY303" fmla="*/ 470801 h 644883"/>
              <a:gd name="connsiteX304" fmla="*/ 4218374 w 4900771"/>
              <a:gd name="connsiteY304" fmla="*/ 437281 h 644883"/>
              <a:gd name="connsiteX305" fmla="*/ 4190828 w 4900771"/>
              <a:gd name="connsiteY305" fmla="*/ 369431 h 644883"/>
              <a:gd name="connsiteX306" fmla="*/ 4130270 w 4900771"/>
              <a:gd name="connsiteY306" fmla="*/ 285580 h 644883"/>
              <a:gd name="connsiteX307" fmla="*/ 4107686 w 4900771"/>
              <a:gd name="connsiteY307" fmla="*/ 233831 h 644883"/>
              <a:gd name="connsiteX308" fmla="*/ 4257666 w 4900771"/>
              <a:gd name="connsiteY308" fmla="*/ 96307 h 644883"/>
              <a:gd name="connsiteX309" fmla="*/ 4230628 w 4900771"/>
              <a:gd name="connsiteY309" fmla="*/ 113827 h 644883"/>
              <a:gd name="connsiteX310" fmla="*/ 4228602 w 4900771"/>
              <a:gd name="connsiteY310" fmla="*/ 296213 h 644883"/>
              <a:gd name="connsiteX311" fmla="*/ 4245717 w 4900771"/>
              <a:gd name="connsiteY311" fmla="*/ 304314 h 644883"/>
              <a:gd name="connsiteX312" fmla="*/ 4269312 w 4900771"/>
              <a:gd name="connsiteY312" fmla="*/ 302694 h 644883"/>
              <a:gd name="connsiteX313" fmla="*/ 4271642 w 4900771"/>
              <a:gd name="connsiteY313" fmla="*/ 286795 h 644883"/>
              <a:gd name="connsiteX314" fmla="*/ 4252097 w 4900771"/>
              <a:gd name="connsiteY314" fmla="*/ 243350 h 644883"/>
              <a:gd name="connsiteX315" fmla="*/ 4259894 w 4900771"/>
              <a:gd name="connsiteY315" fmla="*/ 238489 h 644883"/>
              <a:gd name="connsiteX316" fmla="*/ 4286326 w 4900771"/>
              <a:gd name="connsiteY316" fmla="*/ 263807 h 644883"/>
              <a:gd name="connsiteX317" fmla="*/ 4344454 w 4900771"/>
              <a:gd name="connsiteY317" fmla="*/ 471308 h 644883"/>
              <a:gd name="connsiteX318" fmla="*/ 4359037 w 4900771"/>
              <a:gd name="connsiteY318" fmla="*/ 510195 h 644883"/>
              <a:gd name="connsiteX319" fmla="*/ 4364101 w 4900771"/>
              <a:gd name="connsiteY319" fmla="*/ 482245 h 644883"/>
              <a:gd name="connsiteX320" fmla="*/ 4460408 w 4900771"/>
              <a:gd name="connsiteY320" fmla="*/ 381887 h 644883"/>
              <a:gd name="connsiteX321" fmla="*/ 4428001 w 4900771"/>
              <a:gd name="connsiteY321" fmla="*/ 409230 h 644883"/>
              <a:gd name="connsiteX322" fmla="*/ 4418988 w 4900771"/>
              <a:gd name="connsiteY322" fmla="*/ 515562 h 644883"/>
              <a:gd name="connsiteX323" fmla="*/ 4443090 w 4900771"/>
              <a:gd name="connsiteY323" fmla="*/ 526702 h 644883"/>
              <a:gd name="connsiteX324" fmla="*/ 4452813 w 4900771"/>
              <a:gd name="connsiteY324" fmla="*/ 508068 h 644883"/>
              <a:gd name="connsiteX325" fmla="*/ 4438230 w 4900771"/>
              <a:gd name="connsiteY325" fmla="*/ 455206 h 644883"/>
              <a:gd name="connsiteX326" fmla="*/ 4473066 w 4900771"/>
              <a:gd name="connsiteY326" fmla="*/ 590704 h 644883"/>
              <a:gd name="connsiteX327" fmla="*/ 4484003 w 4900771"/>
              <a:gd name="connsiteY327" fmla="*/ 590806 h 644883"/>
              <a:gd name="connsiteX328" fmla="*/ 4494535 w 4900771"/>
              <a:gd name="connsiteY328" fmla="*/ 569134 h 644883"/>
              <a:gd name="connsiteX329" fmla="*/ 4500206 w 4900771"/>
              <a:gd name="connsiteY329" fmla="*/ 465535 h 644883"/>
              <a:gd name="connsiteX330" fmla="*/ 4500105 w 4900771"/>
              <a:gd name="connsiteY330" fmla="*/ 391102 h 644883"/>
              <a:gd name="connsiteX331" fmla="*/ 4592564 w 4900771"/>
              <a:gd name="connsiteY331" fmla="*/ 300973 h 644883"/>
              <a:gd name="connsiteX332" fmla="*/ 4611400 w 4900771"/>
              <a:gd name="connsiteY332" fmla="*/ 300871 h 644883"/>
              <a:gd name="connsiteX333" fmla="*/ 4587501 w 4900771"/>
              <a:gd name="connsiteY333" fmla="*/ 316771 h 644883"/>
              <a:gd name="connsiteX334" fmla="*/ 4568259 w 4900771"/>
              <a:gd name="connsiteY334" fmla="*/ 437079 h 644883"/>
              <a:gd name="connsiteX335" fmla="*/ 4636211 w 4900771"/>
              <a:gd name="connsiteY335" fmla="*/ 547361 h 644883"/>
              <a:gd name="connsiteX336" fmla="*/ 4636717 w 4900771"/>
              <a:gd name="connsiteY336" fmla="*/ 607312 h 644883"/>
              <a:gd name="connsiteX337" fmla="*/ 4656060 w 4900771"/>
              <a:gd name="connsiteY337" fmla="*/ 580476 h 644883"/>
              <a:gd name="connsiteX338" fmla="*/ 4642389 w 4900771"/>
              <a:gd name="connsiteY338" fmla="*/ 493182 h 644883"/>
              <a:gd name="connsiteX339" fmla="*/ 4681985 w 4900771"/>
              <a:gd name="connsiteY339" fmla="*/ 402850 h 644883"/>
              <a:gd name="connsiteX340" fmla="*/ 4672466 w 4900771"/>
              <a:gd name="connsiteY340" fmla="*/ 449535 h 644883"/>
              <a:gd name="connsiteX341" fmla="*/ 4685428 w 4900771"/>
              <a:gd name="connsiteY341" fmla="*/ 516271 h 644883"/>
              <a:gd name="connsiteX342" fmla="*/ 4699707 w 4900771"/>
              <a:gd name="connsiteY342" fmla="*/ 524474 h 644883"/>
              <a:gd name="connsiteX343" fmla="*/ 4706188 w 4900771"/>
              <a:gd name="connsiteY343" fmla="*/ 512828 h 644883"/>
              <a:gd name="connsiteX344" fmla="*/ 4696264 w 4900771"/>
              <a:gd name="connsiteY344" fmla="*/ 468573 h 644883"/>
              <a:gd name="connsiteX345" fmla="*/ 4775760 w 4900771"/>
              <a:gd name="connsiteY345" fmla="*/ 367810 h 644883"/>
              <a:gd name="connsiteX346" fmla="*/ 4768165 w 4900771"/>
              <a:gd name="connsiteY346" fmla="*/ 376013 h 644883"/>
              <a:gd name="connsiteX347" fmla="*/ 4751354 w 4900771"/>
              <a:gd name="connsiteY347" fmla="*/ 478397 h 644883"/>
              <a:gd name="connsiteX348" fmla="*/ 4779710 w 4900771"/>
              <a:gd name="connsiteY348" fmla="*/ 513132 h 644883"/>
              <a:gd name="connsiteX349" fmla="*/ 4801179 w 4900771"/>
              <a:gd name="connsiteY349" fmla="*/ 519512 h 644883"/>
              <a:gd name="connsiteX350" fmla="*/ 4804723 w 4900771"/>
              <a:gd name="connsiteY350" fmla="*/ 503511 h 644883"/>
              <a:gd name="connsiteX351" fmla="*/ 4825180 w 4900771"/>
              <a:gd name="connsiteY351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</a:cxnLst>
            <a:rect l="l" t="t" r="r" b="b"/>
            <a:pathLst>
              <a:path w="4900771" h="644883">
                <a:moveTo>
                  <a:pt x="4825180" y="426850"/>
                </a:moveTo>
                <a:cubicBezTo>
                  <a:pt x="4806546" y="483156"/>
                  <a:pt x="4847054" y="525791"/>
                  <a:pt x="4877637" y="570957"/>
                </a:cubicBezTo>
                <a:cubicBezTo>
                  <a:pt x="4892929" y="593540"/>
                  <a:pt x="4905081" y="617136"/>
                  <a:pt x="4899309" y="644883"/>
                </a:cubicBezTo>
                <a:cubicBezTo>
                  <a:pt x="3282240" y="644883"/>
                  <a:pt x="1613930" y="644883"/>
                  <a:pt x="306" y="644883"/>
                </a:cubicBezTo>
                <a:cubicBezTo>
                  <a:pt x="306" y="506549"/>
                  <a:pt x="306" y="644883"/>
                  <a:pt x="306" y="506549"/>
                </a:cubicBezTo>
                <a:cubicBezTo>
                  <a:pt x="306" y="488523"/>
                  <a:pt x="-808" y="442750"/>
                  <a:pt x="1217" y="425635"/>
                </a:cubicBezTo>
                <a:cubicBezTo>
                  <a:pt x="3850" y="403761"/>
                  <a:pt x="12458" y="382393"/>
                  <a:pt x="28560" y="362342"/>
                </a:cubicBezTo>
                <a:cubicBezTo>
                  <a:pt x="38180" y="350392"/>
                  <a:pt x="52763" y="340873"/>
                  <a:pt x="65017" y="330138"/>
                </a:cubicBezTo>
                <a:cubicBezTo>
                  <a:pt x="67650" y="331556"/>
                  <a:pt x="70283" y="332974"/>
                  <a:pt x="73017" y="334392"/>
                </a:cubicBezTo>
                <a:cubicBezTo>
                  <a:pt x="67346" y="344822"/>
                  <a:pt x="61877" y="355456"/>
                  <a:pt x="55801" y="365785"/>
                </a:cubicBezTo>
                <a:cubicBezTo>
                  <a:pt x="37269" y="397584"/>
                  <a:pt x="34332" y="429078"/>
                  <a:pt x="61574" y="458750"/>
                </a:cubicBezTo>
                <a:cubicBezTo>
                  <a:pt x="67245" y="464928"/>
                  <a:pt x="78080" y="468270"/>
                  <a:pt x="86587" y="472928"/>
                </a:cubicBezTo>
                <a:cubicBezTo>
                  <a:pt x="92359" y="466143"/>
                  <a:pt x="101575" y="459864"/>
                  <a:pt x="103094" y="452674"/>
                </a:cubicBezTo>
                <a:cubicBezTo>
                  <a:pt x="108259" y="428876"/>
                  <a:pt x="109676" y="404672"/>
                  <a:pt x="114132" y="380874"/>
                </a:cubicBezTo>
                <a:cubicBezTo>
                  <a:pt x="125171" y="320821"/>
                  <a:pt x="162033" y="269883"/>
                  <a:pt x="211958" y="223907"/>
                </a:cubicBezTo>
                <a:cubicBezTo>
                  <a:pt x="216414" y="219856"/>
                  <a:pt x="222592" y="216919"/>
                  <a:pt x="227858" y="213375"/>
                </a:cubicBezTo>
                <a:cubicBezTo>
                  <a:pt x="229579" y="214286"/>
                  <a:pt x="231301" y="215299"/>
                  <a:pt x="233022" y="216210"/>
                </a:cubicBezTo>
                <a:cubicBezTo>
                  <a:pt x="226744" y="227957"/>
                  <a:pt x="221478" y="240110"/>
                  <a:pt x="214186" y="251452"/>
                </a:cubicBezTo>
                <a:cubicBezTo>
                  <a:pt x="171248" y="318290"/>
                  <a:pt x="162033" y="388571"/>
                  <a:pt x="176717" y="461282"/>
                </a:cubicBezTo>
                <a:cubicBezTo>
                  <a:pt x="178945" y="472017"/>
                  <a:pt x="184109" y="482650"/>
                  <a:pt x="189679" y="492777"/>
                </a:cubicBezTo>
                <a:cubicBezTo>
                  <a:pt x="191401" y="495916"/>
                  <a:pt x="200616" y="499967"/>
                  <a:pt x="203452" y="498853"/>
                </a:cubicBezTo>
                <a:cubicBezTo>
                  <a:pt x="208414" y="497030"/>
                  <a:pt x="213883" y="491663"/>
                  <a:pt x="214186" y="487612"/>
                </a:cubicBezTo>
                <a:cubicBezTo>
                  <a:pt x="214794" y="478093"/>
                  <a:pt x="212364" y="468371"/>
                  <a:pt x="213477" y="458548"/>
                </a:cubicBezTo>
                <a:cubicBezTo>
                  <a:pt x="229984" y="478700"/>
                  <a:pt x="234440" y="500575"/>
                  <a:pt x="230795" y="524069"/>
                </a:cubicBezTo>
                <a:cubicBezTo>
                  <a:pt x="228668" y="537538"/>
                  <a:pt x="227554" y="551310"/>
                  <a:pt x="228567" y="564881"/>
                </a:cubicBezTo>
                <a:cubicBezTo>
                  <a:pt x="228870" y="569438"/>
                  <a:pt x="236871" y="573590"/>
                  <a:pt x="241327" y="578046"/>
                </a:cubicBezTo>
                <a:cubicBezTo>
                  <a:pt x="246593" y="573489"/>
                  <a:pt x="256618" y="568830"/>
                  <a:pt x="256314" y="564577"/>
                </a:cubicBezTo>
                <a:cubicBezTo>
                  <a:pt x="252973" y="520727"/>
                  <a:pt x="284265" y="487612"/>
                  <a:pt x="313329" y="453788"/>
                </a:cubicBezTo>
                <a:cubicBezTo>
                  <a:pt x="342495" y="419863"/>
                  <a:pt x="338950" y="385938"/>
                  <a:pt x="313430" y="352215"/>
                </a:cubicBezTo>
                <a:cubicBezTo>
                  <a:pt x="298949" y="333075"/>
                  <a:pt x="282948" y="314644"/>
                  <a:pt x="266239" y="293985"/>
                </a:cubicBezTo>
                <a:cubicBezTo>
                  <a:pt x="272011" y="293985"/>
                  <a:pt x="275859" y="293074"/>
                  <a:pt x="277682" y="294086"/>
                </a:cubicBezTo>
                <a:cubicBezTo>
                  <a:pt x="315253" y="315252"/>
                  <a:pt x="349178" y="339658"/>
                  <a:pt x="366293" y="373380"/>
                </a:cubicBezTo>
                <a:cubicBezTo>
                  <a:pt x="374192" y="389077"/>
                  <a:pt x="374597" y="407609"/>
                  <a:pt x="374597" y="424825"/>
                </a:cubicBezTo>
                <a:cubicBezTo>
                  <a:pt x="374597" y="459358"/>
                  <a:pt x="371052" y="493891"/>
                  <a:pt x="370951" y="528424"/>
                </a:cubicBezTo>
                <a:cubicBezTo>
                  <a:pt x="370951" y="538449"/>
                  <a:pt x="375103" y="549488"/>
                  <a:pt x="381888" y="557994"/>
                </a:cubicBezTo>
                <a:cubicBezTo>
                  <a:pt x="386648" y="563969"/>
                  <a:pt x="400724" y="570754"/>
                  <a:pt x="407611" y="569134"/>
                </a:cubicBezTo>
                <a:cubicBezTo>
                  <a:pt x="415105" y="567412"/>
                  <a:pt x="422700" y="557083"/>
                  <a:pt x="424016" y="549791"/>
                </a:cubicBezTo>
                <a:cubicBezTo>
                  <a:pt x="426649" y="536019"/>
                  <a:pt x="424725" y="521841"/>
                  <a:pt x="424725" y="507866"/>
                </a:cubicBezTo>
                <a:cubicBezTo>
                  <a:pt x="427156" y="507765"/>
                  <a:pt x="429586" y="507663"/>
                  <a:pt x="432118" y="507562"/>
                </a:cubicBezTo>
                <a:cubicBezTo>
                  <a:pt x="433637" y="514246"/>
                  <a:pt x="433839" y="521234"/>
                  <a:pt x="437080" y="527411"/>
                </a:cubicBezTo>
                <a:cubicBezTo>
                  <a:pt x="440523" y="533892"/>
                  <a:pt x="446903" y="539462"/>
                  <a:pt x="451967" y="545437"/>
                </a:cubicBezTo>
                <a:cubicBezTo>
                  <a:pt x="457739" y="539665"/>
                  <a:pt x="466347" y="534500"/>
                  <a:pt x="468879" y="528019"/>
                </a:cubicBezTo>
                <a:cubicBezTo>
                  <a:pt x="480525" y="497536"/>
                  <a:pt x="484980" y="466649"/>
                  <a:pt x="469993" y="435762"/>
                </a:cubicBezTo>
                <a:cubicBezTo>
                  <a:pt x="466246" y="428066"/>
                  <a:pt x="464524" y="419660"/>
                  <a:pt x="464018" y="411052"/>
                </a:cubicBezTo>
                <a:cubicBezTo>
                  <a:pt x="516273" y="452269"/>
                  <a:pt x="513336" y="511410"/>
                  <a:pt x="540982" y="560526"/>
                </a:cubicBezTo>
                <a:cubicBezTo>
                  <a:pt x="544729" y="560526"/>
                  <a:pt x="548476" y="560526"/>
                  <a:pt x="552223" y="560627"/>
                </a:cubicBezTo>
                <a:cubicBezTo>
                  <a:pt x="556578" y="550298"/>
                  <a:pt x="564882" y="539968"/>
                  <a:pt x="564376" y="529841"/>
                </a:cubicBezTo>
                <a:cubicBezTo>
                  <a:pt x="563464" y="510499"/>
                  <a:pt x="560021" y="490853"/>
                  <a:pt x="553033" y="472219"/>
                </a:cubicBezTo>
                <a:cubicBezTo>
                  <a:pt x="527412" y="403255"/>
                  <a:pt x="543109" y="336316"/>
                  <a:pt x="569236" y="270288"/>
                </a:cubicBezTo>
                <a:cubicBezTo>
                  <a:pt x="580174" y="242743"/>
                  <a:pt x="605491" y="224109"/>
                  <a:pt x="648429" y="224008"/>
                </a:cubicBezTo>
                <a:cubicBezTo>
                  <a:pt x="643163" y="227350"/>
                  <a:pt x="637391" y="230185"/>
                  <a:pt x="632732" y="234034"/>
                </a:cubicBezTo>
                <a:cubicBezTo>
                  <a:pt x="625947" y="239603"/>
                  <a:pt x="615314" y="245477"/>
                  <a:pt x="614706" y="251756"/>
                </a:cubicBezTo>
                <a:cubicBezTo>
                  <a:pt x="613592" y="262288"/>
                  <a:pt x="618960" y="273225"/>
                  <a:pt x="621593" y="284061"/>
                </a:cubicBezTo>
                <a:cubicBezTo>
                  <a:pt x="633137" y="280111"/>
                  <a:pt x="647518" y="278288"/>
                  <a:pt x="655822" y="271807"/>
                </a:cubicBezTo>
                <a:cubicBezTo>
                  <a:pt x="702811" y="235249"/>
                  <a:pt x="710507" y="191602"/>
                  <a:pt x="687114" y="145119"/>
                </a:cubicBezTo>
                <a:cubicBezTo>
                  <a:pt x="676177" y="123346"/>
                  <a:pt x="659569" y="103295"/>
                  <a:pt x="645391" y="82535"/>
                </a:cubicBezTo>
                <a:cubicBezTo>
                  <a:pt x="640328" y="75142"/>
                  <a:pt x="634758" y="67952"/>
                  <a:pt x="627466" y="58027"/>
                </a:cubicBezTo>
                <a:cubicBezTo>
                  <a:pt x="635872" y="58838"/>
                  <a:pt x="641644" y="58129"/>
                  <a:pt x="644783" y="59951"/>
                </a:cubicBezTo>
                <a:cubicBezTo>
                  <a:pt x="699165" y="92256"/>
                  <a:pt x="743116" y="130536"/>
                  <a:pt x="760635" y="183095"/>
                </a:cubicBezTo>
                <a:cubicBezTo>
                  <a:pt x="772990" y="220362"/>
                  <a:pt x="757192" y="252971"/>
                  <a:pt x="728736" y="282339"/>
                </a:cubicBezTo>
                <a:cubicBezTo>
                  <a:pt x="705849" y="305935"/>
                  <a:pt x="679823" y="327606"/>
                  <a:pt x="656632" y="351101"/>
                </a:cubicBezTo>
                <a:cubicBezTo>
                  <a:pt x="627973" y="380064"/>
                  <a:pt x="637998" y="423103"/>
                  <a:pt x="676683" y="444066"/>
                </a:cubicBezTo>
                <a:cubicBezTo>
                  <a:pt x="693089" y="452978"/>
                  <a:pt x="707469" y="448725"/>
                  <a:pt x="708583" y="432927"/>
                </a:cubicBezTo>
                <a:cubicBezTo>
                  <a:pt x="709494" y="419559"/>
                  <a:pt x="705646" y="405989"/>
                  <a:pt x="703925" y="392520"/>
                </a:cubicBezTo>
                <a:cubicBezTo>
                  <a:pt x="706051" y="392014"/>
                  <a:pt x="708077" y="391507"/>
                  <a:pt x="710203" y="391001"/>
                </a:cubicBezTo>
                <a:cubicBezTo>
                  <a:pt x="714963" y="403761"/>
                  <a:pt x="719925" y="416622"/>
                  <a:pt x="724584" y="429382"/>
                </a:cubicBezTo>
                <a:cubicBezTo>
                  <a:pt x="729850" y="443762"/>
                  <a:pt x="732685" y="459054"/>
                  <a:pt x="740888" y="472320"/>
                </a:cubicBezTo>
                <a:cubicBezTo>
                  <a:pt x="752433" y="491055"/>
                  <a:pt x="778155" y="490853"/>
                  <a:pt x="788991" y="471814"/>
                </a:cubicBezTo>
                <a:cubicBezTo>
                  <a:pt x="794662" y="461890"/>
                  <a:pt x="793244" y="449332"/>
                  <a:pt x="793143" y="437889"/>
                </a:cubicBezTo>
                <a:cubicBezTo>
                  <a:pt x="792839" y="402951"/>
                  <a:pt x="785041" y="367203"/>
                  <a:pt x="792333" y="333278"/>
                </a:cubicBezTo>
                <a:cubicBezTo>
                  <a:pt x="803877" y="279200"/>
                  <a:pt x="851373" y="242034"/>
                  <a:pt x="911830" y="214590"/>
                </a:cubicBezTo>
                <a:cubicBezTo>
                  <a:pt x="917096" y="212159"/>
                  <a:pt x="923679" y="211450"/>
                  <a:pt x="932996" y="213577"/>
                </a:cubicBezTo>
                <a:cubicBezTo>
                  <a:pt x="920033" y="225223"/>
                  <a:pt x="907780" y="237477"/>
                  <a:pt x="893906" y="248414"/>
                </a:cubicBezTo>
                <a:cubicBezTo>
                  <a:pt x="857753" y="276972"/>
                  <a:pt x="850968" y="310593"/>
                  <a:pt x="860386" y="348164"/>
                </a:cubicBezTo>
                <a:cubicBezTo>
                  <a:pt x="866968" y="374393"/>
                  <a:pt x="871120" y="400925"/>
                  <a:pt x="876386" y="427255"/>
                </a:cubicBezTo>
                <a:cubicBezTo>
                  <a:pt x="877298" y="431711"/>
                  <a:pt x="876386" y="438193"/>
                  <a:pt x="879931" y="440319"/>
                </a:cubicBezTo>
                <a:cubicBezTo>
                  <a:pt x="887728" y="444978"/>
                  <a:pt x="897754" y="447408"/>
                  <a:pt x="906970" y="450649"/>
                </a:cubicBezTo>
                <a:cubicBezTo>
                  <a:pt x="910109" y="444775"/>
                  <a:pt x="916691" y="438496"/>
                  <a:pt x="915780" y="433028"/>
                </a:cubicBezTo>
                <a:cubicBezTo>
                  <a:pt x="913856" y="420977"/>
                  <a:pt x="908083" y="409331"/>
                  <a:pt x="902412" y="393432"/>
                </a:cubicBezTo>
                <a:cubicBezTo>
                  <a:pt x="933198" y="411255"/>
                  <a:pt x="944540" y="432825"/>
                  <a:pt x="950718" y="456522"/>
                </a:cubicBezTo>
                <a:cubicBezTo>
                  <a:pt x="955883" y="476371"/>
                  <a:pt x="959731" y="496423"/>
                  <a:pt x="966516" y="515866"/>
                </a:cubicBezTo>
                <a:cubicBezTo>
                  <a:pt x="968744" y="522145"/>
                  <a:pt x="978364" y="526905"/>
                  <a:pt x="984643" y="532272"/>
                </a:cubicBezTo>
                <a:cubicBezTo>
                  <a:pt x="991023" y="526601"/>
                  <a:pt x="1000846" y="521537"/>
                  <a:pt x="1003074" y="515056"/>
                </a:cubicBezTo>
                <a:cubicBezTo>
                  <a:pt x="1006720" y="504625"/>
                  <a:pt x="1005201" y="493182"/>
                  <a:pt x="1006416" y="482144"/>
                </a:cubicBezTo>
                <a:cubicBezTo>
                  <a:pt x="1008138" y="466447"/>
                  <a:pt x="1010264" y="450750"/>
                  <a:pt x="1012188" y="435053"/>
                </a:cubicBezTo>
                <a:cubicBezTo>
                  <a:pt x="1015226" y="435155"/>
                  <a:pt x="1018366" y="435256"/>
                  <a:pt x="1021404" y="435458"/>
                </a:cubicBezTo>
                <a:cubicBezTo>
                  <a:pt x="1021404" y="453079"/>
                  <a:pt x="1020695" y="470700"/>
                  <a:pt x="1021606" y="488321"/>
                </a:cubicBezTo>
                <a:cubicBezTo>
                  <a:pt x="1022315" y="501486"/>
                  <a:pt x="1018265" y="520018"/>
                  <a:pt x="1040949" y="521335"/>
                </a:cubicBezTo>
                <a:cubicBezTo>
                  <a:pt x="1049152" y="521841"/>
                  <a:pt x="1064443" y="502499"/>
                  <a:pt x="1067583" y="490751"/>
                </a:cubicBezTo>
                <a:cubicBezTo>
                  <a:pt x="1075178" y="462700"/>
                  <a:pt x="1079431" y="434041"/>
                  <a:pt x="1081659" y="405381"/>
                </a:cubicBezTo>
                <a:cubicBezTo>
                  <a:pt x="1087229" y="332771"/>
                  <a:pt x="1129863" y="274339"/>
                  <a:pt x="1197106" y="225324"/>
                </a:cubicBezTo>
                <a:cubicBezTo>
                  <a:pt x="1222120" y="207096"/>
                  <a:pt x="1250171" y="191095"/>
                  <a:pt x="1276805" y="174082"/>
                </a:cubicBezTo>
                <a:cubicBezTo>
                  <a:pt x="1279235" y="175500"/>
                  <a:pt x="1281767" y="177019"/>
                  <a:pt x="1284198" y="178437"/>
                </a:cubicBezTo>
                <a:cubicBezTo>
                  <a:pt x="1279742" y="185222"/>
                  <a:pt x="1276501" y="192614"/>
                  <a:pt x="1270729" y="198589"/>
                </a:cubicBezTo>
                <a:cubicBezTo>
                  <a:pt x="1248855" y="221071"/>
                  <a:pt x="1224854" y="242439"/>
                  <a:pt x="1203891" y="265427"/>
                </a:cubicBezTo>
                <a:cubicBezTo>
                  <a:pt x="1139990" y="335505"/>
                  <a:pt x="1149712" y="402343"/>
                  <a:pt x="1231234" y="461788"/>
                </a:cubicBezTo>
                <a:cubicBezTo>
                  <a:pt x="1255235" y="479308"/>
                  <a:pt x="1282780" y="488625"/>
                  <a:pt x="1314984" y="477283"/>
                </a:cubicBezTo>
                <a:cubicBezTo>
                  <a:pt x="1353263" y="463814"/>
                  <a:pt x="1380707" y="441129"/>
                  <a:pt x="1379188" y="408014"/>
                </a:cubicBezTo>
                <a:cubicBezTo>
                  <a:pt x="1378176" y="386748"/>
                  <a:pt x="1365719" y="365481"/>
                  <a:pt x="1355694" y="345025"/>
                </a:cubicBezTo>
                <a:cubicBezTo>
                  <a:pt x="1348301" y="329936"/>
                  <a:pt x="1336655" y="316163"/>
                  <a:pt x="1323591" y="297023"/>
                </a:cubicBezTo>
                <a:cubicBezTo>
                  <a:pt x="1333415" y="300770"/>
                  <a:pt x="1337870" y="301681"/>
                  <a:pt x="1340908" y="303808"/>
                </a:cubicBezTo>
                <a:cubicBezTo>
                  <a:pt x="1409063" y="351303"/>
                  <a:pt x="1444001" y="408116"/>
                  <a:pt x="1427494" y="480321"/>
                </a:cubicBezTo>
                <a:cubicBezTo>
                  <a:pt x="1423949" y="495815"/>
                  <a:pt x="1425570" y="512524"/>
                  <a:pt x="1428709" y="528221"/>
                </a:cubicBezTo>
                <a:cubicBezTo>
                  <a:pt x="1429823" y="533791"/>
                  <a:pt x="1443899" y="542703"/>
                  <a:pt x="1449672" y="541791"/>
                </a:cubicBezTo>
                <a:cubicBezTo>
                  <a:pt x="1458178" y="540373"/>
                  <a:pt x="1470229" y="531766"/>
                  <a:pt x="1470837" y="525689"/>
                </a:cubicBezTo>
                <a:cubicBezTo>
                  <a:pt x="1472964" y="505132"/>
                  <a:pt x="1473166" y="483966"/>
                  <a:pt x="1469622" y="463611"/>
                </a:cubicBezTo>
                <a:cubicBezTo>
                  <a:pt x="1465065" y="437788"/>
                  <a:pt x="1454127" y="412673"/>
                  <a:pt x="1449368" y="386950"/>
                </a:cubicBezTo>
                <a:cubicBezTo>
                  <a:pt x="1438836" y="329328"/>
                  <a:pt x="1468305" y="283656"/>
                  <a:pt x="1526839" y="248414"/>
                </a:cubicBezTo>
                <a:cubicBezTo>
                  <a:pt x="1535447" y="243249"/>
                  <a:pt x="1546789" y="240616"/>
                  <a:pt x="1562384" y="234742"/>
                </a:cubicBezTo>
                <a:cubicBezTo>
                  <a:pt x="1542029" y="256718"/>
                  <a:pt x="1523396" y="273022"/>
                  <a:pt x="1510332" y="291656"/>
                </a:cubicBezTo>
                <a:cubicBezTo>
                  <a:pt x="1477723" y="338037"/>
                  <a:pt x="1485622" y="384216"/>
                  <a:pt x="1521775" y="427154"/>
                </a:cubicBezTo>
                <a:cubicBezTo>
                  <a:pt x="1549827" y="460472"/>
                  <a:pt x="1592461" y="458041"/>
                  <a:pt x="1614538" y="422293"/>
                </a:cubicBezTo>
                <a:cubicBezTo>
                  <a:pt x="1640463" y="380368"/>
                  <a:pt x="1654539" y="335505"/>
                  <a:pt x="1645324" y="289225"/>
                </a:cubicBezTo>
                <a:cubicBezTo>
                  <a:pt x="1641071" y="267554"/>
                  <a:pt x="1625374" y="247199"/>
                  <a:pt x="1613930" y="224210"/>
                </a:cubicBezTo>
                <a:cubicBezTo>
                  <a:pt x="1620817" y="227451"/>
                  <a:pt x="1628615" y="230084"/>
                  <a:pt x="1634691" y="234135"/>
                </a:cubicBezTo>
                <a:cubicBezTo>
                  <a:pt x="1679452" y="264313"/>
                  <a:pt x="1687351" y="304821"/>
                  <a:pt x="1684616" y="346746"/>
                </a:cubicBezTo>
                <a:cubicBezTo>
                  <a:pt x="1682692" y="376621"/>
                  <a:pt x="1674692" y="406293"/>
                  <a:pt x="1670337" y="436066"/>
                </a:cubicBezTo>
                <a:cubicBezTo>
                  <a:pt x="1668818" y="446294"/>
                  <a:pt x="1667401" y="457434"/>
                  <a:pt x="1671249" y="466953"/>
                </a:cubicBezTo>
                <a:cubicBezTo>
                  <a:pt x="1674591" y="475156"/>
                  <a:pt x="1684110" y="486093"/>
                  <a:pt x="1693224" y="487612"/>
                </a:cubicBezTo>
                <a:cubicBezTo>
                  <a:pt x="1704263" y="489435"/>
                  <a:pt x="1720567" y="485182"/>
                  <a:pt x="1729580" y="479105"/>
                </a:cubicBezTo>
                <a:cubicBezTo>
                  <a:pt x="1754796" y="462193"/>
                  <a:pt x="1756923" y="432927"/>
                  <a:pt x="1737580" y="411660"/>
                </a:cubicBezTo>
                <a:cubicBezTo>
                  <a:pt x="1730593" y="403964"/>
                  <a:pt x="1724010" y="396166"/>
                  <a:pt x="1719656" y="387052"/>
                </a:cubicBezTo>
                <a:cubicBezTo>
                  <a:pt x="1749024" y="396166"/>
                  <a:pt x="1769986" y="412065"/>
                  <a:pt x="1779810" y="434041"/>
                </a:cubicBezTo>
                <a:cubicBezTo>
                  <a:pt x="1787810" y="451661"/>
                  <a:pt x="1790747" y="470700"/>
                  <a:pt x="1795304" y="489131"/>
                </a:cubicBezTo>
                <a:cubicBezTo>
                  <a:pt x="1797228" y="496726"/>
                  <a:pt x="1795405" y="505334"/>
                  <a:pt x="1799253" y="512220"/>
                </a:cubicBezTo>
                <a:cubicBezTo>
                  <a:pt x="1802798" y="518297"/>
                  <a:pt x="1811811" y="522550"/>
                  <a:pt x="1818494" y="527613"/>
                </a:cubicBezTo>
                <a:cubicBezTo>
                  <a:pt x="1822140" y="521639"/>
                  <a:pt x="1829634" y="515259"/>
                  <a:pt x="1828824" y="509588"/>
                </a:cubicBezTo>
                <a:cubicBezTo>
                  <a:pt x="1823862" y="475662"/>
                  <a:pt x="1838343" y="445180"/>
                  <a:pt x="1855356" y="415103"/>
                </a:cubicBezTo>
                <a:cubicBezTo>
                  <a:pt x="1860116" y="406698"/>
                  <a:pt x="1864876" y="398394"/>
                  <a:pt x="1870344" y="390191"/>
                </a:cubicBezTo>
                <a:cubicBezTo>
                  <a:pt x="1901535" y="343607"/>
                  <a:pt x="1892522" y="300669"/>
                  <a:pt x="1850698" y="260667"/>
                </a:cubicBezTo>
                <a:cubicBezTo>
                  <a:pt x="1835508" y="246085"/>
                  <a:pt x="1820317" y="231401"/>
                  <a:pt x="1805127" y="216818"/>
                </a:cubicBezTo>
                <a:cubicBezTo>
                  <a:pt x="1806848" y="215197"/>
                  <a:pt x="1808469" y="213476"/>
                  <a:pt x="1810190" y="211856"/>
                </a:cubicBezTo>
                <a:cubicBezTo>
                  <a:pt x="1822545" y="217830"/>
                  <a:pt x="1835406" y="223198"/>
                  <a:pt x="1847052" y="229780"/>
                </a:cubicBezTo>
                <a:cubicBezTo>
                  <a:pt x="1891712" y="254794"/>
                  <a:pt x="1929182" y="285175"/>
                  <a:pt x="1934752" y="328923"/>
                </a:cubicBezTo>
                <a:cubicBezTo>
                  <a:pt x="1937992" y="354139"/>
                  <a:pt x="1930599" y="380469"/>
                  <a:pt x="1924827" y="405888"/>
                </a:cubicBezTo>
                <a:cubicBezTo>
                  <a:pt x="1918548" y="433433"/>
                  <a:pt x="1905991" y="460168"/>
                  <a:pt x="1901029" y="487713"/>
                </a:cubicBezTo>
                <a:cubicBezTo>
                  <a:pt x="1897991" y="504828"/>
                  <a:pt x="1903864" y="522854"/>
                  <a:pt x="1905789" y="540475"/>
                </a:cubicBezTo>
                <a:cubicBezTo>
                  <a:pt x="1909333" y="541285"/>
                  <a:pt x="1912877" y="541994"/>
                  <a:pt x="1916320" y="542804"/>
                </a:cubicBezTo>
                <a:cubicBezTo>
                  <a:pt x="1925435" y="534297"/>
                  <a:pt x="1937486" y="526702"/>
                  <a:pt x="1942853" y="516980"/>
                </a:cubicBezTo>
                <a:cubicBezTo>
                  <a:pt x="1953385" y="497942"/>
                  <a:pt x="1960575" y="477688"/>
                  <a:pt x="1968474" y="457738"/>
                </a:cubicBezTo>
                <a:cubicBezTo>
                  <a:pt x="1981740" y="424420"/>
                  <a:pt x="2000880" y="393735"/>
                  <a:pt x="2035109" y="364468"/>
                </a:cubicBezTo>
                <a:cubicBezTo>
                  <a:pt x="2023463" y="397381"/>
                  <a:pt x="2012526" y="425838"/>
                  <a:pt x="2003412" y="454801"/>
                </a:cubicBezTo>
                <a:cubicBezTo>
                  <a:pt x="1999057" y="468675"/>
                  <a:pt x="1997538" y="483156"/>
                  <a:pt x="1996425" y="497435"/>
                </a:cubicBezTo>
                <a:cubicBezTo>
                  <a:pt x="1995817" y="505030"/>
                  <a:pt x="1996019" y="514145"/>
                  <a:pt x="2000982" y="520120"/>
                </a:cubicBezTo>
                <a:cubicBezTo>
                  <a:pt x="2006045" y="526196"/>
                  <a:pt x="2017286" y="532272"/>
                  <a:pt x="2026096" y="532474"/>
                </a:cubicBezTo>
                <a:cubicBezTo>
                  <a:pt x="2031565" y="532677"/>
                  <a:pt x="2042806" y="521841"/>
                  <a:pt x="2042401" y="516373"/>
                </a:cubicBezTo>
                <a:cubicBezTo>
                  <a:pt x="2041287" y="500980"/>
                  <a:pt x="2036021" y="485789"/>
                  <a:pt x="2031464" y="470700"/>
                </a:cubicBezTo>
                <a:cubicBezTo>
                  <a:pt x="2029033" y="462801"/>
                  <a:pt x="2024577" y="455307"/>
                  <a:pt x="2023869" y="446800"/>
                </a:cubicBezTo>
                <a:cubicBezTo>
                  <a:pt x="2051920" y="472118"/>
                  <a:pt x="2076022" y="498448"/>
                  <a:pt x="2076529" y="533892"/>
                </a:cubicBezTo>
                <a:cubicBezTo>
                  <a:pt x="2076731" y="548576"/>
                  <a:pt x="2081491" y="563159"/>
                  <a:pt x="2084124" y="577843"/>
                </a:cubicBezTo>
                <a:cubicBezTo>
                  <a:pt x="2088985" y="577944"/>
                  <a:pt x="2093947" y="578046"/>
                  <a:pt x="2098808" y="578147"/>
                </a:cubicBezTo>
                <a:cubicBezTo>
                  <a:pt x="2100833" y="569235"/>
                  <a:pt x="2106200" y="559817"/>
                  <a:pt x="2104175" y="551412"/>
                </a:cubicBezTo>
                <a:cubicBezTo>
                  <a:pt x="2099517" y="532272"/>
                  <a:pt x="2090099" y="513740"/>
                  <a:pt x="2084630" y="494701"/>
                </a:cubicBezTo>
                <a:cubicBezTo>
                  <a:pt x="2069845" y="442851"/>
                  <a:pt x="2069946" y="392014"/>
                  <a:pt x="2108834" y="345329"/>
                </a:cubicBezTo>
                <a:cubicBezTo>
                  <a:pt x="2131315" y="318492"/>
                  <a:pt x="2161696" y="298745"/>
                  <a:pt x="2205748" y="292263"/>
                </a:cubicBezTo>
                <a:cubicBezTo>
                  <a:pt x="2201900" y="295808"/>
                  <a:pt x="2198761" y="299859"/>
                  <a:pt x="2194203" y="302795"/>
                </a:cubicBezTo>
                <a:cubicBezTo>
                  <a:pt x="2157240" y="325986"/>
                  <a:pt x="2142860" y="356367"/>
                  <a:pt x="2149746" y="391710"/>
                </a:cubicBezTo>
                <a:cubicBezTo>
                  <a:pt x="2156126" y="424623"/>
                  <a:pt x="2165443" y="457130"/>
                  <a:pt x="2174051" y="489739"/>
                </a:cubicBezTo>
                <a:cubicBezTo>
                  <a:pt x="2175671" y="496017"/>
                  <a:pt x="2179519" y="502094"/>
                  <a:pt x="2183469" y="507866"/>
                </a:cubicBezTo>
                <a:cubicBezTo>
                  <a:pt x="2192887" y="521537"/>
                  <a:pt x="2206660" y="531968"/>
                  <a:pt x="2228331" y="527310"/>
                </a:cubicBezTo>
                <a:cubicBezTo>
                  <a:pt x="2248686" y="522955"/>
                  <a:pt x="2245041" y="508271"/>
                  <a:pt x="2245851" y="496017"/>
                </a:cubicBezTo>
                <a:cubicBezTo>
                  <a:pt x="2247167" y="476371"/>
                  <a:pt x="2248990" y="456826"/>
                  <a:pt x="2250611" y="437281"/>
                </a:cubicBezTo>
                <a:cubicBezTo>
                  <a:pt x="2253547" y="437382"/>
                  <a:pt x="2256484" y="437382"/>
                  <a:pt x="2259421" y="437484"/>
                </a:cubicBezTo>
                <a:cubicBezTo>
                  <a:pt x="2261649" y="460168"/>
                  <a:pt x="2263370" y="482954"/>
                  <a:pt x="2266409" y="505638"/>
                </a:cubicBezTo>
                <a:cubicBezTo>
                  <a:pt x="2267725" y="515259"/>
                  <a:pt x="2269852" y="525386"/>
                  <a:pt x="2275118" y="533993"/>
                </a:cubicBezTo>
                <a:cubicBezTo>
                  <a:pt x="2278763" y="540070"/>
                  <a:pt x="2288181" y="544019"/>
                  <a:pt x="2295068" y="548981"/>
                </a:cubicBezTo>
                <a:cubicBezTo>
                  <a:pt x="2300435" y="542298"/>
                  <a:pt x="2310663" y="535411"/>
                  <a:pt x="2310258" y="529031"/>
                </a:cubicBezTo>
                <a:cubicBezTo>
                  <a:pt x="2308942" y="509588"/>
                  <a:pt x="2303271" y="490346"/>
                  <a:pt x="2299625" y="471004"/>
                </a:cubicBezTo>
                <a:cubicBezTo>
                  <a:pt x="2291726" y="429180"/>
                  <a:pt x="2276535" y="386950"/>
                  <a:pt x="2297599" y="345430"/>
                </a:cubicBezTo>
                <a:cubicBezTo>
                  <a:pt x="2308334" y="324163"/>
                  <a:pt x="2325145" y="304720"/>
                  <a:pt x="2339221" y="284466"/>
                </a:cubicBezTo>
                <a:cubicBezTo>
                  <a:pt x="2342462" y="285681"/>
                  <a:pt x="2345702" y="286896"/>
                  <a:pt x="2348943" y="288111"/>
                </a:cubicBezTo>
                <a:cubicBezTo>
                  <a:pt x="2346310" y="293681"/>
                  <a:pt x="2343879" y="299251"/>
                  <a:pt x="2341044" y="304720"/>
                </a:cubicBezTo>
                <a:cubicBezTo>
                  <a:pt x="2328790" y="328012"/>
                  <a:pt x="2328892" y="351000"/>
                  <a:pt x="2347728" y="371962"/>
                </a:cubicBezTo>
                <a:cubicBezTo>
                  <a:pt x="2353804" y="378646"/>
                  <a:pt x="2365551" y="382393"/>
                  <a:pt x="2374767" y="387457"/>
                </a:cubicBezTo>
                <a:cubicBezTo>
                  <a:pt x="2381349" y="379861"/>
                  <a:pt x="2392894" y="372570"/>
                  <a:pt x="2393805" y="364570"/>
                </a:cubicBezTo>
                <a:cubicBezTo>
                  <a:pt x="2399780" y="313935"/>
                  <a:pt x="2394818" y="263908"/>
                  <a:pt x="2365349" y="217324"/>
                </a:cubicBezTo>
                <a:cubicBezTo>
                  <a:pt x="2350259" y="193323"/>
                  <a:pt x="2332234" y="170538"/>
                  <a:pt x="2318967" y="143600"/>
                </a:cubicBezTo>
                <a:cubicBezTo>
                  <a:pt x="2328081" y="148157"/>
                  <a:pt x="2338107" y="151904"/>
                  <a:pt x="2346006" y="157373"/>
                </a:cubicBezTo>
                <a:cubicBezTo>
                  <a:pt x="2431072" y="217122"/>
                  <a:pt x="2466314" y="291858"/>
                  <a:pt x="2458415" y="379051"/>
                </a:cubicBezTo>
                <a:cubicBezTo>
                  <a:pt x="2456795" y="396571"/>
                  <a:pt x="2451124" y="413888"/>
                  <a:pt x="2448592" y="431306"/>
                </a:cubicBezTo>
                <a:cubicBezTo>
                  <a:pt x="2446465" y="446193"/>
                  <a:pt x="2445351" y="461181"/>
                  <a:pt x="2445554" y="476169"/>
                </a:cubicBezTo>
                <a:cubicBezTo>
                  <a:pt x="2445858" y="491460"/>
                  <a:pt x="2453858" y="504423"/>
                  <a:pt x="2473707" y="510600"/>
                </a:cubicBezTo>
                <a:cubicBezTo>
                  <a:pt x="2494062" y="516879"/>
                  <a:pt x="2510467" y="509993"/>
                  <a:pt x="2524443" y="499258"/>
                </a:cubicBezTo>
                <a:cubicBezTo>
                  <a:pt x="2554317" y="476169"/>
                  <a:pt x="2565659" y="448725"/>
                  <a:pt x="2554621" y="416723"/>
                </a:cubicBezTo>
                <a:cubicBezTo>
                  <a:pt x="2550773" y="405483"/>
                  <a:pt x="2545709" y="394545"/>
                  <a:pt x="2543582" y="382596"/>
                </a:cubicBezTo>
                <a:cubicBezTo>
                  <a:pt x="2567786" y="398495"/>
                  <a:pt x="2582267" y="419053"/>
                  <a:pt x="2583584" y="443054"/>
                </a:cubicBezTo>
                <a:cubicBezTo>
                  <a:pt x="2584698" y="462295"/>
                  <a:pt x="2579432" y="481840"/>
                  <a:pt x="2577204" y="501182"/>
                </a:cubicBezTo>
                <a:cubicBezTo>
                  <a:pt x="2575786" y="513436"/>
                  <a:pt x="2573254" y="525791"/>
                  <a:pt x="2574064" y="537943"/>
                </a:cubicBezTo>
                <a:cubicBezTo>
                  <a:pt x="2574470" y="543412"/>
                  <a:pt x="2580444" y="551614"/>
                  <a:pt x="2586318" y="553032"/>
                </a:cubicBezTo>
                <a:cubicBezTo>
                  <a:pt x="2592293" y="554551"/>
                  <a:pt x="2604749" y="550905"/>
                  <a:pt x="2607888" y="546652"/>
                </a:cubicBezTo>
                <a:cubicBezTo>
                  <a:pt x="2615585" y="536424"/>
                  <a:pt x="2623686" y="524575"/>
                  <a:pt x="2624193" y="513132"/>
                </a:cubicBezTo>
                <a:cubicBezTo>
                  <a:pt x="2625206" y="492068"/>
                  <a:pt x="2621054" y="470903"/>
                  <a:pt x="2622066" y="449434"/>
                </a:cubicBezTo>
                <a:cubicBezTo>
                  <a:pt x="2646067" y="472827"/>
                  <a:pt x="2649307" y="499359"/>
                  <a:pt x="2643333" y="527208"/>
                </a:cubicBezTo>
                <a:cubicBezTo>
                  <a:pt x="2639788" y="543918"/>
                  <a:pt x="2632699" y="560425"/>
                  <a:pt x="2631991" y="577235"/>
                </a:cubicBezTo>
                <a:cubicBezTo>
                  <a:pt x="2631687" y="586350"/>
                  <a:pt x="2641510" y="595666"/>
                  <a:pt x="2646776" y="604882"/>
                </a:cubicBezTo>
                <a:cubicBezTo>
                  <a:pt x="2656599" y="597996"/>
                  <a:pt x="2671789" y="592426"/>
                  <a:pt x="2675030" y="584122"/>
                </a:cubicBezTo>
                <a:cubicBezTo>
                  <a:pt x="2681815" y="566906"/>
                  <a:pt x="2679688" y="547665"/>
                  <a:pt x="2685967" y="530246"/>
                </a:cubicBezTo>
                <a:cubicBezTo>
                  <a:pt x="2696600" y="501081"/>
                  <a:pt x="2706626" y="470903"/>
                  <a:pt x="2724551" y="444168"/>
                </a:cubicBezTo>
                <a:cubicBezTo>
                  <a:pt x="2759387" y="392216"/>
                  <a:pt x="2758071" y="372975"/>
                  <a:pt x="2702879" y="332366"/>
                </a:cubicBezTo>
                <a:cubicBezTo>
                  <a:pt x="2695588" y="326999"/>
                  <a:pt x="2685866" y="323556"/>
                  <a:pt x="2677359" y="319302"/>
                </a:cubicBezTo>
                <a:cubicBezTo>
                  <a:pt x="2679790" y="316771"/>
                  <a:pt x="2682119" y="314239"/>
                  <a:pt x="2684549" y="311707"/>
                </a:cubicBezTo>
                <a:cubicBezTo>
                  <a:pt x="2690828" y="313226"/>
                  <a:pt x="2697613" y="314036"/>
                  <a:pt x="2703386" y="316264"/>
                </a:cubicBezTo>
                <a:cubicBezTo>
                  <a:pt x="2772552" y="342392"/>
                  <a:pt x="2803541" y="384520"/>
                  <a:pt x="2795946" y="443762"/>
                </a:cubicBezTo>
                <a:cubicBezTo>
                  <a:pt x="2792502" y="471004"/>
                  <a:pt x="2784907" y="498043"/>
                  <a:pt x="2782173" y="525284"/>
                </a:cubicBezTo>
                <a:cubicBezTo>
                  <a:pt x="2780755" y="539158"/>
                  <a:pt x="2784097" y="553842"/>
                  <a:pt x="2788958" y="567412"/>
                </a:cubicBezTo>
                <a:cubicBezTo>
                  <a:pt x="2791084" y="573387"/>
                  <a:pt x="2802528" y="577337"/>
                  <a:pt x="2809718" y="582198"/>
                </a:cubicBezTo>
                <a:cubicBezTo>
                  <a:pt x="2815288" y="576932"/>
                  <a:pt x="2824706" y="572071"/>
                  <a:pt x="2825719" y="566298"/>
                </a:cubicBezTo>
                <a:cubicBezTo>
                  <a:pt x="2828352" y="550905"/>
                  <a:pt x="2828048" y="535209"/>
                  <a:pt x="2827440" y="519714"/>
                </a:cubicBezTo>
                <a:cubicBezTo>
                  <a:pt x="2826630" y="498752"/>
                  <a:pt x="2829060" y="478599"/>
                  <a:pt x="2847492" y="460776"/>
                </a:cubicBezTo>
                <a:cubicBezTo>
                  <a:pt x="2846276" y="472523"/>
                  <a:pt x="2844150" y="484270"/>
                  <a:pt x="2844251" y="496017"/>
                </a:cubicBezTo>
                <a:cubicBezTo>
                  <a:pt x="2844352" y="506347"/>
                  <a:pt x="2845567" y="516879"/>
                  <a:pt x="2849213" y="526702"/>
                </a:cubicBezTo>
                <a:cubicBezTo>
                  <a:pt x="2850834" y="530955"/>
                  <a:pt x="2859745" y="535513"/>
                  <a:pt x="2866024" y="536120"/>
                </a:cubicBezTo>
                <a:cubicBezTo>
                  <a:pt x="2870581" y="536525"/>
                  <a:pt x="2879493" y="531360"/>
                  <a:pt x="2880708" y="527613"/>
                </a:cubicBezTo>
                <a:cubicBezTo>
                  <a:pt x="2884658" y="515259"/>
                  <a:pt x="2891038" y="501385"/>
                  <a:pt x="2887189" y="489840"/>
                </a:cubicBezTo>
                <a:cubicBezTo>
                  <a:pt x="2879391" y="466042"/>
                  <a:pt x="2865923" y="443357"/>
                  <a:pt x="2854074" y="420369"/>
                </a:cubicBezTo>
                <a:cubicBezTo>
                  <a:pt x="2849821" y="412166"/>
                  <a:pt x="2843542" y="404672"/>
                  <a:pt x="2842631" y="393938"/>
                </a:cubicBezTo>
                <a:cubicBezTo>
                  <a:pt x="2847289" y="396773"/>
                  <a:pt x="2852758" y="399204"/>
                  <a:pt x="2856505" y="402647"/>
                </a:cubicBezTo>
                <a:cubicBezTo>
                  <a:pt x="2893468" y="436674"/>
                  <a:pt x="2925975" y="472422"/>
                  <a:pt x="2927596" y="519107"/>
                </a:cubicBezTo>
                <a:cubicBezTo>
                  <a:pt x="2927596" y="520423"/>
                  <a:pt x="2927393" y="522044"/>
                  <a:pt x="2928305" y="522955"/>
                </a:cubicBezTo>
                <a:cubicBezTo>
                  <a:pt x="2936507" y="531158"/>
                  <a:pt x="2944913" y="539158"/>
                  <a:pt x="2953217" y="547260"/>
                </a:cubicBezTo>
                <a:cubicBezTo>
                  <a:pt x="2957267" y="538247"/>
                  <a:pt x="2965673" y="528930"/>
                  <a:pt x="2964458" y="520322"/>
                </a:cubicBezTo>
                <a:cubicBezTo>
                  <a:pt x="2959495" y="484675"/>
                  <a:pt x="2948153" y="449434"/>
                  <a:pt x="2945925" y="413685"/>
                </a:cubicBezTo>
                <a:cubicBezTo>
                  <a:pt x="2943697" y="378241"/>
                  <a:pt x="2945115" y="341987"/>
                  <a:pt x="2953115" y="307150"/>
                </a:cubicBezTo>
                <a:cubicBezTo>
                  <a:pt x="2961926" y="268971"/>
                  <a:pt x="2997066" y="241629"/>
                  <a:pt x="3037068" y="218944"/>
                </a:cubicBezTo>
                <a:cubicBezTo>
                  <a:pt x="3041422" y="216514"/>
                  <a:pt x="3047195" y="215603"/>
                  <a:pt x="3052258" y="213982"/>
                </a:cubicBezTo>
                <a:cubicBezTo>
                  <a:pt x="3054081" y="215197"/>
                  <a:pt x="3055904" y="216413"/>
                  <a:pt x="3057727" y="217527"/>
                </a:cubicBezTo>
                <a:cubicBezTo>
                  <a:pt x="3050030" y="226135"/>
                  <a:pt x="3040815" y="234135"/>
                  <a:pt x="3035144" y="243452"/>
                </a:cubicBezTo>
                <a:cubicBezTo>
                  <a:pt x="3026840" y="257123"/>
                  <a:pt x="3015700" y="271706"/>
                  <a:pt x="3015599" y="285985"/>
                </a:cubicBezTo>
                <a:cubicBezTo>
                  <a:pt x="3015295" y="310694"/>
                  <a:pt x="3035042" y="316062"/>
                  <a:pt x="3061271" y="301074"/>
                </a:cubicBezTo>
                <a:cubicBezTo>
                  <a:pt x="3118893" y="268263"/>
                  <a:pt x="3139957" y="197070"/>
                  <a:pt x="3106336" y="144916"/>
                </a:cubicBezTo>
                <a:cubicBezTo>
                  <a:pt x="3095196" y="127498"/>
                  <a:pt x="3081525" y="111093"/>
                  <a:pt x="3072006" y="90839"/>
                </a:cubicBezTo>
                <a:cubicBezTo>
                  <a:pt x="3079499" y="93674"/>
                  <a:pt x="3088107" y="95598"/>
                  <a:pt x="3094386" y="99548"/>
                </a:cubicBezTo>
                <a:cubicBezTo>
                  <a:pt x="3162540" y="142081"/>
                  <a:pt x="3196162" y="201121"/>
                  <a:pt x="3154135" y="273731"/>
                </a:cubicBezTo>
                <a:cubicBezTo>
                  <a:pt x="3138337" y="301074"/>
                  <a:pt x="3117374" y="326695"/>
                  <a:pt x="3098234" y="352924"/>
                </a:cubicBezTo>
                <a:cubicBezTo>
                  <a:pt x="3076259" y="383203"/>
                  <a:pt x="3064917" y="414496"/>
                  <a:pt x="3080816" y="448623"/>
                </a:cubicBezTo>
                <a:cubicBezTo>
                  <a:pt x="3083753" y="455003"/>
                  <a:pt x="3088917" y="460776"/>
                  <a:pt x="3095095" y="469991"/>
                </a:cubicBezTo>
                <a:cubicBezTo>
                  <a:pt x="3126691" y="442648"/>
                  <a:pt x="3116260" y="399305"/>
                  <a:pt x="3166591" y="385229"/>
                </a:cubicBezTo>
                <a:cubicBezTo>
                  <a:pt x="3160717" y="394140"/>
                  <a:pt x="3154641" y="402951"/>
                  <a:pt x="3148970" y="411964"/>
                </a:cubicBezTo>
                <a:cubicBezTo>
                  <a:pt x="3136717" y="431509"/>
                  <a:pt x="3131147" y="451459"/>
                  <a:pt x="3142894" y="472422"/>
                </a:cubicBezTo>
                <a:cubicBezTo>
                  <a:pt x="3154743" y="493384"/>
                  <a:pt x="3172161" y="495714"/>
                  <a:pt x="3194238" y="479916"/>
                </a:cubicBezTo>
                <a:cubicBezTo>
                  <a:pt x="3212770" y="466649"/>
                  <a:pt x="3217327" y="449636"/>
                  <a:pt x="3215504" y="431509"/>
                </a:cubicBezTo>
                <a:cubicBezTo>
                  <a:pt x="3213378" y="410040"/>
                  <a:pt x="3209327" y="388672"/>
                  <a:pt x="3206086" y="367304"/>
                </a:cubicBezTo>
                <a:cubicBezTo>
                  <a:pt x="3198997" y="320416"/>
                  <a:pt x="3215808" y="279402"/>
                  <a:pt x="3258746" y="245173"/>
                </a:cubicBezTo>
                <a:cubicBezTo>
                  <a:pt x="3264316" y="240717"/>
                  <a:pt x="3270494" y="236869"/>
                  <a:pt x="3281633" y="235451"/>
                </a:cubicBezTo>
                <a:cubicBezTo>
                  <a:pt x="3277278" y="242743"/>
                  <a:pt x="3273025" y="250135"/>
                  <a:pt x="3268468" y="257427"/>
                </a:cubicBezTo>
                <a:cubicBezTo>
                  <a:pt x="3231606" y="315657"/>
                  <a:pt x="3242442" y="371760"/>
                  <a:pt x="3283456" y="425635"/>
                </a:cubicBezTo>
                <a:cubicBezTo>
                  <a:pt x="3304014" y="452573"/>
                  <a:pt x="3333888" y="452674"/>
                  <a:pt x="3359205" y="427762"/>
                </a:cubicBezTo>
                <a:cubicBezTo>
                  <a:pt x="3378345" y="408824"/>
                  <a:pt x="3384523" y="386849"/>
                  <a:pt x="3375105" y="364874"/>
                </a:cubicBezTo>
                <a:cubicBezTo>
                  <a:pt x="3364066" y="339050"/>
                  <a:pt x="3348471" y="314239"/>
                  <a:pt x="3333989" y="289327"/>
                </a:cubicBezTo>
                <a:cubicBezTo>
                  <a:pt x="3325989" y="275453"/>
                  <a:pt x="3316368" y="261984"/>
                  <a:pt x="3307558" y="248414"/>
                </a:cubicBezTo>
                <a:cubicBezTo>
                  <a:pt x="3309786" y="247199"/>
                  <a:pt x="3311913" y="245983"/>
                  <a:pt x="3314141" y="244768"/>
                </a:cubicBezTo>
                <a:cubicBezTo>
                  <a:pt x="3320622" y="249123"/>
                  <a:pt x="3327407" y="253376"/>
                  <a:pt x="3333584" y="258034"/>
                </a:cubicBezTo>
                <a:cubicBezTo>
                  <a:pt x="3375915" y="289732"/>
                  <a:pt x="3396979" y="330037"/>
                  <a:pt x="3413688" y="372368"/>
                </a:cubicBezTo>
                <a:cubicBezTo>
                  <a:pt x="3417233" y="381380"/>
                  <a:pt x="3426954" y="389077"/>
                  <a:pt x="3433841" y="397280"/>
                </a:cubicBezTo>
                <a:cubicBezTo>
                  <a:pt x="3442044" y="389381"/>
                  <a:pt x="3452677" y="382393"/>
                  <a:pt x="3457943" y="373481"/>
                </a:cubicBezTo>
                <a:cubicBezTo>
                  <a:pt x="3466753" y="358595"/>
                  <a:pt x="3472019" y="342493"/>
                  <a:pt x="3478804" y="326898"/>
                </a:cubicBezTo>
                <a:cubicBezTo>
                  <a:pt x="3480830" y="327201"/>
                  <a:pt x="3482956" y="327505"/>
                  <a:pt x="3484982" y="327809"/>
                </a:cubicBezTo>
                <a:cubicBezTo>
                  <a:pt x="3484982" y="338442"/>
                  <a:pt x="3484070" y="349177"/>
                  <a:pt x="3485184" y="359810"/>
                </a:cubicBezTo>
                <a:cubicBezTo>
                  <a:pt x="3488222" y="388267"/>
                  <a:pt x="3490147" y="417027"/>
                  <a:pt x="3496729" y="445079"/>
                </a:cubicBezTo>
                <a:cubicBezTo>
                  <a:pt x="3499666" y="457839"/>
                  <a:pt x="3509995" y="471004"/>
                  <a:pt x="3521641" y="480624"/>
                </a:cubicBezTo>
                <a:cubicBezTo>
                  <a:pt x="3530046" y="487511"/>
                  <a:pt x="3549186" y="494093"/>
                  <a:pt x="3558301" y="491156"/>
                </a:cubicBezTo>
                <a:cubicBezTo>
                  <a:pt x="3569542" y="487612"/>
                  <a:pt x="3583112" y="473536"/>
                  <a:pt x="3582099" y="464928"/>
                </a:cubicBezTo>
                <a:cubicBezTo>
                  <a:pt x="3579365" y="442041"/>
                  <a:pt x="3572276" y="418850"/>
                  <a:pt x="3561541" y="397280"/>
                </a:cubicBezTo>
                <a:cubicBezTo>
                  <a:pt x="3541490" y="357076"/>
                  <a:pt x="3515768" y="318492"/>
                  <a:pt x="3495716" y="278390"/>
                </a:cubicBezTo>
                <a:cubicBezTo>
                  <a:pt x="3457639" y="201931"/>
                  <a:pt x="3466247" y="127194"/>
                  <a:pt x="3517185" y="55698"/>
                </a:cubicBezTo>
                <a:cubicBezTo>
                  <a:pt x="3529338" y="38685"/>
                  <a:pt x="3545743" y="23393"/>
                  <a:pt x="3560832" y="7595"/>
                </a:cubicBezTo>
                <a:cubicBezTo>
                  <a:pt x="3563263" y="5063"/>
                  <a:pt x="3568731" y="4152"/>
                  <a:pt x="3579162" y="0"/>
                </a:cubicBezTo>
                <a:cubicBezTo>
                  <a:pt x="3574301" y="11747"/>
                  <a:pt x="3571263" y="18735"/>
                  <a:pt x="3568326" y="25722"/>
                </a:cubicBezTo>
                <a:cubicBezTo>
                  <a:pt x="3557895" y="51242"/>
                  <a:pt x="3541895" y="76256"/>
                  <a:pt x="3537945" y="102282"/>
                </a:cubicBezTo>
                <a:cubicBezTo>
                  <a:pt x="3527008" y="176006"/>
                  <a:pt x="3568529" y="235350"/>
                  <a:pt x="3636075" y="285175"/>
                </a:cubicBezTo>
                <a:cubicBezTo>
                  <a:pt x="3643772" y="290846"/>
                  <a:pt x="3658253" y="291251"/>
                  <a:pt x="3669494" y="294086"/>
                </a:cubicBezTo>
                <a:cubicBezTo>
                  <a:pt x="3671823" y="283757"/>
                  <a:pt x="3678305" y="272718"/>
                  <a:pt x="3675469" y="263402"/>
                </a:cubicBezTo>
                <a:cubicBezTo>
                  <a:pt x="3671925" y="251857"/>
                  <a:pt x="3660785" y="241730"/>
                  <a:pt x="3652582" y="231097"/>
                </a:cubicBezTo>
                <a:cubicBezTo>
                  <a:pt x="3645696" y="222084"/>
                  <a:pt x="3638101" y="213476"/>
                  <a:pt x="3631215" y="204463"/>
                </a:cubicBezTo>
                <a:cubicBezTo>
                  <a:pt x="3629696" y="202539"/>
                  <a:pt x="3629999" y="199804"/>
                  <a:pt x="3629189" y="196463"/>
                </a:cubicBezTo>
                <a:cubicBezTo>
                  <a:pt x="3633139" y="196665"/>
                  <a:pt x="3636177" y="196159"/>
                  <a:pt x="3637595" y="197070"/>
                </a:cubicBezTo>
                <a:cubicBezTo>
                  <a:pt x="3713141" y="246490"/>
                  <a:pt x="3781296" y="300264"/>
                  <a:pt x="3804385" y="377532"/>
                </a:cubicBezTo>
                <a:cubicBezTo>
                  <a:pt x="3810157" y="396875"/>
                  <a:pt x="3808841" y="417534"/>
                  <a:pt x="3809752" y="437585"/>
                </a:cubicBezTo>
                <a:cubicBezTo>
                  <a:pt x="3810664" y="456421"/>
                  <a:pt x="3807423" y="475764"/>
                  <a:pt x="3812081" y="493891"/>
                </a:cubicBezTo>
                <a:cubicBezTo>
                  <a:pt x="3814006" y="501486"/>
                  <a:pt x="3830715" y="509486"/>
                  <a:pt x="3842462" y="511613"/>
                </a:cubicBezTo>
                <a:cubicBezTo>
                  <a:pt x="3847526" y="512524"/>
                  <a:pt x="3860083" y="499967"/>
                  <a:pt x="3863931" y="492068"/>
                </a:cubicBezTo>
                <a:cubicBezTo>
                  <a:pt x="3868792" y="482042"/>
                  <a:pt x="3868083" y="470498"/>
                  <a:pt x="3873451" y="459358"/>
                </a:cubicBezTo>
                <a:cubicBezTo>
                  <a:pt x="3877299" y="473637"/>
                  <a:pt x="3877603" y="489232"/>
                  <a:pt x="3885907" y="501790"/>
                </a:cubicBezTo>
                <a:cubicBezTo>
                  <a:pt x="3893502" y="513436"/>
                  <a:pt x="3911427" y="531057"/>
                  <a:pt x="3921351" y="529841"/>
                </a:cubicBezTo>
                <a:cubicBezTo>
                  <a:pt x="3944744" y="527006"/>
                  <a:pt x="3939681" y="507562"/>
                  <a:pt x="3936035" y="493992"/>
                </a:cubicBezTo>
                <a:cubicBezTo>
                  <a:pt x="3928946" y="467662"/>
                  <a:pt x="3928744" y="442142"/>
                  <a:pt x="3942516" y="417129"/>
                </a:cubicBezTo>
                <a:cubicBezTo>
                  <a:pt x="3946365" y="410242"/>
                  <a:pt x="3951630" y="403862"/>
                  <a:pt x="3960137" y="398495"/>
                </a:cubicBezTo>
                <a:cubicBezTo>
                  <a:pt x="3959226" y="407913"/>
                  <a:pt x="3954567" y="418445"/>
                  <a:pt x="3958517" y="426445"/>
                </a:cubicBezTo>
                <a:cubicBezTo>
                  <a:pt x="3962973" y="435560"/>
                  <a:pt x="3973505" y="445383"/>
                  <a:pt x="3984746" y="449231"/>
                </a:cubicBezTo>
                <a:cubicBezTo>
                  <a:pt x="3989910" y="451054"/>
                  <a:pt x="4006316" y="440724"/>
                  <a:pt x="4011582" y="433433"/>
                </a:cubicBezTo>
                <a:cubicBezTo>
                  <a:pt x="4018671" y="423509"/>
                  <a:pt x="4020494" y="411154"/>
                  <a:pt x="4023430" y="399710"/>
                </a:cubicBezTo>
                <a:cubicBezTo>
                  <a:pt x="4026367" y="388166"/>
                  <a:pt x="4024950" y="375608"/>
                  <a:pt x="4030418" y="364975"/>
                </a:cubicBezTo>
                <a:cubicBezTo>
                  <a:pt x="4053811" y="320113"/>
                  <a:pt x="4036292" y="282238"/>
                  <a:pt x="4000645" y="246388"/>
                </a:cubicBezTo>
                <a:cubicBezTo>
                  <a:pt x="3994366" y="240008"/>
                  <a:pt x="3990315" y="232312"/>
                  <a:pt x="3987986" y="224109"/>
                </a:cubicBezTo>
                <a:cubicBezTo>
                  <a:pt x="4043786" y="252363"/>
                  <a:pt x="4084192" y="290036"/>
                  <a:pt x="4089154" y="341480"/>
                </a:cubicBezTo>
                <a:cubicBezTo>
                  <a:pt x="4092496" y="376013"/>
                  <a:pt x="4081964" y="411154"/>
                  <a:pt x="4079027" y="446092"/>
                </a:cubicBezTo>
                <a:cubicBezTo>
                  <a:pt x="4078116" y="456522"/>
                  <a:pt x="4078724" y="468371"/>
                  <a:pt x="4084293" y="477586"/>
                </a:cubicBezTo>
                <a:cubicBezTo>
                  <a:pt x="4092395" y="491258"/>
                  <a:pt x="4111029" y="499055"/>
                  <a:pt x="4128852" y="492372"/>
                </a:cubicBezTo>
                <a:cubicBezTo>
                  <a:pt x="4141004" y="487815"/>
                  <a:pt x="4152751" y="475662"/>
                  <a:pt x="4155587" y="465333"/>
                </a:cubicBezTo>
                <a:cubicBezTo>
                  <a:pt x="4159536" y="451155"/>
                  <a:pt x="4155384" y="435560"/>
                  <a:pt x="4153865" y="420673"/>
                </a:cubicBezTo>
                <a:cubicBezTo>
                  <a:pt x="4153055" y="412470"/>
                  <a:pt x="4150524" y="404369"/>
                  <a:pt x="4154372" y="394647"/>
                </a:cubicBezTo>
                <a:cubicBezTo>
                  <a:pt x="4158321" y="400520"/>
                  <a:pt x="4163182" y="406191"/>
                  <a:pt x="4165916" y="412369"/>
                </a:cubicBezTo>
                <a:cubicBezTo>
                  <a:pt x="4170372" y="422192"/>
                  <a:pt x="4171993" y="432927"/>
                  <a:pt x="4177461" y="442345"/>
                </a:cubicBezTo>
                <a:cubicBezTo>
                  <a:pt x="4183335" y="452370"/>
                  <a:pt x="4192449" y="461383"/>
                  <a:pt x="4200146" y="470801"/>
                </a:cubicBezTo>
                <a:cubicBezTo>
                  <a:pt x="4206728" y="459560"/>
                  <a:pt x="4220501" y="447509"/>
                  <a:pt x="4218374" y="437281"/>
                </a:cubicBezTo>
                <a:cubicBezTo>
                  <a:pt x="4213513" y="414090"/>
                  <a:pt x="4203892" y="390697"/>
                  <a:pt x="4190828" y="369431"/>
                </a:cubicBezTo>
                <a:cubicBezTo>
                  <a:pt x="4173106" y="340569"/>
                  <a:pt x="4148903" y="314138"/>
                  <a:pt x="4130270" y="285580"/>
                </a:cubicBezTo>
                <a:cubicBezTo>
                  <a:pt x="4119738" y="269478"/>
                  <a:pt x="4112244" y="251553"/>
                  <a:pt x="4107686" y="233831"/>
                </a:cubicBezTo>
                <a:cubicBezTo>
                  <a:pt x="4090471" y="167803"/>
                  <a:pt x="4167840" y="94484"/>
                  <a:pt x="4257666" y="96307"/>
                </a:cubicBezTo>
                <a:cubicBezTo>
                  <a:pt x="4246426" y="103599"/>
                  <a:pt x="4238628" y="108763"/>
                  <a:pt x="4230628" y="113827"/>
                </a:cubicBezTo>
                <a:cubicBezTo>
                  <a:pt x="4156397" y="161018"/>
                  <a:pt x="4155283" y="247199"/>
                  <a:pt x="4228602" y="296213"/>
                </a:cubicBezTo>
                <a:cubicBezTo>
                  <a:pt x="4233666" y="299555"/>
                  <a:pt x="4239539" y="303403"/>
                  <a:pt x="4245717" y="304314"/>
                </a:cubicBezTo>
                <a:cubicBezTo>
                  <a:pt x="4253413" y="305428"/>
                  <a:pt x="4263540" y="305732"/>
                  <a:pt x="4269312" y="302694"/>
                </a:cubicBezTo>
                <a:cubicBezTo>
                  <a:pt x="4273161" y="300669"/>
                  <a:pt x="4273566" y="291757"/>
                  <a:pt x="4271642" y="286795"/>
                </a:cubicBezTo>
                <a:cubicBezTo>
                  <a:pt x="4266173" y="272111"/>
                  <a:pt x="4258781" y="257832"/>
                  <a:pt x="4252097" y="243350"/>
                </a:cubicBezTo>
                <a:cubicBezTo>
                  <a:pt x="4254730" y="241730"/>
                  <a:pt x="4257262" y="240110"/>
                  <a:pt x="4259894" y="238489"/>
                </a:cubicBezTo>
                <a:cubicBezTo>
                  <a:pt x="4268705" y="246895"/>
                  <a:pt x="4277718" y="255199"/>
                  <a:pt x="4286326" y="263807"/>
                </a:cubicBezTo>
                <a:cubicBezTo>
                  <a:pt x="4347999" y="325986"/>
                  <a:pt x="4363898" y="395761"/>
                  <a:pt x="4344454" y="471308"/>
                </a:cubicBezTo>
                <a:cubicBezTo>
                  <a:pt x="4341315" y="483663"/>
                  <a:pt x="4336150" y="496828"/>
                  <a:pt x="4359037" y="510195"/>
                </a:cubicBezTo>
                <a:cubicBezTo>
                  <a:pt x="4361265" y="498650"/>
                  <a:pt x="4364809" y="490346"/>
                  <a:pt x="4364101" y="482245"/>
                </a:cubicBezTo>
                <a:cubicBezTo>
                  <a:pt x="4360354" y="438598"/>
                  <a:pt x="4399039" y="395761"/>
                  <a:pt x="4460408" y="381887"/>
                </a:cubicBezTo>
                <a:cubicBezTo>
                  <a:pt x="4447344" y="392824"/>
                  <a:pt x="4437419" y="400925"/>
                  <a:pt x="4428001" y="409230"/>
                </a:cubicBezTo>
                <a:cubicBezTo>
                  <a:pt x="4397621" y="436066"/>
                  <a:pt x="4392760" y="486701"/>
                  <a:pt x="4418988" y="515562"/>
                </a:cubicBezTo>
                <a:cubicBezTo>
                  <a:pt x="4423849" y="520930"/>
                  <a:pt x="4434888" y="523056"/>
                  <a:pt x="4443090" y="526702"/>
                </a:cubicBezTo>
                <a:cubicBezTo>
                  <a:pt x="4446534" y="520525"/>
                  <a:pt x="4453825" y="513841"/>
                  <a:pt x="4452813" y="508068"/>
                </a:cubicBezTo>
                <a:cubicBezTo>
                  <a:pt x="4449876" y="490954"/>
                  <a:pt x="4443698" y="474042"/>
                  <a:pt x="4438230" y="455206"/>
                </a:cubicBezTo>
                <a:cubicBezTo>
                  <a:pt x="4491599" y="494195"/>
                  <a:pt x="4480256" y="542804"/>
                  <a:pt x="4473066" y="590704"/>
                </a:cubicBezTo>
                <a:cubicBezTo>
                  <a:pt x="4476712" y="590704"/>
                  <a:pt x="4480358" y="590806"/>
                  <a:pt x="4484003" y="590806"/>
                </a:cubicBezTo>
                <a:cubicBezTo>
                  <a:pt x="4487649" y="583615"/>
                  <a:pt x="4494029" y="576527"/>
                  <a:pt x="4494535" y="569134"/>
                </a:cubicBezTo>
                <a:cubicBezTo>
                  <a:pt x="4497371" y="534702"/>
                  <a:pt x="4499092" y="500169"/>
                  <a:pt x="4500206" y="465535"/>
                </a:cubicBezTo>
                <a:cubicBezTo>
                  <a:pt x="4501016" y="440724"/>
                  <a:pt x="4500105" y="415913"/>
                  <a:pt x="4500105" y="391102"/>
                </a:cubicBezTo>
                <a:cubicBezTo>
                  <a:pt x="4500105" y="349076"/>
                  <a:pt x="4539701" y="310492"/>
                  <a:pt x="4592564" y="300973"/>
                </a:cubicBezTo>
                <a:cubicBezTo>
                  <a:pt x="4596514" y="300264"/>
                  <a:pt x="4600868" y="300871"/>
                  <a:pt x="4611400" y="300871"/>
                </a:cubicBezTo>
                <a:cubicBezTo>
                  <a:pt x="4600767" y="307960"/>
                  <a:pt x="4594286" y="312517"/>
                  <a:pt x="4587501" y="316771"/>
                </a:cubicBezTo>
                <a:cubicBezTo>
                  <a:pt x="4528764" y="354443"/>
                  <a:pt x="4522384" y="390292"/>
                  <a:pt x="4568259" y="437079"/>
                </a:cubicBezTo>
                <a:cubicBezTo>
                  <a:pt x="4600868" y="470396"/>
                  <a:pt x="4629325" y="505233"/>
                  <a:pt x="4636211" y="547361"/>
                </a:cubicBezTo>
                <a:cubicBezTo>
                  <a:pt x="4639350" y="566400"/>
                  <a:pt x="4636717" y="585843"/>
                  <a:pt x="4636717" y="607312"/>
                </a:cubicBezTo>
                <a:cubicBezTo>
                  <a:pt x="4661934" y="602452"/>
                  <a:pt x="4657579" y="590603"/>
                  <a:pt x="4656060" y="580476"/>
                </a:cubicBezTo>
                <a:cubicBezTo>
                  <a:pt x="4651705" y="551310"/>
                  <a:pt x="4645021" y="522347"/>
                  <a:pt x="4642389" y="493182"/>
                </a:cubicBezTo>
                <a:cubicBezTo>
                  <a:pt x="4639350" y="459864"/>
                  <a:pt x="4654035" y="429787"/>
                  <a:pt x="4681985" y="402850"/>
                </a:cubicBezTo>
                <a:cubicBezTo>
                  <a:pt x="4678542" y="418445"/>
                  <a:pt x="4671655" y="434142"/>
                  <a:pt x="4672466" y="449535"/>
                </a:cubicBezTo>
                <a:cubicBezTo>
                  <a:pt x="4673681" y="471915"/>
                  <a:pt x="4679858" y="494195"/>
                  <a:pt x="4685428" y="516271"/>
                </a:cubicBezTo>
                <a:cubicBezTo>
                  <a:pt x="4686238" y="519613"/>
                  <a:pt x="4694745" y="521740"/>
                  <a:pt x="4699707" y="524474"/>
                </a:cubicBezTo>
                <a:cubicBezTo>
                  <a:pt x="4702036" y="520525"/>
                  <a:pt x="4706796" y="516474"/>
                  <a:pt x="4706188" y="512828"/>
                </a:cubicBezTo>
                <a:cubicBezTo>
                  <a:pt x="4703758" y="497942"/>
                  <a:pt x="4700112" y="483257"/>
                  <a:pt x="4696264" y="468573"/>
                </a:cubicBezTo>
                <a:cubicBezTo>
                  <a:pt x="4685225" y="426547"/>
                  <a:pt x="4720467" y="380165"/>
                  <a:pt x="4775760" y="367810"/>
                </a:cubicBezTo>
                <a:cubicBezTo>
                  <a:pt x="4772317" y="371557"/>
                  <a:pt x="4770494" y="373988"/>
                  <a:pt x="4768165" y="376013"/>
                </a:cubicBezTo>
                <a:cubicBezTo>
                  <a:pt x="4724822" y="413685"/>
                  <a:pt x="4721277" y="433534"/>
                  <a:pt x="4751354" y="478397"/>
                </a:cubicBezTo>
                <a:cubicBezTo>
                  <a:pt x="4759456" y="490549"/>
                  <a:pt x="4768772" y="502397"/>
                  <a:pt x="4779710" y="513132"/>
                </a:cubicBezTo>
                <a:cubicBezTo>
                  <a:pt x="4783760" y="517081"/>
                  <a:pt x="4793887" y="517487"/>
                  <a:pt x="4801179" y="519512"/>
                </a:cubicBezTo>
                <a:cubicBezTo>
                  <a:pt x="4802495" y="514145"/>
                  <a:pt x="4805736" y="508575"/>
                  <a:pt x="4804723" y="503511"/>
                </a:cubicBezTo>
                <a:cubicBezTo>
                  <a:pt x="4799356" y="472118"/>
                  <a:pt x="4803204" y="450446"/>
                  <a:pt x="4825180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71BF2B2-95A7-4A3B-83CD-8C6EDCBEEF23}"/>
              </a:ext>
            </a:extLst>
          </p:cNvPr>
          <p:cNvSpPr/>
          <p:nvPr userDrawn="1"/>
        </p:nvSpPr>
        <p:spPr>
          <a:xfrm>
            <a:off x="4822493" y="4773021"/>
            <a:ext cx="4900514" cy="644883"/>
          </a:xfrm>
          <a:custGeom>
            <a:avLst/>
            <a:gdLst>
              <a:gd name="connsiteX0" fmla="*/ 4824924 w 4900514"/>
              <a:gd name="connsiteY0" fmla="*/ 426850 h 644883"/>
              <a:gd name="connsiteX1" fmla="*/ 4877381 w 4900514"/>
              <a:gd name="connsiteY1" fmla="*/ 570957 h 644883"/>
              <a:gd name="connsiteX2" fmla="*/ 4899052 w 4900514"/>
              <a:gd name="connsiteY2" fmla="*/ 644883 h 644883"/>
              <a:gd name="connsiteX3" fmla="*/ 52203 w 4900514"/>
              <a:gd name="connsiteY3" fmla="*/ 644883 h 644883"/>
              <a:gd name="connsiteX4" fmla="*/ 4607 w 4900514"/>
              <a:gd name="connsiteY4" fmla="*/ 477890 h 644883"/>
              <a:gd name="connsiteX5" fmla="*/ 28304 w 4900514"/>
              <a:gd name="connsiteY5" fmla="*/ 362342 h 644883"/>
              <a:gd name="connsiteX6" fmla="*/ 64761 w 4900514"/>
              <a:gd name="connsiteY6" fmla="*/ 330138 h 644883"/>
              <a:gd name="connsiteX7" fmla="*/ 72761 w 4900514"/>
              <a:gd name="connsiteY7" fmla="*/ 334392 h 644883"/>
              <a:gd name="connsiteX8" fmla="*/ 55545 w 4900514"/>
              <a:gd name="connsiteY8" fmla="*/ 365785 h 644883"/>
              <a:gd name="connsiteX9" fmla="*/ 61317 w 4900514"/>
              <a:gd name="connsiteY9" fmla="*/ 458750 h 644883"/>
              <a:gd name="connsiteX10" fmla="*/ 86331 w 4900514"/>
              <a:gd name="connsiteY10" fmla="*/ 472928 h 644883"/>
              <a:gd name="connsiteX11" fmla="*/ 102838 w 4900514"/>
              <a:gd name="connsiteY11" fmla="*/ 452674 h 644883"/>
              <a:gd name="connsiteX12" fmla="*/ 113876 w 4900514"/>
              <a:gd name="connsiteY12" fmla="*/ 380874 h 644883"/>
              <a:gd name="connsiteX13" fmla="*/ 211702 w 4900514"/>
              <a:gd name="connsiteY13" fmla="*/ 223907 h 644883"/>
              <a:gd name="connsiteX14" fmla="*/ 227601 w 4900514"/>
              <a:gd name="connsiteY14" fmla="*/ 213375 h 644883"/>
              <a:gd name="connsiteX15" fmla="*/ 232766 w 4900514"/>
              <a:gd name="connsiteY15" fmla="*/ 216210 h 644883"/>
              <a:gd name="connsiteX16" fmla="*/ 213930 w 4900514"/>
              <a:gd name="connsiteY16" fmla="*/ 251452 h 644883"/>
              <a:gd name="connsiteX17" fmla="*/ 176461 w 4900514"/>
              <a:gd name="connsiteY17" fmla="*/ 461282 h 644883"/>
              <a:gd name="connsiteX18" fmla="*/ 189423 w 4900514"/>
              <a:gd name="connsiteY18" fmla="*/ 492777 h 644883"/>
              <a:gd name="connsiteX19" fmla="*/ 203195 w 4900514"/>
              <a:gd name="connsiteY19" fmla="*/ 498853 h 644883"/>
              <a:gd name="connsiteX20" fmla="*/ 213930 w 4900514"/>
              <a:gd name="connsiteY20" fmla="*/ 487612 h 644883"/>
              <a:gd name="connsiteX21" fmla="*/ 213221 w 4900514"/>
              <a:gd name="connsiteY21" fmla="*/ 458548 h 644883"/>
              <a:gd name="connsiteX22" fmla="*/ 230538 w 4900514"/>
              <a:gd name="connsiteY22" fmla="*/ 524069 h 644883"/>
              <a:gd name="connsiteX23" fmla="*/ 228310 w 4900514"/>
              <a:gd name="connsiteY23" fmla="*/ 564881 h 644883"/>
              <a:gd name="connsiteX24" fmla="*/ 241070 w 4900514"/>
              <a:gd name="connsiteY24" fmla="*/ 578046 h 644883"/>
              <a:gd name="connsiteX25" fmla="*/ 256058 w 4900514"/>
              <a:gd name="connsiteY25" fmla="*/ 564577 h 644883"/>
              <a:gd name="connsiteX26" fmla="*/ 313073 w 4900514"/>
              <a:gd name="connsiteY26" fmla="*/ 453788 h 644883"/>
              <a:gd name="connsiteX27" fmla="*/ 313174 w 4900514"/>
              <a:gd name="connsiteY27" fmla="*/ 352215 h 644883"/>
              <a:gd name="connsiteX28" fmla="*/ 265983 w 4900514"/>
              <a:gd name="connsiteY28" fmla="*/ 293985 h 644883"/>
              <a:gd name="connsiteX29" fmla="*/ 277426 w 4900514"/>
              <a:gd name="connsiteY29" fmla="*/ 294086 h 644883"/>
              <a:gd name="connsiteX30" fmla="*/ 366036 w 4900514"/>
              <a:gd name="connsiteY30" fmla="*/ 373380 h 644883"/>
              <a:gd name="connsiteX31" fmla="*/ 374340 w 4900514"/>
              <a:gd name="connsiteY31" fmla="*/ 424825 h 644883"/>
              <a:gd name="connsiteX32" fmla="*/ 370695 w 4900514"/>
              <a:gd name="connsiteY32" fmla="*/ 528424 h 644883"/>
              <a:gd name="connsiteX33" fmla="*/ 381632 w 4900514"/>
              <a:gd name="connsiteY33" fmla="*/ 557994 h 644883"/>
              <a:gd name="connsiteX34" fmla="*/ 407354 w 4900514"/>
              <a:gd name="connsiteY34" fmla="*/ 569134 h 644883"/>
              <a:gd name="connsiteX35" fmla="*/ 423760 w 4900514"/>
              <a:gd name="connsiteY35" fmla="*/ 549791 h 644883"/>
              <a:gd name="connsiteX36" fmla="*/ 424469 w 4900514"/>
              <a:gd name="connsiteY36" fmla="*/ 507866 h 644883"/>
              <a:gd name="connsiteX37" fmla="*/ 431861 w 4900514"/>
              <a:gd name="connsiteY37" fmla="*/ 507562 h 644883"/>
              <a:gd name="connsiteX38" fmla="*/ 436824 w 4900514"/>
              <a:gd name="connsiteY38" fmla="*/ 527411 h 644883"/>
              <a:gd name="connsiteX39" fmla="*/ 451710 w 4900514"/>
              <a:gd name="connsiteY39" fmla="*/ 545437 h 644883"/>
              <a:gd name="connsiteX40" fmla="*/ 468622 w 4900514"/>
              <a:gd name="connsiteY40" fmla="*/ 528019 h 644883"/>
              <a:gd name="connsiteX41" fmla="*/ 469737 w 4900514"/>
              <a:gd name="connsiteY41" fmla="*/ 435762 h 644883"/>
              <a:gd name="connsiteX42" fmla="*/ 463761 w 4900514"/>
              <a:gd name="connsiteY42" fmla="*/ 411052 h 644883"/>
              <a:gd name="connsiteX43" fmla="*/ 540726 w 4900514"/>
              <a:gd name="connsiteY43" fmla="*/ 560526 h 644883"/>
              <a:gd name="connsiteX44" fmla="*/ 551967 w 4900514"/>
              <a:gd name="connsiteY44" fmla="*/ 560627 h 644883"/>
              <a:gd name="connsiteX45" fmla="*/ 564119 w 4900514"/>
              <a:gd name="connsiteY45" fmla="*/ 529841 h 644883"/>
              <a:gd name="connsiteX46" fmla="*/ 552777 w 4900514"/>
              <a:gd name="connsiteY46" fmla="*/ 472219 h 644883"/>
              <a:gd name="connsiteX47" fmla="*/ 568980 w 4900514"/>
              <a:gd name="connsiteY47" fmla="*/ 270288 h 644883"/>
              <a:gd name="connsiteX48" fmla="*/ 648173 w 4900514"/>
              <a:gd name="connsiteY48" fmla="*/ 224008 h 644883"/>
              <a:gd name="connsiteX49" fmla="*/ 632476 w 4900514"/>
              <a:gd name="connsiteY49" fmla="*/ 234034 h 644883"/>
              <a:gd name="connsiteX50" fmla="*/ 614450 w 4900514"/>
              <a:gd name="connsiteY50" fmla="*/ 251756 h 644883"/>
              <a:gd name="connsiteX51" fmla="*/ 621336 w 4900514"/>
              <a:gd name="connsiteY51" fmla="*/ 284061 h 644883"/>
              <a:gd name="connsiteX52" fmla="*/ 655566 w 4900514"/>
              <a:gd name="connsiteY52" fmla="*/ 271807 h 644883"/>
              <a:gd name="connsiteX53" fmla="*/ 686858 w 4900514"/>
              <a:gd name="connsiteY53" fmla="*/ 145119 h 644883"/>
              <a:gd name="connsiteX54" fmla="*/ 645134 w 4900514"/>
              <a:gd name="connsiteY54" fmla="*/ 82535 h 644883"/>
              <a:gd name="connsiteX55" fmla="*/ 627210 w 4900514"/>
              <a:gd name="connsiteY55" fmla="*/ 58027 h 644883"/>
              <a:gd name="connsiteX56" fmla="*/ 644527 w 4900514"/>
              <a:gd name="connsiteY56" fmla="*/ 59951 h 644883"/>
              <a:gd name="connsiteX57" fmla="*/ 760379 w 4900514"/>
              <a:gd name="connsiteY57" fmla="*/ 183095 h 644883"/>
              <a:gd name="connsiteX58" fmla="*/ 728480 w 4900514"/>
              <a:gd name="connsiteY58" fmla="*/ 282339 h 644883"/>
              <a:gd name="connsiteX59" fmla="*/ 656376 w 4900514"/>
              <a:gd name="connsiteY59" fmla="*/ 351101 h 644883"/>
              <a:gd name="connsiteX60" fmla="*/ 676427 w 4900514"/>
              <a:gd name="connsiteY60" fmla="*/ 444066 h 644883"/>
              <a:gd name="connsiteX61" fmla="*/ 708327 w 4900514"/>
              <a:gd name="connsiteY61" fmla="*/ 432927 h 644883"/>
              <a:gd name="connsiteX62" fmla="*/ 703668 w 4900514"/>
              <a:gd name="connsiteY62" fmla="*/ 392520 h 644883"/>
              <a:gd name="connsiteX63" fmla="*/ 709947 w 4900514"/>
              <a:gd name="connsiteY63" fmla="*/ 391001 h 644883"/>
              <a:gd name="connsiteX64" fmla="*/ 724327 w 4900514"/>
              <a:gd name="connsiteY64" fmla="*/ 429382 h 644883"/>
              <a:gd name="connsiteX65" fmla="*/ 740632 w 4900514"/>
              <a:gd name="connsiteY65" fmla="*/ 472320 h 644883"/>
              <a:gd name="connsiteX66" fmla="*/ 788735 w 4900514"/>
              <a:gd name="connsiteY66" fmla="*/ 471814 h 644883"/>
              <a:gd name="connsiteX67" fmla="*/ 792887 w 4900514"/>
              <a:gd name="connsiteY67" fmla="*/ 437889 h 644883"/>
              <a:gd name="connsiteX68" fmla="*/ 792076 w 4900514"/>
              <a:gd name="connsiteY68" fmla="*/ 333278 h 644883"/>
              <a:gd name="connsiteX69" fmla="*/ 911574 w 4900514"/>
              <a:gd name="connsiteY69" fmla="*/ 214590 h 644883"/>
              <a:gd name="connsiteX70" fmla="*/ 932739 w 4900514"/>
              <a:gd name="connsiteY70" fmla="*/ 213577 h 644883"/>
              <a:gd name="connsiteX71" fmla="*/ 893650 w 4900514"/>
              <a:gd name="connsiteY71" fmla="*/ 248414 h 644883"/>
              <a:gd name="connsiteX72" fmla="*/ 860130 w 4900514"/>
              <a:gd name="connsiteY72" fmla="*/ 348164 h 644883"/>
              <a:gd name="connsiteX73" fmla="*/ 876130 w 4900514"/>
              <a:gd name="connsiteY73" fmla="*/ 427255 h 644883"/>
              <a:gd name="connsiteX74" fmla="*/ 879674 w 4900514"/>
              <a:gd name="connsiteY74" fmla="*/ 440319 h 644883"/>
              <a:gd name="connsiteX75" fmla="*/ 906713 w 4900514"/>
              <a:gd name="connsiteY75" fmla="*/ 450649 h 644883"/>
              <a:gd name="connsiteX76" fmla="*/ 915524 w 4900514"/>
              <a:gd name="connsiteY76" fmla="*/ 433028 h 644883"/>
              <a:gd name="connsiteX77" fmla="*/ 902156 w 4900514"/>
              <a:gd name="connsiteY77" fmla="*/ 393432 h 644883"/>
              <a:gd name="connsiteX78" fmla="*/ 950462 w 4900514"/>
              <a:gd name="connsiteY78" fmla="*/ 456522 h 644883"/>
              <a:gd name="connsiteX79" fmla="*/ 966260 w 4900514"/>
              <a:gd name="connsiteY79" fmla="*/ 515866 h 644883"/>
              <a:gd name="connsiteX80" fmla="*/ 984387 w 4900514"/>
              <a:gd name="connsiteY80" fmla="*/ 532272 h 644883"/>
              <a:gd name="connsiteX81" fmla="*/ 1002818 w 4900514"/>
              <a:gd name="connsiteY81" fmla="*/ 515056 h 644883"/>
              <a:gd name="connsiteX82" fmla="*/ 1006160 w 4900514"/>
              <a:gd name="connsiteY82" fmla="*/ 482144 h 644883"/>
              <a:gd name="connsiteX83" fmla="*/ 1011932 w 4900514"/>
              <a:gd name="connsiteY83" fmla="*/ 435053 h 644883"/>
              <a:gd name="connsiteX84" fmla="*/ 1021147 w 4900514"/>
              <a:gd name="connsiteY84" fmla="*/ 435458 h 644883"/>
              <a:gd name="connsiteX85" fmla="*/ 1021350 w 4900514"/>
              <a:gd name="connsiteY85" fmla="*/ 488321 h 644883"/>
              <a:gd name="connsiteX86" fmla="*/ 1040692 w 4900514"/>
              <a:gd name="connsiteY86" fmla="*/ 521335 h 644883"/>
              <a:gd name="connsiteX87" fmla="*/ 1067326 w 4900514"/>
              <a:gd name="connsiteY87" fmla="*/ 490751 h 644883"/>
              <a:gd name="connsiteX88" fmla="*/ 1081403 w 4900514"/>
              <a:gd name="connsiteY88" fmla="*/ 405381 h 644883"/>
              <a:gd name="connsiteX89" fmla="*/ 1196850 w 4900514"/>
              <a:gd name="connsiteY89" fmla="*/ 225324 h 644883"/>
              <a:gd name="connsiteX90" fmla="*/ 1276549 w 4900514"/>
              <a:gd name="connsiteY90" fmla="*/ 174082 h 644883"/>
              <a:gd name="connsiteX91" fmla="*/ 1283941 w 4900514"/>
              <a:gd name="connsiteY91" fmla="*/ 178437 h 644883"/>
              <a:gd name="connsiteX92" fmla="*/ 1270472 w 4900514"/>
              <a:gd name="connsiteY92" fmla="*/ 198589 h 644883"/>
              <a:gd name="connsiteX93" fmla="*/ 1203635 w 4900514"/>
              <a:gd name="connsiteY93" fmla="*/ 265427 h 644883"/>
              <a:gd name="connsiteX94" fmla="*/ 1230978 w 4900514"/>
              <a:gd name="connsiteY94" fmla="*/ 461788 h 644883"/>
              <a:gd name="connsiteX95" fmla="*/ 1314728 w 4900514"/>
              <a:gd name="connsiteY95" fmla="*/ 477283 h 644883"/>
              <a:gd name="connsiteX96" fmla="*/ 1378932 w 4900514"/>
              <a:gd name="connsiteY96" fmla="*/ 408014 h 644883"/>
              <a:gd name="connsiteX97" fmla="*/ 1355437 w 4900514"/>
              <a:gd name="connsiteY97" fmla="*/ 345025 h 644883"/>
              <a:gd name="connsiteX98" fmla="*/ 1323335 w 4900514"/>
              <a:gd name="connsiteY98" fmla="*/ 297023 h 644883"/>
              <a:gd name="connsiteX99" fmla="*/ 1340652 w 4900514"/>
              <a:gd name="connsiteY99" fmla="*/ 303808 h 644883"/>
              <a:gd name="connsiteX100" fmla="*/ 1427238 w 4900514"/>
              <a:gd name="connsiteY100" fmla="*/ 480321 h 644883"/>
              <a:gd name="connsiteX101" fmla="*/ 1428453 w 4900514"/>
              <a:gd name="connsiteY101" fmla="*/ 528221 h 644883"/>
              <a:gd name="connsiteX102" fmla="*/ 1449416 w 4900514"/>
              <a:gd name="connsiteY102" fmla="*/ 541791 h 644883"/>
              <a:gd name="connsiteX103" fmla="*/ 1470581 w 4900514"/>
              <a:gd name="connsiteY103" fmla="*/ 525689 h 644883"/>
              <a:gd name="connsiteX104" fmla="*/ 1469365 w 4900514"/>
              <a:gd name="connsiteY104" fmla="*/ 463611 h 644883"/>
              <a:gd name="connsiteX105" fmla="*/ 1449111 w 4900514"/>
              <a:gd name="connsiteY105" fmla="*/ 386950 h 644883"/>
              <a:gd name="connsiteX106" fmla="*/ 1526583 w 4900514"/>
              <a:gd name="connsiteY106" fmla="*/ 248414 h 644883"/>
              <a:gd name="connsiteX107" fmla="*/ 1562128 w 4900514"/>
              <a:gd name="connsiteY107" fmla="*/ 234742 h 644883"/>
              <a:gd name="connsiteX108" fmla="*/ 1510076 w 4900514"/>
              <a:gd name="connsiteY108" fmla="*/ 291656 h 644883"/>
              <a:gd name="connsiteX109" fmla="*/ 1521519 w 4900514"/>
              <a:gd name="connsiteY109" fmla="*/ 427154 h 644883"/>
              <a:gd name="connsiteX110" fmla="*/ 1614282 w 4900514"/>
              <a:gd name="connsiteY110" fmla="*/ 422293 h 644883"/>
              <a:gd name="connsiteX111" fmla="*/ 1645068 w 4900514"/>
              <a:gd name="connsiteY111" fmla="*/ 289225 h 644883"/>
              <a:gd name="connsiteX112" fmla="*/ 1613674 w 4900514"/>
              <a:gd name="connsiteY112" fmla="*/ 224210 h 644883"/>
              <a:gd name="connsiteX113" fmla="*/ 1634434 w 4900514"/>
              <a:gd name="connsiteY113" fmla="*/ 234135 h 644883"/>
              <a:gd name="connsiteX114" fmla="*/ 1684360 w 4900514"/>
              <a:gd name="connsiteY114" fmla="*/ 346746 h 644883"/>
              <a:gd name="connsiteX115" fmla="*/ 1670081 w 4900514"/>
              <a:gd name="connsiteY115" fmla="*/ 436066 h 644883"/>
              <a:gd name="connsiteX116" fmla="*/ 1670993 w 4900514"/>
              <a:gd name="connsiteY116" fmla="*/ 466953 h 644883"/>
              <a:gd name="connsiteX117" fmla="*/ 1692968 w 4900514"/>
              <a:gd name="connsiteY117" fmla="*/ 487612 h 644883"/>
              <a:gd name="connsiteX118" fmla="*/ 1729323 w 4900514"/>
              <a:gd name="connsiteY118" fmla="*/ 479105 h 644883"/>
              <a:gd name="connsiteX119" fmla="*/ 1737324 w 4900514"/>
              <a:gd name="connsiteY119" fmla="*/ 411660 h 644883"/>
              <a:gd name="connsiteX120" fmla="*/ 1719399 w 4900514"/>
              <a:gd name="connsiteY120" fmla="*/ 387052 h 644883"/>
              <a:gd name="connsiteX121" fmla="*/ 1779553 w 4900514"/>
              <a:gd name="connsiteY121" fmla="*/ 434041 h 644883"/>
              <a:gd name="connsiteX122" fmla="*/ 1795048 w 4900514"/>
              <a:gd name="connsiteY122" fmla="*/ 489131 h 644883"/>
              <a:gd name="connsiteX123" fmla="*/ 1798997 w 4900514"/>
              <a:gd name="connsiteY123" fmla="*/ 512220 h 644883"/>
              <a:gd name="connsiteX124" fmla="*/ 1818238 w 4900514"/>
              <a:gd name="connsiteY124" fmla="*/ 527613 h 644883"/>
              <a:gd name="connsiteX125" fmla="*/ 1828568 w 4900514"/>
              <a:gd name="connsiteY125" fmla="*/ 509588 h 644883"/>
              <a:gd name="connsiteX126" fmla="*/ 1855100 w 4900514"/>
              <a:gd name="connsiteY126" fmla="*/ 415103 h 644883"/>
              <a:gd name="connsiteX127" fmla="*/ 1870088 w 4900514"/>
              <a:gd name="connsiteY127" fmla="*/ 390191 h 644883"/>
              <a:gd name="connsiteX128" fmla="*/ 1850442 w 4900514"/>
              <a:gd name="connsiteY128" fmla="*/ 260667 h 644883"/>
              <a:gd name="connsiteX129" fmla="*/ 1804871 w 4900514"/>
              <a:gd name="connsiteY129" fmla="*/ 216818 h 644883"/>
              <a:gd name="connsiteX130" fmla="*/ 1809934 w 4900514"/>
              <a:gd name="connsiteY130" fmla="*/ 211856 h 644883"/>
              <a:gd name="connsiteX131" fmla="*/ 1846796 w 4900514"/>
              <a:gd name="connsiteY131" fmla="*/ 229780 h 644883"/>
              <a:gd name="connsiteX132" fmla="*/ 1934495 w 4900514"/>
              <a:gd name="connsiteY132" fmla="*/ 328923 h 644883"/>
              <a:gd name="connsiteX133" fmla="*/ 1924571 w 4900514"/>
              <a:gd name="connsiteY133" fmla="*/ 405888 h 644883"/>
              <a:gd name="connsiteX134" fmla="*/ 1900773 w 4900514"/>
              <a:gd name="connsiteY134" fmla="*/ 487713 h 644883"/>
              <a:gd name="connsiteX135" fmla="*/ 1905532 w 4900514"/>
              <a:gd name="connsiteY135" fmla="*/ 540475 h 644883"/>
              <a:gd name="connsiteX136" fmla="*/ 1916064 w 4900514"/>
              <a:gd name="connsiteY136" fmla="*/ 542804 h 644883"/>
              <a:gd name="connsiteX137" fmla="*/ 1942698 w 4900514"/>
              <a:gd name="connsiteY137" fmla="*/ 516980 h 644883"/>
              <a:gd name="connsiteX138" fmla="*/ 1968319 w 4900514"/>
              <a:gd name="connsiteY138" fmla="*/ 457738 h 644883"/>
              <a:gd name="connsiteX139" fmla="*/ 2034955 w 4900514"/>
              <a:gd name="connsiteY139" fmla="*/ 364468 h 644883"/>
              <a:gd name="connsiteX140" fmla="*/ 2003257 w 4900514"/>
              <a:gd name="connsiteY140" fmla="*/ 454801 h 644883"/>
              <a:gd name="connsiteX141" fmla="*/ 1996270 w 4900514"/>
              <a:gd name="connsiteY141" fmla="*/ 497435 h 644883"/>
              <a:gd name="connsiteX142" fmla="*/ 2000827 w 4900514"/>
              <a:gd name="connsiteY142" fmla="*/ 520120 h 644883"/>
              <a:gd name="connsiteX143" fmla="*/ 2025942 w 4900514"/>
              <a:gd name="connsiteY143" fmla="*/ 532474 h 644883"/>
              <a:gd name="connsiteX144" fmla="*/ 2042246 w 4900514"/>
              <a:gd name="connsiteY144" fmla="*/ 516373 h 644883"/>
              <a:gd name="connsiteX145" fmla="*/ 2031308 w 4900514"/>
              <a:gd name="connsiteY145" fmla="*/ 470700 h 644883"/>
              <a:gd name="connsiteX146" fmla="*/ 2023713 w 4900514"/>
              <a:gd name="connsiteY146" fmla="*/ 446800 h 644883"/>
              <a:gd name="connsiteX147" fmla="*/ 2076373 w 4900514"/>
              <a:gd name="connsiteY147" fmla="*/ 533892 h 644883"/>
              <a:gd name="connsiteX148" fmla="*/ 2083969 w 4900514"/>
              <a:gd name="connsiteY148" fmla="*/ 577843 h 644883"/>
              <a:gd name="connsiteX149" fmla="*/ 2098653 w 4900514"/>
              <a:gd name="connsiteY149" fmla="*/ 578147 h 644883"/>
              <a:gd name="connsiteX150" fmla="*/ 2104020 w 4900514"/>
              <a:gd name="connsiteY150" fmla="*/ 551412 h 644883"/>
              <a:gd name="connsiteX151" fmla="*/ 2084475 w 4900514"/>
              <a:gd name="connsiteY151" fmla="*/ 494701 h 644883"/>
              <a:gd name="connsiteX152" fmla="*/ 2108678 w 4900514"/>
              <a:gd name="connsiteY152" fmla="*/ 345329 h 644883"/>
              <a:gd name="connsiteX153" fmla="*/ 2205593 w 4900514"/>
              <a:gd name="connsiteY153" fmla="*/ 292263 h 644883"/>
              <a:gd name="connsiteX154" fmla="*/ 2194048 w 4900514"/>
              <a:gd name="connsiteY154" fmla="*/ 302795 h 644883"/>
              <a:gd name="connsiteX155" fmla="*/ 2149591 w 4900514"/>
              <a:gd name="connsiteY155" fmla="*/ 391710 h 644883"/>
              <a:gd name="connsiteX156" fmla="*/ 2173896 w 4900514"/>
              <a:gd name="connsiteY156" fmla="*/ 489739 h 644883"/>
              <a:gd name="connsiteX157" fmla="*/ 2183314 w 4900514"/>
              <a:gd name="connsiteY157" fmla="*/ 507866 h 644883"/>
              <a:gd name="connsiteX158" fmla="*/ 2228176 w 4900514"/>
              <a:gd name="connsiteY158" fmla="*/ 527310 h 644883"/>
              <a:gd name="connsiteX159" fmla="*/ 2245696 w 4900514"/>
              <a:gd name="connsiteY159" fmla="*/ 496017 h 644883"/>
              <a:gd name="connsiteX160" fmla="*/ 2250455 w 4900514"/>
              <a:gd name="connsiteY160" fmla="*/ 437281 h 644883"/>
              <a:gd name="connsiteX161" fmla="*/ 2259266 w 4900514"/>
              <a:gd name="connsiteY161" fmla="*/ 437484 h 644883"/>
              <a:gd name="connsiteX162" fmla="*/ 2266253 w 4900514"/>
              <a:gd name="connsiteY162" fmla="*/ 505638 h 644883"/>
              <a:gd name="connsiteX163" fmla="*/ 2274962 w 4900514"/>
              <a:gd name="connsiteY163" fmla="*/ 533993 h 644883"/>
              <a:gd name="connsiteX164" fmla="*/ 2294913 w 4900514"/>
              <a:gd name="connsiteY164" fmla="*/ 548981 h 644883"/>
              <a:gd name="connsiteX165" fmla="*/ 2310103 w 4900514"/>
              <a:gd name="connsiteY165" fmla="*/ 529031 h 644883"/>
              <a:gd name="connsiteX166" fmla="*/ 2299470 w 4900514"/>
              <a:gd name="connsiteY166" fmla="*/ 471004 h 644883"/>
              <a:gd name="connsiteX167" fmla="*/ 2297445 w 4900514"/>
              <a:gd name="connsiteY167" fmla="*/ 345430 h 644883"/>
              <a:gd name="connsiteX168" fmla="*/ 2339066 w 4900514"/>
              <a:gd name="connsiteY168" fmla="*/ 284466 h 644883"/>
              <a:gd name="connsiteX169" fmla="*/ 2348788 w 4900514"/>
              <a:gd name="connsiteY169" fmla="*/ 288111 h 644883"/>
              <a:gd name="connsiteX170" fmla="*/ 2340889 w 4900514"/>
              <a:gd name="connsiteY170" fmla="*/ 304720 h 644883"/>
              <a:gd name="connsiteX171" fmla="*/ 2347573 w 4900514"/>
              <a:gd name="connsiteY171" fmla="*/ 371962 h 644883"/>
              <a:gd name="connsiteX172" fmla="*/ 2374612 w 4900514"/>
              <a:gd name="connsiteY172" fmla="*/ 387457 h 644883"/>
              <a:gd name="connsiteX173" fmla="*/ 2393650 w 4900514"/>
              <a:gd name="connsiteY173" fmla="*/ 364570 h 644883"/>
              <a:gd name="connsiteX174" fmla="*/ 2365295 w 4900514"/>
              <a:gd name="connsiteY174" fmla="*/ 217324 h 644883"/>
              <a:gd name="connsiteX175" fmla="*/ 2318914 w 4900514"/>
              <a:gd name="connsiteY175" fmla="*/ 143600 h 644883"/>
              <a:gd name="connsiteX176" fmla="*/ 2345952 w 4900514"/>
              <a:gd name="connsiteY176" fmla="*/ 157373 h 644883"/>
              <a:gd name="connsiteX177" fmla="*/ 2458362 w 4900514"/>
              <a:gd name="connsiteY177" fmla="*/ 379051 h 644883"/>
              <a:gd name="connsiteX178" fmla="*/ 2448538 w 4900514"/>
              <a:gd name="connsiteY178" fmla="*/ 431306 h 644883"/>
              <a:gd name="connsiteX179" fmla="*/ 2445500 w 4900514"/>
              <a:gd name="connsiteY179" fmla="*/ 476169 h 644883"/>
              <a:gd name="connsiteX180" fmla="*/ 2473653 w 4900514"/>
              <a:gd name="connsiteY180" fmla="*/ 510600 h 644883"/>
              <a:gd name="connsiteX181" fmla="*/ 2524389 w 4900514"/>
              <a:gd name="connsiteY181" fmla="*/ 499258 h 644883"/>
              <a:gd name="connsiteX182" fmla="*/ 2554567 w 4900514"/>
              <a:gd name="connsiteY182" fmla="*/ 416723 h 644883"/>
              <a:gd name="connsiteX183" fmla="*/ 2543529 w 4900514"/>
              <a:gd name="connsiteY183" fmla="*/ 382596 h 644883"/>
              <a:gd name="connsiteX184" fmla="*/ 2583530 w 4900514"/>
              <a:gd name="connsiteY184" fmla="*/ 443054 h 644883"/>
              <a:gd name="connsiteX185" fmla="*/ 2577150 w 4900514"/>
              <a:gd name="connsiteY185" fmla="*/ 501182 h 644883"/>
              <a:gd name="connsiteX186" fmla="*/ 2574011 w 4900514"/>
              <a:gd name="connsiteY186" fmla="*/ 537943 h 644883"/>
              <a:gd name="connsiteX187" fmla="*/ 2586265 w 4900514"/>
              <a:gd name="connsiteY187" fmla="*/ 553032 h 644883"/>
              <a:gd name="connsiteX188" fmla="*/ 2607834 w 4900514"/>
              <a:gd name="connsiteY188" fmla="*/ 546652 h 644883"/>
              <a:gd name="connsiteX189" fmla="*/ 2624139 w 4900514"/>
              <a:gd name="connsiteY189" fmla="*/ 513132 h 644883"/>
              <a:gd name="connsiteX190" fmla="*/ 2622012 w 4900514"/>
              <a:gd name="connsiteY190" fmla="*/ 449434 h 644883"/>
              <a:gd name="connsiteX191" fmla="*/ 2643279 w 4900514"/>
              <a:gd name="connsiteY191" fmla="*/ 527208 h 644883"/>
              <a:gd name="connsiteX192" fmla="*/ 2631937 w 4900514"/>
              <a:gd name="connsiteY192" fmla="*/ 577235 h 644883"/>
              <a:gd name="connsiteX193" fmla="*/ 2646722 w 4900514"/>
              <a:gd name="connsiteY193" fmla="*/ 604882 h 644883"/>
              <a:gd name="connsiteX194" fmla="*/ 2674976 w 4900514"/>
              <a:gd name="connsiteY194" fmla="*/ 584122 h 644883"/>
              <a:gd name="connsiteX195" fmla="*/ 2685913 w 4900514"/>
              <a:gd name="connsiteY195" fmla="*/ 530246 h 644883"/>
              <a:gd name="connsiteX196" fmla="*/ 2724497 w 4900514"/>
              <a:gd name="connsiteY196" fmla="*/ 444168 h 644883"/>
              <a:gd name="connsiteX197" fmla="*/ 2702825 w 4900514"/>
              <a:gd name="connsiteY197" fmla="*/ 332366 h 644883"/>
              <a:gd name="connsiteX198" fmla="*/ 2677306 w 4900514"/>
              <a:gd name="connsiteY198" fmla="*/ 319302 h 644883"/>
              <a:gd name="connsiteX199" fmla="*/ 2684495 w 4900514"/>
              <a:gd name="connsiteY199" fmla="*/ 311707 h 644883"/>
              <a:gd name="connsiteX200" fmla="*/ 2703332 w 4900514"/>
              <a:gd name="connsiteY200" fmla="*/ 316264 h 644883"/>
              <a:gd name="connsiteX201" fmla="*/ 2795892 w 4900514"/>
              <a:gd name="connsiteY201" fmla="*/ 443762 h 644883"/>
              <a:gd name="connsiteX202" fmla="*/ 2782119 w 4900514"/>
              <a:gd name="connsiteY202" fmla="*/ 525284 h 644883"/>
              <a:gd name="connsiteX203" fmla="*/ 2788904 w 4900514"/>
              <a:gd name="connsiteY203" fmla="*/ 567412 h 644883"/>
              <a:gd name="connsiteX204" fmla="*/ 2809665 w 4900514"/>
              <a:gd name="connsiteY204" fmla="*/ 582198 h 644883"/>
              <a:gd name="connsiteX205" fmla="*/ 2825665 w 4900514"/>
              <a:gd name="connsiteY205" fmla="*/ 566298 h 644883"/>
              <a:gd name="connsiteX206" fmla="*/ 2827387 w 4900514"/>
              <a:gd name="connsiteY206" fmla="*/ 519714 h 644883"/>
              <a:gd name="connsiteX207" fmla="*/ 2847438 w 4900514"/>
              <a:gd name="connsiteY207" fmla="*/ 460776 h 644883"/>
              <a:gd name="connsiteX208" fmla="*/ 2844197 w 4900514"/>
              <a:gd name="connsiteY208" fmla="*/ 496017 h 644883"/>
              <a:gd name="connsiteX209" fmla="*/ 2849159 w 4900514"/>
              <a:gd name="connsiteY209" fmla="*/ 526702 h 644883"/>
              <a:gd name="connsiteX210" fmla="*/ 2865970 w 4900514"/>
              <a:gd name="connsiteY210" fmla="*/ 536120 h 644883"/>
              <a:gd name="connsiteX211" fmla="*/ 2880654 w 4900514"/>
              <a:gd name="connsiteY211" fmla="*/ 527613 h 644883"/>
              <a:gd name="connsiteX212" fmla="*/ 2887135 w 4900514"/>
              <a:gd name="connsiteY212" fmla="*/ 489840 h 644883"/>
              <a:gd name="connsiteX213" fmla="*/ 2854021 w 4900514"/>
              <a:gd name="connsiteY213" fmla="*/ 420369 h 644883"/>
              <a:gd name="connsiteX214" fmla="*/ 2842577 w 4900514"/>
              <a:gd name="connsiteY214" fmla="*/ 393938 h 644883"/>
              <a:gd name="connsiteX215" fmla="*/ 2856451 w 4900514"/>
              <a:gd name="connsiteY215" fmla="*/ 402647 h 644883"/>
              <a:gd name="connsiteX216" fmla="*/ 2927542 w 4900514"/>
              <a:gd name="connsiteY216" fmla="*/ 519107 h 644883"/>
              <a:gd name="connsiteX217" fmla="*/ 2928251 w 4900514"/>
              <a:gd name="connsiteY217" fmla="*/ 522955 h 644883"/>
              <a:gd name="connsiteX218" fmla="*/ 2953163 w 4900514"/>
              <a:gd name="connsiteY218" fmla="*/ 547260 h 644883"/>
              <a:gd name="connsiteX219" fmla="*/ 2964404 w 4900514"/>
              <a:gd name="connsiteY219" fmla="*/ 520322 h 644883"/>
              <a:gd name="connsiteX220" fmla="*/ 2945871 w 4900514"/>
              <a:gd name="connsiteY220" fmla="*/ 413685 h 644883"/>
              <a:gd name="connsiteX221" fmla="*/ 2953062 w 4900514"/>
              <a:gd name="connsiteY221" fmla="*/ 307150 h 644883"/>
              <a:gd name="connsiteX222" fmla="*/ 3037014 w 4900514"/>
              <a:gd name="connsiteY222" fmla="*/ 218944 h 644883"/>
              <a:gd name="connsiteX223" fmla="*/ 3052204 w 4900514"/>
              <a:gd name="connsiteY223" fmla="*/ 213982 h 644883"/>
              <a:gd name="connsiteX224" fmla="*/ 3057673 w 4900514"/>
              <a:gd name="connsiteY224" fmla="*/ 217527 h 644883"/>
              <a:gd name="connsiteX225" fmla="*/ 3035090 w 4900514"/>
              <a:gd name="connsiteY225" fmla="*/ 243452 h 644883"/>
              <a:gd name="connsiteX226" fmla="*/ 3015545 w 4900514"/>
              <a:gd name="connsiteY226" fmla="*/ 285985 h 644883"/>
              <a:gd name="connsiteX227" fmla="*/ 3061217 w 4900514"/>
              <a:gd name="connsiteY227" fmla="*/ 301074 h 644883"/>
              <a:gd name="connsiteX228" fmla="*/ 3106282 w 4900514"/>
              <a:gd name="connsiteY228" fmla="*/ 144916 h 644883"/>
              <a:gd name="connsiteX229" fmla="*/ 3071952 w 4900514"/>
              <a:gd name="connsiteY229" fmla="*/ 90839 h 644883"/>
              <a:gd name="connsiteX230" fmla="*/ 3094333 w 4900514"/>
              <a:gd name="connsiteY230" fmla="*/ 99548 h 644883"/>
              <a:gd name="connsiteX231" fmla="*/ 3154081 w 4900514"/>
              <a:gd name="connsiteY231" fmla="*/ 273731 h 644883"/>
              <a:gd name="connsiteX232" fmla="*/ 3098181 w 4900514"/>
              <a:gd name="connsiteY232" fmla="*/ 352924 h 644883"/>
              <a:gd name="connsiteX233" fmla="*/ 3080762 w 4900514"/>
              <a:gd name="connsiteY233" fmla="*/ 448623 h 644883"/>
              <a:gd name="connsiteX234" fmla="*/ 3095041 w 4900514"/>
              <a:gd name="connsiteY234" fmla="*/ 469991 h 644883"/>
              <a:gd name="connsiteX235" fmla="*/ 3166538 w 4900514"/>
              <a:gd name="connsiteY235" fmla="*/ 385229 h 644883"/>
              <a:gd name="connsiteX236" fmla="*/ 3148917 w 4900514"/>
              <a:gd name="connsiteY236" fmla="*/ 411964 h 644883"/>
              <a:gd name="connsiteX237" fmla="*/ 3142840 w 4900514"/>
              <a:gd name="connsiteY237" fmla="*/ 472422 h 644883"/>
              <a:gd name="connsiteX238" fmla="*/ 3194184 w 4900514"/>
              <a:gd name="connsiteY238" fmla="*/ 479916 h 644883"/>
              <a:gd name="connsiteX239" fmla="*/ 3215450 w 4900514"/>
              <a:gd name="connsiteY239" fmla="*/ 431509 h 644883"/>
              <a:gd name="connsiteX240" fmla="*/ 3206032 w 4900514"/>
              <a:gd name="connsiteY240" fmla="*/ 367304 h 644883"/>
              <a:gd name="connsiteX241" fmla="*/ 3258692 w 4900514"/>
              <a:gd name="connsiteY241" fmla="*/ 245173 h 644883"/>
              <a:gd name="connsiteX242" fmla="*/ 3281579 w 4900514"/>
              <a:gd name="connsiteY242" fmla="*/ 235451 h 644883"/>
              <a:gd name="connsiteX243" fmla="*/ 3268414 w 4900514"/>
              <a:gd name="connsiteY243" fmla="*/ 257427 h 644883"/>
              <a:gd name="connsiteX244" fmla="*/ 3283402 w 4900514"/>
              <a:gd name="connsiteY244" fmla="*/ 425635 h 644883"/>
              <a:gd name="connsiteX245" fmla="*/ 3359151 w 4900514"/>
              <a:gd name="connsiteY245" fmla="*/ 427762 h 644883"/>
              <a:gd name="connsiteX246" fmla="*/ 3375051 w 4900514"/>
              <a:gd name="connsiteY246" fmla="*/ 364874 h 644883"/>
              <a:gd name="connsiteX247" fmla="*/ 3333935 w 4900514"/>
              <a:gd name="connsiteY247" fmla="*/ 289327 h 644883"/>
              <a:gd name="connsiteX248" fmla="*/ 3307504 w 4900514"/>
              <a:gd name="connsiteY248" fmla="*/ 248414 h 644883"/>
              <a:gd name="connsiteX249" fmla="*/ 3314087 w 4900514"/>
              <a:gd name="connsiteY249" fmla="*/ 244768 h 644883"/>
              <a:gd name="connsiteX250" fmla="*/ 3333530 w 4900514"/>
              <a:gd name="connsiteY250" fmla="*/ 258034 h 644883"/>
              <a:gd name="connsiteX251" fmla="*/ 3413634 w 4900514"/>
              <a:gd name="connsiteY251" fmla="*/ 372368 h 644883"/>
              <a:gd name="connsiteX252" fmla="*/ 3433787 w 4900514"/>
              <a:gd name="connsiteY252" fmla="*/ 397280 h 644883"/>
              <a:gd name="connsiteX253" fmla="*/ 3457889 w 4900514"/>
              <a:gd name="connsiteY253" fmla="*/ 373481 h 644883"/>
              <a:gd name="connsiteX254" fmla="*/ 3478750 w 4900514"/>
              <a:gd name="connsiteY254" fmla="*/ 326898 h 644883"/>
              <a:gd name="connsiteX255" fmla="*/ 3484928 w 4900514"/>
              <a:gd name="connsiteY255" fmla="*/ 327809 h 644883"/>
              <a:gd name="connsiteX256" fmla="*/ 3485130 w 4900514"/>
              <a:gd name="connsiteY256" fmla="*/ 359810 h 644883"/>
              <a:gd name="connsiteX257" fmla="*/ 3496675 w 4900514"/>
              <a:gd name="connsiteY257" fmla="*/ 445079 h 644883"/>
              <a:gd name="connsiteX258" fmla="*/ 3521588 w 4900514"/>
              <a:gd name="connsiteY258" fmla="*/ 480624 h 644883"/>
              <a:gd name="connsiteX259" fmla="*/ 3558247 w 4900514"/>
              <a:gd name="connsiteY259" fmla="*/ 491156 h 644883"/>
              <a:gd name="connsiteX260" fmla="*/ 3582045 w 4900514"/>
              <a:gd name="connsiteY260" fmla="*/ 464928 h 644883"/>
              <a:gd name="connsiteX261" fmla="*/ 3561488 w 4900514"/>
              <a:gd name="connsiteY261" fmla="*/ 397280 h 644883"/>
              <a:gd name="connsiteX262" fmla="*/ 3495663 w 4900514"/>
              <a:gd name="connsiteY262" fmla="*/ 278390 h 644883"/>
              <a:gd name="connsiteX263" fmla="*/ 3517132 w 4900514"/>
              <a:gd name="connsiteY263" fmla="*/ 55698 h 644883"/>
              <a:gd name="connsiteX264" fmla="*/ 3560779 w 4900514"/>
              <a:gd name="connsiteY264" fmla="*/ 7595 h 644883"/>
              <a:gd name="connsiteX265" fmla="*/ 3579109 w 4900514"/>
              <a:gd name="connsiteY265" fmla="*/ 0 h 644883"/>
              <a:gd name="connsiteX266" fmla="*/ 3568273 w 4900514"/>
              <a:gd name="connsiteY266" fmla="*/ 25722 h 644883"/>
              <a:gd name="connsiteX267" fmla="*/ 3537892 w 4900514"/>
              <a:gd name="connsiteY267" fmla="*/ 102282 h 644883"/>
              <a:gd name="connsiteX268" fmla="*/ 3636022 w 4900514"/>
              <a:gd name="connsiteY268" fmla="*/ 285175 h 644883"/>
              <a:gd name="connsiteX269" fmla="*/ 3669441 w 4900514"/>
              <a:gd name="connsiteY269" fmla="*/ 294086 h 644883"/>
              <a:gd name="connsiteX270" fmla="*/ 3675416 w 4900514"/>
              <a:gd name="connsiteY270" fmla="*/ 263402 h 644883"/>
              <a:gd name="connsiteX271" fmla="*/ 3652529 w 4900514"/>
              <a:gd name="connsiteY271" fmla="*/ 231097 h 644883"/>
              <a:gd name="connsiteX272" fmla="*/ 3631161 w 4900514"/>
              <a:gd name="connsiteY272" fmla="*/ 204463 h 644883"/>
              <a:gd name="connsiteX273" fmla="*/ 3629136 w 4900514"/>
              <a:gd name="connsiteY273" fmla="*/ 196463 h 644883"/>
              <a:gd name="connsiteX274" fmla="*/ 3637541 w 4900514"/>
              <a:gd name="connsiteY274" fmla="*/ 197070 h 644883"/>
              <a:gd name="connsiteX275" fmla="*/ 3804331 w 4900514"/>
              <a:gd name="connsiteY275" fmla="*/ 377532 h 644883"/>
              <a:gd name="connsiteX276" fmla="*/ 3809699 w 4900514"/>
              <a:gd name="connsiteY276" fmla="*/ 437585 h 644883"/>
              <a:gd name="connsiteX277" fmla="*/ 3812028 w 4900514"/>
              <a:gd name="connsiteY277" fmla="*/ 493891 h 644883"/>
              <a:gd name="connsiteX278" fmla="*/ 3842409 w 4900514"/>
              <a:gd name="connsiteY278" fmla="*/ 511613 h 644883"/>
              <a:gd name="connsiteX279" fmla="*/ 3863878 w 4900514"/>
              <a:gd name="connsiteY279" fmla="*/ 492068 h 644883"/>
              <a:gd name="connsiteX280" fmla="*/ 3873397 w 4900514"/>
              <a:gd name="connsiteY280" fmla="*/ 459358 h 644883"/>
              <a:gd name="connsiteX281" fmla="*/ 3885853 w 4900514"/>
              <a:gd name="connsiteY281" fmla="*/ 501790 h 644883"/>
              <a:gd name="connsiteX282" fmla="*/ 3921297 w 4900514"/>
              <a:gd name="connsiteY282" fmla="*/ 529841 h 644883"/>
              <a:gd name="connsiteX283" fmla="*/ 3935981 w 4900514"/>
              <a:gd name="connsiteY283" fmla="*/ 493992 h 644883"/>
              <a:gd name="connsiteX284" fmla="*/ 3942463 w 4900514"/>
              <a:gd name="connsiteY284" fmla="*/ 417129 h 644883"/>
              <a:gd name="connsiteX285" fmla="*/ 3960083 w 4900514"/>
              <a:gd name="connsiteY285" fmla="*/ 398495 h 644883"/>
              <a:gd name="connsiteX286" fmla="*/ 3958463 w 4900514"/>
              <a:gd name="connsiteY286" fmla="*/ 426445 h 644883"/>
              <a:gd name="connsiteX287" fmla="*/ 3984692 w 4900514"/>
              <a:gd name="connsiteY287" fmla="*/ 449231 h 644883"/>
              <a:gd name="connsiteX288" fmla="*/ 4011528 w 4900514"/>
              <a:gd name="connsiteY288" fmla="*/ 433433 h 644883"/>
              <a:gd name="connsiteX289" fmla="*/ 4023377 w 4900514"/>
              <a:gd name="connsiteY289" fmla="*/ 399710 h 644883"/>
              <a:gd name="connsiteX290" fmla="*/ 4030364 w 4900514"/>
              <a:gd name="connsiteY290" fmla="*/ 364975 h 644883"/>
              <a:gd name="connsiteX291" fmla="*/ 4000591 w 4900514"/>
              <a:gd name="connsiteY291" fmla="*/ 246388 h 644883"/>
              <a:gd name="connsiteX292" fmla="*/ 3987933 w 4900514"/>
              <a:gd name="connsiteY292" fmla="*/ 224109 h 644883"/>
              <a:gd name="connsiteX293" fmla="*/ 4089100 w 4900514"/>
              <a:gd name="connsiteY293" fmla="*/ 341480 h 644883"/>
              <a:gd name="connsiteX294" fmla="*/ 4078974 w 4900514"/>
              <a:gd name="connsiteY294" fmla="*/ 446092 h 644883"/>
              <a:gd name="connsiteX295" fmla="*/ 4084240 w 4900514"/>
              <a:gd name="connsiteY295" fmla="*/ 477586 h 644883"/>
              <a:gd name="connsiteX296" fmla="*/ 4128798 w 4900514"/>
              <a:gd name="connsiteY296" fmla="*/ 492372 h 644883"/>
              <a:gd name="connsiteX297" fmla="*/ 4155533 w 4900514"/>
              <a:gd name="connsiteY297" fmla="*/ 465333 h 644883"/>
              <a:gd name="connsiteX298" fmla="*/ 4153812 w 4900514"/>
              <a:gd name="connsiteY298" fmla="*/ 420673 h 644883"/>
              <a:gd name="connsiteX299" fmla="*/ 4154318 w 4900514"/>
              <a:gd name="connsiteY299" fmla="*/ 394647 h 644883"/>
              <a:gd name="connsiteX300" fmla="*/ 4165863 w 4900514"/>
              <a:gd name="connsiteY300" fmla="*/ 412369 h 644883"/>
              <a:gd name="connsiteX301" fmla="*/ 4177408 w 4900514"/>
              <a:gd name="connsiteY301" fmla="*/ 442345 h 644883"/>
              <a:gd name="connsiteX302" fmla="*/ 4200092 w 4900514"/>
              <a:gd name="connsiteY302" fmla="*/ 470801 h 644883"/>
              <a:gd name="connsiteX303" fmla="*/ 4218320 w 4900514"/>
              <a:gd name="connsiteY303" fmla="*/ 437281 h 644883"/>
              <a:gd name="connsiteX304" fmla="*/ 4190775 w 4900514"/>
              <a:gd name="connsiteY304" fmla="*/ 369431 h 644883"/>
              <a:gd name="connsiteX305" fmla="*/ 4130216 w 4900514"/>
              <a:gd name="connsiteY305" fmla="*/ 285580 h 644883"/>
              <a:gd name="connsiteX306" fmla="*/ 4107633 w 4900514"/>
              <a:gd name="connsiteY306" fmla="*/ 233831 h 644883"/>
              <a:gd name="connsiteX307" fmla="*/ 4257613 w 4900514"/>
              <a:gd name="connsiteY307" fmla="*/ 96307 h 644883"/>
              <a:gd name="connsiteX308" fmla="*/ 4230574 w 4900514"/>
              <a:gd name="connsiteY308" fmla="*/ 113827 h 644883"/>
              <a:gd name="connsiteX309" fmla="*/ 4228549 w 4900514"/>
              <a:gd name="connsiteY309" fmla="*/ 296213 h 644883"/>
              <a:gd name="connsiteX310" fmla="*/ 4245663 w 4900514"/>
              <a:gd name="connsiteY310" fmla="*/ 304314 h 644883"/>
              <a:gd name="connsiteX311" fmla="*/ 4269259 w 4900514"/>
              <a:gd name="connsiteY311" fmla="*/ 302694 h 644883"/>
              <a:gd name="connsiteX312" fmla="*/ 4271588 w 4900514"/>
              <a:gd name="connsiteY312" fmla="*/ 286795 h 644883"/>
              <a:gd name="connsiteX313" fmla="*/ 4252043 w 4900514"/>
              <a:gd name="connsiteY313" fmla="*/ 243350 h 644883"/>
              <a:gd name="connsiteX314" fmla="*/ 4259840 w 4900514"/>
              <a:gd name="connsiteY314" fmla="*/ 238489 h 644883"/>
              <a:gd name="connsiteX315" fmla="*/ 4286272 w 4900514"/>
              <a:gd name="connsiteY315" fmla="*/ 263807 h 644883"/>
              <a:gd name="connsiteX316" fmla="*/ 4344401 w 4900514"/>
              <a:gd name="connsiteY316" fmla="*/ 471308 h 644883"/>
              <a:gd name="connsiteX317" fmla="*/ 4358983 w 4900514"/>
              <a:gd name="connsiteY317" fmla="*/ 510195 h 644883"/>
              <a:gd name="connsiteX318" fmla="*/ 4364047 w 4900514"/>
              <a:gd name="connsiteY318" fmla="*/ 482245 h 644883"/>
              <a:gd name="connsiteX319" fmla="*/ 4460354 w 4900514"/>
              <a:gd name="connsiteY319" fmla="*/ 381887 h 644883"/>
              <a:gd name="connsiteX320" fmla="*/ 4427948 w 4900514"/>
              <a:gd name="connsiteY320" fmla="*/ 409230 h 644883"/>
              <a:gd name="connsiteX321" fmla="*/ 4418935 w 4900514"/>
              <a:gd name="connsiteY321" fmla="*/ 515562 h 644883"/>
              <a:gd name="connsiteX322" fmla="*/ 4443037 w 4900514"/>
              <a:gd name="connsiteY322" fmla="*/ 526702 h 644883"/>
              <a:gd name="connsiteX323" fmla="*/ 4452759 w 4900514"/>
              <a:gd name="connsiteY323" fmla="*/ 508068 h 644883"/>
              <a:gd name="connsiteX324" fmla="*/ 4438176 w 4900514"/>
              <a:gd name="connsiteY324" fmla="*/ 455206 h 644883"/>
              <a:gd name="connsiteX325" fmla="*/ 4473013 w 4900514"/>
              <a:gd name="connsiteY325" fmla="*/ 590704 h 644883"/>
              <a:gd name="connsiteX326" fmla="*/ 4483949 w 4900514"/>
              <a:gd name="connsiteY326" fmla="*/ 590806 h 644883"/>
              <a:gd name="connsiteX327" fmla="*/ 4494482 w 4900514"/>
              <a:gd name="connsiteY327" fmla="*/ 569134 h 644883"/>
              <a:gd name="connsiteX328" fmla="*/ 4500153 w 4900514"/>
              <a:gd name="connsiteY328" fmla="*/ 465535 h 644883"/>
              <a:gd name="connsiteX329" fmla="*/ 4500051 w 4900514"/>
              <a:gd name="connsiteY329" fmla="*/ 391102 h 644883"/>
              <a:gd name="connsiteX330" fmla="*/ 4592510 w 4900514"/>
              <a:gd name="connsiteY330" fmla="*/ 300973 h 644883"/>
              <a:gd name="connsiteX331" fmla="*/ 4611346 w 4900514"/>
              <a:gd name="connsiteY331" fmla="*/ 300871 h 644883"/>
              <a:gd name="connsiteX332" fmla="*/ 4587447 w 4900514"/>
              <a:gd name="connsiteY332" fmla="*/ 316771 h 644883"/>
              <a:gd name="connsiteX333" fmla="*/ 4568206 w 4900514"/>
              <a:gd name="connsiteY333" fmla="*/ 437079 h 644883"/>
              <a:gd name="connsiteX334" fmla="*/ 4636157 w 4900514"/>
              <a:gd name="connsiteY334" fmla="*/ 547361 h 644883"/>
              <a:gd name="connsiteX335" fmla="*/ 4636664 w 4900514"/>
              <a:gd name="connsiteY335" fmla="*/ 607312 h 644883"/>
              <a:gd name="connsiteX336" fmla="*/ 4656006 w 4900514"/>
              <a:gd name="connsiteY336" fmla="*/ 580476 h 644883"/>
              <a:gd name="connsiteX337" fmla="*/ 4642335 w 4900514"/>
              <a:gd name="connsiteY337" fmla="*/ 493182 h 644883"/>
              <a:gd name="connsiteX338" fmla="*/ 4681931 w 4900514"/>
              <a:gd name="connsiteY338" fmla="*/ 402850 h 644883"/>
              <a:gd name="connsiteX339" fmla="*/ 4672412 w 4900514"/>
              <a:gd name="connsiteY339" fmla="*/ 449535 h 644883"/>
              <a:gd name="connsiteX340" fmla="*/ 4685374 w 4900514"/>
              <a:gd name="connsiteY340" fmla="*/ 516271 h 644883"/>
              <a:gd name="connsiteX341" fmla="*/ 4699653 w 4900514"/>
              <a:gd name="connsiteY341" fmla="*/ 524474 h 644883"/>
              <a:gd name="connsiteX342" fmla="*/ 4706134 w 4900514"/>
              <a:gd name="connsiteY342" fmla="*/ 512828 h 644883"/>
              <a:gd name="connsiteX343" fmla="*/ 4696210 w 4900514"/>
              <a:gd name="connsiteY343" fmla="*/ 468573 h 644883"/>
              <a:gd name="connsiteX344" fmla="*/ 4775706 w 4900514"/>
              <a:gd name="connsiteY344" fmla="*/ 367810 h 644883"/>
              <a:gd name="connsiteX345" fmla="*/ 4768111 w 4900514"/>
              <a:gd name="connsiteY345" fmla="*/ 376013 h 644883"/>
              <a:gd name="connsiteX346" fmla="*/ 4751301 w 4900514"/>
              <a:gd name="connsiteY346" fmla="*/ 478397 h 644883"/>
              <a:gd name="connsiteX347" fmla="*/ 4779656 w 4900514"/>
              <a:gd name="connsiteY347" fmla="*/ 513132 h 644883"/>
              <a:gd name="connsiteX348" fmla="*/ 4801125 w 4900514"/>
              <a:gd name="connsiteY348" fmla="*/ 519512 h 644883"/>
              <a:gd name="connsiteX349" fmla="*/ 4804670 w 4900514"/>
              <a:gd name="connsiteY349" fmla="*/ 503511 h 644883"/>
              <a:gd name="connsiteX350" fmla="*/ 4824924 w 4900514"/>
              <a:gd name="connsiteY350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4900514" h="644883">
                <a:moveTo>
                  <a:pt x="4824924" y="426850"/>
                </a:moveTo>
                <a:cubicBezTo>
                  <a:pt x="4806290" y="483156"/>
                  <a:pt x="4846797" y="525791"/>
                  <a:pt x="4877381" y="570957"/>
                </a:cubicBezTo>
                <a:cubicBezTo>
                  <a:pt x="4892673" y="593540"/>
                  <a:pt x="4904825" y="617136"/>
                  <a:pt x="4899052" y="644883"/>
                </a:cubicBezTo>
                <a:cubicBezTo>
                  <a:pt x="3281984" y="644883"/>
                  <a:pt x="1665828" y="644883"/>
                  <a:pt x="52203" y="644883"/>
                </a:cubicBezTo>
                <a:cubicBezTo>
                  <a:pt x="35899" y="588476"/>
                  <a:pt x="18177" y="533487"/>
                  <a:pt x="4607" y="477890"/>
                </a:cubicBezTo>
                <a:cubicBezTo>
                  <a:pt x="-5115" y="437990"/>
                  <a:pt x="-457" y="398090"/>
                  <a:pt x="28304" y="362342"/>
                </a:cubicBezTo>
                <a:cubicBezTo>
                  <a:pt x="37924" y="350392"/>
                  <a:pt x="52507" y="340873"/>
                  <a:pt x="64761" y="330138"/>
                </a:cubicBezTo>
                <a:cubicBezTo>
                  <a:pt x="67393" y="331556"/>
                  <a:pt x="70026" y="332974"/>
                  <a:pt x="72761" y="334392"/>
                </a:cubicBezTo>
                <a:cubicBezTo>
                  <a:pt x="67090" y="344822"/>
                  <a:pt x="61621" y="355456"/>
                  <a:pt x="55545" y="365785"/>
                </a:cubicBezTo>
                <a:cubicBezTo>
                  <a:pt x="37013" y="397584"/>
                  <a:pt x="34076" y="429078"/>
                  <a:pt x="61317" y="458750"/>
                </a:cubicBezTo>
                <a:cubicBezTo>
                  <a:pt x="66988" y="464928"/>
                  <a:pt x="77824" y="468270"/>
                  <a:pt x="86331" y="472928"/>
                </a:cubicBezTo>
                <a:cubicBezTo>
                  <a:pt x="92103" y="466143"/>
                  <a:pt x="101319" y="459864"/>
                  <a:pt x="102838" y="452674"/>
                </a:cubicBezTo>
                <a:cubicBezTo>
                  <a:pt x="108002" y="428876"/>
                  <a:pt x="109420" y="404672"/>
                  <a:pt x="113876" y="380874"/>
                </a:cubicBezTo>
                <a:cubicBezTo>
                  <a:pt x="124915" y="320821"/>
                  <a:pt x="161776" y="269883"/>
                  <a:pt x="211702" y="223907"/>
                </a:cubicBezTo>
                <a:cubicBezTo>
                  <a:pt x="216158" y="219856"/>
                  <a:pt x="222336" y="216919"/>
                  <a:pt x="227601" y="213375"/>
                </a:cubicBezTo>
                <a:cubicBezTo>
                  <a:pt x="229323" y="214286"/>
                  <a:pt x="231045" y="215299"/>
                  <a:pt x="232766" y="216210"/>
                </a:cubicBezTo>
                <a:cubicBezTo>
                  <a:pt x="226488" y="227957"/>
                  <a:pt x="221221" y="240110"/>
                  <a:pt x="213930" y="251452"/>
                </a:cubicBezTo>
                <a:cubicBezTo>
                  <a:pt x="170992" y="318290"/>
                  <a:pt x="161776" y="388571"/>
                  <a:pt x="176461" y="461282"/>
                </a:cubicBezTo>
                <a:cubicBezTo>
                  <a:pt x="178688" y="472017"/>
                  <a:pt x="183853" y="482650"/>
                  <a:pt x="189423" y="492777"/>
                </a:cubicBezTo>
                <a:cubicBezTo>
                  <a:pt x="191144" y="495916"/>
                  <a:pt x="200360" y="499967"/>
                  <a:pt x="203195" y="498853"/>
                </a:cubicBezTo>
                <a:cubicBezTo>
                  <a:pt x="208158" y="497030"/>
                  <a:pt x="213626" y="491663"/>
                  <a:pt x="213930" y="487612"/>
                </a:cubicBezTo>
                <a:cubicBezTo>
                  <a:pt x="214538" y="478093"/>
                  <a:pt x="212107" y="468371"/>
                  <a:pt x="213221" y="458548"/>
                </a:cubicBezTo>
                <a:cubicBezTo>
                  <a:pt x="229728" y="478700"/>
                  <a:pt x="234184" y="500575"/>
                  <a:pt x="230538" y="524069"/>
                </a:cubicBezTo>
                <a:cubicBezTo>
                  <a:pt x="228412" y="537538"/>
                  <a:pt x="227298" y="551310"/>
                  <a:pt x="228310" y="564881"/>
                </a:cubicBezTo>
                <a:cubicBezTo>
                  <a:pt x="228614" y="569438"/>
                  <a:pt x="236615" y="573590"/>
                  <a:pt x="241070" y="578046"/>
                </a:cubicBezTo>
                <a:cubicBezTo>
                  <a:pt x="246336" y="573489"/>
                  <a:pt x="256362" y="568830"/>
                  <a:pt x="256058" y="564577"/>
                </a:cubicBezTo>
                <a:cubicBezTo>
                  <a:pt x="252716" y="520727"/>
                  <a:pt x="284008" y="487612"/>
                  <a:pt x="313073" y="453788"/>
                </a:cubicBezTo>
                <a:cubicBezTo>
                  <a:pt x="342238" y="419863"/>
                  <a:pt x="338694" y="385938"/>
                  <a:pt x="313174" y="352215"/>
                </a:cubicBezTo>
                <a:cubicBezTo>
                  <a:pt x="298693" y="333075"/>
                  <a:pt x="282692" y="314644"/>
                  <a:pt x="265983" y="293985"/>
                </a:cubicBezTo>
                <a:cubicBezTo>
                  <a:pt x="271755" y="293985"/>
                  <a:pt x="275603" y="293074"/>
                  <a:pt x="277426" y="294086"/>
                </a:cubicBezTo>
                <a:cubicBezTo>
                  <a:pt x="314997" y="315252"/>
                  <a:pt x="348922" y="339658"/>
                  <a:pt x="366036" y="373380"/>
                </a:cubicBezTo>
                <a:cubicBezTo>
                  <a:pt x="373936" y="389077"/>
                  <a:pt x="374340" y="407609"/>
                  <a:pt x="374340" y="424825"/>
                </a:cubicBezTo>
                <a:cubicBezTo>
                  <a:pt x="374340" y="459358"/>
                  <a:pt x="370796" y="493891"/>
                  <a:pt x="370695" y="528424"/>
                </a:cubicBezTo>
                <a:cubicBezTo>
                  <a:pt x="370695" y="538449"/>
                  <a:pt x="374847" y="549488"/>
                  <a:pt x="381632" y="557994"/>
                </a:cubicBezTo>
                <a:cubicBezTo>
                  <a:pt x="386392" y="563969"/>
                  <a:pt x="400468" y="570754"/>
                  <a:pt x="407354" y="569134"/>
                </a:cubicBezTo>
                <a:cubicBezTo>
                  <a:pt x="414848" y="567412"/>
                  <a:pt x="422443" y="557083"/>
                  <a:pt x="423760" y="549791"/>
                </a:cubicBezTo>
                <a:cubicBezTo>
                  <a:pt x="426393" y="536019"/>
                  <a:pt x="424469" y="521841"/>
                  <a:pt x="424469" y="507866"/>
                </a:cubicBezTo>
                <a:cubicBezTo>
                  <a:pt x="426899" y="507765"/>
                  <a:pt x="429330" y="507663"/>
                  <a:pt x="431861" y="507562"/>
                </a:cubicBezTo>
                <a:cubicBezTo>
                  <a:pt x="433381" y="514246"/>
                  <a:pt x="433583" y="521234"/>
                  <a:pt x="436824" y="527411"/>
                </a:cubicBezTo>
                <a:cubicBezTo>
                  <a:pt x="440267" y="533892"/>
                  <a:pt x="446647" y="539462"/>
                  <a:pt x="451710" y="545437"/>
                </a:cubicBezTo>
                <a:cubicBezTo>
                  <a:pt x="457483" y="539665"/>
                  <a:pt x="466090" y="534500"/>
                  <a:pt x="468622" y="528019"/>
                </a:cubicBezTo>
                <a:cubicBezTo>
                  <a:pt x="480268" y="497536"/>
                  <a:pt x="484724" y="466649"/>
                  <a:pt x="469737" y="435762"/>
                </a:cubicBezTo>
                <a:cubicBezTo>
                  <a:pt x="465989" y="428066"/>
                  <a:pt x="464268" y="419660"/>
                  <a:pt x="463761" y="411052"/>
                </a:cubicBezTo>
                <a:cubicBezTo>
                  <a:pt x="516016" y="452269"/>
                  <a:pt x="513080" y="511410"/>
                  <a:pt x="540726" y="560526"/>
                </a:cubicBezTo>
                <a:cubicBezTo>
                  <a:pt x="544473" y="560526"/>
                  <a:pt x="548220" y="560526"/>
                  <a:pt x="551967" y="560627"/>
                </a:cubicBezTo>
                <a:cubicBezTo>
                  <a:pt x="556322" y="550298"/>
                  <a:pt x="564626" y="539968"/>
                  <a:pt x="564119" y="529841"/>
                </a:cubicBezTo>
                <a:cubicBezTo>
                  <a:pt x="563208" y="510499"/>
                  <a:pt x="559765" y="490853"/>
                  <a:pt x="552777" y="472219"/>
                </a:cubicBezTo>
                <a:cubicBezTo>
                  <a:pt x="527156" y="403255"/>
                  <a:pt x="542853" y="336316"/>
                  <a:pt x="568980" y="270288"/>
                </a:cubicBezTo>
                <a:cubicBezTo>
                  <a:pt x="579917" y="242743"/>
                  <a:pt x="605234" y="224109"/>
                  <a:pt x="648173" y="224008"/>
                </a:cubicBezTo>
                <a:cubicBezTo>
                  <a:pt x="642907" y="227350"/>
                  <a:pt x="637134" y="230185"/>
                  <a:pt x="632476" y="234034"/>
                </a:cubicBezTo>
                <a:cubicBezTo>
                  <a:pt x="625691" y="239603"/>
                  <a:pt x="615058" y="245477"/>
                  <a:pt x="614450" y="251756"/>
                </a:cubicBezTo>
                <a:cubicBezTo>
                  <a:pt x="613336" y="262288"/>
                  <a:pt x="618703" y="273225"/>
                  <a:pt x="621336" y="284061"/>
                </a:cubicBezTo>
                <a:cubicBezTo>
                  <a:pt x="632881" y="280111"/>
                  <a:pt x="647261" y="278288"/>
                  <a:pt x="655566" y="271807"/>
                </a:cubicBezTo>
                <a:cubicBezTo>
                  <a:pt x="702555" y="235249"/>
                  <a:pt x="710251" y="191602"/>
                  <a:pt x="686858" y="145119"/>
                </a:cubicBezTo>
                <a:cubicBezTo>
                  <a:pt x="675921" y="123346"/>
                  <a:pt x="659312" y="103295"/>
                  <a:pt x="645134" y="82535"/>
                </a:cubicBezTo>
                <a:cubicBezTo>
                  <a:pt x="640071" y="75142"/>
                  <a:pt x="634501" y="67952"/>
                  <a:pt x="627210" y="58027"/>
                </a:cubicBezTo>
                <a:cubicBezTo>
                  <a:pt x="635615" y="58838"/>
                  <a:pt x="641388" y="58129"/>
                  <a:pt x="644527" y="59951"/>
                </a:cubicBezTo>
                <a:cubicBezTo>
                  <a:pt x="698908" y="92256"/>
                  <a:pt x="742860" y="130536"/>
                  <a:pt x="760379" y="183095"/>
                </a:cubicBezTo>
                <a:cubicBezTo>
                  <a:pt x="772734" y="220362"/>
                  <a:pt x="756936" y="252971"/>
                  <a:pt x="728480" y="282339"/>
                </a:cubicBezTo>
                <a:cubicBezTo>
                  <a:pt x="705593" y="305935"/>
                  <a:pt x="679566" y="327606"/>
                  <a:pt x="656376" y="351101"/>
                </a:cubicBezTo>
                <a:cubicBezTo>
                  <a:pt x="627716" y="380064"/>
                  <a:pt x="637742" y="423103"/>
                  <a:pt x="676427" y="444066"/>
                </a:cubicBezTo>
                <a:cubicBezTo>
                  <a:pt x="692833" y="452978"/>
                  <a:pt x="707213" y="448725"/>
                  <a:pt x="708327" y="432927"/>
                </a:cubicBezTo>
                <a:cubicBezTo>
                  <a:pt x="709238" y="419559"/>
                  <a:pt x="705390" y="405989"/>
                  <a:pt x="703668" y="392520"/>
                </a:cubicBezTo>
                <a:cubicBezTo>
                  <a:pt x="705795" y="392014"/>
                  <a:pt x="707820" y="391507"/>
                  <a:pt x="709947" y="391001"/>
                </a:cubicBezTo>
                <a:cubicBezTo>
                  <a:pt x="714707" y="403761"/>
                  <a:pt x="719669" y="416622"/>
                  <a:pt x="724327" y="429382"/>
                </a:cubicBezTo>
                <a:cubicBezTo>
                  <a:pt x="729593" y="443762"/>
                  <a:pt x="732429" y="459054"/>
                  <a:pt x="740632" y="472320"/>
                </a:cubicBezTo>
                <a:cubicBezTo>
                  <a:pt x="752176" y="491055"/>
                  <a:pt x="777899" y="490853"/>
                  <a:pt x="788735" y="471814"/>
                </a:cubicBezTo>
                <a:cubicBezTo>
                  <a:pt x="794406" y="461890"/>
                  <a:pt x="792988" y="449332"/>
                  <a:pt x="792887" y="437889"/>
                </a:cubicBezTo>
                <a:cubicBezTo>
                  <a:pt x="792583" y="402951"/>
                  <a:pt x="784785" y="367203"/>
                  <a:pt x="792076" y="333278"/>
                </a:cubicBezTo>
                <a:cubicBezTo>
                  <a:pt x="803621" y="279200"/>
                  <a:pt x="851116" y="242034"/>
                  <a:pt x="911574" y="214590"/>
                </a:cubicBezTo>
                <a:cubicBezTo>
                  <a:pt x="916840" y="212159"/>
                  <a:pt x="923423" y="211450"/>
                  <a:pt x="932739" y="213577"/>
                </a:cubicBezTo>
                <a:cubicBezTo>
                  <a:pt x="919777" y="225223"/>
                  <a:pt x="907524" y="237477"/>
                  <a:pt x="893650" y="248414"/>
                </a:cubicBezTo>
                <a:cubicBezTo>
                  <a:pt x="857496" y="276972"/>
                  <a:pt x="850712" y="310593"/>
                  <a:pt x="860130" y="348164"/>
                </a:cubicBezTo>
                <a:cubicBezTo>
                  <a:pt x="866712" y="374393"/>
                  <a:pt x="870864" y="400925"/>
                  <a:pt x="876130" y="427255"/>
                </a:cubicBezTo>
                <a:cubicBezTo>
                  <a:pt x="877041" y="431711"/>
                  <a:pt x="876130" y="438193"/>
                  <a:pt x="879674" y="440319"/>
                </a:cubicBezTo>
                <a:cubicBezTo>
                  <a:pt x="887472" y="444978"/>
                  <a:pt x="897498" y="447408"/>
                  <a:pt x="906713" y="450649"/>
                </a:cubicBezTo>
                <a:cubicBezTo>
                  <a:pt x="909853" y="444775"/>
                  <a:pt x="916435" y="438496"/>
                  <a:pt x="915524" y="433028"/>
                </a:cubicBezTo>
                <a:cubicBezTo>
                  <a:pt x="913599" y="420977"/>
                  <a:pt x="907827" y="409331"/>
                  <a:pt x="902156" y="393432"/>
                </a:cubicBezTo>
                <a:cubicBezTo>
                  <a:pt x="932942" y="411255"/>
                  <a:pt x="944284" y="432825"/>
                  <a:pt x="950462" y="456522"/>
                </a:cubicBezTo>
                <a:cubicBezTo>
                  <a:pt x="955626" y="476371"/>
                  <a:pt x="959475" y="496423"/>
                  <a:pt x="966260" y="515866"/>
                </a:cubicBezTo>
                <a:cubicBezTo>
                  <a:pt x="968488" y="522145"/>
                  <a:pt x="978108" y="526905"/>
                  <a:pt x="984387" y="532272"/>
                </a:cubicBezTo>
                <a:cubicBezTo>
                  <a:pt x="990767" y="526601"/>
                  <a:pt x="1000590" y="521537"/>
                  <a:pt x="1002818" y="515056"/>
                </a:cubicBezTo>
                <a:cubicBezTo>
                  <a:pt x="1006464" y="504625"/>
                  <a:pt x="1004945" y="493182"/>
                  <a:pt x="1006160" y="482144"/>
                </a:cubicBezTo>
                <a:cubicBezTo>
                  <a:pt x="1007881" y="466447"/>
                  <a:pt x="1010008" y="450750"/>
                  <a:pt x="1011932" y="435053"/>
                </a:cubicBezTo>
                <a:cubicBezTo>
                  <a:pt x="1014970" y="435155"/>
                  <a:pt x="1018109" y="435256"/>
                  <a:pt x="1021147" y="435458"/>
                </a:cubicBezTo>
                <a:cubicBezTo>
                  <a:pt x="1021147" y="453079"/>
                  <a:pt x="1020438" y="470700"/>
                  <a:pt x="1021350" y="488321"/>
                </a:cubicBezTo>
                <a:cubicBezTo>
                  <a:pt x="1022059" y="501486"/>
                  <a:pt x="1018008" y="520018"/>
                  <a:pt x="1040692" y="521335"/>
                </a:cubicBezTo>
                <a:cubicBezTo>
                  <a:pt x="1048896" y="521841"/>
                  <a:pt x="1064187" y="502499"/>
                  <a:pt x="1067326" y="490751"/>
                </a:cubicBezTo>
                <a:cubicBezTo>
                  <a:pt x="1074921" y="462700"/>
                  <a:pt x="1079175" y="434041"/>
                  <a:pt x="1081403" y="405381"/>
                </a:cubicBezTo>
                <a:cubicBezTo>
                  <a:pt x="1086972" y="332771"/>
                  <a:pt x="1129607" y="274339"/>
                  <a:pt x="1196850" y="225324"/>
                </a:cubicBezTo>
                <a:cubicBezTo>
                  <a:pt x="1221863" y="207096"/>
                  <a:pt x="1249915" y="191095"/>
                  <a:pt x="1276549" y="174082"/>
                </a:cubicBezTo>
                <a:cubicBezTo>
                  <a:pt x="1278979" y="175500"/>
                  <a:pt x="1281511" y="177019"/>
                  <a:pt x="1283941" y="178437"/>
                </a:cubicBezTo>
                <a:cubicBezTo>
                  <a:pt x="1279485" y="185222"/>
                  <a:pt x="1276245" y="192614"/>
                  <a:pt x="1270472" y="198589"/>
                </a:cubicBezTo>
                <a:cubicBezTo>
                  <a:pt x="1248598" y="221071"/>
                  <a:pt x="1224598" y="242439"/>
                  <a:pt x="1203635" y="265427"/>
                </a:cubicBezTo>
                <a:cubicBezTo>
                  <a:pt x="1139734" y="335505"/>
                  <a:pt x="1149456" y="402343"/>
                  <a:pt x="1230978" y="461788"/>
                </a:cubicBezTo>
                <a:cubicBezTo>
                  <a:pt x="1254978" y="479308"/>
                  <a:pt x="1282523" y="488625"/>
                  <a:pt x="1314728" y="477283"/>
                </a:cubicBezTo>
                <a:cubicBezTo>
                  <a:pt x="1353007" y="463814"/>
                  <a:pt x="1380451" y="441129"/>
                  <a:pt x="1378932" y="408014"/>
                </a:cubicBezTo>
                <a:cubicBezTo>
                  <a:pt x="1377919" y="386748"/>
                  <a:pt x="1365463" y="365481"/>
                  <a:pt x="1355437" y="345025"/>
                </a:cubicBezTo>
                <a:cubicBezTo>
                  <a:pt x="1348045" y="329936"/>
                  <a:pt x="1336399" y="316163"/>
                  <a:pt x="1323335" y="297023"/>
                </a:cubicBezTo>
                <a:cubicBezTo>
                  <a:pt x="1333158" y="300770"/>
                  <a:pt x="1337614" y="301681"/>
                  <a:pt x="1340652" y="303808"/>
                </a:cubicBezTo>
                <a:cubicBezTo>
                  <a:pt x="1408807" y="351303"/>
                  <a:pt x="1443745" y="408116"/>
                  <a:pt x="1427238" y="480321"/>
                </a:cubicBezTo>
                <a:cubicBezTo>
                  <a:pt x="1423693" y="495815"/>
                  <a:pt x="1425313" y="512524"/>
                  <a:pt x="1428453" y="528221"/>
                </a:cubicBezTo>
                <a:cubicBezTo>
                  <a:pt x="1429567" y="533791"/>
                  <a:pt x="1443643" y="542703"/>
                  <a:pt x="1449416" y="541791"/>
                </a:cubicBezTo>
                <a:cubicBezTo>
                  <a:pt x="1457922" y="540373"/>
                  <a:pt x="1469973" y="531766"/>
                  <a:pt x="1470581" y="525689"/>
                </a:cubicBezTo>
                <a:cubicBezTo>
                  <a:pt x="1472707" y="505132"/>
                  <a:pt x="1472910" y="483966"/>
                  <a:pt x="1469365" y="463611"/>
                </a:cubicBezTo>
                <a:cubicBezTo>
                  <a:pt x="1464808" y="437788"/>
                  <a:pt x="1453871" y="412673"/>
                  <a:pt x="1449111" y="386950"/>
                </a:cubicBezTo>
                <a:cubicBezTo>
                  <a:pt x="1438580" y="329328"/>
                  <a:pt x="1468049" y="283656"/>
                  <a:pt x="1526583" y="248414"/>
                </a:cubicBezTo>
                <a:cubicBezTo>
                  <a:pt x="1535190" y="243249"/>
                  <a:pt x="1546532" y="240616"/>
                  <a:pt x="1562128" y="234742"/>
                </a:cubicBezTo>
                <a:cubicBezTo>
                  <a:pt x="1541773" y="256718"/>
                  <a:pt x="1523139" y="273022"/>
                  <a:pt x="1510076" y="291656"/>
                </a:cubicBezTo>
                <a:cubicBezTo>
                  <a:pt x="1477467" y="338037"/>
                  <a:pt x="1485366" y="384216"/>
                  <a:pt x="1521519" y="427154"/>
                </a:cubicBezTo>
                <a:cubicBezTo>
                  <a:pt x="1549570" y="460472"/>
                  <a:pt x="1592205" y="458041"/>
                  <a:pt x="1614282" y="422293"/>
                </a:cubicBezTo>
                <a:cubicBezTo>
                  <a:pt x="1640207" y="380368"/>
                  <a:pt x="1654283" y="335505"/>
                  <a:pt x="1645068" y="289225"/>
                </a:cubicBezTo>
                <a:cubicBezTo>
                  <a:pt x="1640814" y="267554"/>
                  <a:pt x="1625118" y="247199"/>
                  <a:pt x="1613674" y="224210"/>
                </a:cubicBezTo>
                <a:cubicBezTo>
                  <a:pt x="1620560" y="227451"/>
                  <a:pt x="1628358" y="230084"/>
                  <a:pt x="1634434" y="234135"/>
                </a:cubicBezTo>
                <a:cubicBezTo>
                  <a:pt x="1679196" y="264313"/>
                  <a:pt x="1687094" y="304821"/>
                  <a:pt x="1684360" y="346746"/>
                </a:cubicBezTo>
                <a:cubicBezTo>
                  <a:pt x="1682436" y="376621"/>
                  <a:pt x="1674436" y="406293"/>
                  <a:pt x="1670081" y="436066"/>
                </a:cubicBezTo>
                <a:cubicBezTo>
                  <a:pt x="1668562" y="446294"/>
                  <a:pt x="1667145" y="457434"/>
                  <a:pt x="1670993" y="466953"/>
                </a:cubicBezTo>
                <a:cubicBezTo>
                  <a:pt x="1674334" y="475156"/>
                  <a:pt x="1683854" y="486093"/>
                  <a:pt x="1692968" y="487612"/>
                </a:cubicBezTo>
                <a:cubicBezTo>
                  <a:pt x="1704006" y="489435"/>
                  <a:pt x="1720311" y="485182"/>
                  <a:pt x="1729323" y="479105"/>
                </a:cubicBezTo>
                <a:cubicBezTo>
                  <a:pt x="1754540" y="462193"/>
                  <a:pt x="1756666" y="432927"/>
                  <a:pt x="1737324" y="411660"/>
                </a:cubicBezTo>
                <a:cubicBezTo>
                  <a:pt x="1730336" y="403964"/>
                  <a:pt x="1723754" y="396166"/>
                  <a:pt x="1719399" y="387052"/>
                </a:cubicBezTo>
                <a:cubicBezTo>
                  <a:pt x="1748768" y="396166"/>
                  <a:pt x="1769730" y="412065"/>
                  <a:pt x="1779553" y="434041"/>
                </a:cubicBezTo>
                <a:cubicBezTo>
                  <a:pt x="1787553" y="451661"/>
                  <a:pt x="1790490" y="470700"/>
                  <a:pt x="1795048" y="489131"/>
                </a:cubicBezTo>
                <a:cubicBezTo>
                  <a:pt x="1796972" y="496726"/>
                  <a:pt x="1795148" y="505334"/>
                  <a:pt x="1798997" y="512220"/>
                </a:cubicBezTo>
                <a:cubicBezTo>
                  <a:pt x="1802542" y="518297"/>
                  <a:pt x="1811555" y="522550"/>
                  <a:pt x="1818238" y="527613"/>
                </a:cubicBezTo>
                <a:cubicBezTo>
                  <a:pt x="1821884" y="521639"/>
                  <a:pt x="1829378" y="515259"/>
                  <a:pt x="1828568" y="509588"/>
                </a:cubicBezTo>
                <a:cubicBezTo>
                  <a:pt x="1823606" y="475662"/>
                  <a:pt x="1838087" y="445180"/>
                  <a:pt x="1855100" y="415103"/>
                </a:cubicBezTo>
                <a:cubicBezTo>
                  <a:pt x="1859860" y="406698"/>
                  <a:pt x="1864620" y="398394"/>
                  <a:pt x="1870088" y="390191"/>
                </a:cubicBezTo>
                <a:cubicBezTo>
                  <a:pt x="1901279" y="343607"/>
                  <a:pt x="1892266" y="300669"/>
                  <a:pt x="1850442" y="260667"/>
                </a:cubicBezTo>
                <a:cubicBezTo>
                  <a:pt x="1835251" y="246085"/>
                  <a:pt x="1820061" y="231401"/>
                  <a:pt x="1804871" y="216818"/>
                </a:cubicBezTo>
                <a:cubicBezTo>
                  <a:pt x="1806592" y="215197"/>
                  <a:pt x="1808213" y="213476"/>
                  <a:pt x="1809934" y="211856"/>
                </a:cubicBezTo>
                <a:cubicBezTo>
                  <a:pt x="1822289" y="217830"/>
                  <a:pt x="1835150" y="223198"/>
                  <a:pt x="1846796" y="229780"/>
                </a:cubicBezTo>
                <a:cubicBezTo>
                  <a:pt x="1891456" y="254794"/>
                  <a:pt x="1928925" y="285175"/>
                  <a:pt x="1934495" y="328923"/>
                </a:cubicBezTo>
                <a:cubicBezTo>
                  <a:pt x="1937736" y="354139"/>
                  <a:pt x="1930343" y="380469"/>
                  <a:pt x="1924571" y="405888"/>
                </a:cubicBezTo>
                <a:cubicBezTo>
                  <a:pt x="1918292" y="433433"/>
                  <a:pt x="1905735" y="460168"/>
                  <a:pt x="1900773" y="487713"/>
                </a:cubicBezTo>
                <a:cubicBezTo>
                  <a:pt x="1897734" y="504828"/>
                  <a:pt x="1903608" y="522854"/>
                  <a:pt x="1905532" y="540475"/>
                </a:cubicBezTo>
                <a:cubicBezTo>
                  <a:pt x="1909076" y="541285"/>
                  <a:pt x="1912621" y="541994"/>
                  <a:pt x="1916064" y="542804"/>
                </a:cubicBezTo>
                <a:cubicBezTo>
                  <a:pt x="1925178" y="534297"/>
                  <a:pt x="1937230" y="526702"/>
                  <a:pt x="1942698" y="516980"/>
                </a:cubicBezTo>
                <a:cubicBezTo>
                  <a:pt x="1953230" y="497942"/>
                  <a:pt x="1960420" y="477688"/>
                  <a:pt x="1968319" y="457738"/>
                </a:cubicBezTo>
                <a:cubicBezTo>
                  <a:pt x="1981586" y="424420"/>
                  <a:pt x="2000726" y="393735"/>
                  <a:pt x="2034955" y="364468"/>
                </a:cubicBezTo>
                <a:cubicBezTo>
                  <a:pt x="2023308" y="397381"/>
                  <a:pt x="2012371" y="425838"/>
                  <a:pt x="2003257" y="454801"/>
                </a:cubicBezTo>
                <a:cubicBezTo>
                  <a:pt x="1998903" y="468675"/>
                  <a:pt x="1997384" y="483156"/>
                  <a:pt x="1996270" y="497435"/>
                </a:cubicBezTo>
                <a:cubicBezTo>
                  <a:pt x="1995662" y="505030"/>
                  <a:pt x="1995864" y="514145"/>
                  <a:pt x="2000827" y="520120"/>
                </a:cubicBezTo>
                <a:cubicBezTo>
                  <a:pt x="2005890" y="526196"/>
                  <a:pt x="2017131" y="532272"/>
                  <a:pt x="2025942" y="532474"/>
                </a:cubicBezTo>
                <a:cubicBezTo>
                  <a:pt x="2031410" y="532677"/>
                  <a:pt x="2042651" y="521841"/>
                  <a:pt x="2042246" y="516373"/>
                </a:cubicBezTo>
                <a:cubicBezTo>
                  <a:pt x="2041132" y="500980"/>
                  <a:pt x="2035866" y="485789"/>
                  <a:pt x="2031308" y="470700"/>
                </a:cubicBezTo>
                <a:cubicBezTo>
                  <a:pt x="2028878" y="462801"/>
                  <a:pt x="2024422" y="455307"/>
                  <a:pt x="2023713" y="446800"/>
                </a:cubicBezTo>
                <a:cubicBezTo>
                  <a:pt x="2051765" y="472118"/>
                  <a:pt x="2075867" y="498448"/>
                  <a:pt x="2076373" y="533892"/>
                </a:cubicBezTo>
                <a:cubicBezTo>
                  <a:pt x="2076576" y="548576"/>
                  <a:pt x="2081336" y="563159"/>
                  <a:pt x="2083969" y="577843"/>
                </a:cubicBezTo>
                <a:cubicBezTo>
                  <a:pt x="2088829" y="577944"/>
                  <a:pt x="2093792" y="578046"/>
                  <a:pt x="2098653" y="578147"/>
                </a:cubicBezTo>
                <a:cubicBezTo>
                  <a:pt x="2100678" y="569235"/>
                  <a:pt x="2106045" y="559817"/>
                  <a:pt x="2104020" y="551412"/>
                </a:cubicBezTo>
                <a:cubicBezTo>
                  <a:pt x="2099362" y="532272"/>
                  <a:pt x="2089944" y="513740"/>
                  <a:pt x="2084475" y="494701"/>
                </a:cubicBezTo>
                <a:cubicBezTo>
                  <a:pt x="2069690" y="442851"/>
                  <a:pt x="2069791" y="392014"/>
                  <a:pt x="2108678" y="345329"/>
                </a:cubicBezTo>
                <a:cubicBezTo>
                  <a:pt x="2131161" y="318492"/>
                  <a:pt x="2161541" y="298745"/>
                  <a:pt x="2205593" y="292263"/>
                </a:cubicBezTo>
                <a:cubicBezTo>
                  <a:pt x="2201745" y="295808"/>
                  <a:pt x="2198606" y="299859"/>
                  <a:pt x="2194048" y="302795"/>
                </a:cubicBezTo>
                <a:cubicBezTo>
                  <a:pt x="2157085" y="325986"/>
                  <a:pt x="2142705" y="356367"/>
                  <a:pt x="2149591" y="391710"/>
                </a:cubicBezTo>
                <a:cubicBezTo>
                  <a:pt x="2155971" y="424623"/>
                  <a:pt x="2165288" y="457130"/>
                  <a:pt x="2173896" y="489739"/>
                </a:cubicBezTo>
                <a:cubicBezTo>
                  <a:pt x="2175517" y="496017"/>
                  <a:pt x="2179364" y="502094"/>
                  <a:pt x="2183314" y="507866"/>
                </a:cubicBezTo>
                <a:cubicBezTo>
                  <a:pt x="2192732" y="521537"/>
                  <a:pt x="2206505" y="531968"/>
                  <a:pt x="2228176" y="527310"/>
                </a:cubicBezTo>
                <a:cubicBezTo>
                  <a:pt x="2248531" y="522955"/>
                  <a:pt x="2244886" y="508271"/>
                  <a:pt x="2245696" y="496017"/>
                </a:cubicBezTo>
                <a:cubicBezTo>
                  <a:pt x="2247013" y="476371"/>
                  <a:pt x="2248835" y="456826"/>
                  <a:pt x="2250455" y="437281"/>
                </a:cubicBezTo>
                <a:cubicBezTo>
                  <a:pt x="2253392" y="437382"/>
                  <a:pt x="2256329" y="437382"/>
                  <a:pt x="2259266" y="437484"/>
                </a:cubicBezTo>
                <a:cubicBezTo>
                  <a:pt x="2261494" y="460168"/>
                  <a:pt x="2263215" y="482954"/>
                  <a:pt x="2266253" y="505638"/>
                </a:cubicBezTo>
                <a:cubicBezTo>
                  <a:pt x="2267570" y="515259"/>
                  <a:pt x="2269697" y="525386"/>
                  <a:pt x="2274962" y="533993"/>
                </a:cubicBezTo>
                <a:cubicBezTo>
                  <a:pt x="2278609" y="540070"/>
                  <a:pt x="2288027" y="544019"/>
                  <a:pt x="2294913" y="548981"/>
                </a:cubicBezTo>
                <a:cubicBezTo>
                  <a:pt x="2300280" y="542298"/>
                  <a:pt x="2310508" y="535411"/>
                  <a:pt x="2310103" y="529031"/>
                </a:cubicBezTo>
                <a:cubicBezTo>
                  <a:pt x="2308787" y="509588"/>
                  <a:pt x="2303116" y="490346"/>
                  <a:pt x="2299470" y="471004"/>
                </a:cubicBezTo>
                <a:cubicBezTo>
                  <a:pt x="2291571" y="429180"/>
                  <a:pt x="2276380" y="386950"/>
                  <a:pt x="2297445" y="345430"/>
                </a:cubicBezTo>
                <a:cubicBezTo>
                  <a:pt x="2308179" y="324163"/>
                  <a:pt x="2324989" y="304720"/>
                  <a:pt x="2339066" y="284466"/>
                </a:cubicBezTo>
                <a:cubicBezTo>
                  <a:pt x="2342307" y="285681"/>
                  <a:pt x="2345547" y="286896"/>
                  <a:pt x="2348788" y="288111"/>
                </a:cubicBezTo>
                <a:cubicBezTo>
                  <a:pt x="2346155" y="293681"/>
                  <a:pt x="2343725" y="299251"/>
                  <a:pt x="2340889" y="304720"/>
                </a:cubicBezTo>
                <a:cubicBezTo>
                  <a:pt x="2328636" y="328012"/>
                  <a:pt x="2328736" y="351000"/>
                  <a:pt x="2347573" y="371962"/>
                </a:cubicBezTo>
                <a:cubicBezTo>
                  <a:pt x="2353649" y="378646"/>
                  <a:pt x="2365396" y="382393"/>
                  <a:pt x="2374612" y="387457"/>
                </a:cubicBezTo>
                <a:cubicBezTo>
                  <a:pt x="2381194" y="379861"/>
                  <a:pt x="2392739" y="372570"/>
                  <a:pt x="2393650" y="364570"/>
                </a:cubicBezTo>
                <a:cubicBezTo>
                  <a:pt x="2399625" y="313935"/>
                  <a:pt x="2394663" y="263908"/>
                  <a:pt x="2365295" y="217324"/>
                </a:cubicBezTo>
                <a:cubicBezTo>
                  <a:pt x="2350206" y="193323"/>
                  <a:pt x="2332180" y="170538"/>
                  <a:pt x="2318914" y="143600"/>
                </a:cubicBezTo>
                <a:cubicBezTo>
                  <a:pt x="2328028" y="148157"/>
                  <a:pt x="2338054" y="151904"/>
                  <a:pt x="2345952" y="157373"/>
                </a:cubicBezTo>
                <a:cubicBezTo>
                  <a:pt x="2431019" y="217122"/>
                  <a:pt x="2466260" y="291858"/>
                  <a:pt x="2458362" y="379051"/>
                </a:cubicBezTo>
                <a:cubicBezTo>
                  <a:pt x="2456741" y="396571"/>
                  <a:pt x="2451070" y="413888"/>
                  <a:pt x="2448538" y="431306"/>
                </a:cubicBezTo>
                <a:cubicBezTo>
                  <a:pt x="2446412" y="446193"/>
                  <a:pt x="2445297" y="461181"/>
                  <a:pt x="2445500" y="476169"/>
                </a:cubicBezTo>
                <a:cubicBezTo>
                  <a:pt x="2445804" y="491460"/>
                  <a:pt x="2453804" y="504423"/>
                  <a:pt x="2473653" y="510600"/>
                </a:cubicBezTo>
                <a:cubicBezTo>
                  <a:pt x="2494008" y="516879"/>
                  <a:pt x="2510413" y="509993"/>
                  <a:pt x="2524389" y="499258"/>
                </a:cubicBezTo>
                <a:cubicBezTo>
                  <a:pt x="2554263" y="476169"/>
                  <a:pt x="2565605" y="448725"/>
                  <a:pt x="2554567" y="416723"/>
                </a:cubicBezTo>
                <a:cubicBezTo>
                  <a:pt x="2550719" y="405483"/>
                  <a:pt x="2545656" y="394545"/>
                  <a:pt x="2543529" y="382596"/>
                </a:cubicBezTo>
                <a:cubicBezTo>
                  <a:pt x="2567732" y="398495"/>
                  <a:pt x="2582214" y="419053"/>
                  <a:pt x="2583530" y="443054"/>
                </a:cubicBezTo>
                <a:cubicBezTo>
                  <a:pt x="2584644" y="462295"/>
                  <a:pt x="2579378" y="481840"/>
                  <a:pt x="2577150" y="501182"/>
                </a:cubicBezTo>
                <a:cubicBezTo>
                  <a:pt x="2575732" y="513436"/>
                  <a:pt x="2573201" y="525791"/>
                  <a:pt x="2574011" y="537943"/>
                </a:cubicBezTo>
                <a:cubicBezTo>
                  <a:pt x="2574416" y="543412"/>
                  <a:pt x="2580492" y="551614"/>
                  <a:pt x="2586265" y="553032"/>
                </a:cubicBezTo>
                <a:cubicBezTo>
                  <a:pt x="2592239" y="554551"/>
                  <a:pt x="2604695" y="550905"/>
                  <a:pt x="2607834" y="546652"/>
                </a:cubicBezTo>
                <a:cubicBezTo>
                  <a:pt x="2615531" y="536424"/>
                  <a:pt x="2623633" y="524575"/>
                  <a:pt x="2624139" y="513132"/>
                </a:cubicBezTo>
                <a:cubicBezTo>
                  <a:pt x="2625152" y="492068"/>
                  <a:pt x="2621000" y="470903"/>
                  <a:pt x="2622012" y="449434"/>
                </a:cubicBezTo>
                <a:cubicBezTo>
                  <a:pt x="2646013" y="472827"/>
                  <a:pt x="2649254" y="499359"/>
                  <a:pt x="2643279" y="527208"/>
                </a:cubicBezTo>
                <a:cubicBezTo>
                  <a:pt x="2639735" y="543918"/>
                  <a:pt x="2632646" y="560425"/>
                  <a:pt x="2631937" y="577235"/>
                </a:cubicBezTo>
                <a:cubicBezTo>
                  <a:pt x="2631633" y="586350"/>
                  <a:pt x="2641456" y="595666"/>
                  <a:pt x="2646722" y="604882"/>
                </a:cubicBezTo>
                <a:cubicBezTo>
                  <a:pt x="2656546" y="597996"/>
                  <a:pt x="2671736" y="592426"/>
                  <a:pt x="2674976" y="584122"/>
                </a:cubicBezTo>
                <a:cubicBezTo>
                  <a:pt x="2681762" y="566906"/>
                  <a:pt x="2679635" y="547665"/>
                  <a:pt x="2685913" y="530246"/>
                </a:cubicBezTo>
                <a:cubicBezTo>
                  <a:pt x="2696546" y="501081"/>
                  <a:pt x="2706572" y="470903"/>
                  <a:pt x="2724497" y="444168"/>
                </a:cubicBezTo>
                <a:cubicBezTo>
                  <a:pt x="2759334" y="392216"/>
                  <a:pt x="2758017" y="372975"/>
                  <a:pt x="2702825" y="332366"/>
                </a:cubicBezTo>
                <a:cubicBezTo>
                  <a:pt x="2695534" y="326999"/>
                  <a:pt x="2685812" y="323556"/>
                  <a:pt x="2677306" y="319302"/>
                </a:cubicBezTo>
                <a:cubicBezTo>
                  <a:pt x="2679736" y="316771"/>
                  <a:pt x="2682065" y="314239"/>
                  <a:pt x="2684495" y="311707"/>
                </a:cubicBezTo>
                <a:cubicBezTo>
                  <a:pt x="2690774" y="313226"/>
                  <a:pt x="2697560" y="314036"/>
                  <a:pt x="2703332" y="316264"/>
                </a:cubicBezTo>
                <a:cubicBezTo>
                  <a:pt x="2772498" y="342392"/>
                  <a:pt x="2803487" y="384520"/>
                  <a:pt x="2795892" y="443762"/>
                </a:cubicBezTo>
                <a:cubicBezTo>
                  <a:pt x="2792449" y="471004"/>
                  <a:pt x="2784854" y="498043"/>
                  <a:pt x="2782119" y="525284"/>
                </a:cubicBezTo>
                <a:cubicBezTo>
                  <a:pt x="2780701" y="539158"/>
                  <a:pt x="2784043" y="553842"/>
                  <a:pt x="2788904" y="567412"/>
                </a:cubicBezTo>
                <a:cubicBezTo>
                  <a:pt x="2791031" y="573387"/>
                  <a:pt x="2802474" y="577337"/>
                  <a:pt x="2809665" y="582198"/>
                </a:cubicBezTo>
                <a:cubicBezTo>
                  <a:pt x="2815234" y="576932"/>
                  <a:pt x="2824652" y="572071"/>
                  <a:pt x="2825665" y="566298"/>
                </a:cubicBezTo>
                <a:cubicBezTo>
                  <a:pt x="2828298" y="550905"/>
                  <a:pt x="2827994" y="535209"/>
                  <a:pt x="2827387" y="519714"/>
                </a:cubicBezTo>
                <a:cubicBezTo>
                  <a:pt x="2826577" y="498752"/>
                  <a:pt x="2829007" y="478599"/>
                  <a:pt x="2847438" y="460776"/>
                </a:cubicBezTo>
                <a:cubicBezTo>
                  <a:pt x="2846223" y="472523"/>
                  <a:pt x="2844096" y="484270"/>
                  <a:pt x="2844197" y="496017"/>
                </a:cubicBezTo>
                <a:cubicBezTo>
                  <a:pt x="2844299" y="506347"/>
                  <a:pt x="2845514" y="516879"/>
                  <a:pt x="2849159" y="526702"/>
                </a:cubicBezTo>
                <a:cubicBezTo>
                  <a:pt x="2850780" y="530955"/>
                  <a:pt x="2859692" y="535513"/>
                  <a:pt x="2865970" y="536120"/>
                </a:cubicBezTo>
                <a:cubicBezTo>
                  <a:pt x="2870527" y="536525"/>
                  <a:pt x="2879439" y="531360"/>
                  <a:pt x="2880654" y="527613"/>
                </a:cubicBezTo>
                <a:cubicBezTo>
                  <a:pt x="2884604" y="515259"/>
                  <a:pt x="2890984" y="501385"/>
                  <a:pt x="2887135" y="489840"/>
                </a:cubicBezTo>
                <a:cubicBezTo>
                  <a:pt x="2879338" y="466042"/>
                  <a:pt x="2865869" y="443357"/>
                  <a:pt x="2854021" y="420369"/>
                </a:cubicBezTo>
                <a:cubicBezTo>
                  <a:pt x="2849767" y="412166"/>
                  <a:pt x="2843488" y="404672"/>
                  <a:pt x="2842577" y="393938"/>
                </a:cubicBezTo>
                <a:cubicBezTo>
                  <a:pt x="2847235" y="396773"/>
                  <a:pt x="2852704" y="399204"/>
                  <a:pt x="2856451" y="402647"/>
                </a:cubicBezTo>
                <a:cubicBezTo>
                  <a:pt x="2893414" y="436674"/>
                  <a:pt x="2925922" y="472422"/>
                  <a:pt x="2927542" y="519107"/>
                </a:cubicBezTo>
                <a:cubicBezTo>
                  <a:pt x="2927542" y="520423"/>
                  <a:pt x="2927340" y="522044"/>
                  <a:pt x="2928251" y="522955"/>
                </a:cubicBezTo>
                <a:cubicBezTo>
                  <a:pt x="2936453" y="531158"/>
                  <a:pt x="2944859" y="539158"/>
                  <a:pt x="2953163" y="547260"/>
                </a:cubicBezTo>
                <a:cubicBezTo>
                  <a:pt x="2957214" y="538247"/>
                  <a:pt x="2965619" y="528930"/>
                  <a:pt x="2964404" y="520322"/>
                </a:cubicBezTo>
                <a:cubicBezTo>
                  <a:pt x="2959442" y="484675"/>
                  <a:pt x="2948100" y="449434"/>
                  <a:pt x="2945871" y="413685"/>
                </a:cubicBezTo>
                <a:cubicBezTo>
                  <a:pt x="2943644" y="378241"/>
                  <a:pt x="2945062" y="341987"/>
                  <a:pt x="2953062" y="307150"/>
                </a:cubicBezTo>
                <a:cubicBezTo>
                  <a:pt x="2961872" y="268971"/>
                  <a:pt x="2997013" y="241629"/>
                  <a:pt x="3037014" y="218944"/>
                </a:cubicBezTo>
                <a:cubicBezTo>
                  <a:pt x="3041268" y="216514"/>
                  <a:pt x="3047141" y="215603"/>
                  <a:pt x="3052204" y="213982"/>
                </a:cubicBezTo>
                <a:cubicBezTo>
                  <a:pt x="3054028" y="215197"/>
                  <a:pt x="3055850" y="216413"/>
                  <a:pt x="3057673" y="217527"/>
                </a:cubicBezTo>
                <a:cubicBezTo>
                  <a:pt x="3049977" y="226135"/>
                  <a:pt x="3040761" y="234135"/>
                  <a:pt x="3035090" y="243452"/>
                </a:cubicBezTo>
                <a:cubicBezTo>
                  <a:pt x="3026786" y="257123"/>
                  <a:pt x="3015646" y="271706"/>
                  <a:pt x="3015545" y="285985"/>
                </a:cubicBezTo>
                <a:cubicBezTo>
                  <a:pt x="3015241" y="310694"/>
                  <a:pt x="3034989" y="316062"/>
                  <a:pt x="3061217" y="301074"/>
                </a:cubicBezTo>
                <a:cubicBezTo>
                  <a:pt x="3118839" y="268263"/>
                  <a:pt x="3139904" y="197070"/>
                  <a:pt x="3106282" y="144916"/>
                </a:cubicBezTo>
                <a:cubicBezTo>
                  <a:pt x="3095143" y="127498"/>
                  <a:pt x="3081471" y="111093"/>
                  <a:pt x="3071952" y="90839"/>
                </a:cubicBezTo>
                <a:cubicBezTo>
                  <a:pt x="3079446" y="93674"/>
                  <a:pt x="3088054" y="95598"/>
                  <a:pt x="3094333" y="99548"/>
                </a:cubicBezTo>
                <a:cubicBezTo>
                  <a:pt x="3162487" y="142081"/>
                  <a:pt x="3196108" y="201121"/>
                  <a:pt x="3154081" y="273731"/>
                </a:cubicBezTo>
                <a:cubicBezTo>
                  <a:pt x="3138283" y="301074"/>
                  <a:pt x="3117321" y="326695"/>
                  <a:pt x="3098181" y="352924"/>
                </a:cubicBezTo>
                <a:cubicBezTo>
                  <a:pt x="3076205" y="383203"/>
                  <a:pt x="3064863" y="414496"/>
                  <a:pt x="3080762" y="448623"/>
                </a:cubicBezTo>
                <a:cubicBezTo>
                  <a:pt x="3083699" y="455003"/>
                  <a:pt x="3088864" y="460776"/>
                  <a:pt x="3095041" y="469991"/>
                </a:cubicBezTo>
                <a:cubicBezTo>
                  <a:pt x="3126637" y="442648"/>
                  <a:pt x="3116206" y="399305"/>
                  <a:pt x="3166538" y="385229"/>
                </a:cubicBezTo>
                <a:cubicBezTo>
                  <a:pt x="3160664" y="394140"/>
                  <a:pt x="3154588" y="402951"/>
                  <a:pt x="3148917" y="411964"/>
                </a:cubicBezTo>
                <a:cubicBezTo>
                  <a:pt x="3136663" y="431509"/>
                  <a:pt x="3131093" y="451459"/>
                  <a:pt x="3142840" y="472422"/>
                </a:cubicBezTo>
                <a:cubicBezTo>
                  <a:pt x="3154689" y="493384"/>
                  <a:pt x="3172107" y="495714"/>
                  <a:pt x="3194184" y="479916"/>
                </a:cubicBezTo>
                <a:cubicBezTo>
                  <a:pt x="3212716" y="466649"/>
                  <a:pt x="3217274" y="449636"/>
                  <a:pt x="3215450" y="431509"/>
                </a:cubicBezTo>
                <a:cubicBezTo>
                  <a:pt x="3213324" y="410040"/>
                  <a:pt x="3209273" y="388672"/>
                  <a:pt x="3206032" y="367304"/>
                </a:cubicBezTo>
                <a:cubicBezTo>
                  <a:pt x="3198944" y="320416"/>
                  <a:pt x="3215754" y="279402"/>
                  <a:pt x="3258692" y="245173"/>
                </a:cubicBezTo>
                <a:cubicBezTo>
                  <a:pt x="3264262" y="240717"/>
                  <a:pt x="3270440" y="236869"/>
                  <a:pt x="3281579" y="235451"/>
                </a:cubicBezTo>
                <a:cubicBezTo>
                  <a:pt x="3277225" y="242743"/>
                  <a:pt x="3272972" y="250135"/>
                  <a:pt x="3268414" y="257427"/>
                </a:cubicBezTo>
                <a:cubicBezTo>
                  <a:pt x="3231552" y="315657"/>
                  <a:pt x="3242388" y="371760"/>
                  <a:pt x="3283402" y="425635"/>
                </a:cubicBezTo>
                <a:cubicBezTo>
                  <a:pt x="3303960" y="452573"/>
                  <a:pt x="3333834" y="452674"/>
                  <a:pt x="3359151" y="427762"/>
                </a:cubicBezTo>
                <a:cubicBezTo>
                  <a:pt x="3378291" y="408824"/>
                  <a:pt x="3384469" y="386849"/>
                  <a:pt x="3375051" y="364874"/>
                </a:cubicBezTo>
                <a:cubicBezTo>
                  <a:pt x="3364013" y="339050"/>
                  <a:pt x="3348417" y="314239"/>
                  <a:pt x="3333935" y="289327"/>
                </a:cubicBezTo>
                <a:cubicBezTo>
                  <a:pt x="3325935" y="275453"/>
                  <a:pt x="3316315" y="261984"/>
                  <a:pt x="3307504" y="248414"/>
                </a:cubicBezTo>
                <a:cubicBezTo>
                  <a:pt x="3309732" y="247199"/>
                  <a:pt x="3311859" y="245983"/>
                  <a:pt x="3314087" y="244768"/>
                </a:cubicBezTo>
                <a:cubicBezTo>
                  <a:pt x="3320568" y="249123"/>
                  <a:pt x="3327353" y="253376"/>
                  <a:pt x="3333530" y="258034"/>
                </a:cubicBezTo>
                <a:cubicBezTo>
                  <a:pt x="3375861" y="289732"/>
                  <a:pt x="3396925" y="330037"/>
                  <a:pt x="3413634" y="372368"/>
                </a:cubicBezTo>
                <a:cubicBezTo>
                  <a:pt x="3417179" y="381380"/>
                  <a:pt x="3426900" y="389077"/>
                  <a:pt x="3433787" y="397280"/>
                </a:cubicBezTo>
                <a:cubicBezTo>
                  <a:pt x="3441990" y="389381"/>
                  <a:pt x="3452623" y="382393"/>
                  <a:pt x="3457889" y="373481"/>
                </a:cubicBezTo>
                <a:cubicBezTo>
                  <a:pt x="3466700" y="358595"/>
                  <a:pt x="3471965" y="342493"/>
                  <a:pt x="3478750" y="326898"/>
                </a:cubicBezTo>
                <a:cubicBezTo>
                  <a:pt x="3480776" y="327201"/>
                  <a:pt x="3482903" y="327505"/>
                  <a:pt x="3484928" y="327809"/>
                </a:cubicBezTo>
                <a:cubicBezTo>
                  <a:pt x="3484928" y="338442"/>
                  <a:pt x="3484017" y="349177"/>
                  <a:pt x="3485130" y="359810"/>
                </a:cubicBezTo>
                <a:cubicBezTo>
                  <a:pt x="3488169" y="388267"/>
                  <a:pt x="3490093" y="417027"/>
                  <a:pt x="3496675" y="445079"/>
                </a:cubicBezTo>
                <a:cubicBezTo>
                  <a:pt x="3499612" y="457839"/>
                  <a:pt x="3509941" y="471004"/>
                  <a:pt x="3521588" y="480624"/>
                </a:cubicBezTo>
                <a:cubicBezTo>
                  <a:pt x="3529993" y="487511"/>
                  <a:pt x="3549133" y="494093"/>
                  <a:pt x="3558247" y="491156"/>
                </a:cubicBezTo>
                <a:cubicBezTo>
                  <a:pt x="3569488" y="487612"/>
                  <a:pt x="3583058" y="473536"/>
                  <a:pt x="3582045" y="464928"/>
                </a:cubicBezTo>
                <a:cubicBezTo>
                  <a:pt x="3579311" y="442041"/>
                  <a:pt x="3572222" y="418850"/>
                  <a:pt x="3561488" y="397280"/>
                </a:cubicBezTo>
                <a:cubicBezTo>
                  <a:pt x="3541436" y="357076"/>
                  <a:pt x="3515714" y="318492"/>
                  <a:pt x="3495663" y="278390"/>
                </a:cubicBezTo>
                <a:cubicBezTo>
                  <a:pt x="3457585" y="201931"/>
                  <a:pt x="3466193" y="127194"/>
                  <a:pt x="3517132" y="55698"/>
                </a:cubicBezTo>
                <a:cubicBezTo>
                  <a:pt x="3529284" y="38685"/>
                  <a:pt x="3545690" y="23393"/>
                  <a:pt x="3560779" y="7595"/>
                </a:cubicBezTo>
                <a:cubicBezTo>
                  <a:pt x="3563209" y="5063"/>
                  <a:pt x="3568677" y="4152"/>
                  <a:pt x="3579109" y="0"/>
                </a:cubicBezTo>
                <a:cubicBezTo>
                  <a:pt x="3574248" y="11747"/>
                  <a:pt x="3571209" y="18735"/>
                  <a:pt x="3568273" y="25722"/>
                </a:cubicBezTo>
                <a:cubicBezTo>
                  <a:pt x="3557842" y="51242"/>
                  <a:pt x="3541841" y="76256"/>
                  <a:pt x="3537892" y="102282"/>
                </a:cubicBezTo>
                <a:cubicBezTo>
                  <a:pt x="3526955" y="176006"/>
                  <a:pt x="3568475" y="235350"/>
                  <a:pt x="3636022" y="285175"/>
                </a:cubicBezTo>
                <a:cubicBezTo>
                  <a:pt x="3643718" y="290846"/>
                  <a:pt x="3658200" y="291251"/>
                  <a:pt x="3669441" y="294086"/>
                </a:cubicBezTo>
                <a:cubicBezTo>
                  <a:pt x="3671770" y="283757"/>
                  <a:pt x="3678251" y="272718"/>
                  <a:pt x="3675416" y="263402"/>
                </a:cubicBezTo>
                <a:cubicBezTo>
                  <a:pt x="3671871" y="251857"/>
                  <a:pt x="3660732" y="241730"/>
                  <a:pt x="3652529" y="231097"/>
                </a:cubicBezTo>
                <a:cubicBezTo>
                  <a:pt x="3645642" y="222084"/>
                  <a:pt x="3638047" y="213476"/>
                  <a:pt x="3631161" y="204463"/>
                </a:cubicBezTo>
                <a:cubicBezTo>
                  <a:pt x="3629642" y="202539"/>
                  <a:pt x="3629946" y="199804"/>
                  <a:pt x="3629136" y="196463"/>
                </a:cubicBezTo>
                <a:cubicBezTo>
                  <a:pt x="3633085" y="196665"/>
                  <a:pt x="3636123" y="196159"/>
                  <a:pt x="3637541" y="197070"/>
                </a:cubicBezTo>
                <a:cubicBezTo>
                  <a:pt x="3713088" y="246490"/>
                  <a:pt x="3781242" y="300264"/>
                  <a:pt x="3804331" y="377532"/>
                </a:cubicBezTo>
                <a:cubicBezTo>
                  <a:pt x="3810104" y="396875"/>
                  <a:pt x="3808787" y="417534"/>
                  <a:pt x="3809699" y="437585"/>
                </a:cubicBezTo>
                <a:cubicBezTo>
                  <a:pt x="3810610" y="456421"/>
                  <a:pt x="3807369" y="475764"/>
                  <a:pt x="3812028" y="493891"/>
                </a:cubicBezTo>
                <a:cubicBezTo>
                  <a:pt x="3813952" y="501486"/>
                  <a:pt x="3830661" y="509486"/>
                  <a:pt x="3842409" y="511613"/>
                </a:cubicBezTo>
                <a:cubicBezTo>
                  <a:pt x="3847472" y="512524"/>
                  <a:pt x="3860029" y="499967"/>
                  <a:pt x="3863878" y="492068"/>
                </a:cubicBezTo>
                <a:cubicBezTo>
                  <a:pt x="3868738" y="482042"/>
                  <a:pt x="3868029" y="470498"/>
                  <a:pt x="3873397" y="459358"/>
                </a:cubicBezTo>
                <a:cubicBezTo>
                  <a:pt x="3877245" y="473637"/>
                  <a:pt x="3877549" y="489232"/>
                  <a:pt x="3885853" y="501790"/>
                </a:cubicBezTo>
                <a:cubicBezTo>
                  <a:pt x="3893448" y="513436"/>
                  <a:pt x="3911373" y="531057"/>
                  <a:pt x="3921297" y="529841"/>
                </a:cubicBezTo>
                <a:cubicBezTo>
                  <a:pt x="3944690" y="527006"/>
                  <a:pt x="3939627" y="507562"/>
                  <a:pt x="3935981" y="493992"/>
                </a:cubicBezTo>
                <a:cubicBezTo>
                  <a:pt x="3928892" y="467662"/>
                  <a:pt x="3928690" y="442142"/>
                  <a:pt x="3942463" y="417129"/>
                </a:cubicBezTo>
                <a:cubicBezTo>
                  <a:pt x="3946311" y="410242"/>
                  <a:pt x="3951577" y="403862"/>
                  <a:pt x="3960083" y="398495"/>
                </a:cubicBezTo>
                <a:cubicBezTo>
                  <a:pt x="3959172" y="407913"/>
                  <a:pt x="3954514" y="418445"/>
                  <a:pt x="3958463" y="426445"/>
                </a:cubicBezTo>
                <a:cubicBezTo>
                  <a:pt x="3962919" y="435560"/>
                  <a:pt x="3973451" y="445383"/>
                  <a:pt x="3984692" y="449231"/>
                </a:cubicBezTo>
                <a:cubicBezTo>
                  <a:pt x="3989857" y="451054"/>
                  <a:pt x="4006262" y="440724"/>
                  <a:pt x="4011528" y="433433"/>
                </a:cubicBezTo>
                <a:cubicBezTo>
                  <a:pt x="4018617" y="423509"/>
                  <a:pt x="4020440" y="411154"/>
                  <a:pt x="4023377" y="399710"/>
                </a:cubicBezTo>
                <a:cubicBezTo>
                  <a:pt x="4026313" y="388166"/>
                  <a:pt x="4024896" y="375608"/>
                  <a:pt x="4030364" y="364975"/>
                </a:cubicBezTo>
                <a:cubicBezTo>
                  <a:pt x="4053758" y="320113"/>
                  <a:pt x="4036238" y="282238"/>
                  <a:pt x="4000591" y="246388"/>
                </a:cubicBezTo>
                <a:cubicBezTo>
                  <a:pt x="3994313" y="240008"/>
                  <a:pt x="3990262" y="232312"/>
                  <a:pt x="3987933" y="224109"/>
                </a:cubicBezTo>
                <a:cubicBezTo>
                  <a:pt x="4043732" y="252363"/>
                  <a:pt x="4084138" y="290036"/>
                  <a:pt x="4089100" y="341480"/>
                </a:cubicBezTo>
                <a:cubicBezTo>
                  <a:pt x="4092443" y="376013"/>
                  <a:pt x="4081911" y="411154"/>
                  <a:pt x="4078974" y="446092"/>
                </a:cubicBezTo>
                <a:cubicBezTo>
                  <a:pt x="4078062" y="456522"/>
                  <a:pt x="4078670" y="468371"/>
                  <a:pt x="4084240" y="477586"/>
                </a:cubicBezTo>
                <a:cubicBezTo>
                  <a:pt x="4092341" y="491258"/>
                  <a:pt x="4110975" y="499055"/>
                  <a:pt x="4128798" y="492372"/>
                </a:cubicBezTo>
                <a:cubicBezTo>
                  <a:pt x="4140950" y="487815"/>
                  <a:pt x="4152698" y="475662"/>
                  <a:pt x="4155533" y="465333"/>
                </a:cubicBezTo>
                <a:cubicBezTo>
                  <a:pt x="4159483" y="451155"/>
                  <a:pt x="4155331" y="435560"/>
                  <a:pt x="4153812" y="420673"/>
                </a:cubicBezTo>
                <a:cubicBezTo>
                  <a:pt x="4153001" y="412470"/>
                  <a:pt x="4150470" y="404369"/>
                  <a:pt x="4154318" y="394647"/>
                </a:cubicBezTo>
                <a:cubicBezTo>
                  <a:pt x="4158268" y="400520"/>
                  <a:pt x="4163128" y="406191"/>
                  <a:pt x="4165863" y="412369"/>
                </a:cubicBezTo>
                <a:cubicBezTo>
                  <a:pt x="4170319" y="422192"/>
                  <a:pt x="4171939" y="432927"/>
                  <a:pt x="4177408" y="442345"/>
                </a:cubicBezTo>
                <a:cubicBezTo>
                  <a:pt x="4183281" y="452370"/>
                  <a:pt x="4192395" y="461383"/>
                  <a:pt x="4200092" y="470801"/>
                </a:cubicBezTo>
                <a:cubicBezTo>
                  <a:pt x="4206674" y="459560"/>
                  <a:pt x="4220447" y="447509"/>
                  <a:pt x="4218320" y="437281"/>
                </a:cubicBezTo>
                <a:cubicBezTo>
                  <a:pt x="4213460" y="414090"/>
                  <a:pt x="4203839" y="390697"/>
                  <a:pt x="4190775" y="369431"/>
                </a:cubicBezTo>
                <a:cubicBezTo>
                  <a:pt x="4173053" y="340569"/>
                  <a:pt x="4148850" y="314138"/>
                  <a:pt x="4130216" y="285580"/>
                </a:cubicBezTo>
                <a:cubicBezTo>
                  <a:pt x="4119684" y="269478"/>
                  <a:pt x="4112190" y="251553"/>
                  <a:pt x="4107633" y="233831"/>
                </a:cubicBezTo>
                <a:cubicBezTo>
                  <a:pt x="4090417" y="167803"/>
                  <a:pt x="4167787" y="94484"/>
                  <a:pt x="4257613" y="96307"/>
                </a:cubicBezTo>
                <a:cubicBezTo>
                  <a:pt x="4246372" y="103599"/>
                  <a:pt x="4238574" y="108763"/>
                  <a:pt x="4230574" y="113827"/>
                </a:cubicBezTo>
                <a:cubicBezTo>
                  <a:pt x="4156343" y="161018"/>
                  <a:pt x="4155230" y="247199"/>
                  <a:pt x="4228549" y="296213"/>
                </a:cubicBezTo>
                <a:cubicBezTo>
                  <a:pt x="4233612" y="299555"/>
                  <a:pt x="4239486" y="303403"/>
                  <a:pt x="4245663" y="304314"/>
                </a:cubicBezTo>
                <a:cubicBezTo>
                  <a:pt x="4253360" y="305428"/>
                  <a:pt x="4263487" y="305732"/>
                  <a:pt x="4269259" y="302694"/>
                </a:cubicBezTo>
                <a:cubicBezTo>
                  <a:pt x="4273107" y="300669"/>
                  <a:pt x="4273512" y="291757"/>
                  <a:pt x="4271588" y="286795"/>
                </a:cubicBezTo>
                <a:cubicBezTo>
                  <a:pt x="4266119" y="272111"/>
                  <a:pt x="4258727" y="257832"/>
                  <a:pt x="4252043" y="243350"/>
                </a:cubicBezTo>
                <a:cubicBezTo>
                  <a:pt x="4254676" y="241730"/>
                  <a:pt x="4257208" y="240110"/>
                  <a:pt x="4259840" y="238489"/>
                </a:cubicBezTo>
                <a:cubicBezTo>
                  <a:pt x="4268651" y="246895"/>
                  <a:pt x="4277664" y="255199"/>
                  <a:pt x="4286272" y="263807"/>
                </a:cubicBezTo>
                <a:cubicBezTo>
                  <a:pt x="4347945" y="325986"/>
                  <a:pt x="4363844" y="395761"/>
                  <a:pt x="4344401" y="471308"/>
                </a:cubicBezTo>
                <a:cubicBezTo>
                  <a:pt x="4341261" y="483663"/>
                  <a:pt x="4336097" y="496828"/>
                  <a:pt x="4358983" y="510195"/>
                </a:cubicBezTo>
                <a:cubicBezTo>
                  <a:pt x="4361211" y="498650"/>
                  <a:pt x="4364756" y="490346"/>
                  <a:pt x="4364047" y="482245"/>
                </a:cubicBezTo>
                <a:cubicBezTo>
                  <a:pt x="4360300" y="438598"/>
                  <a:pt x="4398985" y="395761"/>
                  <a:pt x="4460354" y="381887"/>
                </a:cubicBezTo>
                <a:cubicBezTo>
                  <a:pt x="4447290" y="392824"/>
                  <a:pt x="4437366" y="400925"/>
                  <a:pt x="4427948" y="409230"/>
                </a:cubicBezTo>
                <a:cubicBezTo>
                  <a:pt x="4397567" y="436066"/>
                  <a:pt x="4392706" y="486701"/>
                  <a:pt x="4418935" y="515562"/>
                </a:cubicBezTo>
                <a:cubicBezTo>
                  <a:pt x="4423795" y="520930"/>
                  <a:pt x="4434834" y="523056"/>
                  <a:pt x="4443037" y="526702"/>
                </a:cubicBezTo>
                <a:cubicBezTo>
                  <a:pt x="4446480" y="520525"/>
                  <a:pt x="4453771" y="513841"/>
                  <a:pt x="4452759" y="508068"/>
                </a:cubicBezTo>
                <a:cubicBezTo>
                  <a:pt x="4449822" y="490954"/>
                  <a:pt x="4443644" y="474042"/>
                  <a:pt x="4438176" y="455206"/>
                </a:cubicBezTo>
                <a:cubicBezTo>
                  <a:pt x="4491545" y="494195"/>
                  <a:pt x="4480202" y="542804"/>
                  <a:pt x="4473013" y="590704"/>
                </a:cubicBezTo>
                <a:cubicBezTo>
                  <a:pt x="4476658" y="590704"/>
                  <a:pt x="4480304" y="590806"/>
                  <a:pt x="4483949" y="590806"/>
                </a:cubicBezTo>
                <a:cubicBezTo>
                  <a:pt x="4487596" y="583615"/>
                  <a:pt x="4493975" y="576527"/>
                  <a:pt x="4494482" y="569134"/>
                </a:cubicBezTo>
                <a:cubicBezTo>
                  <a:pt x="4497317" y="534702"/>
                  <a:pt x="4499038" y="500169"/>
                  <a:pt x="4500153" y="465535"/>
                </a:cubicBezTo>
                <a:cubicBezTo>
                  <a:pt x="4500963" y="440724"/>
                  <a:pt x="4500051" y="415913"/>
                  <a:pt x="4500051" y="391102"/>
                </a:cubicBezTo>
                <a:cubicBezTo>
                  <a:pt x="4500051" y="349076"/>
                  <a:pt x="4539648" y="310492"/>
                  <a:pt x="4592510" y="300973"/>
                </a:cubicBezTo>
                <a:cubicBezTo>
                  <a:pt x="4596460" y="300264"/>
                  <a:pt x="4600815" y="300871"/>
                  <a:pt x="4611346" y="300871"/>
                </a:cubicBezTo>
                <a:cubicBezTo>
                  <a:pt x="4600713" y="307960"/>
                  <a:pt x="4594232" y="312517"/>
                  <a:pt x="4587447" y="316771"/>
                </a:cubicBezTo>
                <a:cubicBezTo>
                  <a:pt x="4528711" y="354443"/>
                  <a:pt x="4522331" y="390292"/>
                  <a:pt x="4568206" y="437079"/>
                </a:cubicBezTo>
                <a:cubicBezTo>
                  <a:pt x="4600815" y="470396"/>
                  <a:pt x="4629271" y="505233"/>
                  <a:pt x="4636157" y="547361"/>
                </a:cubicBezTo>
                <a:cubicBezTo>
                  <a:pt x="4639297" y="566400"/>
                  <a:pt x="4636664" y="585843"/>
                  <a:pt x="4636664" y="607312"/>
                </a:cubicBezTo>
                <a:cubicBezTo>
                  <a:pt x="4661880" y="602452"/>
                  <a:pt x="4657525" y="590603"/>
                  <a:pt x="4656006" y="580476"/>
                </a:cubicBezTo>
                <a:cubicBezTo>
                  <a:pt x="4651651" y="551310"/>
                  <a:pt x="4644968" y="522347"/>
                  <a:pt x="4642335" y="493182"/>
                </a:cubicBezTo>
                <a:cubicBezTo>
                  <a:pt x="4639297" y="459864"/>
                  <a:pt x="4653981" y="429787"/>
                  <a:pt x="4681931" y="402850"/>
                </a:cubicBezTo>
                <a:cubicBezTo>
                  <a:pt x="4678488" y="418445"/>
                  <a:pt x="4671602" y="434142"/>
                  <a:pt x="4672412" y="449535"/>
                </a:cubicBezTo>
                <a:cubicBezTo>
                  <a:pt x="4673627" y="471915"/>
                  <a:pt x="4679804" y="494195"/>
                  <a:pt x="4685374" y="516271"/>
                </a:cubicBezTo>
                <a:cubicBezTo>
                  <a:pt x="4686184" y="519613"/>
                  <a:pt x="4694691" y="521740"/>
                  <a:pt x="4699653" y="524474"/>
                </a:cubicBezTo>
                <a:cubicBezTo>
                  <a:pt x="4701982" y="520525"/>
                  <a:pt x="4706742" y="516474"/>
                  <a:pt x="4706134" y="512828"/>
                </a:cubicBezTo>
                <a:cubicBezTo>
                  <a:pt x="4703704" y="497942"/>
                  <a:pt x="4700058" y="483257"/>
                  <a:pt x="4696210" y="468573"/>
                </a:cubicBezTo>
                <a:cubicBezTo>
                  <a:pt x="4685171" y="426547"/>
                  <a:pt x="4720414" y="380165"/>
                  <a:pt x="4775706" y="367810"/>
                </a:cubicBezTo>
                <a:cubicBezTo>
                  <a:pt x="4772263" y="371557"/>
                  <a:pt x="4770441" y="373988"/>
                  <a:pt x="4768111" y="376013"/>
                </a:cubicBezTo>
                <a:cubicBezTo>
                  <a:pt x="4724768" y="413685"/>
                  <a:pt x="4721223" y="433534"/>
                  <a:pt x="4751301" y="478397"/>
                </a:cubicBezTo>
                <a:cubicBezTo>
                  <a:pt x="4759402" y="490549"/>
                  <a:pt x="4768719" y="502397"/>
                  <a:pt x="4779656" y="513132"/>
                </a:cubicBezTo>
                <a:cubicBezTo>
                  <a:pt x="4783707" y="517081"/>
                  <a:pt x="4793834" y="517487"/>
                  <a:pt x="4801125" y="519512"/>
                </a:cubicBezTo>
                <a:cubicBezTo>
                  <a:pt x="4802441" y="514145"/>
                  <a:pt x="4805682" y="508575"/>
                  <a:pt x="4804670" y="503511"/>
                </a:cubicBezTo>
                <a:cubicBezTo>
                  <a:pt x="4799099" y="472118"/>
                  <a:pt x="4803049" y="450446"/>
                  <a:pt x="4824924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50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0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5F16432-11ED-47E9-9313-75AF50C6C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1A2F6966-B9AA-458E-93F4-B874439C1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12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" y="0"/>
            <a:ext cx="9721850" cy="5400675"/>
          </a:xfrm>
          <a:custGeom>
            <a:avLst/>
            <a:gdLst>
              <a:gd name="T0" fmla="*/ 30 w 3840"/>
              <a:gd name="T1" fmla="*/ 1817 h 2079"/>
              <a:gd name="T2" fmla="*/ 79 w 3840"/>
              <a:gd name="T3" fmla="*/ 1704 h 2079"/>
              <a:gd name="T4" fmla="*/ 151 w 3840"/>
              <a:gd name="T5" fmla="*/ 1916 h 2079"/>
              <a:gd name="T6" fmla="*/ 143 w 3840"/>
              <a:gd name="T7" fmla="*/ 1840 h 2079"/>
              <a:gd name="T8" fmla="*/ 201 w 3840"/>
              <a:gd name="T9" fmla="*/ 1957 h 2079"/>
              <a:gd name="T10" fmla="*/ 243 w 3840"/>
              <a:gd name="T11" fmla="*/ 1996 h 2079"/>
              <a:gd name="T12" fmla="*/ 299 w 3840"/>
              <a:gd name="T13" fmla="*/ 1859 h 2079"/>
              <a:gd name="T14" fmla="*/ 354 w 3840"/>
              <a:gd name="T15" fmla="*/ 1858 h 2079"/>
              <a:gd name="T16" fmla="*/ 360 w 3840"/>
              <a:gd name="T17" fmla="*/ 1845 h 2079"/>
              <a:gd name="T18" fmla="*/ 428 w 3840"/>
              <a:gd name="T19" fmla="*/ 1764 h 2079"/>
              <a:gd name="T20" fmla="*/ 467 w 3840"/>
              <a:gd name="T21" fmla="*/ 1779 h 2079"/>
              <a:gd name="T22" fmla="*/ 493 w 3840"/>
              <a:gd name="T23" fmla="*/ 1904 h 2079"/>
              <a:gd name="T24" fmla="*/ 567 w 3840"/>
              <a:gd name="T25" fmla="*/ 1997 h 2079"/>
              <a:gd name="T26" fmla="*/ 607 w 3840"/>
              <a:gd name="T27" fmla="*/ 1981 h 2079"/>
              <a:gd name="T28" fmla="*/ 824 w 3840"/>
              <a:gd name="T29" fmla="*/ 1760 h 2079"/>
              <a:gd name="T30" fmla="*/ 862 w 3840"/>
              <a:gd name="T31" fmla="*/ 1971 h 2079"/>
              <a:gd name="T32" fmla="*/ 926 w 3840"/>
              <a:gd name="T33" fmla="*/ 2000 h 2079"/>
              <a:gd name="T34" fmla="*/ 1038 w 3840"/>
              <a:gd name="T35" fmla="*/ 1861 h 2079"/>
              <a:gd name="T36" fmla="*/ 1177 w 3840"/>
              <a:gd name="T37" fmla="*/ 1760 h 2079"/>
              <a:gd name="T38" fmla="*/ 1176 w 3840"/>
              <a:gd name="T39" fmla="*/ 1969 h 2079"/>
              <a:gd name="T40" fmla="*/ 1175 w 3840"/>
              <a:gd name="T41" fmla="*/ 1922 h 2079"/>
              <a:gd name="T42" fmla="*/ 1231 w 3840"/>
              <a:gd name="T43" fmla="*/ 2008 h 2079"/>
              <a:gd name="T44" fmla="*/ 1253 w 3840"/>
              <a:gd name="T45" fmla="*/ 2016 h 2079"/>
              <a:gd name="T46" fmla="*/ 1477 w 3840"/>
              <a:gd name="T47" fmla="*/ 1761 h 2079"/>
              <a:gd name="T48" fmla="*/ 1531 w 3840"/>
              <a:gd name="T49" fmla="*/ 2009 h 2079"/>
              <a:gd name="T50" fmla="*/ 1615 w 3840"/>
              <a:gd name="T51" fmla="*/ 2020 h 2079"/>
              <a:gd name="T52" fmla="*/ 1721 w 3840"/>
              <a:gd name="T53" fmla="*/ 1862 h 2079"/>
              <a:gd name="T54" fmla="*/ 1846 w 3840"/>
              <a:gd name="T55" fmla="*/ 1920 h 2079"/>
              <a:gd name="T56" fmla="*/ 1920 w 3840"/>
              <a:gd name="T57" fmla="*/ 2051 h 2079"/>
              <a:gd name="T58" fmla="*/ 1931 w 3840"/>
              <a:gd name="T59" fmla="*/ 2015 h 2079"/>
              <a:gd name="T60" fmla="*/ 1970 w 3840"/>
              <a:gd name="T61" fmla="*/ 2013 h 2079"/>
              <a:gd name="T62" fmla="*/ 2187 w 3840"/>
              <a:gd name="T63" fmla="*/ 1962 h 2079"/>
              <a:gd name="T64" fmla="*/ 2228 w 3840"/>
              <a:gd name="T65" fmla="*/ 2010 h 2079"/>
              <a:gd name="T66" fmla="*/ 2398 w 3840"/>
              <a:gd name="T67" fmla="*/ 1832 h 2079"/>
              <a:gd name="T68" fmla="*/ 2415 w 3840"/>
              <a:gd name="T69" fmla="*/ 1846 h 2079"/>
              <a:gd name="T70" fmla="*/ 2510 w 3840"/>
              <a:gd name="T71" fmla="*/ 1810 h 2079"/>
              <a:gd name="T72" fmla="*/ 2508 w 3840"/>
              <a:gd name="T73" fmla="*/ 1822 h 2079"/>
              <a:gd name="T74" fmla="*/ 2540 w 3840"/>
              <a:gd name="T75" fmla="*/ 1982 h 2079"/>
              <a:gd name="T76" fmla="*/ 2608 w 3840"/>
              <a:gd name="T77" fmla="*/ 2048 h 2079"/>
              <a:gd name="T78" fmla="*/ 2634 w 3840"/>
              <a:gd name="T79" fmla="*/ 2030 h 2079"/>
              <a:gd name="T80" fmla="*/ 2729 w 3840"/>
              <a:gd name="T81" fmla="*/ 1814 h 2079"/>
              <a:gd name="T82" fmla="*/ 2876 w 3840"/>
              <a:gd name="T83" fmla="*/ 1987 h 2079"/>
              <a:gd name="T84" fmla="*/ 2986 w 3840"/>
              <a:gd name="T85" fmla="*/ 1996 h 2079"/>
              <a:gd name="T86" fmla="*/ 3068 w 3840"/>
              <a:gd name="T87" fmla="*/ 1819 h 2079"/>
              <a:gd name="T88" fmla="*/ 3186 w 3840"/>
              <a:gd name="T89" fmla="*/ 1871 h 2079"/>
              <a:gd name="T90" fmla="*/ 3260 w 3840"/>
              <a:gd name="T91" fmla="*/ 1980 h 2079"/>
              <a:gd name="T92" fmla="*/ 3315 w 3840"/>
              <a:gd name="T93" fmla="*/ 1999 h 2079"/>
              <a:gd name="T94" fmla="*/ 3529 w 3840"/>
              <a:gd name="T95" fmla="*/ 1753 h 2079"/>
              <a:gd name="T96" fmla="*/ 3559 w 3840"/>
              <a:gd name="T97" fmla="*/ 1896 h 2079"/>
              <a:gd name="T98" fmla="*/ 3656 w 3840"/>
              <a:gd name="T99" fmla="*/ 1902 h 2079"/>
              <a:gd name="T100" fmla="*/ 3640 w 3840"/>
              <a:gd name="T101" fmla="*/ 1764 h 2079"/>
              <a:gd name="T102" fmla="*/ 3783 w 3840"/>
              <a:gd name="T103" fmla="*/ 1875 h 2079"/>
              <a:gd name="T104" fmla="*/ 3825 w 3840"/>
              <a:gd name="T105" fmla="*/ 1936 h 2079"/>
              <a:gd name="T106" fmla="*/ 3802 w 3840"/>
              <a:gd name="T107" fmla="*/ 1776 h 2079"/>
              <a:gd name="T108" fmla="*/ 0 w 3840"/>
              <a:gd name="T10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079">
                <a:moveTo>
                  <a:pt x="12" y="1827"/>
                </a:moveTo>
                <a:cubicBezTo>
                  <a:pt x="15" y="1831"/>
                  <a:pt x="20" y="1835"/>
                  <a:pt x="25" y="1833"/>
                </a:cubicBezTo>
                <a:cubicBezTo>
                  <a:pt x="33" y="1830"/>
                  <a:pt x="31" y="1823"/>
                  <a:pt x="30" y="1817"/>
                </a:cubicBezTo>
                <a:cubicBezTo>
                  <a:pt x="28" y="1775"/>
                  <a:pt x="30" y="1735"/>
                  <a:pt x="54" y="1699"/>
                </a:cubicBezTo>
                <a:cubicBezTo>
                  <a:pt x="59" y="1692"/>
                  <a:pt x="63" y="1683"/>
                  <a:pt x="73" y="1686"/>
                </a:cubicBezTo>
                <a:cubicBezTo>
                  <a:pt x="82" y="1688"/>
                  <a:pt x="78" y="1698"/>
                  <a:pt x="79" y="1704"/>
                </a:cubicBezTo>
                <a:cubicBezTo>
                  <a:pt x="85" y="1737"/>
                  <a:pt x="85" y="1770"/>
                  <a:pt x="93" y="1802"/>
                </a:cubicBezTo>
                <a:cubicBezTo>
                  <a:pt x="103" y="1848"/>
                  <a:pt x="126" y="1888"/>
                  <a:pt x="142" y="1932"/>
                </a:cubicBezTo>
                <a:cubicBezTo>
                  <a:pt x="151" y="1928"/>
                  <a:pt x="147" y="1921"/>
                  <a:pt x="151" y="1916"/>
                </a:cubicBezTo>
                <a:cubicBezTo>
                  <a:pt x="152" y="1913"/>
                  <a:pt x="153" y="1911"/>
                  <a:pt x="154" y="1909"/>
                </a:cubicBezTo>
                <a:cubicBezTo>
                  <a:pt x="147" y="1887"/>
                  <a:pt x="139" y="1865"/>
                  <a:pt x="134" y="1842"/>
                </a:cubicBezTo>
                <a:cubicBezTo>
                  <a:pt x="131" y="1828"/>
                  <a:pt x="140" y="1843"/>
                  <a:pt x="143" y="1840"/>
                </a:cubicBezTo>
                <a:cubicBezTo>
                  <a:pt x="166" y="1875"/>
                  <a:pt x="182" y="1914"/>
                  <a:pt x="199" y="1952"/>
                </a:cubicBezTo>
                <a:cubicBezTo>
                  <a:pt x="202" y="1954"/>
                  <a:pt x="202" y="1956"/>
                  <a:pt x="201" y="1957"/>
                </a:cubicBezTo>
                <a:cubicBezTo>
                  <a:pt x="201" y="1957"/>
                  <a:pt x="201" y="1957"/>
                  <a:pt x="201" y="1957"/>
                </a:cubicBezTo>
                <a:cubicBezTo>
                  <a:pt x="210" y="1981"/>
                  <a:pt x="224" y="2002"/>
                  <a:pt x="228" y="2028"/>
                </a:cubicBezTo>
                <a:cubicBezTo>
                  <a:pt x="231" y="2015"/>
                  <a:pt x="224" y="2000"/>
                  <a:pt x="242" y="1995"/>
                </a:cubicBezTo>
                <a:cubicBezTo>
                  <a:pt x="243" y="1996"/>
                  <a:pt x="243" y="1996"/>
                  <a:pt x="243" y="1996"/>
                </a:cubicBezTo>
                <a:cubicBezTo>
                  <a:pt x="272" y="2009"/>
                  <a:pt x="274" y="2007"/>
                  <a:pt x="270" y="1977"/>
                </a:cubicBezTo>
                <a:cubicBezTo>
                  <a:pt x="269" y="1964"/>
                  <a:pt x="267" y="1952"/>
                  <a:pt x="274" y="1940"/>
                </a:cubicBezTo>
                <a:cubicBezTo>
                  <a:pt x="281" y="1912"/>
                  <a:pt x="284" y="1883"/>
                  <a:pt x="299" y="1859"/>
                </a:cubicBezTo>
                <a:cubicBezTo>
                  <a:pt x="313" y="1837"/>
                  <a:pt x="331" y="1819"/>
                  <a:pt x="357" y="1811"/>
                </a:cubicBezTo>
                <a:cubicBezTo>
                  <a:pt x="362" y="1819"/>
                  <a:pt x="353" y="1826"/>
                  <a:pt x="355" y="1834"/>
                </a:cubicBezTo>
                <a:cubicBezTo>
                  <a:pt x="350" y="1842"/>
                  <a:pt x="354" y="1851"/>
                  <a:pt x="354" y="1858"/>
                </a:cubicBezTo>
                <a:cubicBezTo>
                  <a:pt x="354" y="1857"/>
                  <a:pt x="355" y="1856"/>
                  <a:pt x="356" y="1855"/>
                </a:cubicBezTo>
                <a:cubicBezTo>
                  <a:pt x="357" y="1854"/>
                  <a:pt x="357" y="1854"/>
                  <a:pt x="358" y="1853"/>
                </a:cubicBezTo>
                <a:cubicBezTo>
                  <a:pt x="357" y="1850"/>
                  <a:pt x="358" y="1848"/>
                  <a:pt x="360" y="1845"/>
                </a:cubicBezTo>
                <a:cubicBezTo>
                  <a:pt x="376" y="1813"/>
                  <a:pt x="393" y="1781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46" y="1747"/>
                  <a:pt x="469" y="1744"/>
                  <a:pt x="497" y="1738"/>
                </a:cubicBezTo>
                <a:cubicBezTo>
                  <a:pt x="485" y="1755"/>
                  <a:pt x="476" y="1767"/>
                  <a:pt x="467" y="1779"/>
                </a:cubicBezTo>
                <a:cubicBezTo>
                  <a:pt x="453" y="1823"/>
                  <a:pt x="462" y="1864"/>
                  <a:pt x="483" y="1903"/>
                </a:cubicBezTo>
                <a:cubicBezTo>
                  <a:pt x="486" y="1907"/>
                  <a:pt x="488" y="1911"/>
                  <a:pt x="490" y="1914"/>
                </a:cubicBezTo>
                <a:cubicBezTo>
                  <a:pt x="490" y="1911"/>
                  <a:pt x="490" y="1907"/>
                  <a:pt x="493" y="1904"/>
                </a:cubicBezTo>
                <a:cubicBezTo>
                  <a:pt x="541" y="1923"/>
                  <a:pt x="545" y="1969"/>
                  <a:pt x="553" y="2010"/>
                </a:cubicBezTo>
                <a:cubicBezTo>
                  <a:pt x="557" y="2032"/>
                  <a:pt x="554" y="2056"/>
                  <a:pt x="556" y="2079"/>
                </a:cubicBezTo>
                <a:cubicBezTo>
                  <a:pt x="571" y="2053"/>
                  <a:pt x="566" y="2025"/>
                  <a:pt x="567" y="1997"/>
                </a:cubicBezTo>
                <a:cubicBezTo>
                  <a:pt x="569" y="1997"/>
                  <a:pt x="571" y="1996"/>
                  <a:pt x="572" y="1997"/>
                </a:cubicBezTo>
                <a:cubicBezTo>
                  <a:pt x="582" y="2004"/>
                  <a:pt x="591" y="2019"/>
                  <a:pt x="603" y="2012"/>
                </a:cubicBezTo>
                <a:cubicBezTo>
                  <a:pt x="614" y="2007"/>
                  <a:pt x="607" y="1992"/>
                  <a:pt x="607" y="1981"/>
                </a:cubicBezTo>
                <a:cubicBezTo>
                  <a:pt x="605" y="1858"/>
                  <a:pt x="667" y="1773"/>
                  <a:pt x="778" y="1744"/>
                </a:cubicBezTo>
                <a:cubicBezTo>
                  <a:pt x="787" y="1741"/>
                  <a:pt x="797" y="1741"/>
                  <a:pt x="806" y="1739"/>
                </a:cubicBezTo>
                <a:cubicBezTo>
                  <a:pt x="823" y="1736"/>
                  <a:pt x="829" y="1740"/>
                  <a:pt x="824" y="1760"/>
                </a:cubicBezTo>
                <a:cubicBezTo>
                  <a:pt x="807" y="1833"/>
                  <a:pt x="809" y="1905"/>
                  <a:pt x="833" y="1977"/>
                </a:cubicBezTo>
                <a:cubicBezTo>
                  <a:pt x="837" y="1990"/>
                  <a:pt x="841" y="2011"/>
                  <a:pt x="857" y="2007"/>
                </a:cubicBezTo>
                <a:cubicBezTo>
                  <a:pt x="870" y="2004"/>
                  <a:pt x="863" y="1983"/>
                  <a:pt x="862" y="1971"/>
                </a:cubicBezTo>
                <a:cubicBezTo>
                  <a:pt x="862" y="1959"/>
                  <a:pt x="858" y="1947"/>
                  <a:pt x="856" y="1933"/>
                </a:cubicBezTo>
                <a:cubicBezTo>
                  <a:pt x="883" y="1944"/>
                  <a:pt x="896" y="1965"/>
                  <a:pt x="912" y="1984"/>
                </a:cubicBezTo>
                <a:cubicBezTo>
                  <a:pt x="919" y="1988"/>
                  <a:pt x="924" y="1994"/>
                  <a:pt x="926" y="2000"/>
                </a:cubicBezTo>
                <a:cubicBezTo>
                  <a:pt x="925" y="1991"/>
                  <a:pt x="926" y="1981"/>
                  <a:pt x="931" y="1971"/>
                </a:cubicBezTo>
                <a:cubicBezTo>
                  <a:pt x="942" y="1908"/>
                  <a:pt x="970" y="1858"/>
                  <a:pt x="1033" y="1832"/>
                </a:cubicBezTo>
                <a:cubicBezTo>
                  <a:pt x="1046" y="1840"/>
                  <a:pt x="1041" y="1851"/>
                  <a:pt x="1038" y="1861"/>
                </a:cubicBezTo>
                <a:cubicBezTo>
                  <a:pt x="1037" y="1864"/>
                  <a:pt x="1037" y="1867"/>
                  <a:pt x="1036" y="1869"/>
                </a:cubicBezTo>
                <a:cubicBezTo>
                  <a:pt x="1039" y="1861"/>
                  <a:pt x="1042" y="1853"/>
                  <a:pt x="1050" y="1846"/>
                </a:cubicBezTo>
                <a:cubicBezTo>
                  <a:pt x="1078" y="1800"/>
                  <a:pt x="1116" y="1767"/>
                  <a:pt x="1177" y="1760"/>
                </a:cubicBezTo>
                <a:cubicBezTo>
                  <a:pt x="1133" y="1810"/>
                  <a:pt x="1132" y="1862"/>
                  <a:pt x="1161" y="1915"/>
                </a:cubicBezTo>
                <a:cubicBezTo>
                  <a:pt x="1176" y="1930"/>
                  <a:pt x="1178" y="1947"/>
                  <a:pt x="1177" y="1967"/>
                </a:cubicBezTo>
                <a:cubicBezTo>
                  <a:pt x="1177" y="1968"/>
                  <a:pt x="1177" y="1968"/>
                  <a:pt x="1176" y="1969"/>
                </a:cubicBezTo>
                <a:cubicBezTo>
                  <a:pt x="1179" y="1970"/>
                  <a:pt x="1178" y="1967"/>
                  <a:pt x="1179" y="1966"/>
                </a:cubicBezTo>
                <a:cubicBezTo>
                  <a:pt x="1179" y="1965"/>
                  <a:pt x="1180" y="1964"/>
                  <a:pt x="1180" y="1963"/>
                </a:cubicBezTo>
                <a:cubicBezTo>
                  <a:pt x="1178" y="1949"/>
                  <a:pt x="1177" y="1936"/>
                  <a:pt x="1175" y="1922"/>
                </a:cubicBezTo>
                <a:cubicBezTo>
                  <a:pt x="1195" y="1929"/>
                  <a:pt x="1206" y="1944"/>
                  <a:pt x="1213" y="1964"/>
                </a:cubicBezTo>
                <a:cubicBezTo>
                  <a:pt x="1213" y="1964"/>
                  <a:pt x="1213" y="1964"/>
                  <a:pt x="1213" y="1964"/>
                </a:cubicBezTo>
                <a:cubicBezTo>
                  <a:pt x="1224" y="1977"/>
                  <a:pt x="1225" y="1993"/>
                  <a:pt x="1231" y="2008"/>
                </a:cubicBezTo>
                <a:cubicBezTo>
                  <a:pt x="1238" y="2021"/>
                  <a:pt x="1241" y="2034"/>
                  <a:pt x="1242" y="2047"/>
                </a:cubicBezTo>
                <a:cubicBezTo>
                  <a:pt x="1242" y="2046"/>
                  <a:pt x="1242" y="2044"/>
                  <a:pt x="1243" y="2043"/>
                </a:cubicBezTo>
                <a:cubicBezTo>
                  <a:pt x="1243" y="2033"/>
                  <a:pt x="1237" y="2020"/>
                  <a:pt x="1253" y="2016"/>
                </a:cubicBezTo>
                <a:cubicBezTo>
                  <a:pt x="1260" y="2027"/>
                  <a:pt x="1271" y="2032"/>
                  <a:pt x="1283" y="2037"/>
                </a:cubicBezTo>
                <a:cubicBezTo>
                  <a:pt x="1294" y="2028"/>
                  <a:pt x="1287" y="2016"/>
                  <a:pt x="1286" y="2006"/>
                </a:cubicBezTo>
                <a:cubicBezTo>
                  <a:pt x="1282" y="1879"/>
                  <a:pt x="1360" y="1778"/>
                  <a:pt x="1477" y="1761"/>
                </a:cubicBezTo>
                <a:cubicBezTo>
                  <a:pt x="1487" y="1760"/>
                  <a:pt x="1504" y="1749"/>
                  <a:pt x="1509" y="1771"/>
                </a:cubicBezTo>
                <a:cubicBezTo>
                  <a:pt x="1502" y="1817"/>
                  <a:pt x="1496" y="1862"/>
                  <a:pt x="1499" y="1908"/>
                </a:cubicBezTo>
                <a:cubicBezTo>
                  <a:pt x="1501" y="1946"/>
                  <a:pt x="1519" y="1976"/>
                  <a:pt x="1531" y="2009"/>
                </a:cubicBezTo>
                <a:cubicBezTo>
                  <a:pt x="1538" y="1996"/>
                  <a:pt x="1532" y="1983"/>
                  <a:pt x="1531" y="1970"/>
                </a:cubicBezTo>
                <a:cubicBezTo>
                  <a:pt x="1530" y="1956"/>
                  <a:pt x="1523" y="1941"/>
                  <a:pt x="1535" y="1929"/>
                </a:cubicBezTo>
                <a:cubicBezTo>
                  <a:pt x="1573" y="1946"/>
                  <a:pt x="1592" y="1980"/>
                  <a:pt x="1615" y="2020"/>
                </a:cubicBezTo>
                <a:cubicBezTo>
                  <a:pt x="1612" y="1936"/>
                  <a:pt x="1636" y="1872"/>
                  <a:pt x="1709" y="1835"/>
                </a:cubicBezTo>
                <a:cubicBezTo>
                  <a:pt x="1726" y="1828"/>
                  <a:pt x="1725" y="1842"/>
                  <a:pt x="1724" y="1850"/>
                </a:cubicBezTo>
                <a:cubicBezTo>
                  <a:pt x="1723" y="1854"/>
                  <a:pt x="1722" y="1859"/>
                  <a:pt x="1721" y="1862"/>
                </a:cubicBezTo>
                <a:cubicBezTo>
                  <a:pt x="1723" y="1856"/>
                  <a:pt x="1726" y="1850"/>
                  <a:pt x="1732" y="1846"/>
                </a:cubicBezTo>
                <a:cubicBezTo>
                  <a:pt x="1761" y="1799"/>
                  <a:pt x="1800" y="1769"/>
                  <a:pt x="1862" y="1760"/>
                </a:cubicBezTo>
                <a:cubicBezTo>
                  <a:pt x="1813" y="1812"/>
                  <a:pt x="1817" y="1865"/>
                  <a:pt x="1846" y="1920"/>
                </a:cubicBezTo>
                <a:cubicBezTo>
                  <a:pt x="1852" y="1926"/>
                  <a:pt x="1855" y="1933"/>
                  <a:pt x="1857" y="1939"/>
                </a:cubicBezTo>
                <a:cubicBezTo>
                  <a:pt x="1857" y="1933"/>
                  <a:pt x="1860" y="1928"/>
                  <a:pt x="1870" y="1926"/>
                </a:cubicBezTo>
                <a:cubicBezTo>
                  <a:pt x="1907" y="1960"/>
                  <a:pt x="1915" y="2005"/>
                  <a:pt x="1920" y="2051"/>
                </a:cubicBezTo>
                <a:cubicBezTo>
                  <a:pt x="1923" y="2057"/>
                  <a:pt x="1925" y="2062"/>
                  <a:pt x="1925" y="2068"/>
                </a:cubicBezTo>
                <a:cubicBezTo>
                  <a:pt x="1926" y="2062"/>
                  <a:pt x="1927" y="2056"/>
                  <a:pt x="1931" y="2051"/>
                </a:cubicBezTo>
                <a:cubicBezTo>
                  <a:pt x="1931" y="2040"/>
                  <a:pt x="1931" y="2029"/>
                  <a:pt x="1931" y="2015"/>
                </a:cubicBezTo>
                <a:cubicBezTo>
                  <a:pt x="1938" y="2020"/>
                  <a:pt x="1942" y="2023"/>
                  <a:pt x="1946" y="2026"/>
                </a:cubicBezTo>
                <a:cubicBezTo>
                  <a:pt x="1952" y="2031"/>
                  <a:pt x="1960" y="2038"/>
                  <a:pt x="1967" y="2035"/>
                </a:cubicBezTo>
                <a:cubicBezTo>
                  <a:pt x="1977" y="2031"/>
                  <a:pt x="1970" y="2020"/>
                  <a:pt x="1970" y="2013"/>
                </a:cubicBezTo>
                <a:cubicBezTo>
                  <a:pt x="1964" y="1882"/>
                  <a:pt x="2036" y="1784"/>
                  <a:pt x="2156" y="1762"/>
                </a:cubicBezTo>
                <a:cubicBezTo>
                  <a:pt x="2167" y="1760"/>
                  <a:pt x="2178" y="1760"/>
                  <a:pt x="2193" y="1758"/>
                </a:cubicBezTo>
                <a:cubicBezTo>
                  <a:pt x="2174" y="1828"/>
                  <a:pt x="2172" y="1895"/>
                  <a:pt x="2187" y="1962"/>
                </a:cubicBezTo>
                <a:cubicBezTo>
                  <a:pt x="2190" y="1980"/>
                  <a:pt x="2198" y="1997"/>
                  <a:pt x="2204" y="2014"/>
                </a:cubicBezTo>
                <a:cubicBezTo>
                  <a:pt x="2207" y="2022"/>
                  <a:pt x="2212" y="2031"/>
                  <a:pt x="2222" y="2029"/>
                </a:cubicBezTo>
                <a:cubicBezTo>
                  <a:pt x="2230" y="2027"/>
                  <a:pt x="2228" y="2016"/>
                  <a:pt x="2228" y="2010"/>
                </a:cubicBezTo>
                <a:cubicBezTo>
                  <a:pt x="2225" y="1984"/>
                  <a:pt x="2222" y="1959"/>
                  <a:pt x="2218" y="1929"/>
                </a:cubicBezTo>
                <a:cubicBezTo>
                  <a:pt x="2257" y="1946"/>
                  <a:pt x="2275" y="1981"/>
                  <a:pt x="2297" y="2018"/>
                </a:cubicBezTo>
                <a:cubicBezTo>
                  <a:pt x="2297" y="1934"/>
                  <a:pt x="2319" y="1867"/>
                  <a:pt x="2398" y="1832"/>
                </a:cubicBezTo>
                <a:cubicBezTo>
                  <a:pt x="2412" y="1838"/>
                  <a:pt x="2407" y="1848"/>
                  <a:pt x="2405" y="1858"/>
                </a:cubicBezTo>
                <a:cubicBezTo>
                  <a:pt x="2404" y="1860"/>
                  <a:pt x="2404" y="1863"/>
                  <a:pt x="2403" y="1865"/>
                </a:cubicBezTo>
                <a:cubicBezTo>
                  <a:pt x="2406" y="1858"/>
                  <a:pt x="2410" y="1852"/>
                  <a:pt x="2415" y="1846"/>
                </a:cubicBezTo>
                <a:cubicBezTo>
                  <a:pt x="2418" y="1828"/>
                  <a:pt x="2434" y="1820"/>
                  <a:pt x="2446" y="1809"/>
                </a:cubicBezTo>
                <a:cubicBezTo>
                  <a:pt x="2469" y="1778"/>
                  <a:pt x="2502" y="1766"/>
                  <a:pt x="2542" y="1760"/>
                </a:cubicBezTo>
                <a:cubicBezTo>
                  <a:pt x="2530" y="1778"/>
                  <a:pt x="2520" y="1794"/>
                  <a:pt x="2510" y="1810"/>
                </a:cubicBezTo>
                <a:cubicBezTo>
                  <a:pt x="2510" y="1810"/>
                  <a:pt x="2510" y="1810"/>
                  <a:pt x="2510" y="1810"/>
                </a:cubicBezTo>
                <a:cubicBezTo>
                  <a:pt x="2510" y="1814"/>
                  <a:pt x="2509" y="1818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6" y="1847"/>
                  <a:pt x="2509" y="1871"/>
                  <a:pt x="2516" y="1896"/>
                </a:cubicBezTo>
                <a:cubicBezTo>
                  <a:pt x="2530" y="1923"/>
                  <a:pt x="2544" y="1950"/>
                  <a:pt x="2540" y="1982"/>
                </a:cubicBezTo>
                <a:cubicBezTo>
                  <a:pt x="2550" y="1963"/>
                  <a:pt x="2544" y="1944"/>
                  <a:pt x="2542" y="1922"/>
                </a:cubicBezTo>
                <a:cubicBezTo>
                  <a:pt x="2585" y="1946"/>
                  <a:pt x="2590" y="1988"/>
                  <a:pt x="2600" y="2028"/>
                </a:cubicBezTo>
                <a:cubicBezTo>
                  <a:pt x="2605" y="2034"/>
                  <a:pt x="2607" y="2041"/>
                  <a:pt x="2608" y="2048"/>
                </a:cubicBezTo>
                <a:cubicBezTo>
                  <a:pt x="2608" y="2046"/>
                  <a:pt x="2608" y="2045"/>
                  <a:pt x="2609" y="2043"/>
                </a:cubicBezTo>
                <a:cubicBezTo>
                  <a:pt x="2609" y="2033"/>
                  <a:pt x="2606" y="2021"/>
                  <a:pt x="2619" y="2015"/>
                </a:cubicBezTo>
                <a:cubicBezTo>
                  <a:pt x="2624" y="2021"/>
                  <a:pt x="2629" y="2026"/>
                  <a:pt x="2634" y="2030"/>
                </a:cubicBezTo>
                <a:cubicBezTo>
                  <a:pt x="2639" y="2034"/>
                  <a:pt x="2645" y="2039"/>
                  <a:pt x="2651" y="2035"/>
                </a:cubicBezTo>
                <a:cubicBezTo>
                  <a:pt x="2659" y="2031"/>
                  <a:pt x="2653" y="2024"/>
                  <a:pt x="2653" y="2019"/>
                </a:cubicBezTo>
                <a:cubicBezTo>
                  <a:pt x="2649" y="1940"/>
                  <a:pt x="2668" y="1869"/>
                  <a:pt x="2729" y="1814"/>
                </a:cubicBezTo>
                <a:cubicBezTo>
                  <a:pt x="2764" y="1781"/>
                  <a:pt x="2807" y="1765"/>
                  <a:pt x="2854" y="1759"/>
                </a:cubicBezTo>
                <a:cubicBezTo>
                  <a:pt x="2870" y="1758"/>
                  <a:pt x="2876" y="1759"/>
                  <a:pt x="2871" y="1779"/>
                </a:cubicBezTo>
                <a:cubicBezTo>
                  <a:pt x="2853" y="1848"/>
                  <a:pt x="2856" y="1918"/>
                  <a:pt x="2876" y="1987"/>
                </a:cubicBezTo>
                <a:cubicBezTo>
                  <a:pt x="2880" y="2004"/>
                  <a:pt x="2886" y="2021"/>
                  <a:pt x="2904" y="2032"/>
                </a:cubicBezTo>
                <a:cubicBezTo>
                  <a:pt x="2919" y="1996"/>
                  <a:pt x="2901" y="1964"/>
                  <a:pt x="2900" y="1929"/>
                </a:cubicBezTo>
                <a:cubicBezTo>
                  <a:pt x="2935" y="1943"/>
                  <a:pt x="2952" y="1977"/>
                  <a:pt x="2986" y="1996"/>
                </a:cubicBezTo>
                <a:cubicBezTo>
                  <a:pt x="2983" y="1919"/>
                  <a:pt x="2978" y="1842"/>
                  <a:pt x="3056" y="1797"/>
                </a:cubicBezTo>
                <a:cubicBezTo>
                  <a:pt x="3072" y="1790"/>
                  <a:pt x="3070" y="1803"/>
                  <a:pt x="3069" y="1811"/>
                </a:cubicBezTo>
                <a:cubicBezTo>
                  <a:pt x="3069" y="1814"/>
                  <a:pt x="3068" y="1817"/>
                  <a:pt x="3068" y="1819"/>
                </a:cubicBezTo>
                <a:cubicBezTo>
                  <a:pt x="3070" y="1813"/>
                  <a:pt x="3074" y="1808"/>
                  <a:pt x="3080" y="1804"/>
                </a:cubicBezTo>
                <a:cubicBezTo>
                  <a:pt x="3108" y="1760"/>
                  <a:pt x="3146" y="1730"/>
                  <a:pt x="3205" y="1723"/>
                </a:cubicBezTo>
                <a:cubicBezTo>
                  <a:pt x="3163" y="1770"/>
                  <a:pt x="3157" y="1819"/>
                  <a:pt x="3186" y="1871"/>
                </a:cubicBezTo>
                <a:cubicBezTo>
                  <a:pt x="3193" y="1881"/>
                  <a:pt x="3198" y="1891"/>
                  <a:pt x="3201" y="1901"/>
                </a:cubicBezTo>
                <a:cubicBezTo>
                  <a:pt x="3201" y="1896"/>
                  <a:pt x="3201" y="1890"/>
                  <a:pt x="3205" y="1885"/>
                </a:cubicBezTo>
                <a:cubicBezTo>
                  <a:pt x="3243" y="1905"/>
                  <a:pt x="3252" y="1943"/>
                  <a:pt x="3260" y="1980"/>
                </a:cubicBezTo>
                <a:cubicBezTo>
                  <a:pt x="3265" y="2006"/>
                  <a:pt x="3267" y="2031"/>
                  <a:pt x="3268" y="2057"/>
                </a:cubicBezTo>
                <a:cubicBezTo>
                  <a:pt x="3275" y="2033"/>
                  <a:pt x="3281" y="2008"/>
                  <a:pt x="3274" y="1979"/>
                </a:cubicBezTo>
                <a:cubicBezTo>
                  <a:pt x="3289" y="1983"/>
                  <a:pt x="3297" y="1998"/>
                  <a:pt x="3315" y="1999"/>
                </a:cubicBezTo>
                <a:cubicBezTo>
                  <a:pt x="3315" y="1981"/>
                  <a:pt x="3315" y="1963"/>
                  <a:pt x="3315" y="1945"/>
                </a:cubicBezTo>
                <a:cubicBezTo>
                  <a:pt x="3317" y="1832"/>
                  <a:pt x="3388" y="1747"/>
                  <a:pt x="3499" y="1724"/>
                </a:cubicBezTo>
                <a:cubicBezTo>
                  <a:pt x="3535" y="1717"/>
                  <a:pt x="3536" y="1718"/>
                  <a:pt x="3529" y="1753"/>
                </a:cubicBezTo>
                <a:cubicBezTo>
                  <a:pt x="3516" y="1820"/>
                  <a:pt x="3519" y="1886"/>
                  <a:pt x="3538" y="1952"/>
                </a:cubicBezTo>
                <a:cubicBezTo>
                  <a:pt x="3543" y="1967"/>
                  <a:pt x="3548" y="1983"/>
                  <a:pt x="3566" y="1995"/>
                </a:cubicBezTo>
                <a:cubicBezTo>
                  <a:pt x="3578" y="1960"/>
                  <a:pt x="3564" y="1929"/>
                  <a:pt x="3559" y="1896"/>
                </a:cubicBezTo>
                <a:cubicBezTo>
                  <a:pt x="3581" y="1901"/>
                  <a:pt x="3586" y="1921"/>
                  <a:pt x="3599" y="1936"/>
                </a:cubicBezTo>
                <a:cubicBezTo>
                  <a:pt x="3613" y="1924"/>
                  <a:pt x="3624" y="1908"/>
                  <a:pt x="3642" y="1899"/>
                </a:cubicBezTo>
                <a:cubicBezTo>
                  <a:pt x="3646" y="1897"/>
                  <a:pt x="3654" y="1887"/>
                  <a:pt x="3656" y="1902"/>
                </a:cubicBezTo>
                <a:cubicBezTo>
                  <a:pt x="3652" y="1915"/>
                  <a:pt x="3650" y="1930"/>
                  <a:pt x="3651" y="1946"/>
                </a:cubicBezTo>
                <a:cubicBezTo>
                  <a:pt x="3672" y="1936"/>
                  <a:pt x="3679" y="1918"/>
                  <a:pt x="3682" y="1898"/>
                </a:cubicBezTo>
                <a:cubicBezTo>
                  <a:pt x="3690" y="1847"/>
                  <a:pt x="3678" y="1801"/>
                  <a:pt x="3640" y="1764"/>
                </a:cubicBezTo>
                <a:cubicBezTo>
                  <a:pt x="3634" y="1757"/>
                  <a:pt x="3618" y="1749"/>
                  <a:pt x="3642" y="1746"/>
                </a:cubicBezTo>
                <a:cubicBezTo>
                  <a:pt x="3672" y="1742"/>
                  <a:pt x="3697" y="1751"/>
                  <a:pt x="3718" y="1772"/>
                </a:cubicBezTo>
                <a:cubicBezTo>
                  <a:pt x="3748" y="1801"/>
                  <a:pt x="3769" y="1836"/>
                  <a:pt x="3783" y="1875"/>
                </a:cubicBezTo>
                <a:cubicBezTo>
                  <a:pt x="3783" y="1875"/>
                  <a:pt x="3783" y="1875"/>
                  <a:pt x="3783" y="1875"/>
                </a:cubicBezTo>
                <a:cubicBezTo>
                  <a:pt x="3792" y="1892"/>
                  <a:pt x="3801" y="1910"/>
                  <a:pt x="3811" y="1926"/>
                </a:cubicBezTo>
                <a:cubicBezTo>
                  <a:pt x="3814" y="1932"/>
                  <a:pt x="3817" y="1939"/>
                  <a:pt x="3825" y="1936"/>
                </a:cubicBezTo>
                <a:cubicBezTo>
                  <a:pt x="3832" y="1934"/>
                  <a:pt x="3830" y="1926"/>
                  <a:pt x="3830" y="1920"/>
                </a:cubicBezTo>
                <a:cubicBezTo>
                  <a:pt x="3828" y="1880"/>
                  <a:pt x="3821" y="1840"/>
                  <a:pt x="3807" y="1802"/>
                </a:cubicBezTo>
                <a:cubicBezTo>
                  <a:pt x="3804" y="1795"/>
                  <a:pt x="3797" y="1788"/>
                  <a:pt x="3802" y="1776"/>
                </a:cubicBezTo>
                <a:cubicBezTo>
                  <a:pt x="3818" y="1788"/>
                  <a:pt x="3830" y="1802"/>
                  <a:pt x="3840" y="1817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16"/>
                  <a:pt x="0" y="1816"/>
                  <a:pt x="0" y="1816"/>
                </a:cubicBezTo>
                <a:cubicBezTo>
                  <a:pt x="4" y="1819"/>
                  <a:pt x="9" y="1822"/>
                  <a:pt x="12" y="1827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650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88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012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82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972" y="0"/>
            <a:ext cx="9714878" cy="5400675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9938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9011876-7E3C-4891-A23E-54ECB3F6E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860577"/>
            <a:ext cx="9721850" cy="540098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F6F267FD-A195-41D7-9844-17C33785C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763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32994AC-2A30-4FA2-AABC-C65DA099FD5C}"/>
              </a:ext>
            </a:extLst>
          </p:cNvPr>
          <p:cNvSpPr/>
          <p:nvPr userDrawn="1"/>
        </p:nvSpPr>
        <p:spPr>
          <a:xfrm>
            <a:off x="898506" y="621994"/>
            <a:ext cx="7990499" cy="71026"/>
          </a:xfrm>
          <a:custGeom>
            <a:avLst/>
            <a:gdLst>
              <a:gd name="connsiteX0" fmla="*/ 0 w 7515558"/>
              <a:gd name="connsiteY0" fmla="*/ 0 h 66804"/>
              <a:gd name="connsiteX1" fmla="*/ 7515558 w 7515558"/>
              <a:gd name="connsiteY1" fmla="*/ 0 h 66804"/>
              <a:gd name="connsiteX2" fmla="*/ 7515558 w 7515558"/>
              <a:gd name="connsiteY2" fmla="*/ 66804 h 66804"/>
              <a:gd name="connsiteX3" fmla="*/ 0 w 7515558"/>
              <a:gd name="connsiteY3" fmla="*/ 66804 h 6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558" h="66804">
                <a:moveTo>
                  <a:pt x="0" y="0"/>
                </a:moveTo>
                <a:lnTo>
                  <a:pt x="7515558" y="0"/>
                </a:lnTo>
                <a:lnTo>
                  <a:pt x="7515558" y="66804"/>
                </a:lnTo>
                <a:lnTo>
                  <a:pt x="0" y="66804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1" rIns="91403" bIns="4570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E9FDFA0E-A939-486A-8A07-7E6561BC0449}"/>
              </a:ext>
            </a:extLst>
          </p:cNvPr>
          <p:cNvSpPr/>
          <p:nvPr userDrawn="1"/>
        </p:nvSpPr>
        <p:spPr>
          <a:xfrm>
            <a:off x="-1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5CDCE59C-99F7-40DD-A15A-A364B10D3F8F}"/>
              </a:ext>
            </a:extLst>
          </p:cNvPr>
          <p:cNvSpPr/>
          <p:nvPr userDrawn="1"/>
        </p:nvSpPr>
        <p:spPr>
          <a:xfrm>
            <a:off x="9303529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44BE38C1-5BF4-427D-840A-86A9B9F7B1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32633" y="207070"/>
            <a:ext cx="5256584" cy="401638"/>
          </a:xfrm>
          <a:noFill/>
          <a:ln>
            <a:noFill/>
          </a:ln>
        </p:spPr>
        <p:txBody>
          <a:bodyPr wrap="square" lIns="68571" tIns="34285" rIns="68571" bIns="34285">
            <a:spAutoFit/>
          </a:bodyPr>
          <a:lstStyle>
            <a:lvl1pPr algn="ctr"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13F8A42-E051-4D6E-8922-220FE485020F}"/>
              </a:ext>
            </a:extLst>
          </p:cNvPr>
          <p:cNvSpPr/>
          <p:nvPr userDrawn="1"/>
        </p:nvSpPr>
        <p:spPr>
          <a:xfrm>
            <a:off x="8891421" y="91044"/>
            <a:ext cx="463045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BE39A8F-4A80-4256-8C6A-470862C50707}"/>
              </a:ext>
            </a:extLst>
          </p:cNvPr>
          <p:cNvSpPr/>
          <p:nvPr userDrawn="1"/>
        </p:nvSpPr>
        <p:spPr>
          <a:xfrm flipH="1">
            <a:off x="411491" y="90180"/>
            <a:ext cx="463043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788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2AE016A-1E37-4555-A3AA-CC09A146BDDA}"/>
              </a:ext>
            </a:extLst>
          </p:cNvPr>
          <p:cNvSpPr/>
          <p:nvPr/>
        </p:nvSpPr>
        <p:spPr>
          <a:xfrm>
            <a:off x="9154184" y="4672774"/>
            <a:ext cx="366950" cy="637072"/>
          </a:xfrm>
          <a:custGeom>
            <a:avLst/>
            <a:gdLst>
              <a:gd name="connsiteX0" fmla="*/ 127565 w 366950"/>
              <a:gd name="connsiteY0" fmla="*/ 3930 h 637072"/>
              <a:gd name="connsiteX1" fmla="*/ 138738 w 366950"/>
              <a:gd name="connsiteY1" fmla="*/ 91167 h 637072"/>
              <a:gd name="connsiteX2" fmla="*/ 94002 w 366950"/>
              <a:gd name="connsiteY2" fmla="*/ 227653 h 637072"/>
              <a:gd name="connsiteX3" fmla="*/ 26876 w 366950"/>
              <a:gd name="connsiteY3" fmla="*/ 326107 h 637072"/>
              <a:gd name="connsiteX4" fmla="*/ 17 w 366950"/>
              <a:gd name="connsiteY4" fmla="*/ 433499 h 637072"/>
              <a:gd name="connsiteX5" fmla="*/ 38049 w 366950"/>
              <a:gd name="connsiteY5" fmla="*/ 552065 h 637072"/>
              <a:gd name="connsiteX6" fmla="*/ 190177 w 366950"/>
              <a:gd name="connsiteY6" fmla="*/ 637067 h 637072"/>
              <a:gd name="connsiteX7" fmla="*/ 311196 w 366950"/>
              <a:gd name="connsiteY7" fmla="*/ 590272 h 637072"/>
              <a:gd name="connsiteX8" fmla="*/ 366930 w 366950"/>
              <a:gd name="connsiteY8" fmla="*/ 417813 h 637072"/>
              <a:gd name="connsiteX9" fmla="*/ 293100 w 366950"/>
              <a:gd name="connsiteY9" fmla="*/ 164997 h 637072"/>
              <a:gd name="connsiteX10" fmla="*/ 219271 w 366950"/>
              <a:gd name="connsiteY10" fmla="*/ 39683 h 637072"/>
              <a:gd name="connsiteX11" fmla="*/ 127565 w 366950"/>
              <a:gd name="connsiteY11" fmla="*/ 3930 h 63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950" h="637072">
                <a:moveTo>
                  <a:pt x="127565" y="3930"/>
                </a:moveTo>
                <a:cubicBezTo>
                  <a:pt x="114946" y="15190"/>
                  <a:pt x="137423" y="40823"/>
                  <a:pt x="138738" y="91167"/>
                </a:cubicBezTo>
                <a:cubicBezTo>
                  <a:pt x="140183" y="146419"/>
                  <a:pt x="115121" y="190541"/>
                  <a:pt x="94002" y="227653"/>
                </a:cubicBezTo>
                <a:cubicBezTo>
                  <a:pt x="63813" y="280758"/>
                  <a:pt x="49704" y="277384"/>
                  <a:pt x="26876" y="326107"/>
                </a:cubicBezTo>
                <a:cubicBezTo>
                  <a:pt x="15528" y="350337"/>
                  <a:pt x="-596" y="385784"/>
                  <a:pt x="17" y="433499"/>
                </a:cubicBezTo>
                <a:cubicBezTo>
                  <a:pt x="192" y="448353"/>
                  <a:pt x="1638" y="501195"/>
                  <a:pt x="38049" y="552065"/>
                </a:cubicBezTo>
                <a:cubicBezTo>
                  <a:pt x="50493" y="569460"/>
                  <a:pt x="102765" y="636498"/>
                  <a:pt x="190177" y="637067"/>
                </a:cubicBezTo>
                <a:cubicBezTo>
                  <a:pt x="200123" y="637155"/>
                  <a:pt x="262342" y="636585"/>
                  <a:pt x="311196" y="590272"/>
                </a:cubicBezTo>
                <a:cubicBezTo>
                  <a:pt x="364695" y="539534"/>
                  <a:pt x="366010" y="468333"/>
                  <a:pt x="366930" y="417813"/>
                </a:cubicBezTo>
                <a:cubicBezTo>
                  <a:pt x="367762" y="371281"/>
                  <a:pt x="342875" y="302490"/>
                  <a:pt x="293100" y="164997"/>
                </a:cubicBezTo>
                <a:cubicBezTo>
                  <a:pt x="274347" y="113162"/>
                  <a:pt x="258661" y="73290"/>
                  <a:pt x="219271" y="39683"/>
                </a:cubicBezTo>
                <a:cubicBezTo>
                  <a:pt x="188337" y="13306"/>
                  <a:pt x="142462" y="-9390"/>
                  <a:pt x="127565" y="3930"/>
                </a:cubicBezTo>
                <a:close/>
              </a:path>
            </a:pathLst>
          </a:custGeom>
          <a:solidFill>
            <a:schemeClr val="bg1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40A9828-B29D-4C56-ABE0-E221F937D5CE}"/>
              </a:ext>
            </a:extLst>
          </p:cNvPr>
          <p:cNvSpPr/>
          <p:nvPr/>
        </p:nvSpPr>
        <p:spPr>
          <a:xfrm>
            <a:off x="9037389" y="4318861"/>
            <a:ext cx="614602" cy="983181"/>
          </a:xfrm>
          <a:custGeom>
            <a:avLst/>
            <a:gdLst>
              <a:gd name="connsiteX0" fmla="*/ 347765 w 614602"/>
              <a:gd name="connsiteY0" fmla="*/ 0 h 983181"/>
              <a:gd name="connsiteX1" fmla="*/ 332298 w 614602"/>
              <a:gd name="connsiteY1" fmla="*/ 40968 h 983181"/>
              <a:gd name="connsiteX2" fmla="*/ 294967 w 614602"/>
              <a:gd name="connsiteY2" fmla="*/ 84652 h 983181"/>
              <a:gd name="connsiteX3" fmla="*/ 228499 w 614602"/>
              <a:gd name="connsiteY3" fmla="*/ 153837 h 983181"/>
              <a:gd name="connsiteX4" fmla="*/ 205759 w 614602"/>
              <a:gd name="connsiteY4" fmla="*/ 219385 h 983181"/>
              <a:gd name="connsiteX5" fmla="*/ 206679 w 614602"/>
              <a:gd name="connsiteY5" fmla="*/ 283094 h 983181"/>
              <a:gd name="connsiteX6" fmla="*/ 175745 w 614602"/>
              <a:gd name="connsiteY6" fmla="*/ 243966 h 983181"/>
              <a:gd name="connsiteX7" fmla="*/ 174825 w 614602"/>
              <a:gd name="connsiteY7" fmla="*/ 188452 h 983181"/>
              <a:gd name="connsiteX8" fmla="*/ 154801 w 614602"/>
              <a:gd name="connsiteY8" fmla="*/ 272183 h 983181"/>
              <a:gd name="connsiteX9" fmla="*/ 167551 w 614602"/>
              <a:gd name="connsiteY9" fmla="*/ 345005 h 983181"/>
              <a:gd name="connsiteX10" fmla="*/ 191212 w 614602"/>
              <a:gd name="connsiteY10" fmla="*/ 423304 h 983181"/>
              <a:gd name="connsiteX11" fmla="*/ 197565 w 614602"/>
              <a:gd name="connsiteY11" fmla="*/ 491569 h 983181"/>
              <a:gd name="connsiteX12" fmla="*/ 172984 w 614602"/>
              <a:gd name="connsiteY12" fmla="*/ 526183 h 983181"/>
              <a:gd name="connsiteX13" fmla="*/ 142051 w 614602"/>
              <a:gd name="connsiteY13" fmla="*/ 524343 h 983181"/>
              <a:gd name="connsiteX14" fmla="*/ 128380 w 614602"/>
              <a:gd name="connsiteY14" fmla="*/ 498842 h 983181"/>
              <a:gd name="connsiteX15" fmla="*/ 109276 w 614602"/>
              <a:gd name="connsiteY15" fmla="*/ 402360 h 983181"/>
              <a:gd name="connsiteX16" fmla="*/ 61035 w 614602"/>
              <a:gd name="connsiteY16" fmla="*/ 329538 h 983181"/>
              <a:gd name="connsiteX17" fmla="*/ 23704 w 614602"/>
              <a:gd name="connsiteY17" fmla="*/ 314071 h 983181"/>
              <a:gd name="connsiteX18" fmla="*/ 0 w 614602"/>
              <a:gd name="connsiteY18" fmla="*/ 314991 h 983181"/>
              <a:gd name="connsiteX19" fmla="*/ 71025 w 614602"/>
              <a:gd name="connsiteY19" fmla="*/ 407837 h 983181"/>
              <a:gd name="connsiteX20" fmla="*/ 71025 w 614602"/>
              <a:gd name="connsiteY20" fmla="*/ 497966 h 983181"/>
              <a:gd name="connsiteX21" fmla="*/ 49161 w 614602"/>
              <a:gd name="connsiteY21" fmla="*/ 578981 h 983181"/>
              <a:gd name="connsiteX22" fmla="*/ 28217 w 614602"/>
              <a:gd name="connsiteY22" fmla="*/ 685497 h 983181"/>
              <a:gd name="connsiteX23" fmla="*/ 38251 w 614602"/>
              <a:gd name="connsiteY23" fmla="*/ 784039 h 983181"/>
              <a:gd name="connsiteX24" fmla="*/ 81059 w 614602"/>
              <a:gd name="connsiteY24" fmla="*/ 866676 h 983181"/>
              <a:gd name="connsiteX25" fmla="*/ 260397 w 614602"/>
              <a:gd name="connsiteY25" fmla="*/ 983182 h 983181"/>
              <a:gd name="connsiteX26" fmla="*/ 183938 w 614602"/>
              <a:gd name="connsiteY26" fmla="*/ 910360 h 983181"/>
              <a:gd name="connsiteX27" fmla="*/ 156641 w 614602"/>
              <a:gd name="connsiteY27" fmla="*/ 865755 h 983181"/>
              <a:gd name="connsiteX28" fmla="*/ 154801 w 614602"/>
              <a:gd name="connsiteY28" fmla="*/ 760160 h 983181"/>
              <a:gd name="connsiteX29" fmla="*/ 184859 w 614602"/>
              <a:gd name="connsiteY29" fmla="*/ 696451 h 983181"/>
              <a:gd name="connsiteX30" fmla="*/ 227666 w 614602"/>
              <a:gd name="connsiteY30" fmla="*/ 635460 h 983181"/>
              <a:gd name="connsiteX31" fmla="*/ 268634 w 614602"/>
              <a:gd name="connsiteY31" fmla="*/ 564435 h 983181"/>
              <a:gd name="connsiteX32" fmla="*/ 290498 w 614602"/>
              <a:gd name="connsiteY32" fmla="*/ 463395 h 983181"/>
              <a:gd name="connsiteX33" fmla="*/ 285021 w 614602"/>
              <a:gd name="connsiteY33" fmla="*/ 413314 h 983181"/>
              <a:gd name="connsiteX34" fmla="*/ 259520 w 614602"/>
              <a:gd name="connsiteY34" fmla="*/ 372346 h 983181"/>
              <a:gd name="connsiteX35" fmla="*/ 318716 w 614602"/>
              <a:gd name="connsiteY35" fmla="*/ 420587 h 983181"/>
              <a:gd name="connsiteX36" fmla="*/ 347853 w 614602"/>
              <a:gd name="connsiteY36" fmla="*/ 486136 h 983181"/>
              <a:gd name="connsiteX37" fmla="*/ 348773 w 614602"/>
              <a:gd name="connsiteY37" fmla="*/ 575345 h 983181"/>
              <a:gd name="connsiteX38" fmla="*/ 312362 w 614602"/>
              <a:gd name="connsiteY38" fmla="*/ 697328 h 983181"/>
              <a:gd name="connsiteX39" fmla="*/ 302328 w 614602"/>
              <a:gd name="connsiteY39" fmla="*/ 758319 h 983181"/>
              <a:gd name="connsiteX40" fmla="*/ 319373 w 614602"/>
              <a:gd name="connsiteY40" fmla="*/ 798805 h 983181"/>
              <a:gd name="connsiteX41" fmla="*/ 337819 w 614602"/>
              <a:gd name="connsiteY41" fmla="*/ 811117 h 983181"/>
              <a:gd name="connsiteX42" fmla="*/ 367877 w 614602"/>
              <a:gd name="connsiteY42" fmla="*/ 799287 h 983181"/>
              <a:gd name="connsiteX43" fmla="*/ 407924 w 614602"/>
              <a:gd name="connsiteY43" fmla="*/ 716431 h 983181"/>
              <a:gd name="connsiteX44" fmla="*/ 398811 w 614602"/>
              <a:gd name="connsiteY44" fmla="*/ 650883 h 983181"/>
              <a:gd name="connsiteX45" fmla="*/ 379707 w 614602"/>
              <a:gd name="connsiteY45" fmla="*/ 619029 h 983181"/>
              <a:gd name="connsiteX46" fmla="*/ 437982 w 614602"/>
              <a:gd name="connsiteY46" fmla="*/ 687294 h 983181"/>
              <a:gd name="connsiteX47" fmla="*/ 457086 w 614602"/>
              <a:gd name="connsiteY47" fmla="*/ 721908 h 983181"/>
              <a:gd name="connsiteX48" fmla="*/ 474393 w 614602"/>
              <a:gd name="connsiteY48" fmla="*/ 807480 h 983181"/>
              <a:gd name="connsiteX49" fmla="*/ 454369 w 614602"/>
              <a:gd name="connsiteY49" fmla="*/ 904883 h 983181"/>
              <a:gd name="connsiteX50" fmla="*/ 413401 w 614602"/>
              <a:gd name="connsiteY50" fmla="*/ 959521 h 983181"/>
              <a:gd name="connsiteX51" fmla="*/ 456209 w 614602"/>
              <a:gd name="connsiteY51" fmla="*/ 936781 h 983181"/>
              <a:gd name="connsiteX52" fmla="*/ 527235 w 614602"/>
              <a:gd name="connsiteY52" fmla="*/ 858482 h 983181"/>
              <a:gd name="connsiteX53" fmla="*/ 588226 w 614602"/>
              <a:gd name="connsiteY53" fmla="*/ 764716 h 983181"/>
              <a:gd name="connsiteX54" fmla="*/ 613727 w 614602"/>
              <a:gd name="connsiteY54" fmla="*/ 665474 h 983181"/>
              <a:gd name="connsiteX55" fmla="*/ 585509 w 614602"/>
              <a:gd name="connsiteY55" fmla="*/ 514353 h 983181"/>
              <a:gd name="connsiteX56" fmla="*/ 580953 w 614602"/>
              <a:gd name="connsiteY56" fmla="*/ 575345 h 983181"/>
              <a:gd name="connsiteX57" fmla="*/ 571839 w 614602"/>
              <a:gd name="connsiteY57" fmla="*/ 627222 h 983181"/>
              <a:gd name="connsiteX58" fmla="*/ 544542 w 614602"/>
              <a:gd name="connsiteY58" fmla="*/ 540730 h 983181"/>
              <a:gd name="connsiteX59" fmla="*/ 508131 w 614602"/>
              <a:gd name="connsiteY59" fmla="*/ 490649 h 983181"/>
              <a:gd name="connsiteX60" fmla="*/ 448060 w 614602"/>
              <a:gd name="connsiteY60" fmla="*/ 407793 h 983181"/>
              <a:gd name="connsiteX61" fmla="*/ 395262 w 614602"/>
              <a:gd name="connsiteY61" fmla="*/ 295800 h 983181"/>
              <a:gd name="connsiteX62" fmla="*/ 391625 w 614602"/>
              <a:gd name="connsiteY62" fmla="*/ 340405 h 983181"/>
              <a:gd name="connsiteX63" fmla="*/ 399818 w 614602"/>
              <a:gd name="connsiteY63" fmla="*/ 378656 h 983181"/>
              <a:gd name="connsiteX64" fmla="*/ 352497 w 614602"/>
              <a:gd name="connsiteY64" fmla="*/ 320381 h 983181"/>
              <a:gd name="connsiteX65" fmla="*/ 338827 w 614602"/>
              <a:gd name="connsiteY65" fmla="*/ 252116 h 983181"/>
              <a:gd name="connsiteX66" fmla="*/ 354294 w 614602"/>
              <a:gd name="connsiteY66" fmla="*/ 169260 h 983181"/>
              <a:gd name="connsiteX67" fmla="*/ 367964 w 614602"/>
              <a:gd name="connsiteY67" fmla="*/ 117382 h 983181"/>
              <a:gd name="connsiteX68" fmla="*/ 368885 w 614602"/>
              <a:gd name="connsiteY68" fmla="*/ 36367 h 983181"/>
              <a:gd name="connsiteX69" fmla="*/ 347765 w 614602"/>
              <a:gd name="connsiteY69" fmla="*/ 0 h 9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14602" h="983181">
                <a:moveTo>
                  <a:pt x="347765" y="0"/>
                </a:moveTo>
                <a:cubicBezTo>
                  <a:pt x="345575" y="10165"/>
                  <a:pt x="341281" y="25019"/>
                  <a:pt x="332298" y="40968"/>
                </a:cubicBezTo>
                <a:cubicBezTo>
                  <a:pt x="322527" y="58319"/>
                  <a:pt x="312275" y="67914"/>
                  <a:pt x="294967" y="84652"/>
                </a:cubicBezTo>
                <a:cubicBezTo>
                  <a:pt x="255358" y="123035"/>
                  <a:pt x="235422" y="142445"/>
                  <a:pt x="228499" y="153837"/>
                </a:cubicBezTo>
                <a:cubicBezTo>
                  <a:pt x="211849" y="181222"/>
                  <a:pt x="207555" y="207468"/>
                  <a:pt x="205759" y="219385"/>
                </a:cubicBezTo>
                <a:cubicBezTo>
                  <a:pt x="201640" y="246113"/>
                  <a:pt x="204006" y="268503"/>
                  <a:pt x="206679" y="283094"/>
                </a:cubicBezTo>
                <a:cubicBezTo>
                  <a:pt x="200545" y="278931"/>
                  <a:pt x="184333" y="266750"/>
                  <a:pt x="175745" y="243966"/>
                </a:cubicBezTo>
                <a:cubicBezTo>
                  <a:pt x="165886" y="217808"/>
                  <a:pt x="172634" y="194980"/>
                  <a:pt x="174825" y="188452"/>
                </a:cubicBezTo>
                <a:cubicBezTo>
                  <a:pt x="157693" y="224074"/>
                  <a:pt x="154801" y="253781"/>
                  <a:pt x="154801" y="272183"/>
                </a:cubicBezTo>
                <a:cubicBezTo>
                  <a:pt x="154801" y="295932"/>
                  <a:pt x="159577" y="314334"/>
                  <a:pt x="167551" y="345005"/>
                </a:cubicBezTo>
                <a:cubicBezTo>
                  <a:pt x="176052" y="377736"/>
                  <a:pt x="180521" y="382643"/>
                  <a:pt x="191212" y="423304"/>
                </a:cubicBezTo>
                <a:cubicBezTo>
                  <a:pt x="200895" y="460109"/>
                  <a:pt x="202210" y="475138"/>
                  <a:pt x="197565" y="491569"/>
                </a:cubicBezTo>
                <a:cubicBezTo>
                  <a:pt x="195199" y="499938"/>
                  <a:pt x="189854" y="518954"/>
                  <a:pt x="172984" y="526183"/>
                </a:cubicBezTo>
                <a:cubicBezTo>
                  <a:pt x="164046" y="529995"/>
                  <a:pt x="151383" y="530696"/>
                  <a:pt x="142051" y="524343"/>
                </a:cubicBezTo>
                <a:cubicBezTo>
                  <a:pt x="131841" y="517420"/>
                  <a:pt x="129519" y="504801"/>
                  <a:pt x="128380" y="498842"/>
                </a:cubicBezTo>
                <a:cubicBezTo>
                  <a:pt x="117601" y="440962"/>
                  <a:pt x="112212" y="412000"/>
                  <a:pt x="109276" y="402360"/>
                </a:cubicBezTo>
                <a:cubicBezTo>
                  <a:pt x="106910" y="394561"/>
                  <a:pt x="93547" y="352629"/>
                  <a:pt x="61035" y="329538"/>
                </a:cubicBezTo>
                <a:cubicBezTo>
                  <a:pt x="54682" y="325025"/>
                  <a:pt x="42107" y="316350"/>
                  <a:pt x="23704" y="314071"/>
                </a:cubicBezTo>
                <a:cubicBezTo>
                  <a:pt x="13802" y="312844"/>
                  <a:pt x="5477" y="313896"/>
                  <a:pt x="0" y="314991"/>
                </a:cubicBezTo>
                <a:cubicBezTo>
                  <a:pt x="20068" y="328487"/>
                  <a:pt x="57530" y="358500"/>
                  <a:pt x="71025" y="407837"/>
                </a:cubicBezTo>
                <a:cubicBezTo>
                  <a:pt x="79876" y="440173"/>
                  <a:pt x="75363" y="469617"/>
                  <a:pt x="71025" y="497966"/>
                </a:cubicBezTo>
                <a:cubicBezTo>
                  <a:pt x="66556" y="527104"/>
                  <a:pt x="62131" y="529645"/>
                  <a:pt x="49161" y="578981"/>
                </a:cubicBezTo>
                <a:cubicBezTo>
                  <a:pt x="36455" y="627398"/>
                  <a:pt x="30014" y="651847"/>
                  <a:pt x="28217" y="685497"/>
                </a:cubicBezTo>
                <a:cubicBezTo>
                  <a:pt x="27078" y="707099"/>
                  <a:pt x="25501" y="741976"/>
                  <a:pt x="38251" y="784039"/>
                </a:cubicBezTo>
                <a:cubicBezTo>
                  <a:pt x="50870" y="825796"/>
                  <a:pt x="71201" y="853487"/>
                  <a:pt x="81059" y="866676"/>
                </a:cubicBezTo>
                <a:cubicBezTo>
                  <a:pt x="139422" y="944799"/>
                  <a:pt x="227316" y="973893"/>
                  <a:pt x="260397" y="983182"/>
                </a:cubicBezTo>
                <a:cubicBezTo>
                  <a:pt x="223767" y="957725"/>
                  <a:pt x="199493" y="930822"/>
                  <a:pt x="183938" y="910360"/>
                </a:cubicBezTo>
                <a:cubicBezTo>
                  <a:pt x="171845" y="894499"/>
                  <a:pt x="163476" y="883413"/>
                  <a:pt x="156641" y="865755"/>
                </a:cubicBezTo>
                <a:cubicBezTo>
                  <a:pt x="138852" y="819749"/>
                  <a:pt x="150200" y="776722"/>
                  <a:pt x="154801" y="760160"/>
                </a:cubicBezTo>
                <a:cubicBezTo>
                  <a:pt x="161636" y="735535"/>
                  <a:pt x="171758" y="718491"/>
                  <a:pt x="184859" y="696451"/>
                </a:cubicBezTo>
                <a:cubicBezTo>
                  <a:pt x="200545" y="669987"/>
                  <a:pt x="207117" y="666043"/>
                  <a:pt x="227666" y="635460"/>
                </a:cubicBezTo>
                <a:cubicBezTo>
                  <a:pt x="245061" y="609521"/>
                  <a:pt x="257461" y="591031"/>
                  <a:pt x="268634" y="564435"/>
                </a:cubicBezTo>
                <a:cubicBezTo>
                  <a:pt x="271964" y="556548"/>
                  <a:pt x="288307" y="516588"/>
                  <a:pt x="290498" y="463395"/>
                </a:cubicBezTo>
                <a:cubicBezTo>
                  <a:pt x="291594" y="436230"/>
                  <a:pt x="288307" y="422691"/>
                  <a:pt x="285021" y="413314"/>
                </a:cubicBezTo>
                <a:cubicBezTo>
                  <a:pt x="278186" y="393860"/>
                  <a:pt x="267144" y="380277"/>
                  <a:pt x="259520" y="372346"/>
                </a:cubicBezTo>
                <a:cubicBezTo>
                  <a:pt x="273191" y="378919"/>
                  <a:pt x="297991" y="393071"/>
                  <a:pt x="318716" y="420587"/>
                </a:cubicBezTo>
                <a:cubicBezTo>
                  <a:pt x="338389" y="446745"/>
                  <a:pt x="344523" y="471939"/>
                  <a:pt x="347853" y="486136"/>
                </a:cubicBezTo>
                <a:cubicBezTo>
                  <a:pt x="356660" y="523949"/>
                  <a:pt x="352103" y="554576"/>
                  <a:pt x="348773" y="575345"/>
                </a:cubicBezTo>
                <a:cubicBezTo>
                  <a:pt x="342288" y="615830"/>
                  <a:pt x="327216" y="656886"/>
                  <a:pt x="312362" y="697328"/>
                </a:cubicBezTo>
                <a:cubicBezTo>
                  <a:pt x="307280" y="711173"/>
                  <a:pt x="299305" y="732030"/>
                  <a:pt x="302328" y="758319"/>
                </a:cubicBezTo>
                <a:cubicBezTo>
                  <a:pt x="303555" y="768923"/>
                  <a:pt x="307148" y="785266"/>
                  <a:pt x="319373" y="798805"/>
                </a:cubicBezTo>
                <a:cubicBezTo>
                  <a:pt x="323623" y="803493"/>
                  <a:pt x="329231" y="809540"/>
                  <a:pt x="337819" y="811117"/>
                </a:cubicBezTo>
                <a:cubicBezTo>
                  <a:pt x="340141" y="811555"/>
                  <a:pt x="351052" y="813133"/>
                  <a:pt x="367877" y="799287"/>
                </a:cubicBezTo>
                <a:cubicBezTo>
                  <a:pt x="401746" y="771420"/>
                  <a:pt x="407179" y="724055"/>
                  <a:pt x="407924" y="716431"/>
                </a:cubicBezTo>
                <a:cubicBezTo>
                  <a:pt x="411386" y="682387"/>
                  <a:pt x="401440" y="657193"/>
                  <a:pt x="398811" y="650883"/>
                </a:cubicBezTo>
                <a:cubicBezTo>
                  <a:pt x="392852" y="636599"/>
                  <a:pt x="385359" y="625996"/>
                  <a:pt x="379707" y="619029"/>
                </a:cubicBezTo>
                <a:cubicBezTo>
                  <a:pt x="408012" y="644617"/>
                  <a:pt x="426415" y="669329"/>
                  <a:pt x="437982" y="687294"/>
                </a:cubicBezTo>
                <a:cubicBezTo>
                  <a:pt x="444204" y="696977"/>
                  <a:pt x="450732" y="707186"/>
                  <a:pt x="457086" y="721908"/>
                </a:cubicBezTo>
                <a:cubicBezTo>
                  <a:pt x="460240" y="729182"/>
                  <a:pt x="473911" y="761781"/>
                  <a:pt x="474393" y="807480"/>
                </a:cubicBezTo>
                <a:cubicBezTo>
                  <a:pt x="474612" y="827723"/>
                  <a:pt x="474568" y="864397"/>
                  <a:pt x="454369" y="904883"/>
                </a:cubicBezTo>
                <a:cubicBezTo>
                  <a:pt x="441356" y="930997"/>
                  <a:pt x="424837" y="948874"/>
                  <a:pt x="413401" y="959521"/>
                </a:cubicBezTo>
                <a:cubicBezTo>
                  <a:pt x="423873" y="955359"/>
                  <a:pt x="439340" y="948348"/>
                  <a:pt x="456209" y="936781"/>
                </a:cubicBezTo>
                <a:cubicBezTo>
                  <a:pt x="475620" y="923417"/>
                  <a:pt x="491875" y="907424"/>
                  <a:pt x="527235" y="858482"/>
                </a:cubicBezTo>
                <a:cubicBezTo>
                  <a:pt x="561060" y="811643"/>
                  <a:pt x="577929" y="788245"/>
                  <a:pt x="588226" y="764716"/>
                </a:cubicBezTo>
                <a:cubicBezTo>
                  <a:pt x="609082" y="717045"/>
                  <a:pt x="612894" y="676165"/>
                  <a:pt x="613727" y="665474"/>
                </a:cubicBezTo>
                <a:cubicBezTo>
                  <a:pt x="619028" y="597691"/>
                  <a:pt x="599092" y="543578"/>
                  <a:pt x="585509" y="514353"/>
                </a:cubicBezTo>
                <a:cubicBezTo>
                  <a:pt x="585115" y="532931"/>
                  <a:pt x="583801" y="553349"/>
                  <a:pt x="580953" y="575345"/>
                </a:cubicBezTo>
                <a:cubicBezTo>
                  <a:pt x="578543" y="594054"/>
                  <a:pt x="575388" y="611405"/>
                  <a:pt x="571839" y="627222"/>
                </a:cubicBezTo>
                <a:cubicBezTo>
                  <a:pt x="569473" y="605578"/>
                  <a:pt x="563207" y="573811"/>
                  <a:pt x="544542" y="540730"/>
                </a:cubicBezTo>
                <a:cubicBezTo>
                  <a:pt x="535866" y="525395"/>
                  <a:pt x="529469" y="518516"/>
                  <a:pt x="508131" y="490649"/>
                </a:cubicBezTo>
                <a:cubicBezTo>
                  <a:pt x="490824" y="468040"/>
                  <a:pt x="465498" y="434959"/>
                  <a:pt x="448060" y="407793"/>
                </a:cubicBezTo>
                <a:cubicBezTo>
                  <a:pt x="431979" y="382774"/>
                  <a:pt x="411736" y="345882"/>
                  <a:pt x="395262" y="295800"/>
                </a:cubicBezTo>
                <a:cubicBezTo>
                  <a:pt x="392720" y="306404"/>
                  <a:pt x="390223" y="321827"/>
                  <a:pt x="391625" y="340405"/>
                </a:cubicBezTo>
                <a:cubicBezTo>
                  <a:pt x="392808" y="356222"/>
                  <a:pt x="396401" y="369235"/>
                  <a:pt x="399818" y="378656"/>
                </a:cubicBezTo>
                <a:cubicBezTo>
                  <a:pt x="387901" y="369761"/>
                  <a:pt x="366562" y="351183"/>
                  <a:pt x="352497" y="320381"/>
                </a:cubicBezTo>
                <a:cubicBezTo>
                  <a:pt x="339221" y="291375"/>
                  <a:pt x="338871" y="265743"/>
                  <a:pt x="338827" y="252116"/>
                </a:cubicBezTo>
                <a:cubicBezTo>
                  <a:pt x="338783" y="230778"/>
                  <a:pt x="343953" y="210272"/>
                  <a:pt x="354294" y="169260"/>
                </a:cubicBezTo>
                <a:cubicBezTo>
                  <a:pt x="362882" y="135259"/>
                  <a:pt x="364240" y="136968"/>
                  <a:pt x="367964" y="117382"/>
                </a:cubicBezTo>
                <a:cubicBezTo>
                  <a:pt x="373573" y="87763"/>
                  <a:pt x="377911" y="63358"/>
                  <a:pt x="368885" y="36367"/>
                </a:cubicBezTo>
                <a:cubicBezTo>
                  <a:pt x="363013" y="19367"/>
                  <a:pt x="353943" y="7186"/>
                  <a:pt x="347765" y="0"/>
                </a:cubicBezTo>
                <a:close/>
              </a:path>
            </a:pathLst>
          </a:custGeom>
          <a:solidFill>
            <a:srgbClr val="E41B1C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4D730F61-2E05-4CED-9E08-61D6972B6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100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702DA9B-682C-4586-AC97-AA128432A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/>
              <a:t>Haga clic para modificar el estilo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1846750" y="1562036"/>
            <a:ext cx="5505754" cy="2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83573334-4E24-41B1-AC4C-D8B2B2C4F9E0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7A66452C-64B1-4C1A-8B7A-7B8DE5D41E95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EA0373-3084-440F-9C00-3A8E5624652C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8A56B34-119C-4570-89E3-7241C3E2D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566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25"/>
            <a:ext cx="4792501" cy="205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95" y="3274425"/>
            <a:ext cx="3420000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97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" y="3348409"/>
            <a:ext cx="9892920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0370"/>
            <a:ext cx="9738637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3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 userDrawn="1"/>
        </p:nvGrpSpPr>
        <p:grpSpPr>
          <a:xfrm>
            <a:off x="-35619" y="2598385"/>
            <a:ext cx="9829477" cy="2838256"/>
            <a:chOff x="603250" y="2909888"/>
            <a:chExt cx="8755063" cy="256698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337425" y="3536950"/>
              <a:ext cx="2001838" cy="1428750"/>
            </a:xfrm>
            <a:custGeom>
              <a:avLst/>
              <a:gdLst>
                <a:gd name="T0" fmla="*/ 189 w 218"/>
                <a:gd name="T1" fmla="*/ 49 h 223"/>
                <a:gd name="T2" fmla="*/ 203 w 218"/>
                <a:gd name="T3" fmla="*/ 0 h 223"/>
                <a:gd name="T4" fmla="*/ 209 w 218"/>
                <a:gd name="T5" fmla="*/ 37 h 223"/>
                <a:gd name="T6" fmla="*/ 218 w 218"/>
                <a:gd name="T7" fmla="*/ 58 h 223"/>
                <a:gd name="T8" fmla="*/ 218 w 218"/>
                <a:gd name="T9" fmla="*/ 112 h 223"/>
                <a:gd name="T10" fmla="*/ 215 w 218"/>
                <a:gd name="T11" fmla="*/ 114 h 223"/>
                <a:gd name="T12" fmla="*/ 208 w 218"/>
                <a:gd name="T13" fmla="*/ 109 h 223"/>
                <a:gd name="T14" fmla="*/ 198 w 218"/>
                <a:gd name="T15" fmla="*/ 110 h 223"/>
                <a:gd name="T16" fmla="*/ 187 w 218"/>
                <a:gd name="T17" fmla="*/ 125 h 223"/>
                <a:gd name="T18" fmla="*/ 181 w 218"/>
                <a:gd name="T19" fmla="*/ 129 h 223"/>
                <a:gd name="T20" fmla="*/ 178 w 218"/>
                <a:gd name="T21" fmla="*/ 123 h 223"/>
                <a:gd name="T22" fmla="*/ 176 w 218"/>
                <a:gd name="T23" fmla="*/ 120 h 223"/>
                <a:gd name="T24" fmla="*/ 152 w 218"/>
                <a:gd name="T25" fmla="*/ 144 h 223"/>
                <a:gd name="T26" fmla="*/ 123 w 218"/>
                <a:gd name="T27" fmla="*/ 157 h 223"/>
                <a:gd name="T28" fmla="*/ 94 w 218"/>
                <a:gd name="T29" fmla="*/ 172 h 223"/>
                <a:gd name="T30" fmla="*/ 81 w 218"/>
                <a:gd name="T31" fmla="*/ 189 h 223"/>
                <a:gd name="T32" fmla="*/ 77 w 218"/>
                <a:gd name="T33" fmla="*/ 194 h 223"/>
                <a:gd name="T34" fmla="*/ 71 w 218"/>
                <a:gd name="T35" fmla="*/ 190 h 223"/>
                <a:gd name="T36" fmla="*/ 63 w 218"/>
                <a:gd name="T37" fmla="*/ 177 h 223"/>
                <a:gd name="T38" fmla="*/ 58 w 218"/>
                <a:gd name="T39" fmla="*/ 192 h 223"/>
                <a:gd name="T40" fmla="*/ 45 w 218"/>
                <a:gd name="T41" fmla="*/ 220 h 223"/>
                <a:gd name="T42" fmla="*/ 40 w 218"/>
                <a:gd name="T43" fmla="*/ 223 h 223"/>
                <a:gd name="T44" fmla="*/ 37 w 218"/>
                <a:gd name="T45" fmla="*/ 218 h 223"/>
                <a:gd name="T46" fmla="*/ 30 w 218"/>
                <a:gd name="T47" fmla="*/ 199 h 223"/>
                <a:gd name="T48" fmla="*/ 25 w 218"/>
                <a:gd name="T49" fmla="*/ 194 h 223"/>
                <a:gd name="T50" fmla="*/ 23 w 218"/>
                <a:gd name="T51" fmla="*/ 200 h 223"/>
                <a:gd name="T52" fmla="*/ 14 w 218"/>
                <a:gd name="T53" fmla="*/ 206 h 223"/>
                <a:gd name="T54" fmla="*/ 6 w 218"/>
                <a:gd name="T55" fmla="*/ 211 h 223"/>
                <a:gd name="T56" fmla="*/ 2 w 218"/>
                <a:gd name="T57" fmla="*/ 211 h 223"/>
                <a:gd name="T58" fmla="*/ 3 w 218"/>
                <a:gd name="T59" fmla="*/ 207 h 223"/>
                <a:gd name="T60" fmla="*/ 15 w 218"/>
                <a:gd name="T61" fmla="*/ 155 h 223"/>
                <a:gd name="T62" fmla="*/ 42 w 218"/>
                <a:gd name="T63" fmla="*/ 183 h 223"/>
                <a:gd name="T64" fmla="*/ 47 w 218"/>
                <a:gd name="T65" fmla="*/ 136 h 223"/>
                <a:gd name="T66" fmla="*/ 22 w 218"/>
                <a:gd name="T67" fmla="*/ 92 h 223"/>
                <a:gd name="T68" fmla="*/ 62 w 218"/>
                <a:gd name="T69" fmla="*/ 144 h 223"/>
                <a:gd name="T70" fmla="*/ 91 w 218"/>
                <a:gd name="T71" fmla="*/ 98 h 223"/>
                <a:gd name="T72" fmla="*/ 84 w 218"/>
                <a:gd name="T73" fmla="*/ 139 h 223"/>
                <a:gd name="T74" fmla="*/ 112 w 218"/>
                <a:gd name="T75" fmla="*/ 124 h 223"/>
                <a:gd name="T76" fmla="*/ 142 w 218"/>
                <a:gd name="T77" fmla="*/ 62 h 223"/>
                <a:gd name="T78" fmla="*/ 138 w 218"/>
                <a:gd name="T79" fmla="*/ 54 h 223"/>
                <a:gd name="T80" fmla="*/ 162 w 218"/>
                <a:gd name="T81" fmla="*/ 109 h 223"/>
                <a:gd name="T82" fmla="*/ 168 w 218"/>
                <a:gd name="T83" fmla="*/ 57 h 223"/>
                <a:gd name="T84" fmla="*/ 145 w 218"/>
                <a:gd name="T85" fmla="*/ 14 h 223"/>
                <a:gd name="T86" fmla="*/ 148 w 218"/>
                <a:gd name="T87" fmla="*/ 11 h 223"/>
                <a:gd name="T88" fmla="*/ 187 w 218"/>
                <a:gd name="T89" fmla="*/ 52 h 223"/>
                <a:gd name="T90" fmla="*/ 190 w 218"/>
                <a:gd name="T91" fmla="*/ 59 h 223"/>
                <a:gd name="T92" fmla="*/ 191 w 218"/>
                <a:gd name="T93" fmla="*/ 59 h 223"/>
                <a:gd name="T94" fmla="*/ 191 w 218"/>
                <a:gd name="T95" fmla="*/ 59 h 223"/>
                <a:gd name="T96" fmla="*/ 189 w 218"/>
                <a:gd name="T97" fmla="*/ 4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23">
                  <a:moveTo>
                    <a:pt x="189" y="49"/>
                  </a:moveTo>
                  <a:cubicBezTo>
                    <a:pt x="187" y="31"/>
                    <a:pt x="193" y="15"/>
                    <a:pt x="203" y="0"/>
                  </a:cubicBezTo>
                  <a:cubicBezTo>
                    <a:pt x="200" y="13"/>
                    <a:pt x="203" y="25"/>
                    <a:pt x="209" y="37"/>
                  </a:cubicBezTo>
                  <a:cubicBezTo>
                    <a:pt x="212" y="44"/>
                    <a:pt x="215" y="51"/>
                    <a:pt x="218" y="58"/>
                  </a:cubicBezTo>
                  <a:cubicBezTo>
                    <a:pt x="218" y="76"/>
                    <a:pt x="218" y="94"/>
                    <a:pt x="218" y="112"/>
                  </a:cubicBezTo>
                  <a:cubicBezTo>
                    <a:pt x="218" y="114"/>
                    <a:pt x="217" y="115"/>
                    <a:pt x="215" y="114"/>
                  </a:cubicBezTo>
                  <a:cubicBezTo>
                    <a:pt x="212" y="113"/>
                    <a:pt x="210" y="111"/>
                    <a:pt x="208" y="109"/>
                  </a:cubicBezTo>
                  <a:cubicBezTo>
                    <a:pt x="203" y="104"/>
                    <a:pt x="202" y="104"/>
                    <a:pt x="198" y="110"/>
                  </a:cubicBezTo>
                  <a:cubicBezTo>
                    <a:pt x="195" y="115"/>
                    <a:pt x="191" y="121"/>
                    <a:pt x="187" y="125"/>
                  </a:cubicBezTo>
                  <a:cubicBezTo>
                    <a:pt x="186" y="127"/>
                    <a:pt x="184" y="129"/>
                    <a:pt x="181" y="129"/>
                  </a:cubicBezTo>
                  <a:cubicBezTo>
                    <a:pt x="178" y="129"/>
                    <a:pt x="179" y="125"/>
                    <a:pt x="178" y="123"/>
                  </a:cubicBezTo>
                  <a:cubicBezTo>
                    <a:pt x="178" y="122"/>
                    <a:pt x="178" y="121"/>
                    <a:pt x="176" y="120"/>
                  </a:cubicBezTo>
                  <a:cubicBezTo>
                    <a:pt x="171" y="131"/>
                    <a:pt x="162" y="139"/>
                    <a:pt x="152" y="144"/>
                  </a:cubicBezTo>
                  <a:cubicBezTo>
                    <a:pt x="142" y="149"/>
                    <a:pt x="133" y="153"/>
                    <a:pt x="123" y="157"/>
                  </a:cubicBezTo>
                  <a:cubicBezTo>
                    <a:pt x="113" y="161"/>
                    <a:pt x="103" y="166"/>
                    <a:pt x="94" y="172"/>
                  </a:cubicBezTo>
                  <a:cubicBezTo>
                    <a:pt x="87" y="176"/>
                    <a:pt x="83" y="181"/>
                    <a:pt x="81" y="189"/>
                  </a:cubicBezTo>
                  <a:cubicBezTo>
                    <a:pt x="80" y="191"/>
                    <a:pt x="80" y="193"/>
                    <a:pt x="77" y="194"/>
                  </a:cubicBezTo>
                  <a:cubicBezTo>
                    <a:pt x="74" y="194"/>
                    <a:pt x="73" y="192"/>
                    <a:pt x="71" y="190"/>
                  </a:cubicBezTo>
                  <a:cubicBezTo>
                    <a:pt x="68" y="186"/>
                    <a:pt x="66" y="182"/>
                    <a:pt x="63" y="177"/>
                  </a:cubicBezTo>
                  <a:cubicBezTo>
                    <a:pt x="61" y="182"/>
                    <a:pt x="59" y="187"/>
                    <a:pt x="58" y="192"/>
                  </a:cubicBezTo>
                  <a:cubicBezTo>
                    <a:pt x="55" y="202"/>
                    <a:pt x="51" y="211"/>
                    <a:pt x="45" y="220"/>
                  </a:cubicBezTo>
                  <a:cubicBezTo>
                    <a:pt x="44" y="221"/>
                    <a:pt x="42" y="223"/>
                    <a:pt x="40" y="223"/>
                  </a:cubicBezTo>
                  <a:cubicBezTo>
                    <a:pt x="38" y="222"/>
                    <a:pt x="38" y="220"/>
                    <a:pt x="37" y="218"/>
                  </a:cubicBezTo>
                  <a:cubicBezTo>
                    <a:pt x="36" y="211"/>
                    <a:pt x="33" y="205"/>
                    <a:pt x="30" y="199"/>
                  </a:cubicBezTo>
                  <a:cubicBezTo>
                    <a:pt x="29" y="197"/>
                    <a:pt x="28" y="194"/>
                    <a:pt x="25" y="194"/>
                  </a:cubicBezTo>
                  <a:cubicBezTo>
                    <a:pt x="23" y="195"/>
                    <a:pt x="24" y="198"/>
                    <a:pt x="23" y="200"/>
                  </a:cubicBezTo>
                  <a:cubicBezTo>
                    <a:pt x="21" y="204"/>
                    <a:pt x="19" y="206"/>
                    <a:pt x="14" y="206"/>
                  </a:cubicBezTo>
                  <a:cubicBezTo>
                    <a:pt x="10" y="206"/>
                    <a:pt x="9" y="210"/>
                    <a:pt x="6" y="211"/>
                  </a:cubicBezTo>
                  <a:cubicBezTo>
                    <a:pt x="4" y="211"/>
                    <a:pt x="3" y="212"/>
                    <a:pt x="2" y="211"/>
                  </a:cubicBezTo>
                  <a:cubicBezTo>
                    <a:pt x="0" y="209"/>
                    <a:pt x="2" y="208"/>
                    <a:pt x="3" y="207"/>
                  </a:cubicBezTo>
                  <a:cubicBezTo>
                    <a:pt x="12" y="191"/>
                    <a:pt x="18" y="175"/>
                    <a:pt x="15" y="155"/>
                  </a:cubicBezTo>
                  <a:cubicBezTo>
                    <a:pt x="28" y="162"/>
                    <a:pt x="38" y="170"/>
                    <a:pt x="42" y="183"/>
                  </a:cubicBezTo>
                  <a:cubicBezTo>
                    <a:pt x="47" y="179"/>
                    <a:pt x="50" y="155"/>
                    <a:pt x="47" y="136"/>
                  </a:cubicBezTo>
                  <a:cubicBezTo>
                    <a:pt x="45" y="119"/>
                    <a:pt x="35" y="106"/>
                    <a:pt x="22" y="92"/>
                  </a:cubicBezTo>
                  <a:cubicBezTo>
                    <a:pt x="48" y="102"/>
                    <a:pt x="57" y="121"/>
                    <a:pt x="62" y="144"/>
                  </a:cubicBezTo>
                  <a:cubicBezTo>
                    <a:pt x="65" y="125"/>
                    <a:pt x="71" y="108"/>
                    <a:pt x="91" y="98"/>
                  </a:cubicBezTo>
                  <a:cubicBezTo>
                    <a:pt x="87" y="112"/>
                    <a:pt x="83" y="124"/>
                    <a:pt x="84" y="139"/>
                  </a:cubicBezTo>
                  <a:cubicBezTo>
                    <a:pt x="92" y="129"/>
                    <a:pt x="102" y="126"/>
                    <a:pt x="112" y="124"/>
                  </a:cubicBezTo>
                  <a:cubicBezTo>
                    <a:pt x="148" y="118"/>
                    <a:pt x="153" y="85"/>
                    <a:pt x="142" y="62"/>
                  </a:cubicBezTo>
                  <a:cubicBezTo>
                    <a:pt x="140" y="59"/>
                    <a:pt x="139" y="57"/>
                    <a:pt x="138" y="54"/>
                  </a:cubicBezTo>
                  <a:cubicBezTo>
                    <a:pt x="156" y="63"/>
                    <a:pt x="163" y="78"/>
                    <a:pt x="162" y="109"/>
                  </a:cubicBezTo>
                  <a:cubicBezTo>
                    <a:pt x="170" y="91"/>
                    <a:pt x="172" y="74"/>
                    <a:pt x="168" y="57"/>
                  </a:cubicBezTo>
                  <a:cubicBezTo>
                    <a:pt x="164" y="41"/>
                    <a:pt x="156" y="26"/>
                    <a:pt x="145" y="14"/>
                  </a:cubicBezTo>
                  <a:cubicBezTo>
                    <a:pt x="144" y="12"/>
                    <a:pt x="144" y="10"/>
                    <a:pt x="148" y="11"/>
                  </a:cubicBezTo>
                  <a:cubicBezTo>
                    <a:pt x="166" y="19"/>
                    <a:pt x="179" y="34"/>
                    <a:pt x="187" y="52"/>
                  </a:cubicBezTo>
                  <a:cubicBezTo>
                    <a:pt x="189" y="54"/>
                    <a:pt x="189" y="57"/>
                    <a:pt x="190" y="59"/>
                  </a:cubicBezTo>
                  <a:cubicBezTo>
                    <a:pt x="191" y="60"/>
                    <a:pt x="192" y="58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8" y="56"/>
                    <a:pt x="190" y="52"/>
                    <a:pt x="189" y="49"/>
                  </a:cubicBezTo>
                  <a:close/>
                </a:path>
              </a:pathLst>
            </a:custGeom>
            <a:solidFill>
              <a:srgbClr val="E6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2300" y="3171825"/>
              <a:ext cx="1174750" cy="1428750"/>
            </a:xfrm>
            <a:custGeom>
              <a:avLst/>
              <a:gdLst>
                <a:gd name="T0" fmla="*/ 0 w 128"/>
                <a:gd name="T1" fmla="*/ 132 h 223"/>
                <a:gd name="T2" fmla="*/ 0 w 128"/>
                <a:gd name="T3" fmla="*/ 52 h 223"/>
                <a:gd name="T4" fmla="*/ 17 w 128"/>
                <a:gd name="T5" fmla="*/ 78 h 223"/>
                <a:gd name="T6" fmla="*/ 26 w 128"/>
                <a:gd name="T7" fmla="*/ 40 h 223"/>
                <a:gd name="T8" fmla="*/ 6 w 128"/>
                <a:gd name="T9" fmla="*/ 10 h 223"/>
                <a:gd name="T10" fmla="*/ 33 w 128"/>
                <a:gd name="T11" fmla="*/ 21 h 223"/>
                <a:gd name="T12" fmla="*/ 47 w 128"/>
                <a:gd name="T13" fmla="*/ 0 h 223"/>
                <a:gd name="T14" fmla="*/ 43 w 128"/>
                <a:gd name="T15" fmla="*/ 34 h 223"/>
                <a:gd name="T16" fmla="*/ 43 w 128"/>
                <a:gd name="T17" fmla="*/ 58 h 223"/>
                <a:gd name="T18" fmla="*/ 56 w 128"/>
                <a:gd name="T19" fmla="*/ 41 h 223"/>
                <a:gd name="T20" fmla="*/ 66 w 128"/>
                <a:gd name="T21" fmla="*/ 24 h 223"/>
                <a:gd name="T22" fmla="*/ 62 w 128"/>
                <a:gd name="T23" fmla="*/ 55 h 223"/>
                <a:gd name="T24" fmla="*/ 96 w 128"/>
                <a:gd name="T25" fmla="*/ 30 h 223"/>
                <a:gd name="T26" fmla="*/ 57 w 128"/>
                <a:gd name="T27" fmla="*/ 116 h 223"/>
                <a:gd name="T28" fmla="*/ 77 w 128"/>
                <a:gd name="T29" fmla="*/ 90 h 223"/>
                <a:gd name="T30" fmla="*/ 105 w 128"/>
                <a:gd name="T31" fmla="*/ 72 h 223"/>
                <a:gd name="T32" fmla="*/ 97 w 128"/>
                <a:gd name="T33" fmla="*/ 94 h 223"/>
                <a:gd name="T34" fmla="*/ 101 w 128"/>
                <a:gd name="T35" fmla="*/ 138 h 223"/>
                <a:gd name="T36" fmla="*/ 100 w 128"/>
                <a:gd name="T37" fmla="*/ 171 h 223"/>
                <a:gd name="T38" fmla="*/ 98 w 128"/>
                <a:gd name="T39" fmla="*/ 180 h 223"/>
                <a:gd name="T40" fmla="*/ 103 w 128"/>
                <a:gd name="T41" fmla="*/ 176 h 223"/>
                <a:gd name="T42" fmla="*/ 121 w 128"/>
                <a:gd name="T43" fmla="*/ 133 h 223"/>
                <a:gd name="T44" fmla="*/ 123 w 128"/>
                <a:gd name="T45" fmla="*/ 194 h 223"/>
                <a:gd name="T46" fmla="*/ 119 w 128"/>
                <a:gd name="T47" fmla="*/ 216 h 223"/>
                <a:gd name="T48" fmla="*/ 116 w 128"/>
                <a:gd name="T49" fmla="*/ 219 h 223"/>
                <a:gd name="T50" fmla="*/ 109 w 128"/>
                <a:gd name="T51" fmla="*/ 221 h 223"/>
                <a:gd name="T52" fmla="*/ 103 w 128"/>
                <a:gd name="T53" fmla="*/ 217 h 223"/>
                <a:gd name="T54" fmla="*/ 103 w 128"/>
                <a:gd name="T55" fmla="*/ 214 h 223"/>
                <a:gd name="T56" fmla="*/ 103 w 128"/>
                <a:gd name="T57" fmla="*/ 211 h 223"/>
                <a:gd name="T58" fmla="*/ 104 w 128"/>
                <a:gd name="T59" fmla="*/ 199 h 223"/>
                <a:gd name="T60" fmla="*/ 104 w 128"/>
                <a:gd name="T61" fmla="*/ 195 h 223"/>
                <a:gd name="T62" fmla="*/ 84 w 128"/>
                <a:gd name="T63" fmla="*/ 207 h 223"/>
                <a:gd name="T64" fmla="*/ 80 w 128"/>
                <a:gd name="T65" fmla="*/ 208 h 223"/>
                <a:gd name="T66" fmla="*/ 74 w 128"/>
                <a:gd name="T67" fmla="*/ 201 h 223"/>
                <a:gd name="T68" fmla="*/ 81 w 128"/>
                <a:gd name="T69" fmla="*/ 180 h 223"/>
                <a:gd name="T70" fmla="*/ 82 w 128"/>
                <a:gd name="T71" fmla="*/ 147 h 223"/>
                <a:gd name="T72" fmla="*/ 81 w 128"/>
                <a:gd name="T73" fmla="*/ 116 h 223"/>
                <a:gd name="T74" fmla="*/ 75 w 128"/>
                <a:gd name="T75" fmla="*/ 131 h 223"/>
                <a:gd name="T76" fmla="*/ 68 w 128"/>
                <a:gd name="T77" fmla="*/ 148 h 223"/>
                <a:gd name="T78" fmla="*/ 57 w 128"/>
                <a:gd name="T79" fmla="*/ 147 h 223"/>
                <a:gd name="T80" fmla="*/ 44 w 128"/>
                <a:gd name="T81" fmla="*/ 113 h 223"/>
                <a:gd name="T82" fmla="*/ 42 w 128"/>
                <a:gd name="T83" fmla="*/ 121 h 223"/>
                <a:gd name="T84" fmla="*/ 38 w 128"/>
                <a:gd name="T85" fmla="*/ 131 h 223"/>
                <a:gd name="T86" fmla="*/ 26 w 128"/>
                <a:gd name="T87" fmla="*/ 95 h 223"/>
                <a:gd name="T88" fmla="*/ 20 w 128"/>
                <a:gd name="T89" fmla="*/ 103 h 223"/>
                <a:gd name="T90" fmla="*/ 8 w 128"/>
                <a:gd name="T91" fmla="*/ 126 h 223"/>
                <a:gd name="T92" fmla="*/ 0 w 128"/>
                <a:gd name="T93" fmla="*/ 1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223">
                  <a:moveTo>
                    <a:pt x="0" y="132"/>
                  </a:moveTo>
                  <a:cubicBezTo>
                    <a:pt x="0" y="106"/>
                    <a:pt x="0" y="79"/>
                    <a:pt x="0" y="52"/>
                  </a:cubicBezTo>
                  <a:cubicBezTo>
                    <a:pt x="10" y="58"/>
                    <a:pt x="14" y="68"/>
                    <a:pt x="17" y="78"/>
                  </a:cubicBezTo>
                  <a:cubicBezTo>
                    <a:pt x="24" y="66"/>
                    <a:pt x="26" y="53"/>
                    <a:pt x="26" y="40"/>
                  </a:cubicBezTo>
                  <a:cubicBezTo>
                    <a:pt x="25" y="27"/>
                    <a:pt x="19" y="16"/>
                    <a:pt x="6" y="10"/>
                  </a:cubicBezTo>
                  <a:cubicBezTo>
                    <a:pt x="16" y="6"/>
                    <a:pt x="21" y="8"/>
                    <a:pt x="33" y="21"/>
                  </a:cubicBezTo>
                  <a:cubicBezTo>
                    <a:pt x="35" y="12"/>
                    <a:pt x="36" y="4"/>
                    <a:pt x="47" y="0"/>
                  </a:cubicBezTo>
                  <a:cubicBezTo>
                    <a:pt x="39" y="11"/>
                    <a:pt x="42" y="23"/>
                    <a:pt x="43" y="34"/>
                  </a:cubicBezTo>
                  <a:cubicBezTo>
                    <a:pt x="44" y="42"/>
                    <a:pt x="44" y="49"/>
                    <a:pt x="43" y="58"/>
                  </a:cubicBezTo>
                  <a:cubicBezTo>
                    <a:pt x="48" y="52"/>
                    <a:pt x="52" y="47"/>
                    <a:pt x="56" y="41"/>
                  </a:cubicBezTo>
                  <a:cubicBezTo>
                    <a:pt x="60" y="36"/>
                    <a:pt x="62" y="30"/>
                    <a:pt x="66" y="24"/>
                  </a:cubicBezTo>
                  <a:cubicBezTo>
                    <a:pt x="65" y="34"/>
                    <a:pt x="65" y="44"/>
                    <a:pt x="62" y="55"/>
                  </a:cubicBezTo>
                  <a:cubicBezTo>
                    <a:pt x="71" y="43"/>
                    <a:pt x="81" y="34"/>
                    <a:pt x="96" y="30"/>
                  </a:cubicBezTo>
                  <a:cubicBezTo>
                    <a:pt x="69" y="53"/>
                    <a:pt x="55" y="81"/>
                    <a:pt x="57" y="116"/>
                  </a:cubicBezTo>
                  <a:cubicBezTo>
                    <a:pt x="63" y="107"/>
                    <a:pt x="69" y="98"/>
                    <a:pt x="77" y="90"/>
                  </a:cubicBezTo>
                  <a:cubicBezTo>
                    <a:pt x="85" y="82"/>
                    <a:pt x="94" y="76"/>
                    <a:pt x="105" y="72"/>
                  </a:cubicBezTo>
                  <a:cubicBezTo>
                    <a:pt x="102" y="80"/>
                    <a:pt x="99" y="86"/>
                    <a:pt x="97" y="94"/>
                  </a:cubicBezTo>
                  <a:cubicBezTo>
                    <a:pt x="95" y="109"/>
                    <a:pt x="98" y="124"/>
                    <a:pt x="101" y="138"/>
                  </a:cubicBezTo>
                  <a:cubicBezTo>
                    <a:pt x="102" y="149"/>
                    <a:pt x="103" y="160"/>
                    <a:pt x="100" y="171"/>
                  </a:cubicBezTo>
                  <a:cubicBezTo>
                    <a:pt x="99" y="174"/>
                    <a:pt x="100" y="177"/>
                    <a:pt x="98" y="180"/>
                  </a:cubicBezTo>
                  <a:cubicBezTo>
                    <a:pt x="100" y="178"/>
                    <a:pt x="101" y="176"/>
                    <a:pt x="103" y="176"/>
                  </a:cubicBezTo>
                  <a:cubicBezTo>
                    <a:pt x="114" y="163"/>
                    <a:pt x="118" y="148"/>
                    <a:pt x="121" y="133"/>
                  </a:cubicBezTo>
                  <a:cubicBezTo>
                    <a:pt x="127" y="153"/>
                    <a:pt x="128" y="174"/>
                    <a:pt x="123" y="194"/>
                  </a:cubicBezTo>
                  <a:cubicBezTo>
                    <a:pt x="121" y="201"/>
                    <a:pt x="120" y="208"/>
                    <a:pt x="119" y="216"/>
                  </a:cubicBezTo>
                  <a:cubicBezTo>
                    <a:pt x="120" y="218"/>
                    <a:pt x="121" y="222"/>
                    <a:pt x="116" y="219"/>
                  </a:cubicBezTo>
                  <a:cubicBezTo>
                    <a:pt x="114" y="218"/>
                    <a:pt x="111" y="220"/>
                    <a:pt x="109" y="221"/>
                  </a:cubicBezTo>
                  <a:cubicBezTo>
                    <a:pt x="104" y="223"/>
                    <a:pt x="103" y="223"/>
                    <a:pt x="103" y="217"/>
                  </a:cubicBezTo>
                  <a:cubicBezTo>
                    <a:pt x="103" y="216"/>
                    <a:pt x="103" y="215"/>
                    <a:pt x="103" y="214"/>
                  </a:cubicBezTo>
                  <a:cubicBezTo>
                    <a:pt x="103" y="213"/>
                    <a:pt x="103" y="212"/>
                    <a:pt x="103" y="211"/>
                  </a:cubicBezTo>
                  <a:cubicBezTo>
                    <a:pt x="106" y="207"/>
                    <a:pt x="104" y="203"/>
                    <a:pt x="104" y="199"/>
                  </a:cubicBezTo>
                  <a:cubicBezTo>
                    <a:pt x="104" y="198"/>
                    <a:pt x="104" y="197"/>
                    <a:pt x="104" y="195"/>
                  </a:cubicBezTo>
                  <a:cubicBezTo>
                    <a:pt x="98" y="200"/>
                    <a:pt x="92" y="205"/>
                    <a:pt x="84" y="207"/>
                  </a:cubicBezTo>
                  <a:cubicBezTo>
                    <a:pt x="83" y="207"/>
                    <a:pt x="81" y="208"/>
                    <a:pt x="80" y="208"/>
                  </a:cubicBezTo>
                  <a:cubicBezTo>
                    <a:pt x="73" y="209"/>
                    <a:pt x="71" y="206"/>
                    <a:pt x="74" y="201"/>
                  </a:cubicBezTo>
                  <a:cubicBezTo>
                    <a:pt x="77" y="194"/>
                    <a:pt x="80" y="187"/>
                    <a:pt x="81" y="180"/>
                  </a:cubicBezTo>
                  <a:cubicBezTo>
                    <a:pt x="82" y="169"/>
                    <a:pt x="84" y="158"/>
                    <a:pt x="82" y="147"/>
                  </a:cubicBezTo>
                  <a:cubicBezTo>
                    <a:pt x="81" y="137"/>
                    <a:pt x="81" y="127"/>
                    <a:pt x="81" y="116"/>
                  </a:cubicBezTo>
                  <a:cubicBezTo>
                    <a:pt x="77" y="121"/>
                    <a:pt x="76" y="126"/>
                    <a:pt x="75" y="131"/>
                  </a:cubicBezTo>
                  <a:cubicBezTo>
                    <a:pt x="74" y="137"/>
                    <a:pt x="72" y="143"/>
                    <a:pt x="68" y="148"/>
                  </a:cubicBezTo>
                  <a:cubicBezTo>
                    <a:pt x="64" y="153"/>
                    <a:pt x="60" y="153"/>
                    <a:pt x="57" y="147"/>
                  </a:cubicBezTo>
                  <a:cubicBezTo>
                    <a:pt x="51" y="136"/>
                    <a:pt x="46" y="125"/>
                    <a:pt x="44" y="113"/>
                  </a:cubicBezTo>
                  <a:cubicBezTo>
                    <a:pt x="43" y="115"/>
                    <a:pt x="43" y="118"/>
                    <a:pt x="42" y="121"/>
                  </a:cubicBezTo>
                  <a:cubicBezTo>
                    <a:pt x="41" y="124"/>
                    <a:pt x="41" y="127"/>
                    <a:pt x="38" y="131"/>
                  </a:cubicBezTo>
                  <a:cubicBezTo>
                    <a:pt x="34" y="118"/>
                    <a:pt x="29" y="107"/>
                    <a:pt x="26" y="95"/>
                  </a:cubicBezTo>
                  <a:cubicBezTo>
                    <a:pt x="22" y="97"/>
                    <a:pt x="21" y="100"/>
                    <a:pt x="20" y="103"/>
                  </a:cubicBezTo>
                  <a:cubicBezTo>
                    <a:pt x="16" y="111"/>
                    <a:pt x="12" y="119"/>
                    <a:pt x="8" y="126"/>
                  </a:cubicBezTo>
                  <a:cubicBezTo>
                    <a:pt x="6" y="129"/>
                    <a:pt x="5" y="133"/>
                    <a:pt x="0" y="132"/>
                  </a:cubicBezTo>
                  <a:close/>
                </a:path>
              </a:pathLst>
            </a:custGeom>
            <a:solidFill>
              <a:srgbClr val="E5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00363" y="3902075"/>
              <a:ext cx="1055688" cy="966787"/>
            </a:xfrm>
            <a:custGeom>
              <a:avLst/>
              <a:gdLst>
                <a:gd name="T0" fmla="*/ 9 w 115"/>
                <a:gd name="T1" fmla="*/ 140 h 151"/>
                <a:gd name="T2" fmla="*/ 0 w 115"/>
                <a:gd name="T3" fmla="*/ 71 h 151"/>
                <a:gd name="T4" fmla="*/ 20 w 115"/>
                <a:gd name="T5" fmla="*/ 89 h 151"/>
                <a:gd name="T6" fmla="*/ 34 w 115"/>
                <a:gd name="T7" fmla="*/ 109 h 151"/>
                <a:gd name="T8" fmla="*/ 34 w 115"/>
                <a:gd name="T9" fmla="*/ 72 h 151"/>
                <a:gd name="T10" fmla="*/ 52 w 115"/>
                <a:gd name="T11" fmla="*/ 18 h 151"/>
                <a:gd name="T12" fmla="*/ 71 w 115"/>
                <a:gd name="T13" fmla="*/ 0 h 151"/>
                <a:gd name="T14" fmla="*/ 63 w 115"/>
                <a:gd name="T15" fmla="*/ 51 h 151"/>
                <a:gd name="T16" fmla="*/ 88 w 115"/>
                <a:gd name="T17" fmla="*/ 29 h 151"/>
                <a:gd name="T18" fmla="*/ 85 w 115"/>
                <a:gd name="T19" fmla="*/ 33 h 151"/>
                <a:gd name="T20" fmla="*/ 78 w 115"/>
                <a:gd name="T21" fmla="*/ 63 h 151"/>
                <a:gd name="T22" fmla="*/ 80 w 115"/>
                <a:gd name="T23" fmla="*/ 68 h 151"/>
                <a:gd name="T24" fmla="*/ 84 w 115"/>
                <a:gd name="T25" fmla="*/ 115 h 151"/>
                <a:gd name="T26" fmla="*/ 88 w 115"/>
                <a:gd name="T27" fmla="*/ 113 h 151"/>
                <a:gd name="T28" fmla="*/ 109 w 115"/>
                <a:gd name="T29" fmla="*/ 97 h 151"/>
                <a:gd name="T30" fmla="*/ 114 w 115"/>
                <a:gd name="T31" fmla="*/ 97 h 151"/>
                <a:gd name="T32" fmla="*/ 112 w 115"/>
                <a:gd name="T33" fmla="*/ 101 h 151"/>
                <a:gd name="T34" fmla="*/ 106 w 115"/>
                <a:gd name="T35" fmla="*/ 113 h 151"/>
                <a:gd name="T36" fmla="*/ 105 w 115"/>
                <a:gd name="T37" fmla="*/ 127 h 151"/>
                <a:gd name="T38" fmla="*/ 95 w 115"/>
                <a:gd name="T39" fmla="*/ 126 h 151"/>
                <a:gd name="T40" fmla="*/ 71 w 115"/>
                <a:gd name="T41" fmla="*/ 119 h 151"/>
                <a:gd name="T42" fmla="*/ 51 w 115"/>
                <a:gd name="T43" fmla="*/ 73 h 151"/>
                <a:gd name="T44" fmla="*/ 47 w 115"/>
                <a:gd name="T45" fmla="*/ 97 h 151"/>
                <a:gd name="T46" fmla="*/ 44 w 115"/>
                <a:gd name="T47" fmla="*/ 132 h 151"/>
                <a:gd name="T48" fmla="*/ 42 w 115"/>
                <a:gd name="T49" fmla="*/ 139 h 151"/>
                <a:gd name="T50" fmla="*/ 16 w 115"/>
                <a:gd name="T51" fmla="*/ 148 h 151"/>
                <a:gd name="T52" fmla="*/ 9 w 115"/>
                <a:gd name="T53" fmla="*/ 14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1">
                  <a:moveTo>
                    <a:pt x="9" y="140"/>
                  </a:moveTo>
                  <a:cubicBezTo>
                    <a:pt x="16" y="116"/>
                    <a:pt x="12" y="94"/>
                    <a:pt x="0" y="71"/>
                  </a:cubicBezTo>
                  <a:cubicBezTo>
                    <a:pt x="9" y="77"/>
                    <a:pt x="15" y="82"/>
                    <a:pt x="20" y="89"/>
                  </a:cubicBezTo>
                  <a:cubicBezTo>
                    <a:pt x="26" y="95"/>
                    <a:pt x="29" y="102"/>
                    <a:pt x="34" y="109"/>
                  </a:cubicBezTo>
                  <a:cubicBezTo>
                    <a:pt x="34" y="97"/>
                    <a:pt x="34" y="84"/>
                    <a:pt x="34" y="72"/>
                  </a:cubicBezTo>
                  <a:cubicBezTo>
                    <a:pt x="34" y="52"/>
                    <a:pt x="39" y="34"/>
                    <a:pt x="52" y="18"/>
                  </a:cubicBezTo>
                  <a:cubicBezTo>
                    <a:pt x="57" y="11"/>
                    <a:pt x="63" y="5"/>
                    <a:pt x="71" y="0"/>
                  </a:cubicBezTo>
                  <a:cubicBezTo>
                    <a:pt x="62" y="16"/>
                    <a:pt x="56" y="32"/>
                    <a:pt x="63" y="51"/>
                  </a:cubicBezTo>
                  <a:cubicBezTo>
                    <a:pt x="66" y="36"/>
                    <a:pt x="72" y="31"/>
                    <a:pt x="88" y="29"/>
                  </a:cubicBezTo>
                  <a:cubicBezTo>
                    <a:pt x="88" y="32"/>
                    <a:pt x="86" y="32"/>
                    <a:pt x="85" y="33"/>
                  </a:cubicBezTo>
                  <a:cubicBezTo>
                    <a:pt x="75" y="41"/>
                    <a:pt x="73" y="51"/>
                    <a:pt x="78" y="63"/>
                  </a:cubicBezTo>
                  <a:cubicBezTo>
                    <a:pt x="79" y="65"/>
                    <a:pt x="79" y="67"/>
                    <a:pt x="80" y="68"/>
                  </a:cubicBezTo>
                  <a:cubicBezTo>
                    <a:pt x="89" y="83"/>
                    <a:pt x="92" y="99"/>
                    <a:pt x="84" y="115"/>
                  </a:cubicBezTo>
                  <a:cubicBezTo>
                    <a:pt x="87" y="116"/>
                    <a:pt x="87" y="114"/>
                    <a:pt x="88" y="113"/>
                  </a:cubicBezTo>
                  <a:cubicBezTo>
                    <a:pt x="94" y="106"/>
                    <a:pt x="100" y="100"/>
                    <a:pt x="109" y="97"/>
                  </a:cubicBezTo>
                  <a:cubicBezTo>
                    <a:pt x="110" y="96"/>
                    <a:pt x="113" y="96"/>
                    <a:pt x="114" y="97"/>
                  </a:cubicBezTo>
                  <a:cubicBezTo>
                    <a:pt x="115" y="99"/>
                    <a:pt x="113" y="100"/>
                    <a:pt x="112" y="101"/>
                  </a:cubicBezTo>
                  <a:cubicBezTo>
                    <a:pt x="109" y="105"/>
                    <a:pt x="107" y="109"/>
                    <a:pt x="106" y="113"/>
                  </a:cubicBezTo>
                  <a:cubicBezTo>
                    <a:pt x="104" y="117"/>
                    <a:pt x="106" y="122"/>
                    <a:pt x="105" y="127"/>
                  </a:cubicBezTo>
                  <a:cubicBezTo>
                    <a:pt x="101" y="124"/>
                    <a:pt x="99" y="124"/>
                    <a:pt x="95" y="126"/>
                  </a:cubicBezTo>
                  <a:cubicBezTo>
                    <a:pt x="88" y="130"/>
                    <a:pt x="78" y="126"/>
                    <a:pt x="71" y="119"/>
                  </a:cubicBezTo>
                  <a:cubicBezTo>
                    <a:pt x="64" y="104"/>
                    <a:pt x="56" y="90"/>
                    <a:pt x="51" y="73"/>
                  </a:cubicBezTo>
                  <a:cubicBezTo>
                    <a:pt x="48" y="81"/>
                    <a:pt x="47" y="89"/>
                    <a:pt x="47" y="97"/>
                  </a:cubicBezTo>
                  <a:cubicBezTo>
                    <a:pt x="47" y="109"/>
                    <a:pt x="47" y="121"/>
                    <a:pt x="44" y="132"/>
                  </a:cubicBezTo>
                  <a:cubicBezTo>
                    <a:pt x="44" y="135"/>
                    <a:pt x="43" y="137"/>
                    <a:pt x="42" y="139"/>
                  </a:cubicBezTo>
                  <a:cubicBezTo>
                    <a:pt x="36" y="147"/>
                    <a:pt x="25" y="151"/>
                    <a:pt x="16" y="148"/>
                  </a:cubicBezTo>
                  <a:cubicBezTo>
                    <a:pt x="13" y="147"/>
                    <a:pt x="9" y="144"/>
                    <a:pt x="9" y="140"/>
                  </a:cubicBezTo>
                  <a:close/>
                </a:path>
              </a:pathLst>
            </a:custGeom>
            <a:solidFill>
              <a:srgbClr val="E6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549400" y="4370388"/>
              <a:ext cx="1120775" cy="747712"/>
            </a:xfrm>
            <a:custGeom>
              <a:avLst/>
              <a:gdLst>
                <a:gd name="T0" fmla="*/ 3 w 122"/>
                <a:gd name="T1" fmla="*/ 26 h 117"/>
                <a:gd name="T2" fmla="*/ 3 w 122"/>
                <a:gd name="T3" fmla="*/ 34 h 117"/>
                <a:gd name="T4" fmla="*/ 17 w 122"/>
                <a:gd name="T5" fmla="*/ 31 h 117"/>
                <a:gd name="T6" fmla="*/ 18 w 122"/>
                <a:gd name="T7" fmla="*/ 29 h 117"/>
                <a:gd name="T8" fmla="*/ 21 w 122"/>
                <a:gd name="T9" fmla="*/ 40 h 117"/>
                <a:gd name="T10" fmla="*/ 24 w 122"/>
                <a:gd name="T11" fmla="*/ 42 h 117"/>
                <a:gd name="T12" fmla="*/ 25 w 122"/>
                <a:gd name="T13" fmla="*/ 39 h 117"/>
                <a:gd name="T14" fmla="*/ 49 w 122"/>
                <a:gd name="T15" fmla="*/ 0 h 117"/>
                <a:gd name="T16" fmla="*/ 49 w 122"/>
                <a:gd name="T17" fmla="*/ 9 h 117"/>
                <a:gd name="T18" fmla="*/ 61 w 122"/>
                <a:gd name="T19" fmla="*/ 47 h 117"/>
                <a:gd name="T20" fmla="*/ 70 w 122"/>
                <a:gd name="T21" fmla="*/ 48 h 117"/>
                <a:gd name="T22" fmla="*/ 122 w 122"/>
                <a:gd name="T23" fmla="*/ 45 h 117"/>
                <a:gd name="T24" fmla="*/ 110 w 122"/>
                <a:gd name="T25" fmla="*/ 79 h 117"/>
                <a:gd name="T26" fmla="*/ 91 w 122"/>
                <a:gd name="T27" fmla="*/ 82 h 117"/>
                <a:gd name="T28" fmla="*/ 87 w 122"/>
                <a:gd name="T29" fmla="*/ 78 h 117"/>
                <a:gd name="T30" fmla="*/ 79 w 122"/>
                <a:gd name="T31" fmla="*/ 77 h 117"/>
                <a:gd name="T32" fmla="*/ 74 w 122"/>
                <a:gd name="T33" fmla="*/ 94 h 117"/>
                <a:gd name="T34" fmla="*/ 72 w 122"/>
                <a:gd name="T35" fmla="*/ 100 h 117"/>
                <a:gd name="T36" fmla="*/ 66 w 122"/>
                <a:gd name="T37" fmla="*/ 97 h 117"/>
                <a:gd name="T38" fmla="*/ 47 w 122"/>
                <a:gd name="T39" fmla="*/ 68 h 117"/>
                <a:gd name="T40" fmla="*/ 40 w 122"/>
                <a:gd name="T41" fmla="*/ 98 h 117"/>
                <a:gd name="T42" fmla="*/ 41 w 122"/>
                <a:gd name="T43" fmla="*/ 110 h 117"/>
                <a:gd name="T44" fmla="*/ 39 w 122"/>
                <a:gd name="T45" fmla="*/ 116 h 117"/>
                <a:gd name="T46" fmla="*/ 34 w 122"/>
                <a:gd name="T47" fmla="*/ 113 h 117"/>
                <a:gd name="T48" fmla="*/ 32 w 122"/>
                <a:gd name="T49" fmla="*/ 111 h 117"/>
                <a:gd name="T50" fmla="*/ 10 w 122"/>
                <a:gd name="T51" fmla="*/ 76 h 117"/>
                <a:gd name="T52" fmla="*/ 0 w 122"/>
                <a:gd name="T53" fmla="*/ 35 h 117"/>
                <a:gd name="T54" fmla="*/ 1 w 122"/>
                <a:gd name="T55" fmla="*/ 27 h 117"/>
                <a:gd name="T56" fmla="*/ 3 w 122"/>
                <a:gd name="T5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17">
                  <a:moveTo>
                    <a:pt x="3" y="26"/>
                  </a:moveTo>
                  <a:cubicBezTo>
                    <a:pt x="3" y="29"/>
                    <a:pt x="3" y="32"/>
                    <a:pt x="3" y="34"/>
                  </a:cubicBezTo>
                  <a:cubicBezTo>
                    <a:pt x="8" y="33"/>
                    <a:pt x="11" y="26"/>
                    <a:pt x="17" y="31"/>
                  </a:cubicBezTo>
                  <a:cubicBezTo>
                    <a:pt x="18" y="32"/>
                    <a:pt x="18" y="29"/>
                    <a:pt x="18" y="29"/>
                  </a:cubicBezTo>
                  <a:cubicBezTo>
                    <a:pt x="19" y="32"/>
                    <a:pt x="20" y="36"/>
                    <a:pt x="21" y="40"/>
                  </a:cubicBezTo>
                  <a:cubicBezTo>
                    <a:pt x="21" y="41"/>
                    <a:pt x="21" y="43"/>
                    <a:pt x="24" y="42"/>
                  </a:cubicBezTo>
                  <a:cubicBezTo>
                    <a:pt x="26" y="42"/>
                    <a:pt x="25" y="40"/>
                    <a:pt x="25" y="39"/>
                  </a:cubicBezTo>
                  <a:cubicBezTo>
                    <a:pt x="27" y="23"/>
                    <a:pt x="36" y="11"/>
                    <a:pt x="49" y="0"/>
                  </a:cubicBezTo>
                  <a:cubicBezTo>
                    <a:pt x="49" y="4"/>
                    <a:pt x="49" y="7"/>
                    <a:pt x="49" y="9"/>
                  </a:cubicBezTo>
                  <a:cubicBezTo>
                    <a:pt x="49" y="23"/>
                    <a:pt x="53" y="36"/>
                    <a:pt x="61" y="47"/>
                  </a:cubicBezTo>
                  <a:cubicBezTo>
                    <a:pt x="64" y="52"/>
                    <a:pt x="66" y="53"/>
                    <a:pt x="70" y="48"/>
                  </a:cubicBezTo>
                  <a:cubicBezTo>
                    <a:pt x="83" y="34"/>
                    <a:pt x="105" y="33"/>
                    <a:pt x="122" y="45"/>
                  </a:cubicBezTo>
                  <a:cubicBezTo>
                    <a:pt x="106" y="52"/>
                    <a:pt x="101" y="63"/>
                    <a:pt x="110" y="79"/>
                  </a:cubicBezTo>
                  <a:cubicBezTo>
                    <a:pt x="106" y="86"/>
                    <a:pt x="97" y="87"/>
                    <a:pt x="91" y="82"/>
                  </a:cubicBezTo>
                  <a:cubicBezTo>
                    <a:pt x="89" y="81"/>
                    <a:pt x="88" y="79"/>
                    <a:pt x="87" y="78"/>
                  </a:cubicBezTo>
                  <a:cubicBezTo>
                    <a:pt x="85" y="73"/>
                    <a:pt x="83" y="73"/>
                    <a:pt x="79" y="77"/>
                  </a:cubicBezTo>
                  <a:cubicBezTo>
                    <a:pt x="75" y="82"/>
                    <a:pt x="73" y="88"/>
                    <a:pt x="74" y="94"/>
                  </a:cubicBezTo>
                  <a:cubicBezTo>
                    <a:pt x="74" y="96"/>
                    <a:pt x="74" y="99"/>
                    <a:pt x="72" y="100"/>
                  </a:cubicBezTo>
                  <a:cubicBezTo>
                    <a:pt x="69" y="101"/>
                    <a:pt x="67" y="99"/>
                    <a:pt x="66" y="97"/>
                  </a:cubicBezTo>
                  <a:cubicBezTo>
                    <a:pt x="58" y="89"/>
                    <a:pt x="52" y="80"/>
                    <a:pt x="47" y="68"/>
                  </a:cubicBezTo>
                  <a:cubicBezTo>
                    <a:pt x="42" y="78"/>
                    <a:pt x="39" y="88"/>
                    <a:pt x="40" y="98"/>
                  </a:cubicBezTo>
                  <a:cubicBezTo>
                    <a:pt x="40" y="102"/>
                    <a:pt x="41" y="106"/>
                    <a:pt x="41" y="110"/>
                  </a:cubicBezTo>
                  <a:cubicBezTo>
                    <a:pt x="42" y="112"/>
                    <a:pt x="42" y="115"/>
                    <a:pt x="39" y="116"/>
                  </a:cubicBezTo>
                  <a:cubicBezTo>
                    <a:pt x="36" y="117"/>
                    <a:pt x="35" y="115"/>
                    <a:pt x="34" y="113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24" y="100"/>
                    <a:pt x="16" y="88"/>
                    <a:pt x="10" y="76"/>
                  </a:cubicBezTo>
                  <a:cubicBezTo>
                    <a:pt x="4" y="63"/>
                    <a:pt x="2" y="49"/>
                    <a:pt x="0" y="35"/>
                  </a:cubicBezTo>
                  <a:cubicBezTo>
                    <a:pt x="0" y="32"/>
                    <a:pt x="0" y="29"/>
                    <a:pt x="1" y="27"/>
                  </a:cubicBezTo>
                  <a:cubicBezTo>
                    <a:pt x="2" y="26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02200" y="5067300"/>
              <a:ext cx="2452688" cy="307975"/>
            </a:xfrm>
            <a:custGeom>
              <a:avLst/>
              <a:gdLst>
                <a:gd name="T0" fmla="*/ 64 w 267"/>
                <a:gd name="T1" fmla="*/ 6 h 48"/>
                <a:gd name="T2" fmla="*/ 117 w 267"/>
                <a:gd name="T3" fmla="*/ 20 h 48"/>
                <a:gd name="T4" fmla="*/ 151 w 267"/>
                <a:gd name="T5" fmla="*/ 0 h 48"/>
                <a:gd name="T6" fmla="*/ 158 w 267"/>
                <a:gd name="T7" fmla="*/ 16 h 48"/>
                <a:gd name="T8" fmla="*/ 178 w 267"/>
                <a:gd name="T9" fmla="*/ 17 h 48"/>
                <a:gd name="T10" fmla="*/ 198 w 267"/>
                <a:gd name="T11" fmla="*/ 10 h 48"/>
                <a:gd name="T12" fmla="*/ 224 w 267"/>
                <a:gd name="T13" fmla="*/ 15 h 48"/>
                <a:gd name="T14" fmla="*/ 228 w 267"/>
                <a:gd name="T15" fmla="*/ 14 h 48"/>
                <a:gd name="T16" fmla="*/ 232 w 267"/>
                <a:gd name="T17" fmla="*/ 10 h 48"/>
                <a:gd name="T18" fmla="*/ 239 w 267"/>
                <a:gd name="T19" fmla="*/ 12 h 48"/>
                <a:gd name="T20" fmla="*/ 264 w 267"/>
                <a:gd name="T21" fmla="*/ 7 h 48"/>
                <a:gd name="T22" fmla="*/ 265 w 267"/>
                <a:gd name="T23" fmla="*/ 7 h 48"/>
                <a:gd name="T24" fmla="*/ 262 w 267"/>
                <a:gd name="T25" fmla="*/ 17 h 48"/>
                <a:gd name="T26" fmla="*/ 253 w 267"/>
                <a:gd name="T27" fmla="*/ 19 h 48"/>
                <a:gd name="T28" fmla="*/ 248 w 267"/>
                <a:gd name="T29" fmla="*/ 21 h 48"/>
                <a:gd name="T30" fmla="*/ 240 w 267"/>
                <a:gd name="T31" fmla="*/ 33 h 48"/>
                <a:gd name="T32" fmla="*/ 222 w 267"/>
                <a:gd name="T33" fmla="*/ 37 h 48"/>
                <a:gd name="T34" fmla="*/ 184 w 267"/>
                <a:gd name="T35" fmla="*/ 34 h 48"/>
                <a:gd name="T36" fmla="*/ 160 w 267"/>
                <a:gd name="T37" fmla="*/ 39 h 48"/>
                <a:gd name="T38" fmla="*/ 143 w 267"/>
                <a:gd name="T39" fmla="*/ 34 h 48"/>
                <a:gd name="T40" fmla="*/ 135 w 267"/>
                <a:gd name="T41" fmla="*/ 36 h 48"/>
                <a:gd name="T42" fmla="*/ 122 w 267"/>
                <a:gd name="T43" fmla="*/ 46 h 48"/>
                <a:gd name="T44" fmla="*/ 117 w 267"/>
                <a:gd name="T45" fmla="*/ 47 h 48"/>
                <a:gd name="T46" fmla="*/ 90 w 267"/>
                <a:gd name="T47" fmla="*/ 47 h 48"/>
                <a:gd name="T48" fmla="*/ 67 w 267"/>
                <a:gd name="T49" fmla="*/ 40 h 48"/>
                <a:gd name="T50" fmla="*/ 55 w 267"/>
                <a:gd name="T51" fmla="*/ 36 h 48"/>
                <a:gd name="T52" fmla="*/ 29 w 267"/>
                <a:gd name="T53" fmla="*/ 32 h 48"/>
                <a:gd name="T54" fmla="*/ 3 w 267"/>
                <a:gd name="T55" fmla="*/ 13 h 48"/>
                <a:gd name="T56" fmla="*/ 1 w 267"/>
                <a:gd name="T57" fmla="*/ 9 h 48"/>
                <a:gd name="T58" fmla="*/ 5 w 267"/>
                <a:gd name="T59" fmla="*/ 7 h 48"/>
                <a:gd name="T60" fmla="*/ 22 w 267"/>
                <a:gd name="T61" fmla="*/ 7 h 48"/>
                <a:gd name="T62" fmla="*/ 37 w 267"/>
                <a:gd name="T63" fmla="*/ 8 h 48"/>
                <a:gd name="T64" fmla="*/ 64 w 267"/>
                <a:gd name="T6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48">
                  <a:moveTo>
                    <a:pt x="64" y="6"/>
                  </a:moveTo>
                  <a:cubicBezTo>
                    <a:pt x="77" y="27"/>
                    <a:pt x="101" y="27"/>
                    <a:pt x="117" y="20"/>
                  </a:cubicBezTo>
                  <a:cubicBezTo>
                    <a:pt x="129" y="15"/>
                    <a:pt x="140" y="9"/>
                    <a:pt x="151" y="0"/>
                  </a:cubicBezTo>
                  <a:cubicBezTo>
                    <a:pt x="151" y="7"/>
                    <a:pt x="152" y="13"/>
                    <a:pt x="158" y="16"/>
                  </a:cubicBezTo>
                  <a:cubicBezTo>
                    <a:pt x="165" y="19"/>
                    <a:pt x="172" y="19"/>
                    <a:pt x="178" y="17"/>
                  </a:cubicBezTo>
                  <a:cubicBezTo>
                    <a:pt x="185" y="15"/>
                    <a:pt x="191" y="12"/>
                    <a:pt x="198" y="10"/>
                  </a:cubicBezTo>
                  <a:cubicBezTo>
                    <a:pt x="207" y="7"/>
                    <a:pt x="216" y="5"/>
                    <a:pt x="224" y="15"/>
                  </a:cubicBezTo>
                  <a:cubicBezTo>
                    <a:pt x="225" y="17"/>
                    <a:pt x="227" y="16"/>
                    <a:pt x="228" y="14"/>
                  </a:cubicBezTo>
                  <a:cubicBezTo>
                    <a:pt x="230" y="13"/>
                    <a:pt x="231" y="12"/>
                    <a:pt x="232" y="10"/>
                  </a:cubicBezTo>
                  <a:cubicBezTo>
                    <a:pt x="234" y="14"/>
                    <a:pt x="238" y="13"/>
                    <a:pt x="239" y="12"/>
                  </a:cubicBezTo>
                  <a:cubicBezTo>
                    <a:pt x="247" y="7"/>
                    <a:pt x="256" y="10"/>
                    <a:pt x="264" y="7"/>
                  </a:cubicBezTo>
                  <a:cubicBezTo>
                    <a:pt x="264" y="6"/>
                    <a:pt x="265" y="7"/>
                    <a:pt x="265" y="7"/>
                  </a:cubicBezTo>
                  <a:cubicBezTo>
                    <a:pt x="267" y="11"/>
                    <a:pt x="263" y="14"/>
                    <a:pt x="262" y="17"/>
                  </a:cubicBezTo>
                  <a:cubicBezTo>
                    <a:pt x="260" y="21"/>
                    <a:pt x="257" y="23"/>
                    <a:pt x="253" y="19"/>
                  </a:cubicBezTo>
                  <a:cubicBezTo>
                    <a:pt x="251" y="17"/>
                    <a:pt x="249" y="18"/>
                    <a:pt x="248" y="21"/>
                  </a:cubicBezTo>
                  <a:cubicBezTo>
                    <a:pt x="246" y="25"/>
                    <a:pt x="243" y="29"/>
                    <a:pt x="240" y="33"/>
                  </a:cubicBezTo>
                  <a:cubicBezTo>
                    <a:pt x="235" y="39"/>
                    <a:pt x="229" y="41"/>
                    <a:pt x="222" y="37"/>
                  </a:cubicBezTo>
                  <a:cubicBezTo>
                    <a:pt x="210" y="30"/>
                    <a:pt x="197" y="31"/>
                    <a:pt x="184" y="34"/>
                  </a:cubicBezTo>
                  <a:cubicBezTo>
                    <a:pt x="176" y="36"/>
                    <a:pt x="168" y="39"/>
                    <a:pt x="160" y="39"/>
                  </a:cubicBezTo>
                  <a:cubicBezTo>
                    <a:pt x="154" y="38"/>
                    <a:pt x="148" y="37"/>
                    <a:pt x="143" y="34"/>
                  </a:cubicBezTo>
                  <a:cubicBezTo>
                    <a:pt x="139" y="32"/>
                    <a:pt x="137" y="32"/>
                    <a:pt x="135" y="36"/>
                  </a:cubicBezTo>
                  <a:cubicBezTo>
                    <a:pt x="132" y="41"/>
                    <a:pt x="127" y="43"/>
                    <a:pt x="122" y="46"/>
                  </a:cubicBezTo>
                  <a:cubicBezTo>
                    <a:pt x="121" y="47"/>
                    <a:pt x="119" y="48"/>
                    <a:pt x="117" y="47"/>
                  </a:cubicBezTo>
                  <a:cubicBezTo>
                    <a:pt x="108" y="45"/>
                    <a:pt x="99" y="47"/>
                    <a:pt x="90" y="47"/>
                  </a:cubicBezTo>
                  <a:cubicBezTo>
                    <a:pt x="82" y="47"/>
                    <a:pt x="74" y="45"/>
                    <a:pt x="67" y="40"/>
                  </a:cubicBezTo>
                  <a:cubicBezTo>
                    <a:pt x="64" y="38"/>
                    <a:pt x="60" y="36"/>
                    <a:pt x="55" y="36"/>
                  </a:cubicBezTo>
                  <a:cubicBezTo>
                    <a:pt x="47" y="34"/>
                    <a:pt x="38" y="33"/>
                    <a:pt x="29" y="32"/>
                  </a:cubicBezTo>
                  <a:cubicBezTo>
                    <a:pt x="16" y="30"/>
                    <a:pt x="7" y="25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11" y="9"/>
                    <a:pt x="17" y="7"/>
                    <a:pt x="22" y="7"/>
                  </a:cubicBezTo>
                  <a:cubicBezTo>
                    <a:pt x="27" y="9"/>
                    <a:pt x="32" y="11"/>
                    <a:pt x="37" y="8"/>
                  </a:cubicBezTo>
                  <a:cubicBezTo>
                    <a:pt x="46" y="9"/>
                    <a:pt x="55" y="9"/>
                    <a:pt x="64" y="6"/>
                  </a:cubicBezTo>
                  <a:close/>
                </a:path>
              </a:pathLst>
            </a:custGeom>
            <a:solidFill>
              <a:srgbClr val="EE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2300" y="3754438"/>
              <a:ext cx="982663" cy="781050"/>
            </a:xfrm>
            <a:custGeom>
              <a:avLst/>
              <a:gdLst>
                <a:gd name="T0" fmla="*/ 104 w 107"/>
                <a:gd name="T1" fmla="*/ 122 h 122"/>
                <a:gd name="T2" fmla="*/ 103 w 107"/>
                <a:gd name="T3" fmla="*/ 122 h 122"/>
                <a:gd name="T4" fmla="*/ 102 w 107"/>
                <a:gd name="T5" fmla="*/ 121 h 122"/>
                <a:gd name="T6" fmla="*/ 91 w 107"/>
                <a:gd name="T7" fmla="*/ 116 h 122"/>
                <a:gd name="T8" fmla="*/ 75 w 107"/>
                <a:gd name="T9" fmla="*/ 119 h 122"/>
                <a:gd name="T10" fmla="*/ 69 w 107"/>
                <a:gd name="T11" fmla="*/ 110 h 122"/>
                <a:gd name="T12" fmla="*/ 71 w 107"/>
                <a:gd name="T13" fmla="*/ 97 h 122"/>
                <a:gd name="T14" fmla="*/ 70 w 107"/>
                <a:gd name="T15" fmla="*/ 85 h 122"/>
                <a:gd name="T16" fmla="*/ 64 w 107"/>
                <a:gd name="T17" fmla="*/ 82 h 122"/>
                <a:gd name="T18" fmla="*/ 52 w 107"/>
                <a:gd name="T19" fmla="*/ 80 h 122"/>
                <a:gd name="T20" fmla="*/ 40 w 107"/>
                <a:gd name="T21" fmla="*/ 80 h 122"/>
                <a:gd name="T22" fmla="*/ 27 w 107"/>
                <a:gd name="T23" fmla="*/ 80 h 122"/>
                <a:gd name="T24" fmla="*/ 23 w 107"/>
                <a:gd name="T25" fmla="*/ 77 h 122"/>
                <a:gd name="T26" fmla="*/ 13 w 107"/>
                <a:gd name="T27" fmla="*/ 78 h 122"/>
                <a:gd name="T28" fmla="*/ 7 w 107"/>
                <a:gd name="T29" fmla="*/ 89 h 122"/>
                <a:gd name="T30" fmla="*/ 2 w 107"/>
                <a:gd name="T31" fmla="*/ 91 h 122"/>
                <a:gd name="T32" fmla="*/ 1 w 107"/>
                <a:gd name="T33" fmla="*/ 87 h 122"/>
                <a:gd name="T34" fmla="*/ 0 w 107"/>
                <a:gd name="T35" fmla="*/ 45 h 122"/>
                <a:gd name="T36" fmla="*/ 0 w 107"/>
                <a:gd name="T37" fmla="*/ 41 h 122"/>
                <a:gd name="T38" fmla="*/ 14 w 107"/>
                <a:gd name="T39" fmla="*/ 21 h 122"/>
                <a:gd name="T40" fmla="*/ 23 w 107"/>
                <a:gd name="T41" fmla="*/ 3 h 122"/>
                <a:gd name="T42" fmla="*/ 27 w 107"/>
                <a:gd name="T43" fmla="*/ 1 h 122"/>
                <a:gd name="T44" fmla="*/ 28 w 107"/>
                <a:gd name="T45" fmla="*/ 5 h 122"/>
                <a:gd name="T46" fmla="*/ 31 w 107"/>
                <a:gd name="T47" fmla="*/ 16 h 122"/>
                <a:gd name="T48" fmla="*/ 38 w 107"/>
                <a:gd name="T49" fmla="*/ 39 h 122"/>
                <a:gd name="T50" fmla="*/ 44 w 107"/>
                <a:gd name="T51" fmla="*/ 17 h 122"/>
                <a:gd name="T52" fmla="*/ 59 w 107"/>
                <a:gd name="T53" fmla="*/ 56 h 122"/>
                <a:gd name="T54" fmla="*/ 66 w 107"/>
                <a:gd name="T55" fmla="*/ 56 h 122"/>
                <a:gd name="T56" fmla="*/ 74 w 107"/>
                <a:gd name="T57" fmla="*/ 36 h 122"/>
                <a:gd name="T58" fmla="*/ 81 w 107"/>
                <a:gd name="T59" fmla="*/ 21 h 122"/>
                <a:gd name="T60" fmla="*/ 83 w 107"/>
                <a:gd name="T61" fmla="*/ 25 h 122"/>
                <a:gd name="T62" fmla="*/ 85 w 107"/>
                <a:gd name="T63" fmla="*/ 64 h 122"/>
                <a:gd name="T64" fmla="*/ 78 w 107"/>
                <a:gd name="T65" fmla="*/ 106 h 122"/>
                <a:gd name="T66" fmla="*/ 73 w 107"/>
                <a:gd name="T67" fmla="*/ 115 h 122"/>
                <a:gd name="T68" fmla="*/ 107 w 107"/>
                <a:gd name="T69" fmla="*/ 99 h 122"/>
                <a:gd name="T70" fmla="*/ 106 w 107"/>
                <a:gd name="T71" fmla="*/ 109 h 122"/>
                <a:gd name="T72" fmla="*/ 104 w 107"/>
                <a:gd name="T73" fmla="*/ 120 h 122"/>
                <a:gd name="T74" fmla="*/ 104 w 107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22">
                  <a:moveTo>
                    <a:pt x="104" y="122"/>
                  </a:move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2" y="122"/>
                    <a:pt x="102" y="121"/>
                  </a:cubicBezTo>
                  <a:cubicBezTo>
                    <a:pt x="99" y="113"/>
                    <a:pt x="99" y="113"/>
                    <a:pt x="91" y="116"/>
                  </a:cubicBezTo>
                  <a:cubicBezTo>
                    <a:pt x="86" y="118"/>
                    <a:pt x="81" y="119"/>
                    <a:pt x="75" y="119"/>
                  </a:cubicBezTo>
                  <a:cubicBezTo>
                    <a:pt x="70" y="119"/>
                    <a:pt x="67" y="115"/>
                    <a:pt x="69" y="110"/>
                  </a:cubicBezTo>
                  <a:cubicBezTo>
                    <a:pt x="72" y="105"/>
                    <a:pt x="72" y="101"/>
                    <a:pt x="71" y="97"/>
                  </a:cubicBezTo>
                  <a:cubicBezTo>
                    <a:pt x="69" y="93"/>
                    <a:pt x="70" y="89"/>
                    <a:pt x="70" y="85"/>
                  </a:cubicBezTo>
                  <a:cubicBezTo>
                    <a:pt x="70" y="81"/>
                    <a:pt x="68" y="79"/>
                    <a:pt x="64" y="82"/>
                  </a:cubicBezTo>
                  <a:cubicBezTo>
                    <a:pt x="59" y="85"/>
                    <a:pt x="56" y="83"/>
                    <a:pt x="52" y="80"/>
                  </a:cubicBezTo>
                  <a:cubicBezTo>
                    <a:pt x="46" y="75"/>
                    <a:pt x="44" y="75"/>
                    <a:pt x="40" y="80"/>
                  </a:cubicBezTo>
                  <a:cubicBezTo>
                    <a:pt x="35" y="84"/>
                    <a:pt x="31" y="83"/>
                    <a:pt x="27" y="80"/>
                  </a:cubicBezTo>
                  <a:cubicBezTo>
                    <a:pt x="26" y="79"/>
                    <a:pt x="24" y="78"/>
                    <a:pt x="23" y="77"/>
                  </a:cubicBezTo>
                  <a:cubicBezTo>
                    <a:pt x="19" y="74"/>
                    <a:pt x="16" y="74"/>
                    <a:pt x="13" y="78"/>
                  </a:cubicBezTo>
                  <a:cubicBezTo>
                    <a:pt x="11" y="82"/>
                    <a:pt x="9" y="86"/>
                    <a:pt x="7" y="89"/>
                  </a:cubicBezTo>
                  <a:cubicBezTo>
                    <a:pt x="5" y="91"/>
                    <a:pt x="4" y="92"/>
                    <a:pt x="2" y="91"/>
                  </a:cubicBezTo>
                  <a:cubicBezTo>
                    <a:pt x="0" y="91"/>
                    <a:pt x="1" y="89"/>
                    <a:pt x="1" y="87"/>
                  </a:cubicBezTo>
                  <a:cubicBezTo>
                    <a:pt x="0" y="73"/>
                    <a:pt x="1" y="59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8" y="36"/>
                    <a:pt x="9" y="28"/>
                    <a:pt x="14" y="21"/>
                  </a:cubicBezTo>
                  <a:cubicBezTo>
                    <a:pt x="17" y="15"/>
                    <a:pt x="19" y="9"/>
                    <a:pt x="23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9" y="1"/>
                    <a:pt x="28" y="3"/>
                    <a:pt x="28" y="5"/>
                  </a:cubicBezTo>
                  <a:cubicBezTo>
                    <a:pt x="28" y="9"/>
                    <a:pt x="29" y="13"/>
                    <a:pt x="31" y="16"/>
                  </a:cubicBezTo>
                  <a:cubicBezTo>
                    <a:pt x="35" y="23"/>
                    <a:pt x="37" y="30"/>
                    <a:pt x="38" y="39"/>
                  </a:cubicBezTo>
                  <a:cubicBezTo>
                    <a:pt x="41" y="31"/>
                    <a:pt x="40" y="24"/>
                    <a:pt x="44" y="17"/>
                  </a:cubicBezTo>
                  <a:cubicBezTo>
                    <a:pt x="47" y="31"/>
                    <a:pt x="52" y="44"/>
                    <a:pt x="59" y="56"/>
                  </a:cubicBezTo>
                  <a:cubicBezTo>
                    <a:pt x="61" y="61"/>
                    <a:pt x="64" y="60"/>
                    <a:pt x="66" y="56"/>
                  </a:cubicBezTo>
                  <a:cubicBezTo>
                    <a:pt x="71" y="50"/>
                    <a:pt x="73" y="43"/>
                    <a:pt x="74" y="36"/>
                  </a:cubicBezTo>
                  <a:cubicBezTo>
                    <a:pt x="76" y="30"/>
                    <a:pt x="77" y="25"/>
                    <a:pt x="81" y="21"/>
                  </a:cubicBezTo>
                  <a:cubicBezTo>
                    <a:pt x="83" y="23"/>
                    <a:pt x="83" y="24"/>
                    <a:pt x="83" y="25"/>
                  </a:cubicBezTo>
                  <a:cubicBezTo>
                    <a:pt x="82" y="38"/>
                    <a:pt x="84" y="51"/>
                    <a:pt x="85" y="64"/>
                  </a:cubicBezTo>
                  <a:cubicBezTo>
                    <a:pt x="85" y="78"/>
                    <a:pt x="84" y="92"/>
                    <a:pt x="78" y="106"/>
                  </a:cubicBezTo>
                  <a:cubicBezTo>
                    <a:pt x="77" y="109"/>
                    <a:pt x="75" y="112"/>
                    <a:pt x="73" y="115"/>
                  </a:cubicBezTo>
                  <a:cubicBezTo>
                    <a:pt x="88" y="116"/>
                    <a:pt x="97" y="108"/>
                    <a:pt x="107" y="99"/>
                  </a:cubicBezTo>
                  <a:cubicBezTo>
                    <a:pt x="106" y="103"/>
                    <a:pt x="106" y="106"/>
                    <a:pt x="106" y="109"/>
                  </a:cubicBezTo>
                  <a:cubicBezTo>
                    <a:pt x="104" y="112"/>
                    <a:pt x="107" y="116"/>
                    <a:pt x="104" y="120"/>
                  </a:cubicBezTo>
                  <a:cubicBezTo>
                    <a:pt x="104" y="121"/>
                    <a:pt x="104" y="121"/>
                    <a:pt x="104" y="122"/>
                  </a:cubicBezTo>
                  <a:close/>
                </a:path>
              </a:pathLst>
            </a:custGeom>
            <a:solidFill>
              <a:srgbClr val="ED6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12775" y="4043363"/>
              <a:ext cx="1239838" cy="1042987"/>
            </a:xfrm>
            <a:custGeom>
              <a:avLst/>
              <a:gdLst>
                <a:gd name="T0" fmla="*/ 1 w 135"/>
                <a:gd name="T1" fmla="*/ 0 h 163"/>
                <a:gd name="T2" fmla="*/ 2 w 135"/>
                <a:gd name="T3" fmla="*/ 34 h 163"/>
                <a:gd name="T4" fmla="*/ 4 w 135"/>
                <a:gd name="T5" fmla="*/ 45 h 163"/>
                <a:gd name="T6" fmla="*/ 11 w 135"/>
                <a:gd name="T7" fmla="*/ 36 h 163"/>
                <a:gd name="T8" fmla="*/ 14 w 135"/>
                <a:gd name="T9" fmla="*/ 30 h 163"/>
                <a:gd name="T10" fmla="*/ 24 w 135"/>
                <a:gd name="T11" fmla="*/ 30 h 163"/>
                <a:gd name="T12" fmla="*/ 29 w 135"/>
                <a:gd name="T13" fmla="*/ 34 h 163"/>
                <a:gd name="T14" fmla="*/ 39 w 135"/>
                <a:gd name="T15" fmla="*/ 33 h 163"/>
                <a:gd name="T16" fmla="*/ 53 w 135"/>
                <a:gd name="T17" fmla="*/ 33 h 163"/>
                <a:gd name="T18" fmla="*/ 65 w 135"/>
                <a:gd name="T19" fmla="*/ 34 h 163"/>
                <a:gd name="T20" fmla="*/ 73 w 135"/>
                <a:gd name="T21" fmla="*/ 37 h 163"/>
                <a:gd name="T22" fmla="*/ 75 w 135"/>
                <a:gd name="T23" fmla="*/ 59 h 163"/>
                <a:gd name="T24" fmla="*/ 72 w 135"/>
                <a:gd name="T25" fmla="*/ 64 h 163"/>
                <a:gd name="T26" fmla="*/ 72 w 135"/>
                <a:gd name="T27" fmla="*/ 70 h 163"/>
                <a:gd name="T28" fmla="*/ 77 w 135"/>
                <a:gd name="T29" fmla="*/ 72 h 163"/>
                <a:gd name="T30" fmla="*/ 99 w 135"/>
                <a:gd name="T31" fmla="*/ 67 h 163"/>
                <a:gd name="T32" fmla="*/ 104 w 135"/>
                <a:gd name="T33" fmla="*/ 71 h 163"/>
                <a:gd name="T34" fmla="*/ 104 w 135"/>
                <a:gd name="T35" fmla="*/ 77 h 163"/>
                <a:gd name="T36" fmla="*/ 124 w 135"/>
                <a:gd name="T37" fmla="*/ 145 h 163"/>
                <a:gd name="T38" fmla="*/ 135 w 135"/>
                <a:gd name="T39" fmla="*/ 161 h 163"/>
                <a:gd name="T40" fmla="*/ 129 w 135"/>
                <a:gd name="T41" fmla="*/ 159 h 163"/>
                <a:gd name="T42" fmla="*/ 121 w 135"/>
                <a:gd name="T43" fmla="*/ 149 h 163"/>
                <a:gd name="T44" fmla="*/ 114 w 135"/>
                <a:gd name="T45" fmla="*/ 145 h 163"/>
                <a:gd name="T46" fmla="*/ 112 w 135"/>
                <a:gd name="T47" fmla="*/ 143 h 163"/>
                <a:gd name="T48" fmla="*/ 107 w 135"/>
                <a:gd name="T49" fmla="*/ 134 h 163"/>
                <a:gd name="T50" fmla="*/ 108 w 135"/>
                <a:gd name="T51" fmla="*/ 124 h 163"/>
                <a:gd name="T52" fmla="*/ 100 w 135"/>
                <a:gd name="T53" fmla="*/ 126 h 163"/>
                <a:gd name="T54" fmla="*/ 93 w 135"/>
                <a:gd name="T55" fmla="*/ 108 h 163"/>
                <a:gd name="T56" fmla="*/ 85 w 135"/>
                <a:gd name="T57" fmla="*/ 101 h 163"/>
                <a:gd name="T58" fmla="*/ 60 w 135"/>
                <a:gd name="T59" fmla="*/ 76 h 163"/>
                <a:gd name="T60" fmla="*/ 49 w 135"/>
                <a:gd name="T61" fmla="*/ 67 h 163"/>
                <a:gd name="T62" fmla="*/ 39 w 135"/>
                <a:gd name="T63" fmla="*/ 67 h 163"/>
                <a:gd name="T64" fmla="*/ 16 w 135"/>
                <a:gd name="T65" fmla="*/ 66 h 163"/>
                <a:gd name="T66" fmla="*/ 2 w 135"/>
                <a:gd name="T67" fmla="*/ 64 h 163"/>
                <a:gd name="T68" fmla="*/ 1 w 135"/>
                <a:gd name="T69" fmla="*/ 56 h 163"/>
                <a:gd name="T70" fmla="*/ 1 w 135"/>
                <a:gd name="T7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3">
                  <a:moveTo>
                    <a:pt x="1" y="0"/>
                  </a:moveTo>
                  <a:cubicBezTo>
                    <a:pt x="3" y="12"/>
                    <a:pt x="2" y="23"/>
                    <a:pt x="2" y="34"/>
                  </a:cubicBezTo>
                  <a:cubicBezTo>
                    <a:pt x="3" y="38"/>
                    <a:pt x="0" y="44"/>
                    <a:pt x="4" y="45"/>
                  </a:cubicBezTo>
                  <a:cubicBezTo>
                    <a:pt x="7" y="46"/>
                    <a:pt x="9" y="40"/>
                    <a:pt x="11" y="36"/>
                  </a:cubicBezTo>
                  <a:cubicBezTo>
                    <a:pt x="12" y="34"/>
                    <a:pt x="13" y="31"/>
                    <a:pt x="14" y="30"/>
                  </a:cubicBezTo>
                  <a:cubicBezTo>
                    <a:pt x="17" y="27"/>
                    <a:pt x="21" y="26"/>
                    <a:pt x="24" y="30"/>
                  </a:cubicBezTo>
                  <a:cubicBezTo>
                    <a:pt x="26" y="31"/>
                    <a:pt x="28" y="32"/>
                    <a:pt x="29" y="34"/>
                  </a:cubicBezTo>
                  <a:cubicBezTo>
                    <a:pt x="33" y="37"/>
                    <a:pt x="36" y="38"/>
                    <a:pt x="39" y="33"/>
                  </a:cubicBezTo>
                  <a:cubicBezTo>
                    <a:pt x="44" y="27"/>
                    <a:pt x="48" y="27"/>
                    <a:pt x="53" y="33"/>
                  </a:cubicBezTo>
                  <a:cubicBezTo>
                    <a:pt x="57" y="37"/>
                    <a:pt x="61" y="39"/>
                    <a:pt x="65" y="34"/>
                  </a:cubicBezTo>
                  <a:cubicBezTo>
                    <a:pt x="69" y="31"/>
                    <a:pt x="72" y="33"/>
                    <a:pt x="73" y="37"/>
                  </a:cubicBezTo>
                  <a:cubicBezTo>
                    <a:pt x="73" y="45"/>
                    <a:pt x="72" y="52"/>
                    <a:pt x="75" y="59"/>
                  </a:cubicBezTo>
                  <a:cubicBezTo>
                    <a:pt x="76" y="61"/>
                    <a:pt x="74" y="63"/>
                    <a:pt x="72" y="64"/>
                  </a:cubicBezTo>
                  <a:cubicBezTo>
                    <a:pt x="71" y="66"/>
                    <a:pt x="70" y="68"/>
                    <a:pt x="72" y="70"/>
                  </a:cubicBezTo>
                  <a:cubicBezTo>
                    <a:pt x="73" y="72"/>
                    <a:pt x="75" y="72"/>
                    <a:pt x="77" y="72"/>
                  </a:cubicBezTo>
                  <a:cubicBezTo>
                    <a:pt x="85" y="73"/>
                    <a:pt x="92" y="69"/>
                    <a:pt x="99" y="67"/>
                  </a:cubicBezTo>
                  <a:cubicBezTo>
                    <a:pt x="104" y="65"/>
                    <a:pt x="104" y="66"/>
                    <a:pt x="104" y="71"/>
                  </a:cubicBezTo>
                  <a:cubicBezTo>
                    <a:pt x="104" y="73"/>
                    <a:pt x="104" y="75"/>
                    <a:pt x="104" y="77"/>
                  </a:cubicBezTo>
                  <a:cubicBezTo>
                    <a:pt x="104" y="102"/>
                    <a:pt x="111" y="124"/>
                    <a:pt x="124" y="145"/>
                  </a:cubicBezTo>
                  <a:cubicBezTo>
                    <a:pt x="128" y="150"/>
                    <a:pt x="132" y="155"/>
                    <a:pt x="135" y="161"/>
                  </a:cubicBezTo>
                  <a:cubicBezTo>
                    <a:pt x="132" y="163"/>
                    <a:pt x="130" y="161"/>
                    <a:pt x="129" y="159"/>
                  </a:cubicBezTo>
                  <a:cubicBezTo>
                    <a:pt x="126" y="155"/>
                    <a:pt x="124" y="152"/>
                    <a:pt x="121" y="149"/>
                  </a:cubicBezTo>
                  <a:cubicBezTo>
                    <a:pt x="120" y="146"/>
                    <a:pt x="119" y="143"/>
                    <a:pt x="114" y="145"/>
                  </a:cubicBezTo>
                  <a:cubicBezTo>
                    <a:pt x="113" y="145"/>
                    <a:pt x="112" y="144"/>
                    <a:pt x="112" y="143"/>
                  </a:cubicBezTo>
                  <a:cubicBezTo>
                    <a:pt x="114" y="138"/>
                    <a:pt x="109" y="137"/>
                    <a:pt x="107" y="134"/>
                  </a:cubicBezTo>
                  <a:cubicBezTo>
                    <a:pt x="105" y="131"/>
                    <a:pt x="109" y="128"/>
                    <a:pt x="108" y="124"/>
                  </a:cubicBezTo>
                  <a:cubicBezTo>
                    <a:pt x="106" y="129"/>
                    <a:pt x="103" y="128"/>
                    <a:pt x="100" y="126"/>
                  </a:cubicBezTo>
                  <a:cubicBezTo>
                    <a:pt x="96" y="120"/>
                    <a:pt x="95" y="113"/>
                    <a:pt x="93" y="108"/>
                  </a:cubicBezTo>
                  <a:cubicBezTo>
                    <a:pt x="92" y="103"/>
                    <a:pt x="90" y="101"/>
                    <a:pt x="85" y="101"/>
                  </a:cubicBezTo>
                  <a:cubicBezTo>
                    <a:pt x="70" y="101"/>
                    <a:pt x="61" y="90"/>
                    <a:pt x="60" y="76"/>
                  </a:cubicBezTo>
                  <a:cubicBezTo>
                    <a:pt x="60" y="67"/>
                    <a:pt x="58" y="65"/>
                    <a:pt x="49" y="67"/>
                  </a:cubicBezTo>
                  <a:cubicBezTo>
                    <a:pt x="46" y="68"/>
                    <a:pt x="43" y="68"/>
                    <a:pt x="39" y="67"/>
                  </a:cubicBezTo>
                  <a:cubicBezTo>
                    <a:pt x="32" y="63"/>
                    <a:pt x="24" y="64"/>
                    <a:pt x="16" y="66"/>
                  </a:cubicBezTo>
                  <a:cubicBezTo>
                    <a:pt x="11" y="68"/>
                    <a:pt x="6" y="68"/>
                    <a:pt x="2" y="64"/>
                  </a:cubicBezTo>
                  <a:cubicBezTo>
                    <a:pt x="1" y="61"/>
                    <a:pt x="2" y="58"/>
                    <a:pt x="1" y="56"/>
                  </a:cubicBezTo>
                  <a:cubicBezTo>
                    <a:pt x="1" y="37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39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87400" y="4849813"/>
              <a:ext cx="1138238" cy="608012"/>
            </a:xfrm>
            <a:custGeom>
              <a:avLst/>
              <a:gdLst>
                <a:gd name="T0" fmla="*/ 123 w 124"/>
                <a:gd name="T1" fmla="*/ 95 h 95"/>
                <a:gd name="T2" fmla="*/ 70 w 124"/>
                <a:gd name="T3" fmla="*/ 95 h 95"/>
                <a:gd name="T4" fmla="*/ 56 w 124"/>
                <a:gd name="T5" fmla="*/ 68 h 95"/>
                <a:gd name="T6" fmla="*/ 51 w 124"/>
                <a:gd name="T7" fmla="*/ 57 h 95"/>
                <a:gd name="T8" fmla="*/ 47 w 124"/>
                <a:gd name="T9" fmla="*/ 42 h 95"/>
                <a:gd name="T10" fmla="*/ 39 w 124"/>
                <a:gd name="T11" fmla="*/ 28 h 95"/>
                <a:gd name="T12" fmla="*/ 33 w 124"/>
                <a:gd name="T13" fmla="*/ 29 h 95"/>
                <a:gd name="T14" fmla="*/ 17 w 124"/>
                <a:gd name="T15" fmla="*/ 28 h 95"/>
                <a:gd name="T16" fmla="*/ 11 w 124"/>
                <a:gd name="T17" fmla="*/ 20 h 95"/>
                <a:gd name="T18" fmla="*/ 7 w 124"/>
                <a:gd name="T19" fmla="*/ 34 h 95"/>
                <a:gd name="T20" fmla="*/ 4 w 124"/>
                <a:gd name="T21" fmla="*/ 41 h 95"/>
                <a:gd name="T22" fmla="*/ 8 w 124"/>
                <a:gd name="T23" fmla="*/ 4 h 95"/>
                <a:gd name="T24" fmla="*/ 15 w 124"/>
                <a:gd name="T25" fmla="*/ 1 h 95"/>
                <a:gd name="T26" fmla="*/ 18 w 124"/>
                <a:gd name="T27" fmla="*/ 7 h 95"/>
                <a:gd name="T28" fmla="*/ 21 w 124"/>
                <a:gd name="T29" fmla="*/ 19 h 95"/>
                <a:gd name="T30" fmla="*/ 27 w 124"/>
                <a:gd name="T31" fmla="*/ 20 h 95"/>
                <a:gd name="T32" fmla="*/ 34 w 124"/>
                <a:gd name="T33" fmla="*/ 13 h 95"/>
                <a:gd name="T34" fmla="*/ 48 w 124"/>
                <a:gd name="T35" fmla="*/ 17 h 95"/>
                <a:gd name="T36" fmla="*/ 55 w 124"/>
                <a:gd name="T37" fmla="*/ 33 h 95"/>
                <a:gd name="T38" fmla="*/ 60 w 124"/>
                <a:gd name="T39" fmla="*/ 35 h 95"/>
                <a:gd name="T40" fmla="*/ 67 w 124"/>
                <a:gd name="T41" fmla="*/ 33 h 95"/>
                <a:gd name="T42" fmla="*/ 67 w 124"/>
                <a:gd name="T43" fmla="*/ 40 h 95"/>
                <a:gd name="T44" fmla="*/ 67 w 124"/>
                <a:gd name="T45" fmla="*/ 51 h 95"/>
                <a:gd name="T46" fmla="*/ 82 w 124"/>
                <a:gd name="T47" fmla="*/ 45 h 95"/>
                <a:gd name="T48" fmla="*/ 88 w 124"/>
                <a:gd name="T49" fmla="*/ 47 h 95"/>
                <a:gd name="T50" fmla="*/ 85 w 124"/>
                <a:gd name="T51" fmla="*/ 52 h 95"/>
                <a:gd name="T52" fmla="*/ 82 w 124"/>
                <a:gd name="T53" fmla="*/ 58 h 95"/>
                <a:gd name="T54" fmla="*/ 80 w 124"/>
                <a:gd name="T55" fmla="*/ 70 h 95"/>
                <a:gd name="T56" fmla="*/ 85 w 124"/>
                <a:gd name="T57" fmla="*/ 74 h 95"/>
                <a:gd name="T58" fmla="*/ 114 w 124"/>
                <a:gd name="T59" fmla="*/ 81 h 95"/>
                <a:gd name="T60" fmla="*/ 121 w 124"/>
                <a:gd name="T61" fmla="*/ 86 h 95"/>
                <a:gd name="T62" fmla="*/ 124 w 124"/>
                <a:gd name="T63" fmla="*/ 93 h 95"/>
                <a:gd name="T64" fmla="*/ 123 w 124"/>
                <a:gd name="T6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95">
                  <a:moveTo>
                    <a:pt x="123" y="95"/>
                  </a:moveTo>
                  <a:cubicBezTo>
                    <a:pt x="105" y="95"/>
                    <a:pt x="88" y="95"/>
                    <a:pt x="70" y="95"/>
                  </a:cubicBezTo>
                  <a:cubicBezTo>
                    <a:pt x="65" y="86"/>
                    <a:pt x="55" y="80"/>
                    <a:pt x="56" y="68"/>
                  </a:cubicBezTo>
                  <a:cubicBezTo>
                    <a:pt x="57" y="64"/>
                    <a:pt x="55" y="60"/>
                    <a:pt x="51" y="57"/>
                  </a:cubicBezTo>
                  <a:cubicBezTo>
                    <a:pt x="44" y="54"/>
                    <a:pt x="46" y="48"/>
                    <a:pt x="47" y="42"/>
                  </a:cubicBezTo>
                  <a:cubicBezTo>
                    <a:pt x="48" y="35"/>
                    <a:pt x="45" y="31"/>
                    <a:pt x="39" y="28"/>
                  </a:cubicBezTo>
                  <a:cubicBezTo>
                    <a:pt x="37" y="28"/>
                    <a:pt x="35" y="28"/>
                    <a:pt x="33" y="29"/>
                  </a:cubicBezTo>
                  <a:cubicBezTo>
                    <a:pt x="25" y="34"/>
                    <a:pt x="23" y="34"/>
                    <a:pt x="17" y="28"/>
                  </a:cubicBezTo>
                  <a:cubicBezTo>
                    <a:pt x="15" y="25"/>
                    <a:pt x="14" y="22"/>
                    <a:pt x="11" y="20"/>
                  </a:cubicBezTo>
                  <a:cubicBezTo>
                    <a:pt x="7" y="24"/>
                    <a:pt x="7" y="29"/>
                    <a:pt x="7" y="34"/>
                  </a:cubicBezTo>
                  <a:cubicBezTo>
                    <a:pt x="6" y="36"/>
                    <a:pt x="8" y="40"/>
                    <a:pt x="4" y="41"/>
                  </a:cubicBezTo>
                  <a:cubicBezTo>
                    <a:pt x="0" y="28"/>
                    <a:pt x="1" y="16"/>
                    <a:pt x="8" y="4"/>
                  </a:cubicBezTo>
                  <a:cubicBezTo>
                    <a:pt x="9" y="2"/>
                    <a:pt x="12" y="0"/>
                    <a:pt x="15" y="1"/>
                  </a:cubicBezTo>
                  <a:cubicBezTo>
                    <a:pt x="18" y="2"/>
                    <a:pt x="17" y="5"/>
                    <a:pt x="18" y="7"/>
                  </a:cubicBezTo>
                  <a:cubicBezTo>
                    <a:pt x="19" y="11"/>
                    <a:pt x="19" y="15"/>
                    <a:pt x="21" y="19"/>
                  </a:cubicBezTo>
                  <a:cubicBezTo>
                    <a:pt x="23" y="22"/>
                    <a:pt x="24" y="24"/>
                    <a:pt x="27" y="20"/>
                  </a:cubicBezTo>
                  <a:cubicBezTo>
                    <a:pt x="29" y="17"/>
                    <a:pt x="32" y="15"/>
                    <a:pt x="34" y="13"/>
                  </a:cubicBezTo>
                  <a:cubicBezTo>
                    <a:pt x="40" y="9"/>
                    <a:pt x="45" y="10"/>
                    <a:pt x="48" y="17"/>
                  </a:cubicBezTo>
                  <a:cubicBezTo>
                    <a:pt x="50" y="22"/>
                    <a:pt x="53" y="28"/>
                    <a:pt x="55" y="33"/>
                  </a:cubicBezTo>
                  <a:cubicBezTo>
                    <a:pt x="56" y="37"/>
                    <a:pt x="58" y="37"/>
                    <a:pt x="60" y="35"/>
                  </a:cubicBezTo>
                  <a:cubicBezTo>
                    <a:pt x="62" y="33"/>
                    <a:pt x="64" y="31"/>
                    <a:pt x="67" y="33"/>
                  </a:cubicBezTo>
                  <a:cubicBezTo>
                    <a:pt x="69" y="35"/>
                    <a:pt x="68" y="38"/>
                    <a:pt x="67" y="40"/>
                  </a:cubicBezTo>
                  <a:cubicBezTo>
                    <a:pt x="64" y="44"/>
                    <a:pt x="68" y="47"/>
                    <a:pt x="67" y="51"/>
                  </a:cubicBezTo>
                  <a:cubicBezTo>
                    <a:pt x="73" y="48"/>
                    <a:pt x="76" y="45"/>
                    <a:pt x="82" y="45"/>
                  </a:cubicBezTo>
                  <a:cubicBezTo>
                    <a:pt x="84" y="45"/>
                    <a:pt x="87" y="44"/>
                    <a:pt x="88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83" y="53"/>
                    <a:pt x="83" y="55"/>
                    <a:pt x="82" y="58"/>
                  </a:cubicBezTo>
                  <a:cubicBezTo>
                    <a:pt x="81" y="62"/>
                    <a:pt x="81" y="66"/>
                    <a:pt x="80" y="70"/>
                  </a:cubicBezTo>
                  <a:cubicBezTo>
                    <a:pt x="80" y="74"/>
                    <a:pt x="81" y="76"/>
                    <a:pt x="85" y="74"/>
                  </a:cubicBezTo>
                  <a:cubicBezTo>
                    <a:pt x="96" y="71"/>
                    <a:pt x="105" y="74"/>
                    <a:pt x="114" y="81"/>
                  </a:cubicBezTo>
                  <a:cubicBezTo>
                    <a:pt x="116" y="83"/>
                    <a:pt x="118" y="84"/>
                    <a:pt x="121" y="86"/>
                  </a:cubicBezTo>
                  <a:cubicBezTo>
                    <a:pt x="124" y="87"/>
                    <a:pt x="124" y="90"/>
                    <a:pt x="124" y="93"/>
                  </a:cubicBezTo>
                  <a:cubicBezTo>
                    <a:pt x="124" y="94"/>
                    <a:pt x="123" y="95"/>
                    <a:pt x="123" y="95"/>
                  </a:cubicBezTo>
                  <a:close/>
                </a:path>
              </a:pathLst>
            </a:custGeom>
            <a:solidFill>
              <a:srgbClr val="F8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606800" y="5265738"/>
              <a:ext cx="2995613" cy="198437"/>
            </a:xfrm>
            <a:custGeom>
              <a:avLst/>
              <a:gdLst>
                <a:gd name="T0" fmla="*/ 326 w 326"/>
                <a:gd name="T1" fmla="*/ 25 h 31"/>
                <a:gd name="T2" fmla="*/ 323 w 326"/>
                <a:gd name="T3" fmla="*/ 27 h 31"/>
                <a:gd name="T4" fmla="*/ 306 w 326"/>
                <a:gd name="T5" fmla="*/ 28 h 31"/>
                <a:gd name="T6" fmla="*/ 256 w 326"/>
                <a:gd name="T7" fmla="*/ 30 h 31"/>
                <a:gd name="T8" fmla="*/ 206 w 326"/>
                <a:gd name="T9" fmla="*/ 30 h 31"/>
                <a:gd name="T10" fmla="*/ 181 w 326"/>
                <a:gd name="T11" fmla="*/ 30 h 31"/>
                <a:gd name="T12" fmla="*/ 167 w 326"/>
                <a:gd name="T13" fmla="*/ 29 h 31"/>
                <a:gd name="T14" fmla="*/ 143 w 326"/>
                <a:gd name="T15" fmla="*/ 24 h 31"/>
                <a:gd name="T16" fmla="*/ 135 w 326"/>
                <a:gd name="T17" fmla="*/ 23 h 31"/>
                <a:gd name="T18" fmla="*/ 115 w 326"/>
                <a:gd name="T19" fmla="*/ 26 h 31"/>
                <a:gd name="T20" fmla="*/ 108 w 326"/>
                <a:gd name="T21" fmla="*/ 29 h 31"/>
                <a:gd name="T22" fmla="*/ 41 w 326"/>
                <a:gd name="T23" fmla="*/ 30 h 31"/>
                <a:gd name="T24" fmla="*/ 29 w 326"/>
                <a:gd name="T25" fmla="*/ 25 h 31"/>
                <a:gd name="T26" fmla="*/ 22 w 326"/>
                <a:gd name="T27" fmla="*/ 17 h 31"/>
                <a:gd name="T28" fmla="*/ 1 w 326"/>
                <a:gd name="T29" fmla="*/ 5 h 31"/>
                <a:gd name="T30" fmla="*/ 0 w 326"/>
                <a:gd name="T31" fmla="*/ 3 h 31"/>
                <a:gd name="T32" fmla="*/ 16 w 326"/>
                <a:gd name="T33" fmla="*/ 4 h 31"/>
                <a:gd name="T34" fmla="*/ 32 w 326"/>
                <a:gd name="T35" fmla="*/ 5 h 31"/>
                <a:gd name="T36" fmla="*/ 57 w 326"/>
                <a:gd name="T37" fmla="*/ 10 h 31"/>
                <a:gd name="T38" fmla="*/ 70 w 326"/>
                <a:gd name="T39" fmla="*/ 21 h 31"/>
                <a:gd name="T40" fmla="*/ 98 w 326"/>
                <a:gd name="T41" fmla="*/ 21 h 31"/>
                <a:gd name="T42" fmla="*/ 110 w 326"/>
                <a:gd name="T43" fmla="*/ 11 h 31"/>
                <a:gd name="T44" fmla="*/ 115 w 326"/>
                <a:gd name="T45" fmla="*/ 6 h 31"/>
                <a:gd name="T46" fmla="*/ 137 w 326"/>
                <a:gd name="T47" fmla="*/ 3 h 31"/>
                <a:gd name="T48" fmla="*/ 149 w 326"/>
                <a:gd name="T49" fmla="*/ 4 h 31"/>
                <a:gd name="T50" fmla="*/ 162 w 326"/>
                <a:gd name="T51" fmla="*/ 8 h 31"/>
                <a:gd name="T52" fmla="*/ 183 w 326"/>
                <a:gd name="T53" fmla="*/ 22 h 31"/>
                <a:gd name="T54" fmla="*/ 198 w 326"/>
                <a:gd name="T55" fmla="*/ 27 h 31"/>
                <a:gd name="T56" fmla="*/ 257 w 326"/>
                <a:gd name="T57" fmla="*/ 27 h 31"/>
                <a:gd name="T58" fmla="*/ 278 w 326"/>
                <a:gd name="T59" fmla="*/ 22 h 31"/>
                <a:gd name="T60" fmla="*/ 307 w 326"/>
                <a:gd name="T61" fmla="*/ 21 h 31"/>
                <a:gd name="T62" fmla="*/ 319 w 326"/>
                <a:gd name="T63" fmla="*/ 22 h 31"/>
                <a:gd name="T64" fmla="*/ 326 w 326"/>
                <a:gd name="T6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1">
                  <a:moveTo>
                    <a:pt x="326" y="25"/>
                  </a:moveTo>
                  <a:cubicBezTo>
                    <a:pt x="326" y="27"/>
                    <a:pt x="324" y="27"/>
                    <a:pt x="323" y="27"/>
                  </a:cubicBezTo>
                  <a:cubicBezTo>
                    <a:pt x="317" y="26"/>
                    <a:pt x="311" y="29"/>
                    <a:pt x="306" y="28"/>
                  </a:cubicBezTo>
                  <a:cubicBezTo>
                    <a:pt x="289" y="27"/>
                    <a:pt x="273" y="31"/>
                    <a:pt x="256" y="30"/>
                  </a:cubicBezTo>
                  <a:cubicBezTo>
                    <a:pt x="239" y="29"/>
                    <a:pt x="223" y="30"/>
                    <a:pt x="206" y="30"/>
                  </a:cubicBezTo>
                  <a:cubicBezTo>
                    <a:pt x="198" y="30"/>
                    <a:pt x="189" y="30"/>
                    <a:pt x="181" y="30"/>
                  </a:cubicBezTo>
                  <a:cubicBezTo>
                    <a:pt x="176" y="31"/>
                    <a:pt x="172" y="29"/>
                    <a:pt x="167" y="29"/>
                  </a:cubicBezTo>
                  <a:cubicBezTo>
                    <a:pt x="160" y="23"/>
                    <a:pt x="152" y="21"/>
                    <a:pt x="143" y="24"/>
                  </a:cubicBezTo>
                  <a:cubicBezTo>
                    <a:pt x="140" y="25"/>
                    <a:pt x="137" y="24"/>
                    <a:pt x="135" y="23"/>
                  </a:cubicBezTo>
                  <a:cubicBezTo>
                    <a:pt x="128" y="20"/>
                    <a:pt x="121" y="21"/>
                    <a:pt x="115" y="26"/>
                  </a:cubicBezTo>
                  <a:cubicBezTo>
                    <a:pt x="113" y="28"/>
                    <a:pt x="111" y="30"/>
                    <a:pt x="108" y="29"/>
                  </a:cubicBezTo>
                  <a:cubicBezTo>
                    <a:pt x="85" y="30"/>
                    <a:pt x="63" y="29"/>
                    <a:pt x="41" y="30"/>
                  </a:cubicBezTo>
                  <a:cubicBezTo>
                    <a:pt x="36" y="30"/>
                    <a:pt x="32" y="28"/>
                    <a:pt x="29" y="25"/>
                  </a:cubicBezTo>
                  <a:cubicBezTo>
                    <a:pt x="27" y="22"/>
                    <a:pt x="24" y="20"/>
                    <a:pt x="22" y="17"/>
                  </a:cubicBezTo>
                  <a:cubicBezTo>
                    <a:pt x="16" y="11"/>
                    <a:pt x="8" y="8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5" y="0"/>
                    <a:pt x="11" y="2"/>
                    <a:pt x="16" y="4"/>
                  </a:cubicBezTo>
                  <a:cubicBezTo>
                    <a:pt x="21" y="6"/>
                    <a:pt x="27" y="7"/>
                    <a:pt x="32" y="5"/>
                  </a:cubicBezTo>
                  <a:cubicBezTo>
                    <a:pt x="42" y="2"/>
                    <a:pt x="49" y="7"/>
                    <a:pt x="57" y="10"/>
                  </a:cubicBezTo>
                  <a:cubicBezTo>
                    <a:pt x="61" y="14"/>
                    <a:pt x="65" y="18"/>
                    <a:pt x="70" y="21"/>
                  </a:cubicBezTo>
                  <a:cubicBezTo>
                    <a:pt x="79" y="26"/>
                    <a:pt x="88" y="27"/>
                    <a:pt x="98" y="21"/>
                  </a:cubicBezTo>
                  <a:cubicBezTo>
                    <a:pt x="102" y="18"/>
                    <a:pt x="107" y="15"/>
                    <a:pt x="110" y="11"/>
                  </a:cubicBezTo>
                  <a:cubicBezTo>
                    <a:pt x="112" y="9"/>
                    <a:pt x="113" y="7"/>
                    <a:pt x="115" y="6"/>
                  </a:cubicBezTo>
                  <a:cubicBezTo>
                    <a:pt x="122" y="4"/>
                    <a:pt x="130" y="4"/>
                    <a:pt x="137" y="3"/>
                  </a:cubicBezTo>
                  <a:cubicBezTo>
                    <a:pt x="141" y="3"/>
                    <a:pt x="145" y="5"/>
                    <a:pt x="149" y="4"/>
                  </a:cubicBezTo>
                  <a:cubicBezTo>
                    <a:pt x="154" y="4"/>
                    <a:pt x="158" y="6"/>
                    <a:pt x="162" y="8"/>
                  </a:cubicBezTo>
                  <a:cubicBezTo>
                    <a:pt x="170" y="11"/>
                    <a:pt x="177" y="16"/>
                    <a:pt x="183" y="22"/>
                  </a:cubicBezTo>
                  <a:cubicBezTo>
                    <a:pt x="187" y="26"/>
                    <a:pt x="192" y="27"/>
                    <a:pt x="198" y="27"/>
                  </a:cubicBezTo>
                  <a:cubicBezTo>
                    <a:pt x="217" y="27"/>
                    <a:pt x="237" y="27"/>
                    <a:pt x="257" y="27"/>
                  </a:cubicBezTo>
                  <a:cubicBezTo>
                    <a:pt x="264" y="27"/>
                    <a:pt x="272" y="27"/>
                    <a:pt x="278" y="22"/>
                  </a:cubicBezTo>
                  <a:cubicBezTo>
                    <a:pt x="288" y="17"/>
                    <a:pt x="297" y="21"/>
                    <a:pt x="307" y="21"/>
                  </a:cubicBezTo>
                  <a:cubicBezTo>
                    <a:pt x="311" y="21"/>
                    <a:pt x="315" y="21"/>
                    <a:pt x="319" y="22"/>
                  </a:cubicBezTo>
                  <a:cubicBezTo>
                    <a:pt x="322" y="22"/>
                    <a:pt x="325" y="22"/>
                    <a:pt x="326" y="25"/>
                  </a:cubicBezTo>
                  <a:close/>
                </a:path>
              </a:pathLst>
            </a:custGeom>
            <a:solidFill>
              <a:srgbClr val="F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470400" y="4708525"/>
              <a:ext cx="688975" cy="493712"/>
            </a:xfrm>
            <a:custGeom>
              <a:avLst/>
              <a:gdLst>
                <a:gd name="T0" fmla="*/ 69 w 75"/>
                <a:gd name="T1" fmla="*/ 63 h 77"/>
                <a:gd name="T2" fmla="*/ 66 w 75"/>
                <a:gd name="T3" fmla="*/ 66 h 77"/>
                <a:gd name="T4" fmla="*/ 57 w 75"/>
                <a:gd name="T5" fmla="*/ 66 h 77"/>
                <a:gd name="T6" fmla="*/ 52 w 75"/>
                <a:gd name="T7" fmla="*/ 65 h 77"/>
                <a:gd name="T8" fmla="*/ 48 w 75"/>
                <a:gd name="T9" fmla="*/ 64 h 77"/>
                <a:gd name="T10" fmla="*/ 38 w 75"/>
                <a:gd name="T11" fmla="*/ 75 h 77"/>
                <a:gd name="T12" fmla="*/ 33 w 75"/>
                <a:gd name="T13" fmla="*/ 73 h 77"/>
                <a:gd name="T14" fmla="*/ 32 w 75"/>
                <a:gd name="T15" fmla="*/ 66 h 77"/>
                <a:gd name="T16" fmla="*/ 29 w 75"/>
                <a:gd name="T17" fmla="*/ 62 h 77"/>
                <a:gd name="T18" fmla="*/ 9 w 75"/>
                <a:gd name="T19" fmla="*/ 62 h 77"/>
                <a:gd name="T20" fmla="*/ 4 w 75"/>
                <a:gd name="T21" fmla="*/ 61 h 77"/>
                <a:gd name="T22" fmla="*/ 5 w 75"/>
                <a:gd name="T23" fmla="*/ 57 h 77"/>
                <a:gd name="T24" fmla="*/ 10 w 75"/>
                <a:gd name="T25" fmla="*/ 36 h 77"/>
                <a:gd name="T26" fmla="*/ 0 w 75"/>
                <a:gd name="T27" fmla="*/ 21 h 77"/>
                <a:gd name="T28" fmla="*/ 22 w 75"/>
                <a:gd name="T29" fmla="*/ 39 h 77"/>
                <a:gd name="T30" fmla="*/ 24 w 75"/>
                <a:gd name="T31" fmla="*/ 0 h 77"/>
                <a:gd name="T32" fmla="*/ 49 w 75"/>
                <a:gd name="T33" fmla="*/ 44 h 77"/>
                <a:gd name="T34" fmla="*/ 75 w 75"/>
                <a:gd name="T35" fmla="*/ 24 h 77"/>
                <a:gd name="T36" fmla="*/ 69 w 75"/>
                <a:gd name="T37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7">
                  <a:moveTo>
                    <a:pt x="69" y="63"/>
                  </a:moveTo>
                  <a:cubicBezTo>
                    <a:pt x="71" y="67"/>
                    <a:pt x="68" y="67"/>
                    <a:pt x="66" y="66"/>
                  </a:cubicBezTo>
                  <a:cubicBezTo>
                    <a:pt x="63" y="64"/>
                    <a:pt x="60" y="65"/>
                    <a:pt x="57" y="66"/>
                  </a:cubicBezTo>
                  <a:cubicBezTo>
                    <a:pt x="55" y="67"/>
                    <a:pt x="53" y="66"/>
                    <a:pt x="52" y="65"/>
                  </a:cubicBezTo>
                  <a:cubicBezTo>
                    <a:pt x="50" y="63"/>
                    <a:pt x="49" y="62"/>
                    <a:pt x="48" y="64"/>
                  </a:cubicBezTo>
                  <a:cubicBezTo>
                    <a:pt x="47" y="70"/>
                    <a:pt x="42" y="73"/>
                    <a:pt x="38" y="75"/>
                  </a:cubicBezTo>
                  <a:cubicBezTo>
                    <a:pt x="35" y="77"/>
                    <a:pt x="34" y="75"/>
                    <a:pt x="33" y="73"/>
                  </a:cubicBezTo>
                  <a:cubicBezTo>
                    <a:pt x="32" y="70"/>
                    <a:pt x="32" y="68"/>
                    <a:pt x="32" y="66"/>
                  </a:cubicBezTo>
                  <a:cubicBezTo>
                    <a:pt x="32" y="64"/>
                    <a:pt x="32" y="62"/>
                    <a:pt x="29" y="62"/>
                  </a:cubicBezTo>
                  <a:cubicBezTo>
                    <a:pt x="22" y="61"/>
                    <a:pt x="15" y="62"/>
                    <a:pt x="9" y="62"/>
                  </a:cubicBezTo>
                  <a:cubicBezTo>
                    <a:pt x="7" y="62"/>
                    <a:pt x="5" y="63"/>
                    <a:pt x="4" y="61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10" y="51"/>
                    <a:pt x="11" y="43"/>
                    <a:pt x="10" y="36"/>
                  </a:cubicBezTo>
                  <a:cubicBezTo>
                    <a:pt x="9" y="30"/>
                    <a:pt x="4" y="26"/>
                    <a:pt x="0" y="21"/>
                  </a:cubicBezTo>
                  <a:cubicBezTo>
                    <a:pt x="12" y="23"/>
                    <a:pt x="19" y="26"/>
                    <a:pt x="22" y="39"/>
                  </a:cubicBezTo>
                  <a:cubicBezTo>
                    <a:pt x="34" y="33"/>
                    <a:pt x="35" y="17"/>
                    <a:pt x="24" y="0"/>
                  </a:cubicBezTo>
                  <a:cubicBezTo>
                    <a:pt x="45" y="6"/>
                    <a:pt x="52" y="18"/>
                    <a:pt x="49" y="44"/>
                  </a:cubicBezTo>
                  <a:cubicBezTo>
                    <a:pt x="57" y="37"/>
                    <a:pt x="63" y="29"/>
                    <a:pt x="75" y="24"/>
                  </a:cubicBezTo>
                  <a:cubicBezTo>
                    <a:pt x="65" y="37"/>
                    <a:pt x="59" y="49"/>
                    <a:pt x="69" y="63"/>
                  </a:cubicBezTo>
                  <a:close/>
                </a:path>
              </a:pathLst>
            </a:custGeom>
            <a:solidFill>
              <a:srgbClr val="EA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39975" y="4792663"/>
              <a:ext cx="955675" cy="338137"/>
            </a:xfrm>
            <a:custGeom>
              <a:avLst/>
              <a:gdLst>
                <a:gd name="T0" fmla="*/ 1 w 104"/>
                <a:gd name="T1" fmla="*/ 11 h 53"/>
                <a:gd name="T2" fmla="*/ 24 w 104"/>
                <a:gd name="T3" fmla="*/ 13 h 53"/>
                <a:gd name="T4" fmla="*/ 60 w 104"/>
                <a:gd name="T5" fmla="*/ 19 h 53"/>
                <a:gd name="T6" fmla="*/ 70 w 104"/>
                <a:gd name="T7" fmla="*/ 1 h 53"/>
                <a:gd name="T8" fmla="*/ 85 w 104"/>
                <a:gd name="T9" fmla="*/ 7 h 53"/>
                <a:gd name="T10" fmla="*/ 86 w 104"/>
                <a:gd name="T11" fmla="*/ 6 h 53"/>
                <a:gd name="T12" fmla="*/ 102 w 104"/>
                <a:gd name="T13" fmla="*/ 0 h 53"/>
                <a:gd name="T14" fmla="*/ 102 w 104"/>
                <a:gd name="T15" fmla="*/ 8 h 53"/>
                <a:gd name="T16" fmla="*/ 95 w 104"/>
                <a:gd name="T17" fmla="*/ 24 h 53"/>
                <a:gd name="T18" fmla="*/ 90 w 104"/>
                <a:gd name="T19" fmla="*/ 29 h 53"/>
                <a:gd name="T20" fmla="*/ 87 w 104"/>
                <a:gd name="T21" fmla="*/ 23 h 53"/>
                <a:gd name="T22" fmla="*/ 86 w 104"/>
                <a:gd name="T23" fmla="*/ 21 h 53"/>
                <a:gd name="T24" fmla="*/ 51 w 104"/>
                <a:gd name="T25" fmla="*/ 48 h 53"/>
                <a:gd name="T26" fmla="*/ 1 w 104"/>
                <a:gd name="T27" fmla="*/ 16 h 53"/>
                <a:gd name="T28" fmla="*/ 1 w 104"/>
                <a:gd name="T2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3">
                  <a:moveTo>
                    <a:pt x="1" y="11"/>
                  </a:moveTo>
                  <a:cubicBezTo>
                    <a:pt x="11" y="19"/>
                    <a:pt x="16" y="19"/>
                    <a:pt x="24" y="13"/>
                  </a:cubicBezTo>
                  <a:cubicBezTo>
                    <a:pt x="36" y="26"/>
                    <a:pt x="49" y="28"/>
                    <a:pt x="60" y="19"/>
                  </a:cubicBezTo>
                  <a:cubicBezTo>
                    <a:pt x="65" y="14"/>
                    <a:pt x="68" y="7"/>
                    <a:pt x="70" y="1"/>
                  </a:cubicBezTo>
                  <a:cubicBezTo>
                    <a:pt x="74" y="6"/>
                    <a:pt x="78" y="9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94" y="10"/>
                    <a:pt x="98" y="5"/>
                    <a:pt x="102" y="0"/>
                  </a:cubicBezTo>
                  <a:cubicBezTo>
                    <a:pt x="104" y="2"/>
                    <a:pt x="103" y="5"/>
                    <a:pt x="102" y="8"/>
                  </a:cubicBezTo>
                  <a:cubicBezTo>
                    <a:pt x="100" y="14"/>
                    <a:pt x="97" y="19"/>
                    <a:pt x="95" y="24"/>
                  </a:cubicBezTo>
                  <a:cubicBezTo>
                    <a:pt x="94" y="26"/>
                    <a:pt x="93" y="29"/>
                    <a:pt x="90" y="29"/>
                  </a:cubicBezTo>
                  <a:cubicBezTo>
                    <a:pt x="87" y="28"/>
                    <a:pt x="87" y="26"/>
                    <a:pt x="87" y="23"/>
                  </a:cubicBezTo>
                  <a:cubicBezTo>
                    <a:pt x="86" y="22"/>
                    <a:pt x="86" y="22"/>
                    <a:pt x="86" y="21"/>
                  </a:cubicBezTo>
                  <a:cubicBezTo>
                    <a:pt x="79" y="37"/>
                    <a:pt x="67" y="44"/>
                    <a:pt x="51" y="48"/>
                  </a:cubicBezTo>
                  <a:cubicBezTo>
                    <a:pt x="29" y="53"/>
                    <a:pt x="7" y="34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EA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03250" y="4959350"/>
              <a:ext cx="725488" cy="511175"/>
            </a:xfrm>
            <a:custGeom>
              <a:avLst/>
              <a:gdLst>
                <a:gd name="T0" fmla="*/ 25 w 79"/>
                <a:gd name="T1" fmla="*/ 24 h 80"/>
                <a:gd name="T2" fmla="*/ 27 w 79"/>
                <a:gd name="T3" fmla="*/ 5 h 80"/>
                <a:gd name="T4" fmla="*/ 32 w 79"/>
                <a:gd name="T5" fmla="*/ 0 h 80"/>
                <a:gd name="T6" fmla="*/ 35 w 79"/>
                <a:gd name="T7" fmla="*/ 4 h 80"/>
                <a:gd name="T8" fmla="*/ 53 w 79"/>
                <a:gd name="T9" fmla="*/ 9 h 80"/>
                <a:gd name="T10" fmla="*/ 60 w 79"/>
                <a:gd name="T11" fmla="*/ 10 h 80"/>
                <a:gd name="T12" fmla="*/ 68 w 79"/>
                <a:gd name="T13" fmla="*/ 26 h 80"/>
                <a:gd name="T14" fmla="*/ 74 w 79"/>
                <a:gd name="T15" fmla="*/ 41 h 80"/>
                <a:gd name="T16" fmla="*/ 78 w 79"/>
                <a:gd name="T17" fmla="*/ 51 h 80"/>
                <a:gd name="T18" fmla="*/ 57 w 79"/>
                <a:gd name="T19" fmla="*/ 49 h 80"/>
                <a:gd name="T20" fmla="*/ 50 w 79"/>
                <a:gd name="T21" fmla="*/ 51 h 80"/>
                <a:gd name="T22" fmla="*/ 34 w 79"/>
                <a:gd name="T23" fmla="*/ 51 h 80"/>
                <a:gd name="T24" fmla="*/ 25 w 79"/>
                <a:gd name="T25" fmla="*/ 63 h 80"/>
                <a:gd name="T26" fmla="*/ 23 w 79"/>
                <a:gd name="T27" fmla="*/ 70 h 80"/>
                <a:gd name="T28" fmla="*/ 21 w 79"/>
                <a:gd name="T29" fmla="*/ 78 h 80"/>
                <a:gd name="T30" fmla="*/ 8 w 79"/>
                <a:gd name="T31" fmla="*/ 79 h 80"/>
                <a:gd name="T32" fmla="*/ 1 w 79"/>
                <a:gd name="T33" fmla="*/ 74 h 80"/>
                <a:gd name="T34" fmla="*/ 1 w 79"/>
                <a:gd name="T35" fmla="*/ 17 h 80"/>
                <a:gd name="T36" fmla="*/ 2 w 79"/>
                <a:gd name="T37" fmla="*/ 13 h 80"/>
                <a:gd name="T38" fmla="*/ 4 w 79"/>
                <a:gd name="T39" fmla="*/ 17 h 80"/>
                <a:gd name="T40" fmla="*/ 4 w 79"/>
                <a:gd name="T41" fmla="*/ 68 h 80"/>
                <a:gd name="T42" fmla="*/ 8 w 79"/>
                <a:gd name="T43" fmla="*/ 75 h 80"/>
                <a:gd name="T44" fmla="*/ 10 w 79"/>
                <a:gd name="T45" fmla="*/ 70 h 80"/>
                <a:gd name="T46" fmla="*/ 18 w 79"/>
                <a:gd name="T47" fmla="*/ 64 h 80"/>
                <a:gd name="T48" fmla="*/ 18 w 79"/>
                <a:gd name="T49" fmla="*/ 59 h 80"/>
                <a:gd name="T50" fmla="*/ 23 w 79"/>
                <a:gd name="T51" fmla="*/ 49 h 80"/>
                <a:gd name="T52" fmla="*/ 28 w 79"/>
                <a:gd name="T53" fmla="*/ 33 h 80"/>
                <a:gd name="T54" fmla="*/ 25 w 79"/>
                <a:gd name="T5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80">
                  <a:moveTo>
                    <a:pt x="25" y="24"/>
                  </a:moveTo>
                  <a:cubicBezTo>
                    <a:pt x="25" y="17"/>
                    <a:pt x="25" y="11"/>
                    <a:pt x="27" y="5"/>
                  </a:cubicBezTo>
                  <a:cubicBezTo>
                    <a:pt x="28" y="3"/>
                    <a:pt x="29" y="0"/>
                    <a:pt x="32" y="0"/>
                  </a:cubicBezTo>
                  <a:cubicBezTo>
                    <a:pt x="34" y="0"/>
                    <a:pt x="34" y="3"/>
                    <a:pt x="35" y="4"/>
                  </a:cubicBezTo>
                  <a:cubicBezTo>
                    <a:pt x="38" y="14"/>
                    <a:pt x="46" y="16"/>
                    <a:pt x="53" y="9"/>
                  </a:cubicBezTo>
                  <a:cubicBezTo>
                    <a:pt x="56" y="6"/>
                    <a:pt x="57" y="9"/>
                    <a:pt x="60" y="10"/>
                  </a:cubicBezTo>
                  <a:cubicBezTo>
                    <a:pt x="68" y="13"/>
                    <a:pt x="70" y="17"/>
                    <a:pt x="68" y="26"/>
                  </a:cubicBezTo>
                  <a:cubicBezTo>
                    <a:pt x="67" y="31"/>
                    <a:pt x="66" y="38"/>
                    <a:pt x="74" y="41"/>
                  </a:cubicBezTo>
                  <a:cubicBezTo>
                    <a:pt x="79" y="42"/>
                    <a:pt x="78" y="47"/>
                    <a:pt x="78" y="51"/>
                  </a:cubicBezTo>
                  <a:cubicBezTo>
                    <a:pt x="71" y="51"/>
                    <a:pt x="64" y="50"/>
                    <a:pt x="57" y="49"/>
                  </a:cubicBezTo>
                  <a:cubicBezTo>
                    <a:pt x="54" y="48"/>
                    <a:pt x="52" y="48"/>
                    <a:pt x="50" y="51"/>
                  </a:cubicBezTo>
                  <a:cubicBezTo>
                    <a:pt x="43" y="60"/>
                    <a:pt x="41" y="60"/>
                    <a:pt x="34" y="51"/>
                  </a:cubicBezTo>
                  <a:cubicBezTo>
                    <a:pt x="32" y="56"/>
                    <a:pt x="29" y="60"/>
                    <a:pt x="25" y="63"/>
                  </a:cubicBezTo>
                  <a:cubicBezTo>
                    <a:pt x="23" y="65"/>
                    <a:pt x="23" y="67"/>
                    <a:pt x="23" y="70"/>
                  </a:cubicBezTo>
                  <a:cubicBezTo>
                    <a:pt x="24" y="73"/>
                    <a:pt x="24" y="76"/>
                    <a:pt x="21" y="78"/>
                  </a:cubicBezTo>
                  <a:cubicBezTo>
                    <a:pt x="17" y="78"/>
                    <a:pt x="12" y="78"/>
                    <a:pt x="8" y="79"/>
                  </a:cubicBezTo>
                  <a:cubicBezTo>
                    <a:pt x="4" y="80"/>
                    <a:pt x="0" y="80"/>
                    <a:pt x="1" y="74"/>
                  </a:cubicBezTo>
                  <a:cubicBezTo>
                    <a:pt x="1" y="55"/>
                    <a:pt x="1" y="36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ubicBezTo>
                    <a:pt x="4" y="34"/>
                    <a:pt x="4" y="51"/>
                    <a:pt x="4" y="68"/>
                  </a:cubicBezTo>
                  <a:cubicBezTo>
                    <a:pt x="4" y="70"/>
                    <a:pt x="3" y="74"/>
                    <a:pt x="8" y="75"/>
                  </a:cubicBezTo>
                  <a:cubicBezTo>
                    <a:pt x="10" y="74"/>
                    <a:pt x="9" y="72"/>
                    <a:pt x="10" y="70"/>
                  </a:cubicBezTo>
                  <a:cubicBezTo>
                    <a:pt x="10" y="62"/>
                    <a:pt x="11" y="61"/>
                    <a:pt x="18" y="64"/>
                  </a:cubicBezTo>
                  <a:cubicBezTo>
                    <a:pt x="19" y="62"/>
                    <a:pt x="19" y="60"/>
                    <a:pt x="18" y="59"/>
                  </a:cubicBezTo>
                  <a:cubicBezTo>
                    <a:pt x="16" y="54"/>
                    <a:pt x="17" y="51"/>
                    <a:pt x="23" y="49"/>
                  </a:cubicBezTo>
                  <a:cubicBezTo>
                    <a:pt x="30" y="47"/>
                    <a:pt x="33" y="38"/>
                    <a:pt x="28" y="33"/>
                  </a:cubicBezTo>
                  <a:cubicBezTo>
                    <a:pt x="26" y="30"/>
                    <a:pt x="25" y="27"/>
                    <a:pt x="25" y="24"/>
                  </a:cubicBezTo>
                  <a:close/>
                </a:path>
              </a:pathLst>
            </a:custGeom>
            <a:solidFill>
              <a:srgbClr val="F9F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969125" y="5202238"/>
              <a:ext cx="2012950" cy="268287"/>
            </a:xfrm>
            <a:custGeom>
              <a:avLst/>
              <a:gdLst>
                <a:gd name="T0" fmla="*/ 81 w 219"/>
                <a:gd name="T1" fmla="*/ 40 h 42"/>
                <a:gd name="T2" fmla="*/ 23 w 219"/>
                <a:gd name="T3" fmla="*/ 41 h 42"/>
                <a:gd name="T4" fmla="*/ 1 w 219"/>
                <a:gd name="T5" fmla="*/ 40 h 42"/>
                <a:gd name="T6" fmla="*/ 1 w 219"/>
                <a:gd name="T7" fmla="*/ 38 h 42"/>
                <a:gd name="T8" fmla="*/ 26 w 219"/>
                <a:gd name="T9" fmla="*/ 37 h 42"/>
                <a:gd name="T10" fmla="*/ 68 w 219"/>
                <a:gd name="T11" fmla="*/ 38 h 42"/>
                <a:gd name="T12" fmla="*/ 72 w 219"/>
                <a:gd name="T13" fmla="*/ 32 h 42"/>
                <a:gd name="T14" fmla="*/ 79 w 219"/>
                <a:gd name="T15" fmla="*/ 24 h 42"/>
                <a:gd name="T16" fmla="*/ 110 w 219"/>
                <a:gd name="T17" fmla="*/ 21 h 42"/>
                <a:gd name="T18" fmla="*/ 112 w 219"/>
                <a:gd name="T19" fmla="*/ 13 h 42"/>
                <a:gd name="T20" fmla="*/ 118 w 219"/>
                <a:gd name="T21" fmla="*/ 8 h 42"/>
                <a:gd name="T22" fmla="*/ 150 w 219"/>
                <a:gd name="T23" fmla="*/ 7 h 42"/>
                <a:gd name="T24" fmla="*/ 159 w 219"/>
                <a:gd name="T25" fmla="*/ 6 h 42"/>
                <a:gd name="T26" fmla="*/ 166 w 219"/>
                <a:gd name="T27" fmla="*/ 3 h 42"/>
                <a:gd name="T28" fmla="*/ 173 w 219"/>
                <a:gd name="T29" fmla="*/ 1 h 42"/>
                <a:gd name="T30" fmla="*/ 205 w 219"/>
                <a:gd name="T31" fmla="*/ 6 h 42"/>
                <a:gd name="T32" fmla="*/ 217 w 219"/>
                <a:gd name="T33" fmla="*/ 7 h 42"/>
                <a:gd name="T34" fmla="*/ 213 w 219"/>
                <a:gd name="T35" fmla="*/ 13 h 42"/>
                <a:gd name="T36" fmla="*/ 201 w 219"/>
                <a:gd name="T37" fmla="*/ 20 h 42"/>
                <a:gd name="T38" fmla="*/ 187 w 219"/>
                <a:gd name="T39" fmla="*/ 19 h 42"/>
                <a:gd name="T40" fmla="*/ 179 w 219"/>
                <a:gd name="T41" fmla="*/ 12 h 42"/>
                <a:gd name="T42" fmla="*/ 171 w 219"/>
                <a:gd name="T43" fmla="*/ 15 h 42"/>
                <a:gd name="T44" fmla="*/ 168 w 219"/>
                <a:gd name="T45" fmla="*/ 24 h 42"/>
                <a:gd name="T46" fmla="*/ 156 w 219"/>
                <a:gd name="T47" fmla="*/ 26 h 42"/>
                <a:gd name="T48" fmla="*/ 146 w 219"/>
                <a:gd name="T49" fmla="*/ 25 h 42"/>
                <a:gd name="T50" fmla="*/ 135 w 219"/>
                <a:gd name="T51" fmla="*/ 33 h 42"/>
                <a:gd name="T52" fmla="*/ 116 w 219"/>
                <a:gd name="T53" fmla="*/ 40 h 42"/>
                <a:gd name="T54" fmla="*/ 81 w 219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42">
                  <a:moveTo>
                    <a:pt x="81" y="40"/>
                  </a:moveTo>
                  <a:cubicBezTo>
                    <a:pt x="61" y="42"/>
                    <a:pt x="42" y="42"/>
                    <a:pt x="23" y="41"/>
                  </a:cubicBezTo>
                  <a:cubicBezTo>
                    <a:pt x="15" y="40"/>
                    <a:pt x="8" y="40"/>
                    <a:pt x="1" y="40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0" y="36"/>
                    <a:pt x="18" y="37"/>
                    <a:pt x="26" y="37"/>
                  </a:cubicBezTo>
                  <a:cubicBezTo>
                    <a:pt x="40" y="39"/>
                    <a:pt x="54" y="38"/>
                    <a:pt x="68" y="38"/>
                  </a:cubicBezTo>
                  <a:cubicBezTo>
                    <a:pt x="72" y="38"/>
                    <a:pt x="75" y="37"/>
                    <a:pt x="72" y="32"/>
                  </a:cubicBezTo>
                  <a:cubicBezTo>
                    <a:pt x="70" y="25"/>
                    <a:pt x="72" y="23"/>
                    <a:pt x="79" y="24"/>
                  </a:cubicBezTo>
                  <a:cubicBezTo>
                    <a:pt x="90" y="25"/>
                    <a:pt x="100" y="26"/>
                    <a:pt x="110" y="21"/>
                  </a:cubicBezTo>
                  <a:cubicBezTo>
                    <a:pt x="112" y="19"/>
                    <a:pt x="111" y="15"/>
                    <a:pt x="112" y="13"/>
                  </a:cubicBezTo>
                  <a:cubicBezTo>
                    <a:pt x="112" y="9"/>
                    <a:pt x="115" y="6"/>
                    <a:pt x="118" y="8"/>
                  </a:cubicBezTo>
                  <a:cubicBezTo>
                    <a:pt x="129" y="13"/>
                    <a:pt x="139" y="9"/>
                    <a:pt x="150" y="7"/>
                  </a:cubicBezTo>
                  <a:cubicBezTo>
                    <a:pt x="153" y="7"/>
                    <a:pt x="156" y="6"/>
                    <a:pt x="159" y="6"/>
                  </a:cubicBezTo>
                  <a:cubicBezTo>
                    <a:pt x="162" y="6"/>
                    <a:pt x="164" y="5"/>
                    <a:pt x="166" y="3"/>
                  </a:cubicBezTo>
                  <a:cubicBezTo>
                    <a:pt x="168" y="0"/>
                    <a:pt x="170" y="0"/>
                    <a:pt x="173" y="1"/>
                  </a:cubicBezTo>
                  <a:cubicBezTo>
                    <a:pt x="183" y="9"/>
                    <a:pt x="194" y="8"/>
                    <a:pt x="205" y="6"/>
                  </a:cubicBezTo>
                  <a:cubicBezTo>
                    <a:pt x="209" y="6"/>
                    <a:pt x="213" y="5"/>
                    <a:pt x="217" y="7"/>
                  </a:cubicBezTo>
                  <a:cubicBezTo>
                    <a:pt x="219" y="11"/>
                    <a:pt x="216" y="12"/>
                    <a:pt x="213" y="13"/>
                  </a:cubicBezTo>
                  <a:cubicBezTo>
                    <a:pt x="209" y="15"/>
                    <a:pt x="205" y="17"/>
                    <a:pt x="201" y="20"/>
                  </a:cubicBezTo>
                  <a:cubicBezTo>
                    <a:pt x="196" y="23"/>
                    <a:pt x="192" y="23"/>
                    <a:pt x="187" y="19"/>
                  </a:cubicBezTo>
                  <a:cubicBezTo>
                    <a:pt x="185" y="17"/>
                    <a:pt x="182" y="14"/>
                    <a:pt x="179" y="12"/>
                  </a:cubicBezTo>
                  <a:cubicBezTo>
                    <a:pt x="176" y="10"/>
                    <a:pt x="173" y="10"/>
                    <a:pt x="171" y="15"/>
                  </a:cubicBezTo>
                  <a:cubicBezTo>
                    <a:pt x="170" y="18"/>
                    <a:pt x="168" y="21"/>
                    <a:pt x="168" y="24"/>
                  </a:cubicBezTo>
                  <a:cubicBezTo>
                    <a:pt x="164" y="32"/>
                    <a:pt x="161" y="33"/>
                    <a:pt x="156" y="26"/>
                  </a:cubicBezTo>
                  <a:cubicBezTo>
                    <a:pt x="153" y="22"/>
                    <a:pt x="150" y="23"/>
                    <a:pt x="146" y="25"/>
                  </a:cubicBezTo>
                  <a:cubicBezTo>
                    <a:pt x="142" y="27"/>
                    <a:pt x="138" y="30"/>
                    <a:pt x="135" y="33"/>
                  </a:cubicBezTo>
                  <a:cubicBezTo>
                    <a:pt x="130" y="38"/>
                    <a:pt x="124" y="40"/>
                    <a:pt x="116" y="40"/>
                  </a:cubicBezTo>
                  <a:cubicBezTo>
                    <a:pt x="105" y="40"/>
                    <a:pt x="93" y="39"/>
                    <a:pt x="81" y="40"/>
                  </a:cubicBezTo>
                  <a:close/>
                </a:path>
              </a:pathLst>
            </a:custGeom>
            <a:solidFill>
              <a:srgbClr val="F9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17700" y="5214938"/>
              <a:ext cx="2700338" cy="261937"/>
            </a:xfrm>
            <a:custGeom>
              <a:avLst/>
              <a:gdLst>
                <a:gd name="T0" fmla="*/ 184 w 294"/>
                <a:gd name="T1" fmla="*/ 12 h 41"/>
                <a:gd name="T2" fmla="*/ 210 w 294"/>
                <a:gd name="T3" fmla="*/ 26 h 41"/>
                <a:gd name="T4" fmla="*/ 236 w 294"/>
                <a:gd name="T5" fmla="*/ 37 h 41"/>
                <a:gd name="T6" fmla="*/ 293 w 294"/>
                <a:gd name="T7" fmla="*/ 37 h 41"/>
                <a:gd name="T8" fmla="*/ 293 w 294"/>
                <a:gd name="T9" fmla="*/ 38 h 41"/>
                <a:gd name="T10" fmla="*/ 293 w 294"/>
                <a:gd name="T11" fmla="*/ 38 h 41"/>
                <a:gd name="T12" fmla="*/ 218 w 294"/>
                <a:gd name="T13" fmla="*/ 38 h 41"/>
                <a:gd name="T14" fmla="*/ 202 w 294"/>
                <a:gd name="T15" fmla="*/ 37 h 41"/>
                <a:gd name="T16" fmla="*/ 193 w 294"/>
                <a:gd name="T17" fmla="*/ 35 h 41"/>
                <a:gd name="T18" fmla="*/ 181 w 294"/>
                <a:gd name="T19" fmla="*/ 28 h 41"/>
                <a:gd name="T20" fmla="*/ 152 w 294"/>
                <a:gd name="T21" fmla="*/ 28 h 41"/>
                <a:gd name="T22" fmla="*/ 143 w 294"/>
                <a:gd name="T23" fmla="*/ 28 h 41"/>
                <a:gd name="T24" fmla="*/ 133 w 294"/>
                <a:gd name="T25" fmla="*/ 31 h 41"/>
                <a:gd name="T26" fmla="*/ 119 w 294"/>
                <a:gd name="T27" fmla="*/ 37 h 41"/>
                <a:gd name="T28" fmla="*/ 104 w 294"/>
                <a:gd name="T29" fmla="*/ 38 h 41"/>
                <a:gd name="T30" fmla="*/ 22 w 294"/>
                <a:gd name="T31" fmla="*/ 38 h 41"/>
                <a:gd name="T32" fmla="*/ 0 w 294"/>
                <a:gd name="T33" fmla="*/ 38 h 41"/>
                <a:gd name="T34" fmla="*/ 0 w 294"/>
                <a:gd name="T35" fmla="*/ 37 h 41"/>
                <a:gd name="T36" fmla="*/ 14 w 294"/>
                <a:gd name="T37" fmla="*/ 35 h 41"/>
                <a:gd name="T38" fmla="*/ 73 w 294"/>
                <a:gd name="T39" fmla="*/ 35 h 41"/>
                <a:gd name="T40" fmla="*/ 92 w 294"/>
                <a:gd name="T41" fmla="*/ 35 h 41"/>
                <a:gd name="T42" fmla="*/ 95 w 294"/>
                <a:gd name="T43" fmla="*/ 31 h 41"/>
                <a:gd name="T44" fmla="*/ 93 w 294"/>
                <a:gd name="T45" fmla="*/ 24 h 41"/>
                <a:gd name="T46" fmla="*/ 101 w 294"/>
                <a:gd name="T47" fmla="*/ 23 h 41"/>
                <a:gd name="T48" fmla="*/ 124 w 294"/>
                <a:gd name="T49" fmla="*/ 19 h 41"/>
                <a:gd name="T50" fmla="*/ 131 w 294"/>
                <a:gd name="T51" fmla="*/ 9 h 41"/>
                <a:gd name="T52" fmla="*/ 137 w 294"/>
                <a:gd name="T53" fmla="*/ 2 h 41"/>
                <a:gd name="T54" fmla="*/ 145 w 294"/>
                <a:gd name="T55" fmla="*/ 7 h 41"/>
                <a:gd name="T56" fmla="*/ 152 w 294"/>
                <a:gd name="T57" fmla="*/ 9 h 41"/>
                <a:gd name="T58" fmla="*/ 154 w 294"/>
                <a:gd name="T59" fmla="*/ 6 h 41"/>
                <a:gd name="T60" fmla="*/ 167 w 294"/>
                <a:gd name="T61" fmla="*/ 6 h 41"/>
                <a:gd name="T62" fmla="*/ 177 w 294"/>
                <a:gd name="T63" fmla="*/ 11 h 41"/>
                <a:gd name="T64" fmla="*/ 184 w 294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41">
                  <a:moveTo>
                    <a:pt x="184" y="12"/>
                  </a:moveTo>
                  <a:cubicBezTo>
                    <a:pt x="195" y="12"/>
                    <a:pt x="203" y="19"/>
                    <a:pt x="210" y="26"/>
                  </a:cubicBezTo>
                  <a:cubicBezTo>
                    <a:pt x="217" y="35"/>
                    <a:pt x="225" y="38"/>
                    <a:pt x="236" y="37"/>
                  </a:cubicBezTo>
                  <a:cubicBezTo>
                    <a:pt x="255" y="36"/>
                    <a:pt x="274" y="37"/>
                    <a:pt x="293" y="37"/>
                  </a:cubicBezTo>
                  <a:cubicBezTo>
                    <a:pt x="293" y="37"/>
                    <a:pt x="294" y="37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68" y="39"/>
                    <a:pt x="243" y="39"/>
                    <a:pt x="218" y="38"/>
                  </a:cubicBezTo>
                  <a:cubicBezTo>
                    <a:pt x="213" y="37"/>
                    <a:pt x="208" y="35"/>
                    <a:pt x="202" y="37"/>
                  </a:cubicBezTo>
                  <a:cubicBezTo>
                    <a:pt x="199" y="38"/>
                    <a:pt x="196" y="38"/>
                    <a:pt x="193" y="35"/>
                  </a:cubicBezTo>
                  <a:cubicBezTo>
                    <a:pt x="189" y="33"/>
                    <a:pt x="185" y="30"/>
                    <a:pt x="181" y="28"/>
                  </a:cubicBezTo>
                  <a:cubicBezTo>
                    <a:pt x="171" y="23"/>
                    <a:pt x="162" y="24"/>
                    <a:pt x="152" y="28"/>
                  </a:cubicBezTo>
                  <a:cubicBezTo>
                    <a:pt x="149" y="29"/>
                    <a:pt x="146" y="30"/>
                    <a:pt x="143" y="28"/>
                  </a:cubicBezTo>
                  <a:cubicBezTo>
                    <a:pt x="138" y="26"/>
                    <a:pt x="135" y="27"/>
                    <a:pt x="133" y="31"/>
                  </a:cubicBezTo>
                  <a:cubicBezTo>
                    <a:pt x="129" y="36"/>
                    <a:pt x="125" y="37"/>
                    <a:pt x="119" y="37"/>
                  </a:cubicBezTo>
                  <a:cubicBezTo>
                    <a:pt x="114" y="36"/>
                    <a:pt x="109" y="37"/>
                    <a:pt x="104" y="38"/>
                  </a:cubicBezTo>
                  <a:cubicBezTo>
                    <a:pt x="77" y="41"/>
                    <a:pt x="50" y="37"/>
                    <a:pt x="22" y="38"/>
                  </a:cubicBezTo>
                  <a:cubicBezTo>
                    <a:pt x="15" y="38"/>
                    <a:pt x="7" y="41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4" y="34"/>
                    <a:pt x="9" y="35"/>
                    <a:pt x="14" y="35"/>
                  </a:cubicBezTo>
                  <a:cubicBezTo>
                    <a:pt x="34" y="35"/>
                    <a:pt x="53" y="34"/>
                    <a:pt x="73" y="35"/>
                  </a:cubicBezTo>
                  <a:cubicBezTo>
                    <a:pt x="79" y="35"/>
                    <a:pt x="86" y="35"/>
                    <a:pt x="92" y="35"/>
                  </a:cubicBezTo>
                  <a:cubicBezTo>
                    <a:pt x="96" y="35"/>
                    <a:pt x="97" y="34"/>
                    <a:pt x="95" y="31"/>
                  </a:cubicBezTo>
                  <a:cubicBezTo>
                    <a:pt x="93" y="29"/>
                    <a:pt x="92" y="26"/>
                    <a:pt x="93" y="24"/>
                  </a:cubicBezTo>
                  <a:cubicBezTo>
                    <a:pt x="95" y="21"/>
                    <a:pt x="98" y="23"/>
                    <a:pt x="101" y="23"/>
                  </a:cubicBezTo>
                  <a:cubicBezTo>
                    <a:pt x="109" y="25"/>
                    <a:pt x="117" y="25"/>
                    <a:pt x="124" y="19"/>
                  </a:cubicBezTo>
                  <a:cubicBezTo>
                    <a:pt x="127" y="16"/>
                    <a:pt x="130" y="13"/>
                    <a:pt x="131" y="9"/>
                  </a:cubicBezTo>
                  <a:cubicBezTo>
                    <a:pt x="132" y="6"/>
                    <a:pt x="134" y="3"/>
                    <a:pt x="137" y="2"/>
                  </a:cubicBezTo>
                  <a:cubicBezTo>
                    <a:pt x="141" y="2"/>
                    <a:pt x="143" y="5"/>
                    <a:pt x="145" y="7"/>
                  </a:cubicBezTo>
                  <a:cubicBezTo>
                    <a:pt x="147" y="10"/>
                    <a:pt x="149" y="13"/>
                    <a:pt x="152" y="9"/>
                  </a:cubicBezTo>
                  <a:cubicBezTo>
                    <a:pt x="153" y="8"/>
                    <a:pt x="154" y="7"/>
                    <a:pt x="154" y="6"/>
                  </a:cubicBezTo>
                  <a:cubicBezTo>
                    <a:pt x="160" y="1"/>
                    <a:pt x="161" y="0"/>
                    <a:pt x="167" y="6"/>
                  </a:cubicBezTo>
                  <a:cubicBezTo>
                    <a:pt x="170" y="9"/>
                    <a:pt x="173" y="11"/>
                    <a:pt x="177" y="11"/>
                  </a:cubicBezTo>
                  <a:cubicBezTo>
                    <a:pt x="180" y="11"/>
                    <a:pt x="182" y="10"/>
                    <a:pt x="184" y="12"/>
                  </a:cubicBezTo>
                  <a:close/>
                </a:path>
              </a:pathLst>
            </a:custGeom>
            <a:solidFill>
              <a:srgbClr val="F9E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03250" y="4645025"/>
              <a:ext cx="827088" cy="320675"/>
            </a:xfrm>
            <a:custGeom>
              <a:avLst/>
              <a:gdLst>
                <a:gd name="T0" fmla="*/ 2 w 90"/>
                <a:gd name="T1" fmla="*/ 31 h 50"/>
                <a:gd name="T2" fmla="*/ 2 w 90"/>
                <a:gd name="T3" fmla="*/ 29 h 50"/>
                <a:gd name="T4" fmla="*/ 12 w 90"/>
                <a:gd name="T5" fmla="*/ 4 h 50"/>
                <a:gd name="T6" fmla="*/ 18 w 90"/>
                <a:gd name="T7" fmla="*/ 1 h 50"/>
                <a:gd name="T8" fmla="*/ 39 w 90"/>
                <a:gd name="T9" fmla="*/ 6 h 50"/>
                <a:gd name="T10" fmla="*/ 42 w 90"/>
                <a:gd name="T11" fmla="*/ 6 h 50"/>
                <a:gd name="T12" fmla="*/ 57 w 90"/>
                <a:gd name="T13" fmla="*/ 9 h 50"/>
                <a:gd name="T14" fmla="*/ 80 w 90"/>
                <a:gd name="T15" fmla="*/ 33 h 50"/>
                <a:gd name="T16" fmla="*/ 90 w 90"/>
                <a:gd name="T17" fmla="*/ 47 h 50"/>
                <a:gd name="T18" fmla="*/ 89 w 90"/>
                <a:gd name="T19" fmla="*/ 50 h 50"/>
                <a:gd name="T20" fmla="*/ 87 w 90"/>
                <a:gd name="T21" fmla="*/ 49 h 50"/>
                <a:gd name="T22" fmla="*/ 68 w 90"/>
                <a:gd name="T23" fmla="*/ 34 h 50"/>
                <a:gd name="T24" fmla="*/ 62 w 90"/>
                <a:gd name="T25" fmla="*/ 34 h 50"/>
                <a:gd name="T26" fmla="*/ 52 w 90"/>
                <a:gd name="T27" fmla="*/ 34 h 50"/>
                <a:gd name="T28" fmla="*/ 48 w 90"/>
                <a:gd name="T29" fmla="*/ 32 h 50"/>
                <a:gd name="T30" fmla="*/ 35 w 90"/>
                <a:gd name="T31" fmla="*/ 31 h 50"/>
                <a:gd name="T32" fmla="*/ 27 w 90"/>
                <a:gd name="T33" fmla="*/ 37 h 50"/>
                <a:gd name="T34" fmla="*/ 5 w 90"/>
                <a:gd name="T35" fmla="*/ 41 h 50"/>
                <a:gd name="T36" fmla="*/ 2 w 90"/>
                <a:gd name="T3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0">
                  <a:moveTo>
                    <a:pt x="2" y="31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6" y="21"/>
                    <a:pt x="10" y="13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5" y="2"/>
                    <a:pt x="33" y="0"/>
                    <a:pt x="39" y="6"/>
                  </a:cubicBezTo>
                  <a:cubicBezTo>
                    <a:pt x="40" y="6"/>
                    <a:pt x="41" y="7"/>
                    <a:pt x="42" y="6"/>
                  </a:cubicBezTo>
                  <a:cubicBezTo>
                    <a:pt x="48" y="1"/>
                    <a:pt x="52" y="5"/>
                    <a:pt x="57" y="9"/>
                  </a:cubicBezTo>
                  <a:cubicBezTo>
                    <a:pt x="64" y="17"/>
                    <a:pt x="72" y="26"/>
                    <a:pt x="80" y="33"/>
                  </a:cubicBezTo>
                  <a:cubicBezTo>
                    <a:pt x="85" y="37"/>
                    <a:pt x="88" y="41"/>
                    <a:pt x="90" y="47"/>
                  </a:cubicBezTo>
                  <a:cubicBezTo>
                    <a:pt x="90" y="48"/>
                    <a:pt x="90" y="49"/>
                    <a:pt x="89" y="50"/>
                  </a:cubicBezTo>
                  <a:cubicBezTo>
                    <a:pt x="88" y="50"/>
                    <a:pt x="87" y="50"/>
                    <a:pt x="87" y="49"/>
                  </a:cubicBezTo>
                  <a:cubicBezTo>
                    <a:pt x="82" y="42"/>
                    <a:pt x="74" y="39"/>
                    <a:pt x="68" y="34"/>
                  </a:cubicBezTo>
                  <a:cubicBezTo>
                    <a:pt x="65" y="31"/>
                    <a:pt x="64" y="33"/>
                    <a:pt x="62" y="34"/>
                  </a:cubicBezTo>
                  <a:cubicBezTo>
                    <a:pt x="58" y="37"/>
                    <a:pt x="55" y="38"/>
                    <a:pt x="52" y="34"/>
                  </a:cubicBezTo>
                  <a:cubicBezTo>
                    <a:pt x="51" y="33"/>
                    <a:pt x="50" y="32"/>
                    <a:pt x="48" y="32"/>
                  </a:cubicBezTo>
                  <a:cubicBezTo>
                    <a:pt x="44" y="34"/>
                    <a:pt x="39" y="32"/>
                    <a:pt x="35" y="31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0" y="45"/>
                    <a:pt x="13" y="43"/>
                    <a:pt x="5" y="41"/>
                  </a:cubicBezTo>
                  <a:cubicBezTo>
                    <a:pt x="0" y="39"/>
                    <a:pt x="4" y="34"/>
                    <a:pt x="2" y="31"/>
                  </a:cubicBezTo>
                  <a:close/>
                </a:path>
              </a:pathLst>
            </a:custGeom>
            <a:solidFill>
              <a:srgbClr val="FCD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902075" y="4940300"/>
              <a:ext cx="844550" cy="312737"/>
            </a:xfrm>
            <a:custGeom>
              <a:avLst/>
              <a:gdLst>
                <a:gd name="T0" fmla="*/ 72 w 92"/>
                <a:gd name="T1" fmla="*/ 0 h 49"/>
                <a:gd name="T2" fmla="*/ 66 w 92"/>
                <a:gd name="T3" fmla="*/ 25 h 49"/>
                <a:gd name="T4" fmla="*/ 92 w 92"/>
                <a:gd name="T5" fmla="*/ 24 h 49"/>
                <a:gd name="T6" fmla="*/ 67 w 92"/>
                <a:gd name="T7" fmla="*/ 45 h 49"/>
                <a:gd name="T8" fmla="*/ 45 w 92"/>
                <a:gd name="T9" fmla="*/ 47 h 49"/>
                <a:gd name="T10" fmla="*/ 3 w 92"/>
                <a:gd name="T11" fmla="*/ 16 h 49"/>
                <a:gd name="T12" fmla="*/ 1 w 92"/>
                <a:gd name="T13" fmla="*/ 9 h 49"/>
                <a:gd name="T14" fmla="*/ 5 w 92"/>
                <a:gd name="T15" fmla="*/ 9 h 49"/>
                <a:gd name="T16" fmla="*/ 23 w 92"/>
                <a:gd name="T17" fmla="*/ 8 h 49"/>
                <a:gd name="T18" fmla="*/ 46 w 92"/>
                <a:gd name="T19" fmla="*/ 22 h 49"/>
                <a:gd name="T20" fmla="*/ 72 w 9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9">
                  <a:moveTo>
                    <a:pt x="72" y="0"/>
                  </a:moveTo>
                  <a:cubicBezTo>
                    <a:pt x="75" y="9"/>
                    <a:pt x="72" y="17"/>
                    <a:pt x="66" y="25"/>
                  </a:cubicBezTo>
                  <a:cubicBezTo>
                    <a:pt x="75" y="25"/>
                    <a:pt x="84" y="23"/>
                    <a:pt x="92" y="24"/>
                  </a:cubicBezTo>
                  <a:cubicBezTo>
                    <a:pt x="87" y="36"/>
                    <a:pt x="78" y="41"/>
                    <a:pt x="67" y="45"/>
                  </a:cubicBezTo>
                  <a:cubicBezTo>
                    <a:pt x="60" y="48"/>
                    <a:pt x="53" y="49"/>
                    <a:pt x="45" y="47"/>
                  </a:cubicBezTo>
                  <a:cubicBezTo>
                    <a:pt x="27" y="43"/>
                    <a:pt x="14" y="30"/>
                    <a:pt x="3" y="16"/>
                  </a:cubicBezTo>
                  <a:cubicBezTo>
                    <a:pt x="1" y="14"/>
                    <a:pt x="0" y="12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12" y="16"/>
                    <a:pt x="17" y="12"/>
                    <a:pt x="23" y="8"/>
                  </a:cubicBezTo>
                  <a:cubicBezTo>
                    <a:pt x="29" y="15"/>
                    <a:pt x="37" y="20"/>
                    <a:pt x="46" y="22"/>
                  </a:cubicBezTo>
                  <a:cubicBezTo>
                    <a:pt x="62" y="24"/>
                    <a:pt x="74" y="19"/>
                    <a:pt x="72" y="0"/>
                  </a:cubicBezTo>
                  <a:close/>
                </a:path>
              </a:pathLst>
            </a:custGeom>
            <a:solidFill>
              <a:srgbClr val="ED6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713663" y="5073650"/>
              <a:ext cx="1644650" cy="403225"/>
            </a:xfrm>
            <a:custGeom>
              <a:avLst/>
              <a:gdLst>
                <a:gd name="T0" fmla="*/ 0 w 179"/>
                <a:gd name="T1" fmla="*/ 60 h 63"/>
                <a:gd name="T2" fmla="*/ 6 w 179"/>
                <a:gd name="T3" fmla="*/ 59 h 63"/>
                <a:gd name="T4" fmla="*/ 36 w 179"/>
                <a:gd name="T5" fmla="*/ 59 h 63"/>
                <a:gd name="T6" fmla="*/ 51 w 179"/>
                <a:gd name="T7" fmla="*/ 53 h 63"/>
                <a:gd name="T8" fmla="*/ 65 w 179"/>
                <a:gd name="T9" fmla="*/ 43 h 63"/>
                <a:gd name="T10" fmla="*/ 77 w 179"/>
                <a:gd name="T11" fmla="*/ 47 h 63"/>
                <a:gd name="T12" fmla="*/ 81 w 179"/>
                <a:gd name="T13" fmla="*/ 49 h 63"/>
                <a:gd name="T14" fmla="*/ 85 w 179"/>
                <a:gd name="T15" fmla="*/ 43 h 63"/>
                <a:gd name="T16" fmla="*/ 108 w 179"/>
                <a:gd name="T17" fmla="*/ 41 h 63"/>
                <a:gd name="T18" fmla="*/ 119 w 179"/>
                <a:gd name="T19" fmla="*/ 41 h 63"/>
                <a:gd name="T20" fmla="*/ 140 w 179"/>
                <a:gd name="T21" fmla="*/ 41 h 63"/>
                <a:gd name="T22" fmla="*/ 146 w 179"/>
                <a:gd name="T23" fmla="*/ 42 h 63"/>
                <a:gd name="T24" fmla="*/ 174 w 179"/>
                <a:gd name="T25" fmla="*/ 48 h 63"/>
                <a:gd name="T26" fmla="*/ 174 w 179"/>
                <a:gd name="T27" fmla="*/ 24 h 63"/>
                <a:gd name="T28" fmla="*/ 175 w 179"/>
                <a:gd name="T29" fmla="*/ 2 h 63"/>
                <a:gd name="T30" fmla="*/ 176 w 179"/>
                <a:gd name="T31" fmla="*/ 0 h 63"/>
                <a:gd name="T32" fmla="*/ 178 w 179"/>
                <a:gd name="T33" fmla="*/ 8 h 63"/>
                <a:gd name="T34" fmla="*/ 178 w 179"/>
                <a:gd name="T35" fmla="*/ 49 h 63"/>
                <a:gd name="T36" fmla="*/ 172 w 179"/>
                <a:gd name="T37" fmla="*/ 55 h 63"/>
                <a:gd name="T38" fmla="*/ 166 w 179"/>
                <a:gd name="T39" fmla="*/ 55 h 63"/>
                <a:gd name="T40" fmla="*/ 62 w 179"/>
                <a:gd name="T41" fmla="*/ 54 h 63"/>
                <a:gd name="T42" fmla="*/ 57 w 179"/>
                <a:gd name="T43" fmla="*/ 55 h 63"/>
                <a:gd name="T44" fmla="*/ 18 w 179"/>
                <a:gd name="T45" fmla="*/ 60 h 63"/>
                <a:gd name="T46" fmla="*/ 0 w 179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63">
                  <a:moveTo>
                    <a:pt x="0" y="60"/>
                  </a:moveTo>
                  <a:cubicBezTo>
                    <a:pt x="2" y="58"/>
                    <a:pt x="4" y="59"/>
                    <a:pt x="6" y="59"/>
                  </a:cubicBezTo>
                  <a:cubicBezTo>
                    <a:pt x="16" y="59"/>
                    <a:pt x="26" y="59"/>
                    <a:pt x="36" y="59"/>
                  </a:cubicBezTo>
                  <a:cubicBezTo>
                    <a:pt x="42" y="59"/>
                    <a:pt x="47" y="57"/>
                    <a:pt x="51" y="53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70" y="39"/>
                    <a:pt x="75" y="41"/>
                    <a:pt x="77" y="47"/>
                  </a:cubicBezTo>
                  <a:cubicBezTo>
                    <a:pt x="78" y="49"/>
                    <a:pt x="79" y="49"/>
                    <a:pt x="81" y="49"/>
                  </a:cubicBezTo>
                  <a:cubicBezTo>
                    <a:pt x="84" y="48"/>
                    <a:pt x="85" y="46"/>
                    <a:pt x="85" y="43"/>
                  </a:cubicBezTo>
                  <a:cubicBezTo>
                    <a:pt x="92" y="36"/>
                    <a:pt x="100" y="37"/>
                    <a:pt x="108" y="41"/>
                  </a:cubicBezTo>
                  <a:cubicBezTo>
                    <a:pt x="112" y="43"/>
                    <a:pt x="115" y="43"/>
                    <a:pt x="119" y="41"/>
                  </a:cubicBezTo>
                  <a:cubicBezTo>
                    <a:pt x="126" y="37"/>
                    <a:pt x="133" y="36"/>
                    <a:pt x="140" y="41"/>
                  </a:cubicBezTo>
                  <a:cubicBezTo>
                    <a:pt x="142" y="42"/>
                    <a:pt x="144" y="42"/>
                    <a:pt x="146" y="42"/>
                  </a:cubicBezTo>
                  <a:cubicBezTo>
                    <a:pt x="162" y="39"/>
                    <a:pt x="162" y="39"/>
                    <a:pt x="174" y="48"/>
                  </a:cubicBezTo>
                  <a:cubicBezTo>
                    <a:pt x="175" y="39"/>
                    <a:pt x="174" y="32"/>
                    <a:pt x="174" y="24"/>
                  </a:cubicBezTo>
                  <a:cubicBezTo>
                    <a:pt x="174" y="17"/>
                    <a:pt x="173" y="9"/>
                    <a:pt x="175" y="2"/>
                  </a:cubicBezTo>
                  <a:cubicBezTo>
                    <a:pt x="175" y="1"/>
                    <a:pt x="176" y="1"/>
                    <a:pt x="176" y="0"/>
                  </a:cubicBezTo>
                  <a:cubicBezTo>
                    <a:pt x="178" y="3"/>
                    <a:pt x="177" y="5"/>
                    <a:pt x="178" y="8"/>
                  </a:cubicBezTo>
                  <a:cubicBezTo>
                    <a:pt x="178" y="21"/>
                    <a:pt x="176" y="35"/>
                    <a:pt x="178" y="49"/>
                  </a:cubicBezTo>
                  <a:cubicBezTo>
                    <a:pt x="179" y="53"/>
                    <a:pt x="177" y="57"/>
                    <a:pt x="172" y="55"/>
                  </a:cubicBezTo>
                  <a:cubicBezTo>
                    <a:pt x="170" y="55"/>
                    <a:pt x="168" y="55"/>
                    <a:pt x="166" y="55"/>
                  </a:cubicBezTo>
                  <a:cubicBezTo>
                    <a:pt x="131" y="54"/>
                    <a:pt x="96" y="55"/>
                    <a:pt x="62" y="54"/>
                  </a:cubicBezTo>
                  <a:cubicBezTo>
                    <a:pt x="60" y="54"/>
                    <a:pt x="58" y="54"/>
                    <a:pt x="57" y="55"/>
                  </a:cubicBezTo>
                  <a:cubicBezTo>
                    <a:pt x="45" y="63"/>
                    <a:pt x="31" y="60"/>
                    <a:pt x="18" y="60"/>
                  </a:cubicBezTo>
                  <a:cubicBezTo>
                    <a:pt x="12" y="60"/>
                    <a:pt x="6" y="60"/>
                    <a:pt x="0" y="60"/>
                  </a:cubicBezTo>
                  <a:close/>
                </a:path>
              </a:pathLst>
            </a:custGeom>
            <a:solidFill>
              <a:srgbClr val="FC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034213" y="4733925"/>
              <a:ext cx="514350" cy="436562"/>
            </a:xfrm>
            <a:custGeom>
              <a:avLst/>
              <a:gdLst>
                <a:gd name="T0" fmla="*/ 33 w 56"/>
                <a:gd name="T1" fmla="*/ 59 h 68"/>
                <a:gd name="T2" fmla="*/ 19 w 56"/>
                <a:gd name="T3" fmla="*/ 62 h 68"/>
                <a:gd name="T4" fmla="*/ 10 w 56"/>
                <a:gd name="T5" fmla="*/ 65 h 68"/>
                <a:gd name="T6" fmla="*/ 0 w 56"/>
                <a:gd name="T7" fmla="*/ 62 h 68"/>
                <a:gd name="T8" fmla="*/ 14 w 56"/>
                <a:gd name="T9" fmla="*/ 0 h 68"/>
                <a:gd name="T10" fmla="*/ 24 w 56"/>
                <a:gd name="T11" fmla="*/ 31 h 68"/>
                <a:gd name="T12" fmla="*/ 36 w 56"/>
                <a:gd name="T13" fmla="*/ 20 h 68"/>
                <a:gd name="T14" fmla="*/ 36 w 56"/>
                <a:gd name="T15" fmla="*/ 23 h 68"/>
                <a:gd name="T16" fmla="*/ 55 w 56"/>
                <a:gd name="T17" fmla="*/ 13 h 68"/>
                <a:gd name="T18" fmla="*/ 55 w 56"/>
                <a:gd name="T19" fmla="*/ 18 h 68"/>
                <a:gd name="T20" fmla="*/ 36 w 56"/>
                <a:gd name="T21" fmla="*/ 57 h 68"/>
                <a:gd name="T22" fmla="*/ 33 w 56"/>
                <a:gd name="T2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8">
                  <a:moveTo>
                    <a:pt x="33" y="59"/>
                  </a:moveTo>
                  <a:cubicBezTo>
                    <a:pt x="29" y="61"/>
                    <a:pt x="25" y="63"/>
                    <a:pt x="19" y="62"/>
                  </a:cubicBezTo>
                  <a:cubicBezTo>
                    <a:pt x="16" y="62"/>
                    <a:pt x="13" y="63"/>
                    <a:pt x="10" y="65"/>
                  </a:cubicBezTo>
                  <a:cubicBezTo>
                    <a:pt x="6" y="68"/>
                    <a:pt x="3" y="67"/>
                    <a:pt x="0" y="62"/>
                  </a:cubicBezTo>
                  <a:cubicBezTo>
                    <a:pt x="13" y="44"/>
                    <a:pt x="17" y="22"/>
                    <a:pt x="14" y="0"/>
                  </a:cubicBezTo>
                  <a:cubicBezTo>
                    <a:pt x="21" y="9"/>
                    <a:pt x="24" y="19"/>
                    <a:pt x="24" y="31"/>
                  </a:cubicBezTo>
                  <a:cubicBezTo>
                    <a:pt x="29" y="28"/>
                    <a:pt x="32" y="23"/>
                    <a:pt x="36" y="20"/>
                  </a:cubicBezTo>
                  <a:cubicBezTo>
                    <a:pt x="37" y="21"/>
                    <a:pt x="35" y="24"/>
                    <a:pt x="36" y="23"/>
                  </a:cubicBezTo>
                  <a:cubicBezTo>
                    <a:pt x="42" y="17"/>
                    <a:pt x="51" y="20"/>
                    <a:pt x="55" y="13"/>
                  </a:cubicBezTo>
                  <a:cubicBezTo>
                    <a:pt x="56" y="14"/>
                    <a:pt x="56" y="16"/>
                    <a:pt x="55" y="18"/>
                  </a:cubicBezTo>
                  <a:cubicBezTo>
                    <a:pt x="52" y="33"/>
                    <a:pt x="45" y="45"/>
                    <a:pt x="36" y="57"/>
                  </a:cubicBezTo>
                  <a:cubicBezTo>
                    <a:pt x="36" y="58"/>
                    <a:pt x="35" y="59"/>
                    <a:pt x="33" y="59"/>
                  </a:cubicBezTo>
                  <a:close/>
                </a:path>
              </a:pathLst>
            </a:custGeom>
            <a:solidFill>
              <a:srgbClr val="EA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33775" y="4625975"/>
              <a:ext cx="579438" cy="422275"/>
            </a:xfrm>
            <a:custGeom>
              <a:avLst/>
              <a:gdLst>
                <a:gd name="T0" fmla="*/ 63 w 63"/>
                <a:gd name="T1" fmla="*/ 57 h 66"/>
                <a:gd name="T2" fmla="*/ 46 w 63"/>
                <a:gd name="T3" fmla="*/ 60 h 66"/>
                <a:gd name="T4" fmla="*/ 41 w 63"/>
                <a:gd name="T5" fmla="*/ 58 h 66"/>
                <a:gd name="T6" fmla="*/ 29 w 63"/>
                <a:gd name="T7" fmla="*/ 39 h 66"/>
                <a:gd name="T8" fmla="*/ 24 w 63"/>
                <a:gd name="T9" fmla="*/ 27 h 66"/>
                <a:gd name="T10" fmla="*/ 18 w 63"/>
                <a:gd name="T11" fmla="*/ 25 h 66"/>
                <a:gd name="T12" fmla="*/ 5 w 63"/>
                <a:gd name="T13" fmla="*/ 34 h 66"/>
                <a:gd name="T14" fmla="*/ 1 w 63"/>
                <a:gd name="T15" fmla="*/ 30 h 66"/>
                <a:gd name="T16" fmla="*/ 2 w 63"/>
                <a:gd name="T17" fmla="*/ 7 h 66"/>
                <a:gd name="T18" fmla="*/ 3 w 63"/>
                <a:gd name="T19" fmla="*/ 5 h 66"/>
                <a:gd name="T20" fmla="*/ 21 w 63"/>
                <a:gd name="T21" fmla="*/ 12 h 66"/>
                <a:gd name="T22" fmla="*/ 27 w 63"/>
                <a:gd name="T23" fmla="*/ 10 h 66"/>
                <a:gd name="T24" fmla="*/ 35 w 63"/>
                <a:gd name="T25" fmla="*/ 13 h 66"/>
                <a:gd name="T26" fmla="*/ 37 w 63"/>
                <a:gd name="T27" fmla="*/ 0 h 66"/>
                <a:gd name="T28" fmla="*/ 42 w 63"/>
                <a:gd name="T29" fmla="*/ 27 h 66"/>
                <a:gd name="T30" fmla="*/ 47 w 63"/>
                <a:gd name="T31" fmla="*/ 16 h 66"/>
                <a:gd name="T32" fmla="*/ 58 w 63"/>
                <a:gd name="T33" fmla="*/ 8 h 66"/>
                <a:gd name="T34" fmla="*/ 63 w 63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6">
                  <a:moveTo>
                    <a:pt x="63" y="57"/>
                  </a:moveTo>
                  <a:cubicBezTo>
                    <a:pt x="59" y="64"/>
                    <a:pt x="52" y="66"/>
                    <a:pt x="46" y="60"/>
                  </a:cubicBezTo>
                  <a:cubicBezTo>
                    <a:pt x="45" y="59"/>
                    <a:pt x="43" y="58"/>
                    <a:pt x="41" y="58"/>
                  </a:cubicBezTo>
                  <a:cubicBezTo>
                    <a:pt x="34" y="54"/>
                    <a:pt x="32" y="46"/>
                    <a:pt x="29" y="39"/>
                  </a:cubicBezTo>
                  <a:cubicBezTo>
                    <a:pt x="27" y="35"/>
                    <a:pt x="25" y="31"/>
                    <a:pt x="24" y="27"/>
                  </a:cubicBezTo>
                  <a:cubicBezTo>
                    <a:pt x="22" y="23"/>
                    <a:pt x="20" y="23"/>
                    <a:pt x="18" y="25"/>
                  </a:cubicBezTo>
                  <a:cubicBezTo>
                    <a:pt x="14" y="29"/>
                    <a:pt x="10" y="32"/>
                    <a:pt x="5" y="34"/>
                  </a:cubicBezTo>
                  <a:cubicBezTo>
                    <a:pt x="2" y="35"/>
                    <a:pt x="0" y="34"/>
                    <a:pt x="1" y="30"/>
                  </a:cubicBezTo>
                  <a:cubicBezTo>
                    <a:pt x="4" y="23"/>
                    <a:pt x="4" y="15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8" y="11"/>
                    <a:pt x="14" y="13"/>
                    <a:pt x="21" y="12"/>
                  </a:cubicBezTo>
                  <a:cubicBezTo>
                    <a:pt x="23" y="12"/>
                    <a:pt x="25" y="12"/>
                    <a:pt x="27" y="10"/>
                  </a:cubicBezTo>
                  <a:cubicBezTo>
                    <a:pt x="29" y="8"/>
                    <a:pt x="34" y="6"/>
                    <a:pt x="35" y="13"/>
                  </a:cubicBezTo>
                  <a:cubicBezTo>
                    <a:pt x="37" y="8"/>
                    <a:pt x="34" y="4"/>
                    <a:pt x="37" y="0"/>
                  </a:cubicBezTo>
                  <a:cubicBezTo>
                    <a:pt x="36" y="15"/>
                    <a:pt x="36" y="16"/>
                    <a:pt x="42" y="27"/>
                  </a:cubicBezTo>
                  <a:cubicBezTo>
                    <a:pt x="44" y="24"/>
                    <a:pt x="44" y="19"/>
                    <a:pt x="47" y="16"/>
                  </a:cubicBezTo>
                  <a:cubicBezTo>
                    <a:pt x="50" y="13"/>
                    <a:pt x="53" y="10"/>
                    <a:pt x="58" y="8"/>
                  </a:cubicBezTo>
                  <a:cubicBezTo>
                    <a:pt x="49" y="26"/>
                    <a:pt x="54" y="42"/>
                    <a:pt x="63" y="57"/>
                  </a:cubicBezTo>
                  <a:close/>
                </a:path>
              </a:pathLst>
            </a:custGeom>
            <a:solidFill>
              <a:srgbClr val="E7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12775" y="4830763"/>
              <a:ext cx="330200" cy="620712"/>
            </a:xfrm>
            <a:custGeom>
              <a:avLst/>
              <a:gdLst>
                <a:gd name="T0" fmla="*/ 1 w 36"/>
                <a:gd name="T1" fmla="*/ 2 h 97"/>
                <a:gd name="T2" fmla="*/ 7 w 36"/>
                <a:gd name="T3" fmla="*/ 11 h 97"/>
                <a:gd name="T4" fmla="*/ 26 w 36"/>
                <a:gd name="T5" fmla="*/ 6 h 97"/>
                <a:gd name="T6" fmla="*/ 35 w 36"/>
                <a:gd name="T7" fmla="*/ 0 h 97"/>
                <a:gd name="T8" fmla="*/ 35 w 36"/>
                <a:gd name="T9" fmla="*/ 5 h 97"/>
                <a:gd name="T10" fmla="*/ 27 w 36"/>
                <a:gd name="T11" fmla="*/ 9 h 97"/>
                <a:gd name="T12" fmla="*/ 24 w 36"/>
                <a:gd name="T13" fmla="*/ 44 h 97"/>
                <a:gd name="T14" fmla="*/ 33 w 36"/>
                <a:gd name="T15" fmla="*/ 55 h 97"/>
                <a:gd name="T16" fmla="*/ 33 w 36"/>
                <a:gd name="T17" fmla="*/ 59 h 97"/>
                <a:gd name="T18" fmla="*/ 20 w 36"/>
                <a:gd name="T19" fmla="*/ 71 h 97"/>
                <a:gd name="T20" fmla="*/ 18 w 36"/>
                <a:gd name="T21" fmla="*/ 76 h 97"/>
                <a:gd name="T22" fmla="*/ 20 w 36"/>
                <a:gd name="T23" fmla="*/ 83 h 97"/>
                <a:gd name="T24" fmla="*/ 18 w 36"/>
                <a:gd name="T25" fmla="*/ 87 h 97"/>
                <a:gd name="T26" fmla="*/ 14 w 36"/>
                <a:gd name="T27" fmla="*/ 85 h 97"/>
                <a:gd name="T28" fmla="*/ 12 w 36"/>
                <a:gd name="T29" fmla="*/ 84 h 97"/>
                <a:gd name="T30" fmla="*/ 10 w 36"/>
                <a:gd name="T31" fmla="*/ 87 h 97"/>
                <a:gd name="T32" fmla="*/ 9 w 36"/>
                <a:gd name="T33" fmla="*/ 97 h 97"/>
                <a:gd name="T34" fmla="*/ 11 w 36"/>
                <a:gd name="T35" fmla="*/ 73 h 97"/>
                <a:gd name="T36" fmla="*/ 9 w 36"/>
                <a:gd name="T37" fmla="*/ 49 h 97"/>
                <a:gd name="T38" fmla="*/ 1 w 36"/>
                <a:gd name="T39" fmla="*/ 37 h 97"/>
                <a:gd name="T40" fmla="*/ 1 w 36"/>
                <a:gd name="T41" fmla="*/ 33 h 97"/>
                <a:gd name="T42" fmla="*/ 1 w 36"/>
                <a:gd name="T4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97">
                  <a:moveTo>
                    <a:pt x="1" y="2"/>
                  </a:moveTo>
                  <a:cubicBezTo>
                    <a:pt x="4" y="4"/>
                    <a:pt x="0" y="10"/>
                    <a:pt x="7" y="11"/>
                  </a:cubicBezTo>
                  <a:cubicBezTo>
                    <a:pt x="14" y="12"/>
                    <a:pt x="20" y="14"/>
                    <a:pt x="26" y="6"/>
                  </a:cubicBezTo>
                  <a:cubicBezTo>
                    <a:pt x="28" y="4"/>
                    <a:pt x="30" y="0"/>
                    <a:pt x="35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1" y="4"/>
                    <a:pt x="29" y="6"/>
                    <a:pt x="27" y="9"/>
                  </a:cubicBezTo>
                  <a:cubicBezTo>
                    <a:pt x="22" y="20"/>
                    <a:pt x="21" y="32"/>
                    <a:pt x="24" y="44"/>
                  </a:cubicBezTo>
                  <a:cubicBezTo>
                    <a:pt x="28" y="47"/>
                    <a:pt x="27" y="53"/>
                    <a:pt x="33" y="55"/>
                  </a:cubicBezTo>
                  <a:cubicBezTo>
                    <a:pt x="34" y="56"/>
                    <a:pt x="34" y="58"/>
                    <a:pt x="33" y="59"/>
                  </a:cubicBezTo>
                  <a:cubicBezTo>
                    <a:pt x="29" y="64"/>
                    <a:pt x="29" y="72"/>
                    <a:pt x="20" y="71"/>
                  </a:cubicBezTo>
                  <a:cubicBezTo>
                    <a:pt x="17" y="71"/>
                    <a:pt x="17" y="74"/>
                    <a:pt x="18" y="76"/>
                  </a:cubicBezTo>
                  <a:cubicBezTo>
                    <a:pt x="19" y="79"/>
                    <a:pt x="20" y="80"/>
                    <a:pt x="20" y="83"/>
                  </a:cubicBezTo>
                  <a:cubicBezTo>
                    <a:pt x="20" y="84"/>
                    <a:pt x="20" y="86"/>
                    <a:pt x="18" y="87"/>
                  </a:cubicBezTo>
                  <a:cubicBezTo>
                    <a:pt x="17" y="88"/>
                    <a:pt x="15" y="87"/>
                    <a:pt x="14" y="85"/>
                  </a:cubicBezTo>
                  <a:cubicBezTo>
                    <a:pt x="14" y="84"/>
                    <a:pt x="13" y="83"/>
                    <a:pt x="12" y="84"/>
                  </a:cubicBezTo>
                  <a:cubicBezTo>
                    <a:pt x="10" y="84"/>
                    <a:pt x="11" y="86"/>
                    <a:pt x="10" y="87"/>
                  </a:cubicBezTo>
                  <a:cubicBezTo>
                    <a:pt x="10" y="90"/>
                    <a:pt x="12" y="94"/>
                    <a:pt x="9" y="97"/>
                  </a:cubicBezTo>
                  <a:cubicBezTo>
                    <a:pt x="5" y="88"/>
                    <a:pt x="6" y="80"/>
                    <a:pt x="11" y="73"/>
                  </a:cubicBezTo>
                  <a:cubicBezTo>
                    <a:pt x="18" y="64"/>
                    <a:pt x="17" y="57"/>
                    <a:pt x="9" y="49"/>
                  </a:cubicBezTo>
                  <a:cubicBezTo>
                    <a:pt x="6" y="46"/>
                    <a:pt x="5" y="41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23"/>
                    <a:pt x="1" y="12"/>
                    <a:pt x="1" y="2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96925" y="5240338"/>
              <a:ext cx="633413" cy="223837"/>
            </a:xfrm>
            <a:custGeom>
              <a:avLst/>
              <a:gdLst>
                <a:gd name="T0" fmla="*/ 0 w 69"/>
                <a:gd name="T1" fmla="*/ 34 h 35"/>
                <a:gd name="T2" fmla="*/ 1 w 69"/>
                <a:gd name="T3" fmla="*/ 28 h 35"/>
                <a:gd name="T4" fmla="*/ 7 w 69"/>
                <a:gd name="T5" fmla="*/ 14 h 35"/>
                <a:gd name="T6" fmla="*/ 11 w 69"/>
                <a:gd name="T7" fmla="*/ 6 h 35"/>
                <a:gd name="T8" fmla="*/ 15 w 69"/>
                <a:gd name="T9" fmla="*/ 4 h 35"/>
                <a:gd name="T10" fmla="*/ 16 w 69"/>
                <a:gd name="T11" fmla="*/ 7 h 35"/>
                <a:gd name="T12" fmla="*/ 21 w 69"/>
                <a:gd name="T13" fmla="*/ 12 h 35"/>
                <a:gd name="T14" fmla="*/ 26 w 69"/>
                <a:gd name="T15" fmla="*/ 8 h 35"/>
                <a:gd name="T16" fmla="*/ 37 w 69"/>
                <a:gd name="T17" fmla="*/ 3 h 35"/>
                <a:gd name="T18" fmla="*/ 57 w 69"/>
                <a:gd name="T19" fmla="*/ 7 h 35"/>
                <a:gd name="T20" fmla="*/ 63 w 69"/>
                <a:gd name="T21" fmla="*/ 22 h 35"/>
                <a:gd name="T22" fmla="*/ 69 w 69"/>
                <a:gd name="T23" fmla="*/ 34 h 35"/>
                <a:gd name="T24" fmla="*/ 63 w 69"/>
                <a:gd name="T25" fmla="*/ 30 h 35"/>
                <a:gd name="T26" fmla="*/ 43 w 69"/>
                <a:gd name="T27" fmla="*/ 28 h 35"/>
                <a:gd name="T28" fmla="*/ 42 w 69"/>
                <a:gd name="T29" fmla="*/ 34 h 35"/>
                <a:gd name="T30" fmla="*/ 16 w 69"/>
                <a:gd name="T31" fmla="*/ 27 h 35"/>
                <a:gd name="T32" fmla="*/ 8 w 69"/>
                <a:gd name="T33" fmla="*/ 23 h 35"/>
                <a:gd name="T34" fmla="*/ 4 w 69"/>
                <a:gd name="T35" fmla="*/ 22 h 35"/>
                <a:gd name="T36" fmla="*/ 4 w 69"/>
                <a:gd name="T37" fmla="*/ 25 h 35"/>
                <a:gd name="T38" fmla="*/ 0 w 69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35">
                  <a:moveTo>
                    <a:pt x="0" y="34"/>
                  </a:moveTo>
                  <a:cubicBezTo>
                    <a:pt x="1" y="32"/>
                    <a:pt x="1" y="30"/>
                    <a:pt x="1" y="28"/>
                  </a:cubicBezTo>
                  <a:cubicBezTo>
                    <a:pt x="1" y="22"/>
                    <a:pt x="1" y="17"/>
                    <a:pt x="7" y="14"/>
                  </a:cubicBezTo>
                  <a:cubicBezTo>
                    <a:pt x="10" y="12"/>
                    <a:pt x="9" y="8"/>
                    <a:pt x="11" y="6"/>
                  </a:cubicBezTo>
                  <a:cubicBezTo>
                    <a:pt x="12" y="5"/>
                    <a:pt x="14" y="4"/>
                    <a:pt x="15" y="4"/>
                  </a:cubicBezTo>
                  <a:cubicBezTo>
                    <a:pt x="16" y="4"/>
                    <a:pt x="16" y="6"/>
                    <a:pt x="16" y="7"/>
                  </a:cubicBezTo>
                  <a:cubicBezTo>
                    <a:pt x="17" y="10"/>
                    <a:pt x="17" y="12"/>
                    <a:pt x="21" y="12"/>
                  </a:cubicBezTo>
                  <a:cubicBezTo>
                    <a:pt x="24" y="13"/>
                    <a:pt x="25" y="11"/>
                    <a:pt x="26" y="8"/>
                  </a:cubicBezTo>
                  <a:cubicBezTo>
                    <a:pt x="28" y="3"/>
                    <a:pt x="31" y="0"/>
                    <a:pt x="37" y="3"/>
                  </a:cubicBezTo>
                  <a:cubicBezTo>
                    <a:pt x="43" y="6"/>
                    <a:pt x="51" y="3"/>
                    <a:pt x="57" y="7"/>
                  </a:cubicBezTo>
                  <a:cubicBezTo>
                    <a:pt x="56" y="13"/>
                    <a:pt x="57" y="18"/>
                    <a:pt x="63" y="22"/>
                  </a:cubicBezTo>
                  <a:cubicBezTo>
                    <a:pt x="67" y="25"/>
                    <a:pt x="65" y="31"/>
                    <a:pt x="69" y="34"/>
                  </a:cubicBezTo>
                  <a:cubicBezTo>
                    <a:pt x="66" y="35"/>
                    <a:pt x="65" y="32"/>
                    <a:pt x="63" y="30"/>
                  </a:cubicBezTo>
                  <a:cubicBezTo>
                    <a:pt x="60" y="26"/>
                    <a:pt x="47" y="25"/>
                    <a:pt x="43" y="28"/>
                  </a:cubicBezTo>
                  <a:cubicBezTo>
                    <a:pt x="41" y="30"/>
                    <a:pt x="43" y="32"/>
                    <a:pt x="42" y="34"/>
                  </a:cubicBezTo>
                  <a:cubicBezTo>
                    <a:pt x="35" y="26"/>
                    <a:pt x="25" y="27"/>
                    <a:pt x="16" y="27"/>
                  </a:cubicBezTo>
                  <a:cubicBezTo>
                    <a:pt x="13" y="27"/>
                    <a:pt x="10" y="25"/>
                    <a:pt x="8" y="23"/>
                  </a:cubicBezTo>
                  <a:cubicBezTo>
                    <a:pt x="7" y="22"/>
                    <a:pt x="6" y="21"/>
                    <a:pt x="4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3" y="28"/>
                    <a:pt x="6" y="33"/>
                    <a:pt x="0" y="34"/>
                  </a:cubicBezTo>
                  <a:close/>
                </a:path>
              </a:pathLst>
            </a:custGeom>
            <a:solidFill>
              <a:srgbClr val="FE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21700" y="4875213"/>
              <a:ext cx="808038" cy="276225"/>
            </a:xfrm>
            <a:custGeom>
              <a:avLst/>
              <a:gdLst>
                <a:gd name="T0" fmla="*/ 88 w 88"/>
                <a:gd name="T1" fmla="*/ 31 h 43"/>
                <a:gd name="T2" fmla="*/ 88 w 88"/>
                <a:gd name="T3" fmla="*/ 33 h 43"/>
                <a:gd name="T4" fmla="*/ 78 w 88"/>
                <a:gd name="T5" fmla="*/ 41 h 43"/>
                <a:gd name="T6" fmla="*/ 66 w 88"/>
                <a:gd name="T7" fmla="*/ 40 h 43"/>
                <a:gd name="T8" fmla="*/ 54 w 88"/>
                <a:gd name="T9" fmla="*/ 38 h 43"/>
                <a:gd name="T10" fmla="*/ 48 w 88"/>
                <a:gd name="T11" fmla="*/ 38 h 43"/>
                <a:gd name="T12" fmla="*/ 29 w 88"/>
                <a:gd name="T13" fmla="*/ 40 h 43"/>
                <a:gd name="T14" fmla="*/ 22 w 88"/>
                <a:gd name="T15" fmla="*/ 41 h 43"/>
                <a:gd name="T16" fmla="*/ 3 w 88"/>
                <a:gd name="T17" fmla="*/ 37 h 43"/>
                <a:gd name="T18" fmla="*/ 0 w 88"/>
                <a:gd name="T19" fmla="*/ 35 h 43"/>
                <a:gd name="T20" fmla="*/ 16 w 88"/>
                <a:gd name="T21" fmla="*/ 34 h 43"/>
                <a:gd name="T22" fmla="*/ 25 w 88"/>
                <a:gd name="T23" fmla="*/ 28 h 43"/>
                <a:gd name="T24" fmla="*/ 39 w 88"/>
                <a:gd name="T25" fmla="*/ 4 h 43"/>
                <a:gd name="T26" fmla="*/ 47 w 88"/>
                <a:gd name="T27" fmla="*/ 5 h 43"/>
                <a:gd name="T28" fmla="*/ 52 w 88"/>
                <a:gd name="T29" fmla="*/ 24 h 43"/>
                <a:gd name="T30" fmla="*/ 53 w 88"/>
                <a:gd name="T31" fmla="*/ 30 h 43"/>
                <a:gd name="T32" fmla="*/ 70 w 88"/>
                <a:gd name="T33" fmla="*/ 18 h 43"/>
                <a:gd name="T34" fmla="*/ 74 w 88"/>
                <a:gd name="T35" fmla="*/ 15 h 43"/>
                <a:gd name="T36" fmla="*/ 80 w 88"/>
                <a:gd name="T37" fmla="*/ 15 h 43"/>
                <a:gd name="T38" fmla="*/ 81 w 88"/>
                <a:gd name="T39" fmla="*/ 20 h 43"/>
                <a:gd name="T40" fmla="*/ 78 w 88"/>
                <a:gd name="T41" fmla="*/ 33 h 43"/>
                <a:gd name="T42" fmla="*/ 87 w 88"/>
                <a:gd name="T43" fmla="*/ 28 h 43"/>
                <a:gd name="T44" fmla="*/ 88 w 88"/>
                <a:gd name="T45" fmla="*/ 29 h 43"/>
                <a:gd name="T46" fmla="*/ 88 w 88"/>
                <a:gd name="T4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3">
                  <a:moveTo>
                    <a:pt x="88" y="31"/>
                  </a:moveTo>
                  <a:cubicBezTo>
                    <a:pt x="88" y="32"/>
                    <a:pt x="88" y="32"/>
                    <a:pt x="88" y="33"/>
                  </a:cubicBezTo>
                  <a:cubicBezTo>
                    <a:pt x="86" y="36"/>
                    <a:pt x="82" y="39"/>
                    <a:pt x="78" y="41"/>
                  </a:cubicBezTo>
                  <a:cubicBezTo>
                    <a:pt x="74" y="43"/>
                    <a:pt x="70" y="43"/>
                    <a:pt x="66" y="40"/>
                  </a:cubicBezTo>
                  <a:cubicBezTo>
                    <a:pt x="62" y="37"/>
                    <a:pt x="58" y="36"/>
                    <a:pt x="54" y="38"/>
                  </a:cubicBezTo>
                  <a:cubicBezTo>
                    <a:pt x="52" y="39"/>
                    <a:pt x="50" y="39"/>
                    <a:pt x="48" y="38"/>
                  </a:cubicBezTo>
                  <a:cubicBezTo>
                    <a:pt x="41" y="36"/>
                    <a:pt x="35" y="38"/>
                    <a:pt x="29" y="40"/>
                  </a:cubicBezTo>
                  <a:cubicBezTo>
                    <a:pt x="27" y="41"/>
                    <a:pt x="24" y="41"/>
                    <a:pt x="22" y="41"/>
                  </a:cubicBezTo>
                  <a:cubicBezTo>
                    <a:pt x="16" y="39"/>
                    <a:pt x="10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5" y="31"/>
                    <a:pt x="11" y="32"/>
                    <a:pt x="16" y="34"/>
                  </a:cubicBezTo>
                  <a:cubicBezTo>
                    <a:pt x="22" y="35"/>
                    <a:pt x="24" y="33"/>
                    <a:pt x="25" y="28"/>
                  </a:cubicBezTo>
                  <a:cubicBezTo>
                    <a:pt x="28" y="19"/>
                    <a:pt x="34" y="12"/>
                    <a:pt x="39" y="4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50" y="11"/>
                    <a:pt x="51" y="18"/>
                    <a:pt x="52" y="24"/>
                  </a:cubicBezTo>
                  <a:cubicBezTo>
                    <a:pt x="52" y="26"/>
                    <a:pt x="51" y="28"/>
                    <a:pt x="53" y="30"/>
                  </a:cubicBezTo>
                  <a:cubicBezTo>
                    <a:pt x="58" y="26"/>
                    <a:pt x="64" y="22"/>
                    <a:pt x="70" y="18"/>
                  </a:cubicBezTo>
                  <a:cubicBezTo>
                    <a:pt x="71" y="17"/>
                    <a:pt x="73" y="16"/>
                    <a:pt x="74" y="15"/>
                  </a:cubicBezTo>
                  <a:cubicBezTo>
                    <a:pt x="76" y="14"/>
                    <a:pt x="78" y="14"/>
                    <a:pt x="80" y="15"/>
                  </a:cubicBezTo>
                  <a:cubicBezTo>
                    <a:pt x="82" y="16"/>
                    <a:pt x="81" y="18"/>
                    <a:pt x="81" y="20"/>
                  </a:cubicBezTo>
                  <a:cubicBezTo>
                    <a:pt x="80" y="24"/>
                    <a:pt x="77" y="28"/>
                    <a:pt x="78" y="33"/>
                  </a:cubicBezTo>
                  <a:cubicBezTo>
                    <a:pt x="81" y="32"/>
                    <a:pt x="83" y="28"/>
                    <a:pt x="87" y="28"/>
                  </a:cubicBezTo>
                  <a:cubicBezTo>
                    <a:pt x="87" y="28"/>
                    <a:pt x="88" y="28"/>
                    <a:pt x="88" y="29"/>
                  </a:cubicBezTo>
                  <a:cubicBezTo>
                    <a:pt x="88" y="30"/>
                    <a:pt x="88" y="31"/>
                    <a:pt x="88" y="31"/>
                  </a:cubicBezTo>
                  <a:close/>
                </a:path>
              </a:pathLst>
            </a:custGeom>
            <a:solidFill>
              <a:srgbClr val="FB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871788" y="5343525"/>
              <a:ext cx="1047750" cy="127000"/>
            </a:xfrm>
            <a:custGeom>
              <a:avLst/>
              <a:gdLst>
                <a:gd name="T0" fmla="*/ 0 w 114"/>
                <a:gd name="T1" fmla="*/ 18 h 20"/>
                <a:gd name="T2" fmla="*/ 17 w 114"/>
                <a:gd name="T3" fmla="*/ 15 h 20"/>
                <a:gd name="T4" fmla="*/ 27 w 114"/>
                <a:gd name="T5" fmla="*/ 10 h 20"/>
                <a:gd name="T6" fmla="*/ 39 w 114"/>
                <a:gd name="T7" fmla="*/ 7 h 20"/>
                <a:gd name="T8" fmla="*/ 44 w 114"/>
                <a:gd name="T9" fmla="*/ 8 h 20"/>
                <a:gd name="T10" fmla="*/ 64 w 114"/>
                <a:gd name="T11" fmla="*/ 3 h 20"/>
                <a:gd name="T12" fmla="*/ 69 w 114"/>
                <a:gd name="T13" fmla="*/ 3 h 20"/>
                <a:gd name="T14" fmla="*/ 92 w 114"/>
                <a:gd name="T15" fmla="*/ 16 h 20"/>
                <a:gd name="T16" fmla="*/ 100 w 114"/>
                <a:gd name="T17" fmla="*/ 16 h 20"/>
                <a:gd name="T18" fmla="*/ 110 w 114"/>
                <a:gd name="T19" fmla="*/ 16 h 20"/>
                <a:gd name="T20" fmla="*/ 114 w 114"/>
                <a:gd name="T21" fmla="*/ 18 h 20"/>
                <a:gd name="T22" fmla="*/ 95 w 114"/>
                <a:gd name="T23" fmla="*/ 18 h 20"/>
                <a:gd name="T24" fmla="*/ 87 w 114"/>
                <a:gd name="T25" fmla="*/ 16 h 20"/>
                <a:gd name="T26" fmla="*/ 78 w 114"/>
                <a:gd name="T27" fmla="*/ 14 h 20"/>
                <a:gd name="T28" fmla="*/ 41 w 114"/>
                <a:gd name="T29" fmla="*/ 14 h 20"/>
                <a:gd name="T30" fmla="*/ 24 w 114"/>
                <a:gd name="T31" fmla="*/ 17 h 20"/>
                <a:gd name="T32" fmla="*/ 0 w 114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0">
                  <a:moveTo>
                    <a:pt x="0" y="18"/>
                  </a:moveTo>
                  <a:cubicBezTo>
                    <a:pt x="6" y="16"/>
                    <a:pt x="11" y="15"/>
                    <a:pt x="17" y="15"/>
                  </a:cubicBezTo>
                  <a:cubicBezTo>
                    <a:pt x="21" y="15"/>
                    <a:pt x="24" y="14"/>
                    <a:pt x="27" y="10"/>
                  </a:cubicBezTo>
                  <a:cubicBezTo>
                    <a:pt x="29" y="7"/>
                    <a:pt x="33" y="0"/>
                    <a:pt x="39" y="7"/>
                  </a:cubicBezTo>
                  <a:cubicBezTo>
                    <a:pt x="40" y="8"/>
                    <a:pt x="44" y="8"/>
                    <a:pt x="44" y="8"/>
                  </a:cubicBezTo>
                  <a:cubicBezTo>
                    <a:pt x="50" y="2"/>
                    <a:pt x="58" y="6"/>
                    <a:pt x="64" y="3"/>
                  </a:cubicBezTo>
                  <a:cubicBezTo>
                    <a:pt x="66" y="2"/>
                    <a:pt x="67" y="2"/>
                    <a:pt x="69" y="3"/>
                  </a:cubicBezTo>
                  <a:cubicBezTo>
                    <a:pt x="77" y="6"/>
                    <a:pt x="85" y="10"/>
                    <a:pt x="92" y="16"/>
                  </a:cubicBezTo>
                  <a:cubicBezTo>
                    <a:pt x="94" y="18"/>
                    <a:pt x="98" y="18"/>
                    <a:pt x="100" y="16"/>
                  </a:cubicBezTo>
                  <a:cubicBezTo>
                    <a:pt x="104" y="11"/>
                    <a:pt x="107" y="14"/>
                    <a:pt x="110" y="16"/>
                  </a:cubicBezTo>
                  <a:cubicBezTo>
                    <a:pt x="111" y="17"/>
                    <a:pt x="113" y="17"/>
                    <a:pt x="114" y="18"/>
                  </a:cubicBezTo>
                  <a:cubicBezTo>
                    <a:pt x="108" y="18"/>
                    <a:pt x="101" y="18"/>
                    <a:pt x="95" y="18"/>
                  </a:cubicBezTo>
                  <a:cubicBezTo>
                    <a:pt x="92" y="18"/>
                    <a:pt x="89" y="18"/>
                    <a:pt x="87" y="16"/>
                  </a:cubicBezTo>
                  <a:cubicBezTo>
                    <a:pt x="84" y="14"/>
                    <a:pt x="81" y="14"/>
                    <a:pt x="78" y="14"/>
                  </a:cubicBezTo>
                  <a:cubicBezTo>
                    <a:pt x="66" y="14"/>
                    <a:pt x="53" y="14"/>
                    <a:pt x="41" y="14"/>
                  </a:cubicBezTo>
                  <a:cubicBezTo>
                    <a:pt x="35" y="14"/>
                    <a:pt x="30" y="15"/>
                    <a:pt x="24" y="17"/>
                  </a:cubicBezTo>
                  <a:cubicBezTo>
                    <a:pt x="17" y="20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F9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41925" y="4830763"/>
              <a:ext cx="257175" cy="320675"/>
            </a:xfrm>
            <a:custGeom>
              <a:avLst/>
              <a:gdLst>
                <a:gd name="T0" fmla="*/ 27 w 28"/>
                <a:gd name="T1" fmla="*/ 43 h 50"/>
                <a:gd name="T2" fmla="*/ 23 w 28"/>
                <a:gd name="T3" fmla="*/ 47 h 50"/>
                <a:gd name="T4" fmla="*/ 6 w 28"/>
                <a:gd name="T5" fmla="*/ 48 h 50"/>
                <a:gd name="T6" fmla="*/ 0 w 28"/>
                <a:gd name="T7" fmla="*/ 45 h 50"/>
                <a:gd name="T8" fmla="*/ 7 w 28"/>
                <a:gd name="T9" fmla="*/ 0 h 50"/>
                <a:gd name="T10" fmla="*/ 25 w 28"/>
                <a:gd name="T11" fmla="*/ 33 h 50"/>
                <a:gd name="T12" fmla="*/ 27 w 28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0">
                  <a:moveTo>
                    <a:pt x="27" y="43"/>
                  </a:moveTo>
                  <a:cubicBezTo>
                    <a:pt x="28" y="46"/>
                    <a:pt x="25" y="47"/>
                    <a:pt x="23" y="47"/>
                  </a:cubicBezTo>
                  <a:cubicBezTo>
                    <a:pt x="17" y="47"/>
                    <a:pt x="11" y="46"/>
                    <a:pt x="6" y="48"/>
                  </a:cubicBezTo>
                  <a:cubicBezTo>
                    <a:pt x="3" y="50"/>
                    <a:pt x="2" y="47"/>
                    <a:pt x="0" y="45"/>
                  </a:cubicBezTo>
                  <a:cubicBezTo>
                    <a:pt x="14" y="33"/>
                    <a:pt x="13" y="17"/>
                    <a:pt x="7" y="0"/>
                  </a:cubicBezTo>
                  <a:cubicBezTo>
                    <a:pt x="19" y="8"/>
                    <a:pt x="23" y="20"/>
                    <a:pt x="25" y="33"/>
                  </a:cubicBezTo>
                  <a:cubicBezTo>
                    <a:pt x="25" y="36"/>
                    <a:pt x="26" y="40"/>
                    <a:pt x="27" y="43"/>
                  </a:cubicBezTo>
                  <a:close/>
                </a:path>
              </a:pathLst>
            </a:custGeom>
            <a:solidFill>
              <a:srgbClr val="E8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943850" y="3448050"/>
              <a:ext cx="395288" cy="287337"/>
            </a:xfrm>
            <a:custGeom>
              <a:avLst/>
              <a:gdLst>
                <a:gd name="T0" fmla="*/ 5 w 43"/>
                <a:gd name="T1" fmla="*/ 29 h 45"/>
                <a:gd name="T2" fmla="*/ 7 w 43"/>
                <a:gd name="T3" fmla="*/ 35 h 45"/>
                <a:gd name="T4" fmla="*/ 6 w 43"/>
                <a:gd name="T5" fmla="*/ 0 h 45"/>
                <a:gd name="T6" fmla="*/ 20 w 43"/>
                <a:gd name="T7" fmla="*/ 22 h 45"/>
                <a:gd name="T8" fmla="*/ 40 w 43"/>
                <a:gd name="T9" fmla="*/ 22 h 45"/>
                <a:gd name="T10" fmla="*/ 39 w 43"/>
                <a:gd name="T11" fmla="*/ 27 h 45"/>
                <a:gd name="T12" fmla="*/ 25 w 43"/>
                <a:gd name="T13" fmla="*/ 39 h 45"/>
                <a:gd name="T14" fmla="*/ 22 w 43"/>
                <a:gd name="T15" fmla="*/ 43 h 45"/>
                <a:gd name="T16" fmla="*/ 20 w 43"/>
                <a:gd name="T17" fmla="*/ 38 h 45"/>
                <a:gd name="T18" fmla="*/ 20 w 43"/>
                <a:gd name="T19" fmla="*/ 32 h 45"/>
                <a:gd name="T20" fmla="*/ 8 w 43"/>
                <a:gd name="T21" fmla="*/ 43 h 45"/>
                <a:gd name="T22" fmla="*/ 6 w 43"/>
                <a:gd name="T23" fmla="*/ 43 h 45"/>
                <a:gd name="T24" fmla="*/ 0 w 43"/>
                <a:gd name="T25" fmla="*/ 41 h 45"/>
                <a:gd name="T26" fmla="*/ 2 w 43"/>
                <a:gd name="T27" fmla="*/ 33 h 45"/>
                <a:gd name="T28" fmla="*/ 5 w 43"/>
                <a:gd name="T2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5">
                  <a:moveTo>
                    <a:pt x="5" y="29"/>
                  </a:moveTo>
                  <a:cubicBezTo>
                    <a:pt x="5" y="31"/>
                    <a:pt x="6" y="33"/>
                    <a:pt x="7" y="35"/>
                  </a:cubicBezTo>
                  <a:cubicBezTo>
                    <a:pt x="14" y="23"/>
                    <a:pt x="10" y="11"/>
                    <a:pt x="6" y="0"/>
                  </a:cubicBezTo>
                  <a:cubicBezTo>
                    <a:pt x="14" y="3"/>
                    <a:pt x="18" y="8"/>
                    <a:pt x="20" y="22"/>
                  </a:cubicBezTo>
                  <a:cubicBezTo>
                    <a:pt x="27" y="18"/>
                    <a:pt x="33" y="17"/>
                    <a:pt x="40" y="22"/>
                  </a:cubicBezTo>
                  <a:cubicBezTo>
                    <a:pt x="43" y="24"/>
                    <a:pt x="43" y="26"/>
                    <a:pt x="39" y="27"/>
                  </a:cubicBezTo>
                  <a:cubicBezTo>
                    <a:pt x="32" y="28"/>
                    <a:pt x="28" y="32"/>
                    <a:pt x="25" y="39"/>
                  </a:cubicBezTo>
                  <a:cubicBezTo>
                    <a:pt x="23" y="40"/>
                    <a:pt x="26" y="44"/>
                    <a:pt x="22" y="43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6"/>
                    <a:pt x="21" y="34"/>
                    <a:pt x="20" y="32"/>
                  </a:cubicBezTo>
                  <a:cubicBezTo>
                    <a:pt x="16" y="36"/>
                    <a:pt x="11" y="39"/>
                    <a:pt x="8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4" y="43"/>
                    <a:pt x="1" y="45"/>
                    <a:pt x="0" y="41"/>
                  </a:cubicBezTo>
                  <a:cubicBezTo>
                    <a:pt x="1" y="39"/>
                    <a:pt x="2" y="36"/>
                    <a:pt x="2" y="33"/>
                  </a:cubicBezTo>
                  <a:cubicBezTo>
                    <a:pt x="3" y="32"/>
                    <a:pt x="1" y="29"/>
                    <a:pt x="5" y="29"/>
                  </a:cubicBezTo>
                  <a:close/>
                </a:path>
              </a:pathLst>
            </a:custGeom>
            <a:solidFill>
              <a:srgbClr val="E66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174875" y="3863975"/>
              <a:ext cx="376238" cy="280987"/>
            </a:xfrm>
            <a:custGeom>
              <a:avLst/>
              <a:gdLst>
                <a:gd name="T0" fmla="*/ 18 w 41"/>
                <a:gd name="T1" fmla="*/ 40 h 44"/>
                <a:gd name="T2" fmla="*/ 7 w 41"/>
                <a:gd name="T3" fmla="*/ 29 h 44"/>
                <a:gd name="T4" fmla="*/ 5 w 41"/>
                <a:gd name="T5" fmla="*/ 1 h 44"/>
                <a:gd name="T6" fmla="*/ 17 w 41"/>
                <a:gd name="T7" fmla="*/ 21 h 44"/>
                <a:gd name="T8" fmla="*/ 23 w 41"/>
                <a:gd name="T9" fmla="*/ 0 h 44"/>
                <a:gd name="T10" fmla="*/ 23 w 41"/>
                <a:gd name="T11" fmla="*/ 4 h 44"/>
                <a:gd name="T12" fmla="*/ 31 w 41"/>
                <a:gd name="T13" fmla="*/ 27 h 44"/>
                <a:gd name="T14" fmla="*/ 40 w 41"/>
                <a:gd name="T15" fmla="*/ 38 h 44"/>
                <a:gd name="T16" fmla="*/ 38 w 41"/>
                <a:gd name="T17" fmla="*/ 43 h 44"/>
                <a:gd name="T18" fmla="*/ 34 w 41"/>
                <a:gd name="T19" fmla="*/ 40 h 44"/>
                <a:gd name="T20" fmla="*/ 17 w 41"/>
                <a:gd name="T21" fmla="*/ 29 h 44"/>
                <a:gd name="T22" fmla="*/ 22 w 41"/>
                <a:gd name="T23" fmla="*/ 35 h 44"/>
                <a:gd name="T24" fmla="*/ 18 w 41"/>
                <a:gd name="T25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18" y="40"/>
                  </a:moveTo>
                  <a:cubicBezTo>
                    <a:pt x="15" y="36"/>
                    <a:pt x="10" y="33"/>
                    <a:pt x="7" y="29"/>
                  </a:cubicBezTo>
                  <a:cubicBezTo>
                    <a:pt x="1" y="21"/>
                    <a:pt x="0" y="9"/>
                    <a:pt x="5" y="1"/>
                  </a:cubicBezTo>
                  <a:cubicBezTo>
                    <a:pt x="6" y="9"/>
                    <a:pt x="8" y="17"/>
                    <a:pt x="17" y="21"/>
                  </a:cubicBezTo>
                  <a:cubicBezTo>
                    <a:pt x="15" y="12"/>
                    <a:pt x="17" y="5"/>
                    <a:pt x="23" y="0"/>
                  </a:cubicBezTo>
                  <a:cubicBezTo>
                    <a:pt x="25" y="2"/>
                    <a:pt x="23" y="3"/>
                    <a:pt x="23" y="4"/>
                  </a:cubicBezTo>
                  <a:cubicBezTo>
                    <a:pt x="20" y="14"/>
                    <a:pt x="23" y="21"/>
                    <a:pt x="31" y="27"/>
                  </a:cubicBezTo>
                  <a:cubicBezTo>
                    <a:pt x="34" y="30"/>
                    <a:pt x="39" y="32"/>
                    <a:pt x="40" y="38"/>
                  </a:cubicBezTo>
                  <a:cubicBezTo>
                    <a:pt x="41" y="40"/>
                    <a:pt x="41" y="42"/>
                    <a:pt x="38" y="43"/>
                  </a:cubicBezTo>
                  <a:cubicBezTo>
                    <a:pt x="36" y="44"/>
                    <a:pt x="35" y="42"/>
                    <a:pt x="34" y="40"/>
                  </a:cubicBezTo>
                  <a:cubicBezTo>
                    <a:pt x="30" y="34"/>
                    <a:pt x="27" y="32"/>
                    <a:pt x="17" y="29"/>
                  </a:cubicBezTo>
                  <a:cubicBezTo>
                    <a:pt x="18" y="31"/>
                    <a:pt x="21" y="33"/>
                    <a:pt x="22" y="35"/>
                  </a:cubicBezTo>
                  <a:cubicBezTo>
                    <a:pt x="23" y="38"/>
                    <a:pt x="23" y="41"/>
                    <a:pt x="18" y="40"/>
                  </a:cubicBezTo>
                  <a:close/>
                </a:path>
              </a:pathLst>
            </a:custGeom>
            <a:solidFill>
              <a:srgbClr val="E45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651000" y="3306763"/>
              <a:ext cx="228600" cy="390525"/>
            </a:xfrm>
            <a:custGeom>
              <a:avLst/>
              <a:gdLst>
                <a:gd name="T0" fmla="*/ 8 w 25"/>
                <a:gd name="T1" fmla="*/ 61 h 61"/>
                <a:gd name="T2" fmla="*/ 6 w 25"/>
                <a:gd name="T3" fmla="*/ 31 h 61"/>
                <a:gd name="T4" fmla="*/ 9 w 25"/>
                <a:gd name="T5" fmla="*/ 0 h 61"/>
                <a:gd name="T6" fmla="*/ 17 w 25"/>
                <a:gd name="T7" fmla="*/ 27 h 61"/>
                <a:gd name="T8" fmla="*/ 8 w 25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8" y="61"/>
                  </a:moveTo>
                  <a:cubicBezTo>
                    <a:pt x="15" y="50"/>
                    <a:pt x="13" y="40"/>
                    <a:pt x="6" y="31"/>
                  </a:cubicBezTo>
                  <a:cubicBezTo>
                    <a:pt x="0" y="21"/>
                    <a:pt x="1" y="11"/>
                    <a:pt x="9" y="0"/>
                  </a:cubicBezTo>
                  <a:cubicBezTo>
                    <a:pt x="8" y="12"/>
                    <a:pt x="13" y="19"/>
                    <a:pt x="17" y="27"/>
                  </a:cubicBezTo>
                  <a:cubicBezTo>
                    <a:pt x="25" y="40"/>
                    <a:pt x="21" y="52"/>
                    <a:pt x="8" y="61"/>
                  </a:cubicBezTo>
                  <a:close/>
                </a:path>
              </a:pathLst>
            </a:custGeom>
            <a:solidFill>
              <a:srgbClr val="D8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70613" y="5362575"/>
              <a:ext cx="781050" cy="76200"/>
            </a:xfrm>
            <a:custGeom>
              <a:avLst/>
              <a:gdLst>
                <a:gd name="T0" fmla="*/ 47 w 85"/>
                <a:gd name="T1" fmla="*/ 10 h 12"/>
                <a:gd name="T2" fmla="*/ 20 w 85"/>
                <a:gd name="T3" fmla="*/ 8 h 12"/>
                <a:gd name="T4" fmla="*/ 0 w 85"/>
                <a:gd name="T5" fmla="*/ 8 h 12"/>
                <a:gd name="T6" fmla="*/ 11 w 85"/>
                <a:gd name="T7" fmla="*/ 1 h 12"/>
                <a:gd name="T8" fmla="*/ 54 w 85"/>
                <a:gd name="T9" fmla="*/ 1 h 12"/>
                <a:gd name="T10" fmla="*/ 76 w 85"/>
                <a:gd name="T11" fmla="*/ 1 h 12"/>
                <a:gd name="T12" fmla="*/ 85 w 85"/>
                <a:gd name="T13" fmla="*/ 9 h 12"/>
                <a:gd name="T14" fmla="*/ 80 w 85"/>
                <a:gd name="T15" fmla="*/ 12 h 12"/>
                <a:gd name="T16" fmla="*/ 55 w 85"/>
                <a:gd name="T17" fmla="*/ 10 h 12"/>
                <a:gd name="T18" fmla="*/ 54 w 85"/>
                <a:gd name="T19" fmla="*/ 10 h 12"/>
                <a:gd name="T20" fmla="*/ 47 w 85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">
                  <a:moveTo>
                    <a:pt x="47" y="10"/>
                  </a:moveTo>
                  <a:cubicBezTo>
                    <a:pt x="38" y="8"/>
                    <a:pt x="29" y="9"/>
                    <a:pt x="20" y="8"/>
                  </a:cubicBezTo>
                  <a:cubicBezTo>
                    <a:pt x="13" y="7"/>
                    <a:pt x="6" y="7"/>
                    <a:pt x="0" y="8"/>
                  </a:cubicBezTo>
                  <a:cubicBezTo>
                    <a:pt x="1" y="2"/>
                    <a:pt x="6" y="1"/>
                    <a:pt x="11" y="1"/>
                  </a:cubicBezTo>
                  <a:cubicBezTo>
                    <a:pt x="25" y="4"/>
                    <a:pt x="40" y="0"/>
                    <a:pt x="54" y="1"/>
                  </a:cubicBezTo>
                  <a:cubicBezTo>
                    <a:pt x="61" y="2"/>
                    <a:pt x="68" y="2"/>
                    <a:pt x="76" y="1"/>
                  </a:cubicBezTo>
                  <a:cubicBezTo>
                    <a:pt x="80" y="1"/>
                    <a:pt x="84" y="3"/>
                    <a:pt x="85" y="9"/>
                  </a:cubicBezTo>
                  <a:cubicBezTo>
                    <a:pt x="84" y="11"/>
                    <a:pt x="82" y="12"/>
                    <a:pt x="80" y="12"/>
                  </a:cubicBezTo>
                  <a:cubicBezTo>
                    <a:pt x="72" y="9"/>
                    <a:pt x="63" y="11"/>
                    <a:pt x="55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</a:path>
              </a:pathLst>
            </a:custGeom>
            <a:solidFill>
              <a:srgbClr val="F6C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12775" y="4402138"/>
              <a:ext cx="128588" cy="428625"/>
            </a:xfrm>
            <a:custGeom>
              <a:avLst/>
              <a:gdLst>
                <a:gd name="T0" fmla="*/ 12 w 14"/>
                <a:gd name="T1" fmla="*/ 43 h 67"/>
                <a:gd name="T2" fmla="*/ 1 w 14"/>
                <a:gd name="T3" fmla="*/ 67 h 67"/>
                <a:gd name="T4" fmla="*/ 1 w 14"/>
                <a:gd name="T5" fmla="*/ 0 h 67"/>
                <a:gd name="T6" fmla="*/ 2 w 14"/>
                <a:gd name="T7" fmla="*/ 8 h 67"/>
                <a:gd name="T8" fmla="*/ 4 w 14"/>
                <a:gd name="T9" fmla="*/ 17 h 67"/>
                <a:gd name="T10" fmla="*/ 12 w 14"/>
                <a:gd name="T11" fmla="*/ 31 h 67"/>
                <a:gd name="T12" fmla="*/ 12 w 14"/>
                <a:gd name="T1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2" y="43"/>
                  </a:moveTo>
                  <a:cubicBezTo>
                    <a:pt x="11" y="52"/>
                    <a:pt x="7" y="60"/>
                    <a:pt x="1" y="67"/>
                  </a:cubicBezTo>
                  <a:cubicBezTo>
                    <a:pt x="1" y="45"/>
                    <a:pt x="0" y="22"/>
                    <a:pt x="1" y="0"/>
                  </a:cubicBezTo>
                  <a:cubicBezTo>
                    <a:pt x="3" y="2"/>
                    <a:pt x="2" y="5"/>
                    <a:pt x="2" y="8"/>
                  </a:cubicBezTo>
                  <a:cubicBezTo>
                    <a:pt x="5" y="11"/>
                    <a:pt x="5" y="14"/>
                    <a:pt x="4" y="17"/>
                  </a:cubicBezTo>
                  <a:cubicBezTo>
                    <a:pt x="3" y="24"/>
                    <a:pt x="5" y="29"/>
                    <a:pt x="12" y="31"/>
                  </a:cubicBezTo>
                  <a:cubicBezTo>
                    <a:pt x="14" y="35"/>
                    <a:pt x="14" y="39"/>
                    <a:pt x="12" y="43"/>
                  </a:cubicBezTo>
                  <a:close/>
                </a:path>
              </a:pathLst>
            </a:custGeom>
            <a:solidFill>
              <a:srgbClr val="F4B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608513" y="5394325"/>
              <a:ext cx="661988" cy="82550"/>
            </a:xfrm>
            <a:custGeom>
              <a:avLst/>
              <a:gdLst>
                <a:gd name="T0" fmla="*/ 0 w 72"/>
                <a:gd name="T1" fmla="*/ 10 h 13"/>
                <a:gd name="T2" fmla="*/ 0 w 72"/>
                <a:gd name="T3" fmla="*/ 9 h 13"/>
                <a:gd name="T4" fmla="*/ 5 w 72"/>
                <a:gd name="T5" fmla="*/ 5 h 13"/>
                <a:gd name="T6" fmla="*/ 25 w 72"/>
                <a:gd name="T7" fmla="*/ 3 h 13"/>
                <a:gd name="T8" fmla="*/ 35 w 72"/>
                <a:gd name="T9" fmla="*/ 3 h 13"/>
                <a:gd name="T10" fmla="*/ 58 w 72"/>
                <a:gd name="T11" fmla="*/ 7 h 13"/>
                <a:gd name="T12" fmla="*/ 72 w 72"/>
                <a:gd name="T13" fmla="*/ 10 h 13"/>
                <a:gd name="T14" fmla="*/ 60 w 72"/>
                <a:gd name="T15" fmla="*/ 10 h 13"/>
                <a:gd name="T16" fmla="*/ 0 w 7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28" y="4"/>
                    <a:pt x="32" y="4"/>
                    <a:pt x="35" y="3"/>
                  </a:cubicBezTo>
                  <a:cubicBezTo>
                    <a:pt x="44" y="0"/>
                    <a:pt x="51" y="3"/>
                    <a:pt x="58" y="7"/>
                  </a:cubicBezTo>
                  <a:cubicBezTo>
                    <a:pt x="63" y="8"/>
                    <a:pt x="67" y="9"/>
                    <a:pt x="72" y="10"/>
                  </a:cubicBezTo>
                  <a:cubicBezTo>
                    <a:pt x="68" y="13"/>
                    <a:pt x="64" y="10"/>
                    <a:pt x="60" y="10"/>
                  </a:cubicBezTo>
                  <a:cubicBezTo>
                    <a:pt x="40" y="10"/>
                    <a:pt x="20" y="10"/>
                    <a:pt x="0" y="10"/>
                  </a:cubicBezTo>
                  <a:close/>
                </a:path>
              </a:pathLst>
            </a:custGeom>
            <a:solidFill>
              <a:srgbClr val="FAE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934325" y="3633788"/>
              <a:ext cx="238125" cy="217487"/>
            </a:xfrm>
            <a:custGeom>
              <a:avLst/>
              <a:gdLst>
                <a:gd name="T0" fmla="*/ 7 w 26"/>
                <a:gd name="T1" fmla="*/ 14 h 34"/>
                <a:gd name="T2" fmla="*/ 19 w 26"/>
                <a:gd name="T3" fmla="*/ 1 h 34"/>
                <a:gd name="T4" fmla="*/ 23 w 26"/>
                <a:gd name="T5" fmla="*/ 1 h 34"/>
                <a:gd name="T6" fmla="*/ 24 w 26"/>
                <a:gd name="T7" fmla="*/ 4 h 34"/>
                <a:gd name="T8" fmla="*/ 23 w 26"/>
                <a:gd name="T9" fmla="*/ 13 h 34"/>
                <a:gd name="T10" fmla="*/ 26 w 26"/>
                <a:gd name="T11" fmla="*/ 10 h 34"/>
                <a:gd name="T12" fmla="*/ 25 w 26"/>
                <a:gd name="T13" fmla="*/ 20 h 34"/>
                <a:gd name="T14" fmla="*/ 12 w 26"/>
                <a:gd name="T15" fmla="*/ 34 h 34"/>
                <a:gd name="T16" fmla="*/ 0 w 26"/>
                <a:gd name="T17" fmla="*/ 19 h 34"/>
                <a:gd name="T18" fmla="*/ 1 w 26"/>
                <a:gd name="T19" fmla="*/ 12 h 34"/>
                <a:gd name="T20" fmla="*/ 7 w 26"/>
                <a:gd name="T21" fmla="*/ 14 h 34"/>
                <a:gd name="T22" fmla="*/ 6 w 26"/>
                <a:gd name="T23" fmla="*/ 20 h 34"/>
                <a:gd name="T24" fmla="*/ 12 w 26"/>
                <a:gd name="T25" fmla="*/ 26 h 34"/>
                <a:gd name="T26" fmla="*/ 18 w 26"/>
                <a:gd name="T27" fmla="*/ 22 h 34"/>
                <a:gd name="T28" fmla="*/ 17 w 26"/>
                <a:gd name="T29" fmla="*/ 14 h 34"/>
                <a:gd name="T30" fmla="*/ 13 w 26"/>
                <a:gd name="T31" fmla="*/ 14 h 34"/>
                <a:gd name="T32" fmla="*/ 7 w 26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7" y="14"/>
                  </a:moveTo>
                  <a:cubicBezTo>
                    <a:pt x="9" y="8"/>
                    <a:pt x="16" y="6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3" y="7"/>
                    <a:pt x="21" y="10"/>
                    <a:pt x="23" y="13"/>
                  </a:cubicBezTo>
                  <a:cubicBezTo>
                    <a:pt x="25" y="13"/>
                    <a:pt x="24" y="10"/>
                    <a:pt x="26" y="10"/>
                  </a:cubicBezTo>
                  <a:cubicBezTo>
                    <a:pt x="26" y="13"/>
                    <a:pt x="25" y="17"/>
                    <a:pt x="25" y="20"/>
                  </a:cubicBezTo>
                  <a:cubicBezTo>
                    <a:pt x="25" y="28"/>
                    <a:pt x="18" y="34"/>
                    <a:pt x="12" y="34"/>
                  </a:cubicBezTo>
                  <a:cubicBezTo>
                    <a:pt x="6" y="33"/>
                    <a:pt x="0" y="26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3"/>
                    <a:pt x="5" y="13"/>
                    <a:pt x="7" y="14"/>
                  </a:cubicBezTo>
                  <a:cubicBezTo>
                    <a:pt x="8" y="16"/>
                    <a:pt x="6" y="18"/>
                    <a:pt x="6" y="20"/>
                  </a:cubicBezTo>
                  <a:cubicBezTo>
                    <a:pt x="6" y="24"/>
                    <a:pt x="8" y="26"/>
                    <a:pt x="12" y="26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20" y="16"/>
                    <a:pt x="17" y="14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1" y="14"/>
                    <a:pt x="9" y="16"/>
                    <a:pt x="7" y="14"/>
                  </a:cubicBezTo>
                  <a:close/>
                </a:path>
              </a:pathLst>
            </a:custGeom>
            <a:solidFill>
              <a:srgbClr val="EA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93938" y="4024313"/>
              <a:ext cx="266700" cy="211137"/>
            </a:xfrm>
            <a:custGeom>
              <a:avLst/>
              <a:gdLst>
                <a:gd name="T0" fmla="*/ 5 w 29"/>
                <a:gd name="T1" fmla="*/ 15 h 33"/>
                <a:gd name="T2" fmla="*/ 7 w 29"/>
                <a:gd name="T3" fmla="*/ 10 h 33"/>
                <a:gd name="T4" fmla="*/ 0 w 29"/>
                <a:gd name="T5" fmla="*/ 0 h 33"/>
                <a:gd name="T6" fmla="*/ 23 w 29"/>
                <a:gd name="T7" fmla="*/ 16 h 33"/>
                <a:gd name="T8" fmla="*/ 25 w 29"/>
                <a:gd name="T9" fmla="*/ 17 h 33"/>
                <a:gd name="T10" fmla="*/ 27 w 29"/>
                <a:gd name="T11" fmla="*/ 13 h 33"/>
                <a:gd name="T12" fmla="*/ 21 w 29"/>
                <a:gd name="T13" fmla="*/ 31 h 33"/>
                <a:gd name="T14" fmla="*/ 11 w 29"/>
                <a:gd name="T15" fmla="*/ 27 h 33"/>
                <a:gd name="T16" fmla="*/ 5 w 29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5" y="15"/>
                  </a:moveTo>
                  <a:cubicBezTo>
                    <a:pt x="9" y="14"/>
                    <a:pt x="10" y="13"/>
                    <a:pt x="7" y="10"/>
                  </a:cubicBezTo>
                  <a:cubicBezTo>
                    <a:pt x="5" y="7"/>
                    <a:pt x="1" y="5"/>
                    <a:pt x="0" y="0"/>
                  </a:cubicBezTo>
                  <a:cubicBezTo>
                    <a:pt x="9" y="4"/>
                    <a:pt x="19" y="5"/>
                    <a:pt x="23" y="16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6"/>
                    <a:pt x="26" y="14"/>
                    <a:pt x="27" y="13"/>
                  </a:cubicBezTo>
                  <a:cubicBezTo>
                    <a:pt x="29" y="18"/>
                    <a:pt x="26" y="28"/>
                    <a:pt x="21" y="31"/>
                  </a:cubicBezTo>
                  <a:cubicBezTo>
                    <a:pt x="17" y="33"/>
                    <a:pt x="13" y="31"/>
                    <a:pt x="11" y="27"/>
                  </a:cubicBezTo>
                  <a:cubicBezTo>
                    <a:pt x="9" y="23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EB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911725" y="4370388"/>
              <a:ext cx="174625" cy="293687"/>
            </a:xfrm>
            <a:custGeom>
              <a:avLst/>
              <a:gdLst>
                <a:gd name="T0" fmla="*/ 12 w 19"/>
                <a:gd name="T1" fmla="*/ 46 h 46"/>
                <a:gd name="T2" fmla="*/ 2 w 19"/>
                <a:gd name="T3" fmla="*/ 15 h 46"/>
                <a:gd name="T4" fmla="*/ 7 w 19"/>
                <a:gd name="T5" fmla="*/ 0 h 46"/>
                <a:gd name="T6" fmla="*/ 16 w 19"/>
                <a:gd name="T7" fmla="*/ 24 h 46"/>
                <a:gd name="T8" fmla="*/ 12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2" y="46"/>
                  </a:moveTo>
                  <a:cubicBezTo>
                    <a:pt x="12" y="34"/>
                    <a:pt x="6" y="25"/>
                    <a:pt x="2" y="15"/>
                  </a:cubicBezTo>
                  <a:cubicBezTo>
                    <a:pt x="0" y="9"/>
                    <a:pt x="1" y="6"/>
                    <a:pt x="7" y="0"/>
                  </a:cubicBezTo>
                  <a:cubicBezTo>
                    <a:pt x="8" y="9"/>
                    <a:pt x="13" y="16"/>
                    <a:pt x="16" y="24"/>
                  </a:cubicBezTo>
                  <a:cubicBezTo>
                    <a:pt x="19" y="31"/>
                    <a:pt x="19" y="39"/>
                    <a:pt x="12" y="46"/>
                  </a:cubicBezTo>
                  <a:close/>
                </a:path>
              </a:pathLst>
            </a:custGeom>
            <a:solidFill>
              <a:srgbClr val="D4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9302750" y="3908425"/>
              <a:ext cx="46038" cy="1152525"/>
            </a:xfrm>
            <a:custGeom>
              <a:avLst/>
              <a:gdLst>
                <a:gd name="T0" fmla="*/ 3 w 5"/>
                <a:gd name="T1" fmla="*/ 56 h 180"/>
                <a:gd name="T2" fmla="*/ 3 w 5"/>
                <a:gd name="T3" fmla="*/ 8 h 180"/>
                <a:gd name="T4" fmla="*/ 4 w 5"/>
                <a:gd name="T5" fmla="*/ 0 h 180"/>
                <a:gd name="T6" fmla="*/ 4 w 5"/>
                <a:gd name="T7" fmla="*/ 19 h 180"/>
                <a:gd name="T8" fmla="*/ 5 w 5"/>
                <a:gd name="T9" fmla="*/ 173 h 180"/>
                <a:gd name="T10" fmla="*/ 3 w 5"/>
                <a:gd name="T11" fmla="*/ 180 h 180"/>
                <a:gd name="T12" fmla="*/ 3 w 5"/>
                <a:gd name="T13" fmla="*/ 180 h 180"/>
                <a:gd name="T14" fmla="*/ 1 w 5"/>
                <a:gd name="T15" fmla="*/ 171 h 180"/>
                <a:gd name="T16" fmla="*/ 1 w 5"/>
                <a:gd name="T17" fmla="*/ 141 h 180"/>
                <a:gd name="T18" fmla="*/ 1 w 5"/>
                <a:gd name="T19" fmla="*/ 122 h 180"/>
                <a:gd name="T20" fmla="*/ 1 w 5"/>
                <a:gd name="T21" fmla="*/ 66 h 180"/>
                <a:gd name="T22" fmla="*/ 3 w 5"/>
                <a:gd name="T23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80">
                  <a:moveTo>
                    <a:pt x="3" y="56"/>
                  </a:moveTo>
                  <a:cubicBezTo>
                    <a:pt x="3" y="40"/>
                    <a:pt x="3" y="24"/>
                    <a:pt x="3" y="8"/>
                  </a:cubicBezTo>
                  <a:cubicBezTo>
                    <a:pt x="3" y="5"/>
                    <a:pt x="4" y="3"/>
                    <a:pt x="4" y="0"/>
                  </a:cubicBezTo>
                  <a:cubicBezTo>
                    <a:pt x="5" y="6"/>
                    <a:pt x="4" y="13"/>
                    <a:pt x="4" y="19"/>
                  </a:cubicBezTo>
                  <a:cubicBezTo>
                    <a:pt x="5" y="70"/>
                    <a:pt x="5" y="122"/>
                    <a:pt x="5" y="173"/>
                  </a:cubicBezTo>
                  <a:cubicBezTo>
                    <a:pt x="5" y="176"/>
                    <a:pt x="5" y="178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1" y="177"/>
                    <a:pt x="1" y="174"/>
                    <a:pt x="1" y="171"/>
                  </a:cubicBezTo>
                  <a:cubicBezTo>
                    <a:pt x="1" y="161"/>
                    <a:pt x="1" y="151"/>
                    <a:pt x="1" y="141"/>
                  </a:cubicBezTo>
                  <a:cubicBezTo>
                    <a:pt x="1" y="135"/>
                    <a:pt x="1" y="129"/>
                    <a:pt x="1" y="122"/>
                  </a:cubicBezTo>
                  <a:cubicBezTo>
                    <a:pt x="1" y="104"/>
                    <a:pt x="1" y="85"/>
                    <a:pt x="1" y="66"/>
                  </a:cubicBezTo>
                  <a:cubicBezTo>
                    <a:pt x="1" y="63"/>
                    <a:pt x="0" y="59"/>
                    <a:pt x="3" y="56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665913" y="5413375"/>
              <a:ext cx="312738" cy="50800"/>
            </a:xfrm>
            <a:custGeom>
              <a:avLst/>
              <a:gdLst>
                <a:gd name="T0" fmla="*/ 0 w 34"/>
                <a:gd name="T1" fmla="*/ 2 h 8"/>
                <a:gd name="T2" fmla="*/ 20 w 34"/>
                <a:gd name="T3" fmla="*/ 0 h 8"/>
                <a:gd name="T4" fmla="*/ 30 w 34"/>
                <a:gd name="T5" fmla="*/ 2 h 8"/>
                <a:gd name="T6" fmla="*/ 34 w 34"/>
                <a:gd name="T7" fmla="*/ 6 h 8"/>
                <a:gd name="T8" fmla="*/ 34 w 34"/>
                <a:gd name="T9" fmla="*/ 7 h 8"/>
                <a:gd name="T10" fmla="*/ 0 w 34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">
                  <a:moveTo>
                    <a:pt x="0" y="2"/>
                  </a:moveTo>
                  <a:cubicBezTo>
                    <a:pt x="6" y="2"/>
                    <a:pt x="13" y="0"/>
                    <a:pt x="20" y="0"/>
                  </a:cubicBezTo>
                  <a:cubicBezTo>
                    <a:pt x="23" y="0"/>
                    <a:pt x="26" y="5"/>
                    <a:pt x="30" y="2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22" y="8"/>
                    <a:pt x="10" y="7"/>
                    <a:pt x="0" y="2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984625" y="4081463"/>
              <a:ext cx="92075" cy="147637"/>
            </a:xfrm>
            <a:custGeom>
              <a:avLst/>
              <a:gdLst>
                <a:gd name="T0" fmla="*/ 5 w 10"/>
                <a:gd name="T1" fmla="*/ 0 h 23"/>
                <a:gd name="T2" fmla="*/ 10 w 10"/>
                <a:gd name="T3" fmla="*/ 16 h 23"/>
                <a:gd name="T4" fmla="*/ 5 w 10"/>
                <a:gd name="T5" fmla="*/ 22 h 23"/>
                <a:gd name="T6" fmla="*/ 1 w 10"/>
                <a:gd name="T7" fmla="*/ 17 h 23"/>
                <a:gd name="T8" fmla="*/ 5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5" y="0"/>
                  </a:moveTo>
                  <a:cubicBezTo>
                    <a:pt x="7" y="6"/>
                    <a:pt x="10" y="11"/>
                    <a:pt x="10" y="16"/>
                  </a:cubicBezTo>
                  <a:cubicBezTo>
                    <a:pt x="9" y="19"/>
                    <a:pt x="9" y="22"/>
                    <a:pt x="5" y="22"/>
                  </a:cubicBezTo>
                  <a:cubicBezTo>
                    <a:pt x="2" y="23"/>
                    <a:pt x="1" y="19"/>
                    <a:pt x="1" y="17"/>
                  </a:cubicBezTo>
                  <a:cubicBezTo>
                    <a:pt x="0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CE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5794375" y="4625975"/>
              <a:ext cx="136525" cy="153987"/>
            </a:xfrm>
            <a:custGeom>
              <a:avLst/>
              <a:gdLst>
                <a:gd name="T0" fmla="*/ 5 w 15"/>
                <a:gd name="T1" fmla="*/ 0 h 24"/>
                <a:gd name="T2" fmla="*/ 13 w 15"/>
                <a:gd name="T3" fmla="*/ 15 h 24"/>
                <a:gd name="T4" fmla="*/ 0 w 15"/>
                <a:gd name="T5" fmla="*/ 24 h 24"/>
                <a:gd name="T6" fmla="*/ 5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13" y="4"/>
                    <a:pt x="15" y="8"/>
                    <a:pt x="13" y="15"/>
                  </a:cubicBezTo>
                  <a:cubicBezTo>
                    <a:pt x="12" y="21"/>
                    <a:pt x="8" y="23"/>
                    <a:pt x="0" y="24"/>
                  </a:cubicBezTo>
                  <a:cubicBezTo>
                    <a:pt x="10" y="17"/>
                    <a:pt x="9" y="9"/>
                    <a:pt x="5" y="0"/>
                  </a:cubicBezTo>
                  <a:close/>
                </a:path>
              </a:pathLst>
            </a:custGeom>
            <a:solidFill>
              <a:srgbClr val="C1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12775" y="2909888"/>
              <a:ext cx="174625" cy="109537"/>
            </a:xfrm>
            <a:custGeom>
              <a:avLst/>
              <a:gdLst>
                <a:gd name="T0" fmla="*/ 19 w 19"/>
                <a:gd name="T1" fmla="*/ 0 h 17"/>
                <a:gd name="T2" fmla="*/ 10 w 19"/>
                <a:gd name="T3" fmla="*/ 14 h 17"/>
                <a:gd name="T4" fmla="*/ 2 w 19"/>
                <a:gd name="T5" fmla="*/ 14 h 17"/>
                <a:gd name="T6" fmla="*/ 1 w 19"/>
                <a:gd name="T7" fmla="*/ 10 h 17"/>
                <a:gd name="T8" fmla="*/ 7 w 19"/>
                <a:gd name="T9" fmla="*/ 7 h 17"/>
                <a:gd name="T10" fmla="*/ 19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7" y="7"/>
                    <a:pt x="14" y="11"/>
                    <a:pt x="10" y="14"/>
                  </a:cubicBezTo>
                  <a:cubicBezTo>
                    <a:pt x="7" y="16"/>
                    <a:pt x="5" y="17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2" y="7"/>
                    <a:pt x="5" y="7"/>
                    <a:pt x="7" y="7"/>
                  </a:cubicBezTo>
                  <a:cubicBezTo>
                    <a:pt x="12" y="8"/>
                    <a:pt x="15" y="5"/>
                    <a:pt x="19" y="0"/>
                  </a:cubicBezTo>
                  <a:close/>
                </a:path>
              </a:pathLst>
            </a:custGeom>
            <a:solidFill>
              <a:srgbClr val="CB3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2478088" y="3306763"/>
              <a:ext cx="100013" cy="122237"/>
            </a:xfrm>
            <a:custGeom>
              <a:avLst/>
              <a:gdLst>
                <a:gd name="T0" fmla="*/ 4 w 11"/>
                <a:gd name="T1" fmla="*/ 19 h 19"/>
                <a:gd name="T2" fmla="*/ 3 w 11"/>
                <a:gd name="T3" fmla="*/ 6 h 19"/>
                <a:gd name="T4" fmla="*/ 4 w 11"/>
                <a:gd name="T5" fmla="*/ 1 h 19"/>
                <a:gd name="T6" fmla="*/ 10 w 11"/>
                <a:gd name="T7" fmla="*/ 4 h 19"/>
                <a:gd name="T8" fmla="*/ 4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4" y="19"/>
                  </a:moveTo>
                  <a:cubicBezTo>
                    <a:pt x="4" y="14"/>
                    <a:pt x="4" y="10"/>
                    <a:pt x="3" y="6"/>
                  </a:cubicBezTo>
                  <a:cubicBezTo>
                    <a:pt x="2" y="4"/>
                    <a:pt x="0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10"/>
                    <a:pt x="9" y="14"/>
                    <a:pt x="4" y="19"/>
                  </a:cubicBezTo>
                  <a:close/>
                </a:path>
              </a:pathLst>
            </a:custGeom>
            <a:solidFill>
              <a:srgbClr val="C7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299200" y="4721225"/>
              <a:ext cx="165100" cy="77787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6 w 18"/>
                <a:gd name="T5" fmla="*/ 2 h 12"/>
                <a:gd name="T6" fmla="*/ 18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1" y="6"/>
                    <a:pt x="5" y="6"/>
                    <a:pt x="0" y="12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8" y="6"/>
                  </a:cubicBezTo>
                  <a:close/>
                </a:path>
              </a:pathLst>
            </a:custGeom>
            <a:solidFill>
              <a:srgbClr val="C94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21025" y="3946525"/>
              <a:ext cx="165100" cy="58737"/>
            </a:xfrm>
            <a:custGeom>
              <a:avLst/>
              <a:gdLst>
                <a:gd name="T0" fmla="*/ 18 w 18"/>
                <a:gd name="T1" fmla="*/ 0 h 9"/>
                <a:gd name="T2" fmla="*/ 4 w 18"/>
                <a:gd name="T3" fmla="*/ 6 h 9"/>
                <a:gd name="T4" fmla="*/ 1 w 18"/>
                <a:gd name="T5" fmla="*/ 2 h 9"/>
                <a:gd name="T6" fmla="*/ 5 w 18"/>
                <a:gd name="T7" fmla="*/ 1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3" y="8"/>
                    <a:pt x="9" y="9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" y="2"/>
                    <a:pt x="14" y="2"/>
                    <a:pt x="18" y="0"/>
                  </a:cubicBezTo>
                  <a:close/>
                </a:path>
              </a:pathLst>
            </a:custGeom>
            <a:solidFill>
              <a:srgbClr val="C5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869113" y="4689475"/>
              <a:ext cx="73025" cy="141287"/>
            </a:xfrm>
            <a:custGeom>
              <a:avLst/>
              <a:gdLst>
                <a:gd name="T0" fmla="*/ 4 w 8"/>
                <a:gd name="T1" fmla="*/ 22 h 22"/>
                <a:gd name="T2" fmla="*/ 4 w 8"/>
                <a:gd name="T3" fmla="*/ 0 h 22"/>
                <a:gd name="T4" fmla="*/ 4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0" y="15"/>
                    <a:pt x="0" y="8"/>
                    <a:pt x="4" y="0"/>
                  </a:cubicBezTo>
                  <a:cubicBezTo>
                    <a:pt x="8" y="8"/>
                    <a:pt x="4" y="15"/>
                    <a:pt x="4" y="22"/>
                  </a:cubicBezTo>
                  <a:close/>
                </a:path>
              </a:pathLst>
            </a:custGeom>
            <a:solidFill>
              <a:srgbClr val="B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8339138" y="3973513"/>
              <a:ext cx="128588" cy="146050"/>
            </a:xfrm>
            <a:custGeom>
              <a:avLst/>
              <a:gdLst>
                <a:gd name="T0" fmla="*/ 0 w 14"/>
                <a:gd name="T1" fmla="*/ 23 h 23"/>
                <a:gd name="T2" fmla="*/ 7 w 14"/>
                <a:gd name="T3" fmla="*/ 0 h 23"/>
                <a:gd name="T4" fmla="*/ 0 w 1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8" y="17"/>
                    <a:pt x="9" y="9"/>
                    <a:pt x="7" y="0"/>
                  </a:cubicBezTo>
                  <a:cubicBezTo>
                    <a:pt x="14" y="9"/>
                    <a:pt x="12" y="18"/>
                    <a:pt x="0" y="23"/>
                  </a:cubicBezTo>
                  <a:close/>
                </a:path>
              </a:pathLst>
            </a:custGeom>
            <a:solidFill>
              <a:srgbClr val="B3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8926513" y="3255963"/>
              <a:ext cx="128588" cy="141287"/>
            </a:xfrm>
            <a:custGeom>
              <a:avLst/>
              <a:gdLst>
                <a:gd name="T0" fmla="*/ 14 w 14"/>
                <a:gd name="T1" fmla="*/ 22 h 22"/>
                <a:gd name="T2" fmla="*/ 6 w 14"/>
                <a:gd name="T3" fmla="*/ 0 h 22"/>
                <a:gd name="T4" fmla="*/ 14 w 1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4" y="22"/>
                  </a:moveTo>
                  <a:cubicBezTo>
                    <a:pt x="2" y="18"/>
                    <a:pt x="0" y="10"/>
                    <a:pt x="6" y="0"/>
                  </a:cubicBezTo>
                  <a:cubicBezTo>
                    <a:pt x="6" y="9"/>
                    <a:pt x="6" y="17"/>
                    <a:pt x="14" y="22"/>
                  </a:cubicBezTo>
                  <a:close/>
                </a:path>
              </a:pathLst>
            </a:custGeom>
            <a:solidFill>
              <a:srgbClr val="B5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126288" y="4318000"/>
              <a:ext cx="82550" cy="134937"/>
            </a:xfrm>
            <a:custGeom>
              <a:avLst/>
              <a:gdLst>
                <a:gd name="T0" fmla="*/ 9 w 9"/>
                <a:gd name="T1" fmla="*/ 21 h 21"/>
                <a:gd name="T2" fmla="*/ 5 w 9"/>
                <a:gd name="T3" fmla="*/ 0 h 21"/>
                <a:gd name="T4" fmla="*/ 9 w 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1" y="14"/>
                    <a:pt x="0" y="9"/>
                    <a:pt x="5" y="0"/>
                  </a:cubicBezTo>
                  <a:cubicBezTo>
                    <a:pt x="6" y="8"/>
                    <a:pt x="6" y="15"/>
                    <a:pt x="9" y="21"/>
                  </a:cubicBezTo>
                  <a:close/>
                </a:path>
              </a:pathLst>
            </a:custGeom>
            <a:solidFill>
              <a:srgbClr val="C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6234113" y="4068763"/>
              <a:ext cx="138113" cy="63500"/>
            </a:xfrm>
            <a:custGeom>
              <a:avLst/>
              <a:gdLst>
                <a:gd name="T0" fmla="*/ 15 w 15"/>
                <a:gd name="T1" fmla="*/ 0 h 10"/>
                <a:gd name="T2" fmla="*/ 4 w 15"/>
                <a:gd name="T3" fmla="*/ 10 h 10"/>
                <a:gd name="T4" fmla="*/ 0 w 15"/>
                <a:gd name="T5" fmla="*/ 8 h 10"/>
                <a:gd name="T6" fmla="*/ 3 w 15"/>
                <a:gd name="T7" fmla="*/ 6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3" y="7"/>
                    <a:pt x="9" y="10"/>
                    <a:pt x="4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6"/>
                    <a:pt x="11" y="3"/>
                    <a:pt x="15" y="0"/>
                  </a:cubicBezTo>
                  <a:close/>
                </a:path>
              </a:pathLst>
            </a:custGeom>
            <a:solidFill>
              <a:srgbClr val="BB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888288" y="3556000"/>
              <a:ext cx="101600" cy="103187"/>
            </a:xfrm>
            <a:custGeom>
              <a:avLst/>
              <a:gdLst>
                <a:gd name="T0" fmla="*/ 11 w 11"/>
                <a:gd name="T1" fmla="*/ 12 h 16"/>
                <a:gd name="T2" fmla="*/ 8 w 11"/>
                <a:gd name="T3" fmla="*/ 16 h 16"/>
                <a:gd name="T4" fmla="*/ 0 w 11"/>
                <a:gd name="T5" fmla="*/ 0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3"/>
                    <a:pt x="9" y="15"/>
                    <a:pt x="8" y="16"/>
                  </a:cubicBezTo>
                  <a:cubicBezTo>
                    <a:pt x="8" y="9"/>
                    <a:pt x="5" y="4"/>
                    <a:pt x="0" y="0"/>
                  </a:cubicBezTo>
                  <a:cubicBezTo>
                    <a:pt x="6" y="1"/>
                    <a:pt x="10" y="5"/>
                    <a:pt x="11" y="12"/>
                  </a:cubicBezTo>
                  <a:close/>
                </a:path>
              </a:pathLst>
            </a:custGeom>
            <a:solidFill>
              <a:srgbClr val="C77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493838" y="4267200"/>
              <a:ext cx="74613" cy="82550"/>
            </a:xfrm>
            <a:custGeom>
              <a:avLst/>
              <a:gdLst>
                <a:gd name="T0" fmla="*/ 8 w 8"/>
                <a:gd name="T1" fmla="*/ 5 h 13"/>
                <a:gd name="T2" fmla="*/ 0 w 8"/>
                <a:gd name="T3" fmla="*/ 13 h 13"/>
                <a:gd name="T4" fmla="*/ 5 w 8"/>
                <a:gd name="T5" fmla="*/ 0 h 13"/>
                <a:gd name="T6" fmla="*/ 8 w 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4" y="10"/>
                    <a:pt x="0" y="13"/>
                  </a:cubicBezTo>
                  <a:cubicBezTo>
                    <a:pt x="2" y="8"/>
                    <a:pt x="3" y="4"/>
                    <a:pt x="5" y="0"/>
                  </a:cubicBezTo>
                  <a:cubicBezTo>
                    <a:pt x="6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F9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04250" y="3582988"/>
              <a:ext cx="92075" cy="44450"/>
            </a:xfrm>
            <a:custGeom>
              <a:avLst/>
              <a:gdLst>
                <a:gd name="T0" fmla="*/ 10 w 10"/>
                <a:gd name="T1" fmla="*/ 4 h 7"/>
                <a:gd name="T2" fmla="*/ 7 w 10"/>
                <a:gd name="T3" fmla="*/ 7 h 7"/>
                <a:gd name="T4" fmla="*/ 0 w 10"/>
                <a:gd name="T5" fmla="*/ 0 h 7"/>
                <a:gd name="T6" fmla="*/ 10 w 1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4"/>
                    <a:pt x="7" y="6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4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CC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9055100" y="3851275"/>
              <a:ext cx="36513" cy="69850"/>
            </a:xfrm>
            <a:custGeom>
              <a:avLst/>
              <a:gdLst>
                <a:gd name="T0" fmla="*/ 2 w 4"/>
                <a:gd name="T1" fmla="*/ 0 h 11"/>
                <a:gd name="T2" fmla="*/ 4 w 4"/>
                <a:gd name="T3" fmla="*/ 11 h 11"/>
                <a:gd name="T4" fmla="*/ 0 w 4"/>
                <a:gd name="T5" fmla="*/ 3 h 11"/>
                <a:gd name="T6" fmla="*/ 2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3" y="7"/>
                    <a:pt x="4" y="11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9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851775" y="4184650"/>
              <a:ext cx="1477963" cy="633412"/>
            </a:xfrm>
            <a:custGeom>
              <a:avLst/>
              <a:gdLst>
                <a:gd name="T0" fmla="*/ 161 w 161"/>
                <a:gd name="T1" fmla="*/ 13 h 99"/>
                <a:gd name="T2" fmla="*/ 161 w 161"/>
                <a:gd name="T3" fmla="*/ 80 h 99"/>
                <a:gd name="T4" fmla="*/ 138 w 161"/>
                <a:gd name="T5" fmla="*/ 81 h 99"/>
                <a:gd name="T6" fmla="*/ 133 w 161"/>
                <a:gd name="T7" fmla="*/ 81 h 99"/>
                <a:gd name="T8" fmla="*/ 114 w 161"/>
                <a:gd name="T9" fmla="*/ 84 h 99"/>
                <a:gd name="T10" fmla="*/ 97 w 161"/>
                <a:gd name="T11" fmla="*/ 84 h 99"/>
                <a:gd name="T12" fmla="*/ 86 w 161"/>
                <a:gd name="T13" fmla="*/ 79 h 99"/>
                <a:gd name="T14" fmla="*/ 65 w 161"/>
                <a:gd name="T15" fmla="*/ 81 h 99"/>
                <a:gd name="T16" fmla="*/ 42 w 161"/>
                <a:gd name="T17" fmla="*/ 85 h 99"/>
                <a:gd name="T18" fmla="*/ 27 w 161"/>
                <a:gd name="T19" fmla="*/ 93 h 99"/>
                <a:gd name="T20" fmla="*/ 13 w 161"/>
                <a:gd name="T21" fmla="*/ 92 h 99"/>
                <a:gd name="T22" fmla="*/ 8 w 161"/>
                <a:gd name="T23" fmla="*/ 92 h 99"/>
                <a:gd name="T24" fmla="*/ 0 w 161"/>
                <a:gd name="T25" fmla="*/ 91 h 99"/>
                <a:gd name="T26" fmla="*/ 7 w 161"/>
                <a:gd name="T27" fmla="*/ 72 h 99"/>
                <a:gd name="T28" fmla="*/ 16 w 161"/>
                <a:gd name="T29" fmla="*/ 88 h 99"/>
                <a:gd name="T30" fmla="*/ 21 w 161"/>
                <a:gd name="T31" fmla="*/ 92 h 99"/>
                <a:gd name="T32" fmla="*/ 23 w 161"/>
                <a:gd name="T33" fmla="*/ 87 h 99"/>
                <a:gd name="T34" fmla="*/ 43 w 161"/>
                <a:gd name="T35" fmla="*/ 66 h 99"/>
                <a:gd name="T36" fmla="*/ 86 w 161"/>
                <a:gd name="T37" fmla="*/ 46 h 99"/>
                <a:gd name="T38" fmla="*/ 118 w 161"/>
                <a:gd name="T39" fmla="*/ 18 h 99"/>
                <a:gd name="T40" fmla="*/ 121 w 161"/>
                <a:gd name="T41" fmla="*/ 15 h 99"/>
                <a:gd name="T42" fmla="*/ 123 w 161"/>
                <a:gd name="T43" fmla="*/ 18 h 99"/>
                <a:gd name="T44" fmla="*/ 124 w 161"/>
                <a:gd name="T45" fmla="*/ 28 h 99"/>
                <a:gd name="T46" fmla="*/ 141 w 161"/>
                <a:gd name="T47" fmla="*/ 7 h 99"/>
                <a:gd name="T48" fmla="*/ 152 w 161"/>
                <a:gd name="T49" fmla="*/ 6 h 99"/>
                <a:gd name="T50" fmla="*/ 161 w 161"/>
                <a:gd name="T51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99">
                  <a:moveTo>
                    <a:pt x="161" y="13"/>
                  </a:moveTo>
                  <a:cubicBezTo>
                    <a:pt x="161" y="35"/>
                    <a:pt x="161" y="58"/>
                    <a:pt x="161" y="80"/>
                  </a:cubicBezTo>
                  <a:cubicBezTo>
                    <a:pt x="153" y="79"/>
                    <a:pt x="145" y="78"/>
                    <a:pt x="138" y="81"/>
                  </a:cubicBezTo>
                  <a:cubicBezTo>
                    <a:pt x="136" y="81"/>
                    <a:pt x="134" y="82"/>
                    <a:pt x="133" y="81"/>
                  </a:cubicBezTo>
                  <a:cubicBezTo>
                    <a:pt x="125" y="75"/>
                    <a:pt x="120" y="79"/>
                    <a:pt x="114" y="84"/>
                  </a:cubicBezTo>
                  <a:cubicBezTo>
                    <a:pt x="108" y="87"/>
                    <a:pt x="103" y="89"/>
                    <a:pt x="97" y="84"/>
                  </a:cubicBezTo>
                  <a:cubicBezTo>
                    <a:pt x="95" y="80"/>
                    <a:pt x="91" y="79"/>
                    <a:pt x="86" y="79"/>
                  </a:cubicBezTo>
                  <a:cubicBezTo>
                    <a:pt x="79" y="79"/>
                    <a:pt x="72" y="79"/>
                    <a:pt x="65" y="81"/>
                  </a:cubicBezTo>
                  <a:cubicBezTo>
                    <a:pt x="57" y="83"/>
                    <a:pt x="50" y="86"/>
                    <a:pt x="42" y="85"/>
                  </a:cubicBezTo>
                  <a:cubicBezTo>
                    <a:pt x="36" y="84"/>
                    <a:pt x="31" y="89"/>
                    <a:pt x="27" y="93"/>
                  </a:cubicBezTo>
                  <a:cubicBezTo>
                    <a:pt x="20" y="99"/>
                    <a:pt x="19" y="99"/>
                    <a:pt x="13" y="92"/>
                  </a:cubicBezTo>
                  <a:cubicBezTo>
                    <a:pt x="11" y="90"/>
                    <a:pt x="10" y="90"/>
                    <a:pt x="8" y="92"/>
                  </a:cubicBezTo>
                  <a:cubicBezTo>
                    <a:pt x="5" y="96"/>
                    <a:pt x="2" y="96"/>
                    <a:pt x="0" y="91"/>
                  </a:cubicBezTo>
                  <a:cubicBezTo>
                    <a:pt x="1" y="84"/>
                    <a:pt x="4" y="79"/>
                    <a:pt x="7" y="72"/>
                  </a:cubicBezTo>
                  <a:cubicBezTo>
                    <a:pt x="10" y="78"/>
                    <a:pt x="13" y="83"/>
                    <a:pt x="16" y="88"/>
                  </a:cubicBezTo>
                  <a:cubicBezTo>
                    <a:pt x="17" y="90"/>
                    <a:pt x="18" y="92"/>
                    <a:pt x="21" y="92"/>
                  </a:cubicBezTo>
                  <a:cubicBezTo>
                    <a:pt x="23" y="91"/>
                    <a:pt x="23" y="89"/>
                    <a:pt x="23" y="87"/>
                  </a:cubicBezTo>
                  <a:cubicBezTo>
                    <a:pt x="25" y="76"/>
                    <a:pt x="34" y="71"/>
                    <a:pt x="43" y="66"/>
                  </a:cubicBezTo>
                  <a:cubicBezTo>
                    <a:pt x="57" y="58"/>
                    <a:pt x="72" y="52"/>
                    <a:pt x="86" y="46"/>
                  </a:cubicBezTo>
                  <a:cubicBezTo>
                    <a:pt x="100" y="40"/>
                    <a:pt x="113" y="33"/>
                    <a:pt x="118" y="18"/>
                  </a:cubicBezTo>
                  <a:cubicBezTo>
                    <a:pt x="119" y="17"/>
                    <a:pt x="119" y="15"/>
                    <a:pt x="121" y="15"/>
                  </a:cubicBezTo>
                  <a:cubicBezTo>
                    <a:pt x="122" y="15"/>
                    <a:pt x="123" y="17"/>
                    <a:pt x="123" y="18"/>
                  </a:cubicBezTo>
                  <a:cubicBezTo>
                    <a:pt x="124" y="21"/>
                    <a:pt x="125" y="24"/>
                    <a:pt x="124" y="28"/>
                  </a:cubicBezTo>
                  <a:cubicBezTo>
                    <a:pt x="133" y="22"/>
                    <a:pt x="137" y="14"/>
                    <a:pt x="141" y="7"/>
                  </a:cubicBezTo>
                  <a:cubicBezTo>
                    <a:pt x="146" y="0"/>
                    <a:pt x="147" y="0"/>
                    <a:pt x="152" y="6"/>
                  </a:cubicBezTo>
                  <a:cubicBezTo>
                    <a:pt x="155" y="9"/>
                    <a:pt x="158" y="11"/>
                    <a:pt x="161" y="13"/>
                  </a:cubicBezTo>
                  <a:close/>
                </a:path>
              </a:pathLst>
            </a:custGeom>
            <a:solidFill>
              <a:srgbClr val="EE7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300913" y="4695825"/>
              <a:ext cx="1138238" cy="481012"/>
            </a:xfrm>
            <a:custGeom>
              <a:avLst/>
              <a:gdLst>
                <a:gd name="T0" fmla="*/ 60 w 124"/>
                <a:gd name="T1" fmla="*/ 11 h 75"/>
                <a:gd name="T2" fmla="*/ 67 w 124"/>
                <a:gd name="T3" fmla="*/ 10 h 75"/>
                <a:gd name="T4" fmla="*/ 74 w 124"/>
                <a:gd name="T5" fmla="*/ 10 h 75"/>
                <a:gd name="T6" fmla="*/ 86 w 124"/>
                <a:gd name="T7" fmla="*/ 11 h 75"/>
                <a:gd name="T8" fmla="*/ 107 w 124"/>
                <a:gd name="T9" fmla="*/ 4 h 75"/>
                <a:gd name="T10" fmla="*/ 123 w 124"/>
                <a:gd name="T11" fmla="*/ 0 h 75"/>
                <a:gd name="T12" fmla="*/ 120 w 124"/>
                <a:gd name="T13" fmla="*/ 6 h 75"/>
                <a:gd name="T14" fmla="*/ 103 w 124"/>
                <a:gd name="T15" fmla="*/ 29 h 75"/>
                <a:gd name="T16" fmla="*/ 89 w 124"/>
                <a:gd name="T17" fmla="*/ 50 h 75"/>
                <a:gd name="T18" fmla="*/ 84 w 124"/>
                <a:gd name="T19" fmla="*/ 54 h 75"/>
                <a:gd name="T20" fmla="*/ 78 w 124"/>
                <a:gd name="T21" fmla="*/ 50 h 75"/>
                <a:gd name="T22" fmla="*/ 71 w 124"/>
                <a:gd name="T23" fmla="*/ 48 h 75"/>
                <a:gd name="T24" fmla="*/ 57 w 124"/>
                <a:gd name="T25" fmla="*/ 59 h 75"/>
                <a:gd name="T26" fmla="*/ 49 w 124"/>
                <a:gd name="T27" fmla="*/ 61 h 75"/>
                <a:gd name="T28" fmla="*/ 18 w 124"/>
                <a:gd name="T29" fmla="*/ 59 h 75"/>
                <a:gd name="T30" fmla="*/ 13 w 124"/>
                <a:gd name="T31" fmla="*/ 67 h 75"/>
                <a:gd name="T32" fmla="*/ 7 w 124"/>
                <a:gd name="T33" fmla="*/ 71 h 75"/>
                <a:gd name="T34" fmla="*/ 0 w 124"/>
                <a:gd name="T35" fmla="*/ 74 h 75"/>
                <a:gd name="T36" fmla="*/ 4 w 124"/>
                <a:gd name="T37" fmla="*/ 65 h 75"/>
                <a:gd name="T38" fmla="*/ 26 w 124"/>
                <a:gd name="T39" fmla="*/ 19 h 75"/>
                <a:gd name="T40" fmla="*/ 27 w 124"/>
                <a:gd name="T41" fmla="*/ 8 h 75"/>
                <a:gd name="T42" fmla="*/ 44 w 124"/>
                <a:gd name="T43" fmla="*/ 41 h 75"/>
                <a:gd name="T44" fmla="*/ 60 w 124"/>
                <a:gd name="T45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0" y="11"/>
                  </a:moveTo>
                  <a:cubicBezTo>
                    <a:pt x="63" y="14"/>
                    <a:pt x="65" y="15"/>
                    <a:pt x="67" y="10"/>
                  </a:cubicBezTo>
                  <a:cubicBezTo>
                    <a:pt x="70" y="5"/>
                    <a:pt x="72" y="7"/>
                    <a:pt x="74" y="10"/>
                  </a:cubicBezTo>
                  <a:cubicBezTo>
                    <a:pt x="79" y="18"/>
                    <a:pt x="79" y="17"/>
                    <a:pt x="86" y="11"/>
                  </a:cubicBezTo>
                  <a:cubicBezTo>
                    <a:pt x="92" y="6"/>
                    <a:pt x="98" y="2"/>
                    <a:pt x="107" y="4"/>
                  </a:cubicBezTo>
                  <a:cubicBezTo>
                    <a:pt x="113" y="5"/>
                    <a:pt x="118" y="0"/>
                    <a:pt x="123" y="0"/>
                  </a:cubicBezTo>
                  <a:cubicBezTo>
                    <a:pt x="124" y="3"/>
                    <a:pt x="121" y="5"/>
                    <a:pt x="120" y="6"/>
                  </a:cubicBezTo>
                  <a:cubicBezTo>
                    <a:pt x="113" y="13"/>
                    <a:pt x="108" y="21"/>
                    <a:pt x="103" y="29"/>
                  </a:cubicBezTo>
                  <a:cubicBezTo>
                    <a:pt x="98" y="36"/>
                    <a:pt x="93" y="43"/>
                    <a:pt x="89" y="50"/>
                  </a:cubicBezTo>
                  <a:cubicBezTo>
                    <a:pt x="87" y="52"/>
                    <a:pt x="86" y="53"/>
                    <a:pt x="84" y="54"/>
                  </a:cubicBezTo>
                  <a:cubicBezTo>
                    <a:pt x="81" y="54"/>
                    <a:pt x="79" y="52"/>
                    <a:pt x="78" y="50"/>
                  </a:cubicBezTo>
                  <a:cubicBezTo>
                    <a:pt x="77" y="44"/>
                    <a:pt x="74" y="46"/>
                    <a:pt x="71" y="48"/>
                  </a:cubicBezTo>
                  <a:cubicBezTo>
                    <a:pt x="65" y="51"/>
                    <a:pt x="61" y="55"/>
                    <a:pt x="57" y="59"/>
                  </a:cubicBezTo>
                  <a:cubicBezTo>
                    <a:pt x="55" y="61"/>
                    <a:pt x="52" y="62"/>
                    <a:pt x="49" y="61"/>
                  </a:cubicBezTo>
                  <a:cubicBezTo>
                    <a:pt x="39" y="58"/>
                    <a:pt x="29" y="56"/>
                    <a:pt x="18" y="59"/>
                  </a:cubicBezTo>
                  <a:cubicBezTo>
                    <a:pt x="19" y="64"/>
                    <a:pt x="19" y="68"/>
                    <a:pt x="13" y="67"/>
                  </a:cubicBezTo>
                  <a:cubicBezTo>
                    <a:pt x="10" y="67"/>
                    <a:pt x="9" y="69"/>
                    <a:pt x="7" y="71"/>
                  </a:cubicBezTo>
                  <a:cubicBezTo>
                    <a:pt x="5" y="73"/>
                    <a:pt x="4" y="75"/>
                    <a:pt x="0" y="74"/>
                  </a:cubicBezTo>
                  <a:cubicBezTo>
                    <a:pt x="0" y="71"/>
                    <a:pt x="4" y="69"/>
                    <a:pt x="4" y="65"/>
                  </a:cubicBezTo>
                  <a:cubicBezTo>
                    <a:pt x="14" y="51"/>
                    <a:pt x="23" y="36"/>
                    <a:pt x="26" y="19"/>
                  </a:cubicBezTo>
                  <a:cubicBezTo>
                    <a:pt x="26" y="15"/>
                    <a:pt x="27" y="12"/>
                    <a:pt x="27" y="8"/>
                  </a:cubicBezTo>
                  <a:cubicBezTo>
                    <a:pt x="38" y="17"/>
                    <a:pt x="40" y="29"/>
                    <a:pt x="44" y="41"/>
                  </a:cubicBezTo>
                  <a:cubicBezTo>
                    <a:pt x="53" y="33"/>
                    <a:pt x="56" y="22"/>
                    <a:pt x="60" y="11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68450" y="4452938"/>
              <a:ext cx="53975" cy="69850"/>
            </a:xfrm>
            <a:custGeom>
              <a:avLst/>
              <a:gdLst>
                <a:gd name="T0" fmla="*/ 1 w 6"/>
                <a:gd name="T1" fmla="*/ 11 h 11"/>
                <a:gd name="T2" fmla="*/ 3 w 6"/>
                <a:gd name="T3" fmla="*/ 0 h 11"/>
                <a:gd name="T4" fmla="*/ 1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7"/>
                    <a:pt x="0" y="3"/>
                    <a:pt x="3" y="0"/>
                  </a:cubicBezTo>
                  <a:cubicBezTo>
                    <a:pt x="3" y="3"/>
                    <a:pt x="6" y="7"/>
                    <a:pt x="1" y="11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817813" y="4337050"/>
              <a:ext cx="1497013" cy="915987"/>
            </a:xfrm>
            <a:custGeom>
              <a:avLst/>
              <a:gdLst>
                <a:gd name="T0" fmla="*/ 81 w 163"/>
                <a:gd name="T1" fmla="*/ 50 h 143"/>
                <a:gd name="T2" fmla="*/ 79 w 163"/>
                <a:gd name="T3" fmla="*/ 78 h 143"/>
                <a:gd name="T4" fmla="*/ 95 w 163"/>
                <a:gd name="T5" fmla="*/ 68 h 143"/>
                <a:gd name="T6" fmla="*/ 103 w 163"/>
                <a:gd name="T7" fmla="*/ 71 h 143"/>
                <a:gd name="T8" fmla="*/ 119 w 163"/>
                <a:gd name="T9" fmla="*/ 103 h 143"/>
                <a:gd name="T10" fmla="*/ 135 w 163"/>
                <a:gd name="T11" fmla="*/ 123 h 143"/>
                <a:gd name="T12" fmla="*/ 163 w 163"/>
                <a:gd name="T13" fmla="*/ 140 h 143"/>
                <a:gd name="T14" fmla="*/ 150 w 163"/>
                <a:gd name="T15" fmla="*/ 139 h 143"/>
                <a:gd name="T16" fmla="*/ 140 w 163"/>
                <a:gd name="T17" fmla="*/ 133 h 143"/>
                <a:gd name="T18" fmla="*/ 122 w 163"/>
                <a:gd name="T19" fmla="*/ 116 h 143"/>
                <a:gd name="T20" fmla="*/ 116 w 163"/>
                <a:gd name="T21" fmla="*/ 111 h 143"/>
                <a:gd name="T22" fmla="*/ 105 w 163"/>
                <a:gd name="T23" fmla="*/ 93 h 143"/>
                <a:gd name="T24" fmla="*/ 105 w 163"/>
                <a:gd name="T25" fmla="*/ 104 h 143"/>
                <a:gd name="T26" fmla="*/ 100 w 163"/>
                <a:gd name="T27" fmla="*/ 117 h 143"/>
                <a:gd name="T28" fmla="*/ 63 w 163"/>
                <a:gd name="T29" fmla="*/ 122 h 143"/>
                <a:gd name="T30" fmla="*/ 49 w 163"/>
                <a:gd name="T31" fmla="*/ 123 h 143"/>
                <a:gd name="T32" fmla="*/ 39 w 163"/>
                <a:gd name="T33" fmla="*/ 116 h 143"/>
                <a:gd name="T34" fmla="*/ 25 w 163"/>
                <a:gd name="T35" fmla="*/ 111 h 143"/>
                <a:gd name="T36" fmla="*/ 11 w 163"/>
                <a:gd name="T37" fmla="*/ 119 h 143"/>
                <a:gd name="T38" fmla="*/ 0 w 163"/>
                <a:gd name="T39" fmla="*/ 118 h 143"/>
                <a:gd name="T40" fmla="*/ 18 w 163"/>
                <a:gd name="T41" fmla="*/ 110 h 143"/>
                <a:gd name="T42" fmla="*/ 32 w 163"/>
                <a:gd name="T43" fmla="*/ 91 h 143"/>
                <a:gd name="T44" fmla="*/ 35 w 163"/>
                <a:gd name="T45" fmla="*/ 88 h 143"/>
                <a:gd name="T46" fmla="*/ 36 w 163"/>
                <a:gd name="T47" fmla="*/ 91 h 143"/>
                <a:gd name="T48" fmla="*/ 38 w 163"/>
                <a:gd name="T49" fmla="*/ 99 h 143"/>
                <a:gd name="T50" fmla="*/ 42 w 163"/>
                <a:gd name="T51" fmla="*/ 92 h 143"/>
                <a:gd name="T52" fmla="*/ 50 w 163"/>
                <a:gd name="T53" fmla="*/ 71 h 143"/>
                <a:gd name="T54" fmla="*/ 54 w 163"/>
                <a:gd name="T55" fmla="*/ 41 h 143"/>
                <a:gd name="T56" fmla="*/ 57 w 163"/>
                <a:gd name="T57" fmla="*/ 9 h 143"/>
                <a:gd name="T58" fmla="*/ 62 w 163"/>
                <a:gd name="T59" fmla="*/ 0 h 143"/>
                <a:gd name="T60" fmla="*/ 81 w 163"/>
                <a:gd name="T61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43">
                  <a:moveTo>
                    <a:pt x="81" y="50"/>
                  </a:moveTo>
                  <a:cubicBezTo>
                    <a:pt x="84" y="60"/>
                    <a:pt x="85" y="69"/>
                    <a:pt x="79" y="78"/>
                  </a:cubicBezTo>
                  <a:cubicBezTo>
                    <a:pt x="86" y="76"/>
                    <a:pt x="91" y="72"/>
                    <a:pt x="95" y="68"/>
                  </a:cubicBezTo>
                  <a:cubicBezTo>
                    <a:pt x="100" y="64"/>
                    <a:pt x="101" y="65"/>
                    <a:pt x="103" y="71"/>
                  </a:cubicBezTo>
                  <a:cubicBezTo>
                    <a:pt x="107" y="82"/>
                    <a:pt x="112" y="93"/>
                    <a:pt x="119" y="103"/>
                  </a:cubicBezTo>
                  <a:cubicBezTo>
                    <a:pt x="122" y="112"/>
                    <a:pt x="129" y="118"/>
                    <a:pt x="135" y="123"/>
                  </a:cubicBezTo>
                  <a:cubicBezTo>
                    <a:pt x="143" y="131"/>
                    <a:pt x="152" y="137"/>
                    <a:pt x="163" y="140"/>
                  </a:cubicBezTo>
                  <a:cubicBezTo>
                    <a:pt x="158" y="143"/>
                    <a:pt x="154" y="141"/>
                    <a:pt x="150" y="139"/>
                  </a:cubicBezTo>
                  <a:cubicBezTo>
                    <a:pt x="146" y="138"/>
                    <a:pt x="144" y="135"/>
                    <a:pt x="140" y="133"/>
                  </a:cubicBezTo>
                  <a:cubicBezTo>
                    <a:pt x="133" y="128"/>
                    <a:pt x="127" y="123"/>
                    <a:pt x="122" y="116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09" y="107"/>
                    <a:pt x="105" y="102"/>
                    <a:pt x="105" y="93"/>
                  </a:cubicBezTo>
                  <a:cubicBezTo>
                    <a:pt x="102" y="97"/>
                    <a:pt x="103" y="100"/>
                    <a:pt x="105" y="104"/>
                  </a:cubicBezTo>
                  <a:cubicBezTo>
                    <a:pt x="108" y="112"/>
                    <a:pt x="107" y="112"/>
                    <a:pt x="100" y="117"/>
                  </a:cubicBezTo>
                  <a:cubicBezTo>
                    <a:pt x="88" y="125"/>
                    <a:pt x="75" y="122"/>
                    <a:pt x="63" y="122"/>
                  </a:cubicBezTo>
                  <a:cubicBezTo>
                    <a:pt x="58" y="122"/>
                    <a:pt x="54" y="122"/>
                    <a:pt x="49" y="123"/>
                  </a:cubicBezTo>
                  <a:cubicBezTo>
                    <a:pt x="44" y="123"/>
                    <a:pt x="41" y="122"/>
                    <a:pt x="39" y="116"/>
                  </a:cubicBezTo>
                  <a:cubicBezTo>
                    <a:pt x="36" y="108"/>
                    <a:pt x="33" y="107"/>
                    <a:pt x="25" y="111"/>
                  </a:cubicBezTo>
                  <a:cubicBezTo>
                    <a:pt x="20" y="114"/>
                    <a:pt x="17" y="119"/>
                    <a:pt x="11" y="119"/>
                  </a:cubicBezTo>
                  <a:cubicBezTo>
                    <a:pt x="7" y="120"/>
                    <a:pt x="3" y="121"/>
                    <a:pt x="0" y="118"/>
                  </a:cubicBezTo>
                  <a:cubicBezTo>
                    <a:pt x="6" y="115"/>
                    <a:pt x="13" y="114"/>
                    <a:pt x="18" y="110"/>
                  </a:cubicBezTo>
                  <a:cubicBezTo>
                    <a:pt x="24" y="104"/>
                    <a:pt x="30" y="98"/>
                    <a:pt x="32" y="91"/>
                  </a:cubicBezTo>
                  <a:cubicBezTo>
                    <a:pt x="33" y="89"/>
                    <a:pt x="33" y="88"/>
                    <a:pt x="35" y="88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7" y="94"/>
                    <a:pt x="35" y="98"/>
                    <a:pt x="38" y="99"/>
                  </a:cubicBezTo>
                  <a:cubicBezTo>
                    <a:pt x="42" y="99"/>
                    <a:pt x="41" y="95"/>
                    <a:pt x="42" y="92"/>
                  </a:cubicBezTo>
                  <a:cubicBezTo>
                    <a:pt x="45" y="85"/>
                    <a:pt x="49" y="79"/>
                    <a:pt x="50" y="71"/>
                  </a:cubicBezTo>
                  <a:cubicBezTo>
                    <a:pt x="52" y="61"/>
                    <a:pt x="54" y="51"/>
                    <a:pt x="54" y="41"/>
                  </a:cubicBezTo>
                  <a:cubicBezTo>
                    <a:pt x="54" y="30"/>
                    <a:pt x="54" y="20"/>
                    <a:pt x="57" y="9"/>
                  </a:cubicBezTo>
                  <a:cubicBezTo>
                    <a:pt x="57" y="6"/>
                    <a:pt x="58" y="3"/>
                    <a:pt x="62" y="0"/>
                  </a:cubicBezTo>
                  <a:cubicBezTo>
                    <a:pt x="65" y="19"/>
                    <a:pt x="75" y="34"/>
                    <a:pt x="81" y="50"/>
                  </a:cubicBezTo>
                  <a:close/>
                </a:path>
              </a:pathLst>
            </a:custGeom>
            <a:solidFill>
              <a:srgbClr val="EE9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522413" y="4786313"/>
              <a:ext cx="2590800" cy="665162"/>
            </a:xfrm>
            <a:custGeom>
              <a:avLst/>
              <a:gdLst>
                <a:gd name="T0" fmla="*/ 141 w 282"/>
                <a:gd name="T1" fmla="*/ 48 h 104"/>
                <a:gd name="T2" fmla="*/ 168 w 282"/>
                <a:gd name="T3" fmla="*/ 38 h 104"/>
                <a:gd name="T4" fmla="*/ 181 w 282"/>
                <a:gd name="T5" fmla="*/ 44 h 104"/>
                <a:gd name="T6" fmla="*/ 191 w 282"/>
                <a:gd name="T7" fmla="*/ 51 h 104"/>
                <a:gd name="T8" fmla="*/ 209 w 282"/>
                <a:gd name="T9" fmla="*/ 52 h 104"/>
                <a:gd name="T10" fmla="*/ 214 w 282"/>
                <a:gd name="T11" fmla="*/ 52 h 104"/>
                <a:gd name="T12" fmla="*/ 225 w 282"/>
                <a:gd name="T13" fmla="*/ 51 h 104"/>
                <a:gd name="T14" fmla="*/ 238 w 282"/>
                <a:gd name="T15" fmla="*/ 46 h 104"/>
                <a:gd name="T16" fmla="*/ 246 w 282"/>
                <a:gd name="T17" fmla="*/ 41 h 104"/>
                <a:gd name="T18" fmla="*/ 243 w 282"/>
                <a:gd name="T19" fmla="*/ 31 h 104"/>
                <a:gd name="T20" fmla="*/ 248 w 282"/>
                <a:gd name="T21" fmla="*/ 19 h 104"/>
                <a:gd name="T22" fmla="*/ 248 w 282"/>
                <a:gd name="T23" fmla="*/ 28 h 104"/>
                <a:gd name="T24" fmla="*/ 256 w 282"/>
                <a:gd name="T25" fmla="*/ 38 h 104"/>
                <a:gd name="T26" fmla="*/ 264 w 282"/>
                <a:gd name="T27" fmla="*/ 45 h 104"/>
                <a:gd name="T28" fmla="*/ 282 w 282"/>
                <a:gd name="T29" fmla="*/ 62 h 104"/>
                <a:gd name="T30" fmla="*/ 270 w 282"/>
                <a:gd name="T31" fmla="*/ 59 h 104"/>
                <a:gd name="T32" fmla="*/ 264 w 282"/>
                <a:gd name="T33" fmla="*/ 70 h 104"/>
                <a:gd name="T34" fmla="*/ 239 w 282"/>
                <a:gd name="T35" fmla="*/ 65 h 104"/>
                <a:gd name="T36" fmla="*/ 214 w 282"/>
                <a:gd name="T37" fmla="*/ 62 h 104"/>
                <a:gd name="T38" fmla="*/ 207 w 282"/>
                <a:gd name="T39" fmla="*/ 63 h 104"/>
                <a:gd name="T40" fmla="*/ 198 w 282"/>
                <a:gd name="T41" fmla="*/ 68 h 104"/>
                <a:gd name="T42" fmla="*/ 182 w 282"/>
                <a:gd name="T43" fmla="*/ 68 h 104"/>
                <a:gd name="T44" fmla="*/ 179 w 282"/>
                <a:gd name="T45" fmla="*/ 67 h 104"/>
                <a:gd name="T46" fmla="*/ 169 w 282"/>
                <a:gd name="T47" fmla="*/ 68 h 104"/>
                <a:gd name="T48" fmla="*/ 157 w 282"/>
                <a:gd name="T49" fmla="*/ 69 h 104"/>
                <a:gd name="T50" fmla="*/ 145 w 282"/>
                <a:gd name="T51" fmla="*/ 70 h 104"/>
                <a:gd name="T52" fmla="*/ 100 w 282"/>
                <a:gd name="T53" fmla="*/ 70 h 104"/>
                <a:gd name="T54" fmla="*/ 99 w 282"/>
                <a:gd name="T55" fmla="*/ 69 h 104"/>
                <a:gd name="T56" fmla="*/ 92 w 282"/>
                <a:gd name="T57" fmla="*/ 70 h 104"/>
                <a:gd name="T58" fmla="*/ 94 w 282"/>
                <a:gd name="T59" fmla="*/ 77 h 104"/>
                <a:gd name="T60" fmla="*/ 108 w 282"/>
                <a:gd name="T61" fmla="*/ 92 h 104"/>
                <a:gd name="T62" fmla="*/ 117 w 282"/>
                <a:gd name="T63" fmla="*/ 104 h 104"/>
                <a:gd name="T64" fmla="*/ 57 w 282"/>
                <a:gd name="T65" fmla="*/ 104 h 104"/>
                <a:gd name="T66" fmla="*/ 56 w 282"/>
                <a:gd name="T67" fmla="*/ 101 h 104"/>
                <a:gd name="T68" fmla="*/ 61 w 282"/>
                <a:gd name="T69" fmla="*/ 85 h 104"/>
                <a:gd name="T70" fmla="*/ 62 w 282"/>
                <a:gd name="T71" fmla="*/ 68 h 104"/>
                <a:gd name="T72" fmla="*/ 31 w 282"/>
                <a:gd name="T73" fmla="*/ 69 h 104"/>
                <a:gd name="T74" fmla="*/ 17 w 282"/>
                <a:gd name="T75" fmla="*/ 46 h 104"/>
                <a:gd name="T76" fmla="*/ 4 w 282"/>
                <a:gd name="T77" fmla="*/ 19 h 104"/>
                <a:gd name="T78" fmla="*/ 2 w 282"/>
                <a:gd name="T79" fmla="*/ 9 h 104"/>
                <a:gd name="T80" fmla="*/ 6 w 282"/>
                <a:gd name="T81" fmla="*/ 10 h 104"/>
                <a:gd name="T82" fmla="*/ 6 w 282"/>
                <a:gd name="T83" fmla="*/ 5 h 104"/>
                <a:gd name="T84" fmla="*/ 10 w 282"/>
                <a:gd name="T85" fmla="*/ 13 h 104"/>
                <a:gd name="T86" fmla="*/ 13 w 282"/>
                <a:gd name="T87" fmla="*/ 19 h 104"/>
                <a:gd name="T88" fmla="*/ 15 w 282"/>
                <a:gd name="T89" fmla="*/ 24 h 104"/>
                <a:gd name="T90" fmla="*/ 14 w 282"/>
                <a:gd name="T91" fmla="*/ 27 h 104"/>
                <a:gd name="T92" fmla="*/ 18 w 282"/>
                <a:gd name="T93" fmla="*/ 26 h 104"/>
                <a:gd name="T94" fmla="*/ 21 w 282"/>
                <a:gd name="T95" fmla="*/ 27 h 104"/>
                <a:gd name="T96" fmla="*/ 33 w 282"/>
                <a:gd name="T97" fmla="*/ 44 h 104"/>
                <a:gd name="T98" fmla="*/ 36 w 282"/>
                <a:gd name="T99" fmla="*/ 45 h 104"/>
                <a:gd name="T100" fmla="*/ 43 w 282"/>
                <a:gd name="T101" fmla="*/ 51 h 104"/>
                <a:gd name="T102" fmla="*/ 50 w 282"/>
                <a:gd name="T103" fmla="*/ 0 h 104"/>
                <a:gd name="T104" fmla="*/ 65 w 282"/>
                <a:gd name="T105" fmla="*/ 25 h 104"/>
                <a:gd name="T106" fmla="*/ 65 w 282"/>
                <a:gd name="T107" fmla="*/ 26 h 104"/>
                <a:gd name="T108" fmla="*/ 74 w 282"/>
                <a:gd name="T109" fmla="*/ 34 h 104"/>
                <a:gd name="T110" fmla="*/ 75 w 282"/>
                <a:gd name="T111" fmla="*/ 25 h 104"/>
                <a:gd name="T112" fmla="*/ 87 w 282"/>
                <a:gd name="T113" fmla="*/ 5 h 104"/>
                <a:gd name="T114" fmla="*/ 90 w 282"/>
                <a:gd name="T115" fmla="*/ 12 h 104"/>
                <a:gd name="T116" fmla="*/ 110 w 282"/>
                <a:gd name="T117" fmla="*/ 40 h 104"/>
                <a:gd name="T118" fmla="*/ 141 w 282"/>
                <a:gd name="T1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4">
                  <a:moveTo>
                    <a:pt x="141" y="48"/>
                  </a:moveTo>
                  <a:cubicBezTo>
                    <a:pt x="152" y="50"/>
                    <a:pt x="160" y="44"/>
                    <a:pt x="168" y="38"/>
                  </a:cubicBezTo>
                  <a:cubicBezTo>
                    <a:pt x="174" y="35"/>
                    <a:pt x="180" y="38"/>
                    <a:pt x="181" y="44"/>
                  </a:cubicBezTo>
                  <a:cubicBezTo>
                    <a:pt x="182" y="51"/>
                    <a:pt x="185" y="52"/>
                    <a:pt x="191" y="51"/>
                  </a:cubicBezTo>
                  <a:cubicBezTo>
                    <a:pt x="197" y="49"/>
                    <a:pt x="203" y="50"/>
                    <a:pt x="209" y="52"/>
                  </a:cubicBezTo>
                  <a:cubicBezTo>
                    <a:pt x="211" y="52"/>
                    <a:pt x="212" y="52"/>
                    <a:pt x="214" y="52"/>
                  </a:cubicBezTo>
                  <a:cubicBezTo>
                    <a:pt x="217" y="49"/>
                    <a:pt x="221" y="50"/>
                    <a:pt x="225" y="51"/>
                  </a:cubicBezTo>
                  <a:cubicBezTo>
                    <a:pt x="230" y="52"/>
                    <a:pt x="234" y="50"/>
                    <a:pt x="238" y="46"/>
                  </a:cubicBezTo>
                  <a:cubicBezTo>
                    <a:pt x="240" y="44"/>
                    <a:pt x="246" y="46"/>
                    <a:pt x="246" y="41"/>
                  </a:cubicBezTo>
                  <a:cubicBezTo>
                    <a:pt x="247" y="37"/>
                    <a:pt x="244" y="34"/>
                    <a:pt x="243" y="31"/>
                  </a:cubicBezTo>
                  <a:cubicBezTo>
                    <a:pt x="239" y="25"/>
                    <a:pt x="245" y="23"/>
                    <a:pt x="248" y="19"/>
                  </a:cubicBezTo>
                  <a:cubicBezTo>
                    <a:pt x="251" y="22"/>
                    <a:pt x="247" y="25"/>
                    <a:pt x="248" y="28"/>
                  </a:cubicBezTo>
                  <a:cubicBezTo>
                    <a:pt x="250" y="32"/>
                    <a:pt x="252" y="36"/>
                    <a:pt x="256" y="38"/>
                  </a:cubicBezTo>
                  <a:cubicBezTo>
                    <a:pt x="260" y="40"/>
                    <a:pt x="262" y="42"/>
                    <a:pt x="264" y="45"/>
                  </a:cubicBezTo>
                  <a:cubicBezTo>
                    <a:pt x="268" y="52"/>
                    <a:pt x="275" y="56"/>
                    <a:pt x="282" y="62"/>
                  </a:cubicBezTo>
                  <a:cubicBezTo>
                    <a:pt x="278" y="64"/>
                    <a:pt x="278" y="64"/>
                    <a:pt x="270" y="59"/>
                  </a:cubicBezTo>
                  <a:cubicBezTo>
                    <a:pt x="270" y="64"/>
                    <a:pt x="273" y="71"/>
                    <a:pt x="264" y="70"/>
                  </a:cubicBezTo>
                  <a:cubicBezTo>
                    <a:pt x="256" y="66"/>
                    <a:pt x="248" y="65"/>
                    <a:pt x="239" y="65"/>
                  </a:cubicBezTo>
                  <a:cubicBezTo>
                    <a:pt x="231" y="65"/>
                    <a:pt x="223" y="62"/>
                    <a:pt x="214" y="62"/>
                  </a:cubicBezTo>
                  <a:cubicBezTo>
                    <a:pt x="212" y="60"/>
                    <a:pt x="209" y="61"/>
                    <a:pt x="207" y="63"/>
                  </a:cubicBezTo>
                  <a:cubicBezTo>
                    <a:pt x="205" y="66"/>
                    <a:pt x="202" y="68"/>
                    <a:pt x="198" y="68"/>
                  </a:cubicBezTo>
                  <a:cubicBezTo>
                    <a:pt x="193" y="68"/>
                    <a:pt x="188" y="64"/>
                    <a:pt x="182" y="68"/>
                  </a:cubicBezTo>
                  <a:cubicBezTo>
                    <a:pt x="181" y="68"/>
                    <a:pt x="180" y="68"/>
                    <a:pt x="179" y="67"/>
                  </a:cubicBezTo>
                  <a:cubicBezTo>
                    <a:pt x="175" y="65"/>
                    <a:pt x="172" y="66"/>
                    <a:pt x="169" y="68"/>
                  </a:cubicBezTo>
                  <a:cubicBezTo>
                    <a:pt x="165" y="71"/>
                    <a:pt x="161" y="71"/>
                    <a:pt x="157" y="69"/>
                  </a:cubicBezTo>
                  <a:cubicBezTo>
                    <a:pt x="153" y="68"/>
                    <a:pt x="149" y="69"/>
                    <a:pt x="145" y="70"/>
                  </a:cubicBezTo>
                  <a:cubicBezTo>
                    <a:pt x="130" y="75"/>
                    <a:pt x="115" y="73"/>
                    <a:pt x="100" y="70"/>
                  </a:cubicBezTo>
                  <a:cubicBezTo>
                    <a:pt x="99" y="69"/>
                    <a:pt x="100" y="70"/>
                    <a:pt x="99" y="69"/>
                  </a:cubicBezTo>
                  <a:cubicBezTo>
                    <a:pt x="97" y="69"/>
                    <a:pt x="94" y="67"/>
                    <a:pt x="92" y="70"/>
                  </a:cubicBezTo>
                  <a:cubicBezTo>
                    <a:pt x="90" y="72"/>
                    <a:pt x="93" y="75"/>
                    <a:pt x="94" y="77"/>
                  </a:cubicBezTo>
                  <a:cubicBezTo>
                    <a:pt x="98" y="83"/>
                    <a:pt x="104" y="87"/>
                    <a:pt x="108" y="92"/>
                  </a:cubicBezTo>
                  <a:cubicBezTo>
                    <a:pt x="111" y="96"/>
                    <a:pt x="117" y="98"/>
                    <a:pt x="117" y="104"/>
                  </a:cubicBezTo>
                  <a:cubicBezTo>
                    <a:pt x="97" y="104"/>
                    <a:pt x="77" y="104"/>
                    <a:pt x="57" y="104"/>
                  </a:cubicBezTo>
                  <a:cubicBezTo>
                    <a:pt x="56" y="103"/>
                    <a:pt x="56" y="102"/>
                    <a:pt x="56" y="101"/>
                  </a:cubicBezTo>
                  <a:cubicBezTo>
                    <a:pt x="59" y="96"/>
                    <a:pt x="61" y="90"/>
                    <a:pt x="61" y="85"/>
                  </a:cubicBezTo>
                  <a:cubicBezTo>
                    <a:pt x="62" y="79"/>
                    <a:pt x="61" y="74"/>
                    <a:pt x="62" y="68"/>
                  </a:cubicBezTo>
                  <a:cubicBezTo>
                    <a:pt x="51" y="81"/>
                    <a:pt x="41" y="81"/>
                    <a:pt x="31" y="69"/>
                  </a:cubicBezTo>
                  <a:cubicBezTo>
                    <a:pt x="25" y="62"/>
                    <a:pt x="20" y="55"/>
                    <a:pt x="17" y="46"/>
                  </a:cubicBezTo>
                  <a:cubicBezTo>
                    <a:pt x="14" y="37"/>
                    <a:pt x="8" y="28"/>
                    <a:pt x="4" y="19"/>
                  </a:cubicBezTo>
                  <a:cubicBezTo>
                    <a:pt x="3" y="16"/>
                    <a:pt x="0" y="13"/>
                    <a:pt x="2" y="9"/>
                  </a:cubicBezTo>
                  <a:cubicBezTo>
                    <a:pt x="4" y="9"/>
                    <a:pt x="5" y="12"/>
                    <a:pt x="6" y="10"/>
                  </a:cubicBezTo>
                  <a:cubicBezTo>
                    <a:pt x="9" y="9"/>
                    <a:pt x="5" y="7"/>
                    <a:pt x="6" y="5"/>
                  </a:cubicBezTo>
                  <a:cubicBezTo>
                    <a:pt x="10" y="7"/>
                    <a:pt x="14" y="8"/>
                    <a:pt x="10" y="13"/>
                  </a:cubicBezTo>
                  <a:cubicBezTo>
                    <a:pt x="9" y="16"/>
                    <a:pt x="7" y="20"/>
                    <a:pt x="13" y="19"/>
                  </a:cubicBezTo>
                  <a:cubicBezTo>
                    <a:pt x="17" y="19"/>
                    <a:pt x="17" y="21"/>
                    <a:pt x="15" y="24"/>
                  </a:cubicBezTo>
                  <a:cubicBezTo>
                    <a:pt x="15" y="25"/>
                    <a:pt x="12" y="26"/>
                    <a:pt x="14" y="27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20" y="23"/>
                    <a:pt x="21" y="25"/>
                    <a:pt x="21" y="27"/>
                  </a:cubicBezTo>
                  <a:cubicBezTo>
                    <a:pt x="24" y="34"/>
                    <a:pt x="29" y="38"/>
                    <a:pt x="33" y="44"/>
                  </a:cubicBezTo>
                  <a:cubicBezTo>
                    <a:pt x="33" y="45"/>
                    <a:pt x="35" y="45"/>
                    <a:pt x="36" y="45"/>
                  </a:cubicBezTo>
                  <a:cubicBezTo>
                    <a:pt x="39" y="46"/>
                    <a:pt x="39" y="50"/>
                    <a:pt x="43" y="51"/>
                  </a:cubicBezTo>
                  <a:cubicBezTo>
                    <a:pt x="41" y="33"/>
                    <a:pt x="39" y="16"/>
                    <a:pt x="50" y="0"/>
                  </a:cubicBezTo>
                  <a:cubicBezTo>
                    <a:pt x="54" y="9"/>
                    <a:pt x="58" y="18"/>
                    <a:pt x="65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8" y="29"/>
                    <a:pt x="70" y="34"/>
                    <a:pt x="74" y="34"/>
                  </a:cubicBezTo>
                  <a:cubicBezTo>
                    <a:pt x="78" y="33"/>
                    <a:pt x="74" y="28"/>
                    <a:pt x="75" y="25"/>
                  </a:cubicBezTo>
                  <a:cubicBezTo>
                    <a:pt x="76" y="16"/>
                    <a:pt x="81" y="10"/>
                    <a:pt x="87" y="5"/>
                  </a:cubicBezTo>
                  <a:cubicBezTo>
                    <a:pt x="90" y="7"/>
                    <a:pt x="89" y="10"/>
                    <a:pt x="90" y="12"/>
                  </a:cubicBezTo>
                  <a:cubicBezTo>
                    <a:pt x="93" y="24"/>
                    <a:pt x="100" y="33"/>
                    <a:pt x="110" y="40"/>
                  </a:cubicBezTo>
                  <a:cubicBezTo>
                    <a:pt x="119" y="47"/>
                    <a:pt x="129" y="49"/>
                    <a:pt x="141" y="48"/>
                  </a:cubicBezTo>
                  <a:close/>
                </a:path>
              </a:pathLst>
            </a:custGeom>
            <a:solidFill>
              <a:srgbClr val="EB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956050" y="4965700"/>
              <a:ext cx="4125913" cy="492125"/>
            </a:xfrm>
            <a:custGeom>
              <a:avLst/>
              <a:gdLst>
                <a:gd name="T0" fmla="*/ 3 w 449"/>
                <a:gd name="T1" fmla="*/ 35 h 77"/>
                <a:gd name="T2" fmla="*/ 8 w 449"/>
                <a:gd name="T3" fmla="*/ 32 h 77"/>
                <a:gd name="T4" fmla="*/ 24 w 449"/>
                <a:gd name="T5" fmla="*/ 38 h 77"/>
                <a:gd name="T6" fmla="*/ 86 w 449"/>
                <a:gd name="T7" fmla="*/ 20 h 77"/>
                <a:gd name="T8" fmla="*/ 91 w 449"/>
                <a:gd name="T9" fmla="*/ 35 h 77"/>
                <a:gd name="T10" fmla="*/ 108 w 449"/>
                <a:gd name="T11" fmla="*/ 29 h 77"/>
                <a:gd name="T12" fmla="*/ 163 w 449"/>
                <a:gd name="T13" fmla="*/ 51 h 77"/>
                <a:gd name="T14" fmla="*/ 210 w 449"/>
                <a:gd name="T15" fmla="*/ 60 h 77"/>
                <a:gd name="T16" fmla="*/ 238 w 449"/>
                <a:gd name="T17" fmla="*/ 49 h 77"/>
                <a:gd name="T18" fmla="*/ 274 w 449"/>
                <a:gd name="T19" fmla="*/ 52 h 77"/>
                <a:gd name="T20" fmla="*/ 325 w 449"/>
                <a:gd name="T21" fmla="*/ 52 h 77"/>
                <a:gd name="T22" fmla="*/ 350 w 449"/>
                <a:gd name="T23" fmla="*/ 34 h 77"/>
                <a:gd name="T24" fmla="*/ 364 w 449"/>
                <a:gd name="T25" fmla="*/ 32 h 77"/>
                <a:gd name="T26" fmla="*/ 378 w 449"/>
                <a:gd name="T27" fmla="*/ 24 h 77"/>
                <a:gd name="T28" fmla="*/ 379 w 449"/>
                <a:gd name="T29" fmla="*/ 14 h 77"/>
                <a:gd name="T30" fmla="*/ 394 w 449"/>
                <a:gd name="T31" fmla="*/ 12 h 77"/>
                <a:gd name="T32" fmla="*/ 419 w 449"/>
                <a:gd name="T33" fmla="*/ 16 h 77"/>
                <a:gd name="T34" fmla="*/ 443 w 449"/>
                <a:gd name="T35" fmla="*/ 4 h 77"/>
                <a:gd name="T36" fmla="*/ 446 w 449"/>
                <a:gd name="T37" fmla="*/ 17 h 77"/>
                <a:gd name="T38" fmla="*/ 434 w 449"/>
                <a:gd name="T39" fmla="*/ 20 h 77"/>
                <a:gd name="T40" fmla="*/ 425 w 449"/>
                <a:gd name="T41" fmla="*/ 18 h 77"/>
                <a:gd name="T42" fmla="*/ 402 w 449"/>
                <a:gd name="T43" fmla="*/ 38 h 77"/>
                <a:gd name="T44" fmla="*/ 392 w 449"/>
                <a:gd name="T45" fmla="*/ 22 h 77"/>
                <a:gd name="T46" fmla="*/ 376 w 449"/>
                <a:gd name="T47" fmla="*/ 50 h 77"/>
                <a:gd name="T48" fmla="*/ 329 w 449"/>
                <a:gd name="T49" fmla="*/ 76 h 77"/>
                <a:gd name="T50" fmla="*/ 314 w 449"/>
                <a:gd name="T51" fmla="*/ 65 h 77"/>
                <a:gd name="T52" fmla="*/ 263 w 449"/>
                <a:gd name="T53" fmla="*/ 66 h 77"/>
                <a:gd name="T54" fmla="*/ 241 w 449"/>
                <a:gd name="T55" fmla="*/ 70 h 77"/>
                <a:gd name="T56" fmla="*/ 155 w 449"/>
                <a:gd name="T57" fmla="*/ 76 h 77"/>
                <a:gd name="T58" fmla="*/ 114 w 449"/>
                <a:gd name="T59" fmla="*/ 53 h 77"/>
                <a:gd name="T60" fmla="*/ 94 w 449"/>
                <a:gd name="T61" fmla="*/ 52 h 77"/>
                <a:gd name="T62" fmla="*/ 75 w 449"/>
                <a:gd name="T63" fmla="*/ 58 h 77"/>
                <a:gd name="T64" fmla="*/ 24 w 449"/>
                <a:gd name="T65" fmla="*/ 64 h 77"/>
                <a:gd name="T66" fmla="*/ 0 w 449"/>
                <a:gd name="T67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77">
                  <a:moveTo>
                    <a:pt x="0" y="41"/>
                  </a:moveTo>
                  <a:cubicBezTo>
                    <a:pt x="5" y="41"/>
                    <a:pt x="5" y="38"/>
                    <a:pt x="3" y="35"/>
                  </a:cubicBezTo>
                  <a:cubicBezTo>
                    <a:pt x="2" y="33"/>
                    <a:pt x="1" y="31"/>
                    <a:pt x="3" y="29"/>
                  </a:cubicBezTo>
                  <a:cubicBezTo>
                    <a:pt x="5" y="27"/>
                    <a:pt x="7" y="30"/>
                    <a:pt x="8" y="32"/>
                  </a:cubicBezTo>
                  <a:cubicBezTo>
                    <a:pt x="11" y="34"/>
                    <a:pt x="13" y="36"/>
                    <a:pt x="17" y="34"/>
                  </a:cubicBezTo>
                  <a:cubicBezTo>
                    <a:pt x="20" y="34"/>
                    <a:pt x="22" y="37"/>
                    <a:pt x="24" y="38"/>
                  </a:cubicBezTo>
                  <a:cubicBezTo>
                    <a:pt x="28" y="41"/>
                    <a:pt x="33" y="42"/>
                    <a:pt x="39" y="42"/>
                  </a:cubicBezTo>
                  <a:cubicBezTo>
                    <a:pt x="58" y="44"/>
                    <a:pt x="74" y="36"/>
                    <a:pt x="86" y="20"/>
                  </a:cubicBezTo>
                  <a:cubicBezTo>
                    <a:pt x="90" y="19"/>
                    <a:pt x="90" y="22"/>
                    <a:pt x="90" y="24"/>
                  </a:cubicBezTo>
                  <a:cubicBezTo>
                    <a:pt x="90" y="28"/>
                    <a:pt x="90" y="31"/>
                    <a:pt x="91" y="35"/>
                  </a:cubicBezTo>
                  <a:cubicBezTo>
                    <a:pt x="97" y="33"/>
                    <a:pt x="100" y="28"/>
                    <a:pt x="104" y="24"/>
                  </a:cubicBezTo>
                  <a:cubicBezTo>
                    <a:pt x="106" y="24"/>
                    <a:pt x="107" y="27"/>
                    <a:pt x="108" y="29"/>
                  </a:cubicBezTo>
                  <a:cubicBezTo>
                    <a:pt x="111" y="40"/>
                    <a:pt x="120" y="45"/>
                    <a:pt x="131" y="46"/>
                  </a:cubicBezTo>
                  <a:cubicBezTo>
                    <a:pt x="142" y="47"/>
                    <a:pt x="152" y="49"/>
                    <a:pt x="163" y="51"/>
                  </a:cubicBezTo>
                  <a:cubicBezTo>
                    <a:pt x="168" y="51"/>
                    <a:pt x="171" y="55"/>
                    <a:pt x="175" y="57"/>
                  </a:cubicBezTo>
                  <a:cubicBezTo>
                    <a:pt x="186" y="63"/>
                    <a:pt x="198" y="61"/>
                    <a:pt x="210" y="60"/>
                  </a:cubicBezTo>
                  <a:cubicBezTo>
                    <a:pt x="212" y="60"/>
                    <a:pt x="213" y="59"/>
                    <a:pt x="214" y="60"/>
                  </a:cubicBezTo>
                  <a:cubicBezTo>
                    <a:pt x="226" y="65"/>
                    <a:pt x="232" y="56"/>
                    <a:pt x="238" y="49"/>
                  </a:cubicBezTo>
                  <a:cubicBezTo>
                    <a:pt x="240" y="46"/>
                    <a:pt x="241" y="44"/>
                    <a:pt x="246" y="47"/>
                  </a:cubicBezTo>
                  <a:cubicBezTo>
                    <a:pt x="254" y="54"/>
                    <a:pt x="264" y="54"/>
                    <a:pt x="274" y="52"/>
                  </a:cubicBezTo>
                  <a:cubicBezTo>
                    <a:pt x="281" y="50"/>
                    <a:pt x="287" y="48"/>
                    <a:pt x="294" y="47"/>
                  </a:cubicBezTo>
                  <a:cubicBezTo>
                    <a:pt x="305" y="45"/>
                    <a:pt x="316" y="45"/>
                    <a:pt x="325" y="52"/>
                  </a:cubicBezTo>
                  <a:cubicBezTo>
                    <a:pt x="332" y="56"/>
                    <a:pt x="338" y="54"/>
                    <a:pt x="342" y="47"/>
                  </a:cubicBezTo>
                  <a:cubicBezTo>
                    <a:pt x="345" y="43"/>
                    <a:pt x="349" y="39"/>
                    <a:pt x="350" y="34"/>
                  </a:cubicBezTo>
                  <a:cubicBezTo>
                    <a:pt x="352" y="29"/>
                    <a:pt x="354" y="30"/>
                    <a:pt x="357" y="33"/>
                  </a:cubicBezTo>
                  <a:cubicBezTo>
                    <a:pt x="360" y="37"/>
                    <a:pt x="362" y="35"/>
                    <a:pt x="364" y="32"/>
                  </a:cubicBezTo>
                  <a:cubicBezTo>
                    <a:pt x="366" y="31"/>
                    <a:pt x="369" y="31"/>
                    <a:pt x="370" y="28"/>
                  </a:cubicBezTo>
                  <a:cubicBezTo>
                    <a:pt x="371" y="24"/>
                    <a:pt x="374" y="22"/>
                    <a:pt x="378" y="24"/>
                  </a:cubicBezTo>
                  <a:cubicBezTo>
                    <a:pt x="381" y="25"/>
                    <a:pt x="382" y="22"/>
                    <a:pt x="381" y="20"/>
                  </a:cubicBezTo>
                  <a:cubicBezTo>
                    <a:pt x="381" y="18"/>
                    <a:pt x="379" y="17"/>
                    <a:pt x="379" y="14"/>
                  </a:cubicBezTo>
                  <a:cubicBezTo>
                    <a:pt x="384" y="16"/>
                    <a:pt x="389" y="16"/>
                    <a:pt x="393" y="12"/>
                  </a:cubicBezTo>
                  <a:cubicBezTo>
                    <a:pt x="393" y="12"/>
                    <a:pt x="394" y="12"/>
                    <a:pt x="394" y="12"/>
                  </a:cubicBezTo>
                  <a:cubicBezTo>
                    <a:pt x="399" y="18"/>
                    <a:pt x="407" y="13"/>
                    <a:pt x="412" y="17"/>
                  </a:cubicBezTo>
                  <a:cubicBezTo>
                    <a:pt x="415" y="19"/>
                    <a:pt x="417" y="19"/>
                    <a:pt x="419" y="16"/>
                  </a:cubicBezTo>
                  <a:cubicBezTo>
                    <a:pt x="425" y="10"/>
                    <a:pt x="431" y="6"/>
                    <a:pt x="438" y="2"/>
                  </a:cubicBezTo>
                  <a:cubicBezTo>
                    <a:pt x="441" y="0"/>
                    <a:pt x="443" y="0"/>
                    <a:pt x="443" y="4"/>
                  </a:cubicBezTo>
                  <a:cubicBezTo>
                    <a:pt x="443" y="8"/>
                    <a:pt x="444" y="10"/>
                    <a:pt x="448" y="11"/>
                  </a:cubicBezTo>
                  <a:cubicBezTo>
                    <a:pt x="449" y="13"/>
                    <a:pt x="447" y="15"/>
                    <a:pt x="446" y="17"/>
                  </a:cubicBezTo>
                  <a:cubicBezTo>
                    <a:pt x="444" y="19"/>
                    <a:pt x="443" y="21"/>
                    <a:pt x="441" y="23"/>
                  </a:cubicBezTo>
                  <a:cubicBezTo>
                    <a:pt x="437" y="26"/>
                    <a:pt x="435" y="25"/>
                    <a:pt x="434" y="20"/>
                  </a:cubicBezTo>
                  <a:cubicBezTo>
                    <a:pt x="434" y="18"/>
                    <a:pt x="436" y="14"/>
                    <a:pt x="432" y="13"/>
                  </a:cubicBezTo>
                  <a:cubicBezTo>
                    <a:pt x="429" y="12"/>
                    <a:pt x="427" y="16"/>
                    <a:pt x="425" y="18"/>
                  </a:cubicBezTo>
                  <a:cubicBezTo>
                    <a:pt x="419" y="23"/>
                    <a:pt x="416" y="30"/>
                    <a:pt x="412" y="37"/>
                  </a:cubicBezTo>
                  <a:cubicBezTo>
                    <a:pt x="408" y="42"/>
                    <a:pt x="406" y="42"/>
                    <a:pt x="402" y="38"/>
                  </a:cubicBezTo>
                  <a:cubicBezTo>
                    <a:pt x="398" y="34"/>
                    <a:pt x="396" y="30"/>
                    <a:pt x="394" y="25"/>
                  </a:cubicBezTo>
                  <a:cubicBezTo>
                    <a:pt x="393" y="24"/>
                    <a:pt x="393" y="22"/>
                    <a:pt x="392" y="22"/>
                  </a:cubicBezTo>
                  <a:cubicBezTo>
                    <a:pt x="389" y="21"/>
                    <a:pt x="389" y="24"/>
                    <a:pt x="389" y="25"/>
                  </a:cubicBezTo>
                  <a:cubicBezTo>
                    <a:pt x="384" y="33"/>
                    <a:pt x="381" y="42"/>
                    <a:pt x="376" y="50"/>
                  </a:cubicBezTo>
                  <a:cubicBezTo>
                    <a:pt x="370" y="59"/>
                    <a:pt x="364" y="69"/>
                    <a:pt x="354" y="76"/>
                  </a:cubicBezTo>
                  <a:cubicBezTo>
                    <a:pt x="346" y="76"/>
                    <a:pt x="337" y="76"/>
                    <a:pt x="329" y="76"/>
                  </a:cubicBezTo>
                  <a:cubicBezTo>
                    <a:pt x="326" y="76"/>
                    <a:pt x="326" y="73"/>
                    <a:pt x="325" y="72"/>
                  </a:cubicBezTo>
                  <a:cubicBezTo>
                    <a:pt x="324" y="65"/>
                    <a:pt x="319" y="64"/>
                    <a:pt x="314" y="65"/>
                  </a:cubicBezTo>
                  <a:cubicBezTo>
                    <a:pt x="304" y="67"/>
                    <a:pt x="294" y="65"/>
                    <a:pt x="285" y="65"/>
                  </a:cubicBezTo>
                  <a:cubicBezTo>
                    <a:pt x="278" y="65"/>
                    <a:pt x="271" y="67"/>
                    <a:pt x="263" y="66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47" y="63"/>
                    <a:pt x="244" y="67"/>
                    <a:pt x="241" y="70"/>
                  </a:cubicBezTo>
                  <a:cubicBezTo>
                    <a:pt x="235" y="75"/>
                    <a:pt x="229" y="76"/>
                    <a:pt x="223" y="76"/>
                  </a:cubicBezTo>
                  <a:cubicBezTo>
                    <a:pt x="200" y="76"/>
                    <a:pt x="177" y="76"/>
                    <a:pt x="155" y="76"/>
                  </a:cubicBezTo>
                  <a:cubicBezTo>
                    <a:pt x="151" y="76"/>
                    <a:pt x="149" y="75"/>
                    <a:pt x="146" y="72"/>
                  </a:cubicBezTo>
                  <a:cubicBezTo>
                    <a:pt x="137" y="63"/>
                    <a:pt x="126" y="55"/>
                    <a:pt x="114" y="53"/>
                  </a:cubicBezTo>
                  <a:cubicBezTo>
                    <a:pt x="108" y="53"/>
                    <a:pt x="102" y="55"/>
                    <a:pt x="97" y="51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1" y="55"/>
                    <a:pt x="88" y="56"/>
                    <a:pt x="83" y="53"/>
                  </a:cubicBezTo>
                  <a:cubicBezTo>
                    <a:pt x="80" y="51"/>
                    <a:pt x="77" y="55"/>
                    <a:pt x="75" y="58"/>
                  </a:cubicBezTo>
                  <a:cubicBezTo>
                    <a:pt x="69" y="64"/>
                    <a:pt x="63" y="70"/>
                    <a:pt x="55" y="73"/>
                  </a:cubicBezTo>
                  <a:cubicBezTo>
                    <a:pt x="43" y="77"/>
                    <a:pt x="33" y="72"/>
                    <a:pt x="24" y="64"/>
                  </a:cubicBezTo>
                  <a:cubicBezTo>
                    <a:pt x="21" y="62"/>
                    <a:pt x="20" y="60"/>
                    <a:pt x="18" y="58"/>
                  </a:cubicBezTo>
                  <a:cubicBezTo>
                    <a:pt x="12" y="53"/>
                    <a:pt x="4" y="48"/>
                    <a:pt x="0" y="41"/>
                  </a:cubicBezTo>
                  <a:close/>
                </a:path>
              </a:pathLst>
            </a:custGeom>
            <a:solidFill>
              <a:srgbClr val="EBA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631825" y="4440238"/>
              <a:ext cx="844550" cy="287337"/>
            </a:xfrm>
            <a:custGeom>
              <a:avLst/>
              <a:gdLst>
                <a:gd name="T0" fmla="*/ 10 w 92"/>
                <a:gd name="T1" fmla="*/ 25 h 45"/>
                <a:gd name="T2" fmla="*/ 0 w 92"/>
                <a:gd name="T3" fmla="*/ 15 h 45"/>
                <a:gd name="T4" fmla="*/ 0 w 92"/>
                <a:gd name="T5" fmla="*/ 2 h 45"/>
                <a:gd name="T6" fmla="*/ 23 w 92"/>
                <a:gd name="T7" fmla="*/ 1 h 45"/>
                <a:gd name="T8" fmla="*/ 31 w 92"/>
                <a:gd name="T9" fmla="*/ 1 h 45"/>
                <a:gd name="T10" fmla="*/ 52 w 92"/>
                <a:gd name="T11" fmla="*/ 2 h 45"/>
                <a:gd name="T12" fmla="*/ 60 w 92"/>
                <a:gd name="T13" fmla="*/ 11 h 45"/>
                <a:gd name="T14" fmla="*/ 82 w 92"/>
                <a:gd name="T15" fmla="*/ 37 h 45"/>
                <a:gd name="T16" fmla="*/ 92 w 92"/>
                <a:gd name="T17" fmla="*/ 45 h 45"/>
                <a:gd name="T18" fmla="*/ 68 w 92"/>
                <a:gd name="T19" fmla="*/ 39 h 45"/>
                <a:gd name="T20" fmla="*/ 57 w 92"/>
                <a:gd name="T21" fmla="*/ 38 h 45"/>
                <a:gd name="T22" fmla="*/ 50 w 92"/>
                <a:gd name="T23" fmla="*/ 37 h 45"/>
                <a:gd name="T24" fmla="*/ 44 w 92"/>
                <a:gd name="T25" fmla="*/ 18 h 45"/>
                <a:gd name="T26" fmla="*/ 41 w 92"/>
                <a:gd name="T27" fmla="*/ 33 h 45"/>
                <a:gd name="T28" fmla="*/ 39 w 92"/>
                <a:gd name="T29" fmla="*/ 39 h 45"/>
                <a:gd name="T30" fmla="*/ 34 w 92"/>
                <a:gd name="T31" fmla="*/ 36 h 45"/>
                <a:gd name="T32" fmla="*/ 22 w 92"/>
                <a:gd name="T33" fmla="*/ 8 h 45"/>
                <a:gd name="T34" fmla="*/ 10 w 92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5">
                  <a:moveTo>
                    <a:pt x="10" y="25"/>
                  </a:moveTo>
                  <a:cubicBezTo>
                    <a:pt x="0" y="25"/>
                    <a:pt x="0" y="25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8" y="7"/>
                    <a:pt x="16" y="1"/>
                    <a:pt x="23" y="1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8" y="4"/>
                    <a:pt x="44" y="5"/>
                    <a:pt x="52" y="2"/>
                  </a:cubicBezTo>
                  <a:cubicBezTo>
                    <a:pt x="57" y="0"/>
                    <a:pt x="62" y="6"/>
                    <a:pt x="60" y="11"/>
                  </a:cubicBezTo>
                  <a:cubicBezTo>
                    <a:pt x="58" y="23"/>
                    <a:pt x="71" y="39"/>
                    <a:pt x="82" y="37"/>
                  </a:cubicBezTo>
                  <a:cubicBezTo>
                    <a:pt x="89" y="36"/>
                    <a:pt x="92" y="39"/>
                    <a:pt x="92" y="45"/>
                  </a:cubicBezTo>
                  <a:cubicBezTo>
                    <a:pt x="84" y="43"/>
                    <a:pt x="76" y="44"/>
                    <a:pt x="68" y="39"/>
                  </a:cubicBezTo>
                  <a:cubicBezTo>
                    <a:pt x="65" y="37"/>
                    <a:pt x="61" y="37"/>
                    <a:pt x="57" y="38"/>
                  </a:cubicBezTo>
                  <a:cubicBezTo>
                    <a:pt x="55" y="38"/>
                    <a:pt x="52" y="38"/>
                    <a:pt x="50" y="37"/>
                  </a:cubicBezTo>
                  <a:cubicBezTo>
                    <a:pt x="45" y="32"/>
                    <a:pt x="45" y="26"/>
                    <a:pt x="44" y="18"/>
                  </a:cubicBezTo>
                  <a:cubicBezTo>
                    <a:pt x="41" y="24"/>
                    <a:pt x="41" y="28"/>
                    <a:pt x="41" y="33"/>
                  </a:cubicBezTo>
                  <a:cubicBezTo>
                    <a:pt x="41" y="35"/>
                    <a:pt x="41" y="38"/>
                    <a:pt x="39" y="39"/>
                  </a:cubicBezTo>
                  <a:cubicBezTo>
                    <a:pt x="36" y="40"/>
                    <a:pt x="35" y="37"/>
                    <a:pt x="34" y="36"/>
                  </a:cubicBezTo>
                  <a:cubicBezTo>
                    <a:pt x="26" y="29"/>
                    <a:pt x="20" y="21"/>
                    <a:pt x="22" y="8"/>
                  </a:cubicBezTo>
                  <a:cubicBezTo>
                    <a:pt x="14" y="13"/>
                    <a:pt x="14" y="21"/>
                    <a:pt x="10" y="25"/>
                  </a:cubicBezTo>
                  <a:close/>
                </a:path>
              </a:pathLst>
            </a:custGeom>
            <a:solidFill>
              <a:srgbClr val="F5B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071563" y="4657725"/>
              <a:ext cx="615950" cy="422275"/>
            </a:xfrm>
            <a:custGeom>
              <a:avLst/>
              <a:gdLst>
                <a:gd name="T0" fmla="*/ 2 w 67"/>
                <a:gd name="T1" fmla="*/ 2 h 66"/>
                <a:gd name="T2" fmla="*/ 4 w 67"/>
                <a:gd name="T3" fmla="*/ 3 h 66"/>
                <a:gd name="T4" fmla="*/ 31 w 67"/>
                <a:gd name="T5" fmla="*/ 8 h 66"/>
                <a:gd name="T6" fmla="*/ 44 w 67"/>
                <a:gd name="T7" fmla="*/ 11 h 66"/>
                <a:gd name="T8" fmla="*/ 51 w 67"/>
                <a:gd name="T9" fmla="*/ 29 h 66"/>
                <a:gd name="T10" fmla="*/ 64 w 67"/>
                <a:gd name="T11" fmla="*/ 57 h 66"/>
                <a:gd name="T12" fmla="*/ 67 w 67"/>
                <a:gd name="T13" fmla="*/ 65 h 66"/>
                <a:gd name="T14" fmla="*/ 61 w 67"/>
                <a:gd name="T15" fmla="*/ 61 h 66"/>
                <a:gd name="T16" fmla="*/ 51 w 67"/>
                <a:gd name="T17" fmla="*/ 50 h 66"/>
                <a:gd name="T18" fmla="*/ 38 w 67"/>
                <a:gd name="T19" fmla="*/ 45 h 66"/>
                <a:gd name="T20" fmla="*/ 21 w 67"/>
                <a:gd name="T21" fmla="*/ 27 h 66"/>
                <a:gd name="T22" fmla="*/ 5 w 67"/>
                <a:gd name="T23" fmla="*/ 8 h 66"/>
                <a:gd name="T24" fmla="*/ 2 w 67"/>
                <a:gd name="T2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2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14" y="0"/>
                    <a:pt x="22" y="4"/>
                    <a:pt x="31" y="8"/>
                  </a:cubicBezTo>
                  <a:cubicBezTo>
                    <a:pt x="35" y="10"/>
                    <a:pt x="41" y="6"/>
                    <a:pt x="44" y="11"/>
                  </a:cubicBezTo>
                  <a:cubicBezTo>
                    <a:pt x="47" y="17"/>
                    <a:pt x="47" y="24"/>
                    <a:pt x="51" y="29"/>
                  </a:cubicBezTo>
                  <a:cubicBezTo>
                    <a:pt x="54" y="39"/>
                    <a:pt x="60" y="48"/>
                    <a:pt x="64" y="57"/>
                  </a:cubicBezTo>
                  <a:cubicBezTo>
                    <a:pt x="65" y="60"/>
                    <a:pt x="67" y="62"/>
                    <a:pt x="67" y="65"/>
                  </a:cubicBezTo>
                  <a:cubicBezTo>
                    <a:pt x="64" y="66"/>
                    <a:pt x="62" y="63"/>
                    <a:pt x="61" y="61"/>
                  </a:cubicBezTo>
                  <a:cubicBezTo>
                    <a:pt x="58" y="57"/>
                    <a:pt x="54" y="54"/>
                    <a:pt x="51" y="50"/>
                  </a:cubicBezTo>
                  <a:cubicBezTo>
                    <a:pt x="48" y="46"/>
                    <a:pt x="43" y="45"/>
                    <a:pt x="38" y="45"/>
                  </a:cubicBezTo>
                  <a:cubicBezTo>
                    <a:pt x="34" y="38"/>
                    <a:pt x="28" y="32"/>
                    <a:pt x="21" y="27"/>
                  </a:cubicBezTo>
                  <a:cubicBezTo>
                    <a:pt x="15" y="22"/>
                    <a:pt x="11" y="15"/>
                    <a:pt x="5" y="8"/>
                  </a:cubicBezTo>
                  <a:cubicBezTo>
                    <a:pt x="4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F6C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1403350" y="4926013"/>
              <a:ext cx="706438" cy="525462"/>
            </a:xfrm>
            <a:custGeom>
              <a:avLst/>
              <a:gdLst>
                <a:gd name="T0" fmla="*/ 2 w 77"/>
                <a:gd name="T1" fmla="*/ 3 h 82"/>
                <a:gd name="T2" fmla="*/ 15 w 77"/>
                <a:gd name="T3" fmla="*/ 6 h 82"/>
                <a:gd name="T4" fmla="*/ 31 w 77"/>
                <a:gd name="T5" fmla="*/ 23 h 82"/>
                <a:gd name="T6" fmla="*/ 49 w 77"/>
                <a:gd name="T7" fmla="*/ 49 h 82"/>
                <a:gd name="T8" fmla="*/ 73 w 77"/>
                <a:gd name="T9" fmla="*/ 46 h 82"/>
                <a:gd name="T10" fmla="*/ 76 w 77"/>
                <a:gd name="T11" fmla="*/ 41 h 82"/>
                <a:gd name="T12" fmla="*/ 70 w 77"/>
                <a:gd name="T13" fmla="*/ 82 h 82"/>
                <a:gd name="T14" fmla="*/ 56 w 77"/>
                <a:gd name="T15" fmla="*/ 82 h 82"/>
                <a:gd name="T16" fmla="*/ 49 w 77"/>
                <a:gd name="T17" fmla="*/ 73 h 82"/>
                <a:gd name="T18" fmla="*/ 42 w 77"/>
                <a:gd name="T19" fmla="*/ 68 h 82"/>
                <a:gd name="T20" fmla="*/ 18 w 77"/>
                <a:gd name="T21" fmla="*/ 64 h 82"/>
                <a:gd name="T22" fmla="*/ 11 w 77"/>
                <a:gd name="T23" fmla="*/ 59 h 82"/>
                <a:gd name="T24" fmla="*/ 14 w 77"/>
                <a:gd name="T25" fmla="*/ 45 h 82"/>
                <a:gd name="T26" fmla="*/ 19 w 77"/>
                <a:gd name="T27" fmla="*/ 38 h 82"/>
                <a:gd name="T28" fmla="*/ 22 w 77"/>
                <a:gd name="T29" fmla="*/ 35 h 82"/>
                <a:gd name="T30" fmla="*/ 18 w 77"/>
                <a:gd name="T31" fmla="*/ 33 h 82"/>
                <a:gd name="T32" fmla="*/ 6 w 77"/>
                <a:gd name="T33" fmla="*/ 36 h 82"/>
                <a:gd name="T34" fmla="*/ 2 w 77"/>
                <a:gd name="T35" fmla="*/ 37 h 82"/>
                <a:gd name="T36" fmla="*/ 1 w 77"/>
                <a:gd name="T37" fmla="*/ 33 h 82"/>
                <a:gd name="T38" fmla="*/ 2 w 77"/>
                <a:gd name="T39" fmla="*/ 6 h 82"/>
                <a:gd name="T40" fmla="*/ 2 w 77"/>
                <a:gd name="T4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2">
                  <a:moveTo>
                    <a:pt x="2" y="3"/>
                  </a:moveTo>
                  <a:cubicBezTo>
                    <a:pt x="5" y="0"/>
                    <a:pt x="12" y="2"/>
                    <a:pt x="15" y="6"/>
                  </a:cubicBezTo>
                  <a:cubicBezTo>
                    <a:pt x="21" y="12"/>
                    <a:pt x="25" y="18"/>
                    <a:pt x="31" y="23"/>
                  </a:cubicBezTo>
                  <a:cubicBezTo>
                    <a:pt x="35" y="33"/>
                    <a:pt x="41" y="42"/>
                    <a:pt x="49" y="49"/>
                  </a:cubicBezTo>
                  <a:cubicBezTo>
                    <a:pt x="59" y="58"/>
                    <a:pt x="65" y="56"/>
                    <a:pt x="73" y="46"/>
                  </a:cubicBezTo>
                  <a:cubicBezTo>
                    <a:pt x="73" y="45"/>
                    <a:pt x="74" y="43"/>
                    <a:pt x="76" y="41"/>
                  </a:cubicBezTo>
                  <a:cubicBezTo>
                    <a:pt x="77" y="56"/>
                    <a:pt x="77" y="70"/>
                    <a:pt x="70" y="82"/>
                  </a:cubicBezTo>
                  <a:cubicBezTo>
                    <a:pt x="65" y="82"/>
                    <a:pt x="61" y="82"/>
                    <a:pt x="56" y="82"/>
                  </a:cubicBezTo>
                  <a:cubicBezTo>
                    <a:pt x="55" y="78"/>
                    <a:pt x="54" y="75"/>
                    <a:pt x="49" y="73"/>
                  </a:cubicBezTo>
                  <a:cubicBezTo>
                    <a:pt x="47" y="73"/>
                    <a:pt x="44" y="70"/>
                    <a:pt x="42" y="68"/>
                  </a:cubicBezTo>
                  <a:cubicBezTo>
                    <a:pt x="35" y="61"/>
                    <a:pt x="27" y="61"/>
                    <a:pt x="18" y="64"/>
                  </a:cubicBezTo>
                  <a:cubicBezTo>
                    <a:pt x="13" y="66"/>
                    <a:pt x="11" y="64"/>
                    <a:pt x="11" y="59"/>
                  </a:cubicBezTo>
                  <a:cubicBezTo>
                    <a:pt x="12" y="54"/>
                    <a:pt x="12" y="49"/>
                    <a:pt x="14" y="45"/>
                  </a:cubicBezTo>
                  <a:cubicBezTo>
                    <a:pt x="15" y="42"/>
                    <a:pt x="16" y="39"/>
                    <a:pt x="19" y="38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4" y="32"/>
                    <a:pt x="10" y="34"/>
                    <a:pt x="6" y="36"/>
                  </a:cubicBezTo>
                  <a:cubicBezTo>
                    <a:pt x="5" y="37"/>
                    <a:pt x="4" y="38"/>
                    <a:pt x="2" y="37"/>
                  </a:cubicBezTo>
                  <a:cubicBezTo>
                    <a:pt x="1" y="36"/>
                    <a:pt x="0" y="35"/>
                    <a:pt x="1" y="33"/>
                  </a:cubicBezTo>
                  <a:cubicBezTo>
                    <a:pt x="4" y="24"/>
                    <a:pt x="2" y="1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7E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925513" y="4824413"/>
              <a:ext cx="696913" cy="390525"/>
            </a:xfrm>
            <a:custGeom>
              <a:avLst/>
              <a:gdLst>
                <a:gd name="T0" fmla="*/ 54 w 76"/>
                <a:gd name="T1" fmla="*/ 22 h 61"/>
                <a:gd name="T2" fmla="*/ 54 w 76"/>
                <a:gd name="T3" fmla="*/ 53 h 61"/>
                <a:gd name="T4" fmla="*/ 64 w 76"/>
                <a:gd name="T5" fmla="*/ 48 h 61"/>
                <a:gd name="T6" fmla="*/ 72 w 76"/>
                <a:gd name="T7" fmla="*/ 49 h 61"/>
                <a:gd name="T8" fmla="*/ 76 w 76"/>
                <a:gd name="T9" fmla="*/ 52 h 61"/>
                <a:gd name="T10" fmla="*/ 72 w 76"/>
                <a:gd name="T11" fmla="*/ 55 h 61"/>
                <a:gd name="T12" fmla="*/ 66 w 76"/>
                <a:gd name="T13" fmla="*/ 61 h 61"/>
                <a:gd name="T14" fmla="*/ 73 w 76"/>
                <a:gd name="T15" fmla="*/ 51 h 61"/>
                <a:gd name="T16" fmla="*/ 57 w 76"/>
                <a:gd name="T17" fmla="*/ 54 h 61"/>
                <a:gd name="T18" fmla="*/ 51 w 76"/>
                <a:gd name="T19" fmla="*/ 57 h 61"/>
                <a:gd name="T20" fmla="*/ 51 w 76"/>
                <a:gd name="T21" fmla="*/ 52 h 61"/>
                <a:gd name="T22" fmla="*/ 50 w 76"/>
                <a:gd name="T23" fmla="*/ 49 h 61"/>
                <a:gd name="T24" fmla="*/ 50 w 76"/>
                <a:gd name="T25" fmla="*/ 43 h 61"/>
                <a:gd name="T26" fmla="*/ 51 w 76"/>
                <a:gd name="T27" fmla="*/ 38 h 61"/>
                <a:gd name="T28" fmla="*/ 47 w 76"/>
                <a:gd name="T29" fmla="*/ 40 h 61"/>
                <a:gd name="T30" fmla="*/ 40 w 76"/>
                <a:gd name="T31" fmla="*/ 43 h 61"/>
                <a:gd name="T32" fmla="*/ 39 w 76"/>
                <a:gd name="T33" fmla="*/ 38 h 61"/>
                <a:gd name="T34" fmla="*/ 30 w 76"/>
                <a:gd name="T35" fmla="*/ 20 h 61"/>
                <a:gd name="T36" fmla="*/ 20 w 76"/>
                <a:gd name="T37" fmla="*/ 18 h 61"/>
                <a:gd name="T38" fmla="*/ 14 w 76"/>
                <a:gd name="T39" fmla="*/ 22 h 61"/>
                <a:gd name="T40" fmla="*/ 4 w 76"/>
                <a:gd name="T41" fmla="*/ 19 h 61"/>
                <a:gd name="T42" fmla="*/ 2 w 76"/>
                <a:gd name="T43" fmla="*/ 12 h 61"/>
                <a:gd name="T44" fmla="*/ 1 w 76"/>
                <a:gd name="T45" fmla="*/ 6 h 61"/>
                <a:gd name="T46" fmla="*/ 1 w 76"/>
                <a:gd name="T47" fmla="*/ 1 h 61"/>
                <a:gd name="T48" fmla="*/ 13 w 76"/>
                <a:gd name="T49" fmla="*/ 2 h 61"/>
                <a:gd name="T50" fmla="*/ 18 w 76"/>
                <a:gd name="T51" fmla="*/ 4 h 61"/>
                <a:gd name="T52" fmla="*/ 26 w 76"/>
                <a:gd name="T53" fmla="*/ 4 h 61"/>
                <a:gd name="T54" fmla="*/ 32 w 76"/>
                <a:gd name="T55" fmla="*/ 2 h 61"/>
                <a:gd name="T56" fmla="*/ 54 w 76"/>
                <a:gd name="T5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1">
                  <a:moveTo>
                    <a:pt x="54" y="22"/>
                  </a:moveTo>
                  <a:cubicBezTo>
                    <a:pt x="58" y="32"/>
                    <a:pt x="57" y="42"/>
                    <a:pt x="54" y="53"/>
                  </a:cubicBezTo>
                  <a:cubicBezTo>
                    <a:pt x="58" y="52"/>
                    <a:pt x="60" y="49"/>
                    <a:pt x="64" y="48"/>
                  </a:cubicBezTo>
                  <a:cubicBezTo>
                    <a:pt x="67" y="48"/>
                    <a:pt x="70" y="48"/>
                    <a:pt x="72" y="49"/>
                  </a:cubicBezTo>
                  <a:cubicBezTo>
                    <a:pt x="74" y="49"/>
                    <a:pt x="76" y="49"/>
                    <a:pt x="76" y="52"/>
                  </a:cubicBezTo>
                  <a:cubicBezTo>
                    <a:pt x="76" y="54"/>
                    <a:pt x="74" y="54"/>
                    <a:pt x="72" y="55"/>
                  </a:cubicBezTo>
                  <a:cubicBezTo>
                    <a:pt x="69" y="56"/>
                    <a:pt x="68" y="59"/>
                    <a:pt x="66" y="61"/>
                  </a:cubicBezTo>
                  <a:cubicBezTo>
                    <a:pt x="65" y="56"/>
                    <a:pt x="69" y="54"/>
                    <a:pt x="73" y="51"/>
                  </a:cubicBezTo>
                  <a:cubicBezTo>
                    <a:pt x="66" y="49"/>
                    <a:pt x="61" y="50"/>
                    <a:pt x="57" y="54"/>
                  </a:cubicBezTo>
                  <a:cubicBezTo>
                    <a:pt x="55" y="56"/>
                    <a:pt x="54" y="58"/>
                    <a:pt x="51" y="57"/>
                  </a:cubicBezTo>
                  <a:cubicBezTo>
                    <a:pt x="49" y="56"/>
                    <a:pt x="51" y="54"/>
                    <a:pt x="51" y="52"/>
                  </a:cubicBezTo>
                  <a:cubicBezTo>
                    <a:pt x="51" y="51"/>
                    <a:pt x="51" y="49"/>
                    <a:pt x="50" y="49"/>
                  </a:cubicBezTo>
                  <a:cubicBezTo>
                    <a:pt x="47" y="47"/>
                    <a:pt x="48" y="45"/>
                    <a:pt x="50" y="43"/>
                  </a:cubicBezTo>
                  <a:cubicBezTo>
                    <a:pt x="52" y="42"/>
                    <a:pt x="53" y="40"/>
                    <a:pt x="51" y="38"/>
                  </a:cubicBezTo>
                  <a:cubicBezTo>
                    <a:pt x="48" y="36"/>
                    <a:pt x="48" y="38"/>
                    <a:pt x="47" y="40"/>
                  </a:cubicBezTo>
                  <a:cubicBezTo>
                    <a:pt x="45" y="43"/>
                    <a:pt x="42" y="43"/>
                    <a:pt x="40" y="43"/>
                  </a:cubicBezTo>
                  <a:cubicBezTo>
                    <a:pt x="37" y="43"/>
                    <a:pt x="39" y="40"/>
                    <a:pt x="39" y="38"/>
                  </a:cubicBezTo>
                  <a:cubicBezTo>
                    <a:pt x="36" y="32"/>
                    <a:pt x="33" y="26"/>
                    <a:pt x="30" y="20"/>
                  </a:cubicBezTo>
                  <a:cubicBezTo>
                    <a:pt x="28" y="15"/>
                    <a:pt x="24" y="13"/>
                    <a:pt x="20" y="18"/>
                  </a:cubicBezTo>
                  <a:cubicBezTo>
                    <a:pt x="18" y="19"/>
                    <a:pt x="16" y="21"/>
                    <a:pt x="14" y="22"/>
                  </a:cubicBezTo>
                  <a:cubicBezTo>
                    <a:pt x="9" y="26"/>
                    <a:pt x="6" y="24"/>
                    <a:pt x="4" y="19"/>
                  </a:cubicBezTo>
                  <a:cubicBezTo>
                    <a:pt x="4" y="16"/>
                    <a:pt x="4" y="14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5" y="2"/>
                    <a:pt x="9" y="6"/>
                    <a:pt x="13" y="2"/>
                  </a:cubicBezTo>
                  <a:cubicBezTo>
                    <a:pt x="15" y="1"/>
                    <a:pt x="17" y="3"/>
                    <a:pt x="18" y="4"/>
                  </a:cubicBezTo>
                  <a:cubicBezTo>
                    <a:pt x="21" y="10"/>
                    <a:pt x="24" y="8"/>
                    <a:pt x="26" y="4"/>
                  </a:cubicBezTo>
                  <a:cubicBezTo>
                    <a:pt x="28" y="2"/>
                    <a:pt x="30" y="0"/>
                    <a:pt x="32" y="2"/>
                  </a:cubicBezTo>
                  <a:cubicBezTo>
                    <a:pt x="38" y="10"/>
                    <a:pt x="49" y="12"/>
                    <a:pt x="54" y="22"/>
                  </a:cubicBezTo>
                  <a:close/>
                </a:path>
              </a:pathLst>
            </a:custGeom>
            <a:solidFill>
              <a:srgbClr val="FAE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942975" y="4900613"/>
              <a:ext cx="165100" cy="122237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6 h 19"/>
                <a:gd name="T4" fmla="*/ 11 w 18"/>
                <a:gd name="T5" fmla="*/ 9 h 19"/>
                <a:gd name="T6" fmla="*/ 18 w 18"/>
                <a:gd name="T7" fmla="*/ 6 h 19"/>
                <a:gd name="T8" fmla="*/ 9 w 18"/>
                <a:gd name="T9" fmla="*/ 16 h 19"/>
                <a:gd name="T10" fmla="*/ 6 w 18"/>
                <a:gd name="T11" fmla="*/ 16 h 19"/>
                <a:gd name="T12" fmla="*/ 0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3" y="1"/>
                    <a:pt x="3" y="4"/>
                    <a:pt x="3" y="6"/>
                  </a:cubicBezTo>
                  <a:cubicBezTo>
                    <a:pt x="4" y="11"/>
                    <a:pt x="7" y="12"/>
                    <a:pt x="11" y="9"/>
                  </a:cubicBezTo>
                  <a:cubicBezTo>
                    <a:pt x="13" y="7"/>
                    <a:pt x="15" y="5"/>
                    <a:pt x="18" y="6"/>
                  </a:cubicBezTo>
                  <a:cubicBezTo>
                    <a:pt x="16" y="10"/>
                    <a:pt x="11" y="12"/>
                    <a:pt x="9" y="16"/>
                  </a:cubicBezTo>
                  <a:cubicBezTo>
                    <a:pt x="8" y="19"/>
                    <a:pt x="7" y="17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441700" y="5170488"/>
              <a:ext cx="679450" cy="166687"/>
            </a:xfrm>
            <a:custGeom>
              <a:avLst/>
              <a:gdLst>
                <a:gd name="T0" fmla="*/ 56 w 74"/>
                <a:gd name="T1" fmla="*/ 9 h 26"/>
                <a:gd name="T2" fmla="*/ 74 w 74"/>
                <a:gd name="T3" fmla="*/ 26 h 26"/>
                <a:gd name="T4" fmla="*/ 62 w 74"/>
                <a:gd name="T5" fmla="*/ 21 h 26"/>
                <a:gd name="T6" fmla="*/ 47 w 74"/>
                <a:gd name="T7" fmla="*/ 23 h 26"/>
                <a:gd name="T8" fmla="*/ 35 w 74"/>
                <a:gd name="T9" fmla="*/ 21 h 26"/>
                <a:gd name="T10" fmla="*/ 18 w 74"/>
                <a:gd name="T11" fmla="*/ 18 h 26"/>
                <a:gd name="T12" fmla="*/ 5 w 74"/>
                <a:gd name="T13" fmla="*/ 16 h 26"/>
                <a:gd name="T14" fmla="*/ 4 w 74"/>
                <a:gd name="T15" fmla="*/ 0 h 26"/>
                <a:gd name="T16" fmla="*/ 46 w 74"/>
                <a:gd name="T17" fmla="*/ 4 h 26"/>
                <a:gd name="T18" fmla="*/ 56 w 74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6">
                  <a:moveTo>
                    <a:pt x="56" y="9"/>
                  </a:moveTo>
                  <a:cubicBezTo>
                    <a:pt x="62" y="14"/>
                    <a:pt x="69" y="19"/>
                    <a:pt x="74" y="26"/>
                  </a:cubicBezTo>
                  <a:cubicBezTo>
                    <a:pt x="70" y="25"/>
                    <a:pt x="66" y="23"/>
                    <a:pt x="62" y="21"/>
                  </a:cubicBezTo>
                  <a:cubicBezTo>
                    <a:pt x="58" y="20"/>
                    <a:pt x="52" y="22"/>
                    <a:pt x="47" y="23"/>
                  </a:cubicBezTo>
                  <a:cubicBezTo>
                    <a:pt x="43" y="24"/>
                    <a:pt x="39" y="24"/>
                    <a:pt x="35" y="21"/>
                  </a:cubicBezTo>
                  <a:cubicBezTo>
                    <a:pt x="30" y="18"/>
                    <a:pt x="24" y="18"/>
                    <a:pt x="18" y="18"/>
                  </a:cubicBezTo>
                  <a:cubicBezTo>
                    <a:pt x="14" y="19"/>
                    <a:pt x="9" y="21"/>
                    <a:pt x="5" y="16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18" y="0"/>
                    <a:pt x="32" y="4"/>
                    <a:pt x="46" y="4"/>
                  </a:cubicBezTo>
                  <a:cubicBezTo>
                    <a:pt x="50" y="4"/>
                    <a:pt x="53" y="8"/>
                    <a:pt x="56" y="9"/>
                  </a:cubicBezTo>
                  <a:close/>
                </a:path>
              </a:pathLst>
            </a:custGeom>
            <a:solidFill>
              <a:srgbClr val="F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295650" y="5151438"/>
              <a:ext cx="311150" cy="146050"/>
            </a:xfrm>
            <a:custGeom>
              <a:avLst/>
              <a:gdLst>
                <a:gd name="T0" fmla="*/ 20 w 34"/>
                <a:gd name="T1" fmla="*/ 3 h 23"/>
                <a:gd name="T2" fmla="*/ 20 w 34"/>
                <a:gd name="T3" fmla="*/ 7 h 23"/>
                <a:gd name="T4" fmla="*/ 34 w 34"/>
                <a:gd name="T5" fmla="*/ 21 h 23"/>
                <a:gd name="T6" fmla="*/ 34 w 34"/>
                <a:gd name="T7" fmla="*/ 22 h 23"/>
                <a:gd name="T8" fmla="*/ 13 w 34"/>
                <a:gd name="T9" fmla="*/ 15 h 23"/>
                <a:gd name="T10" fmla="*/ 7 w 34"/>
                <a:gd name="T11" fmla="*/ 16 h 23"/>
                <a:gd name="T12" fmla="*/ 2 w 34"/>
                <a:gd name="T13" fmla="*/ 20 h 23"/>
                <a:gd name="T14" fmla="*/ 6 w 34"/>
                <a:gd name="T15" fmla="*/ 10 h 23"/>
                <a:gd name="T16" fmla="*/ 15 w 34"/>
                <a:gd name="T17" fmla="*/ 3 h 23"/>
                <a:gd name="T18" fmla="*/ 20 w 34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0" y="3"/>
                  </a:moveTo>
                  <a:cubicBezTo>
                    <a:pt x="20" y="5"/>
                    <a:pt x="19" y="6"/>
                    <a:pt x="20" y="7"/>
                  </a:cubicBezTo>
                  <a:cubicBezTo>
                    <a:pt x="20" y="19"/>
                    <a:pt x="22" y="21"/>
                    <a:pt x="34" y="21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26" y="23"/>
                    <a:pt x="19" y="23"/>
                    <a:pt x="13" y="15"/>
                  </a:cubicBezTo>
                  <a:cubicBezTo>
                    <a:pt x="12" y="12"/>
                    <a:pt x="9" y="12"/>
                    <a:pt x="7" y="16"/>
                  </a:cubicBezTo>
                  <a:cubicBezTo>
                    <a:pt x="6" y="18"/>
                    <a:pt x="4" y="20"/>
                    <a:pt x="2" y="20"/>
                  </a:cubicBezTo>
                  <a:cubicBezTo>
                    <a:pt x="0" y="15"/>
                    <a:pt x="3" y="13"/>
                    <a:pt x="6" y="10"/>
                  </a:cubicBezTo>
                  <a:cubicBezTo>
                    <a:pt x="9" y="8"/>
                    <a:pt x="12" y="5"/>
                    <a:pt x="15" y="3"/>
                  </a:cubicBezTo>
                  <a:cubicBezTo>
                    <a:pt x="17" y="1"/>
                    <a:pt x="19" y="0"/>
                    <a:pt x="20" y="3"/>
                  </a:cubicBezTo>
                  <a:close/>
                </a:path>
              </a:pathLst>
            </a:custGeom>
            <a:solidFill>
              <a:srgbClr val="FB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4654550" y="5381625"/>
              <a:ext cx="487363" cy="63500"/>
            </a:xfrm>
            <a:custGeom>
              <a:avLst/>
              <a:gdLst>
                <a:gd name="T0" fmla="*/ 53 w 53"/>
                <a:gd name="T1" fmla="*/ 9 h 10"/>
                <a:gd name="T2" fmla="*/ 46 w 53"/>
                <a:gd name="T3" fmla="*/ 7 h 10"/>
                <a:gd name="T4" fmla="*/ 29 w 53"/>
                <a:gd name="T5" fmla="*/ 6 h 10"/>
                <a:gd name="T6" fmla="*/ 22 w 53"/>
                <a:gd name="T7" fmla="*/ 7 h 10"/>
                <a:gd name="T8" fmla="*/ 0 w 53"/>
                <a:gd name="T9" fmla="*/ 7 h 10"/>
                <a:gd name="T10" fmla="*/ 20 w 53"/>
                <a:gd name="T11" fmla="*/ 3 h 10"/>
                <a:gd name="T12" fmla="*/ 30 w 53"/>
                <a:gd name="T13" fmla="*/ 4 h 10"/>
                <a:gd name="T14" fmla="*/ 53 w 53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">
                  <a:moveTo>
                    <a:pt x="53" y="9"/>
                  </a:moveTo>
                  <a:cubicBezTo>
                    <a:pt x="50" y="10"/>
                    <a:pt x="48" y="8"/>
                    <a:pt x="46" y="7"/>
                  </a:cubicBezTo>
                  <a:cubicBezTo>
                    <a:pt x="40" y="5"/>
                    <a:pt x="35" y="5"/>
                    <a:pt x="29" y="6"/>
                  </a:cubicBezTo>
                  <a:cubicBezTo>
                    <a:pt x="27" y="7"/>
                    <a:pt x="25" y="8"/>
                    <a:pt x="22" y="7"/>
                  </a:cubicBezTo>
                  <a:cubicBezTo>
                    <a:pt x="15" y="4"/>
                    <a:pt x="8" y="6"/>
                    <a:pt x="0" y="7"/>
                  </a:cubicBezTo>
                  <a:cubicBezTo>
                    <a:pt x="6" y="1"/>
                    <a:pt x="12" y="0"/>
                    <a:pt x="20" y="3"/>
                  </a:cubicBezTo>
                  <a:cubicBezTo>
                    <a:pt x="23" y="4"/>
                    <a:pt x="26" y="5"/>
                    <a:pt x="30" y="4"/>
                  </a:cubicBezTo>
                  <a:cubicBezTo>
                    <a:pt x="39" y="1"/>
                    <a:pt x="47" y="3"/>
                    <a:pt x="53" y="9"/>
                  </a:cubicBezTo>
                  <a:close/>
                </a:path>
              </a:pathLst>
            </a:custGeom>
            <a:solidFill>
              <a:srgbClr val="FAD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22300" y="5060950"/>
              <a:ext cx="174625" cy="403225"/>
            </a:xfrm>
            <a:custGeom>
              <a:avLst/>
              <a:gdLst>
                <a:gd name="T0" fmla="*/ 0 w 19"/>
                <a:gd name="T1" fmla="*/ 1 h 63"/>
                <a:gd name="T2" fmla="*/ 4 w 19"/>
                <a:gd name="T3" fmla="*/ 2 h 63"/>
                <a:gd name="T4" fmla="*/ 17 w 19"/>
                <a:gd name="T5" fmla="*/ 23 h 63"/>
                <a:gd name="T6" fmla="*/ 17 w 19"/>
                <a:gd name="T7" fmla="*/ 29 h 63"/>
                <a:gd name="T8" fmla="*/ 8 w 19"/>
                <a:gd name="T9" fmla="*/ 61 h 63"/>
                <a:gd name="T10" fmla="*/ 0 w 19"/>
                <a:gd name="T11" fmla="*/ 55 h 63"/>
                <a:gd name="T12" fmla="*/ 0 w 1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3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7" y="10"/>
                    <a:pt x="13" y="16"/>
                    <a:pt x="17" y="23"/>
                  </a:cubicBezTo>
                  <a:cubicBezTo>
                    <a:pt x="19" y="25"/>
                    <a:pt x="19" y="27"/>
                    <a:pt x="17" y="29"/>
                  </a:cubicBezTo>
                  <a:cubicBezTo>
                    <a:pt x="9" y="39"/>
                    <a:pt x="7" y="49"/>
                    <a:pt x="8" y="61"/>
                  </a:cubicBezTo>
                  <a:cubicBezTo>
                    <a:pt x="1" y="63"/>
                    <a:pt x="0" y="62"/>
                    <a:pt x="0" y="55"/>
                  </a:cubicBezTo>
                  <a:cubicBezTo>
                    <a:pt x="0" y="3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6E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7970838" y="5060950"/>
              <a:ext cx="1358900" cy="282575"/>
            </a:xfrm>
            <a:custGeom>
              <a:avLst/>
              <a:gdLst>
                <a:gd name="T0" fmla="*/ 60 w 148"/>
                <a:gd name="T1" fmla="*/ 5 h 44"/>
                <a:gd name="T2" fmla="*/ 98 w 148"/>
                <a:gd name="T3" fmla="*/ 6 h 44"/>
                <a:gd name="T4" fmla="*/ 102 w 148"/>
                <a:gd name="T5" fmla="*/ 6 h 44"/>
                <a:gd name="T6" fmla="*/ 117 w 148"/>
                <a:gd name="T7" fmla="*/ 6 h 44"/>
                <a:gd name="T8" fmla="*/ 126 w 148"/>
                <a:gd name="T9" fmla="*/ 9 h 44"/>
                <a:gd name="T10" fmla="*/ 140 w 148"/>
                <a:gd name="T11" fmla="*/ 9 h 44"/>
                <a:gd name="T12" fmla="*/ 148 w 148"/>
                <a:gd name="T13" fmla="*/ 4 h 44"/>
                <a:gd name="T14" fmla="*/ 148 w 148"/>
                <a:gd name="T15" fmla="*/ 27 h 44"/>
                <a:gd name="T16" fmla="*/ 134 w 148"/>
                <a:gd name="T17" fmla="*/ 36 h 44"/>
                <a:gd name="T18" fmla="*/ 124 w 148"/>
                <a:gd name="T19" fmla="*/ 38 h 44"/>
                <a:gd name="T20" fmla="*/ 116 w 148"/>
                <a:gd name="T21" fmla="*/ 35 h 44"/>
                <a:gd name="T22" fmla="*/ 109 w 148"/>
                <a:gd name="T23" fmla="*/ 30 h 44"/>
                <a:gd name="T24" fmla="*/ 79 w 148"/>
                <a:gd name="T25" fmla="*/ 32 h 44"/>
                <a:gd name="T26" fmla="*/ 63 w 148"/>
                <a:gd name="T27" fmla="*/ 25 h 44"/>
                <a:gd name="T28" fmla="*/ 58 w 148"/>
                <a:gd name="T29" fmla="*/ 26 h 44"/>
                <a:gd name="T30" fmla="*/ 51 w 148"/>
                <a:gd name="T31" fmla="*/ 30 h 44"/>
                <a:gd name="T32" fmla="*/ 32 w 148"/>
                <a:gd name="T33" fmla="*/ 32 h 44"/>
                <a:gd name="T34" fmla="*/ 9 w 148"/>
                <a:gd name="T35" fmla="*/ 32 h 44"/>
                <a:gd name="T36" fmla="*/ 4 w 148"/>
                <a:gd name="T37" fmla="*/ 35 h 44"/>
                <a:gd name="T38" fmla="*/ 3 w 148"/>
                <a:gd name="T39" fmla="*/ 44 h 44"/>
                <a:gd name="T40" fmla="*/ 2 w 148"/>
                <a:gd name="T41" fmla="*/ 28 h 44"/>
                <a:gd name="T42" fmla="*/ 7 w 148"/>
                <a:gd name="T43" fmla="*/ 25 h 44"/>
                <a:gd name="T44" fmla="*/ 10 w 148"/>
                <a:gd name="T45" fmla="*/ 26 h 44"/>
                <a:gd name="T46" fmla="*/ 28 w 148"/>
                <a:gd name="T47" fmla="*/ 20 h 44"/>
                <a:gd name="T48" fmla="*/ 33 w 148"/>
                <a:gd name="T49" fmla="*/ 7 h 44"/>
                <a:gd name="T50" fmla="*/ 51 w 148"/>
                <a:gd name="T51" fmla="*/ 3 h 44"/>
                <a:gd name="T52" fmla="*/ 59 w 148"/>
                <a:gd name="T53" fmla="*/ 4 h 44"/>
                <a:gd name="T54" fmla="*/ 60 w 148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4">
                  <a:moveTo>
                    <a:pt x="60" y="5"/>
                  </a:moveTo>
                  <a:cubicBezTo>
                    <a:pt x="73" y="6"/>
                    <a:pt x="85" y="15"/>
                    <a:pt x="98" y="6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7" y="9"/>
                    <a:pt x="112" y="9"/>
                    <a:pt x="117" y="6"/>
                  </a:cubicBezTo>
                  <a:cubicBezTo>
                    <a:pt x="121" y="4"/>
                    <a:pt x="124" y="7"/>
                    <a:pt x="126" y="9"/>
                  </a:cubicBezTo>
                  <a:cubicBezTo>
                    <a:pt x="132" y="14"/>
                    <a:pt x="136" y="12"/>
                    <a:pt x="140" y="9"/>
                  </a:cubicBezTo>
                  <a:cubicBezTo>
                    <a:pt x="143" y="7"/>
                    <a:pt x="145" y="5"/>
                    <a:pt x="148" y="4"/>
                  </a:cubicBezTo>
                  <a:cubicBezTo>
                    <a:pt x="148" y="11"/>
                    <a:pt x="148" y="19"/>
                    <a:pt x="148" y="27"/>
                  </a:cubicBezTo>
                  <a:cubicBezTo>
                    <a:pt x="145" y="33"/>
                    <a:pt x="142" y="38"/>
                    <a:pt x="134" y="36"/>
                  </a:cubicBezTo>
                  <a:cubicBezTo>
                    <a:pt x="131" y="35"/>
                    <a:pt x="127" y="37"/>
                    <a:pt x="124" y="38"/>
                  </a:cubicBezTo>
                  <a:cubicBezTo>
                    <a:pt x="120" y="39"/>
                    <a:pt x="117" y="39"/>
                    <a:pt x="116" y="35"/>
                  </a:cubicBezTo>
                  <a:cubicBezTo>
                    <a:pt x="115" y="31"/>
                    <a:pt x="112" y="31"/>
                    <a:pt x="109" y="30"/>
                  </a:cubicBezTo>
                  <a:cubicBezTo>
                    <a:pt x="99" y="29"/>
                    <a:pt x="89" y="31"/>
                    <a:pt x="79" y="32"/>
                  </a:cubicBezTo>
                  <a:cubicBezTo>
                    <a:pt x="73" y="32"/>
                    <a:pt x="68" y="28"/>
                    <a:pt x="63" y="25"/>
                  </a:cubicBezTo>
                  <a:cubicBezTo>
                    <a:pt x="60" y="24"/>
                    <a:pt x="59" y="23"/>
                    <a:pt x="58" y="26"/>
                  </a:cubicBezTo>
                  <a:cubicBezTo>
                    <a:pt x="57" y="30"/>
                    <a:pt x="55" y="31"/>
                    <a:pt x="51" y="30"/>
                  </a:cubicBezTo>
                  <a:cubicBezTo>
                    <a:pt x="45" y="28"/>
                    <a:pt x="38" y="31"/>
                    <a:pt x="32" y="32"/>
                  </a:cubicBezTo>
                  <a:cubicBezTo>
                    <a:pt x="24" y="34"/>
                    <a:pt x="17" y="35"/>
                    <a:pt x="9" y="32"/>
                  </a:cubicBezTo>
                  <a:cubicBezTo>
                    <a:pt x="6" y="30"/>
                    <a:pt x="5" y="31"/>
                    <a:pt x="4" y="35"/>
                  </a:cubicBezTo>
                  <a:cubicBezTo>
                    <a:pt x="4" y="38"/>
                    <a:pt x="6" y="41"/>
                    <a:pt x="3" y="44"/>
                  </a:cubicBezTo>
                  <a:cubicBezTo>
                    <a:pt x="0" y="39"/>
                    <a:pt x="1" y="33"/>
                    <a:pt x="2" y="28"/>
                  </a:cubicBezTo>
                  <a:cubicBezTo>
                    <a:pt x="2" y="25"/>
                    <a:pt x="5" y="24"/>
                    <a:pt x="7" y="25"/>
                  </a:cubicBezTo>
                  <a:cubicBezTo>
                    <a:pt x="8" y="25"/>
                    <a:pt x="9" y="26"/>
                    <a:pt x="10" y="26"/>
                  </a:cubicBezTo>
                  <a:cubicBezTo>
                    <a:pt x="22" y="33"/>
                    <a:pt x="24" y="32"/>
                    <a:pt x="28" y="20"/>
                  </a:cubicBezTo>
                  <a:cubicBezTo>
                    <a:pt x="30" y="16"/>
                    <a:pt x="30" y="11"/>
                    <a:pt x="33" y="7"/>
                  </a:cubicBezTo>
                  <a:cubicBezTo>
                    <a:pt x="38" y="4"/>
                    <a:pt x="44" y="0"/>
                    <a:pt x="51" y="3"/>
                  </a:cubicBezTo>
                  <a:cubicBezTo>
                    <a:pt x="53" y="5"/>
                    <a:pt x="57" y="3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7208838" y="5170488"/>
              <a:ext cx="1038225" cy="293687"/>
            </a:xfrm>
            <a:custGeom>
              <a:avLst/>
              <a:gdLst>
                <a:gd name="T0" fmla="*/ 113 w 113"/>
                <a:gd name="T1" fmla="*/ 3 h 46"/>
                <a:gd name="T2" fmla="*/ 110 w 113"/>
                <a:gd name="T3" fmla="*/ 12 h 46"/>
                <a:gd name="T4" fmla="*/ 106 w 113"/>
                <a:gd name="T5" fmla="*/ 15 h 46"/>
                <a:gd name="T6" fmla="*/ 91 w 113"/>
                <a:gd name="T7" fmla="*/ 11 h 46"/>
                <a:gd name="T8" fmla="*/ 87 w 113"/>
                <a:gd name="T9" fmla="*/ 9 h 46"/>
                <a:gd name="T10" fmla="*/ 86 w 113"/>
                <a:gd name="T11" fmla="*/ 13 h 46"/>
                <a:gd name="T12" fmla="*/ 86 w 113"/>
                <a:gd name="T13" fmla="*/ 27 h 46"/>
                <a:gd name="T14" fmla="*/ 54 w 113"/>
                <a:gd name="T15" fmla="*/ 31 h 46"/>
                <a:gd name="T16" fmla="*/ 48 w 113"/>
                <a:gd name="T17" fmla="*/ 31 h 46"/>
                <a:gd name="T18" fmla="*/ 49 w 113"/>
                <a:gd name="T19" fmla="*/ 38 h 46"/>
                <a:gd name="T20" fmla="*/ 46 w 113"/>
                <a:gd name="T21" fmla="*/ 45 h 46"/>
                <a:gd name="T22" fmla="*/ 0 w 113"/>
                <a:gd name="T23" fmla="*/ 44 h 46"/>
                <a:gd name="T24" fmla="*/ 21 w 113"/>
                <a:gd name="T25" fmla="*/ 18 h 46"/>
                <a:gd name="T26" fmla="*/ 28 w 113"/>
                <a:gd name="T27" fmla="*/ 7 h 46"/>
                <a:gd name="T28" fmla="*/ 39 w 113"/>
                <a:gd name="T29" fmla="*/ 2 h 46"/>
                <a:gd name="T30" fmla="*/ 43 w 113"/>
                <a:gd name="T31" fmla="*/ 5 h 46"/>
                <a:gd name="T32" fmla="*/ 62 w 113"/>
                <a:gd name="T33" fmla="*/ 6 h 46"/>
                <a:gd name="T34" fmla="*/ 70 w 113"/>
                <a:gd name="T35" fmla="*/ 7 h 46"/>
                <a:gd name="T36" fmla="*/ 78 w 113"/>
                <a:gd name="T37" fmla="*/ 7 h 46"/>
                <a:gd name="T38" fmla="*/ 93 w 113"/>
                <a:gd name="T39" fmla="*/ 4 h 46"/>
                <a:gd name="T40" fmla="*/ 99 w 113"/>
                <a:gd name="T41" fmla="*/ 4 h 46"/>
                <a:gd name="T42" fmla="*/ 113 w 113"/>
                <a:gd name="T4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46">
                  <a:moveTo>
                    <a:pt x="113" y="3"/>
                  </a:moveTo>
                  <a:cubicBezTo>
                    <a:pt x="112" y="6"/>
                    <a:pt x="111" y="9"/>
                    <a:pt x="110" y="12"/>
                  </a:cubicBezTo>
                  <a:cubicBezTo>
                    <a:pt x="110" y="14"/>
                    <a:pt x="108" y="15"/>
                    <a:pt x="106" y="15"/>
                  </a:cubicBezTo>
                  <a:cubicBezTo>
                    <a:pt x="100" y="15"/>
                    <a:pt x="96" y="14"/>
                    <a:pt x="91" y="11"/>
                  </a:cubicBezTo>
                  <a:cubicBezTo>
                    <a:pt x="90" y="10"/>
                    <a:pt x="89" y="8"/>
                    <a:pt x="87" y="9"/>
                  </a:cubicBezTo>
                  <a:cubicBezTo>
                    <a:pt x="85" y="10"/>
                    <a:pt x="86" y="12"/>
                    <a:pt x="86" y="13"/>
                  </a:cubicBezTo>
                  <a:cubicBezTo>
                    <a:pt x="86" y="18"/>
                    <a:pt x="86" y="23"/>
                    <a:pt x="86" y="27"/>
                  </a:cubicBezTo>
                  <a:cubicBezTo>
                    <a:pt x="76" y="33"/>
                    <a:pt x="65" y="32"/>
                    <a:pt x="54" y="31"/>
                  </a:cubicBezTo>
                  <a:cubicBezTo>
                    <a:pt x="52" y="31"/>
                    <a:pt x="49" y="29"/>
                    <a:pt x="48" y="31"/>
                  </a:cubicBezTo>
                  <a:cubicBezTo>
                    <a:pt x="46" y="34"/>
                    <a:pt x="48" y="37"/>
                    <a:pt x="49" y="38"/>
                  </a:cubicBezTo>
                  <a:cubicBezTo>
                    <a:pt x="54" y="44"/>
                    <a:pt x="50" y="45"/>
                    <a:pt x="46" y="45"/>
                  </a:cubicBezTo>
                  <a:cubicBezTo>
                    <a:pt x="31" y="45"/>
                    <a:pt x="16" y="46"/>
                    <a:pt x="0" y="44"/>
                  </a:cubicBezTo>
                  <a:cubicBezTo>
                    <a:pt x="8" y="35"/>
                    <a:pt x="15" y="27"/>
                    <a:pt x="21" y="18"/>
                  </a:cubicBezTo>
                  <a:cubicBezTo>
                    <a:pt x="24" y="15"/>
                    <a:pt x="26" y="11"/>
                    <a:pt x="28" y="7"/>
                  </a:cubicBezTo>
                  <a:cubicBezTo>
                    <a:pt x="30" y="1"/>
                    <a:pt x="33" y="0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50" y="9"/>
                    <a:pt x="55" y="12"/>
                    <a:pt x="62" y="6"/>
                  </a:cubicBezTo>
                  <a:cubicBezTo>
                    <a:pt x="65" y="4"/>
                    <a:pt x="68" y="5"/>
                    <a:pt x="70" y="7"/>
                  </a:cubicBezTo>
                  <a:cubicBezTo>
                    <a:pt x="73" y="10"/>
                    <a:pt x="75" y="10"/>
                    <a:pt x="78" y="7"/>
                  </a:cubicBezTo>
                  <a:cubicBezTo>
                    <a:pt x="83" y="3"/>
                    <a:pt x="88" y="2"/>
                    <a:pt x="93" y="4"/>
                  </a:cubicBezTo>
                  <a:cubicBezTo>
                    <a:pt x="95" y="5"/>
                    <a:pt x="98" y="5"/>
                    <a:pt x="99" y="4"/>
                  </a:cubicBezTo>
                  <a:cubicBezTo>
                    <a:pt x="104" y="0"/>
                    <a:pt x="108" y="1"/>
                    <a:pt x="113" y="3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494713" y="5233988"/>
              <a:ext cx="835025" cy="173037"/>
            </a:xfrm>
            <a:custGeom>
              <a:avLst/>
              <a:gdLst>
                <a:gd name="T0" fmla="*/ 52 w 91"/>
                <a:gd name="T1" fmla="*/ 3 h 27"/>
                <a:gd name="T2" fmla="*/ 60 w 91"/>
                <a:gd name="T3" fmla="*/ 7 h 27"/>
                <a:gd name="T4" fmla="*/ 66 w 91"/>
                <a:gd name="T5" fmla="*/ 10 h 27"/>
                <a:gd name="T6" fmla="*/ 82 w 91"/>
                <a:gd name="T7" fmla="*/ 8 h 27"/>
                <a:gd name="T8" fmla="*/ 87 w 91"/>
                <a:gd name="T9" fmla="*/ 5 h 27"/>
                <a:gd name="T10" fmla="*/ 91 w 91"/>
                <a:gd name="T11" fmla="*/ 0 h 27"/>
                <a:gd name="T12" fmla="*/ 91 w 91"/>
                <a:gd name="T13" fmla="*/ 22 h 27"/>
                <a:gd name="T14" fmla="*/ 90 w 91"/>
                <a:gd name="T15" fmla="*/ 26 h 27"/>
                <a:gd name="T16" fmla="*/ 86 w 91"/>
                <a:gd name="T17" fmla="*/ 24 h 27"/>
                <a:gd name="T18" fmla="*/ 61 w 91"/>
                <a:gd name="T19" fmla="*/ 19 h 27"/>
                <a:gd name="T20" fmla="*/ 55 w 91"/>
                <a:gd name="T21" fmla="*/ 19 h 27"/>
                <a:gd name="T22" fmla="*/ 32 w 91"/>
                <a:gd name="T23" fmla="*/ 18 h 27"/>
                <a:gd name="T24" fmla="*/ 26 w 91"/>
                <a:gd name="T25" fmla="*/ 19 h 27"/>
                <a:gd name="T26" fmla="*/ 0 w 91"/>
                <a:gd name="T27" fmla="*/ 18 h 27"/>
                <a:gd name="T28" fmla="*/ 3 w 91"/>
                <a:gd name="T29" fmla="*/ 12 h 27"/>
                <a:gd name="T30" fmla="*/ 18 w 91"/>
                <a:gd name="T31" fmla="*/ 9 h 27"/>
                <a:gd name="T32" fmla="*/ 25 w 91"/>
                <a:gd name="T33" fmla="*/ 14 h 27"/>
                <a:gd name="T34" fmla="*/ 31 w 91"/>
                <a:gd name="T35" fmla="*/ 15 h 27"/>
                <a:gd name="T36" fmla="*/ 48 w 91"/>
                <a:gd name="T37" fmla="*/ 6 h 27"/>
                <a:gd name="T38" fmla="*/ 52 w 91"/>
                <a:gd name="T3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7">
                  <a:moveTo>
                    <a:pt x="52" y="3"/>
                  </a:moveTo>
                  <a:cubicBezTo>
                    <a:pt x="56" y="1"/>
                    <a:pt x="60" y="0"/>
                    <a:pt x="60" y="7"/>
                  </a:cubicBezTo>
                  <a:cubicBezTo>
                    <a:pt x="60" y="10"/>
                    <a:pt x="62" y="11"/>
                    <a:pt x="66" y="10"/>
                  </a:cubicBezTo>
                  <a:cubicBezTo>
                    <a:pt x="71" y="8"/>
                    <a:pt x="76" y="6"/>
                    <a:pt x="82" y="8"/>
                  </a:cubicBezTo>
                  <a:cubicBezTo>
                    <a:pt x="84" y="9"/>
                    <a:pt x="86" y="6"/>
                    <a:pt x="87" y="5"/>
                  </a:cubicBezTo>
                  <a:cubicBezTo>
                    <a:pt x="88" y="3"/>
                    <a:pt x="89" y="1"/>
                    <a:pt x="91" y="0"/>
                  </a:cubicBezTo>
                  <a:cubicBezTo>
                    <a:pt x="91" y="7"/>
                    <a:pt x="91" y="14"/>
                    <a:pt x="91" y="22"/>
                  </a:cubicBezTo>
                  <a:cubicBezTo>
                    <a:pt x="91" y="23"/>
                    <a:pt x="91" y="25"/>
                    <a:pt x="90" y="26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79" y="13"/>
                    <a:pt x="70" y="16"/>
                    <a:pt x="61" y="19"/>
                  </a:cubicBezTo>
                  <a:cubicBezTo>
                    <a:pt x="59" y="20"/>
                    <a:pt x="57" y="21"/>
                    <a:pt x="55" y="19"/>
                  </a:cubicBezTo>
                  <a:cubicBezTo>
                    <a:pt x="48" y="11"/>
                    <a:pt x="40" y="14"/>
                    <a:pt x="32" y="18"/>
                  </a:cubicBezTo>
                  <a:cubicBezTo>
                    <a:pt x="30" y="19"/>
                    <a:pt x="29" y="20"/>
                    <a:pt x="26" y="19"/>
                  </a:cubicBezTo>
                  <a:cubicBezTo>
                    <a:pt x="18" y="14"/>
                    <a:pt x="9" y="14"/>
                    <a:pt x="0" y="18"/>
                  </a:cubicBezTo>
                  <a:cubicBezTo>
                    <a:pt x="0" y="15"/>
                    <a:pt x="2" y="14"/>
                    <a:pt x="3" y="12"/>
                  </a:cubicBezTo>
                  <a:cubicBezTo>
                    <a:pt x="6" y="2"/>
                    <a:pt x="10" y="2"/>
                    <a:pt x="18" y="9"/>
                  </a:cubicBezTo>
                  <a:cubicBezTo>
                    <a:pt x="20" y="11"/>
                    <a:pt x="23" y="12"/>
                    <a:pt x="25" y="14"/>
                  </a:cubicBezTo>
                  <a:cubicBezTo>
                    <a:pt x="27" y="16"/>
                    <a:pt x="29" y="16"/>
                    <a:pt x="31" y="15"/>
                  </a:cubicBezTo>
                  <a:cubicBezTo>
                    <a:pt x="37" y="12"/>
                    <a:pt x="42" y="8"/>
                    <a:pt x="48" y="6"/>
                  </a:cubicBezTo>
                  <a:cubicBezTo>
                    <a:pt x="50" y="6"/>
                    <a:pt x="51" y="4"/>
                    <a:pt x="52" y="3"/>
                  </a:cubicBezTo>
                  <a:close/>
                </a:path>
              </a:pathLst>
            </a:custGeom>
            <a:solidFill>
              <a:srgbClr val="F8F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330450" y="5176838"/>
              <a:ext cx="1019175" cy="204787"/>
            </a:xfrm>
            <a:custGeom>
              <a:avLst/>
              <a:gdLst>
                <a:gd name="T0" fmla="*/ 111 w 111"/>
                <a:gd name="T1" fmla="*/ 6 h 32"/>
                <a:gd name="T2" fmla="*/ 107 w 111"/>
                <a:gd name="T3" fmla="*/ 16 h 32"/>
                <a:gd name="T4" fmla="*/ 104 w 111"/>
                <a:gd name="T5" fmla="*/ 20 h 32"/>
                <a:gd name="T6" fmla="*/ 100 w 111"/>
                <a:gd name="T7" fmla="*/ 17 h 32"/>
                <a:gd name="T8" fmla="*/ 97 w 111"/>
                <a:gd name="T9" fmla="*/ 12 h 32"/>
                <a:gd name="T10" fmla="*/ 92 w 111"/>
                <a:gd name="T11" fmla="*/ 10 h 32"/>
                <a:gd name="T12" fmla="*/ 88 w 111"/>
                <a:gd name="T13" fmla="*/ 14 h 32"/>
                <a:gd name="T14" fmla="*/ 81 w 111"/>
                <a:gd name="T15" fmla="*/ 25 h 32"/>
                <a:gd name="T16" fmla="*/ 55 w 111"/>
                <a:gd name="T17" fmla="*/ 26 h 32"/>
                <a:gd name="T18" fmla="*/ 27 w 111"/>
                <a:gd name="T19" fmla="*/ 26 h 32"/>
                <a:gd name="T20" fmla="*/ 20 w 111"/>
                <a:gd name="T21" fmla="*/ 32 h 32"/>
                <a:gd name="T22" fmla="*/ 3 w 111"/>
                <a:gd name="T23" fmla="*/ 14 h 32"/>
                <a:gd name="T24" fmla="*/ 2 w 111"/>
                <a:gd name="T25" fmla="*/ 7 h 32"/>
                <a:gd name="T26" fmla="*/ 9 w 111"/>
                <a:gd name="T27" fmla="*/ 6 h 32"/>
                <a:gd name="T28" fmla="*/ 59 w 111"/>
                <a:gd name="T29" fmla="*/ 7 h 32"/>
                <a:gd name="T30" fmla="*/ 73 w 111"/>
                <a:gd name="T31" fmla="*/ 8 h 32"/>
                <a:gd name="T32" fmla="*/ 81 w 111"/>
                <a:gd name="T33" fmla="*/ 4 h 32"/>
                <a:gd name="T34" fmla="*/ 91 w 111"/>
                <a:gd name="T35" fmla="*/ 5 h 32"/>
                <a:gd name="T36" fmla="*/ 94 w 111"/>
                <a:gd name="T37" fmla="*/ 6 h 32"/>
                <a:gd name="T38" fmla="*/ 111 w 111"/>
                <a:gd name="T3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32">
                  <a:moveTo>
                    <a:pt x="111" y="6"/>
                  </a:moveTo>
                  <a:cubicBezTo>
                    <a:pt x="110" y="9"/>
                    <a:pt x="108" y="13"/>
                    <a:pt x="107" y="16"/>
                  </a:cubicBezTo>
                  <a:cubicBezTo>
                    <a:pt x="106" y="17"/>
                    <a:pt x="106" y="20"/>
                    <a:pt x="104" y="20"/>
                  </a:cubicBezTo>
                  <a:cubicBezTo>
                    <a:pt x="102" y="21"/>
                    <a:pt x="101" y="18"/>
                    <a:pt x="100" y="17"/>
                  </a:cubicBezTo>
                  <a:cubicBezTo>
                    <a:pt x="99" y="15"/>
                    <a:pt x="98" y="13"/>
                    <a:pt x="97" y="12"/>
                  </a:cubicBezTo>
                  <a:cubicBezTo>
                    <a:pt x="96" y="11"/>
                    <a:pt x="95" y="9"/>
                    <a:pt x="92" y="10"/>
                  </a:cubicBezTo>
                  <a:cubicBezTo>
                    <a:pt x="90" y="10"/>
                    <a:pt x="88" y="12"/>
                    <a:pt x="88" y="14"/>
                  </a:cubicBezTo>
                  <a:cubicBezTo>
                    <a:pt x="88" y="19"/>
                    <a:pt x="85" y="23"/>
                    <a:pt x="81" y="25"/>
                  </a:cubicBezTo>
                  <a:cubicBezTo>
                    <a:pt x="73" y="26"/>
                    <a:pt x="64" y="26"/>
                    <a:pt x="55" y="26"/>
                  </a:cubicBezTo>
                  <a:cubicBezTo>
                    <a:pt x="46" y="26"/>
                    <a:pt x="36" y="25"/>
                    <a:pt x="27" y="26"/>
                  </a:cubicBezTo>
                  <a:cubicBezTo>
                    <a:pt x="23" y="27"/>
                    <a:pt x="22" y="30"/>
                    <a:pt x="20" y="32"/>
                  </a:cubicBezTo>
                  <a:cubicBezTo>
                    <a:pt x="13" y="27"/>
                    <a:pt x="8" y="21"/>
                    <a:pt x="3" y="14"/>
                  </a:cubicBezTo>
                  <a:cubicBezTo>
                    <a:pt x="1" y="12"/>
                    <a:pt x="0" y="9"/>
                    <a:pt x="2" y="7"/>
                  </a:cubicBezTo>
                  <a:cubicBezTo>
                    <a:pt x="4" y="4"/>
                    <a:pt x="6" y="5"/>
                    <a:pt x="9" y="6"/>
                  </a:cubicBezTo>
                  <a:cubicBezTo>
                    <a:pt x="25" y="11"/>
                    <a:pt x="42" y="13"/>
                    <a:pt x="59" y="7"/>
                  </a:cubicBezTo>
                  <a:cubicBezTo>
                    <a:pt x="63" y="5"/>
                    <a:pt x="68" y="5"/>
                    <a:pt x="73" y="8"/>
                  </a:cubicBezTo>
                  <a:cubicBezTo>
                    <a:pt x="77" y="10"/>
                    <a:pt x="78" y="5"/>
                    <a:pt x="81" y="4"/>
                  </a:cubicBezTo>
                  <a:cubicBezTo>
                    <a:pt x="85" y="3"/>
                    <a:pt x="88" y="1"/>
                    <a:pt x="91" y="5"/>
                  </a:cubicBezTo>
                  <a:cubicBezTo>
                    <a:pt x="92" y="5"/>
                    <a:pt x="93" y="6"/>
                    <a:pt x="94" y="6"/>
                  </a:cubicBezTo>
                  <a:cubicBezTo>
                    <a:pt x="100" y="0"/>
                    <a:pt x="105" y="5"/>
                    <a:pt x="111" y="6"/>
                  </a:cubicBezTo>
                  <a:close/>
                </a:path>
              </a:pathLst>
            </a:custGeom>
            <a:solidFill>
              <a:srgbClr val="F7C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2505075" y="5303838"/>
              <a:ext cx="569913" cy="160337"/>
            </a:xfrm>
            <a:custGeom>
              <a:avLst/>
              <a:gdLst>
                <a:gd name="T0" fmla="*/ 1 w 62"/>
                <a:gd name="T1" fmla="*/ 12 h 25"/>
                <a:gd name="T2" fmla="*/ 7 w 62"/>
                <a:gd name="T3" fmla="*/ 5 h 25"/>
                <a:gd name="T4" fmla="*/ 21 w 62"/>
                <a:gd name="T5" fmla="*/ 5 h 25"/>
                <a:gd name="T6" fmla="*/ 25 w 62"/>
                <a:gd name="T7" fmla="*/ 6 h 25"/>
                <a:gd name="T8" fmla="*/ 57 w 62"/>
                <a:gd name="T9" fmla="*/ 4 h 25"/>
                <a:gd name="T10" fmla="*/ 62 w 62"/>
                <a:gd name="T11" fmla="*/ 5 h 25"/>
                <a:gd name="T12" fmla="*/ 39 w 62"/>
                <a:gd name="T13" fmla="*/ 12 h 25"/>
                <a:gd name="T14" fmla="*/ 34 w 62"/>
                <a:gd name="T15" fmla="*/ 10 h 25"/>
                <a:gd name="T16" fmla="*/ 30 w 62"/>
                <a:gd name="T17" fmla="*/ 10 h 25"/>
                <a:gd name="T18" fmla="*/ 31 w 62"/>
                <a:gd name="T19" fmla="*/ 14 h 25"/>
                <a:gd name="T20" fmla="*/ 35 w 62"/>
                <a:gd name="T21" fmla="*/ 22 h 25"/>
                <a:gd name="T22" fmla="*/ 27 w 62"/>
                <a:gd name="T23" fmla="*/ 23 h 25"/>
                <a:gd name="T24" fmla="*/ 10 w 62"/>
                <a:gd name="T25" fmla="*/ 23 h 25"/>
                <a:gd name="T26" fmla="*/ 1 w 62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5">
                  <a:moveTo>
                    <a:pt x="1" y="12"/>
                  </a:moveTo>
                  <a:cubicBezTo>
                    <a:pt x="0" y="8"/>
                    <a:pt x="2" y="5"/>
                    <a:pt x="7" y="5"/>
                  </a:cubicBezTo>
                  <a:cubicBezTo>
                    <a:pt x="12" y="4"/>
                    <a:pt x="17" y="3"/>
                    <a:pt x="21" y="5"/>
                  </a:cubicBezTo>
                  <a:cubicBezTo>
                    <a:pt x="23" y="5"/>
                    <a:pt x="24" y="6"/>
                    <a:pt x="25" y="6"/>
                  </a:cubicBezTo>
                  <a:cubicBezTo>
                    <a:pt x="36" y="0"/>
                    <a:pt x="47" y="9"/>
                    <a:pt x="57" y="4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56" y="13"/>
                    <a:pt x="47" y="12"/>
                    <a:pt x="39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2" y="10"/>
                    <a:pt x="31" y="9"/>
                    <a:pt x="30" y="10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3" y="16"/>
                    <a:pt x="37" y="19"/>
                    <a:pt x="35" y="22"/>
                  </a:cubicBezTo>
                  <a:cubicBezTo>
                    <a:pt x="34" y="25"/>
                    <a:pt x="30" y="23"/>
                    <a:pt x="27" y="23"/>
                  </a:cubicBezTo>
                  <a:cubicBezTo>
                    <a:pt x="21" y="23"/>
                    <a:pt x="16" y="23"/>
                    <a:pt x="10" y="23"/>
                  </a:cubicBezTo>
                  <a:cubicBezTo>
                    <a:pt x="7" y="19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F6D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722313" y="4471988"/>
              <a:ext cx="395288" cy="255587"/>
            </a:xfrm>
            <a:custGeom>
              <a:avLst/>
              <a:gdLst>
                <a:gd name="T0" fmla="*/ 40 w 43"/>
                <a:gd name="T1" fmla="*/ 31 h 40"/>
                <a:gd name="T2" fmla="*/ 43 w 43"/>
                <a:gd name="T3" fmla="*/ 37 h 40"/>
                <a:gd name="T4" fmla="*/ 38 w 43"/>
                <a:gd name="T5" fmla="*/ 33 h 40"/>
                <a:gd name="T6" fmla="*/ 32 w 43"/>
                <a:gd name="T7" fmla="*/ 33 h 40"/>
                <a:gd name="T8" fmla="*/ 25 w 43"/>
                <a:gd name="T9" fmla="*/ 34 h 40"/>
                <a:gd name="T10" fmla="*/ 0 w 43"/>
                <a:gd name="T11" fmla="*/ 32 h 40"/>
                <a:gd name="T12" fmla="*/ 0 w 43"/>
                <a:gd name="T13" fmla="*/ 20 h 40"/>
                <a:gd name="T14" fmla="*/ 7 w 43"/>
                <a:gd name="T15" fmla="*/ 4 h 40"/>
                <a:gd name="T16" fmla="*/ 12 w 43"/>
                <a:gd name="T17" fmla="*/ 1 h 40"/>
                <a:gd name="T18" fmla="*/ 13 w 43"/>
                <a:gd name="T19" fmla="*/ 6 h 40"/>
                <a:gd name="T20" fmla="*/ 26 w 43"/>
                <a:gd name="T21" fmla="*/ 31 h 40"/>
                <a:gd name="T22" fmla="*/ 28 w 43"/>
                <a:gd name="T23" fmla="*/ 33 h 40"/>
                <a:gd name="T24" fmla="*/ 29 w 43"/>
                <a:gd name="T25" fmla="*/ 30 h 40"/>
                <a:gd name="T26" fmla="*/ 32 w 43"/>
                <a:gd name="T27" fmla="*/ 14 h 40"/>
                <a:gd name="T28" fmla="*/ 35 w 43"/>
                <a:gd name="T29" fmla="*/ 10 h 40"/>
                <a:gd name="T30" fmla="*/ 36 w 43"/>
                <a:gd name="T31" fmla="*/ 14 h 40"/>
                <a:gd name="T32" fmla="*/ 40 w 43"/>
                <a:gd name="T3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0">
                  <a:moveTo>
                    <a:pt x="40" y="31"/>
                  </a:moveTo>
                  <a:cubicBezTo>
                    <a:pt x="41" y="33"/>
                    <a:pt x="42" y="35"/>
                    <a:pt x="43" y="37"/>
                  </a:cubicBezTo>
                  <a:cubicBezTo>
                    <a:pt x="41" y="36"/>
                    <a:pt x="40" y="34"/>
                    <a:pt x="38" y="33"/>
                  </a:cubicBezTo>
                  <a:cubicBezTo>
                    <a:pt x="36" y="32"/>
                    <a:pt x="32" y="31"/>
                    <a:pt x="32" y="33"/>
                  </a:cubicBezTo>
                  <a:cubicBezTo>
                    <a:pt x="30" y="40"/>
                    <a:pt x="27" y="36"/>
                    <a:pt x="25" y="34"/>
                  </a:cubicBezTo>
                  <a:cubicBezTo>
                    <a:pt x="20" y="30"/>
                    <a:pt x="6" y="28"/>
                    <a:pt x="0" y="32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1" y="14"/>
                    <a:pt x="4" y="9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4" y="2"/>
                    <a:pt x="13" y="4"/>
                    <a:pt x="13" y="6"/>
                  </a:cubicBezTo>
                  <a:cubicBezTo>
                    <a:pt x="11" y="17"/>
                    <a:pt x="20" y="24"/>
                    <a:pt x="26" y="31"/>
                  </a:cubicBezTo>
                  <a:cubicBezTo>
                    <a:pt x="26" y="32"/>
                    <a:pt x="27" y="33"/>
                    <a:pt x="28" y="33"/>
                  </a:cubicBezTo>
                  <a:cubicBezTo>
                    <a:pt x="30" y="32"/>
                    <a:pt x="30" y="31"/>
                    <a:pt x="29" y="30"/>
                  </a:cubicBezTo>
                  <a:cubicBezTo>
                    <a:pt x="29" y="24"/>
                    <a:pt x="30" y="19"/>
                    <a:pt x="32" y="14"/>
                  </a:cubicBezTo>
                  <a:cubicBezTo>
                    <a:pt x="32" y="12"/>
                    <a:pt x="32" y="10"/>
                    <a:pt x="35" y="10"/>
                  </a:cubicBezTo>
                  <a:cubicBezTo>
                    <a:pt x="37" y="10"/>
                    <a:pt x="36" y="12"/>
                    <a:pt x="36" y="14"/>
                  </a:cubicBezTo>
                  <a:cubicBezTo>
                    <a:pt x="36" y="20"/>
                    <a:pt x="37" y="26"/>
                    <a:pt x="40" y="31"/>
                  </a:cubicBezTo>
                  <a:close/>
                </a:path>
              </a:pathLst>
            </a:custGeom>
            <a:solidFill>
              <a:srgbClr val="FB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8043863" y="4811713"/>
              <a:ext cx="1285875" cy="306387"/>
            </a:xfrm>
            <a:custGeom>
              <a:avLst/>
              <a:gdLst>
                <a:gd name="T0" fmla="*/ 0 w 140"/>
                <a:gd name="T1" fmla="*/ 40 h 48"/>
                <a:gd name="T2" fmla="*/ 3 w 140"/>
                <a:gd name="T3" fmla="*/ 35 h 48"/>
                <a:gd name="T4" fmla="*/ 21 w 140"/>
                <a:gd name="T5" fmla="*/ 10 h 48"/>
                <a:gd name="T6" fmla="*/ 39 w 140"/>
                <a:gd name="T7" fmla="*/ 1 h 48"/>
                <a:gd name="T8" fmla="*/ 84 w 140"/>
                <a:gd name="T9" fmla="*/ 4 h 48"/>
                <a:gd name="T10" fmla="*/ 90 w 140"/>
                <a:gd name="T11" fmla="*/ 3 h 48"/>
                <a:gd name="T12" fmla="*/ 122 w 140"/>
                <a:gd name="T13" fmla="*/ 3 h 48"/>
                <a:gd name="T14" fmla="*/ 140 w 140"/>
                <a:gd name="T15" fmla="*/ 0 h 48"/>
                <a:gd name="T16" fmla="*/ 140 w 140"/>
                <a:gd name="T17" fmla="*/ 39 h 48"/>
                <a:gd name="T18" fmla="*/ 131 w 140"/>
                <a:gd name="T19" fmla="*/ 45 h 48"/>
                <a:gd name="T20" fmla="*/ 128 w 140"/>
                <a:gd name="T21" fmla="*/ 46 h 48"/>
                <a:gd name="T22" fmla="*/ 127 w 140"/>
                <a:gd name="T23" fmla="*/ 43 h 48"/>
                <a:gd name="T24" fmla="*/ 131 w 140"/>
                <a:gd name="T25" fmla="*/ 31 h 48"/>
                <a:gd name="T26" fmla="*/ 131 w 140"/>
                <a:gd name="T27" fmla="*/ 26 h 48"/>
                <a:gd name="T28" fmla="*/ 126 w 140"/>
                <a:gd name="T29" fmla="*/ 27 h 48"/>
                <a:gd name="T30" fmla="*/ 102 w 140"/>
                <a:gd name="T31" fmla="*/ 44 h 48"/>
                <a:gd name="T32" fmla="*/ 99 w 140"/>
                <a:gd name="T33" fmla="*/ 20 h 48"/>
                <a:gd name="T34" fmla="*/ 95 w 140"/>
                <a:gd name="T35" fmla="*/ 13 h 48"/>
                <a:gd name="T36" fmla="*/ 90 w 140"/>
                <a:gd name="T37" fmla="*/ 18 h 48"/>
                <a:gd name="T38" fmla="*/ 77 w 140"/>
                <a:gd name="T39" fmla="*/ 45 h 48"/>
                <a:gd name="T40" fmla="*/ 73 w 140"/>
                <a:gd name="T41" fmla="*/ 47 h 48"/>
                <a:gd name="T42" fmla="*/ 52 w 140"/>
                <a:gd name="T43" fmla="*/ 44 h 48"/>
                <a:gd name="T44" fmla="*/ 52 w 140"/>
                <a:gd name="T45" fmla="*/ 44 h 48"/>
                <a:gd name="T46" fmla="*/ 40 w 140"/>
                <a:gd name="T47" fmla="*/ 23 h 48"/>
                <a:gd name="T48" fmla="*/ 29 w 140"/>
                <a:gd name="T49" fmla="*/ 35 h 48"/>
                <a:gd name="T50" fmla="*/ 3 w 140"/>
                <a:gd name="T51" fmla="*/ 41 h 48"/>
                <a:gd name="T52" fmla="*/ 0 w 140"/>
                <a:gd name="T5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8">
                  <a:moveTo>
                    <a:pt x="0" y="40"/>
                  </a:moveTo>
                  <a:cubicBezTo>
                    <a:pt x="0" y="38"/>
                    <a:pt x="2" y="37"/>
                    <a:pt x="3" y="35"/>
                  </a:cubicBezTo>
                  <a:cubicBezTo>
                    <a:pt x="9" y="27"/>
                    <a:pt x="15" y="18"/>
                    <a:pt x="21" y="10"/>
                  </a:cubicBezTo>
                  <a:cubicBezTo>
                    <a:pt x="25" y="4"/>
                    <a:pt x="31" y="1"/>
                    <a:pt x="39" y="1"/>
                  </a:cubicBezTo>
                  <a:cubicBezTo>
                    <a:pt x="54" y="2"/>
                    <a:pt x="69" y="2"/>
                    <a:pt x="84" y="4"/>
                  </a:cubicBezTo>
                  <a:cubicBezTo>
                    <a:pt x="86" y="4"/>
                    <a:pt x="88" y="4"/>
                    <a:pt x="90" y="3"/>
                  </a:cubicBezTo>
                  <a:cubicBezTo>
                    <a:pt x="100" y="0"/>
                    <a:pt x="111" y="2"/>
                    <a:pt x="122" y="3"/>
                  </a:cubicBezTo>
                  <a:cubicBezTo>
                    <a:pt x="128" y="3"/>
                    <a:pt x="134" y="2"/>
                    <a:pt x="140" y="0"/>
                  </a:cubicBezTo>
                  <a:cubicBezTo>
                    <a:pt x="140" y="13"/>
                    <a:pt x="140" y="26"/>
                    <a:pt x="140" y="39"/>
                  </a:cubicBezTo>
                  <a:cubicBezTo>
                    <a:pt x="136" y="40"/>
                    <a:pt x="134" y="43"/>
                    <a:pt x="131" y="45"/>
                  </a:cubicBezTo>
                  <a:cubicBezTo>
                    <a:pt x="130" y="46"/>
                    <a:pt x="129" y="47"/>
                    <a:pt x="128" y="46"/>
                  </a:cubicBezTo>
                  <a:cubicBezTo>
                    <a:pt x="126" y="46"/>
                    <a:pt x="127" y="44"/>
                    <a:pt x="127" y="43"/>
                  </a:cubicBezTo>
                  <a:cubicBezTo>
                    <a:pt x="128" y="39"/>
                    <a:pt x="129" y="35"/>
                    <a:pt x="131" y="31"/>
                  </a:cubicBezTo>
                  <a:cubicBezTo>
                    <a:pt x="132" y="30"/>
                    <a:pt x="133" y="27"/>
                    <a:pt x="131" y="26"/>
                  </a:cubicBezTo>
                  <a:cubicBezTo>
                    <a:pt x="129" y="24"/>
                    <a:pt x="127" y="26"/>
                    <a:pt x="126" y="27"/>
                  </a:cubicBezTo>
                  <a:cubicBezTo>
                    <a:pt x="118" y="33"/>
                    <a:pt x="111" y="38"/>
                    <a:pt x="102" y="44"/>
                  </a:cubicBezTo>
                  <a:cubicBezTo>
                    <a:pt x="103" y="35"/>
                    <a:pt x="101" y="27"/>
                    <a:pt x="99" y="20"/>
                  </a:cubicBezTo>
                  <a:cubicBezTo>
                    <a:pt x="98" y="17"/>
                    <a:pt x="98" y="13"/>
                    <a:pt x="95" y="13"/>
                  </a:cubicBezTo>
                  <a:cubicBezTo>
                    <a:pt x="92" y="12"/>
                    <a:pt x="91" y="16"/>
                    <a:pt x="90" y="18"/>
                  </a:cubicBezTo>
                  <a:cubicBezTo>
                    <a:pt x="86" y="27"/>
                    <a:pt x="78" y="34"/>
                    <a:pt x="77" y="45"/>
                  </a:cubicBezTo>
                  <a:cubicBezTo>
                    <a:pt x="77" y="48"/>
                    <a:pt x="74" y="47"/>
                    <a:pt x="73" y="47"/>
                  </a:cubicBezTo>
                  <a:cubicBezTo>
                    <a:pt x="66" y="43"/>
                    <a:pt x="59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2" y="41"/>
                    <a:pt x="41" y="32"/>
                    <a:pt x="40" y="23"/>
                  </a:cubicBezTo>
                  <a:cubicBezTo>
                    <a:pt x="35" y="26"/>
                    <a:pt x="35" y="33"/>
                    <a:pt x="29" y="35"/>
                  </a:cubicBezTo>
                  <a:cubicBezTo>
                    <a:pt x="20" y="35"/>
                    <a:pt x="11" y="35"/>
                    <a:pt x="3" y="41"/>
                  </a:cubicBezTo>
                  <a:cubicBezTo>
                    <a:pt x="2" y="41"/>
                    <a:pt x="1" y="41"/>
                    <a:pt x="0" y="40"/>
                  </a:cubicBezTo>
                  <a:close/>
                </a:path>
              </a:pathLst>
            </a:custGeom>
            <a:solidFill>
              <a:srgbClr val="F6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970838" y="3684588"/>
              <a:ext cx="165100" cy="141287"/>
            </a:xfrm>
            <a:custGeom>
              <a:avLst/>
              <a:gdLst>
                <a:gd name="T0" fmla="*/ 3 w 18"/>
                <a:gd name="T1" fmla="*/ 6 h 22"/>
                <a:gd name="T2" fmla="*/ 8 w 18"/>
                <a:gd name="T3" fmla="*/ 5 h 22"/>
                <a:gd name="T4" fmla="*/ 15 w 18"/>
                <a:gd name="T5" fmla="*/ 4 h 22"/>
                <a:gd name="T6" fmla="*/ 13 w 18"/>
                <a:gd name="T7" fmla="*/ 19 h 22"/>
                <a:gd name="T8" fmla="*/ 3 w 18"/>
                <a:gd name="T9" fmla="*/ 19 h 22"/>
                <a:gd name="T10" fmla="*/ 1 w 18"/>
                <a:gd name="T11" fmla="*/ 9 h 22"/>
                <a:gd name="T12" fmla="*/ 3 w 18"/>
                <a:gd name="T13" fmla="*/ 6 h 22"/>
                <a:gd name="T14" fmla="*/ 3 w 18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3" y="6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10" y="5"/>
                    <a:pt x="12" y="0"/>
                    <a:pt x="15" y="4"/>
                  </a:cubicBezTo>
                  <a:cubicBezTo>
                    <a:pt x="18" y="7"/>
                    <a:pt x="17" y="16"/>
                    <a:pt x="13" y="19"/>
                  </a:cubicBezTo>
                  <a:cubicBezTo>
                    <a:pt x="10" y="22"/>
                    <a:pt x="7" y="21"/>
                    <a:pt x="3" y="19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7D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403475" y="4087813"/>
              <a:ext cx="82550" cy="84137"/>
            </a:xfrm>
            <a:custGeom>
              <a:avLst/>
              <a:gdLst>
                <a:gd name="T0" fmla="*/ 9 w 9"/>
                <a:gd name="T1" fmla="*/ 8 h 13"/>
                <a:gd name="T2" fmla="*/ 6 w 9"/>
                <a:gd name="T3" fmla="*/ 13 h 13"/>
                <a:gd name="T4" fmla="*/ 0 w 9"/>
                <a:gd name="T5" fmla="*/ 3 h 13"/>
                <a:gd name="T6" fmla="*/ 3 w 9"/>
                <a:gd name="T7" fmla="*/ 0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9" y="10"/>
                    <a:pt x="8" y="13"/>
                    <a:pt x="6" y="13"/>
                  </a:cubicBezTo>
                  <a:cubicBezTo>
                    <a:pt x="2" y="12"/>
                    <a:pt x="1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1"/>
                    <a:pt x="9" y="3"/>
                    <a:pt x="9" y="8"/>
                  </a:cubicBezTo>
                  <a:close/>
                </a:path>
              </a:pathLst>
            </a:custGeom>
            <a:solidFill>
              <a:srgbClr val="F4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8237538" y="4664075"/>
              <a:ext cx="1092200" cy="211137"/>
            </a:xfrm>
            <a:custGeom>
              <a:avLst/>
              <a:gdLst>
                <a:gd name="T0" fmla="*/ 119 w 119"/>
                <a:gd name="T1" fmla="*/ 23 h 33"/>
                <a:gd name="T2" fmla="*/ 99 w 119"/>
                <a:gd name="T3" fmla="*/ 27 h 33"/>
                <a:gd name="T4" fmla="*/ 70 w 119"/>
                <a:gd name="T5" fmla="*/ 28 h 33"/>
                <a:gd name="T6" fmla="*/ 49 w 119"/>
                <a:gd name="T7" fmla="*/ 27 h 33"/>
                <a:gd name="T8" fmla="*/ 10 w 119"/>
                <a:gd name="T9" fmla="*/ 27 h 33"/>
                <a:gd name="T10" fmla="*/ 0 w 119"/>
                <a:gd name="T11" fmla="*/ 33 h 33"/>
                <a:gd name="T12" fmla="*/ 17 w 119"/>
                <a:gd name="T13" fmla="*/ 10 h 33"/>
                <a:gd name="T14" fmla="*/ 21 w 119"/>
                <a:gd name="T15" fmla="*/ 5 h 33"/>
                <a:gd name="T16" fmla="*/ 50 w 119"/>
                <a:gd name="T17" fmla="*/ 2 h 33"/>
                <a:gd name="T18" fmla="*/ 55 w 119"/>
                <a:gd name="T19" fmla="*/ 9 h 33"/>
                <a:gd name="T20" fmla="*/ 55 w 119"/>
                <a:gd name="T21" fmla="*/ 18 h 33"/>
                <a:gd name="T22" fmla="*/ 63 w 119"/>
                <a:gd name="T23" fmla="*/ 15 h 33"/>
                <a:gd name="T24" fmla="*/ 72 w 119"/>
                <a:gd name="T25" fmla="*/ 8 h 33"/>
                <a:gd name="T26" fmla="*/ 91 w 119"/>
                <a:gd name="T27" fmla="*/ 4 h 33"/>
                <a:gd name="T28" fmla="*/ 97 w 119"/>
                <a:gd name="T29" fmla="*/ 3 h 33"/>
                <a:gd name="T30" fmla="*/ 116 w 119"/>
                <a:gd name="T31" fmla="*/ 2 h 33"/>
                <a:gd name="T32" fmla="*/ 119 w 119"/>
                <a:gd name="T33" fmla="*/ 5 h 33"/>
                <a:gd name="T34" fmla="*/ 119 w 119"/>
                <a:gd name="T3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33">
                  <a:moveTo>
                    <a:pt x="119" y="23"/>
                  </a:moveTo>
                  <a:cubicBezTo>
                    <a:pt x="114" y="30"/>
                    <a:pt x="106" y="27"/>
                    <a:pt x="99" y="27"/>
                  </a:cubicBezTo>
                  <a:cubicBezTo>
                    <a:pt x="89" y="28"/>
                    <a:pt x="79" y="25"/>
                    <a:pt x="70" y="28"/>
                  </a:cubicBezTo>
                  <a:cubicBezTo>
                    <a:pt x="63" y="30"/>
                    <a:pt x="56" y="28"/>
                    <a:pt x="49" y="27"/>
                  </a:cubicBezTo>
                  <a:cubicBezTo>
                    <a:pt x="36" y="26"/>
                    <a:pt x="23" y="27"/>
                    <a:pt x="10" y="27"/>
                  </a:cubicBezTo>
                  <a:cubicBezTo>
                    <a:pt x="6" y="27"/>
                    <a:pt x="4" y="31"/>
                    <a:pt x="0" y="33"/>
                  </a:cubicBezTo>
                  <a:cubicBezTo>
                    <a:pt x="4" y="25"/>
                    <a:pt x="10" y="17"/>
                    <a:pt x="17" y="10"/>
                  </a:cubicBezTo>
                  <a:cubicBezTo>
                    <a:pt x="18" y="9"/>
                    <a:pt x="20" y="7"/>
                    <a:pt x="21" y="5"/>
                  </a:cubicBezTo>
                  <a:cubicBezTo>
                    <a:pt x="31" y="1"/>
                    <a:pt x="41" y="2"/>
                    <a:pt x="50" y="2"/>
                  </a:cubicBezTo>
                  <a:cubicBezTo>
                    <a:pt x="54" y="2"/>
                    <a:pt x="56" y="5"/>
                    <a:pt x="55" y="9"/>
                  </a:cubicBezTo>
                  <a:cubicBezTo>
                    <a:pt x="55" y="12"/>
                    <a:pt x="51" y="15"/>
                    <a:pt x="55" y="18"/>
                  </a:cubicBezTo>
                  <a:cubicBezTo>
                    <a:pt x="58" y="20"/>
                    <a:pt x="60" y="16"/>
                    <a:pt x="63" y="15"/>
                  </a:cubicBezTo>
                  <a:cubicBezTo>
                    <a:pt x="66" y="13"/>
                    <a:pt x="69" y="10"/>
                    <a:pt x="72" y="8"/>
                  </a:cubicBezTo>
                  <a:cubicBezTo>
                    <a:pt x="79" y="0"/>
                    <a:pt x="81" y="0"/>
                    <a:pt x="91" y="4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1"/>
                    <a:pt x="110" y="2"/>
                    <a:pt x="116" y="2"/>
                  </a:cubicBezTo>
                  <a:cubicBezTo>
                    <a:pt x="117" y="2"/>
                    <a:pt x="118" y="4"/>
                    <a:pt x="119" y="5"/>
                  </a:cubicBezTo>
                  <a:cubicBezTo>
                    <a:pt x="119" y="11"/>
                    <a:pt x="119" y="17"/>
                    <a:pt x="119" y="23"/>
                  </a:cubicBezTo>
                  <a:close/>
                </a:path>
              </a:pathLst>
            </a:custGeom>
            <a:solidFill>
              <a:srgbClr val="F49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8705850" y="4714875"/>
              <a:ext cx="193675" cy="90487"/>
            </a:xfrm>
            <a:custGeom>
              <a:avLst/>
              <a:gdLst>
                <a:gd name="T0" fmla="*/ 21 w 21"/>
                <a:gd name="T1" fmla="*/ 0 h 14"/>
                <a:gd name="T2" fmla="*/ 4 w 21"/>
                <a:gd name="T3" fmla="*/ 13 h 14"/>
                <a:gd name="T4" fmla="*/ 0 w 21"/>
                <a:gd name="T5" fmla="*/ 9 h 14"/>
                <a:gd name="T6" fmla="*/ 4 w 21"/>
                <a:gd name="T7" fmla="*/ 1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8" y="7"/>
                    <a:pt x="11" y="9"/>
                    <a:pt x="4" y="13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10" y="4"/>
                    <a:pt x="15" y="1"/>
                    <a:pt x="21" y="0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00925" y="5016500"/>
              <a:ext cx="946150" cy="268287"/>
            </a:xfrm>
            <a:custGeom>
              <a:avLst/>
              <a:gdLst>
                <a:gd name="T0" fmla="*/ 70 w 103"/>
                <a:gd name="T1" fmla="*/ 8 h 42"/>
                <a:gd name="T2" fmla="*/ 100 w 103"/>
                <a:gd name="T3" fmla="*/ 1 h 42"/>
                <a:gd name="T4" fmla="*/ 96 w 103"/>
                <a:gd name="T5" fmla="*/ 15 h 42"/>
                <a:gd name="T6" fmla="*/ 92 w 103"/>
                <a:gd name="T7" fmla="*/ 27 h 42"/>
                <a:gd name="T8" fmla="*/ 87 w 103"/>
                <a:gd name="T9" fmla="*/ 28 h 42"/>
                <a:gd name="T10" fmla="*/ 81 w 103"/>
                <a:gd name="T11" fmla="*/ 28 h 42"/>
                <a:gd name="T12" fmla="*/ 71 w 103"/>
                <a:gd name="T13" fmla="*/ 30 h 42"/>
                <a:gd name="T14" fmla="*/ 58 w 103"/>
                <a:gd name="T15" fmla="*/ 33 h 42"/>
                <a:gd name="T16" fmla="*/ 49 w 103"/>
                <a:gd name="T17" fmla="*/ 33 h 42"/>
                <a:gd name="T18" fmla="*/ 39 w 103"/>
                <a:gd name="T19" fmla="*/ 33 h 42"/>
                <a:gd name="T20" fmla="*/ 27 w 103"/>
                <a:gd name="T21" fmla="*/ 34 h 42"/>
                <a:gd name="T22" fmla="*/ 17 w 103"/>
                <a:gd name="T23" fmla="*/ 28 h 42"/>
                <a:gd name="T24" fmla="*/ 8 w 103"/>
                <a:gd name="T25" fmla="*/ 32 h 42"/>
                <a:gd name="T26" fmla="*/ 0 w 103"/>
                <a:gd name="T27" fmla="*/ 42 h 42"/>
                <a:gd name="T28" fmla="*/ 14 w 103"/>
                <a:gd name="T29" fmla="*/ 12 h 42"/>
                <a:gd name="T30" fmla="*/ 16 w 103"/>
                <a:gd name="T31" fmla="*/ 10 h 42"/>
                <a:gd name="T32" fmla="*/ 20 w 103"/>
                <a:gd name="T33" fmla="*/ 15 h 42"/>
                <a:gd name="T34" fmla="*/ 29 w 103"/>
                <a:gd name="T35" fmla="*/ 30 h 42"/>
                <a:gd name="T36" fmla="*/ 35 w 103"/>
                <a:gd name="T37" fmla="*/ 28 h 42"/>
                <a:gd name="T38" fmla="*/ 53 w 103"/>
                <a:gd name="T39" fmla="*/ 4 h 42"/>
                <a:gd name="T40" fmla="*/ 58 w 103"/>
                <a:gd name="T41" fmla="*/ 2 h 42"/>
                <a:gd name="T42" fmla="*/ 61 w 103"/>
                <a:gd name="T43" fmla="*/ 8 h 42"/>
                <a:gd name="T44" fmla="*/ 61 w 103"/>
                <a:gd name="T45" fmla="*/ 15 h 42"/>
                <a:gd name="T46" fmla="*/ 70 w 103"/>
                <a:gd name="T4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42">
                  <a:moveTo>
                    <a:pt x="70" y="8"/>
                  </a:moveTo>
                  <a:cubicBezTo>
                    <a:pt x="79" y="2"/>
                    <a:pt x="90" y="0"/>
                    <a:pt x="100" y="1"/>
                  </a:cubicBezTo>
                  <a:cubicBezTo>
                    <a:pt x="103" y="7"/>
                    <a:pt x="97" y="10"/>
                    <a:pt x="96" y="15"/>
                  </a:cubicBezTo>
                  <a:cubicBezTo>
                    <a:pt x="95" y="19"/>
                    <a:pt x="93" y="23"/>
                    <a:pt x="92" y="27"/>
                  </a:cubicBezTo>
                  <a:cubicBezTo>
                    <a:pt x="90" y="28"/>
                    <a:pt x="89" y="29"/>
                    <a:pt x="87" y="28"/>
                  </a:cubicBezTo>
                  <a:cubicBezTo>
                    <a:pt x="85" y="25"/>
                    <a:pt x="83" y="26"/>
                    <a:pt x="81" y="28"/>
                  </a:cubicBezTo>
                  <a:cubicBezTo>
                    <a:pt x="78" y="31"/>
                    <a:pt x="75" y="31"/>
                    <a:pt x="71" y="30"/>
                  </a:cubicBezTo>
                  <a:cubicBezTo>
                    <a:pt x="66" y="27"/>
                    <a:pt x="61" y="29"/>
                    <a:pt x="58" y="33"/>
                  </a:cubicBezTo>
                  <a:cubicBezTo>
                    <a:pt x="54" y="38"/>
                    <a:pt x="51" y="36"/>
                    <a:pt x="49" y="33"/>
                  </a:cubicBezTo>
                  <a:cubicBezTo>
                    <a:pt x="46" y="30"/>
                    <a:pt x="43" y="30"/>
                    <a:pt x="39" y="33"/>
                  </a:cubicBezTo>
                  <a:cubicBezTo>
                    <a:pt x="36" y="37"/>
                    <a:pt x="32" y="36"/>
                    <a:pt x="27" y="34"/>
                  </a:cubicBezTo>
                  <a:cubicBezTo>
                    <a:pt x="24" y="31"/>
                    <a:pt x="21" y="30"/>
                    <a:pt x="17" y="28"/>
                  </a:cubicBezTo>
                  <a:cubicBezTo>
                    <a:pt x="12" y="25"/>
                    <a:pt x="10" y="26"/>
                    <a:pt x="8" y="32"/>
                  </a:cubicBezTo>
                  <a:cubicBezTo>
                    <a:pt x="6" y="36"/>
                    <a:pt x="6" y="41"/>
                    <a:pt x="0" y="42"/>
                  </a:cubicBezTo>
                  <a:cubicBezTo>
                    <a:pt x="4" y="32"/>
                    <a:pt x="9" y="22"/>
                    <a:pt x="14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8" y="11"/>
                    <a:pt x="19" y="13"/>
                    <a:pt x="20" y="15"/>
                  </a:cubicBezTo>
                  <a:cubicBezTo>
                    <a:pt x="21" y="21"/>
                    <a:pt x="24" y="25"/>
                    <a:pt x="29" y="30"/>
                  </a:cubicBezTo>
                  <a:cubicBezTo>
                    <a:pt x="32" y="33"/>
                    <a:pt x="33" y="32"/>
                    <a:pt x="35" y="28"/>
                  </a:cubicBezTo>
                  <a:cubicBezTo>
                    <a:pt x="40" y="19"/>
                    <a:pt x="45" y="11"/>
                    <a:pt x="53" y="4"/>
                  </a:cubicBezTo>
                  <a:cubicBezTo>
                    <a:pt x="55" y="3"/>
                    <a:pt x="56" y="1"/>
                    <a:pt x="58" y="2"/>
                  </a:cubicBezTo>
                  <a:cubicBezTo>
                    <a:pt x="61" y="3"/>
                    <a:pt x="61" y="5"/>
                    <a:pt x="61" y="8"/>
                  </a:cubicBezTo>
                  <a:cubicBezTo>
                    <a:pt x="61" y="10"/>
                    <a:pt x="61" y="13"/>
                    <a:pt x="61" y="15"/>
                  </a:cubicBezTo>
                  <a:cubicBezTo>
                    <a:pt x="67" y="16"/>
                    <a:pt x="67" y="9"/>
                    <a:pt x="70" y="8"/>
                  </a:cubicBezTo>
                  <a:close/>
                </a:path>
              </a:pathLst>
            </a:custGeom>
            <a:solidFill>
              <a:srgbClr val="F7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658100" y="5099050"/>
              <a:ext cx="46038" cy="46037"/>
            </a:xfrm>
            <a:custGeom>
              <a:avLst/>
              <a:gdLst>
                <a:gd name="T0" fmla="*/ 3 w 5"/>
                <a:gd name="T1" fmla="*/ 7 h 7"/>
                <a:gd name="T2" fmla="*/ 1 w 5"/>
                <a:gd name="T3" fmla="*/ 1 h 7"/>
                <a:gd name="T4" fmla="*/ 3 w 5"/>
                <a:gd name="T5" fmla="*/ 1 h 7"/>
                <a:gd name="T6" fmla="*/ 3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8283575" y="4940300"/>
              <a:ext cx="238125" cy="171450"/>
            </a:xfrm>
            <a:custGeom>
              <a:avLst/>
              <a:gdLst>
                <a:gd name="T0" fmla="*/ 0 w 26"/>
                <a:gd name="T1" fmla="*/ 27 h 27"/>
                <a:gd name="T2" fmla="*/ 4 w 26"/>
                <a:gd name="T3" fmla="*/ 13 h 27"/>
                <a:gd name="T4" fmla="*/ 11 w 26"/>
                <a:gd name="T5" fmla="*/ 3 h 27"/>
                <a:gd name="T6" fmla="*/ 15 w 26"/>
                <a:gd name="T7" fmla="*/ 1 h 27"/>
                <a:gd name="T8" fmla="*/ 16 w 26"/>
                <a:gd name="T9" fmla="*/ 5 h 27"/>
                <a:gd name="T10" fmla="*/ 26 w 26"/>
                <a:gd name="T11" fmla="*/ 24 h 27"/>
                <a:gd name="T12" fmla="*/ 12 w 26"/>
                <a:gd name="T13" fmla="*/ 23 h 27"/>
                <a:gd name="T14" fmla="*/ 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cubicBezTo>
                    <a:pt x="0" y="22"/>
                    <a:pt x="3" y="18"/>
                    <a:pt x="4" y="13"/>
                  </a:cubicBezTo>
                  <a:cubicBezTo>
                    <a:pt x="7" y="10"/>
                    <a:pt x="9" y="6"/>
                    <a:pt x="11" y="3"/>
                  </a:cubicBezTo>
                  <a:cubicBezTo>
                    <a:pt x="12" y="2"/>
                    <a:pt x="13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13"/>
                    <a:pt x="20" y="19"/>
                    <a:pt x="26" y="24"/>
                  </a:cubicBezTo>
                  <a:cubicBezTo>
                    <a:pt x="21" y="24"/>
                    <a:pt x="17" y="24"/>
                    <a:pt x="12" y="23"/>
                  </a:cubicBezTo>
                  <a:cubicBezTo>
                    <a:pt x="9" y="21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FBD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379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5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8957" y="2843627"/>
            <a:ext cx="4384065" cy="2593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52413" y="2916361"/>
            <a:ext cx="4414513" cy="2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1478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664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94739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0996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0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394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634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1360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770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0398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02468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323915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1972747"/>
            <a:ext cx="4133053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2803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44221" y="529820"/>
            <a:ext cx="796164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8411201" y="0"/>
            <a:ext cx="1310649" cy="529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9"/>
          </a:p>
        </p:txBody>
      </p:sp>
    </p:spTree>
    <p:extLst>
      <p:ext uri="{BB962C8B-B14F-4D97-AF65-F5344CB8AC3E}">
        <p14:creationId xmlns:p14="http://schemas.microsoft.com/office/powerpoint/2010/main" val="1606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503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282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8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1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777598"/>
            <a:ext cx="4921687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082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19/11/2023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5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0" r:id="rId2"/>
    <p:sldLayoutId id="2147483755" r:id="rId3"/>
    <p:sldLayoutId id="2147483751" r:id="rId4"/>
    <p:sldLayoutId id="2147483775" r:id="rId5"/>
    <p:sldLayoutId id="2147483765" r:id="rId6"/>
    <p:sldLayoutId id="2147483771" r:id="rId7"/>
    <p:sldLayoutId id="2147483770" r:id="rId8"/>
    <p:sldLayoutId id="2147483768" r:id="rId9"/>
    <p:sldLayoutId id="2147483769" r:id="rId10"/>
    <p:sldLayoutId id="2147483772" r:id="rId11"/>
    <p:sldLayoutId id="2147483766" r:id="rId12"/>
    <p:sldLayoutId id="2147483754" r:id="rId13"/>
    <p:sldLayoutId id="2147483774" r:id="rId14"/>
    <p:sldLayoutId id="2147483773" r:id="rId15"/>
    <p:sldLayoutId id="2147483760" r:id="rId16"/>
    <p:sldLayoutId id="2147483761" r:id="rId17"/>
    <p:sldLayoutId id="2147483763" r:id="rId18"/>
    <p:sldLayoutId id="2147483758" r:id="rId19"/>
    <p:sldLayoutId id="2147483752" r:id="rId20"/>
    <p:sldLayoutId id="2147483767" r:id="rId21"/>
    <p:sldLayoutId id="2147483762" r:id="rId22"/>
    <p:sldLayoutId id="2147483764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8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2" r:id="rId4"/>
    <p:sldLayoutId id="2147483693" r:id="rId5"/>
    <p:sldLayoutId id="2147483694" r:id="rId6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 smtClean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 smtClean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7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hart" Target="../charts/chart5.xml"/><Relationship Id="rId7" Type="http://schemas.openxmlformats.org/officeDocument/2006/relationships/image" Target="../media/image4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BB59BEB-58AD-4DA9-B185-B1294910E6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 flipH="1">
            <a:off x="552300" y="236773"/>
            <a:ext cx="3672407" cy="5163902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434103" y="1494051"/>
            <a:ext cx="63040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i="1" dirty="0">
                <a:solidFill>
                  <a:srgbClr val="FF0000"/>
                </a:solidFill>
                <a:cs typeface="Arial" pitchFamily="34" charset="0"/>
              </a:rPr>
              <a:t>Free Templates</a:t>
            </a:r>
            <a:endParaRPr lang="ko-KR" altLang="en-US" sz="5400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941045" y="4428529"/>
            <a:ext cx="36724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Insert the Subtitle of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Your Presentation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085516" y="327224"/>
            <a:ext cx="411262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dirty="0">
                <a:solidFill>
                  <a:srgbClr val="E41B1C"/>
                </a:solidFill>
                <a:latin typeface="Eras Bold ITC" panose="020B0907030504020204" pitchFamily="34" charset="0"/>
                <a:cs typeface="Arial" pitchFamily="34" charset="0"/>
              </a:rPr>
              <a:t>FIRE</a:t>
            </a:r>
            <a:endParaRPr lang="ko-KR" altLang="en-US" sz="8800" dirty="0">
              <a:solidFill>
                <a:srgbClr val="E41B1C"/>
              </a:solidFill>
              <a:latin typeface="Eras Bold ITC" panose="020B0907030504020204" pitchFamily="34" charset="0"/>
              <a:cs typeface="Arial" pitchFamily="34" charset="0"/>
            </a:endParaRPr>
          </a:p>
        </p:txBody>
      </p:sp>
      <p:sp>
        <p:nvSpPr>
          <p:cNvPr id="4" name="Medio marco 3"/>
          <p:cNvSpPr/>
          <p:nvPr/>
        </p:nvSpPr>
        <p:spPr>
          <a:xfrm>
            <a:off x="0" y="0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64BE389-2A72-4CCD-8F6C-6D3DA8910B6D}"/>
              </a:ext>
            </a:extLst>
          </p:cNvPr>
          <p:cNvSpPr>
            <a:spLocks/>
          </p:cNvSpPr>
          <p:nvPr/>
        </p:nvSpPr>
        <p:spPr bwMode="auto">
          <a:xfrm>
            <a:off x="7547692" y="2570740"/>
            <a:ext cx="1128713" cy="16605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51E6BDC-E0FF-452F-9DE3-5AD4CFD4D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126097" y="3348408"/>
            <a:ext cx="6446159" cy="1863615"/>
          </a:xfrm>
          <a:prstGeom prst="rect">
            <a:avLst/>
          </a:prstGeom>
        </p:spPr>
      </p:pic>
      <p:sp>
        <p:nvSpPr>
          <p:cNvPr id="13" name="Medio marco 12">
            <a:extLst>
              <a:ext uri="{FF2B5EF4-FFF2-40B4-BE49-F238E27FC236}">
                <a16:creationId xmlns:a16="http://schemas.microsoft.com/office/drawing/2014/main" id="{F8D268B3-E401-4A84-B9CD-64929DC02A1E}"/>
              </a:ext>
            </a:extLst>
          </p:cNvPr>
          <p:cNvSpPr/>
          <p:nvPr/>
        </p:nvSpPr>
        <p:spPr>
          <a:xfrm rot="10800000">
            <a:off x="8497714" y="4823057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14" name="Medio marco 13">
            <a:extLst>
              <a:ext uri="{FF2B5EF4-FFF2-40B4-BE49-F238E27FC236}">
                <a16:creationId xmlns:a16="http://schemas.microsoft.com/office/drawing/2014/main" id="{572A1DA0-2056-480A-9B3F-16179147F15D}"/>
              </a:ext>
            </a:extLst>
          </p:cNvPr>
          <p:cNvSpPr/>
          <p:nvPr/>
        </p:nvSpPr>
        <p:spPr>
          <a:xfrm rot="10800000" flipH="1">
            <a:off x="0" y="4821460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15" name="Medio marco 14">
            <a:extLst>
              <a:ext uri="{FF2B5EF4-FFF2-40B4-BE49-F238E27FC236}">
                <a16:creationId xmlns:a16="http://schemas.microsoft.com/office/drawing/2014/main" id="{C93AD205-DB26-4DAD-A253-C896E8E4A4CA}"/>
              </a:ext>
            </a:extLst>
          </p:cNvPr>
          <p:cNvSpPr/>
          <p:nvPr/>
        </p:nvSpPr>
        <p:spPr>
          <a:xfrm flipH="1">
            <a:off x="8518191" y="-1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8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3AF39-4A58-4769-9113-0E4FB5A6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500FCE2-4D04-4FA0-97C2-84236A5E0962}"/>
              </a:ext>
            </a:extLst>
          </p:cNvPr>
          <p:cNvGrpSpPr/>
          <p:nvPr/>
        </p:nvGrpSpPr>
        <p:grpSpPr>
          <a:xfrm>
            <a:off x="1476549" y="1476201"/>
            <a:ext cx="6231726" cy="3170095"/>
            <a:chOff x="2193076" y="1847885"/>
            <a:chExt cx="5354538" cy="2723867"/>
          </a:xfrm>
        </p:grpSpPr>
        <p:sp>
          <p:nvSpPr>
            <p:cNvPr id="4" name="L-Shape 5">
              <a:extLst>
                <a:ext uri="{FF2B5EF4-FFF2-40B4-BE49-F238E27FC236}">
                  <a16:creationId xmlns:a16="http://schemas.microsoft.com/office/drawing/2014/main" id="{E39DC7BD-03A3-44E4-A13A-A4732195FE1B}"/>
                </a:ext>
              </a:extLst>
            </p:cNvPr>
            <p:cNvSpPr/>
            <p:nvPr/>
          </p:nvSpPr>
          <p:spPr>
            <a:xfrm rot="10800000" flipH="1">
              <a:off x="3917718" y="3621760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6">
              <a:extLst>
                <a:ext uri="{FF2B5EF4-FFF2-40B4-BE49-F238E27FC236}">
                  <a16:creationId xmlns:a16="http://schemas.microsoft.com/office/drawing/2014/main" id="{67B0440E-CD47-412E-97D9-D2FBC743E5ED}"/>
                </a:ext>
              </a:extLst>
            </p:cNvPr>
            <p:cNvSpPr/>
            <p:nvPr/>
          </p:nvSpPr>
          <p:spPr>
            <a:xfrm rot="10800000" flipH="1">
              <a:off x="2193076" y="3917809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FBBEF27-2EEC-4A9A-B1E1-804F2EE47509}"/>
                </a:ext>
              </a:extLst>
            </p:cNvPr>
            <p:cNvSpPr/>
            <p:nvPr/>
          </p:nvSpPr>
          <p:spPr>
            <a:xfrm>
              <a:off x="3553560" y="3619344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857A41-9D18-4C90-BDAE-6AEC45C5643E}"/>
                </a:ext>
              </a:extLst>
            </p:cNvPr>
            <p:cNvSpPr/>
            <p:nvPr/>
          </p:nvSpPr>
          <p:spPr>
            <a:xfrm>
              <a:off x="5278200" y="3323295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93597E0C-635F-4981-937E-E1C045CC3E8F}"/>
                </a:ext>
              </a:extLst>
            </p:cNvPr>
            <p:cNvGrpSpPr/>
            <p:nvPr/>
          </p:nvGrpSpPr>
          <p:grpSpPr>
            <a:xfrm>
              <a:off x="4113939" y="3821341"/>
              <a:ext cx="1684195" cy="478550"/>
              <a:chOff x="1130802" y="5532147"/>
              <a:chExt cx="2039754" cy="579579"/>
            </a:xfrm>
          </p:grpSpPr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D944D5E0-4E45-4A25-8802-C419E4C8D94A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3"/>
                    </a:solidFill>
                  </a:rPr>
                  <a:t>02 CONTENTS</a:t>
                </a:r>
              </a:p>
            </p:txBody>
          </p:sp>
          <p:sp>
            <p:nvSpPr>
              <p:cNvPr id="30" name="TextBox 28">
                <a:extLst>
                  <a:ext uri="{FF2B5EF4-FFF2-40B4-BE49-F238E27FC236}">
                    <a16:creationId xmlns:a16="http://schemas.microsoft.com/office/drawing/2014/main" id="{2C1759FC-8C70-4135-838E-35E65F3A21E2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9" name="Straight Connector 36">
              <a:extLst>
                <a:ext uri="{FF2B5EF4-FFF2-40B4-BE49-F238E27FC236}">
                  <a16:creationId xmlns:a16="http://schemas.microsoft.com/office/drawing/2014/main" id="{0B325553-EC7C-4C7D-B8D8-90260B8A18BE}"/>
                </a:ext>
              </a:extLst>
            </p:cNvPr>
            <p:cNvCxnSpPr/>
            <p:nvPr/>
          </p:nvCxnSpPr>
          <p:spPr>
            <a:xfrm flipV="1">
              <a:off x="2206286" y="2447120"/>
              <a:ext cx="9382" cy="1486233"/>
            </a:xfrm>
            <a:prstGeom prst="line">
              <a:avLst/>
            </a:prstGeom>
            <a:solidFill>
              <a:srgbClr val="E41B1C"/>
            </a:solidFill>
            <a:ln w="25400">
              <a:solidFill>
                <a:srgbClr val="E41B1C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7">
              <a:extLst>
                <a:ext uri="{FF2B5EF4-FFF2-40B4-BE49-F238E27FC236}">
                  <a16:creationId xmlns:a16="http://schemas.microsoft.com/office/drawing/2014/main" id="{ECE0FDE0-DEAC-4AD3-BAE0-615A7DF0F9B8}"/>
                </a:ext>
              </a:extLst>
            </p:cNvPr>
            <p:cNvCxnSpPr/>
            <p:nvPr/>
          </p:nvCxnSpPr>
          <p:spPr>
            <a:xfrm flipV="1">
              <a:off x="3929014" y="2146350"/>
              <a:ext cx="9382" cy="1486233"/>
            </a:xfrm>
            <a:prstGeom prst="line">
              <a:avLst/>
            </a:prstGeom>
            <a:ln w="2540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2">
              <a:extLst>
                <a:ext uri="{FF2B5EF4-FFF2-40B4-BE49-F238E27FC236}">
                  <a16:creationId xmlns:a16="http://schemas.microsoft.com/office/drawing/2014/main" id="{165E5866-ED24-4921-A2CE-1BAF6FD24AE0}"/>
                </a:ext>
              </a:extLst>
            </p:cNvPr>
            <p:cNvGrpSpPr/>
            <p:nvPr/>
          </p:nvGrpSpPr>
          <p:grpSpPr>
            <a:xfrm>
              <a:off x="2353482" y="2672533"/>
              <a:ext cx="1512887" cy="1057489"/>
              <a:chOff x="4965552" y="1736224"/>
              <a:chExt cx="1374974" cy="1280741"/>
            </a:xfrm>
          </p:grpSpPr>
          <p:sp>
            <p:nvSpPr>
              <p:cNvPr id="27" name="TextBox 43">
                <a:extLst>
                  <a:ext uri="{FF2B5EF4-FFF2-40B4-BE49-F238E27FC236}">
                    <a16:creationId xmlns:a16="http://schemas.microsoft.com/office/drawing/2014/main" id="{CFE972AE-3684-480D-A174-1501B3CB9F30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44">
                <a:extLst>
                  <a:ext uri="{FF2B5EF4-FFF2-40B4-BE49-F238E27FC236}">
                    <a16:creationId xmlns:a16="http://schemas.microsoft.com/office/drawing/2014/main" id="{F2EF1793-AD45-43D5-9342-0F8552E4E792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9B8471D0-1405-4784-A6EB-E72EF4AAE6A3}"/>
                </a:ext>
              </a:extLst>
            </p:cNvPr>
            <p:cNvGrpSpPr/>
            <p:nvPr/>
          </p:nvGrpSpPr>
          <p:grpSpPr>
            <a:xfrm>
              <a:off x="4089897" y="2377922"/>
              <a:ext cx="1512887" cy="1234534"/>
              <a:chOff x="4965552" y="1736224"/>
              <a:chExt cx="1374974" cy="1495163"/>
            </a:xfrm>
          </p:grpSpPr>
          <p:sp>
            <p:nvSpPr>
              <p:cNvPr id="25" name="TextBox 46">
                <a:extLst>
                  <a:ext uri="{FF2B5EF4-FFF2-40B4-BE49-F238E27FC236}">
                    <a16:creationId xmlns:a16="http://schemas.microsoft.com/office/drawing/2014/main" id="{8EC6BE79-183C-4ECE-BF2B-1C12ED556EB5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23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47">
                <a:extLst>
                  <a:ext uri="{FF2B5EF4-FFF2-40B4-BE49-F238E27FC236}">
                    <a16:creationId xmlns:a16="http://schemas.microsoft.com/office/drawing/2014/main" id="{8E5A44FB-F24F-440E-B92A-2A776A60537D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L-Shape 5">
              <a:extLst>
                <a:ext uri="{FF2B5EF4-FFF2-40B4-BE49-F238E27FC236}">
                  <a16:creationId xmlns:a16="http://schemas.microsoft.com/office/drawing/2014/main" id="{D54009D7-9191-4F7E-9439-2F504C301309}"/>
                </a:ext>
              </a:extLst>
            </p:cNvPr>
            <p:cNvSpPr/>
            <p:nvPr/>
          </p:nvSpPr>
          <p:spPr>
            <a:xfrm rot="10800000" flipH="1">
              <a:off x="5667687" y="3323295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6132C1B8-4D65-4FB3-BB60-F4D75207A5B7}"/>
                </a:ext>
              </a:extLst>
            </p:cNvPr>
            <p:cNvGrpSpPr/>
            <p:nvPr/>
          </p:nvGrpSpPr>
          <p:grpSpPr>
            <a:xfrm>
              <a:off x="2364171" y="4082404"/>
              <a:ext cx="1684195" cy="478550"/>
              <a:chOff x="1130802" y="5532147"/>
              <a:chExt cx="2039754" cy="579579"/>
            </a:xfrm>
          </p:grpSpPr>
          <p:sp>
            <p:nvSpPr>
              <p:cNvPr id="23" name="TextBox 27">
                <a:extLst>
                  <a:ext uri="{FF2B5EF4-FFF2-40B4-BE49-F238E27FC236}">
                    <a16:creationId xmlns:a16="http://schemas.microsoft.com/office/drawing/2014/main" id="{3724C622-E82F-4B08-AD7F-597EA50ACD75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01 CONTENTS</a:t>
                </a:r>
              </a:p>
            </p:txBody>
          </p:sp>
          <p:sp>
            <p:nvSpPr>
              <p:cNvPr id="24" name="TextBox 28">
                <a:extLst>
                  <a:ext uri="{FF2B5EF4-FFF2-40B4-BE49-F238E27FC236}">
                    <a16:creationId xmlns:a16="http://schemas.microsoft.com/office/drawing/2014/main" id="{8A12D208-9B2B-46CE-81F2-31D70576B57D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5" name="Straight Connector 37">
              <a:extLst>
                <a:ext uri="{FF2B5EF4-FFF2-40B4-BE49-F238E27FC236}">
                  <a16:creationId xmlns:a16="http://schemas.microsoft.com/office/drawing/2014/main" id="{C14CA54E-6816-4E00-9740-E81477E0FE9E}"/>
                </a:ext>
              </a:extLst>
            </p:cNvPr>
            <p:cNvCxnSpPr/>
            <p:nvPr/>
          </p:nvCxnSpPr>
          <p:spPr>
            <a:xfrm flipV="1">
              <a:off x="5678983" y="1847885"/>
              <a:ext cx="9382" cy="1486233"/>
            </a:xfrm>
            <a:prstGeom prst="line">
              <a:avLst/>
            </a:prstGeom>
            <a:solidFill>
              <a:srgbClr val="E41B1C"/>
            </a:solidFill>
            <a:ln w="25400">
              <a:solidFill>
                <a:srgbClr val="E41B1C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DDBB378A-DFDD-4369-836F-8F2A831B0DB6}"/>
                </a:ext>
              </a:extLst>
            </p:cNvPr>
            <p:cNvSpPr/>
            <p:nvPr/>
          </p:nvSpPr>
          <p:spPr>
            <a:xfrm>
              <a:off x="7041039" y="3013308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1808FB15-6232-42A3-9DF8-8C5F97F4B41C}"/>
                </a:ext>
              </a:extLst>
            </p:cNvPr>
            <p:cNvGrpSpPr/>
            <p:nvPr/>
          </p:nvGrpSpPr>
          <p:grpSpPr>
            <a:xfrm>
              <a:off x="5840961" y="2066497"/>
              <a:ext cx="1512887" cy="1057489"/>
              <a:chOff x="4965552" y="1736224"/>
              <a:chExt cx="1374974" cy="1280741"/>
            </a:xfrm>
          </p:grpSpPr>
          <p:sp>
            <p:nvSpPr>
              <p:cNvPr id="21" name="TextBox 43">
                <a:extLst>
                  <a:ext uri="{FF2B5EF4-FFF2-40B4-BE49-F238E27FC236}">
                    <a16:creationId xmlns:a16="http://schemas.microsoft.com/office/drawing/2014/main" id="{7CD22022-AFC2-4B82-BD49-4BB76D427012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44">
                <a:extLst>
                  <a:ext uri="{FF2B5EF4-FFF2-40B4-BE49-F238E27FC236}">
                    <a16:creationId xmlns:a16="http://schemas.microsoft.com/office/drawing/2014/main" id="{A9EBF50E-C044-411D-B011-9DAD239FB8B1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390AA665-26A4-4C18-91D6-736B891DE790}"/>
                </a:ext>
              </a:extLst>
            </p:cNvPr>
            <p:cNvGrpSpPr/>
            <p:nvPr/>
          </p:nvGrpSpPr>
          <p:grpSpPr>
            <a:xfrm>
              <a:off x="5863419" y="3509797"/>
              <a:ext cx="1684195" cy="478550"/>
              <a:chOff x="1130802" y="5532147"/>
              <a:chExt cx="2039754" cy="579579"/>
            </a:xfrm>
          </p:grpSpPr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3D9D7F57-50B5-4E5E-A1B5-FBCF292D32EB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03 CONTENTS</a:t>
                </a:r>
              </a:p>
            </p:txBody>
          </p:sp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id="{9640D5BC-A827-409B-8EDC-FFEF083A0392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36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7D746-6A5F-498B-ADA0-9C19398A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TextBox 132">
            <a:extLst>
              <a:ext uri="{FF2B5EF4-FFF2-40B4-BE49-F238E27FC236}">
                <a16:creationId xmlns:a16="http://schemas.microsoft.com/office/drawing/2014/main" id="{77D960DA-C3A4-4E69-8B7A-C105ED1F1ADD}"/>
              </a:ext>
            </a:extLst>
          </p:cNvPr>
          <p:cNvSpPr txBox="1"/>
          <p:nvPr/>
        </p:nvSpPr>
        <p:spPr>
          <a:xfrm>
            <a:off x="638311" y="1474574"/>
            <a:ext cx="3961419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E41B1C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4" name="TextBox 133">
            <a:extLst>
              <a:ext uri="{FF2B5EF4-FFF2-40B4-BE49-F238E27FC236}">
                <a16:creationId xmlns:a16="http://schemas.microsoft.com/office/drawing/2014/main" id="{DCE91C00-9204-48B2-B9A7-CEA5625A87E7}"/>
              </a:ext>
            </a:extLst>
          </p:cNvPr>
          <p:cNvSpPr txBox="1"/>
          <p:nvPr/>
        </p:nvSpPr>
        <p:spPr>
          <a:xfrm>
            <a:off x="646108" y="2007731"/>
            <a:ext cx="262486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39C29D-2BAB-4388-8BB2-727F10D1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88" y="2268289"/>
            <a:ext cx="5005331" cy="15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653232"/>
              </p:ext>
            </p:extLst>
          </p:nvPr>
        </p:nvGraphicFramePr>
        <p:xfrm>
          <a:off x="1503170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30800"/>
              </p:ext>
            </p:extLst>
          </p:nvPr>
        </p:nvGraphicFramePr>
        <p:xfrm>
          <a:off x="4210562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692573" y="941893"/>
            <a:ext cx="4608000" cy="896804"/>
            <a:chOff x="1593768" y="2050016"/>
            <a:chExt cx="4608000" cy="896804"/>
          </a:xfrm>
        </p:grpSpPr>
        <p:sp>
          <p:nvSpPr>
            <p:cNvPr id="9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692573" y="2042589"/>
            <a:ext cx="4608000" cy="896804"/>
            <a:chOff x="1593768" y="2986120"/>
            <a:chExt cx="4608000" cy="896804"/>
          </a:xfrm>
        </p:grpSpPr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756469" y="1159463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756469" y="2260159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666295" y="3645951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958903" y="3645951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2042478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749870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12791" y="115322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Free Titulo</a:t>
            </a:r>
          </a:p>
        </p:txBody>
      </p:sp>
    </p:spTree>
    <p:extLst>
      <p:ext uri="{BB962C8B-B14F-4D97-AF65-F5344CB8AC3E}">
        <p14:creationId xmlns:p14="http://schemas.microsoft.com/office/powerpoint/2010/main" val="267018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8ABAD-7308-44E1-916C-7D68D4FE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5B299E83-3092-4CD5-ADA7-3BC8AE4AC08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64781" y="1541777"/>
            <a:ext cx="1414394" cy="1307969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F40EA585-E082-4206-935D-5668B94235D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564781" y="2412112"/>
            <a:ext cx="1415978" cy="437633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1C25168-C7D2-4299-8BCE-DC42DFDC0CA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564781" y="2852901"/>
            <a:ext cx="1417561" cy="429547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B0D31ABF-8098-4162-A824-3E1D55E2564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564781" y="2852901"/>
            <a:ext cx="1419145" cy="1299884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8BE40C13-5266-46CC-BEE2-69A026D8E543}"/>
              </a:ext>
            </a:extLst>
          </p:cNvPr>
          <p:cNvSpPr/>
          <p:nvPr/>
        </p:nvSpPr>
        <p:spPr>
          <a:xfrm>
            <a:off x="4979176" y="1170537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791B0383-A8F7-4E6C-B5BE-39C765D21A22}"/>
              </a:ext>
            </a:extLst>
          </p:cNvPr>
          <p:cNvSpPr/>
          <p:nvPr/>
        </p:nvSpPr>
        <p:spPr>
          <a:xfrm>
            <a:off x="4980760" y="2040873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CD1CCDF0-17D3-4580-904D-C5D82A487C57}"/>
              </a:ext>
            </a:extLst>
          </p:cNvPr>
          <p:cNvSpPr/>
          <p:nvPr/>
        </p:nvSpPr>
        <p:spPr>
          <a:xfrm>
            <a:off x="4982343" y="2911208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2844353-FC27-4EBE-898D-DD7A31240E03}"/>
              </a:ext>
            </a:extLst>
          </p:cNvPr>
          <p:cNvSpPr/>
          <p:nvPr/>
        </p:nvSpPr>
        <p:spPr>
          <a:xfrm>
            <a:off x="4983927" y="3781545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B5F495F-B56E-4E05-94EF-DF589E068629}"/>
              </a:ext>
            </a:extLst>
          </p:cNvPr>
          <p:cNvGrpSpPr/>
          <p:nvPr/>
        </p:nvGrpSpPr>
        <p:grpSpPr>
          <a:xfrm>
            <a:off x="5265026" y="1268476"/>
            <a:ext cx="3549823" cy="634282"/>
            <a:chOff x="6417575" y="2011203"/>
            <a:chExt cx="2952329" cy="759571"/>
          </a:xfrm>
          <a:solidFill>
            <a:srgbClr val="E41B1C"/>
          </a:solidFill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C894338-0002-4AA4-AA78-81839A22BEF2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F3B9C6E-9668-4ACE-BAEB-1512B8C16181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368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89ACDF-20D6-49B9-BDA7-F5B8F64A5A12}"/>
              </a:ext>
            </a:extLst>
          </p:cNvPr>
          <p:cNvGrpSpPr/>
          <p:nvPr/>
        </p:nvGrpSpPr>
        <p:grpSpPr>
          <a:xfrm>
            <a:off x="5265026" y="2140982"/>
            <a:ext cx="3549823" cy="634282"/>
            <a:chOff x="6417575" y="2011203"/>
            <a:chExt cx="2952329" cy="759571"/>
          </a:xfrm>
          <a:solidFill>
            <a:srgbClr val="E41B1C"/>
          </a:solidFill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D10E0DE-3BA7-433D-B519-0D124A2F9503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6D21B74-C689-4411-8D46-54D5290CA0B2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36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01D6DAD-9E88-48DE-83CC-A15148A0D925}"/>
              </a:ext>
            </a:extLst>
          </p:cNvPr>
          <p:cNvGrpSpPr/>
          <p:nvPr/>
        </p:nvGrpSpPr>
        <p:grpSpPr>
          <a:xfrm>
            <a:off x="5265026" y="3013487"/>
            <a:ext cx="3549821" cy="634282"/>
            <a:chOff x="6417575" y="2011203"/>
            <a:chExt cx="2952328" cy="759571"/>
          </a:xfrm>
          <a:noFill/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C351B8B-4109-4E70-8778-C7969FFAC70B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32CF075-F33C-4409-B5E8-A40332ADED6A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368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0B68D3A-B83B-4808-AD27-6A7F34144BA1}"/>
              </a:ext>
            </a:extLst>
          </p:cNvPr>
          <p:cNvGrpSpPr/>
          <p:nvPr/>
        </p:nvGrpSpPr>
        <p:grpSpPr>
          <a:xfrm>
            <a:off x="5265026" y="3885992"/>
            <a:ext cx="3549821" cy="634282"/>
            <a:chOff x="6417575" y="2011203"/>
            <a:chExt cx="2952328" cy="759571"/>
          </a:xfrm>
          <a:noFill/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80DC748-3C3B-4161-9462-B9A4135D27FF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C886B823-FBA6-4B9B-8E37-EE820FF24A05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368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C856304B-AB24-41B3-A40F-C5BB3931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57" y="1437182"/>
            <a:ext cx="1546464" cy="26726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71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25840-A52D-4682-95B4-2A93BE59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873C953-7E26-4C08-A06C-CDBB55121A4A}"/>
              </a:ext>
            </a:extLst>
          </p:cNvPr>
          <p:cNvGrpSpPr/>
          <p:nvPr/>
        </p:nvGrpSpPr>
        <p:grpSpPr>
          <a:xfrm>
            <a:off x="705338" y="1622014"/>
            <a:ext cx="5381536" cy="3323284"/>
            <a:chOff x="1156964" y="1227029"/>
            <a:chExt cx="5381536" cy="3323284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69B556A2-EBA0-48B6-8104-1A387001D8D7}"/>
                </a:ext>
              </a:extLst>
            </p:cNvPr>
            <p:cNvGrpSpPr/>
            <p:nvPr/>
          </p:nvGrpSpPr>
          <p:grpSpPr>
            <a:xfrm>
              <a:off x="1156964" y="1227029"/>
              <a:ext cx="4074603" cy="673356"/>
              <a:chOff x="1156964" y="1227028"/>
              <a:chExt cx="5529966" cy="913865"/>
            </a:xfrm>
          </p:grpSpPr>
          <p:sp>
            <p:nvSpPr>
              <p:cNvPr id="17" name="圆角矩形 6">
                <a:extLst>
                  <a:ext uri="{FF2B5EF4-FFF2-40B4-BE49-F238E27FC236}">
                    <a16:creationId xmlns:a16="http://schemas.microsoft.com/office/drawing/2014/main" id="{7B36BCFF-B9B0-489B-AFA6-14DF0C1C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548" y="1227028"/>
                <a:ext cx="5084382" cy="913865"/>
              </a:xfrm>
              <a:prstGeom prst="roundRect">
                <a:avLst>
                  <a:gd name="adj" fmla="val 8426"/>
                </a:avLst>
              </a:prstGeom>
              <a:solidFill>
                <a:srgbClr val="EE9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椭圆 3">
                <a:extLst>
                  <a:ext uri="{FF2B5EF4-FFF2-40B4-BE49-F238E27FC236}">
                    <a16:creationId xmlns:a16="http://schemas.microsoft.com/office/drawing/2014/main" id="{7F09949D-D193-4806-9F28-FBC48C87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964" y="1227028"/>
                <a:ext cx="925348" cy="913865"/>
              </a:xfrm>
              <a:prstGeom prst="ellipse">
                <a:avLst/>
              </a:prstGeom>
              <a:solidFill>
                <a:srgbClr val="EE906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EDE4BB6F-1DC6-4A51-8900-FAA4B667F07F}"/>
                </a:ext>
              </a:extLst>
            </p:cNvPr>
            <p:cNvGrpSpPr/>
            <p:nvPr/>
          </p:nvGrpSpPr>
          <p:grpSpPr>
            <a:xfrm>
              <a:off x="1156964" y="2534692"/>
              <a:ext cx="4074603" cy="674277"/>
              <a:chOff x="1156964" y="2534691"/>
              <a:chExt cx="5529966" cy="915115"/>
            </a:xfrm>
          </p:grpSpPr>
          <p:sp>
            <p:nvSpPr>
              <p:cNvPr id="15" name="圆角矩形 7">
                <a:extLst>
                  <a:ext uri="{FF2B5EF4-FFF2-40B4-BE49-F238E27FC236}">
                    <a16:creationId xmlns:a16="http://schemas.microsoft.com/office/drawing/2014/main" id="{CF7AA058-E8A8-4BF1-9FA1-9C0628DB9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548" y="2535942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41B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椭圆 4">
                <a:extLst>
                  <a:ext uri="{FF2B5EF4-FFF2-40B4-BE49-F238E27FC236}">
                    <a16:creationId xmlns:a16="http://schemas.microsoft.com/office/drawing/2014/main" id="{B577C872-09CF-40EC-A787-956985A0B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964" y="2534691"/>
                <a:ext cx="925348" cy="913865"/>
              </a:xfrm>
              <a:prstGeom prst="ellipse">
                <a:avLst/>
              </a:prstGeom>
              <a:solidFill>
                <a:srgbClr val="E41B1C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组合 3">
              <a:extLst>
                <a:ext uri="{FF2B5EF4-FFF2-40B4-BE49-F238E27FC236}">
                  <a16:creationId xmlns:a16="http://schemas.microsoft.com/office/drawing/2014/main" id="{87FED9A7-3F11-440E-8458-A83B38EACBFB}"/>
                </a:ext>
              </a:extLst>
            </p:cNvPr>
            <p:cNvGrpSpPr/>
            <p:nvPr/>
          </p:nvGrpSpPr>
          <p:grpSpPr>
            <a:xfrm>
              <a:off x="1156964" y="3843605"/>
              <a:ext cx="4074603" cy="673355"/>
              <a:chOff x="1156964" y="3843605"/>
              <a:chExt cx="5529966" cy="913864"/>
            </a:xfrm>
          </p:grpSpPr>
          <p:sp>
            <p:nvSpPr>
              <p:cNvPr id="13" name="圆角矩形 8">
                <a:extLst>
                  <a:ext uri="{FF2B5EF4-FFF2-40B4-BE49-F238E27FC236}">
                    <a16:creationId xmlns:a16="http://schemas.microsoft.com/office/drawing/2014/main" id="{548DE92E-BE5F-4693-B5B4-82584574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548" y="3843605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D6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椭圆 5">
                <a:extLst>
                  <a:ext uri="{FF2B5EF4-FFF2-40B4-BE49-F238E27FC236}">
                    <a16:creationId xmlns:a16="http://schemas.microsoft.com/office/drawing/2014/main" id="{43120149-F5ED-4977-B7B6-A18C5AEF9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964" y="3843605"/>
                <a:ext cx="925348" cy="913864"/>
              </a:xfrm>
              <a:prstGeom prst="ellipse">
                <a:avLst/>
              </a:prstGeom>
              <a:solidFill>
                <a:srgbClr val="ED694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矩形 20">
              <a:extLst>
                <a:ext uri="{FF2B5EF4-FFF2-40B4-BE49-F238E27FC236}">
                  <a16:creationId xmlns:a16="http://schemas.microsoft.com/office/drawing/2014/main" id="{749310C1-8533-4B5D-A5AB-0A411B98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61" y="1404550"/>
              <a:ext cx="1130190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1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" name="矩形 22">
              <a:extLst>
                <a:ext uri="{FF2B5EF4-FFF2-40B4-BE49-F238E27FC236}">
                  <a16:creationId xmlns:a16="http://schemas.microsoft.com/office/drawing/2014/main" id="{BECB70E6-D8CC-4DC2-A872-6F76B344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61" y="2724715"/>
              <a:ext cx="1175074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2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" name="矩形 24">
              <a:extLst>
                <a:ext uri="{FF2B5EF4-FFF2-40B4-BE49-F238E27FC236}">
                  <a16:creationId xmlns:a16="http://schemas.microsoft.com/office/drawing/2014/main" id="{1D2B2C9E-062D-4F52-B247-313BF2B10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61" y="4046131"/>
              <a:ext cx="1184692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3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" name="矩形 25">
              <a:extLst>
                <a:ext uri="{FF2B5EF4-FFF2-40B4-BE49-F238E27FC236}">
                  <a16:creationId xmlns:a16="http://schemas.microsoft.com/office/drawing/2014/main" id="{A42386B4-DA91-4316-8F96-BD33CD5B6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805" y="2693936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1" name="矩形 25">
              <a:extLst>
                <a:ext uri="{FF2B5EF4-FFF2-40B4-BE49-F238E27FC236}">
                  <a16:creationId xmlns:a16="http://schemas.microsoft.com/office/drawing/2014/main" id="{98BDB04B-5A3F-494D-9F8F-C9D424F9C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805" y="1366451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2" name="矩形 25">
              <a:extLst>
                <a:ext uri="{FF2B5EF4-FFF2-40B4-BE49-F238E27FC236}">
                  <a16:creationId xmlns:a16="http://schemas.microsoft.com/office/drawing/2014/main" id="{6945A9BC-384C-4ABD-96BE-3E4CD5EE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805" y="4003658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A8D9F572-2EF9-4B19-B23D-824D7DD5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61" y="1698423"/>
            <a:ext cx="243856" cy="5205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4142FC-A9DA-43F6-8802-B0ED8429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10" y="3017684"/>
            <a:ext cx="236104" cy="47220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2560DA2-ECF9-4F68-B520-CAE4851A4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8" y="4324577"/>
            <a:ext cx="268019" cy="50138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0FA7D53-7011-46A7-8C4A-1B2B2483A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874" y="1260177"/>
            <a:ext cx="2586138" cy="39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252413" y="1850757"/>
            <a:ext cx="313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51874" y="1850757"/>
            <a:ext cx="6104491" cy="1296145"/>
            <a:chOff x="3611356" y="1692224"/>
            <a:chExt cx="6104491" cy="1296145"/>
          </a:xfrm>
        </p:grpSpPr>
        <p:sp>
          <p:nvSpPr>
            <p:cNvPr id="6" name="Rectángulo 5"/>
            <p:cNvSpPr/>
            <p:nvPr/>
          </p:nvSpPr>
          <p:spPr>
            <a:xfrm>
              <a:off x="3639265" y="1692224"/>
              <a:ext cx="5902180" cy="1296145"/>
            </a:xfrm>
            <a:prstGeom prst="rect">
              <a:avLst/>
            </a:pr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6385521-B375-4DB9-941A-4E49D95E96A0}"/>
                </a:ext>
              </a:extLst>
            </p:cNvPr>
            <p:cNvSpPr txBox="1"/>
            <p:nvPr/>
          </p:nvSpPr>
          <p:spPr>
            <a:xfrm>
              <a:off x="3611356" y="1836241"/>
              <a:ext cx="6104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614B58E-3149-46EC-BB1D-5C72B9F197FB}"/>
              </a:ext>
            </a:extLst>
          </p:cNvPr>
          <p:cNvSpPr txBox="1">
            <a:spLocks/>
          </p:cNvSpPr>
          <p:nvPr/>
        </p:nvSpPr>
        <p:spPr>
          <a:xfrm>
            <a:off x="540445" y="278726"/>
            <a:ext cx="97218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9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168491" y="209618"/>
            <a:ext cx="8385175" cy="1044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s-ES" sz="4800" dirty="0">
                <a:solidFill>
                  <a:srgbClr val="E41B1C"/>
                </a:solidFill>
                <a:latin typeface="Eras Bold ITC" panose="020B0907030504020204" pitchFamily="34" charset="0"/>
              </a:rPr>
              <a:t>PORTADA </a:t>
            </a:r>
          </a:p>
          <a:p>
            <a:pPr algn="r" fontAlgn="auto">
              <a:spcAft>
                <a:spcPts val="0"/>
              </a:spcAft>
            </a:pPr>
            <a:r>
              <a:rPr lang="es-ES" sz="4800" dirty="0">
                <a:solidFill>
                  <a:srgbClr val="E41B1C"/>
                </a:solidFill>
                <a:latin typeface="Eras Bold ITC" panose="020B0907030504020204" pitchFamily="34" charset="0"/>
              </a:rPr>
              <a:t>ESTILO FUEGO</a:t>
            </a:r>
            <a:endParaRPr lang="es-PE" sz="4800" dirty="0">
              <a:solidFill>
                <a:srgbClr val="E41B1C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97980" y="2888228"/>
            <a:ext cx="1760730" cy="1230728"/>
            <a:chOff x="684461" y="3248641"/>
            <a:chExt cx="1760730" cy="1230728"/>
          </a:xfrm>
        </p:grpSpPr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190503" y="1735088"/>
            <a:ext cx="633413" cy="925513"/>
            <a:chOff x="3924821" y="2097088"/>
            <a:chExt cx="633413" cy="92551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924821" y="2097088"/>
              <a:ext cx="633413" cy="839788"/>
            </a:xfrm>
            <a:custGeom>
              <a:avLst/>
              <a:gdLst>
                <a:gd name="T0" fmla="*/ 48 w 215"/>
                <a:gd name="T1" fmla="*/ 283 h 283"/>
                <a:gd name="T2" fmla="*/ 0 w 215"/>
                <a:gd name="T3" fmla="*/ 199 h 283"/>
                <a:gd name="T4" fmla="*/ 13 w 215"/>
                <a:gd name="T5" fmla="*/ 203 h 283"/>
                <a:gd name="T6" fmla="*/ 33 w 215"/>
                <a:gd name="T7" fmla="*/ 94 h 283"/>
                <a:gd name="T8" fmla="*/ 38 w 215"/>
                <a:gd name="T9" fmla="*/ 110 h 283"/>
                <a:gd name="T10" fmla="*/ 40 w 215"/>
                <a:gd name="T11" fmla="*/ 116 h 283"/>
                <a:gd name="T12" fmla="*/ 48 w 215"/>
                <a:gd name="T13" fmla="*/ 133 h 283"/>
                <a:gd name="T14" fmla="*/ 48 w 215"/>
                <a:gd name="T15" fmla="*/ 129 h 283"/>
                <a:gd name="T16" fmla="*/ 46 w 215"/>
                <a:gd name="T17" fmla="*/ 128 h 283"/>
                <a:gd name="T18" fmla="*/ 52 w 215"/>
                <a:gd name="T19" fmla="*/ 98 h 283"/>
                <a:gd name="T20" fmla="*/ 118 w 215"/>
                <a:gd name="T21" fmla="*/ 0 h 283"/>
                <a:gd name="T22" fmla="*/ 116 w 215"/>
                <a:gd name="T23" fmla="*/ 25 h 283"/>
                <a:gd name="T24" fmla="*/ 137 w 215"/>
                <a:gd name="T25" fmla="*/ 83 h 283"/>
                <a:gd name="T26" fmla="*/ 174 w 215"/>
                <a:gd name="T27" fmla="*/ 174 h 283"/>
                <a:gd name="T28" fmla="*/ 186 w 215"/>
                <a:gd name="T29" fmla="*/ 137 h 283"/>
                <a:gd name="T30" fmla="*/ 160 w 215"/>
                <a:gd name="T31" fmla="*/ 267 h 283"/>
                <a:gd name="T32" fmla="*/ 151 w 215"/>
                <a:gd name="T33" fmla="*/ 238 h 283"/>
                <a:gd name="T34" fmla="*/ 144 w 215"/>
                <a:gd name="T35" fmla="*/ 231 h 283"/>
                <a:gd name="T36" fmla="*/ 136 w 215"/>
                <a:gd name="T37" fmla="*/ 224 h 283"/>
                <a:gd name="T38" fmla="*/ 112 w 215"/>
                <a:gd name="T39" fmla="*/ 181 h 283"/>
                <a:gd name="T40" fmla="*/ 103 w 215"/>
                <a:gd name="T41" fmla="*/ 153 h 283"/>
                <a:gd name="T42" fmla="*/ 77 w 215"/>
                <a:gd name="T43" fmla="*/ 201 h 283"/>
                <a:gd name="T44" fmla="*/ 64 w 215"/>
                <a:gd name="T45" fmla="*/ 211 h 283"/>
                <a:gd name="T46" fmla="*/ 56 w 215"/>
                <a:gd name="T47" fmla="*/ 218 h 283"/>
                <a:gd name="T48" fmla="*/ 52 w 215"/>
                <a:gd name="T49" fmla="*/ 269 h 283"/>
                <a:gd name="T50" fmla="*/ 48 w 215"/>
                <a:gd name="T5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83">
                  <a:moveTo>
                    <a:pt x="48" y="283"/>
                  </a:moveTo>
                  <a:cubicBezTo>
                    <a:pt x="17" y="264"/>
                    <a:pt x="4" y="234"/>
                    <a:pt x="0" y="199"/>
                  </a:cubicBezTo>
                  <a:cubicBezTo>
                    <a:pt x="6" y="197"/>
                    <a:pt x="7" y="206"/>
                    <a:pt x="13" y="203"/>
                  </a:cubicBezTo>
                  <a:cubicBezTo>
                    <a:pt x="0" y="164"/>
                    <a:pt x="11" y="128"/>
                    <a:pt x="33" y="94"/>
                  </a:cubicBezTo>
                  <a:cubicBezTo>
                    <a:pt x="43" y="97"/>
                    <a:pt x="37" y="105"/>
                    <a:pt x="38" y="110"/>
                  </a:cubicBezTo>
                  <a:cubicBezTo>
                    <a:pt x="39" y="112"/>
                    <a:pt x="39" y="114"/>
                    <a:pt x="40" y="116"/>
                  </a:cubicBezTo>
                  <a:cubicBezTo>
                    <a:pt x="43" y="120"/>
                    <a:pt x="44" y="125"/>
                    <a:pt x="48" y="133"/>
                  </a:cubicBezTo>
                  <a:cubicBezTo>
                    <a:pt x="48" y="132"/>
                    <a:pt x="50" y="127"/>
                    <a:pt x="48" y="129"/>
                  </a:cubicBezTo>
                  <a:cubicBezTo>
                    <a:pt x="47" y="130"/>
                    <a:pt x="46" y="129"/>
                    <a:pt x="46" y="128"/>
                  </a:cubicBezTo>
                  <a:cubicBezTo>
                    <a:pt x="45" y="117"/>
                    <a:pt x="52" y="109"/>
                    <a:pt x="52" y="98"/>
                  </a:cubicBezTo>
                  <a:cubicBezTo>
                    <a:pt x="61" y="58"/>
                    <a:pt x="80" y="23"/>
                    <a:pt x="118" y="0"/>
                  </a:cubicBezTo>
                  <a:cubicBezTo>
                    <a:pt x="122" y="10"/>
                    <a:pt x="117" y="17"/>
                    <a:pt x="116" y="25"/>
                  </a:cubicBezTo>
                  <a:cubicBezTo>
                    <a:pt x="114" y="48"/>
                    <a:pt x="122" y="67"/>
                    <a:pt x="137" y="83"/>
                  </a:cubicBezTo>
                  <a:cubicBezTo>
                    <a:pt x="161" y="107"/>
                    <a:pt x="175" y="135"/>
                    <a:pt x="174" y="174"/>
                  </a:cubicBezTo>
                  <a:cubicBezTo>
                    <a:pt x="183" y="160"/>
                    <a:pt x="185" y="149"/>
                    <a:pt x="186" y="137"/>
                  </a:cubicBezTo>
                  <a:cubicBezTo>
                    <a:pt x="215" y="167"/>
                    <a:pt x="203" y="230"/>
                    <a:pt x="160" y="267"/>
                  </a:cubicBezTo>
                  <a:cubicBezTo>
                    <a:pt x="145" y="261"/>
                    <a:pt x="154" y="248"/>
                    <a:pt x="151" y="238"/>
                  </a:cubicBezTo>
                  <a:cubicBezTo>
                    <a:pt x="150" y="234"/>
                    <a:pt x="154" y="225"/>
                    <a:pt x="144" y="231"/>
                  </a:cubicBezTo>
                  <a:cubicBezTo>
                    <a:pt x="141" y="233"/>
                    <a:pt x="137" y="228"/>
                    <a:pt x="136" y="224"/>
                  </a:cubicBezTo>
                  <a:cubicBezTo>
                    <a:pt x="132" y="207"/>
                    <a:pt x="122" y="194"/>
                    <a:pt x="112" y="181"/>
                  </a:cubicBezTo>
                  <a:cubicBezTo>
                    <a:pt x="106" y="174"/>
                    <a:pt x="104" y="165"/>
                    <a:pt x="103" y="153"/>
                  </a:cubicBezTo>
                  <a:cubicBezTo>
                    <a:pt x="87" y="167"/>
                    <a:pt x="81" y="183"/>
                    <a:pt x="77" y="201"/>
                  </a:cubicBezTo>
                  <a:cubicBezTo>
                    <a:pt x="76" y="207"/>
                    <a:pt x="78" y="220"/>
                    <a:pt x="64" y="211"/>
                  </a:cubicBezTo>
                  <a:cubicBezTo>
                    <a:pt x="56" y="206"/>
                    <a:pt x="57" y="215"/>
                    <a:pt x="56" y="218"/>
                  </a:cubicBezTo>
                  <a:cubicBezTo>
                    <a:pt x="53" y="235"/>
                    <a:pt x="51" y="252"/>
                    <a:pt x="52" y="269"/>
                  </a:cubicBezTo>
                  <a:cubicBezTo>
                    <a:pt x="53" y="274"/>
                    <a:pt x="59" y="281"/>
                    <a:pt x="48" y="283"/>
                  </a:cubicBezTo>
                  <a:close/>
                </a:path>
              </a:pathLst>
            </a:custGeom>
            <a:solidFill>
              <a:srgbClr val="EA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059758" y="2513013"/>
              <a:ext cx="336550" cy="468313"/>
            </a:xfrm>
            <a:custGeom>
              <a:avLst/>
              <a:gdLst>
                <a:gd name="T0" fmla="*/ 2 w 114"/>
                <a:gd name="T1" fmla="*/ 143 h 158"/>
                <a:gd name="T2" fmla="*/ 5 w 114"/>
                <a:gd name="T3" fmla="*/ 77 h 158"/>
                <a:gd name="T4" fmla="*/ 15 w 114"/>
                <a:gd name="T5" fmla="*/ 57 h 158"/>
                <a:gd name="T6" fmla="*/ 25 w 114"/>
                <a:gd name="T7" fmla="*/ 71 h 158"/>
                <a:gd name="T8" fmla="*/ 66 w 114"/>
                <a:gd name="T9" fmla="*/ 0 h 158"/>
                <a:gd name="T10" fmla="*/ 82 w 114"/>
                <a:gd name="T11" fmla="*/ 53 h 158"/>
                <a:gd name="T12" fmla="*/ 94 w 114"/>
                <a:gd name="T13" fmla="*/ 78 h 158"/>
                <a:gd name="T14" fmla="*/ 103 w 114"/>
                <a:gd name="T15" fmla="*/ 83 h 158"/>
                <a:gd name="T16" fmla="*/ 110 w 114"/>
                <a:gd name="T17" fmla="*/ 94 h 158"/>
                <a:gd name="T18" fmla="*/ 114 w 114"/>
                <a:gd name="T19" fmla="*/ 127 h 158"/>
                <a:gd name="T20" fmla="*/ 94 w 114"/>
                <a:gd name="T21" fmla="*/ 146 h 158"/>
                <a:gd name="T22" fmla="*/ 89 w 114"/>
                <a:gd name="T23" fmla="*/ 148 h 158"/>
                <a:gd name="T24" fmla="*/ 53 w 114"/>
                <a:gd name="T25" fmla="*/ 86 h 158"/>
                <a:gd name="T26" fmla="*/ 28 w 114"/>
                <a:gd name="T27" fmla="*/ 147 h 158"/>
                <a:gd name="T28" fmla="*/ 23 w 114"/>
                <a:gd name="T29" fmla="*/ 157 h 158"/>
                <a:gd name="T30" fmla="*/ 6 w 114"/>
                <a:gd name="T31" fmla="*/ 147 h 158"/>
                <a:gd name="T32" fmla="*/ 2 w 114"/>
                <a:gd name="T33" fmla="*/ 1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8">
                  <a:moveTo>
                    <a:pt x="2" y="143"/>
                  </a:moveTo>
                  <a:cubicBezTo>
                    <a:pt x="0" y="121"/>
                    <a:pt x="0" y="99"/>
                    <a:pt x="5" y="77"/>
                  </a:cubicBezTo>
                  <a:cubicBezTo>
                    <a:pt x="7" y="70"/>
                    <a:pt x="9" y="63"/>
                    <a:pt x="15" y="57"/>
                  </a:cubicBezTo>
                  <a:cubicBezTo>
                    <a:pt x="22" y="59"/>
                    <a:pt x="16" y="69"/>
                    <a:pt x="25" y="71"/>
                  </a:cubicBezTo>
                  <a:cubicBezTo>
                    <a:pt x="28" y="44"/>
                    <a:pt x="36" y="20"/>
                    <a:pt x="66" y="0"/>
                  </a:cubicBezTo>
                  <a:cubicBezTo>
                    <a:pt x="57" y="25"/>
                    <a:pt x="69" y="39"/>
                    <a:pt x="82" y="53"/>
                  </a:cubicBezTo>
                  <a:cubicBezTo>
                    <a:pt x="88" y="60"/>
                    <a:pt x="91" y="69"/>
                    <a:pt x="94" y="78"/>
                  </a:cubicBezTo>
                  <a:cubicBezTo>
                    <a:pt x="95" y="83"/>
                    <a:pt x="96" y="83"/>
                    <a:pt x="103" y="83"/>
                  </a:cubicBezTo>
                  <a:cubicBezTo>
                    <a:pt x="110" y="83"/>
                    <a:pt x="109" y="90"/>
                    <a:pt x="110" y="94"/>
                  </a:cubicBezTo>
                  <a:cubicBezTo>
                    <a:pt x="112" y="105"/>
                    <a:pt x="106" y="117"/>
                    <a:pt x="114" y="127"/>
                  </a:cubicBezTo>
                  <a:cubicBezTo>
                    <a:pt x="110" y="136"/>
                    <a:pt x="100" y="139"/>
                    <a:pt x="94" y="146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0" y="126"/>
                    <a:pt x="68" y="106"/>
                    <a:pt x="53" y="86"/>
                  </a:cubicBezTo>
                  <a:cubicBezTo>
                    <a:pt x="40" y="105"/>
                    <a:pt x="22" y="121"/>
                    <a:pt x="28" y="147"/>
                  </a:cubicBezTo>
                  <a:cubicBezTo>
                    <a:pt x="29" y="151"/>
                    <a:pt x="27" y="155"/>
                    <a:pt x="23" y="157"/>
                  </a:cubicBezTo>
                  <a:cubicBezTo>
                    <a:pt x="14" y="158"/>
                    <a:pt x="10" y="154"/>
                    <a:pt x="6" y="147"/>
                  </a:cubicBezTo>
                  <a:cubicBezTo>
                    <a:pt x="5" y="146"/>
                    <a:pt x="3" y="144"/>
                    <a:pt x="2" y="143"/>
                  </a:cubicBezTo>
                  <a:close/>
                </a:path>
              </a:pathLst>
            </a:custGeom>
            <a:solidFill>
              <a:srgbClr val="F3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110558" y="2732088"/>
              <a:ext cx="215900" cy="290513"/>
            </a:xfrm>
            <a:custGeom>
              <a:avLst/>
              <a:gdLst>
                <a:gd name="T0" fmla="*/ 73 w 73"/>
                <a:gd name="T1" fmla="*/ 72 h 98"/>
                <a:gd name="T2" fmla="*/ 6 w 73"/>
                <a:gd name="T3" fmla="*/ 81 h 98"/>
                <a:gd name="T4" fmla="*/ 39 w 73"/>
                <a:gd name="T5" fmla="*/ 0 h 98"/>
                <a:gd name="T6" fmla="*/ 73 w 73"/>
                <a:gd name="T7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98">
                  <a:moveTo>
                    <a:pt x="73" y="72"/>
                  </a:moveTo>
                  <a:cubicBezTo>
                    <a:pt x="45" y="97"/>
                    <a:pt x="36" y="98"/>
                    <a:pt x="6" y="81"/>
                  </a:cubicBezTo>
                  <a:cubicBezTo>
                    <a:pt x="0" y="48"/>
                    <a:pt x="17" y="25"/>
                    <a:pt x="39" y="0"/>
                  </a:cubicBezTo>
                  <a:cubicBezTo>
                    <a:pt x="46" y="28"/>
                    <a:pt x="73" y="43"/>
                    <a:pt x="73" y="72"/>
                  </a:cubicBezTo>
                  <a:close/>
                </a:path>
              </a:pathLst>
            </a:custGeom>
            <a:solidFill>
              <a:srgbClr val="FAE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75570" y="1828750"/>
            <a:ext cx="576263" cy="833438"/>
            <a:chOff x="1162051" y="2189163"/>
            <a:chExt cx="576263" cy="833438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62051" y="2189163"/>
              <a:ext cx="576263" cy="747713"/>
            </a:xfrm>
            <a:custGeom>
              <a:avLst/>
              <a:gdLst>
                <a:gd name="T0" fmla="*/ 57 w 195"/>
                <a:gd name="T1" fmla="*/ 252 h 252"/>
                <a:gd name="T2" fmla="*/ 14 w 195"/>
                <a:gd name="T3" fmla="*/ 115 h 252"/>
                <a:gd name="T4" fmla="*/ 23 w 195"/>
                <a:gd name="T5" fmla="*/ 134 h 252"/>
                <a:gd name="T6" fmla="*/ 39 w 195"/>
                <a:gd name="T7" fmla="*/ 148 h 252"/>
                <a:gd name="T8" fmla="*/ 107 w 195"/>
                <a:gd name="T9" fmla="*/ 0 h 252"/>
                <a:gd name="T10" fmla="*/ 133 w 195"/>
                <a:gd name="T11" fmla="*/ 68 h 252"/>
                <a:gd name="T12" fmla="*/ 158 w 195"/>
                <a:gd name="T13" fmla="*/ 117 h 252"/>
                <a:gd name="T14" fmla="*/ 191 w 195"/>
                <a:gd name="T15" fmla="*/ 96 h 252"/>
                <a:gd name="T16" fmla="*/ 192 w 195"/>
                <a:gd name="T17" fmla="*/ 167 h 252"/>
                <a:gd name="T18" fmla="*/ 159 w 195"/>
                <a:gd name="T19" fmla="*/ 236 h 252"/>
                <a:gd name="T20" fmla="*/ 151 w 195"/>
                <a:gd name="T21" fmla="*/ 218 h 252"/>
                <a:gd name="T22" fmla="*/ 134 w 195"/>
                <a:gd name="T23" fmla="*/ 185 h 252"/>
                <a:gd name="T24" fmla="*/ 103 w 195"/>
                <a:gd name="T25" fmla="*/ 132 h 252"/>
                <a:gd name="T26" fmla="*/ 73 w 195"/>
                <a:gd name="T27" fmla="*/ 188 h 252"/>
                <a:gd name="T28" fmla="*/ 70 w 195"/>
                <a:gd name="T29" fmla="*/ 201 h 252"/>
                <a:gd name="T30" fmla="*/ 61 w 195"/>
                <a:gd name="T31" fmla="*/ 236 h 252"/>
                <a:gd name="T32" fmla="*/ 57 w 195"/>
                <a:gd name="T3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52">
                  <a:moveTo>
                    <a:pt x="57" y="252"/>
                  </a:moveTo>
                  <a:cubicBezTo>
                    <a:pt x="14" y="225"/>
                    <a:pt x="0" y="180"/>
                    <a:pt x="14" y="115"/>
                  </a:cubicBezTo>
                  <a:cubicBezTo>
                    <a:pt x="21" y="119"/>
                    <a:pt x="19" y="128"/>
                    <a:pt x="23" y="134"/>
                  </a:cubicBezTo>
                  <a:cubicBezTo>
                    <a:pt x="27" y="140"/>
                    <a:pt x="31" y="146"/>
                    <a:pt x="39" y="148"/>
                  </a:cubicBezTo>
                  <a:cubicBezTo>
                    <a:pt x="34" y="60"/>
                    <a:pt x="50" y="24"/>
                    <a:pt x="107" y="0"/>
                  </a:cubicBezTo>
                  <a:cubicBezTo>
                    <a:pt x="97" y="31"/>
                    <a:pt x="114" y="50"/>
                    <a:pt x="133" y="68"/>
                  </a:cubicBezTo>
                  <a:cubicBezTo>
                    <a:pt x="146" y="80"/>
                    <a:pt x="155" y="96"/>
                    <a:pt x="158" y="117"/>
                  </a:cubicBezTo>
                  <a:cubicBezTo>
                    <a:pt x="169" y="110"/>
                    <a:pt x="176" y="98"/>
                    <a:pt x="191" y="96"/>
                  </a:cubicBezTo>
                  <a:cubicBezTo>
                    <a:pt x="185" y="120"/>
                    <a:pt x="189" y="143"/>
                    <a:pt x="192" y="167"/>
                  </a:cubicBezTo>
                  <a:cubicBezTo>
                    <a:pt x="195" y="195"/>
                    <a:pt x="179" y="217"/>
                    <a:pt x="159" y="236"/>
                  </a:cubicBezTo>
                  <a:cubicBezTo>
                    <a:pt x="149" y="234"/>
                    <a:pt x="152" y="225"/>
                    <a:pt x="151" y="218"/>
                  </a:cubicBezTo>
                  <a:cubicBezTo>
                    <a:pt x="149" y="205"/>
                    <a:pt x="147" y="195"/>
                    <a:pt x="134" y="185"/>
                  </a:cubicBezTo>
                  <a:cubicBezTo>
                    <a:pt x="118" y="173"/>
                    <a:pt x="102" y="157"/>
                    <a:pt x="103" y="132"/>
                  </a:cubicBezTo>
                  <a:cubicBezTo>
                    <a:pt x="83" y="147"/>
                    <a:pt x="71" y="164"/>
                    <a:pt x="73" y="188"/>
                  </a:cubicBezTo>
                  <a:cubicBezTo>
                    <a:pt x="73" y="193"/>
                    <a:pt x="73" y="200"/>
                    <a:pt x="70" y="201"/>
                  </a:cubicBezTo>
                  <a:cubicBezTo>
                    <a:pt x="51" y="209"/>
                    <a:pt x="59" y="223"/>
                    <a:pt x="61" y="236"/>
                  </a:cubicBezTo>
                  <a:cubicBezTo>
                    <a:pt x="62" y="242"/>
                    <a:pt x="67" y="249"/>
                    <a:pt x="57" y="252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98576" y="2557463"/>
              <a:ext cx="333375" cy="423863"/>
            </a:xfrm>
            <a:custGeom>
              <a:avLst/>
              <a:gdLst>
                <a:gd name="T0" fmla="*/ 11 w 113"/>
                <a:gd name="T1" fmla="*/ 128 h 143"/>
                <a:gd name="T2" fmla="*/ 6 w 113"/>
                <a:gd name="T3" fmla="*/ 88 h 143"/>
                <a:gd name="T4" fmla="*/ 17 w 113"/>
                <a:gd name="T5" fmla="*/ 76 h 143"/>
                <a:gd name="T6" fmla="*/ 22 w 113"/>
                <a:gd name="T7" fmla="*/ 63 h 143"/>
                <a:gd name="T8" fmla="*/ 62 w 113"/>
                <a:gd name="T9" fmla="*/ 0 h 143"/>
                <a:gd name="T10" fmla="*/ 89 w 113"/>
                <a:gd name="T11" fmla="*/ 58 h 143"/>
                <a:gd name="T12" fmla="*/ 108 w 113"/>
                <a:gd name="T13" fmla="*/ 58 h 143"/>
                <a:gd name="T14" fmla="*/ 113 w 113"/>
                <a:gd name="T15" fmla="*/ 112 h 143"/>
                <a:gd name="T16" fmla="*/ 94 w 113"/>
                <a:gd name="T17" fmla="*/ 132 h 143"/>
                <a:gd name="T18" fmla="*/ 88 w 113"/>
                <a:gd name="T19" fmla="*/ 134 h 143"/>
                <a:gd name="T20" fmla="*/ 63 w 113"/>
                <a:gd name="T21" fmla="*/ 86 h 143"/>
                <a:gd name="T22" fmla="*/ 53 w 113"/>
                <a:gd name="T23" fmla="*/ 78 h 143"/>
                <a:gd name="T24" fmla="*/ 44 w 113"/>
                <a:gd name="T25" fmla="*/ 90 h 143"/>
                <a:gd name="T26" fmla="*/ 35 w 113"/>
                <a:gd name="T27" fmla="*/ 136 h 143"/>
                <a:gd name="T28" fmla="*/ 31 w 113"/>
                <a:gd name="T29" fmla="*/ 142 h 143"/>
                <a:gd name="T30" fmla="*/ 14 w 113"/>
                <a:gd name="T31" fmla="*/ 133 h 143"/>
                <a:gd name="T32" fmla="*/ 11 w 113"/>
                <a:gd name="T33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43">
                  <a:moveTo>
                    <a:pt x="11" y="128"/>
                  </a:moveTo>
                  <a:cubicBezTo>
                    <a:pt x="15" y="114"/>
                    <a:pt x="3" y="102"/>
                    <a:pt x="6" y="88"/>
                  </a:cubicBezTo>
                  <a:cubicBezTo>
                    <a:pt x="7" y="83"/>
                    <a:pt x="0" y="70"/>
                    <a:pt x="17" y="76"/>
                  </a:cubicBezTo>
                  <a:cubicBezTo>
                    <a:pt x="26" y="79"/>
                    <a:pt x="22" y="67"/>
                    <a:pt x="22" y="63"/>
                  </a:cubicBezTo>
                  <a:cubicBezTo>
                    <a:pt x="19" y="33"/>
                    <a:pt x="35" y="16"/>
                    <a:pt x="62" y="0"/>
                  </a:cubicBezTo>
                  <a:cubicBezTo>
                    <a:pt x="56" y="29"/>
                    <a:pt x="80" y="39"/>
                    <a:pt x="89" y="58"/>
                  </a:cubicBezTo>
                  <a:cubicBezTo>
                    <a:pt x="92" y="64"/>
                    <a:pt x="93" y="63"/>
                    <a:pt x="108" y="58"/>
                  </a:cubicBezTo>
                  <a:cubicBezTo>
                    <a:pt x="106" y="77"/>
                    <a:pt x="109" y="94"/>
                    <a:pt x="113" y="112"/>
                  </a:cubicBezTo>
                  <a:cubicBezTo>
                    <a:pt x="109" y="121"/>
                    <a:pt x="99" y="125"/>
                    <a:pt x="94" y="132"/>
                  </a:cubicBezTo>
                  <a:cubicBezTo>
                    <a:pt x="92" y="134"/>
                    <a:pt x="90" y="134"/>
                    <a:pt x="88" y="134"/>
                  </a:cubicBezTo>
                  <a:cubicBezTo>
                    <a:pt x="82" y="117"/>
                    <a:pt x="76" y="99"/>
                    <a:pt x="63" y="86"/>
                  </a:cubicBezTo>
                  <a:cubicBezTo>
                    <a:pt x="60" y="83"/>
                    <a:pt x="59" y="76"/>
                    <a:pt x="53" y="78"/>
                  </a:cubicBezTo>
                  <a:cubicBezTo>
                    <a:pt x="47" y="79"/>
                    <a:pt x="44" y="85"/>
                    <a:pt x="44" y="90"/>
                  </a:cubicBezTo>
                  <a:cubicBezTo>
                    <a:pt x="44" y="106"/>
                    <a:pt x="31" y="119"/>
                    <a:pt x="35" y="136"/>
                  </a:cubicBezTo>
                  <a:cubicBezTo>
                    <a:pt x="36" y="139"/>
                    <a:pt x="33" y="141"/>
                    <a:pt x="31" y="142"/>
                  </a:cubicBezTo>
                  <a:cubicBezTo>
                    <a:pt x="23" y="143"/>
                    <a:pt x="17" y="139"/>
                    <a:pt x="14" y="133"/>
                  </a:cubicBezTo>
                  <a:cubicBezTo>
                    <a:pt x="13" y="131"/>
                    <a:pt x="12" y="130"/>
                    <a:pt x="11" y="128"/>
                  </a:cubicBezTo>
                  <a:close/>
                </a:path>
              </a:pathLst>
            </a:custGeom>
            <a:solidFill>
              <a:srgbClr val="F3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371601" y="2762251"/>
              <a:ext cx="198438" cy="260350"/>
            </a:xfrm>
            <a:custGeom>
              <a:avLst/>
              <a:gdLst>
                <a:gd name="T0" fmla="*/ 65 w 67"/>
                <a:gd name="T1" fmla="*/ 63 h 88"/>
                <a:gd name="T2" fmla="*/ 6 w 67"/>
                <a:gd name="T3" fmla="*/ 71 h 88"/>
                <a:gd name="T4" fmla="*/ 16 w 67"/>
                <a:gd name="T5" fmla="*/ 15 h 88"/>
                <a:gd name="T6" fmla="*/ 29 w 67"/>
                <a:gd name="T7" fmla="*/ 2 h 88"/>
                <a:gd name="T8" fmla="*/ 39 w 67"/>
                <a:gd name="T9" fmla="*/ 12 h 88"/>
                <a:gd name="T10" fmla="*/ 65 w 67"/>
                <a:gd name="T11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8">
                  <a:moveTo>
                    <a:pt x="65" y="63"/>
                  </a:moveTo>
                  <a:cubicBezTo>
                    <a:pt x="43" y="88"/>
                    <a:pt x="37" y="88"/>
                    <a:pt x="6" y="71"/>
                  </a:cubicBezTo>
                  <a:cubicBezTo>
                    <a:pt x="0" y="51"/>
                    <a:pt x="14" y="34"/>
                    <a:pt x="16" y="15"/>
                  </a:cubicBezTo>
                  <a:cubicBezTo>
                    <a:pt x="16" y="8"/>
                    <a:pt x="22" y="3"/>
                    <a:pt x="29" y="2"/>
                  </a:cubicBezTo>
                  <a:cubicBezTo>
                    <a:pt x="37" y="0"/>
                    <a:pt x="36" y="8"/>
                    <a:pt x="39" y="12"/>
                  </a:cubicBezTo>
                  <a:cubicBezTo>
                    <a:pt x="52" y="27"/>
                    <a:pt x="67" y="41"/>
                    <a:pt x="65" y="63"/>
                  </a:cubicBezTo>
                  <a:close/>
                </a:path>
              </a:pathLst>
            </a:custGeom>
            <a:solidFill>
              <a:srgbClr val="FAE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628677" y="1692225"/>
            <a:ext cx="596900" cy="966788"/>
            <a:chOff x="2815158" y="2052638"/>
            <a:chExt cx="596900" cy="966788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815158" y="2052638"/>
              <a:ext cx="596900" cy="860425"/>
            </a:xfrm>
            <a:custGeom>
              <a:avLst/>
              <a:gdLst>
                <a:gd name="T0" fmla="*/ 60 w 202"/>
                <a:gd name="T1" fmla="*/ 290 h 290"/>
                <a:gd name="T2" fmla="*/ 16 w 202"/>
                <a:gd name="T3" fmla="*/ 158 h 290"/>
                <a:gd name="T4" fmla="*/ 29 w 202"/>
                <a:gd name="T5" fmla="*/ 137 h 290"/>
                <a:gd name="T6" fmla="*/ 44 w 202"/>
                <a:gd name="T7" fmla="*/ 157 h 290"/>
                <a:gd name="T8" fmla="*/ 44 w 202"/>
                <a:gd name="T9" fmla="*/ 156 h 290"/>
                <a:gd name="T10" fmla="*/ 43 w 202"/>
                <a:gd name="T11" fmla="*/ 155 h 290"/>
                <a:gd name="T12" fmla="*/ 45 w 202"/>
                <a:gd name="T13" fmla="*/ 129 h 290"/>
                <a:gd name="T14" fmla="*/ 83 w 202"/>
                <a:gd name="T15" fmla="*/ 73 h 290"/>
                <a:gd name="T16" fmla="*/ 131 w 202"/>
                <a:gd name="T17" fmla="*/ 0 h 290"/>
                <a:gd name="T18" fmla="*/ 150 w 202"/>
                <a:gd name="T19" fmla="*/ 63 h 290"/>
                <a:gd name="T20" fmla="*/ 165 w 202"/>
                <a:gd name="T21" fmla="*/ 141 h 290"/>
                <a:gd name="T22" fmla="*/ 189 w 202"/>
                <a:gd name="T23" fmla="*/ 198 h 290"/>
                <a:gd name="T24" fmla="*/ 198 w 202"/>
                <a:gd name="T25" fmla="*/ 185 h 290"/>
                <a:gd name="T26" fmla="*/ 201 w 202"/>
                <a:gd name="T27" fmla="*/ 187 h 290"/>
                <a:gd name="T28" fmla="*/ 160 w 202"/>
                <a:gd name="T29" fmla="*/ 289 h 290"/>
                <a:gd name="T30" fmla="*/ 155 w 202"/>
                <a:gd name="T31" fmla="*/ 281 h 290"/>
                <a:gd name="T32" fmla="*/ 138 w 202"/>
                <a:gd name="T33" fmla="*/ 230 h 290"/>
                <a:gd name="T34" fmla="*/ 129 w 202"/>
                <a:gd name="T35" fmla="*/ 182 h 290"/>
                <a:gd name="T36" fmla="*/ 126 w 202"/>
                <a:gd name="T37" fmla="*/ 163 h 290"/>
                <a:gd name="T38" fmla="*/ 94 w 202"/>
                <a:gd name="T39" fmla="*/ 198 h 290"/>
                <a:gd name="T40" fmla="*/ 82 w 202"/>
                <a:gd name="T41" fmla="*/ 222 h 290"/>
                <a:gd name="T42" fmla="*/ 67 w 202"/>
                <a:gd name="T43" fmla="*/ 235 h 290"/>
                <a:gd name="T44" fmla="*/ 62 w 202"/>
                <a:gd name="T45" fmla="*/ 243 h 290"/>
                <a:gd name="T46" fmla="*/ 64 w 202"/>
                <a:gd name="T47" fmla="*/ 275 h 290"/>
                <a:gd name="T48" fmla="*/ 60 w 202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90">
                  <a:moveTo>
                    <a:pt x="60" y="290"/>
                  </a:moveTo>
                  <a:cubicBezTo>
                    <a:pt x="20" y="267"/>
                    <a:pt x="0" y="209"/>
                    <a:pt x="16" y="158"/>
                  </a:cubicBezTo>
                  <a:cubicBezTo>
                    <a:pt x="18" y="151"/>
                    <a:pt x="15" y="138"/>
                    <a:pt x="29" y="137"/>
                  </a:cubicBezTo>
                  <a:cubicBezTo>
                    <a:pt x="39" y="139"/>
                    <a:pt x="39" y="149"/>
                    <a:pt x="44" y="157"/>
                  </a:cubicBezTo>
                  <a:cubicBezTo>
                    <a:pt x="45" y="158"/>
                    <a:pt x="47" y="155"/>
                    <a:pt x="44" y="156"/>
                  </a:cubicBezTo>
                  <a:cubicBezTo>
                    <a:pt x="44" y="157"/>
                    <a:pt x="43" y="156"/>
                    <a:pt x="43" y="155"/>
                  </a:cubicBezTo>
                  <a:cubicBezTo>
                    <a:pt x="39" y="146"/>
                    <a:pt x="39" y="138"/>
                    <a:pt x="45" y="129"/>
                  </a:cubicBezTo>
                  <a:cubicBezTo>
                    <a:pt x="49" y="105"/>
                    <a:pt x="63" y="86"/>
                    <a:pt x="83" y="73"/>
                  </a:cubicBezTo>
                  <a:cubicBezTo>
                    <a:pt x="110" y="55"/>
                    <a:pt x="128" y="33"/>
                    <a:pt x="131" y="0"/>
                  </a:cubicBezTo>
                  <a:cubicBezTo>
                    <a:pt x="149" y="13"/>
                    <a:pt x="159" y="39"/>
                    <a:pt x="150" y="63"/>
                  </a:cubicBezTo>
                  <a:cubicBezTo>
                    <a:pt x="138" y="93"/>
                    <a:pt x="140" y="118"/>
                    <a:pt x="165" y="141"/>
                  </a:cubicBezTo>
                  <a:cubicBezTo>
                    <a:pt x="181" y="155"/>
                    <a:pt x="186" y="176"/>
                    <a:pt x="189" y="198"/>
                  </a:cubicBezTo>
                  <a:cubicBezTo>
                    <a:pt x="195" y="195"/>
                    <a:pt x="195" y="189"/>
                    <a:pt x="198" y="185"/>
                  </a:cubicBezTo>
                  <a:cubicBezTo>
                    <a:pt x="200" y="186"/>
                    <a:pt x="201" y="187"/>
                    <a:pt x="201" y="187"/>
                  </a:cubicBezTo>
                  <a:cubicBezTo>
                    <a:pt x="202" y="227"/>
                    <a:pt x="190" y="262"/>
                    <a:pt x="160" y="289"/>
                  </a:cubicBezTo>
                  <a:cubicBezTo>
                    <a:pt x="154" y="289"/>
                    <a:pt x="153" y="284"/>
                    <a:pt x="155" y="281"/>
                  </a:cubicBezTo>
                  <a:cubicBezTo>
                    <a:pt x="161" y="260"/>
                    <a:pt x="149" y="244"/>
                    <a:pt x="138" y="230"/>
                  </a:cubicBezTo>
                  <a:cubicBezTo>
                    <a:pt x="127" y="215"/>
                    <a:pt x="121" y="201"/>
                    <a:pt x="129" y="182"/>
                  </a:cubicBezTo>
                  <a:cubicBezTo>
                    <a:pt x="131" y="176"/>
                    <a:pt x="132" y="169"/>
                    <a:pt x="126" y="163"/>
                  </a:cubicBezTo>
                  <a:cubicBezTo>
                    <a:pt x="116" y="176"/>
                    <a:pt x="104" y="186"/>
                    <a:pt x="94" y="198"/>
                  </a:cubicBezTo>
                  <a:cubicBezTo>
                    <a:pt x="87" y="205"/>
                    <a:pt x="83" y="213"/>
                    <a:pt x="82" y="222"/>
                  </a:cubicBezTo>
                  <a:cubicBezTo>
                    <a:pt x="80" y="229"/>
                    <a:pt x="83" y="242"/>
                    <a:pt x="67" y="235"/>
                  </a:cubicBezTo>
                  <a:cubicBezTo>
                    <a:pt x="63" y="233"/>
                    <a:pt x="63" y="240"/>
                    <a:pt x="62" y="243"/>
                  </a:cubicBezTo>
                  <a:cubicBezTo>
                    <a:pt x="61" y="254"/>
                    <a:pt x="62" y="264"/>
                    <a:pt x="64" y="275"/>
                  </a:cubicBezTo>
                  <a:cubicBezTo>
                    <a:pt x="65" y="280"/>
                    <a:pt x="70" y="288"/>
                    <a:pt x="60" y="290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972321" y="2497138"/>
              <a:ext cx="333375" cy="469900"/>
            </a:xfrm>
            <a:custGeom>
              <a:avLst/>
              <a:gdLst>
                <a:gd name="T0" fmla="*/ 7 w 113"/>
                <a:gd name="T1" fmla="*/ 140 h 158"/>
                <a:gd name="T2" fmla="*/ 4 w 113"/>
                <a:gd name="T3" fmla="*/ 102 h 158"/>
                <a:gd name="T4" fmla="*/ 5 w 113"/>
                <a:gd name="T5" fmla="*/ 86 h 158"/>
                <a:gd name="T6" fmla="*/ 12 w 113"/>
                <a:gd name="T7" fmla="*/ 75 h 158"/>
                <a:gd name="T8" fmla="*/ 24 w 113"/>
                <a:gd name="T9" fmla="*/ 89 h 158"/>
                <a:gd name="T10" fmla="*/ 57 w 113"/>
                <a:gd name="T11" fmla="*/ 24 h 158"/>
                <a:gd name="T12" fmla="*/ 65 w 113"/>
                <a:gd name="T13" fmla="*/ 16 h 158"/>
                <a:gd name="T14" fmla="*/ 74 w 113"/>
                <a:gd name="T15" fmla="*/ 2 h 158"/>
                <a:gd name="T16" fmla="*/ 83 w 113"/>
                <a:gd name="T17" fmla="*/ 23 h 158"/>
                <a:gd name="T18" fmla="*/ 100 w 113"/>
                <a:gd name="T19" fmla="*/ 92 h 158"/>
                <a:gd name="T20" fmla="*/ 107 w 113"/>
                <a:gd name="T21" fmla="*/ 139 h 158"/>
                <a:gd name="T22" fmla="*/ 95 w 113"/>
                <a:gd name="T23" fmla="*/ 151 h 158"/>
                <a:gd name="T24" fmla="*/ 86 w 113"/>
                <a:gd name="T25" fmla="*/ 157 h 158"/>
                <a:gd name="T26" fmla="*/ 67 w 113"/>
                <a:gd name="T27" fmla="*/ 76 h 158"/>
                <a:gd name="T28" fmla="*/ 29 w 113"/>
                <a:gd name="T29" fmla="*/ 154 h 158"/>
                <a:gd name="T30" fmla="*/ 19 w 113"/>
                <a:gd name="T31" fmla="*/ 153 h 158"/>
                <a:gd name="T32" fmla="*/ 7 w 113"/>
                <a:gd name="T33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58">
                  <a:moveTo>
                    <a:pt x="7" y="140"/>
                  </a:moveTo>
                  <a:cubicBezTo>
                    <a:pt x="11" y="127"/>
                    <a:pt x="0" y="115"/>
                    <a:pt x="4" y="102"/>
                  </a:cubicBezTo>
                  <a:cubicBezTo>
                    <a:pt x="5" y="97"/>
                    <a:pt x="4" y="91"/>
                    <a:pt x="5" y="86"/>
                  </a:cubicBezTo>
                  <a:cubicBezTo>
                    <a:pt x="6" y="82"/>
                    <a:pt x="7" y="75"/>
                    <a:pt x="12" y="75"/>
                  </a:cubicBezTo>
                  <a:cubicBezTo>
                    <a:pt x="15" y="75"/>
                    <a:pt x="17" y="81"/>
                    <a:pt x="24" y="89"/>
                  </a:cubicBezTo>
                  <a:cubicBezTo>
                    <a:pt x="17" y="55"/>
                    <a:pt x="40" y="42"/>
                    <a:pt x="57" y="24"/>
                  </a:cubicBezTo>
                  <a:cubicBezTo>
                    <a:pt x="60" y="21"/>
                    <a:pt x="62" y="18"/>
                    <a:pt x="65" y="16"/>
                  </a:cubicBezTo>
                  <a:cubicBezTo>
                    <a:pt x="69" y="12"/>
                    <a:pt x="67" y="0"/>
                    <a:pt x="74" y="2"/>
                  </a:cubicBezTo>
                  <a:cubicBezTo>
                    <a:pt x="82" y="5"/>
                    <a:pt x="85" y="18"/>
                    <a:pt x="83" y="23"/>
                  </a:cubicBezTo>
                  <a:cubicBezTo>
                    <a:pt x="67" y="52"/>
                    <a:pt x="84" y="73"/>
                    <a:pt x="100" y="92"/>
                  </a:cubicBezTo>
                  <a:cubicBezTo>
                    <a:pt x="113" y="108"/>
                    <a:pt x="104" y="124"/>
                    <a:pt x="107" y="139"/>
                  </a:cubicBezTo>
                  <a:cubicBezTo>
                    <a:pt x="103" y="143"/>
                    <a:pt x="99" y="147"/>
                    <a:pt x="95" y="151"/>
                  </a:cubicBezTo>
                  <a:cubicBezTo>
                    <a:pt x="94" y="156"/>
                    <a:pt x="91" y="157"/>
                    <a:pt x="86" y="157"/>
                  </a:cubicBezTo>
                  <a:cubicBezTo>
                    <a:pt x="83" y="129"/>
                    <a:pt x="63" y="106"/>
                    <a:pt x="67" y="76"/>
                  </a:cubicBezTo>
                  <a:cubicBezTo>
                    <a:pt x="45" y="99"/>
                    <a:pt x="24" y="120"/>
                    <a:pt x="29" y="154"/>
                  </a:cubicBezTo>
                  <a:cubicBezTo>
                    <a:pt x="25" y="158"/>
                    <a:pt x="22" y="156"/>
                    <a:pt x="19" y="153"/>
                  </a:cubicBezTo>
                  <a:cubicBezTo>
                    <a:pt x="15" y="148"/>
                    <a:pt x="11" y="144"/>
                    <a:pt x="7" y="140"/>
                  </a:cubicBezTo>
                  <a:close/>
                </a:path>
              </a:pathLst>
            </a:custGeom>
            <a:solidFill>
              <a:srgbClr val="F29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019946" y="2693988"/>
              <a:ext cx="214313" cy="325438"/>
            </a:xfrm>
            <a:custGeom>
              <a:avLst/>
              <a:gdLst>
                <a:gd name="T0" fmla="*/ 71 w 73"/>
                <a:gd name="T1" fmla="*/ 89 h 110"/>
                <a:gd name="T2" fmla="*/ 11 w 73"/>
                <a:gd name="T3" fmla="*/ 89 h 110"/>
                <a:gd name="T4" fmla="*/ 31 w 73"/>
                <a:gd name="T5" fmla="*/ 24 h 110"/>
                <a:gd name="T6" fmla="*/ 50 w 73"/>
                <a:gd name="T7" fmla="*/ 0 h 110"/>
                <a:gd name="T8" fmla="*/ 56 w 73"/>
                <a:gd name="T9" fmla="*/ 14 h 110"/>
                <a:gd name="T10" fmla="*/ 65 w 73"/>
                <a:gd name="T11" fmla="*/ 53 h 110"/>
                <a:gd name="T12" fmla="*/ 71 w 73"/>
                <a:gd name="T13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10">
                  <a:moveTo>
                    <a:pt x="71" y="89"/>
                  </a:moveTo>
                  <a:cubicBezTo>
                    <a:pt x="45" y="110"/>
                    <a:pt x="35" y="110"/>
                    <a:pt x="11" y="89"/>
                  </a:cubicBezTo>
                  <a:cubicBezTo>
                    <a:pt x="0" y="62"/>
                    <a:pt x="13" y="42"/>
                    <a:pt x="31" y="24"/>
                  </a:cubicBezTo>
                  <a:cubicBezTo>
                    <a:pt x="38" y="16"/>
                    <a:pt x="47" y="11"/>
                    <a:pt x="50" y="0"/>
                  </a:cubicBezTo>
                  <a:cubicBezTo>
                    <a:pt x="56" y="4"/>
                    <a:pt x="56" y="9"/>
                    <a:pt x="56" y="14"/>
                  </a:cubicBezTo>
                  <a:cubicBezTo>
                    <a:pt x="54" y="29"/>
                    <a:pt x="57" y="41"/>
                    <a:pt x="65" y="53"/>
                  </a:cubicBezTo>
                  <a:cubicBezTo>
                    <a:pt x="73" y="64"/>
                    <a:pt x="73" y="77"/>
                    <a:pt x="71" y="89"/>
                  </a:cubicBezTo>
                  <a:close/>
                </a:path>
              </a:pathLst>
            </a:custGeom>
            <a:solidFill>
              <a:srgbClr val="FA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345212" y="2863802"/>
            <a:ext cx="1760730" cy="1230728"/>
            <a:chOff x="684461" y="3248641"/>
            <a:chExt cx="1760730" cy="1230728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098079" y="2838401"/>
            <a:ext cx="1760730" cy="1230728"/>
            <a:chOff x="684461" y="3248641"/>
            <a:chExt cx="1760730" cy="1230728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1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3B92-45B7-4D0F-8628-9EE681A8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97152A9-8756-41C8-BF44-4160DBD59640}"/>
              </a:ext>
            </a:extLst>
          </p:cNvPr>
          <p:cNvGrpSpPr/>
          <p:nvPr/>
        </p:nvGrpSpPr>
        <p:grpSpPr>
          <a:xfrm>
            <a:off x="396427" y="974303"/>
            <a:ext cx="4794140" cy="3512957"/>
            <a:chOff x="3956126" y="539162"/>
            <a:chExt cx="6198528" cy="454203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EA3AB2E-5236-438B-987C-70A789CAB8AD}"/>
                </a:ext>
              </a:extLst>
            </p:cNvPr>
            <p:cNvGrpSpPr/>
            <p:nvPr/>
          </p:nvGrpSpPr>
          <p:grpSpPr>
            <a:xfrm>
              <a:off x="3970353" y="539162"/>
              <a:ext cx="6184301" cy="800220"/>
              <a:chOff x="4748009" y="1482095"/>
              <a:chExt cx="6184301" cy="800220"/>
            </a:xfrm>
          </p:grpSpPr>
          <p:grpSp>
            <p:nvGrpSpPr>
              <p:cNvPr id="26" name="Group 3">
                <a:extLst>
                  <a:ext uri="{FF2B5EF4-FFF2-40B4-BE49-F238E27FC236}">
                    <a16:creationId xmlns:a16="http://schemas.microsoft.com/office/drawing/2014/main" id="{1C7A4CE5-8B27-4A61-9978-6CF71D6F8BA4}"/>
                  </a:ext>
                </a:extLst>
              </p:cNvPr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30" name="TextBox 7">
                  <a:extLst>
                    <a:ext uri="{FF2B5EF4-FFF2-40B4-BE49-F238E27FC236}">
                      <a16:creationId xmlns:a16="http://schemas.microsoft.com/office/drawing/2014/main" id="{AD9DC49B-5653-4A3C-96EF-A2E5AE838CCA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31" name="TextBox 8">
                  <a:extLst>
                    <a:ext uri="{FF2B5EF4-FFF2-40B4-BE49-F238E27FC236}">
                      <a16:creationId xmlns:a16="http://schemas.microsoft.com/office/drawing/2014/main" id="{BB1EF0D4-FFD0-40ED-AE70-02F02C5206F2}"/>
                    </a:ext>
                  </a:extLst>
                </p:cNvPr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4">
                <a:extLst>
                  <a:ext uri="{FF2B5EF4-FFF2-40B4-BE49-F238E27FC236}">
                    <a16:creationId xmlns:a16="http://schemas.microsoft.com/office/drawing/2014/main" id="{FDDD186D-DB69-449D-B01A-C381A6945EEB}"/>
                  </a:ext>
                </a:extLst>
              </p:cNvPr>
              <p:cNvGrpSpPr/>
              <p:nvPr/>
            </p:nvGrpSpPr>
            <p:grpSpPr>
              <a:xfrm>
                <a:off x="4748009" y="1491808"/>
                <a:ext cx="958096" cy="780795"/>
                <a:chOff x="5326520" y="1449052"/>
                <a:chExt cx="958096" cy="780795"/>
              </a:xfrm>
            </p:grpSpPr>
            <p:sp>
              <p:nvSpPr>
                <p:cNvPr id="28" name="Oval 5">
                  <a:extLst>
                    <a:ext uri="{FF2B5EF4-FFF2-40B4-BE49-F238E27FC236}">
                      <a16:creationId xmlns:a16="http://schemas.microsoft.com/office/drawing/2014/main" id="{7572E4AD-3C52-449A-A0E1-5E1C1D6BFD25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6">
                  <a:extLst>
                    <a:ext uri="{FF2B5EF4-FFF2-40B4-BE49-F238E27FC236}">
                      <a16:creationId xmlns:a16="http://schemas.microsoft.com/office/drawing/2014/main" id="{9EEF0B15-6E82-4524-A789-1D6B0A498703}"/>
                    </a:ext>
                  </a:extLst>
                </p:cNvPr>
                <p:cNvSpPr txBox="1"/>
                <p:nvPr/>
              </p:nvSpPr>
              <p:spPr>
                <a:xfrm>
                  <a:off x="5326520" y="1473767"/>
                  <a:ext cx="958096" cy="75608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01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E7DB2B87-2E24-44CA-AFCB-A9BD8F810C2A}"/>
                </a:ext>
              </a:extLst>
            </p:cNvPr>
            <p:cNvGrpSpPr/>
            <p:nvPr/>
          </p:nvGrpSpPr>
          <p:grpSpPr>
            <a:xfrm>
              <a:off x="3956126" y="1786436"/>
              <a:ext cx="6194516" cy="802527"/>
              <a:chOff x="4737794" y="1482096"/>
              <a:chExt cx="6194516" cy="802527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ED74E8A4-F4C0-4C88-A2EC-07CC3DFDAE12}"/>
                  </a:ext>
                </a:extLst>
              </p:cNvPr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24" name="TextBox 18">
                  <a:extLst>
                    <a:ext uri="{FF2B5EF4-FFF2-40B4-BE49-F238E27FC236}">
                      <a16:creationId xmlns:a16="http://schemas.microsoft.com/office/drawing/2014/main" id="{3880D1AB-9BB6-425C-95A9-3C47479F79EC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25" name="TextBox 19">
                  <a:extLst>
                    <a:ext uri="{FF2B5EF4-FFF2-40B4-BE49-F238E27FC236}">
                      <a16:creationId xmlns:a16="http://schemas.microsoft.com/office/drawing/2014/main" id="{DE29DC8D-D320-4059-918F-9473ABE1E757}"/>
                    </a:ext>
                  </a:extLst>
                </p:cNvPr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11C1E078-3D9D-4FB8-891A-E9F896335BDD}"/>
                  </a:ext>
                </a:extLst>
              </p:cNvPr>
              <p:cNvGrpSpPr/>
              <p:nvPr/>
            </p:nvGrpSpPr>
            <p:grpSpPr>
              <a:xfrm>
                <a:off x="4737794" y="1491808"/>
                <a:ext cx="958095" cy="792815"/>
                <a:chOff x="5316305" y="1449052"/>
                <a:chExt cx="958095" cy="792815"/>
              </a:xfrm>
            </p:grpSpPr>
            <p:sp>
              <p:nvSpPr>
                <p:cNvPr id="22" name="Oval 16">
                  <a:extLst>
                    <a:ext uri="{FF2B5EF4-FFF2-40B4-BE49-F238E27FC236}">
                      <a16:creationId xmlns:a16="http://schemas.microsoft.com/office/drawing/2014/main" id="{C15655D8-B2F2-4EDB-BACC-DF50B2EFBDA8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17">
                  <a:extLst>
                    <a:ext uri="{FF2B5EF4-FFF2-40B4-BE49-F238E27FC236}">
                      <a16:creationId xmlns:a16="http://schemas.microsoft.com/office/drawing/2014/main" id="{CF86084E-A188-4A3B-9E3F-B37EF3C0A78D}"/>
                    </a:ext>
                  </a:extLst>
                </p:cNvPr>
                <p:cNvSpPr txBox="1"/>
                <p:nvPr/>
              </p:nvSpPr>
              <p:spPr>
                <a:xfrm>
                  <a:off x="5316305" y="148578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02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EAB8B187-11B5-4171-A452-45BB6908DF8E}"/>
                </a:ext>
              </a:extLst>
            </p:cNvPr>
            <p:cNvGrpSpPr/>
            <p:nvPr/>
          </p:nvGrpSpPr>
          <p:grpSpPr>
            <a:xfrm>
              <a:off x="3956129" y="3033709"/>
              <a:ext cx="6190501" cy="818933"/>
              <a:chOff x="4741809" y="1482096"/>
              <a:chExt cx="6190501" cy="818933"/>
            </a:xfrm>
          </p:grpSpPr>
          <p:grpSp>
            <p:nvGrpSpPr>
              <p:cNvPr id="14" name="Group 21">
                <a:extLst>
                  <a:ext uri="{FF2B5EF4-FFF2-40B4-BE49-F238E27FC236}">
                    <a16:creationId xmlns:a16="http://schemas.microsoft.com/office/drawing/2014/main" id="{FA9476BF-01D9-4156-B7E4-88A3A1A63E49}"/>
                  </a:ext>
                </a:extLst>
              </p:cNvPr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8" name="TextBox 25">
                  <a:extLst>
                    <a:ext uri="{FF2B5EF4-FFF2-40B4-BE49-F238E27FC236}">
                      <a16:creationId xmlns:a16="http://schemas.microsoft.com/office/drawing/2014/main" id="{B0A4B4DC-8032-422E-8509-D6654BC94ED5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19" name="TextBox 26">
                  <a:extLst>
                    <a:ext uri="{FF2B5EF4-FFF2-40B4-BE49-F238E27FC236}">
                      <a16:creationId xmlns:a16="http://schemas.microsoft.com/office/drawing/2014/main" id="{F4EE1A73-890D-4484-8548-24F24B555462}"/>
                    </a:ext>
                  </a:extLst>
                </p:cNvPr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22">
                <a:extLst>
                  <a:ext uri="{FF2B5EF4-FFF2-40B4-BE49-F238E27FC236}">
                    <a16:creationId xmlns:a16="http://schemas.microsoft.com/office/drawing/2014/main" id="{90044A72-19B9-47D8-94E3-4A1A225D28DE}"/>
                  </a:ext>
                </a:extLst>
              </p:cNvPr>
              <p:cNvGrpSpPr/>
              <p:nvPr/>
            </p:nvGrpSpPr>
            <p:grpSpPr>
              <a:xfrm>
                <a:off x="4741809" y="1491808"/>
                <a:ext cx="958095" cy="809221"/>
                <a:chOff x="5320320" y="1449052"/>
                <a:chExt cx="958095" cy="809221"/>
              </a:xfrm>
            </p:grpSpPr>
            <p:sp>
              <p:nvSpPr>
                <p:cNvPr id="16" name="Oval 23">
                  <a:extLst>
                    <a:ext uri="{FF2B5EF4-FFF2-40B4-BE49-F238E27FC236}">
                      <a16:creationId xmlns:a16="http://schemas.microsoft.com/office/drawing/2014/main" id="{E598502A-F458-4859-B40A-B82C9E5694D8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24">
                  <a:extLst>
                    <a:ext uri="{FF2B5EF4-FFF2-40B4-BE49-F238E27FC236}">
                      <a16:creationId xmlns:a16="http://schemas.microsoft.com/office/drawing/2014/main" id="{6F47C99A-B516-41B5-8AB8-BFD42B8C0B29}"/>
                    </a:ext>
                  </a:extLst>
                </p:cNvPr>
                <p:cNvSpPr txBox="1"/>
                <p:nvPr/>
              </p:nvSpPr>
              <p:spPr>
                <a:xfrm>
                  <a:off x="5320320" y="1502194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03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3015A1C4-8F76-4BA1-A6FD-51C229301E50}"/>
                </a:ext>
              </a:extLst>
            </p:cNvPr>
            <p:cNvGrpSpPr/>
            <p:nvPr/>
          </p:nvGrpSpPr>
          <p:grpSpPr>
            <a:xfrm>
              <a:off x="3956128" y="4280982"/>
              <a:ext cx="6186490" cy="800219"/>
              <a:chOff x="4745820" y="1482096"/>
              <a:chExt cx="6186490" cy="800219"/>
            </a:xfrm>
          </p:grpSpPr>
          <p:grpSp>
            <p:nvGrpSpPr>
              <p:cNvPr id="8" name="Group 28">
                <a:extLst>
                  <a:ext uri="{FF2B5EF4-FFF2-40B4-BE49-F238E27FC236}">
                    <a16:creationId xmlns:a16="http://schemas.microsoft.com/office/drawing/2014/main" id="{59B26B0E-CB2E-4938-8D4A-6583ED57D9C5}"/>
                  </a:ext>
                </a:extLst>
              </p:cNvPr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2" name="TextBox 32">
                  <a:extLst>
                    <a:ext uri="{FF2B5EF4-FFF2-40B4-BE49-F238E27FC236}">
                      <a16:creationId xmlns:a16="http://schemas.microsoft.com/office/drawing/2014/main" id="{C82B0705-7E76-4195-AE77-F64712A33371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13" name="TextBox 33">
                  <a:extLst>
                    <a:ext uri="{FF2B5EF4-FFF2-40B4-BE49-F238E27FC236}">
                      <a16:creationId xmlns:a16="http://schemas.microsoft.com/office/drawing/2014/main" id="{EE128FDE-4C92-4CDA-A2CF-04351659B710}"/>
                    </a:ext>
                  </a:extLst>
                </p:cNvPr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0B5A3190-68C8-4FAF-9BCD-5FE9035702C3}"/>
                  </a:ext>
                </a:extLst>
              </p:cNvPr>
              <p:cNvGrpSpPr/>
              <p:nvPr/>
            </p:nvGrpSpPr>
            <p:grpSpPr>
              <a:xfrm>
                <a:off x="4745820" y="1491808"/>
                <a:ext cx="958095" cy="788325"/>
                <a:chOff x="5324331" y="1449052"/>
                <a:chExt cx="958095" cy="788325"/>
              </a:xfrm>
            </p:grpSpPr>
            <p:sp>
              <p:nvSpPr>
                <p:cNvPr id="10" name="Oval 30">
                  <a:extLst>
                    <a:ext uri="{FF2B5EF4-FFF2-40B4-BE49-F238E27FC236}">
                      <a16:creationId xmlns:a16="http://schemas.microsoft.com/office/drawing/2014/main" id="{41FC97F3-BC6E-4021-A360-BCA44F640D79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31">
                  <a:extLst>
                    <a:ext uri="{FF2B5EF4-FFF2-40B4-BE49-F238E27FC236}">
                      <a16:creationId xmlns:a16="http://schemas.microsoft.com/office/drawing/2014/main" id="{3E6029A1-6883-4708-96A2-9D1569D2E3D9}"/>
                    </a:ext>
                  </a:extLst>
                </p:cNvPr>
                <p:cNvSpPr txBox="1"/>
                <p:nvPr/>
              </p:nvSpPr>
              <p:spPr>
                <a:xfrm>
                  <a:off x="5324331" y="148129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04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A2E2B14C-5F89-4AE9-B39A-FD4F0345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37" y="828129"/>
            <a:ext cx="2911320" cy="3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C658F-40E7-4FD2-B481-552FF5EC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1" y="198524"/>
            <a:ext cx="2808312" cy="40163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40E86712-7C02-4796-B40A-747C0478450B}"/>
              </a:ext>
            </a:extLst>
          </p:cNvPr>
          <p:cNvSpPr txBox="1"/>
          <p:nvPr/>
        </p:nvSpPr>
        <p:spPr>
          <a:xfrm>
            <a:off x="540445" y="2484313"/>
            <a:ext cx="3968386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8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77A9FFA-E205-43A3-BC98-4F4C91D2B828}"/>
              </a:ext>
            </a:extLst>
          </p:cNvPr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srgbClr val="E41B1C"/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2613B3-7EDB-4929-9DE5-EB8D222D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09" y="2340297"/>
            <a:ext cx="2096750" cy="29227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B9F79C-17CD-4AFF-8878-5F41B2B6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49" y="3801668"/>
            <a:ext cx="1085926" cy="11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FFA63-4BFC-4F60-94D5-9ABD7B5B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1" y="198524"/>
            <a:ext cx="2808312" cy="401638"/>
          </a:xfrm>
        </p:spPr>
        <p:txBody>
          <a:bodyPr/>
          <a:lstStyle/>
          <a:p>
            <a:endParaRPr lang="es-PE" dirty="0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48F9C2E7-76BE-4C25-9FE6-16E3D628F268}"/>
              </a:ext>
            </a:extLst>
          </p:cNvPr>
          <p:cNvGrpSpPr/>
          <p:nvPr/>
        </p:nvGrpSpPr>
        <p:grpSpPr>
          <a:xfrm>
            <a:off x="5780105" y="2523378"/>
            <a:ext cx="959878" cy="959878"/>
            <a:chOff x="6920031" y="3363156"/>
            <a:chExt cx="1338773" cy="1338773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7E407F79-8D85-474B-A389-A29B29080584}"/>
                </a:ext>
              </a:extLst>
            </p:cNvPr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9A4F445E-0B96-41A8-9866-9F3C3FA8CF55}"/>
                </a:ext>
              </a:extLst>
            </p:cNvPr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6" name="AutoShape 37">
                <a:extLst>
                  <a:ext uri="{FF2B5EF4-FFF2-40B4-BE49-F238E27FC236}">
                    <a16:creationId xmlns:a16="http://schemas.microsoft.com/office/drawing/2014/main" id="{0E2096E3-7C54-4EC2-B7E1-FEDE92985A20}"/>
                  </a:ext>
                </a:extLst>
              </p:cNvPr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7" name="AutoShape 38">
                <a:extLst>
                  <a:ext uri="{FF2B5EF4-FFF2-40B4-BE49-F238E27FC236}">
                    <a16:creationId xmlns:a16="http://schemas.microsoft.com/office/drawing/2014/main" id="{7A588F6E-BDBF-4305-9BBE-0E6624B360BA}"/>
                  </a:ext>
                </a:extLst>
              </p:cNvPr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" name="AutoShape 39">
                <a:extLst>
                  <a:ext uri="{FF2B5EF4-FFF2-40B4-BE49-F238E27FC236}">
                    <a16:creationId xmlns:a16="http://schemas.microsoft.com/office/drawing/2014/main" id="{C3BCE808-E607-4839-97BC-B1F3D04BC585}"/>
                  </a:ext>
                </a:extLst>
              </p:cNvPr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" name="AutoShape 40">
                <a:extLst>
                  <a:ext uri="{FF2B5EF4-FFF2-40B4-BE49-F238E27FC236}">
                    <a16:creationId xmlns:a16="http://schemas.microsoft.com/office/drawing/2014/main" id="{D15E7D15-2494-495E-B6D4-B64E6EFDED6D}"/>
                  </a:ext>
                </a:extLst>
              </p:cNvPr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" name="AutoShape 41">
                <a:extLst>
                  <a:ext uri="{FF2B5EF4-FFF2-40B4-BE49-F238E27FC236}">
                    <a16:creationId xmlns:a16="http://schemas.microsoft.com/office/drawing/2014/main" id="{26AC72E3-5633-42C9-B5B8-72A5FF9D5533}"/>
                  </a:ext>
                </a:extLst>
              </p:cNvPr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" name="AutoShape 42">
                <a:extLst>
                  <a:ext uri="{FF2B5EF4-FFF2-40B4-BE49-F238E27FC236}">
                    <a16:creationId xmlns:a16="http://schemas.microsoft.com/office/drawing/2014/main" id="{3AD3D091-8ABF-44B2-893E-AF30979067B0}"/>
                  </a:ext>
                </a:extLst>
              </p:cNvPr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9C501-1D49-42FE-8D6C-3891B2F6BC96}"/>
              </a:ext>
            </a:extLst>
          </p:cNvPr>
          <p:cNvGrpSpPr/>
          <p:nvPr/>
        </p:nvGrpSpPr>
        <p:grpSpPr>
          <a:xfrm>
            <a:off x="5189289" y="1952462"/>
            <a:ext cx="959878" cy="959878"/>
            <a:chOff x="6096000" y="2566881"/>
            <a:chExt cx="1338773" cy="1338773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B0267C39-D03C-43E6-BC97-D0818A69583D}"/>
                </a:ext>
              </a:extLst>
            </p:cNvPr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9593F29E-475B-4915-834C-CE5FB99754C6}"/>
                </a:ext>
              </a:extLst>
            </p:cNvPr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15" name="AutoShape 78">
                <a:extLst>
                  <a:ext uri="{FF2B5EF4-FFF2-40B4-BE49-F238E27FC236}">
                    <a16:creationId xmlns:a16="http://schemas.microsoft.com/office/drawing/2014/main" id="{7A49C8B1-4AC6-4146-B9EC-EEC972D72B8E}"/>
                  </a:ext>
                </a:extLst>
              </p:cNvPr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" name="AutoShape 79">
                <a:extLst>
                  <a:ext uri="{FF2B5EF4-FFF2-40B4-BE49-F238E27FC236}">
                    <a16:creationId xmlns:a16="http://schemas.microsoft.com/office/drawing/2014/main" id="{61AA2605-DABB-48EA-85B2-7328117FBDAE}"/>
                  </a:ext>
                </a:extLst>
              </p:cNvPr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7" name="AutoShape 80">
                <a:extLst>
                  <a:ext uri="{FF2B5EF4-FFF2-40B4-BE49-F238E27FC236}">
                    <a16:creationId xmlns:a16="http://schemas.microsoft.com/office/drawing/2014/main" id="{13F285A1-A146-40F0-A1B1-10354B2F4B4A}"/>
                  </a:ext>
                </a:extLst>
              </p:cNvPr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5A6AD8E-A5B8-4857-96BA-A4152445C5A4}"/>
              </a:ext>
            </a:extLst>
          </p:cNvPr>
          <p:cNvGrpSpPr/>
          <p:nvPr/>
        </p:nvGrpSpPr>
        <p:grpSpPr>
          <a:xfrm>
            <a:off x="3946150" y="1385829"/>
            <a:ext cx="1405358" cy="1405358"/>
            <a:chOff x="4362154" y="1776581"/>
            <a:chExt cx="1960098" cy="196009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D0917C00-C5EE-40A7-B5EE-108015B4D542}"/>
                </a:ext>
              </a:extLst>
            </p:cNvPr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2DAC0D3A-2B14-450C-BE35-ABD6DD6BE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A96AB3DB-796C-4374-99F1-F38E53A4F419}"/>
              </a:ext>
            </a:extLst>
          </p:cNvPr>
          <p:cNvGrpSpPr/>
          <p:nvPr/>
        </p:nvGrpSpPr>
        <p:grpSpPr>
          <a:xfrm>
            <a:off x="5189290" y="3267043"/>
            <a:ext cx="1277597" cy="1277597"/>
            <a:chOff x="6096000" y="4400370"/>
            <a:chExt cx="1781907" cy="1781907"/>
          </a:xfrm>
        </p:grpSpPr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4F5EBE3B-2D51-4848-8D20-A08B661D0FF4}"/>
                </a:ext>
              </a:extLst>
            </p:cNvPr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rgbClr val="E41B1C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B18CD5FD-BCAC-4FBF-BFBF-F27551F391FC}"/>
                </a:ext>
              </a:extLst>
            </p:cNvPr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265F23FE-8FD2-4719-9DA0-E31EE046A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id="{377B9D6D-5E17-448E-9D2D-ACF7DD21588F}"/>
                  </a:ext>
                </a:extLst>
              </p:cNvPr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F78095D0-2011-493F-A45F-52D397E19BD0}"/>
              </a:ext>
            </a:extLst>
          </p:cNvPr>
          <p:cNvGrpSpPr/>
          <p:nvPr/>
        </p:nvGrpSpPr>
        <p:grpSpPr>
          <a:xfrm>
            <a:off x="3638595" y="2505108"/>
            <a:ext cx="959878" cy="959878"/>
            <a:chOff x="3933196" y="3337676"/>
            <a:chExt cx="1338773" cy="1338773"/>
          </a:xfrm>
        </p:grpSpPr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AD509381-AD84-4ED6-8937-C35D4A23012E}"/>
                </a:ext>
              </a:extLst>
            </p:cNvPr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rgbClr val="E41B1C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E49FC81C-EA12-4A61-BC6A-C8EB2132C260}"/>
                </a:ext>
              </a:extLst>
            </p:cNvPr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9" name="AutoShape 120">
                <a:extLst>
                  <a:ext uri="{FF2B5EF4-FFF2-40B4-BE49-F238E27FC236}">
                    <a16:creationId xmlns:a16="http://schemas.microsoft.com/office/drawing/2014/main" id="{0A125B79-FEB5-4F37-85A6-C553C6CF4849}"/>
                  </a:ext>
                </a:extLst>
              </p:cNvPr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121">
                <a:extLst>
                  <a:ext uri="{FF2B5EF4-FFF2-40B4-BE49-F238E27FC236}">
                    <a16:creationId xmlns:a16="http://schemas.microsoft.com/office/drawing/2014/main" id="{A755E73E-D0DE-4F6E-8F2F-1CD9827AC7F9}"/>
                  </a:ext>
                </a:extLst>
              </p:cNvPr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122">
                <a:extLst>
                  <a:ext uri="{FF2B5EF4-FFF2-40B4-BE49-F238E27FC236}">
                    <a16:creationId xmlns:a16="http://schemas.microsoft.com/office/drawing/2014/main" id="{0ED53C86-9C40-4FBE-9BB7-6D22BC1DA576}"/>
                  </a:ext>
                </a:extLst>
              </p:cNvPr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AC93FB1F-9C9D-4FD9-AC45-0EE1FF84A09B}"/>
              </a:ext>
            </a:extLst>
          </p:cNvPr>
          <p:cNvGrpSpPr/>
          <p:nvPr/>
        </p:nvGrpSpPr>
        <p:grpSpPr>
          <a:xfrm>
            <a:off x="3877301" y="3383156"/>
            <a:ext cx="721171" cy="721171"/>
            <a:chOff x="4266129" y="4562318"/>
            <a:chExt cx="1005840" cy="1005840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09385A35-E7E2-4991-B100-12D49F2A16AF}"/>
                </a:ext>
              </a:extLst>
            </p:cNvPr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4" name="Group 35">
              <a:extLst>
                <a:ext uri="{FF2B5EF4-FFF2-40B4-BE49-F238E27FC236}">
                  <a16:creationId xmlns:a16="http://schemas.microsoft.com/office/drawing/2014/main" id="{7B3F86D9-4012-4C0C-96D8-985CC0C4DF31}"/>
                </a:ext>
              </a:extLst>
            </p:cNvPr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5" name="AutoShape 140">
                <a:extLst>
                  <a:ext uri="{FF2B5EF4-FFF2-40B4-BE49-F238E27FC236}">
                    <a16:creationId xmlns:a16="http://schemas.microsoft.com/office/drawing/2014/main" id="{C243D273-6A7C-4F02-87C2-613E8BA4947D}"/>
                  </a:ext>
                </a:extLst>
              </p:cNvPr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6" name="AutoShape 141">
                <a:extLst>
                  <a:ext uri="{FF2B5EF4-FFF2-40B4-BE49-F238E27FC236}">
                    <a16:creationId xmlns:a16="http://schemas.microsoft.com/office/drawing/2014/main" id="{655C4675-F891-495F-A717-FBCE2C28661A}"/>
                  </a:ext>
                </a:extLst>
              </p:cNvPr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7" name="AutoShape 142">
                <a:extLst>
                  <a:ext uri="{FF2B5EF4-FFF2-40B4-BE49-F238E27FC236}">
                    <a16:creationId xmlns:a16="http://schemas.microsoft.com/office/drawing/2014/main" id="{903C4A09-FD27-4584-AF02-36013A1A1F54}"/>
                  </a:ext>
                </a:extLst>
              </p:cNvPr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3">
                <a:extLst>
                  <a:ext uri="{FF2B5EF4-FFF2-40B4-BE49-F238E27FC236}">
                    <a16:creationId xmlns:a16="http://schemas.microsoft.com/office/drawing/2014/main" id="{1DBF1C66-67F9-4B89-8837-1F4A854E763E}"/>
                  </a:ext>
                </a:extLst>
              </p:cNvPr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4">
                <a:extLst>
                  <a:ext uri="{FF2B5EF4-FFF2-40B4-BE49-F238E27FC236}">
                    <a16:creationId xmlns:a16="http://schemas.microsoft.com/office/drawing/2014/main" id="{A4270E67-720F-4CF5-8DB9-B03C680B871D}"/>
                  </a:ext>
                </a:extLst>
              </p:cNvPr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5">
                <a:extLst>
                  <a:ext uri="{FF2B5EF4-FFF2-40B4-BE49-F238E27FC236}">
                    <a16:creationId xmlns:a16="http://schemas.microsoft.com/office/drawing/2014/main" id="{AE42D8EE-33BA-4E31-B704-BD65D65E3D41}"/>
                  </a:ext>
                </a:extLst>
              </p:cNvPr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6">
                <a:extLst>
                  <a:ext uri="{FF2B5EF4-FFF2-40B4-BE49-F238E27FC236}">
                    <a16:creationId xmlns:a16="http://schemas.microsoft.com/office/drawing/2014/main" id="{B45694DF-6323-4294-937D-1F6CBDF8C3BA}"/>
                  </a:ext>
                </a:extLst>
              </p:cNvPr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A329A882-6848-4C40-8CFB-146CB9B73811}"/>
              </a:ext>
            </a:extLst>
          </p:cNvPr>
          <p:cNvGrpSpPr/>
          <p:nvPr/>
        </p:nvGrpSpPr>
        <p:grpSpPr>
          <a:xfrm>
            <a:off x="362909" y="1124466"/>
            <a:ext cx="1818889" cy="1391309"/>
            <a:chOff x="635324" y="1595142"/>
            <a:chExt cx="1732275" cy="1325056"/>
          </a:xfrm>
        </p:grpSpPr>
        <p:sp>
          <p:nvSpPr>
            <p:cNvPr id="48" name="Text Placeholder 17">
              <a:extLst>
                <a:ext uri="{FF2B5EF4-FFF2-40B4-BE49-F238E27FC236}">
                  <a16:creationId xmlns:a16="http://schemas.microsoft.com/office/drawing/2014/main" id="{380D9B95-AE4F-4A9A-88D9-AC97FE96F611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9" name="Text Placeholder 18">
              <a:extLst>
                <a:ext uri="{FF2B5EF4-FFF2-40B4-BE49-F238E27FC236}">
                  <a16:creationId xmlns:a16="http://schemas.microsoft.com/office/drawing/2014/main" id="{329D3C31-CA60-4CCC-A452-02A792BB5A19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AFE906B7-0703-4179-BCDD-5A5EFA7ED75C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CBF7D056-50E2-4DC7-9BE5-5BB790E0D5D0}"/>
              </a:ext>
            </a:extLst>
          </p:cNvPr>
          <p:cNvGrpSpPr/>
          <p:nvPr/>
        </p:nvGrpSpPr>
        <p:grpSpPr>
          <a:xfrm>
            <a:off x="319446" y="2687501"/>
            <a:ext cx="1818889" cy="1391309"/>
            <a:chOff x="635324" y="1595142"/>
            <a:chExt cx="1732275" cy="1325056"/>
          </a:xfrm>
        </p:grpSpPr>
        <p:sp>
          <p:nvSpPr>
            <p:cNvPr id="52" name="Text Placeholder 17">
              <a:extLst>
                <a:ext uri="{FF2B5EF4-FFF2-40B4-BE49-F238E27FC236}">
                  <a16:creationId xmlns:a16="http://schemas.microsoft.com/office/drawing/2014/main" id="{E043C65F-CB3E-4875-A95B-B0FF04DA327B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3" name="Text Placeholder 18">
              <a:extLst>
                <a:ext uri="{FF2B5EF4-FFF2-40B4-BE49-F238E27FC236}">
                  <a16:creationId xmlns:a16="http://schemas.microsoft.com/office/drawing/2014/main" id="{28A72087-CCC1-4607-BA98-3A64412ED8CC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4" name="TextBox 9">
              <a:extLst>
                <a:ext uri="{FF2B5EF4-FFF2-40B4-BE49-F238E27FC236}">
                  <a16:creationId xmlns:a16="http://schemas.microsoft.com/office/drawing/2014/main" id="{8D405AE2-589E-4D74-8A6A-A6940C6194E5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07154CCB-E685-4195-8143-0870F5E7715B}"/>
              </a:ext>
            </a:extLst>
          </p:cNvPr>
          <p:cNvGrpSpPr/>
          <p:nvPr/>
        </p:nvGrpSpPr>
        <p:grpSpPr>
          <a:xfrm>
            <a:off x="7623420" y="2598864"/>
            <a:ext cx="1818889" cy="1391309"/>
            <a:chOff x="635324" y="1595142"/>
            <a:chExt cx="1732275" cy="1325056"/>
          </a:xfrm>
        </p:grpSpPr>
        <p:sp>
          <p:nvSpPr>
            <p:cNvPr id="56" name="Text Placeholder 17">
              <a:extLst>
                <a:ext uri="{FF2B5EF4-FFF2-40B4-BE49-F238E27FC236}">
                  <a16:creationId xmlns:a16="http://schemas.microsoft.com/office/drawing/2014/main" id="{E5ACE22B-6984-4783-B613-8FF056AF8756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7" name="Text Placeholder 18">
              <a:extLst>
                <a:ext uri="{FF2B5EF4-FFF2-40B4-BE49-F238E27FC236}">
                  <a16:creationId xmlns:a16="http://schemas.microsoft.com/office/drawing/2014/main" id="{A749777C-EC4D-4514-A1BE-AB7ECB14B075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1A013985-FFD0-48D1-BD4E-85763E82D5DA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9" name="Group 11">
            <a:extLst>
              <a:ext uri="{FF2B5EF4-FFF2-40B4-BE49-F238E27FC236}">
                <a16:creationId xmlns:a16="http://schemas.microsoft.com/office/drawing/2014/main" id="{974E93BF-576C-4E9F-A1FE-0DB54034B5CF}"/>
              </a:ext>
            </a:extLst>
          </p:cNvPr>
          <p:cNvGrpSpPr/>
          <p:nvPr/>
        </p:nvGrpSpPr>
        <p:grpSpPr>
          <a:xfrm>
            <a:off x="7628994" y="1033865"/>
            <a:ext cx="1818889" cy="1391309"/>
            <a:chOff x="635324" y="1595142"/>
            <a:chExt cx="1732275" cy="132505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FB9718D4-1B4A-4BE9-8D1B-086B57AB61C7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2537723D-AD57-4119-B531-25893843A448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2" name="TextBox 9">
              <a:extLst>
                <a:ext uri="{FF2B5EF4-FFF2-40B4-BE49-F238E27FC236}">
                  <a16:creationId xmlns:a16="http://schemas.microsoft.com/office/drawing/2014/main" id="{FC8221E6-22FB-4A2A-8DCA-52F120F31EF3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6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1603B2-A01E-40E7-97E7-A4D9AD062B1D}"/>
              </a:ext>
            </a:extLst>
          </p:cNvPr>
          <p:cNvSpPr/>
          <p:nvPr/>
        </p:nvSpPr>
        <p:spPr>
          <a:xfrm>
            <a:off x="664093" y="658551"/>
            <a:ext cx="2034627" cy="4535491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圆角矩形 50">
            <a:extLst>
              <a:ext uri="{FF2B5EF4-FFF2-40B4-BE49-F238E27FC236}">
                <a16:creationId xmlns:a16="http://schemas.microsoft.com/office/drawing/2014/main" id="{246BBBEB-7B5D-47B9-9158-63550EE45722}"/>
              </a:ext>
            </a:extLst>
          </p:cNvPr>
          <p:cNvSpPr/>
          <p:nvPr/>
        </p:nvSpPr>
        <p:spPr>
          <a:xfrm>
            <a:off x="4644901" y="1065640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矩形 51">
            <a:extLst>
              <a:ext uri="{FF2B5EF4-FFF2-40B4-BE49-F238E27FC236}">
                <a16:creationId xmlns:a16="http://schemas.microsoft.com/office/drawing/2014/main" id="{59C22969-9951-4302-967F-D3C8633F564D}"/>
              </a:ext>
            </a:extLst>
          </p:cNvPr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52">
            <a:extLst>
              <a:ext uri="{FF2B5EF4-FFF2-40B4-BE49-F238E27FC236}">
                <a16:creationId xmlns:a16="http://schemas.microsoft.com/office/drawing/2014/main" id="{1C09E01C-E192-4F08-91F9-889610E98398}"/>
              </a:ext>
            </a:extLst>
          </p:cNvPr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3">
              <a:extLst>
                <a:ext uri="{FF2B5EF4-FFF2-40B4-BE49-F238E27FC236}">
                  <a16:creationId xmlns:a16="http://schemas.microsoft.com/office/drawing/2014/main" id="{7E8A9B4F-9812-4357-859B-54E90162280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54">
              <a:extLst>
                <a:ext uri="{FF2B5EF4-FFF2-40B4-BE49-F238E27FC236}">
                  <a16:creationId xmlns:a16="http://schemas.microsoft.com/office/drawing/2014/main" id="{40938743-C286-41E5-A3CD-31995DBC6E96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圆角矩形 56">
            <a:extLst>
              <a:ext uri="{FF2B5EF4-FFF2-40B4-BE49-F238E27FC236}">
                <a16:creationId xmlns:a16="http://schemas.microsoft.com/office/drawing/2014/main" id="{11AF2538-E52F-4C7B-B721-5F4CD3170C25}"/>
              </a:ext>
            </a:extLst>
          </p:cNvPr>
          <p:cNvSpPr/>
          <p:nvPr/>
        </p:nvSpPr>
        <p:spPr>
          <a:xfrm>
            <a:off x="4644901" y="2049698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矩形 57">
            <a:extLst>
              <a:ext uri="{FF2B5EF4-FFF2-40B4-BE49-F238E27FC236}">
                <a16:creationId xmlns:a16="http://schemas.microsoft.com/office/drawing/2014/main" id="{9E1F85F3-2E0E-46D8-93FA-1D509EBC9BD7}"/>
              </a:ext>
            </a:extLst>
          </p:cNvPr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58">
            <a:extLst>
              <a:ext uri="{FF2B5EF4-FFF2-40B4-BE49-F238E27FC236}">
                <a16:creationId xmlns:a16="http://schemas.microsoft.com/office/drawing/2014/main" id="{D7565201-A74A-456D-8488-07EF4245B46D}"/>
              </a:ext>
            </a:extLst>
          </p:cNvPr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59">
              <a:extLst>
                <a:ext uri="{FF2B5EF4-FFF2-40B4-BE49-F238E27FC236}">
                  <a16:creationId xmlns:a16="http://schemas.microsoft.com/office/drawing/2014/main" id="{8A5FC2A7-D97C-4538-910A-7C38EF6B38D5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60">
              <a:extLst>
                <a:ext uri="{FF2B5EF4-FFF2-40B4-BE49-F238E27FC236}">
                  <a16:creationId xmlns:a16="http://schemas.microsoft.com/office/drawing/2014/main" id="{16A641E6-E57A-4EEC-986E-2D797C300B16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圆角矩形 75">
            <a:extLst>
              <a:ext uri="{FF2B5EF4-FFF2-40B4-BE49-F238E27FC236}">
                <a16:creationId xmlns:a16="http://schemas.microsoft.com/office/drawing/2014/main" id="{A0929B4E-EBC5-4311-B989-40223B53C91C}"/>
              </a:ext>
            </a:extLst>
          </p:cNvPr>
          <p:cNvSpPr/>
          <p:nvPr/>
        </p:nvSpPr>
        <p:spPr>
          <a:xfrm>
            <a:off x="4644901" y="3035575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矩形 76">
            <a:extLst>
              <a:ext uri="{FF2B5EF4-FFF2-40B4-BE49-F238E27FC236}">
                <a16:creationId xmlns:a16="http://schemas.microsoft.com/office/drawing/2014/main" id="{FE7F3854-CEF1-49E7-949C-F30A752A0A64}"/>
              </a:ext>
            </a:extLst>
          </p:cNvPr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77">
            <a:extLst>
              <a:ext uri="{FF2B5EF4-FFF2-40B4-BE49-F238E27FC236}">
                <a16:creationId xmlns:a16="http://schemas.microsoft.com/office/drawing/2014/main" id="{A60659DA-E8E6-4CD5-B696-8F55CF7FFA66}"/>
              </a:ext>
            </a:extLst>
          </p:cNvPr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98">
              <a:extLst>
                <a:ext uri="{FF2B5EF4-FFF2-40B4-BE49-F238E27FC236}">
                  <a16:creationId xmlns:a16="http://schemas.microsoft.com/office/drawing/2014/main" id="{B69655C4-A2E2-4DB5-BAA3-AA3C156CEE5F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圆角矩形 99">
              <a:extLst>
                <a:ext uri="{FF2B5EF4-FFF2-40B4-BE49-F238E27FC236}">
                  <a16:creationId xmlns:a16="http://schemas.microsoft.com/office/drawing/2014/main" id="{EBE694FB-B1E8-4622-987A-05665C4F5932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圆角矩形 101">
            <a:extLst>
              <a:ext uri="{FF2B5EF4-FFF2-40B4-BE49-F238E27FC236}">
                <a16:creationId xmlns:a16="http://schemas.microsoft.com/office/drawing/2014/main" id="{06F36097-8DD9-40FD-9BF5-87C5C504C96E}"/>
              </a:ext>
            </a:extLst>
          </p:cNvPr>
          <p:cNvSpPr/>
          <p:nvPr/>
        </p:nvSpPr>
        <p:spPr>
          <a:xfrm>
            <a:off x="4644901" y="4038513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" name="矩形 102">
            <a:extLst>
              <a:ext uri="{FF2B5EF4-FFF2-40B4-BE49-F238E27FC236}">
                <a16:creationId xmlns:a16="http://schemas.microsoft.com/office/drawing/2014/main" id="{13637765-8114-4295-AAC0-1D11848A63F8}"/>
              </a:ext>
            </a:extLst>
          </p:cNvPr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组合 103">
            <a:extLst>
              <a:ext uri="{FF2B5EF4-FFF2-40B4-BE49-F238E27FC236}">
                <a16:creationId xmlns:a16="http://schemas.microsoft.com/office/drawing/2014/main" id="{8B8612AF-F03E-4457-9395-38D593C85DE8}"/>
              </a:ext>
            </a:extLst>
          </p:cNvPr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104">
              <a:extLst>
                <a:ext uri="{FF2B5EF4-FFF2-40B4-BE49-F238E27FC236}">
                  <a16:creationId xmlns:a16="http://schemas.microsoft.com/office/drawing/2014/main" id="{50ED2EA2-899A-4523-A660-16AB3BD7C5F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圆角矩形 105">
              <a:extLst>
                <a:ext uri="{FF2B5EF4-FFF2-40B4-BE49-F238E27FC236}">
                  <a16:creationId xmlns:a16="http://schemas.microsoft.com/office/drawing/2014/main" id="{39D8127E-D72C-4EA7-8E69-A4F186F60111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43">
            <a:extLst>
              <a:ext uri="{FF2B5EF4-FFF2-40B4-BE49-F238E27FC236}">
                <a16:creationId xmlns:a16="http://schemas.microsoft.com/office/drawing/2014/main" id="{21A05251-2470-4DA8-802C-11B317756DB4}"/>
              </a:ext>
            </a:extLst>
          </p:cNvPr>
          <p:cNvGrpSpPr/>
          <p:nvPr/>
        </p:nvGrpSpPr>
        <p:grpSpPr>
          <a:xfrm>
            <a:off x="841145" y="2012358"/>
            <a:ext cx="1710850" cy="17108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45">
              <a:extLst>
                <a:ext uri="{FF2B5EF4-FFF2-40B4-BE49-F238E27FC236}">
                  <a16:creationId xmlns:a16="http://schemas.microsoft.com/office/drawing/2014/main" id="{21EEF190-98C5-4AE3-8711-6E9391EA514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椭圆 46">
              <a:extLst>
                <a:ext uri="{FF2B5EF4-FFF2-40B4-BE49-F238E27FC236}">
                  <a16:creationId xmlns:a16="http://schemas.microsoft.com/office/drawing/2014/main" id="{E40924C8-80F7-4CF8-89B5-67F9B7169B4F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Freeform 5">
            <a:extLst>
              <a:ext uri="{FF2B5EF4-FFF2-40B4-BE49-F238E27FC236}">
                <a16:creationId xmlns:a16="http://schemas.microsoft.com/office/drawing/2014/main" id="{EBD80B72-6D06-4B2E-9E7D-87B14A5ACCA5}"/>
              </a:ext>
            </a:extLst>
          </p:cNvPr>
          <p:cNvSpPr>
            <a:spLocks/>
          </p:cNvSpPr>
          <p:nvPr/>
        </p:nvSpPr>
        <p:spPr bwMode="auto">
          <a:xfrm>
            <a:off x="1366685" y="2266146"/>
            <a:ext cx="771726" cy="1385441"/>
          </a:xfrm>
          <a:custGeom>
            <a:avLst/>
            <a:gdLst>
              <a:gd name="T0" fmla="*/ 285 w 374"/>
              <a:gd name="T1" fmla="*/ 0 h 669"/>
              <a:gd name="T2" fmla="*/ 235 w 374"/>
              <a:gd name="T3" fmla="*/ 163 h 669"/>
              <a:gd name="T4" fmla="*/ 172 w 374"/>
              <a:gd name="T5" fmla="*/ 174 h 669"/>
              <a:gd name="T6" fmla="*/ 103 w 374"/>
              <a:gd name="T7" fmla="*/ 189 h 669"/>
              <a:gd name="T8" fmla="*/ 120 w 374"/>
              <a:gd name="T9" fmla="*/ 254 h 669"/>
              <a:gd name="T10" fmla="*/ 169 w 374"/>
              <a:gd name="T11" fmla="*/ 306 h 669"/>
              <a:gd name="T12" fmla="*/ 213 w 374"/>
              <a:gd name="T13" fmla="*/ 221 h 669"/>
              <a:gd name="T14" fmla="*/ 273 w 374"/>
              <a:gd name="T15" fmla="*/ 207 h 669"/>
              <a:gd name="T16" fmla="*/ 245 w 374"/>
              <a:gd name="T17" fmla="*/ 255 h 669"/>
              <a:gd name="T18" fmla="*/ 265 w 374"/>
              <a:gd name="T19" fmla="*/ 316 h 669"/>
              <a:gd name="T20" fmla="*/ 318 w 374"/>
              <a:gd name="T21" fmla="*/ 380 h 669"/>
              <a:gd name="T22" fmla="*/ 355 w 374"/>
              <a:gd name="T23" fmla="*/ 556 h 669"/>
              <a:gd name="T24" fmla="*/ 332 w 374"/>
              <a:gd name="T25" fmla="*/ 598 h 669"/>
              <a:gd name="T26" fmla="*/ 279 w 374"/>
              <a:gd name="T27" fmla="*/ 421 h 669"/>
              <a:gd name="T28" fmla="*/ 288 w 374"/>
              <a:gd name="T29" fmla="*/ 483 h 669"/>
              <a:gd name="T30" fmla="*/ 272 w 374"/>
              <a:gd name="T31" fmla="*/ 578 h 669"/>
              <a:gd name="T32" fmla="*/ 127 w 374"/>
              <a:gd name="T33" fmla="*/ 659 h 669"/>
              <a:gd name="T34" fmla="*/ 7 w 374"/>
              <a:gd name="T35" fmla="*/ 534 h 669"/>
              <a:gd name="T36" fmla="*/ 90 w 374"/>
              <a:gd name="T37" fmla="*/ 413 h 669"/>
              <a:gd name="T38" fmla="*/ 68 w 374"/>
              <a:gd name="T39" fmla="*/ 477 h 669"/>
              <a:gd name="T40" fmla="*/ 142 w 374"/>
              <a:gd name="T41" fmla="*/ 523 h 669"/>
              <a:gd name="T42" fmla="*/ 185 w 374"/>
              <a:gd name="T43" fmla="*/ 453 h 669"/>
              <a:gd name="T44" fmla="*/ 158 w 374"/>
              <a:gd name="T45" fmla="*/ 388 h 669"/>
              <a:gd name="T46" fmla="*/ 104 w 374"/>
              <a:gd name="T47" fmla="*/ 322 h 669"/>
              <a:gd name="T48" fmla="*/ 69 w 374"/>
              <a:gd name="T49" fmla="*/ 275 h 669"/>
              <a:gd name="T50" fmla="*/ 102 w 374"/>
              <a:gd name="T51" fmla="*/ 115 h 669"/>
              <a:gd name="T52" fmla="*/ 180 w 374"/>
              <a:gd name="T53" fmla="*/ 76 h 669"/>
              <a:gd name="T54" fmla="*/ 233 w 374"/>
              <a:gd name="T55" fmla="*/ 55 h 669"/>
              <a:gd name="T56" fmla="*/ 285 w 374"/>
              <a:gd name="T57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4" h="669">
                <a:moveTo>
                  <a:pt x="285" y="0"/>
                </a:moveTo>
                <a:cubicBezTo>
                  <a:pt x="307" y="66"/>
                  <a:pt x="286" y="132"/>
                  <a:pt x="235" y="163"/>
                </a:cubicBezTo>
                <a:cubicBezTo>
                  <a:pt x="216" y="175"/>
                  <a:pt x="196" y="181"/>
                  <a:pt x="172" y="174"/>
                </a:cubicBezTo>
                <a:cubicBezTo>
                  <a:pt x="141" y="164"/>
                  <a:pt x="113" y="171"/>
                  <a:pt x="103" y="189"/>
                </a:cubicBezTo>
                <a:cubicBezTo>
                  <a:pt x="89" y="215"/>
                  <a:pt x="105" y="235"/>
                  <a:pt x="120" y="254"/>
                </a:cubicBezTo>
                <a:cubicBezTo>
                  <a:pt x="135" y="271"/>
                  <a:pt x="151" y="287"/>
                  <a:pt x="169" y="306"/>
                </a:cubicBezTo>
                <a:cubicBezTo>
                  <a:pt x="173" y="269"/>
                  <a:pt x="182" y="237"/>
                  <a:pt x="213" y="221"/>
                </a:cubicBezTo>
                <a:cubicBezTo>
                  <a:pt x="231" y="212"/>
                  <a:pt x="253" y="211"/>
                  <a:pt x="273" y="207"/>
                </a:cubicBezTo>
                <a:cubicBezTo>
                  <a:pt x="262" y="225"/>
                  <a:pt x="246" y="240"/>
                  <a:pt x="245" y="255"/>
                </a:cubicBezTo>
                <a:cubicBezTo>
                  <a:pt x="245" y="276"/>
                  <a:pt x="253" y="298"/>
                  <a:pt x="265" y="316"/>
                </a:cubicBezTo>
                <a:cubicBezTo>
                  <a:pt x="279" y="339"/>
                  <a:pt x="301" y="358"/>
                  <a:pt x="318" y="380"/>
                </a:cubicBezTo>
                <a:cubicBezTo>
                  <a:pt x="359" y="433"/>
                  <a:pt x="374" y="491"/>
                  <a:pt x="355" y="556"/>
                </a:cubicBezTo>
                <a:cubicBezTo>
                  <a:pt x="351" y="571"/>
                  <a:pt x="342" y="584"/>
                  <a:pt x="332" y="598"/>
                </a:cubicBezTo>
                <a:cubicBezTo>
                  <a:pt x="338" y="532"/>
                  <a:pt x="330" y="472"/>
                  <a:pt x="279" y="421"/>
                </a:cubicBezTo>
                <a:cubicBezTo>
                  <a:pt x="283" y="444"/>
                  <a:pt x="286" y="463"/>
                  <a:pt x="288" y="483"/>
                </a:cubicBezTo>
                <a:cubicBezTo>
                  <a:pt x="290" y="516"/>
                  <a:pt x="286" y="548"/>
                  <a:pt x="272" y="578"/>
                </a:cubicBezTo>
                <a:cubicBezTo>
                  <a:pt x="245" y="639"/>
                  <a:pt x="190" y="669"/>
                  <a:pt x="127" y="659"/>
                </a:cubicBezTo>
                <a:cubicBezTo>
                  <a:pt x="66" y="650"/>
                  <a:pt x="13" y="594"/>
                  <a:pt x="7" y="534"/>
                </a:cubicBezTo>
                <a:cubicBezTo>
                  <a:pt x="0" y="472"/>
                  <a:pt x="29" y="430"/>
                  <a:pt x="90" y="413"/>
                </a:cubicBezTo>
                <a:cubicBezTo>
                  <a:pt x="69" y="432"/>
                  <a:pt x="63" y="453"/>
                  <a:pt x="68" y="477"/>
                </a:cubicBezTo>
                <a:cubicBezTo>
                  <a:pt x="76" y="510"/>
                  <a:pt x="107" y="529"/>
                  <a:pt x="142" y="523"/>
                </a:cubicBezTo>
                <a:cubicBezTo>
                  <a:pt x="172" y="518"/>
                  <a:pt x="193" y="487"/>
                  <a:pt x="185" y="453"/>
                </a:cubicBezTo>
                <a:cubicBezTo>
                  <a:pt x="180" y="431"/>
                  <a:pt x="171" y="408"/>
                  <a:pt x="158" y="388"/>
                </a:cubicBezTo>
                <a:cubicBezTo>
                  <a:pt x="143" y="364"/>
                  <a:pt x="122" y="344"/>
                  <a:pt x="104" y="322"/>
                </a:cubicBezTo>
                <a:cubicBezTo>
                  <a:pt x="91" y="307"/>
                  <a:pt x="79" y="292"/>
                  <a:pt x="69" y="275"/>
                </a:cubicBezTo>
                <a:cubicBezTo>
                  <a:pt x="37" y="219"/>
                  <a:pt x="50" y="154"/>
                  <a:pt x="102" y="115"/>
                </a:cubicBezTo>
                <a:cubicBezTo>
                  <a:pt x="125" y="98"/>
                  <a:pt x="153" y="88"/>
                  <a:pt x="180" y="76"/>
                </a:cubicBezTo>
                <a:cubicBezTo>
                  <a:pt x="197" y="68"/>
                  <a:pt x="216" y="63"/>
                  <a:pt x="233" y="55"/>
                </a:cubicBezTo>
                <a:cubicBezTo>
                  <a:pt x="256" y="44"/>
                  <a:pt x="275" y="29"/>
                  <a:pt x="285" y="0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D0A22CC3-BE1A-4281-98FE-D5D175B6982B}"/>
              </a:ext>
            </a:extLst>
          </p:cNvPr>
          <p:cNvSpPr>
            <a:spLocks/>
          </p:cNvSpPr>
          <p:nvPr/>
        </p:nvSpPr>
        <p:spPr bwMode="auto">
          <a:xfrm>
            <a:off x="3832770" y="1092998"/>
            <a:ext cx="357820" cy="530609"/>
          </a:xfrm>
          <a:custGeom>
            <a:avLst/>
            <a:gdLst>
              <a:gd name="T0" fmla="*/ 339 w 445"/>
              <a:gd name="T1" fmla="*/ 390 h 657"/>
              <a:gd name="T2" fmla="*/ 424 w 445"/>
              <a:gd name="T3" fmla="*/ 260 h 657"/>
              <a:gd name="T4" fmla="*/ 420 w 445"/>
              <a:gd name="T5" fmla="*/ 390 h 657"/>
              <a:gd name="T6" fmla="*/ 429 w 445"/>
              <a:gd name="T7" fmla="*/ 567 h 657"/>
              <a:gd name="T8" fmla="*/ 359 w 445"/>
              <a:gd name="T9" fmla="*/ 657 h 657"/>
              <a:gd name="T10" fmla="*/ 383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7 h 657"/>
              <a:gd name="T18" fmla="*/ 130 w 445"/>
              <a:gd name="T19" fmla="*/ 496 h 657"/>
              <a:gd name="T20" fmla="*/ 121 w 445"/>
              <a:gd name="T21" fmla="*/ 500 h 657"/>
              <a:gd name="T22" fmla="*/ 110 w 445"/>
              <a:gd name="T23" fmla="*/ 589 h 657"/>
              <a:gd name="T24" fmla="*/ 90 w 445"/>
              <a:gd name="T25" fmla="*/ 558 h 657"/>
              <a:gd name="T26" fmla="*/ 73 w 445"/>
              <a:gd name="T27" fmla="*/ 497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3 h 657"/>
              <a:gd name="T34" fmla="*/ 91 w 445"/>
              <a:gd name="T35" fmla="*/ 361 h 657"/>
              <a:gd name="T36" fmla="*/ 69 w 445"/>
              <a:gd name="T37" fmla="*/ 128 h 657"/>
              <a:gd name="T38" fmla="*/ 200 w 445"/>
              <a:gd name="T39" fmla="*/ 3 h 657"/>
              <a:gd name="T40" fmla="*/ 209 w 445"/>
              <a:gd name="T41" fmla="*/ 1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8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9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90"/>
                </a:moveTo>
                <a:cubicBezTo>
                  <a:pt x="363" y="312"/>
                  <a:pt x="381" y="283"/>
                  <a:pt x="424" y="260"/>
                </a:cubicBezTo>
                <a:cubicBezTo>
                  <a:pt x="401" y="304"/>
                  <a:pt x="408" y="346"/>
                  <a:pt x="420" y="390"/>
                </a:cubicBezTo>
                <a:cubicBezTo>
                  <a:pt x="437" y="448"/>
                  <a:pt x="445" y="507"/>
                  <a:pt x="429" y="567"/>
                </a:cubicBezTo>
                <a:cubicBezTo>
                  <a:pt x="418" y="606"/>
                  <a:pt x="397" y="638"/>
                  <a:pt x="359" y="657"/>
                </a:cubicBezTo>
                <a:cubicBezTo>
                  <a:pt x="393" y="610"/>
                  <a:pt x="401" y="560"/>
                  <a:pt x="383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4"/>
                  <a:pt x="180" y="547"/>
                </a:cubicBezTo>
                <a:cubicBezTo>
                  <a:pt x="163" y="530"/>
                  <a:pt x="147" y="513"/>
                  <a:pt x="130" y="496"/>
                </a:cubicBezTo>
                <a:cubicBezTo>
                  <a:pt x="127" y="498"/>
                  <a:pt x="124" y="499"/>
                  <a:pt x="121" y="500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3" y="578"/>
                  <a:pt x="93" y="569"/>
                  <a:pt x="90" y="558"/>
                </a:cubicBezTo>
                <a:cubicBezTo>
                  <a:pt x="83" y="538"/>
                  <a:pt x="79" y="517"/>
                  <a:pt x="73" y="497"/>
                </a:cubicBezTo>
                <a:cubicBezTo>
                  <a:pt x="70" y="483"/>
                  <a:pt x="67" y="470"/>
                  <a:pt x="62" y="456"/>
                </a:cubicBezTo>
                <a:cubicBezTo>
                  <a:pt x="53" y="428"/>
                  <a:pt x="30" y="416"/>
                  <a:pt x="0" y="412"/>
                </a:cubicBezTo>
                <a:cubicBezTo>
                  <a:pt x="37" y="399"/>
                  <a:pt x="78" y="402"/>
                  <a:pt x="125" y="423"/>
                </a:cubicBezTo>
                <a:cubicBezTo>
                  <a:pt x="113" y="401"/>
                  <a:pt x="101" y="382"/>
                  <a:pt x="91" y="361"/>
                </a:cubicBezTo>
                <a:cubicBezTo>
                  <a:pt x="55" y="286"/>
                  <a:pt x="39" y="209"/>
                  <a:pt x="69" y="128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1"/>
                </a:cubicBezTo>
                <a:cubicBezTo>
                  <a:pt x="211" y="0"/>
                  <a:pt x="213" y="1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8"/>
                </a:cubicBezTo>
                <a:cubicBezTo>
                  <a:pt x="203" y="187"/>
                  <a:pt x="210" y="141"/>
                  <a:pt x="260" y="111"/>
                </a:cubicBezTo>
                <a:cubicBezTo>
                  <a:pt x="244" y="158"/>
                  <a:pt x="258" y="199"/>
                  <a:pt x="273" y="238"/>
                </a:cubicBezTo>
                <a:cubicBezTo>
                  <a:pt x="293" y="290"/>
                  <a:pt x="317" y="339"/>
                  <a:pt x="339" y="390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F885835A-45C9-48D3-AC8B-E6EF1D95467F}"/>
              </a:ext>
            </a:extLst>
          </p:cNvPr>
          <p:cNvSpPr>
            <a:spLocks/>
          </p:cNvSpPr>
          <p:nvPr/>
        </p:nvSpPr>
        <p:spPr bwMode="auto">
          <a:xfrm>
            <a:off x="3855219" y="3231862"/>
            <a:ext cx="335371" cy="419725"/>
          </a:xfrm>
          <a:custGeom>
            <a:avLst/>
            <a:gdLst>
              <a:gd name="T0" fmla="*/ 52 w 417"/>
              <a:gd name="T1" fmla="*/ 176 h 520"/>
              <a:gd name="T2" fmla="*/ 176 w 417"/>
              <a:gd name="T3" fmla="*/ 273 h 520"/>
              <a:gd name="T4" fmla="*/ 332 w 417"/>
              <a:gd name="T5" fmla="*/ 366 h 520"/>
              <a:gd name="T6" fmla="*/ 316 w 417"/>
              <a:gd name="T7" fmla="*/ 336 h 520"/>
              <a:gd name="T8" fmla="*/ 200 w 417"/>
              <a:gd name="T9" fmla="*/ 232 h 520"/>
              <a:gd name="T10" fmla="*/ 119 w 417"/>
              <a:gd name="T11" fmla="*/ 170 h 520"/>
              <a:gd name="T12" fmla="*/ 101 w 417"/>
              <a:gd name="T13" fmla="*/ 22 h 520"/>
              <a:gd name="T14" fmla="*/ 116 w 417"/>
              <a:gd name="T15" fmla="*/ 0 h 520"/>
              <a:gd name="T16" fmla="*/ 261 w 417"/>
              <a:gd name="T17" fmla="*/ 134 h 520"/>
              <a:gd name="T18" fmla="*/ 400 w 417"/>
              <a:gd name="T19" fmla="*/ 314 h 520"/>
              <a:gd name="T20" fmla="*/ 357 w 417"/>
              <a:gd name="T21" fmla="*/ 495 h 520"/>
              <a:gd name="T22" fmla="*/ 329 w 417"/>
              <a:gd name="T23" fmla="*/ 520 h 520"/>
              <a:gd name="T24" fmla="*/ 217 w 417"/>
              <a:gd name="T25" fmla="*/ 399 h 520"/>
              <a:gd name="T26" fmla="*/ 116 w 417"/>
              <a:gd name="T27" fmla="*/ 351 h 520"/>
              <a:gd name="T28" fmla="*/ 95 w 417"/>
              <a:gd name="T29" fmla="*/ 348 h 520"/>
              <a:gd name="T30" fmla="*/ 64 w 417"/>
              <a:gd name="T31" fmla="*/ 385 h 520"/>
              <a:gd name="T32" fmla="*/ 73 w 417"/>
              <a:gd name="T33" fmla="*/ 423 h 520"/>
              <a:gd name="T34" fmla="*/ 52 w 417"/>
              <a:gd name="T35" fmla="*/ 17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7" h="520">
                <a:moveTo>
                  <a:pt x="52" y="176"/>
                </a:moveTo>
                <a:cubicBezTo>
                  <a:pt x="77" y="229"/>
                  <a:pt x="125" y="253"/>
                  <a:pt x="176" y="273"/>
                </a:cubicBezTo>
                <a:cubicBezTo>
                  <a:pt x="233" y="295"/>
                  <a:pt x="289" y="318"/>
                  <a:pt x="332" y="366"/>
                </a:cubicBezTo>
                <a:cubicBezTo>
                  <a:pt x="326" y="356"/>
                  <a:pt x="322" y="345"/>
                  <a:pt x="316" y="336"/>
                </a:cubicBezTo>
                <a:cubicBezTo>
                  <a:pt x="287" y="290"/>
                  <a:pt x="245" y="259"/>
                  <a:pt x="200" y="232"/>
                </a:cubicBezTo>
                <a:cubicBezTo>
                  <a:pt x="171" y="214"/>
                  <a:pt x="142" y="195"/>
                  <a:pt x="119" y="170"/>
                </a:cubicBezTo>
                <a:cubicBezTo>
                  <a:pt x="80" y="129"/>
                  <a:pt x="75" y="69"/>
                  <a:pt x="101" y="22"/>
                </a:cubicBezTo>
                <a:cubicBezTo>
                  <a:pt x="105" y="15"/>
                  <a:pt x="110" y="9"/>
                  <a:pt x="116" y="0"/>
                </a:cubicBezTo>
                <a:cubicBezTo>
                  <a:pt x="145" y="68"/>
                  <a:pt x="205" y="99"/>
                  <a:pt x="261" y="134"/>
                </a:cubicBezTo>
                <a:cubicBezTo>
                  <a:pt x="328" y="177"/>
                  <a:pt x="380" y="234"/>
                  <a:pt x="400" y="314"/>
                </a:cubicBezTo>
                <a:cubicBezTo>
                  <a:pt x="417" y="382"/>
                  <a:pt x="403" y="442"/>
                  <a:pt x="357" y="495"/>
                </a:cubicBezTo>
                <a:cubicBezTo>
                  <a:pt x="350" y="504"/>
                  <a:pt x="340" y="511"/>
                  <a:pt x="329" y="520"/>
                </a:cubicBezTo>
                <a:cubicBezTo>
                  <a:pt x="303" y="466"/>
                  <a:pt x="264" y="428"/>
                  <a:pt x="217" y="399"/>
                </a:cubicBezTo>
                <a:cubicBezTo>
                  <a:pt x="185" y="379"/>
                  <a:pt x="150" y="366"/>
                  <a:pt x="116" y="351"/>
                </a:cubicBezTo>
                <a:cubicBezTo>
                  <a:pt x="110" y="348"/>
                  <a:pt x="102" y="348"/>
                  <a:pt x="95" y="348"/>
                </a:cubicBezTo>
                <a:cubicBezTo>
                  <a:pt x="70" y="348"/>
                  <a:pt x="59" y="361"/>
                  <a:pt x="64" y="385"/>
                </a:cubicBezTo>
                <a:cubicBezTo>
                  <a:pt x="66" y="397"/>
                  <a:pt x="69" y="409"/>
                  <a:pt x="73" y="423"/>
                </a:cubicBezTo>
                <a:cubicBezTo>
                  <a:pt x="1" y="368"/>
                  <a:pt x="0" y="257"/>
                  <a:pt x="52" y="17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861539A5-0963-4C0A-ADCA-56C2C8CB4880}"/>
              </a:ext>
            </a:extLst>
          </p:cNvPr>
          <p:cNvSpPr>
            <a:spLocks/>
          </p:cNvSpPr>
          <p:nvPr/>
        </p:nvSpPr>
        <p:spPr bwMode="auto">
          <a:xfrm>
            <a:off x="3872561" y="4220773"/>
            <a:ext cx="329249" cy="422786"/>
          </a:xfrm>
          <a:custGeom>
            <a:avLst/>
            <a:gdLst>
              <a:gd name="T0" fmla="*/ 58 w 409"/>
              <a:gd name="T1" fmla="*/ 125 h 524"/>
              <a:gd name="T2" fmla="*/ 194 w 409"/>
              <a:gd name="T3" fmla="*/ 201 h 524"/>
              <a:gd name="T4" fmla="*/ 151 w 409"/>
              <a:gd name="T5" fmla="*/ 124 h 524"/>
              <a:gd name="T6" fmla="*/ 132 w 409"/>
              <a:gd name="T7" fmla="*/ 51 h 524"/>
              <a:gd name="T8" fmla="*/ 188 w 409"/>
              <a:gd name="T9" fmla="*/ 0 h 524"/>
              <a:gd name="T10" fmla="*/ 183 w 409"/>
              <a:gd name="T11" fmla="*/ 63 h 524"/>
              <a:gd name="T12" fmla="*/ 241 w 409"/>
              <a:gd name="T13" fmla="*/ 149 h 524"/>
              <a:gd name="T14" fmla="*/ 289 w 409"/>
              <a:gd name="T15" fmla="*/ 234 h 524"/>
              <a:gd name="T16" fmla="*/ 284 w 409"/>
              <a:gd name="T17" fmla="*/ 182 h 524"/>
              <a:gd name="T18" fmla="*/ 268 w 409"/>
              <a:gd name="T19" fmla="*/ 129 h 524"/>
              <a:gd name="T20" fmla="*/ 244 w 409"/>
              <a:gd name="T21" fmla="*/ 80 h 524"/>
              <a:gd name="T22" fmla="*/ 323 w 409"/>
              <a:gd name="T23" fmla="*/ 356 h 524"/>
              <a:gd name="T24" fmla="*/ 366 w 409"/>
              <a:gd name="T25" fmla="*/ 254 h 524"/>
              <a:gd name="T26" fmla="*/ 382 w 409"/>
              <a:gd name="T27" fmla="*/ 421 h 524"/>
              <a:gd name="T28" fmla="*/ 213 w 409"/>
              <a:gd name="T29" fmla="*/ 519 h 524"/>
              <a:gd name="T30" fmla="*/ 314 w 409"/>
              <a:gd name="T31" fmla="*/ 437 h 524"/>
              <a:gd name="T32" fmla="*/ 229 w 409"/>
              <a:gd name="T33" fmla="*/ 452 h 524"/>
              <a:gd name="T34" fmla="*/ 235 w 409"/>
              <a:gd name="T35" fmla="*/ 241 h 524"/>
              <a:gd name="T36" fmla="*/ 136 w 409"/>
              <a:gd name="T37" fmla="*/ 420 h 524"/>
              <a:gd name="T38" fmla="*/ 73 w 409"/>
              <a:gd name="T39" fmla="*/ 342 h 524"/>
              <a:gd name="T40" fmla="*/ 74 w 409"/>
              <a:gd name="T41" fmla="*/ 459 h 524"/>
              <a:gd name="T42" fmla="*/ 82 w 409"/>
              <a:gd name="T43" fmla="*/ 211 h 524"/>
              <a:gd name="T44" fmla="*/ 90 w 409"/>
              <a:gd name="T45" fmla="*/ 251 h 524"/>
              <a:gd name="T46" fmla="*/ 111 w 409"/>
              <a:gd name="T47" fmla="*/ 254 h 524"/>
              <a:gd name="T48" fmla="*/ 124 w 409"/>
              <a:gd name="T49" fmla="*/ 206 h 524"/>
              <a:gd name="T50" fmla="*/ 78 w 409"/>
              <a:gd name="T51" fmla="*/ 137 h 524"/>
              <a:gd name="T52" fmla="*/ 58 w 409"/>
              <a:gd name="T53" fmla="*/ 125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9" h="524">
                <a:moveTo>
                  <a:pt x="58" y="125"/>
                </a:moveTo>
                <a:cubicBezTo>
                  <a:pt x="115" y="127"/>
                  <a:pt x="159" y="151"/>
                  <a:pt x="194" y="201"/>
                </a:cubicBezTo>
                <a:cubicBezTo>
                  <a:pt x="189" y="165"/>
                  <a:pt x="174" y="142"/>
                  <a:pt x="151" y="124"/>
                </a:cubicBezTo>
                <a:cubicBezTo>
                  <a:pt x="125" y="104"/>
                  <a:pt x="127" y="78"/>
                  <a:pt x="132" y="51"/>
                </a:cubicBezTo>
                <a:cubicBezTo>
                  <a:pt x="138" y="22"/>
                  <a:pt x="156" y="6"/>
                  <a:pt x="188" y="0"/>
                </a:cubicBezTo>
                <a:cubicBezTo>
                  <a:pt x="163" y="21"/>
                  <a:pt x="169" y="42"/>
                  <a:pt x="183" y="63"/>
                </a:cubicBezTo>
                <a:cubicBezTo>
                  <a:pt x="202" y="92"/>
                  <a:pt x="223" y="120"/>
                  <a:pt x="241" y="149"/>
                </a:cubicBezTo>
                <a:cubicBezTo>
                  <a:pt x="258" y="176"/>
                  <a:pt x="272" y="204"/>
                  <a:pt x="289" y="234"/>
                </a:cubicBezTo>
                <a:cubicBezTo>
                  <a:pt x="287" y="216"/>
                  <a:pt x="287" y="199"/>
                  <a:pt x="284" y="182"/>
                </a:cubicBezTo>
                <a:cubicBezTo>
                  <a:pt x="280" y="164"/>
                  <a:pt x="275" y="146"/>
                  <a:pt x="268" y="129"/>
                </a:cubicBezTo>
                <a:cubicBezTo>
                  <a:pt x="262" y="112"/>
                  <a:pt x="253" y="97"/>
                  <a:pt x="244" y="80"/>
                </a:cubicBezTo>
                <a:cubicBezTo>
                  <a:pt x="337" y="127"/>
                  <a:pt x="366" y="287"/>
                  <a:pt x="323" y="356"/>
                </a:cubicBezTo>
                <a:cubicBezTo>
                  <a:pt x="354" y="343"/>
                  <a:pt x="360" y="328"/>
                  <a:pt x="366" y="254"/>
                </a:cubicBezTo>
                <a:cubicBezTo>
                  <a:pt x="403" y="297"/>
                  <a:pt x="409" y="366"/>
                  <a:pt x="382" y="421"/>
                </a:cubicBezTo>
                <a:cubicBezTo>
                  <a:pt x="351" y="482"/>
                  <a:pt x="280" y="524"/>
                  <a:pt x="213" y="519"/>
                </a:cubicBezTo>
                <a:cubicBezTo>
                  <a:pt x="255" y="499"/>
                  <a:pt x="292" y="476"/>
                  <a:pt x="314" y="437"/>
                </a:cubicBezTo>
                <a:cubicBezTo>
                  <a:pt x="287" y="442"/>
                  <a:pt x="260" y="446"/>
                  <a:pt x="229" y="452"/>
                </a:cubicBezTo>
                <a:cubicBezTo>
                  <a:pt x="245" y="378"/>
                  <a:pt x="253" y="310"/>
                  <a:pt x="235" y="241"/>
                </a:cubicBezTo>
                <a:cubicBezTo>
                  <a:pt x="224" y="313"/>
                  <a:pt x="188" y="370"/>
                  <a:pt x="136" y="420"/>
                </a:cubicBezTo>
                <a:cubicBezTo>
                  <a:pt x="103" y="405"/>
                  <a:pt x="87" y="377"/>
                  <a:pt x="73" y="342"/>
                </a:cubicBezTo>
                <a:cubicBezTo>
                  <a:pt x="57" y="383"/>
                  <a:pt x="63" y="420"/>
                  <a:pt x="74" y="459"/>
                </a:cubicBezTo>
                <a:cubicBezTo>
                  <a:pt x="0" y="395"/>
                  <a:pt x="17" y="259"/>
                  <a:pt x="82" y="211"/>
                </a:cubicBezTo>
                <a:cubicBezTo>
                  <a:pt x="85" y="224"/>
                  <a:pt x="86" y="238"/>
                  <a:pt x="90" y="251"/>
                </a:cubicBezTo>
                <a:cubicBezTo>
                  <a:pt x="94" y="263"/>
                  <a:pt x="103" y="263"/>
                  <a:pt x="111" y="254"/>
                </a:cubicBezTo>
                <a:cubicBezTo>
                  <a:pt x="125" y="241"/>
                  <a:pt x="127" y="224"/>
                  <a:pt x="124" y="206"/>
                </a:cubicBezTo>
                <a:cubicBezTo>
                  <a:pt x="120" y="176"/>
                  <a:pt x="104" y="153"/>
                  <a:pt x="78" y="137"/>
                </a:cubicBezTo>
                <a:cubicBezTo>
                  <a:pt x="72" y="133"/>
                  <a:pt x="65" y="129"/>
                  <a:pt x="58" y="125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D51189DA-340F-4C2A-A7BC-0D765B0F4B48}"/>
              </a:ext>
            </a:extLst>
          </p:cNvPr>
          <p:cNvSpPr>
            <a:spLocks/>
          </p:cNvSpPr>
          <p:nvPr/>
        </p:nvSpPr>
        <p:spPr bwMode="auto">
          <a:xfrm>
            <a:off x="3878858" y="2046413"/>
            <a:ext cx="265644" cy="533330"/>
          </a:xfrm>
          <a:custGeom>
            <a:avLst/>
            <a:gdLst>
              <a:gd name="T0" fmla="*/ 121 w 330"/>
              <a:gd name="T1" fmla="*/ 661 h 661"/>
              <a:gd name="T2" fmla="*/ 206 w 330"/>
              <a:gd name="T3" fmla="*/ 464 h 661"/>
              <a:gd name="T4" fmla="*/ 116 w 330"/>
              <a:gd name="T5" fmla="*/ 341 h 661"/>
              <a:gd name="T6" fmla="*/ 111 w 330"/>
              <a:gd name="T7" fmla="*/ 512 h 661"/>
              <a:gd name="T8" fmla="*/ 44 w 330"/>
              <a:gd name="T9" fmla="*/ 565 h 661"/>
              <a:gd name="T10" fmla="*/ 30 w 330"/>
              <a:gd name="T11" fmla="*/ 428 h 661"/>
              <a:gd name="T12" fmla="*/ 80 w 330"/>
              <a:gd name="T13" fmla="*/ 471 h 661"/>
              <a:gd name="T14" fmla="*/ 86 w 330"/>
              <a:gd name="T15" fmla="*/ 469 h 661"/>
              <a:gd name="T16" fmla="*/ 72 w 330"/>
              <a:gd name="T17" fmla="*/ 408 h 661"/>
              <a:gd name="T18" fmla="*/ 26 w 330"/>
              <a:gd name="T19" fmla="*/ 283 h 661"/>
              <a:gd name="T20" fmla="*/ 130 w 330"/>
              <a:gd name="T21" fmla="*/ 0 h 661"/>
              <a:gd name="T22" fmla="*/ 171 w 330"/>
              <a:gd name="T23" fmla="*/ 222 h 661"/>
              <a:gd name="T24" fmla="*/ 215 w 330"/>
              <a:gd name="T25" fmla="*/ 284 h 661"/>
              <a:gd name="T26" fmla="*/ 277 w 330"/>
              <a:gd name="T27" fmla="*/ 384 h 661"/>
              <a:gd name="T28" fmla="*/ 159 w 330"/>
              <a:gd name="T29" fmla="*/ 651 h 661"/>
              <a:gd name="T30" fmla="*/ 121 w 330"/>
              <a:gd name="T3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0" h="661">
                <a:moveTo>
                  <a:pt x="121" y="661"/>
                </a:moveTo>
                <a:cubicBezTo>
                  <a:pt x="188" y="608"/>
                  <a:pt x="220" y="544"/>
                  <a:pt x="206" y="464"/>
                </a:cubicBezTo>
                <a:cubicBezTo>
                  <a:pt x="196" y="411"/>
                  <a:pt x="172" y="366"/>
                  <a:pt x="116" y="341"/>
                </a:cubicBezTo>
                <a:cubicBezTo>
                  <a:pt x="132" y="401"/>
                  <a:pt x="143" y="457"/>
                  <a:pt x="111" y="512"/>
                </a:cubicBezTo>
                <a:cubicBezTo>
                  <a:pt x="96" y="537"/>
                  <a:pt x="74" y="553"/>
                  <a:pt x="44" y="565"/>
                </a:cubicBezTo>
                <a:cubicBezTo>
                  <a:pt x="57" y="517"/>
                  <a:pt x="53" y="472"/>
                  <a:pt x="30" y="428"/>
                </a:cubicBezTo>
                <a:cubicBezTo>
                  <a:pt x="59" y="430"/>
                  <a:pt x="71" y="449"/>
                  <a:pt x="80" y="471"/>
                </a:cubicBezTo>
                <a:cubicBezTo>
                  <a:pt x="82" y="471"/>
                  <a:pt x="84" y="470"/>
                  <a:pt x="86" y="469"/>
                </a:cubicBezTo>
                <a:cubicBezTo>
                  <a:pt x="82" y="449"/>
                  <a:pt x="79" y="428"/>
                  <a:pt x="72" y="408"/>
                </a:cubicBezTo>
                <a:cubicBezTo>
                  <a:pt x="58" y="366"/>
                  <a:pt x="37" y="326"/>
                  <a:pt x="26" y="283"/>
                </a:cubicBezTo>
                <a:cubicBezTo>
                  <a:pt x="0" y="176"/>
                  <a:pt x="44" y="59"/>
                  <a:pt x="130" y="0"/>
                </a:cubicBezTo>
                <a:cubicBezTo>
                  <a:pt x="94" y="84"/>
                  <a:pt x="123" y="155"/>
                  <a:pt x="171" y="222"/>
                </a:cubicBezTo>
                <a:cubicBezTo>
                  <a:pt x="185" y="243"/>
                  <a:pt x="201" y="263"/>
                  <a:pt x="215" y="284"/>
                </a:cubicBezTo>
                <a:cubicBezTo>
                  <a:pt x="236" y="317"/>
                  <a:pt x="260" y="349"/>
                  <a:pt x="277" y="384"/>
                </a:cubicBezTo>
                <a:cubicBezTo>
                  <a:pt x="330" y="494"/>
                  <a:pt x="276" y="615"/>
                  <a:pt x="159" y="651"/>
                </a:cubicBezTo>
                <a:cubicBezTo>
                  <a:pt x="148" y="654"/>
                  <a:pt x="137" y="657"/>
                  <a:pt x="121" y="661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027BE923-B8BF-47DB-8CD9-79948B7CFAD7}"/>
              </a:ext>
            </a:extLst>
          </p:cNvPr>
          <p:cNvSpPr>
            <a:spLocks/>
          </p:cNvSpPr>
          <p:nvPr/>
        </p:nvSpPr>
        <p:spPr bwMode="auto">
          <a:xfrm>
            <a:off x="3956578" y="3107373"/>
            <a:ext cx="154421" cy="217346"/>
          </a:xfrm>
          <a:custGeom>
            <a:avLst/>
            <a:gdLst>
              <a:gd name="T0" fmla="*/ 62 w 192"/>
              <a:gd name="T1" fmla="*/ 0 h 269"/>
              <a:gd name="T2" fmla="*/ 95 w 192"/>
              <a:gd name="T3" fmla="*/ 83 h 269"/>
              <a:gd name="T4" fmla="*/ 145 w 192"/>
              <a:gd name="T5" fmla="*/ 129 h 269"/>
              <a:gd name="T6" fmla="*/ 158 w 192"/>
              <a:gd name="T7" fmla="*/ 269 h 269"/>
              <a:gd name="T8" fmla="*/ 84 w 192"/>
              <a:gd name="T9" fmla="*/ 188 h 269"/>
              <a:gd name="T10" fmla="*/ 19 w 192"/>
              <a:gd name="T11" fmla="*/ 116 h 269"/>
              <a:gd name="T12" fmla="*/ 62 w 192"/>
              <a:gd name="T13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269">
                <a:moveTo>
                  <a:pt x="62" y="0"/>
                </a:moveTo>
                <a:cubicBezTo>
                  <a:pt x="53" y="36"/>
                  <a:pt x="73" y="61"/>
                  <a:pt x="95" y="83"/>
                </a:cubicBezTo>
                <a:cubicBezTo>
                  <a:pt x="111" y="99"/>
                  <a:pt x="129" y="113"/>
                  <a:pt x="145" y="129"/>
                </a:cubicBezTo>
                <a:cubicBezTo>
                  <a:pt x="188" y="172"/>
                  <a:pt x="192" y="215"/>
                  <a:pt x="158" y="269"/>
                </a:cubicBezTo>
                <a:cubicBezTo>
                  <a:pt x="144" y="231"/>
                  <a:pt x="114" y="209"/>
                  <a:pt x="84" y="188"/>
                </a:cubicBezTo>
                <a:cubicBezTo>
                  <a:pt x="57" y="169"/>
                  <a:pt x="32" y="148"/>
                  <a:pt x="19" y="116"/>
                </a:cubicBezTo>
                <a:cubicBezTo>
                  <a:pt x="0" y="70"/>
                  <a:pt x="19" y="16"/>
                  <a:pt x="62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56BE6B6-497A-4279-BFD8-3185058A9121}"/>
              </a:ext>
            </a:extLst>
          </p:cNvPr>
          <p:cNvSpPr>
            <a:spLocks/>
          </p:cNvSpPr>
          <p:nvPr/>
        </p:nvSpPr>
        <p:spPr bwMode="auto">
          <a:xfrm>
            <a:off x="3941948" y="4110910"/>
            <a:ext cx="119727" cy="136394"/>
          </a:xfrm>
          <a:custGeom>
            <a:avLst/>
            <a:gdLst>
              <a:gd name="T0" fmla="*/ 133 w 149"/>
              <a:gd name="T1" fmla="*/ 0 h 169"/>
              <a:gd name="T2" fmla="*/ 95 w 149"/>
              <a:gd name="T3" fmla="*/ 95 h 169"/>
              <a:gd name="T4" fmla="*/ 54 w 149"/>
              <a:gd name="T5" fmla="*/ 119 h 169"/>
              <a:gd name="T6" fmla="*/ 18 w 149"/>
              <a:gd name="T7" fmla="*/ 169 h 169"/>
              <a:gd name="T8" fmla="*/ 20 w 149"/>
              <a:gd name="T9" fmla="*/ 94 h 169"/>
              <a:gd name="T10" fmla="*/ 64 w 149"/>
              <a:gd name="T11" fmla="*/ 55 h 169"/>
              <a:gd name="T12" fmla="*/ 133 w 149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" h="169">
                <a:moveTo>
                  <a:pt x="133" y="0"/>
                </a:moveTo>
                <a:cubicBezTo>
                  <a:pt x="149" y="47"/>
                  <a:pt x="140" y="69"/>
                  <a:pt x="95" y="95"/>
                </a:cubicBezTo>
                <a:cubicBezTo>
                  <a:pt x="81" y="103"/>
                  <a:pt x="67" y="110"/>
                  <a:pt x="54" y="119"/>
                </a:cubicBezTo>
                <a:cubicBezTo>
                  <a:pt x="31" y="134"/>
                  <a:pt x="25" y="143"/>
                  <a:pt x="18" y="169"/>
                </a:cubicBezTo>
                <a:cubicBezTo>
                  <a:pt x="1" y="144"/>
                  <a:pt x="0" y="117"/>
                  <a:pt x="20" y="94"/>
                </a:cubicBezTo>
                <a:cubicBezTo>
                  <a:pt x="32" y="79"/>
                  <a:pt x="49" y="67"/>
                  <a:pt x="64" y="55"/>
                </a:cubicBezTo>
                <a:cubicBezTo>
                  <a:pt x="87" y="36"/>
                  <a:pt x="110" y="18"/>
                  <a:pt x="133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111EB83B-05DF-4E61-8BC2-82C6788DF00F}"/>
              </a:ext>
            </a:extLst>
          </p:cNvPr>
          <p:cNvSpPr>
            <a:spLocks/>
          </p:cNvSpPr>
          <p:nvPr/>
        </p:nvSpPr>
        <p:spPr bwMode="auto">
          <a:xfrm>
            <a:off x="4041607" y="4218392"/>
            <a:ext cx="34694" cy="38775"/>
          </a:xfrm>
          <a:custGeom>
            <a:avLst/>
            <a:gdLst>
              <a:gd name="T0" fmla="*/ 17 w 43"/>
              <a:gd name="T1" fmla="*/ 0 h 48"/>
              <a:gd name="T2" fmla="*/ 35 w 43"/>
              <a:gd name="T3" fmla="*/ 24 h 48"/>
              <a:gd name="T4" fmla="*/ 43 w 43"/>
              <a:gd name="T5" fmla="*/ 41 h 48"/>
              <a:gd name="T6" fmla="*/ 22 w 43"/>
              <a:gd name="T7" fmla="*/ 46 h 48"/>
              <a:gd name="T8" fmla="*/ 17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17" y="0"/>
                </a:moveTo>
                <a:cubicBezTo>
                  <a:pt x="23" y="8"/>
                  <a:pt x="29" y="15"/>
                  <a:pt x="35" y="24"/>
                </a:cubicBezTo>
                <a:cubicBezTo>
                  <a:pt x="39" y="29"/>
                  <a:pt x="40" y="35"/>
                  <a:pt x="43" y="41"/>
                </a:cubicBezTo>
                <a:cubicBezTo>
                  <a:pt x="36" y="43"/>
                  <a:pt x="28" y="48"/>
                  <a:pt x="22" y="46"/>
                </a:cubicBezTo>
                <a:cubicBezTo>
                  <a:pt x="1" y="41"/>
                  <a:pt x="0" y="18"/>
                  <a:pt x="17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0039FC68-0509-4431-BC65-3B611F460725}"/>
              </a:ext>
            </a:extLst>
          </p:cNvPr>
          <p:cNvSpPr>
            <a:spLocks/>
          </p:cNvSpPr>
          <p:nvPr/>
        </p:nvSpPr>
        <p:spPr bwMode="auto">
          <a:xfrm>
            <a:off x="3899091" y="4339480"/>
            <a:ext cx="27551" cy="48979"/>
          </a:xfrm>
          <a:custGeom>
            <a:avLst/>
            <a:gdLst>
              <a:gd name="T0" fmla="*/ 9 w 34"/>
              <a:gd name="T1" fmla="*/ 61 h 61"/>
              <a:gd name="T2" fmla="*/ 0 w 34"/>
              <a:gd name="T3" fmla="*/ 0 h 61"/>
              <a:gd name="T4" fmla="*/ 26 w 34"/>
              <a:gd name="T5" fmla="*/ 18 h 61"/>
              <a:gd name="T6" fmla="*/ 9 w 34"/>
              <a:gd name="T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61">
                <a:moveTo>
                  <a:pt x="9" y="61"/>
                </a:moveTo>
                <a:cubicBezTo>
                  <a:pt x="6" y="42"/>
                  <a:pt x="3" y="24"/>
                  <a:pt x="0" y="0"/>
                </a:cubicBezTo>
                <a:cubicBezTo>
                  <a:pt x="10" y="6"/>
                  <a:pt x="23" y="10"/>
                  <a:pt x="26" y="18"/>
                </a:cubicBezTo>
                <a:cubicBezTo>
                  <a:pt x="34" y="37"/>
                  <a:pt x="21" y="50"/>
                  <a:pt x="9" y="6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27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 animBg="1"/>
      <p:bldP spid="9" grpId="0"/>
      <p:bldP spid="13" grpId="0" animBg="1"/>
      <p:bldP spid="14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40445" y="278726"/>
            <a:ext cx="9721850" cy="604838"/>
          </a:xfrm>
        </p:spPr>
        <p:txBody>
          <a:bodyPr>
            <a:no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0445" y="1082247"/>
            <a:ext cx="9721850" cy="30162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6570" y="2140536"/>
            <a:ext cx="1818889" cy="1391309"/>
            <a:chOff x="635324" y="1595142"/>
            <a:chExt cx="1732275" cy="1325056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81205" y="2042157"/>
            <a:ext cx="1818889" cy="1391309"/>
            <a:chOff x="635324" y="1595142"/>
            <a:chExt cx="1732275" cy="1325056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316" y="3066207"/>
            <a:ext cx="1818889" cy="1391309"/>
            <a:chOff x="635324" y="1595142"/>
            <a:chExt cx="1732275" cy="132505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33982" y="3160153"/>
            <a:ext cx="1818889" cy="1391309"/>
            <a:chOff x="635324" y="1595142"/>
            <a:chExt cx="1732275" cy="1325056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006935" y="1424127"/>
            <a:ext cx="1810842" cy="1736026"/>
            <a:chOff x="3768864" y="695300"/>
            <a:chExt cx="2947481" cy="2825704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C0D745D-DE6D-4E7A-B186-116E82FEA7E8}"/>
                </a:ext>
              </a:extLst>
            </p:cNvPr>
            <p:cNvSpPr/>
            <p:nvPr/>
          </p:nvSpPr>
          <p:spPr>
            <a:xfrm>
              <a:off x="4066219" y="695300"/>
              <a:ext cx="2351766" cy="2825704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bg1"/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Freeform: Shape 60">
              <a:extLst>
                <a:ext uri="{FF2B5EF4-FFF2-40B4-BE49-F238E27FC236}">
                  <a16:creationId xmlns:a16="http://schemas.microsoft.com/office/drawing/2014/main" id="{043C8965-CBEC-41C6-91BA-63C719F24F5E}"/>
                </a:ext>
              </a:extLst>
            </p:cNvPr>
            <p:cNvSpPr/>
            <p:nvPr/>
          </p:nvSpPr>
          <p:spPr>
            <a:xfrm>
              <a:off x="3768864" y="1297225"/>
              <a:ext cx="2947481" cy="1789889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81" h="1789889">
                  <a:moveTo>
                    <a:pt x="0" y="194553"/>
                  </a:moveTo>
                  <a:lnTo>
                    <a:pt x="1536970" y="1789889"/>
                  </a:lnTo>
                  <a:lnTo>
                    <a:pt x="2947481" y="1429967"/>
                  </a:lnTo>
                  <a:lnTo>
                    <a:pt x="1400783" y="0"/>
                  </a:lnTo>
                  <a:lnTo>
                    <a:pt x="0" y="1945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12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1AB18-60D4-4035-B653-5D455B37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1" y="198524"/>
            <a:ext cx="2808312" cy="40163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2D72918-67E2-461C-8B90-5E4D6221CB70}"/>
              </a:ext>
            </a:extLst>
          </p:cNvPr>
          <p:cNvSpPr txBox="1">
            <a:spLocks/>
          </p:cNvSpPr>
          <p:nvPr/>
        </p:nvSpPr>
        <p:spPr>
          <a:xfrm>
            <a:off x="973386" y="1188169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B50E9D-2773-48E7-B9B0-E269B0EFF250}"/>
              </a:ext>
            </a:extLst>
          </p:cNvPr>
          <p:cNvSpPr txBox="1">
            <a:spLocks/>
          </p:cNvSpPr>
          <p:nvPr/>
        </p:nvSpPr>
        <p:spPr>
          <a:xfrm>
            <a:off x="5004941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1E3592-113B-4309-8B0D-C49E0FB5CE10}"/>
              </a:ext>
            </a:extLst>
          </p:cNvPr>
          <p:cNvSpPr txBox="1">
            <a:spLocks/>
          </p:cNvSpPr>
          <p:nvPr/>
        </p:nvSpPr>
        <p:spPr>
          <a:xfrm>
            <a:off x="7045703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57107-7AAC-4CE7-8EB5-1E8220BEA638}"/>
              </a:ext>
            </a:extLst>
          </p:cNvPr>
          <p:cNvSpPr txBox="1"/>
          <p:nvPr/>
        </p:nvSpPr>
        <p:spPr>
          <a:xfrm>
            <a:off x="4509269" y="24926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3228FA1-D634-4362-B6F1-EED833D2A361}"/>
              </a:ext>
            </a:extLst>
          </p:cNvPr>
          <p:cNvSpPr txBox="1"/>
          <p:nvPr/>
        </p:nvSpPr>
        <p:spPr>
          <a:xfrm>
            <a:off x="4487224" y="20448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C2B421-2E74-48DC-9407-4889F683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1" y="1057662"/>
            <a:ext cx="2395945" cy="38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B87BB-E438-469D-AA9D-26D98177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A459FAB-48E3-432B-AFF2-0A9969360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429358"/>
              </p:ext>
            </p:extLst>
          </p:nvPr>
        </p:nvGraphicFramePr>
        <p:xfrm>
          <a:off x="1476549" y="1491029"/>
          <a:ext cx="6516113" cy="1901544"/>
        </p:xfrm>
        <a:graphic>
          <a:graphicData uri="http://schemas.openxmlformats.org/drawingml/2006/table">
            <a:tbl>
              <a:tblPr firstRow="1" lastCol="1" bandRow="1" bandCol="1"/>
              <a:tblGrid>
                <a:gridCol w="103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48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4">
                <a:tc gridSpan="7"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D26179AE-81C1-49EF-830B-A48F9D6B3533}"/>
              </a:ext>
            </a:extLst>
          </p:cNvPr>
          <p:cNvSpPr txBox="1"/>
          <p:nvPr/>
        </p:nvSpPr>
        <p:spPr>
          <a:xfrm>
            <a:off x="582220" y="107393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DC4CF7D-0E42-43AF-81FC-FC918DE7B263}"/>
              </a:ext>
            </a:extLst>
          </p:cNvPr>
          <p:cNvSpPr txBox="1"/>
          <p:nvPr/>
        </p:nvSpPr>
        <p:spPr>
          <a:xfrm>
            <a:off x="1332534" y="342224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45CB1-4418-4F79-B109-4038F5FB5267}"/>
              </a:ext>
            </a:extLst>
          </p:cNvPr>
          <p:cNvSpPr txBox="1"/>
          <p:nvPr/>
        </p:nvSpPr>
        <p:spPr>
          <a:xfrm>
            <a:off x="4902700" y="34204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270323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2479966" y="2443562"/>
            <a:ext cx="1978945" cy="949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6535919" y="1293954"/>
            <a:ext cx="2819647" cy="856491"/>
            <a:chOff x="-475010" y="1129566"/>
            <a:chExt cx="3859356" cy="856491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8230" y="3023053"/>
            <a:ext cx="2364304" cy="856491"/>
            <a:chOff x="-475010" y="1129566"/>
            <a:chExt cx="3859356" cy="856491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248335" y="1376910"/>
            <a:ext cx="2809394" cy="856491"/>
            <a:chOff x="-475010" y="1129566"/>
            <a:chExt cx="3859356" cy="856491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2841711" y="2519926"/>
            <a:ext cx="1271984" cy="544511"/>
            <a:chOff x="3233964" y="1954419"/>
            <a:chExt cx="1410044" cy="678649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5148957" y="2443562"/>
            <a:ext cx="1977057" cy="949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5545986" y="2501215"/>
            <a:ext cx="1271984" cy="544511"/>
            <a:chOff x="3233964" y="1954419"/>
            <a:chExt cx="1410044" cy="678649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7347847" y="3045726"/>
            <a:ext cx="2364304" cy="1041157"/>
            <a:chOff x="-475010" y="1129566"/>
            <a:chExt cx="3859356" cy="1041157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D5BEE01-057A-4EFB-938D-5824E910E727}"/>
              </a:ext>
            </a:extLst>
          </p:cNvPr>
          <p:cNvSpPr txBox="1">
            <a:spLocks/>
          </p:cNvSpPr>
          <p:nvPr/>
        </p:nvSpPr>
        <p:spPr>
          <a:xfrm>
            <a:off x="540445" y="278726"/>
            <a:ext cx="97218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8437" y="232378"/>
            <a:ext cx="5903913" cy="114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800" b="1" dirty="0">
                <a:solidFill>
                  <a:srgbClr val="FF0000"/>
                </a:solidFill>
                <a:ea typeface="맑은 고딕" pitchFamily="50" charset="-127"/>
              </a:rPr>
              <a:t>FREE </a:t>
            </a:r>
          </a:p>
          <a:p>
            <a:pPr marL="0" indent="0">
              <a:buNone/>
            </a:pPr>
            <a:r>
              <a:rPr lang="en-US" altLang="ko-KR" sz="4800" b="1" dirty="0">
                <a:solidFill>
                  <a:srgbClr val="FF0000"/>
                </a:solidFill>
                <a:ea typeface="맑은 고딕" pitchFamily="50" charset="-127"/>
              </a:rPr>
              <a:t>TEMPLATES</a:t>
            </a:r>
            <a:endParaRPr lang="en-US" altLang="ko-KR" sz="4800" b="1" dirty="0">
              <a:solidFill>
                <a:srgbClr val="FF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38954" y="2428075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16909" y="1980257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You can simply impress.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7" y="2612571"/>
            <a:ext cx="5363468" cy="27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324421" y="792077"/>
            <a:ext cx="1881813" cy="165630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2391928" y="778404"/>
            <a:ext cx="4933384" cy="3507580"/>
            <a:chOff x="886442" y="1648957"/>
            <a:chExt cx="3397525" cy="5785906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3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ur Presentations. I 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820181" y="468089"/>
            <a:ext cx="6753266" cy="3887875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6"/>
          <p:cNvSpPr txBox="1"/>
          <p:nvPr/>
        </p:nvSpPr>
        <p:spPr>
          <a:xfrm>
            <a:off x="7813253" y="1506381"/>
            <a:ext cx="156627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85" y="280007"/>
            <a:ext cx="464873" cy="9967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F20B-E7A4-47B5-9EDA-CAC0E748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3" name="Chart 76">
            <a:extLst>
              <a:ext uri="{FF2B5EF4-FFF2-40B4-BE49-F238E27FC236}">
                <a16:creationId xmlns:a16="http://schemas.microsoft.com/office/drawing/2014/main" id="{B6C40626-1E02-4171-8C71-9E4F156B5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726516"/>
              </p:ext>
            </p:extLst>
          </p:nvPr>
        </p:nvGraphicFramePr>
        <p:xfrm>
          <a:off x="1116509" y="1222848"/>
          <a:ext cx="3049244" cy="33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9">
            <a:extLst>
              <a:ext uri="{FF2B5EF4-FFF2-40B4-BE49-F238E27FC236}">
                <a16:creationId xmlns:a16="http://schemas.microsoft.com/office/drawing/2014/main" id="{1FBD7634-5E6A-444B-BFAE-AA218402F2EE}"/>
              </a:ext>
            </a:extLst>
          </p:cNvPr>
          <p:cNvSpPr txBox="1"/>
          <p:nvPr/>
        </p:nvSpPr>
        <p:spPr>
          <a:xfrm>
            <a:off x="5069154" y="3329561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6B1EAB19-173D-49C7-BC6A-CE8E0E5B5E47}"/>
              </a:ext>
            </a:extLst>
          </p:cNvPr>
          <p:cNvSpPr txBox="1"/>
          <p:nvPr/>
        </p:nvSpPr>
        <p:spPr>
          <a:xfrm>
            <a:off x="5056719" y="1222848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400" b="1" noProof="1">
                <a:solidFill>
                  <a:srgbClr val="E41B1C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76E5201C-3314-463D-932F-3A4A66FD5EDE}"/>
              </a:ext>
            </a:extLst>
          </p:cNvPr>
          <p:cNvSpPr txBox="1"/>
          <p:nvPr/>
        </p:nvSpPr>
        <p:spPr>
          <a:xfrm>
            <a:off x="5076949" y="2268289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</p:spTree>
    <p:extLst>
      <p:ext uri="{BB962C8B-B14F-4D97-AF65-F5344CB8AC3E}">
        <p14:creationId xmlns:p14="http://schemas.microsoft.com/office/powerpoint/2010/main" val="310149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7021165" y="521762"/>
            <a:ext cx="234690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677742" y="521762"/>
            <a:ext cx="228824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901964" y="792003"/>
            <a:ext cx="1839802" cy="19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7274718" y="792005"/>
            <a:ext cx="1839802" cy="3396621"/>
            <a:chOff x="3651644" y="919838"/>
            <a:chExt cx="1975714" cy="4606133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6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and add a unique zing. I hope and I believe that is beautifully designed.  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856813" y="488077"/>
            <a:ext cx="2053431" cy="16858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bg1"/>
                </a:solidFill>
              </a:rPr>
              <a:t>Two Columns Text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924989" y="2212899"/>
            <a:ext cx="1869706" cy="45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901964" y="1182204"/>
            <a:ext cx="1839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and add a unique zing. I hope and I believe that is beautifully designed.  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36789" y="828129"/>
            <a:ext cx="5569818" cy="604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9600" dirty="0">
                <a:solidFill>
                  <a:schemeClr val="bg1"/>
                </a:solidFill>
              </a:rPr>
              <a:t>Thank you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860925" y="2340297"/>
            <a:ext cx="356816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260" dirty="0">
              <a:solidFill>
                <a:schemeClr val="bg1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814917"/>
            <a:ext cx="3410854" cy="17441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05" y="1404193"/>
            <a:ext cx="3707043" cy="35615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7" y="2875074"/>
            <a:ext cx="4155943" cy="24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80F3B163-BA01-4AB5-9438-C36CF5F8F171}"/>
              </a:ext>
            </a:extLst>
          </p:cNvPr>
          <p:cNvSpPr txBox="1"/>
          <p:nvPr/>
        </p:nvSpPr>
        <p:spPr>
          <a:xfrm rot="16200000">
            <a:off x="-466531" y="2387560"/>
            <a:ext cx="222439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65" b="1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3465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8F0D7EB-DC24-43DA-97FE-7B2BA7C7D39E}"/>
              </a:ext>
            </a:extLst>
          </p:cNvPr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126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803E82F-4A8D-43A6-BD7F-32209BB32C5F}"/>
              </a:ext>
            </a:extLst>
          </p:cNvPr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265C728-0809-4AFB-BA42-C8AC55D16C5D}"/>
              </a:ext>
            </a:extLst>
          </p:cNvPr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110A20A-1BE5-44EB-A8DB-A98EE2A5359B}"/>
              </a:ext>
            </a:extLst>
          </p:cNvPr>
          <p:cNvSpPr txBox="1">
            <a:spLocks/>
          </p:cNvSpPr>
          <p:nvPr/>
        </p:nvSpPr>
        <p:spPr>
          <a:xfrm>
            <a:off x="4391374" y="478711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926D5DE-35D7-4813-827B-DBF43DA80F57}"/>
              </a:ext>
            </a:extLst>
          </p:cNvPr>
          <p:cNvSpPr txBox="1">
            <a:spLocks/>
          </p:cNvSpPr>
          <p:nvPr/>
        </p:nvSpPr>
        <p:spPr>
          <a:xfrm>
            <a:off x="4391374" y="2028786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8C4C4124-8264-417E-83A9-03B17039CDF8}"/>
              </a:ext>
            </a:extLst>
          </p:cNvPr>
          <p:cNvSpPr txBox="1">
            <a:spLocks/>
          </p:cNvSpPr>
          <p:nvPr/>
        </p:nvSpPr>
        <p:spPr>
          <a:xfrm>
            <a:off x="4391374" y="3578862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44D819F6-B220-43F8-B4F6-D1D4049F024E}"/>
              </a:ext>
            </a:extLst>
          </p:cNvPr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81114AAF-38B8-4CA0-A558-1B587FEA7FD0}"/>
              </a:ext>
            </a:extLst>
          </p:cNvPr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624ED969-0F43-4DB8-BDEB-87EC0847AE14}"/>
              </a:ext>
            </a:extLst>
          </p:cNvPr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41A0350A-43E7-4CA6-B1B6-FC1D287E37E1}"/>
              </a:ext>
            </a:extLst>
          </p:cNvPr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5ECE3B7-CFB8-4CA9-8842-7B0B04939F30}"/>
              </a:ext>
            </a:extLst>
          </p:cNvPr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35807F9F-07E7-4CC4-9FC7-DC7AE4553204}"/>
              </a:ext>
            </a:extLst>
          </p:cNvPr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42662A11-7002-4A11-A6DD-310754915198}"/>
              </a:ext>
            </a:extLst>
          </p:cNvPr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5B2EEF77-EE6D-4305-A5F0-15DE23FC1543}"/>
              </a:ext>
            </a:extLst>
          </p:cNvPr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8" name="TextBox 70">
            <a:extLst>
              <a:ext uri="{FF2B5EF4-FFF2-40B4-BE49-F238E27FC236}">
                <a16:creationId xmlns:a16="http://schemas.microsoft.com/office/drawing/2014/main" id="{CC6BECB2-74D1-4AB7-8374-916CC28FFB77}"/>
              </a:ext>
            </a:extLst>
          </p:cNvPr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EDD2995E-E779-4ECB-9736-F1EF8AE30BA6}"/>
              </a:ext>
            </a:extLst>
          </p:cNvPr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79EB701B-716E-4200-AC4A-4AC2E5DAA929}"/>
              </a:ext>
            </a:extLst>
          </p:cNvPr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578463F3-A11F-4A16-AF60-D6C44B4BB7C7}"/>
              </a:ext>
            </a:extLst>
          </p:cNvPr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2" name="Oval 46">
            <a:extLst>
              <a:ext uri="{FF2B5EF4-FFF2-40B4-BE49-F238E27FC236}">
                <a16:creationId xmlns:a16="http://schemas.microsoft.com/office/drawing/2014/main" id="{BB20349F-667D-4DD0-8D69-BFAE3AA038FA}"/>
              </a:ext>
            </a:extLst>
          </p:cNvPr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3" name="Oval 47">
            <a:extLst>
              <a:ext uri="{FF2B5EF4-FFF2-40B4-BE49-F238E27FC236}">
                <a16:creationId xmlns:a16="http://schemas.microsoft.com/office/drawing/2014/main" id="{A4806666-DEBD-4F80-B453-554A24CCECFE}"/>
              </a:ext>
            </a:extLst>
          </p:cNvPr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4" name="TextBox 76">
            <a:extLst>
              <a:ext uri="{FF2B5EF4-FFF2-40B4-BE49-F238E27FC236}">
                <a16:creationId xmlns:a16="http://schemas.microsoft.com/office/drawing/2014/main" id="{30180359-6691-4D03-9D5E-19ABC22AF444}"/>
              </a:ext>
            </a:extLst>
          </p:cNvPr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49">
            <a:extLst>
              <a:ext uri="{FF2B5EF4-FFF2-40B4-BE49-F238E27FC236}">
                <a16:creationId xmlns:a16="http://schemas.microsoft.com/office/drawing/2014/main" id="{0B8474AA-674F-401D-9B55-3C0DE33E87C8}"/>
              </a:ext>
            </a:extLst>
          </p:cNvPr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6" name="TextBox 78">
            <a:extLst>
              <a:ext uri="{FF2B5EF4-FFF2-40B4-BE49-F238E27FC236}">
                <a16:creationId xmlns:a16="http://schemas.microsoft.com/office/drawing/2014/main" id="{FF85FBAC-34F6-4333-8A2F-1A75C21F6473}"/>
              </a:ext>
            </a:extLst>
          </p:cNvPr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79">
            <a:extLst>
              <a:ext uri="{FF2B5EF4-FFF2-40B4-BE49-F238E27FC236}">
                <a16:creationId xmlns:a16="http://schemas.microsoft.com/office/drawing/2014/main" id="{88216878-DFF9-4A02-AE90-E7BEF584357F}"/>
              </a:ext>
            </a:extLst>
          </p:cNvPr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80">
            <a:extLst>
              <a:ext uri="{FF2B5EF4-FFF2-40B4-BE49-F238E27FC236}">
                <a16:creationId xmlns:a16="http://schemas.microsoft.com/office/drawing/2014/main" id="{10707B19-5277-48EC-A7DA-CBE0CF8A20FC}"/>
              </a:ext>
            </a:extLst>
          </p:cNvPr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398C5BB8-570B-45E0-A2AC-AAF7BCFEC1F2}"/>
              </a:ext>
            </a:extLst>
          </p:cNvPr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C8E5A6AE-0F65-4268-ACDA-423C36081CAA}"/>
              </a:ext>
            </a:extLst>
          </p:cNvPr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3543EA2D-3BF6-4682-B7F4-68F2DAD2E02A}"/>
              </a:ext>
            </a:extLst>
          </p:cNvPr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2" name="TextBox 84">
            <a:extLst>
              <a:ext uri="{FF2B5EF4-FFF2-40B4-BE49-F238E27FC236}">
                <a16:creationId xmlns:a16="http://schemas.microsoft.com/office/drawing/2014/main" id="{5289DA42-1E35-43BC-B229-8F77D606AE77}"/>
              </a:ext>
            </a:extLst>
          </p:cNvPr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id="{2B63395C-CA39-4E2D-9945-41244C13D95C}"/>
              </a:ext>
            </a:extLst>
          </p:cNvPr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88CB7B84-F6A5-46F8-9C38-783A68886339}"/>
              </a:ext>
            </a:extLst>
          </p:cNvPr>
          <p:cNvSpPr txBox="1">
            <a:spLocks/>
          </p:cNvSpPr>
          <p:nvPr/>
        </p:nvSpPr>
        <p:spPr>
          <a:xfrm>
            <a:off x="287641" y="440926"/>
            <a:ext cx="2149002" cy="106643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1" tIns="34285" rIns="68571" bIns="34285" rtlCol="0" anchor="ctr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s-ES" dirty="0"/>
              <a:t>Haga clic para modificar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1F7C8200-95DC-4B47-B3F2-6634AF3F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31" y="1891614"/>
            <a:ext cx="1992212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1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8B09F-D473-4E83-9DCF-5BE2390A442E}"/>
              </a:ext>
            </a:extLst>
          </p:cNvPr>
          <p:cNvSpPr txBox="1">
            <a:spLocks/>
          </p:cNvSpPr>
          <p:nvPr/>
        </p:nvSpPr>
        <p:spPr>
          <a:xfrm>
            <a:off x="-459" y="2268289"/>
            <a:ext cx="972108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ko-KR" sz="3600" dirty="0">
                <a:solidFill>
                  <a:srgbClr val="ED7D31"/>
                </a:solidFill>
              </a:rPr>
              <a:t>https</a:t>
            </a:r>
            <a:r>
              <a:rPr lang="en-US" altLang="ko-KR" sz="3600" dirty="0" smtClean="0">
                <a:solidFill>
                  <a:srgbClr val="ED7D31"/>
                </a:solidFill>
              </a:rPr>
              <a:t>://plantillaspowerpoint.org</a:t>
            </a:r>
            <a:endParaRPr lang="ko-KR" altLang="en-US" sz="48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50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784895"/>
            <a:ext cx="2953203" cy="42029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1450293"/>
            <a:ext cx="3345847" cy="2097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29283" y="2956648"/>
            <a:ext cx="1859845" cy="30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7" y="1260177"/>
            <a:ext cx="4327547" cy="106136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17" y="2346693"/>
            <a:ext cx="7219073" cy="20142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96" y="784895"/>
            <a:ext cx="3410854" cy="1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0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332185"/>
            <a:ext cx="2629508" cy="2582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749146"/>
            <a:ext cx="4987796" cy="36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8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784895"/>
            <a:ext cx="3295239" cy="3824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59" y="1121269"/>
            <a:ext cx="2102765" cy="3151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34" y="2033598"/>
            <a:ext cx="2320583" cy="22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0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" y="784895"/>
            <a:ext cx="2581910" cy="3187969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716909" y="933557"/>
            <a:ext cx="4118091" cy="1186070"/>
            <a:chOff x="3555" y="768"/>
            <a:chExt cx="1677" cy="48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49" y="770"/>
              <a:ext cx="342" cy="489"/>
            </a:xfrm>
            <a:custGeom>
              <a:avLst/>
              <a:gdLst>
                <a:gd name="T0" fmla="*/ 244 w 446"/>
                <a:gd name="T1" fmla="*/ 390 h 634"/>
                <a:gd name="T2" fmla="*/ 290 w 446"/>
                <a:gd name="T3" fmla="*/ 345 h 634"/>
                <a:gd name="T4" fmla="*/ 318 w 446"/>
                <a:gd name="T5" fmla="*/ 337 h 634"/>
                <a:gd name="T6" fmla="*/ 310 w 446"/>
                <a:gd name="T7" fmla="*/ 366 h 634"/>
                <a:gd name="T8" fmla="*/ 278 w 446"/>
                <a:gd name="T9" fmla="*/ 398 h 634"/>
                <a:gd name="T10" fmla="*/ 238 w 446"/>
                <a:gd name="T11" fmla="*/ 498 h 634"/>
                <a:gd name="T12" fmla="*/ 238 w 446"/>
                <a:gd name="T13" fmla="*/ 501 h 634"/>
                <a:gd name="T14" fmla="*/ 224 w 446"/>
                <a:gd name="T15" fmla="*/ 530 h 634"/>
                <a:gd name="T16" fmla="*/ 210 w 446"/>
                <a:gd name="T17" fmla="*/ 502 h 634"/>
                <a:gd name="T18" fmla="*/ 209 w 446"/>
                <a:gd name="T19" fmla="*/ 458 h 634"/>
                <a:gd name="T20" fmla="*/ 195 w 446"/>
                <a:gd name="T21" fmla="*/ 425 h 634"/>
                <a:gd name="T22" fmla="*/ 135 w 446"/>
                <a:gd name="T23" fmla="*/ 363 h 634"/>
                <a:gd name="T24" fmla="*/ 129 w 446"/>
                <a:gd name="T25" fmla="*/ 335 h 634"/>
                <a:gd name="T26" fmla="*/ 155 w 446"/>
                <a:gd name="T27" fmla="*/ 343 h 634"/>
                <a:gd name="T28" fmla="*/ 200 w 446"/>
                <a:gd name="T29" fmla="*/ 392 h 634"/>
                <a:gd name="T30" fmla="*/ 207 w 446"/>
                <a:gd name="T31" fmla="*/ 388 h 634"/>
                <a:gd name="T32" fmla="*/ 207 w 446"/>
                <a:gd name="T33" fmla="*/ 78 h 634"/>
                <a:gd name="T34" fmla="*/ 178 w 446"/>
                <a:gd name="T35" fmla="*/ 131 h 634"/>
                <a:gd name="T36" fmla="*/ 69 w 446"/>
                <a:gd name="T37" fmla="*/ 342 h 634"/>
                <a:gd name="T38" fmla="*/ 165 w 446"/>
                <a:gd name="T39" fmla="*/ 578 h 634"/>
                <a:gd name="T40" fmla="*/ 389 w 446"/>
                <a:gd name="T41" fmla="*/ 464 h 634"/>
                <a:gd name="T42" fmla="*/ 375 w 446"/>
                <a:gd name="T43" fmla="*/ 333 h 634"/>
                <a:gd name="T44" fmla="*/ 274 w 446"/>
                <a:gd name="T45" fmla="*/ 142 h 634"/>
                <a:gd name="T46" fmla="*/ 268 w 446"/>
                <a:gd name="T47" fmla="*/ 129 h 634"/>
                <a:gd name="T48" fmla="*/ 272 w 446"/>
                <a:gd name="T49" fmla="*/ 108 h 634"/>
                <a:gd name="T50" fmla="*/ 293 w 446"/>
                <a:gd name="T51" fmla="*/ 116 h 634"/>
                <a:gd name="T52" fmla="*/ 322 w 446"/>
                <a:gd name="T53" fmla="*/ 169 h 634"/>
                <a:gd name="T54" fmla="*/ 402 w 446"/>
                <a:gd name="T55" fmla="*/ 322 h 634"/>
                <a:gd name="T56" fmla="*/ 353 w 446"/>
                <a:gd name="T57" fmla="*/ 571 h 634"/>
                <a:gd name="T58" fmla="*/ 97 w 446"/>
                <a:gd name="T59" fmla="*/ 574 h 634"/>
                <a:gd name="T60" fmla="*/ 43 w 446"/>
                <a:gd name="T61" fmla="*/ 327 h 634"/>
                <a:gd name="T62" fmla="*/ 207 w 446"/>
                <a:gd name="T63" fmla="*/ 14 h 634"/>
                <a:gd name="T64" fmla="*/ 228 w 446"/>
                <a:gd name="T65" fmla="*/ 0 h 634"/>
                <a:gd name="T66" fmla="*/ 237 w 446"/>
                <a:gd name="T67" fmla="*/ 23 h 634"/>
                <a:gd name="T68" fmla="*/ 238 w 446"/>
                <a:gd name="T69" fmla="*/ 358 h 634"/>
                <a:gd name="T70" fmla="*/ 238 w 446"/>
                <a:gd name="T71" fmla="*/ 388 h 634"/>
                <a:gd name="T72" fmla="*/ 244 w 446"/>
                <a:gd name="T73" fmla="*/ 39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634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38" y="765"/>
              <a:ext cx="346" cy="495"/>
            </a:xfrm>
            <a:custGeom>
              <a:avLst/>
              <a:gdLst>
                <a:gd name="T0" fmla="*/ 286 w 450"/>
                <a:gd name="T1" fmla="*/ 102 h 642"/>
                <a:gd name="T2" fmla="*/ 360 w 450"/>
                <a:gd name="T3" fmla="*/ 242 h 642"/>
                <a:gd name="T4" fmla="*/ 407 w 450"/>
                <a:gd name="T5" fmla="*/ 333 h 642"/>
                <a:gd name="T6" fmla="*/ 353 w 450"/>
                <a:gd name="T7" fmla="*/ 582 h 642"/>
                <a:gd name="T8" fmla="*/ 96 w 450"/>
                <a:gd name="T9" fmla="*/ 581 h 642"/>
                <a:gd name="T10" fmla="*/ 43 w 450"/>
                <a:gd name="T11" fmla="*/ 334 h 642"/>
                <a:gd name="T12" fmla="*/ 206 w 450"/>
                <a:gd name="T13" fmla="*/ 22 h 642"/>
                <a:gd name="T14" fmla="*/ 232 w 450"/>
                <a:gd name="T15" fmla="*/ 7 h 642"/>
                <a:gd name="T16" fmla="*/ 235 w 450"/>
                <a:gd name="T17" fmla="*/ 37 h 642"/>
                <a:gd name="T18" fmla="*/ 79 w 450"/>
                <a:gd name="T19" fmla="*/ 334 h 642"/>
                <a:gd name="T20" fmla="*/ 146 w 450"/>
                <a:gd name="T21" fmla="*/ 575 h 642"/>
                <a:gd name="T22" fmla="*/ 336 w 450"/>
                <a:gd name="T23" fmla="*/ 553 h 642"/>
                <a:gd name="T24" fmla="*/ 387 w 450"/>
                <a:gd name="T25" fmla="*/ 372 h 642"/>
                <a:gd name="T26" fmla="*/ 289 w 450"/>
                <a:gd name="T27" fmla="*/ 173 h 642"/>
                <a:gd name="T28" fmla="*/ 278 w 450"/>
                <a:gd name="T29" fmla="*/ 186 h 642"/>
                <a:gd name="T30" fmla="*/ 185 w 450"/>
                <a:gd name="T31" fmla="*/ 358 h 642"/>
                <a:gd name="T32" fmla="*/ 203 w 450"/>
                <a:gd name="T33" fmla="*/ 508 h 642"/>
                <a:gd name="T34" fmla="*/ 206 w 450"/>
                <a:gd name="T35" fmla="*/ 534 h 642"/>
                <a:gd name="T36" fmla="*/ 180 w 450"/>
                <a:gd name="T37" fmla="*/ 529 h 642"/>
                <a:gd name="T38" fmla="*/ 145 w 450"/>
                <a:gd name="T39" fmla="*/ 369 h 642"/>
                <a:gd name="T40" fmla="*/ 227 w 450"/>
                <a:gd name="T41" fmla="*/ 212 h 642"/>
                <a:gd name="T42" fmla="*/ 286 w 450"/>
                <a:gd name="T43" fmla="*/ 10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42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919" y="775"/>
              <a:ext cx="328" cy="478"/>
            </a:xfrm>
            <a:custGeom>
              <a:avLst/>
              <a:gdLst>
                <a:gd name="T0" fmla="*/ 4 w 427"/>
                <a:gd name="T1" fmla="*/ 416 h 621"/>
                <a:gd name="T2" fmla="*/ 33 w 427"/>
                <a:gd name="T3" fmla="*/ 309 h 621"/>
                <a:gd name="T4" fmla="*/ 184 w 427"/>
                <a:gd name="T5" fmla="*/ 20 h 621"/>
                <a:gd name="T6" fmla="*/ 192 w 427"/>
                <a:gd name="T7" fmla="*/ 6 h 621"/>
                <a:gd name="T8" fmla="*/ 214 w 427"/>
                <a:gd name="T9" fmla="*/ 0 h 621"/>
                <a:gd name="T10" fmla="*/ 217 w 427"/>
                <a:gd name="T11" fmla="*/ 20 h 621"/>
                <a:gd name="T12" fmla="*/ 172 w 427"/>
                <a:gd name="T13" fmla="*/ 108 h 621"/>
                <a:gd name="T14" fmla="*/ 56 w 427"/>
                <a:gd name="T15" fmla="*/ 330 h 621"/>
                <a:gd name="T16" fmla="*/ 171 w 427"/>
                <a:gd name="T17" fmla="*/ 583 h 621"/>
                <a:gd name="T18" fmla="*/ 342 w 427"/>
                <a:gd name="T19" fmla="*/ 519 h 621"/>
                <a:gd name="T20" fmla="*/ 363 w 427"/>
                <a:gd name="T21" fmla="*/ 352 h 621"/>
                <a:gd name="T22" fmla="*/ 193 w 427"/>
                <a:gd name="T23" fmla="*/ 286 h 621"/>
                <a:gd name="T24" fmla="*/ 105 w 427"/>
                <a:gd name="T25" fmla="*/ 440 h 621"/>
                <a:gd name="T26" fmla="*/ 200 w 427"/>
                <a:gd name="T27" fmla="*/ 507 h 621"/>
                <a:gd name="T28" fmla="*/ 285 w 427"/>
                <a:gd name="T29" fmla="*/ 430 h 621"/>
                <a:gd name="T30" fmla="*/ 285 w 427"/>
                <a:gd name="T31" fmla="*/ 423 h 621"/>
                <a:gd name="T32" fmla="*/ 302 w 427"/>
                <a:gd name="T33" fmla="*/ 401 h 621"/>
                <a:gd name="T34" fmla="*/ 315 w 427"/>
                <a:gd name="T35" fmla="*/ 427 h 621"/>
                <a:gd name="T36" fmla="*/ 224 w 427"/>
                <a:gd name="T37" fmla="*/ 533 h 621"/>
                <a:gd name="T38" fmla="*/ 102 w 427"/>
                <a:gd name="T39" fmla="*/ 494 h 621"/>
                <a:gd name="T40" fmla="*/ 82 w 427"/>
                <a:gd name="T41" fmla="*/ 360 h 621"/>
                <a:gd name="T42" fmla="*/ 288 w 427"/>
                <a:gd name="T43" fmla="*/ 255 h 621"/>
                <a:gd name="T44" fmla="*/ 401 w 427"/>
                <a:gd name="T45" fmla="*/ 468 h 621"/>
                <a:gd name="T46" fmla="*/ 194 w 427"/>
                <a:gd name="T47" fmla="*/ 617 h 621"/>
                <a:gd name="T48" fmla="*/ 6 w 427"/>
                <a:gd name="T49" fmla="*/ 448 h 621"/>
                <a:gd name="T50" fmla="*/ 4 w 427"/>
                <a:gd name="T51" fmla="*/ 4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621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006" y="848"/>
              <a:ext cx="351" cy="405"/>
            </a:xfrm>
            <a:custGeom>
              <a:avLst/>
              <a:gdLst>
                <a:gd name="T0" fmla="*/ 119 w 457"/>
                <a:gd name="T1" fmla="*/ 121 h 525"/>
                <a:gd name="T2" fmla="*/ 49 w 457"/>
                <a:gd name="T3" fmla="*/ 265 h 525"/>
                <a:gd name="T4" fmla="*/ 117 w 457"/>
                <a:gd name="T5" fmla="*/ 459 h 525"/>
                <a:gd name="T6" fmla="*/ 325 w 457"/>
                <a:gd name="T7" fmla="*/ 448 h 525"/>
                <a:gd name="T8" fmla="*/ 374 w 457"/>
                <a:gd name="T9" fmla="*/ 250 h 525"/>
                <a:gd name="T10" fmla="*/ 280 w 457"/>
                <a:gd name="T11" fmla="*/ 68 h 525"/>
                <a:gd name="T12" fmla="*/ 273 w 457"/>
                <a:gd name="T13" fmla="*/ 61 h 525"/>
                <a:gd name="T14" fmla="*/ 217 w 457"/>
                <a:gd name="T15" fmla="*/ 164 h 525"/>
                <a:gd name="T16" fmla="*/ 160 w 457"/>
                <a:gd name="T17" fmla="*/ 281 h 525"/>
                <a:gd name="T18" fmla="*/ 186 w 457"/>
                <a:gd name="T19" fmla="*/ 397 h 525"/>
                <a:gd name="T20" fmla="*/ 191 w 457"/>
                <a:gd name="T21" fmla="*/ 402 h 525"/>
                <a:gd name="T22" fmla="*/ 193 w 457"/>
                <a:gd name="T23" fmla="*/ 424 h 525"/>
                <a:gd name="T24" fmla="*/ 171 w 457"/>
                <a:gd name="T25" fmla="*/ 420 h 525"/>
                <a:gd name="T26" fmla="*/ 127 w 457"/>
                <a:gd name="T27" fmla="*/ 299 h 525"/>
                <a:gd name="T28" fmla="*/ 151 w 457"/>
                <a:gd name="T29" fmla="*/ 229 h 525"/>
                <a:gd name="T30" fmla="*/ 271 w 457"/>
                <a:gd name="T31" fmla="*/ 5 h 525"/>
                <a:gd name="T32" fmla="*/ 276 w 457"/>
                <a:gd name="T33" fmla="*/ 0 h 525"/>
                <a:gd name="T34" fmla="*/ 357 w 457"/>
                <a:gd name="T35" fmla="*/ 155 h 525"/>
                <a:gd name="T36" fmla="*/ 393 w 457"/>
                <a:gd name="T37" fmla="*/ 223 h 525"/>
                <a:gd name="T38" fmla="*/ 246 w 457"/>
                <a:gd name="T39" fmla="*/ 513 h 525"/>
                <a:gd name="T40" fmla="*/ 51 w 457"/>
                <a:gd name="T41" fmla="*/ 431 h 525"/>
                <a:gd name="T42" fmla="*/ 37 w 457"/>
                <a:gd name="T43" fmla="*/ 220 h 525"/>
                <a:gd name="T44" fmla="*/ 104 w 457"/>
                <a:gd name="T45" fmla="*/ 92 h 525"/>
                <a:gd name="T46" fmla="*/ 135 w 457"/>
                <a:gd name="T47" fmla="*/ 92 h 525"/>
                <a:gd name="T48" fmla="*/ 162 w 457"/>
                <a:gd name="T49" fmla="*/ 143 h 525"/>
                <a:gd name="T50" fmla="*/ 158 w 457"/>
                <a:gd name="T51" fmla="*/ 163 h 525"/>
                <a:gd name="T52" fmla="*/ 139 w 457"/>
                <a:gd name="T53" fmla="*/ 155 h 525"/>
                <a:gd name="T54" fmla="*/ 119 w 457"/>
                <a:gd name="T55" fmla="*/ 12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7" h="525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106" y="765"/>
              <a:ext cx="99" cy="131"/>
            </a:xfrm>
            <a:custGeom>
              <a:avLst/>
              <a:gdLst>
                <a:gd name="T0" fmla="*/ 83 w 128"/>
                <a:gd name="T1" fmla="*/ 51 h 170"/>
                <a:gd name="T2" fmla="*/ 28 w 128"/>
                <a:gd name="T3" fmla="*/ 153 h 170"/>
                <a:gd name="T4" fmla="*/ 5 w 128"/>
                <a:gd name="T5" fmla="*/ 170 h 170"/>
                <a:gd name="T6" fmla="*/ 4 w 128"/>
                <a:gd name="T7" fmla="*/ 142 h 170"/>
                <a:gd name="T8" fmla="*/ 67 w 128"/>
                <a:gd name="T9" fmla="*/ 22 h 170"/>
                <a:gd name="T10" fmla="*/ 100 w 128"/>
                <a:gd name="T11" fmla="*/ 22 h 170"/>
                <a:gd name="T12" fmla="*/ 124 w 128"/>
                <a:gd name="T13" fmla="*/ 70 h 170"/>
                <a:gd name="T14" fmla="*/ 124 w 128"/>
                <a:gd name="T15" fmla="*/ 95 h 170"/>
                <a:gd name="T16" fmla="*/ 100 w 128"/>
                <a:gd name="T17" fmla="*/ 81 h 170"/>
                <a:gd name="T18" fmla="*/ 83 w 128"/>
                <a:gd name="T19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71" y="2268289"/>
            <a:ext cx="3437731" cy="24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8397" y="2628329"/>
            <a:ext cx="7538622" cy="2468652"/>
            <a:chOff x="-1281973" y="555526"/>
            <a:chExt cx="11449272" cy="3749262"/>
          </a:xfrm>
        </p:grpSpPr>
        <p:graphicFrame>
          <p:nvGraphicFramePr>
            <p:cNvPr id="2" name="Chart 24"/>
            <p:cNvGraphicFramePr/>
            <p:nvPr>
              <p:extLst>
                <p:ext uri="{D42A27DB-BD31-4B8C-83A1-F6EECF244321}">
                  <p14:modId xmlns:p14="http://schemas.microsoft.com/office/powerpoint/2010/main" val="1369655351"/>
                </p:ext>
              </p:extLst>
            </p:nvPr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1" name="Grupo 20"/>
            <p:cNvGrpSpPr/>
            <p:nvPr/>
          </p:nvGrpSpPr>
          <p:grpSpPr>
            <a:xfrm>
              <a:off x="-41835" y="555526"/>
              <a:ext cx="10209134" cy="3749262"/>
              <a:chOff x="-41835" y="555526"/>
              <a:chExt cx="10209134" cy="374926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4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34738524"/>
                    </p:ext>
                  </p:extLst>
                </p:nvPr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1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6" name="Freeform 7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>
                      <a:gd name="connsiteX0" fmla="*/ 934559 w 2371725"/>
                      <a:gd name="connsiteY0" fmla="*/ 373063 h 2544763"/>
                      <a:gd name="connsiteX1" fmla="*/ 934559 w 2371725"/>
                      <a:gd name="connsiteY1" fmla="*/ 515938 h 2544763"/>
                      <a:gd name="connsiteX2" fmla="*/ 1000044 w 2371725"/>
                      <a:gd name="connsiteY2" fmla="*/ 515938 h 2544763"/>
                      <a:gd name="connsiteX3" fmla="*/ 1000044 w 2371725"/>
                      <a:gd name="connsiteY3" fmla="*/ 1062137 h 2544763"/>
                      <a:gd name="connsiteX4" fmla="*/ 402350 w 2371725"/>
                      <a:gd name="connsiteY4" fmla="*/ 2182813 h 2544763"/>
                      <a:gd name="connsiteX5" fmla="*/ 1926350 w 2371725"/>
                      <a:gd name="connsiteY5" fmla="*/ 2182813 h 2544763"/>
                      <a:gd name="connsiteX6" fmla="*/ 1328656 w 2371725"/>
                      <a:gd name="connsiteY6" fmla="*/ 1062137 h 2544763"/>
                      <a:gd name="connsiteX7" fmla="*/ 1328656 w 2371725"/>
                      <a:gd name="connsiteY7" fmla="*/ 515938 h 2544763"/>
                      <a:gd name="connsiteX8" fmla="*/ 1394140 w 2371725"/>
                      <a:gd name="connsiteY8" fmla="*/ 515938 h 2544763"/>
                      <a:gd name="connsiteX9" fmla="*/ 1394140 w 2371725"/>
                      <a:gd name="connsiteY9" fmla="*/ 373063 h 2544763"/>
                      <a:gd name="connsiteX10" fmla="*/ 0 w 2371725"/>
                      <a:gd name="connsiteY10" fmla="*/ 0 h 2544763"/>
                      <a:gd name="connsiteX11" fmla="*/ 2371725 w 2371725"/>
                      <a:gd name="connsiteY11" fmla="*/ 0 h 2544763"/>
                      <a:gd name="connsiteX12" fmla="*/ 2371725 w 2371725"/>
                      <a:gd name="connsiteY12" fmla="*/ 2544763 h 2544763"/>
                      <a:gd name="connsiteX13" fmla="*/ 0 w 2371725"/>
                      <a:gd name="connsiteY13" fmla="*/ 2544763 h 254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1725" h="2544763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Freeform 8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>
                      <a:gd name="connsiteX0" fmla="*/ 0 w 762001"/>
                      <a:gd name="connsiteY0" fmla="*/ 0 h 1809750"/>
                      <a:gd name="connsiteX1" fmla="*/ 229791 w 762001"/>
                      <a:gd name="connsiteY1" fmla="*/ 0 h 1809750"/>
                      <a:gd name="connsiteX2" fmla="*/ 229791 w 762001"/>
                      <a:gd name="connsiteY2" fmla="*/ 142875 h 1809750"/>
                      <a:gd name="connsiteX3" fmla="*/ 164307 w 762001"/>
                      <a:gd name="connsiteY3" fmla="*/ 142875 h 1809750"/>
                      <a:gd name="connsiteX4" fmla="*/ 164307 w 762001"/>
                      <a:gd name="connsiteY4" fmla="*/ 689074 h 1809750"/>
                      <a:gd name="connsiteX5" fmla="*/ 762001 w 762001"/>
                      <a:gd name="connsiteY5" fmla="*/ 1809750 h 1809750"/>
                      <a:gd name="connsiteX6" fmla="*/ 0 w 762001"/>
                      <a:gd name="connsiteY6" fmla="*/ 1809750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1" h="180975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6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Freeform 9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>
                      <a:gd name="connsiteX0" fmla="*/ 532209 w 1524000"/>
                      <a:gd name="connsiteY0" fmla="*/ 0 h 1809750"/>
                      <a:gd name="connsiteX1" fmla="*/ 991790 w 1524000"/>
                      <a:gd name="connsiteY1" fmla="*/ 0 h 1809750"/>
                      <a:gd name="connsiteX2" fmla="*/ 991790 w 1524000"/>
                      <a:gd name="connsiteY2" fmla="*/ 142875 h 1809750"/>
                      <a:gd name="connsiteX3" fmla="*/ 926306 w 1524000"/>
                      <a:gd name="connsiteY3" fmla="*/ 142875 h 1809750"/>
                      <a:gd name="connsiteX4" fmla="*/ 926306 w 1524000"/>
                      <a:gd name="connsiteY4" fmla="*/ 689074 h 1809750"/>
                      <a:gd name="connsiteX5" fmla="*/ 1524000 w 1524000"/>
                      <a:gd name="connsiteY5" fmla="*/ 1809750 h 1809750"/>
                      <a:gd name="connsiteX6" fmla="*/ 0 w 1524000"/>
                      <a:gd name="connsiteY6" fmla="*/ 1809750 h 1809750"/>
                      <a:gd name="connsiteX7" fmla="*/ 597694 w 1524000"/>
                      <a:gd name="connsiteY7" fmla="*/ 689074 h 1809750"/>
                      <a:gd name="connsiteX8" fmla="*/ 597694 w 1524000"/>
                      <a:gd name="connsiteY8" fmla="*/ 142875 h 1809750"/>
                      <a:gd name="connsiteX9" fmla="*/ 532209 w 1524000"/>
                      <a:gd name="connsiteY9" fmla="*/ 142875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180975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9" name="Group 10"/>
              <p:cNvGrpSpPr/>
              <p:nvPr/>
            </p:nvGrpSpPr>
            <p:grpSpPr>
              <a:xfrm>
                <a:off x="4218660" y="3809511"/>
                <a:ext cx="477363" cy="495277"/>
                <a:chOff x="5857320" y="5242825"/>
                <a:chExt cx="477363" cy="495277"/>
              </a:xfrm>
              <a:solidFill>
                <a:srgbClr val="3796DA"/>
              </a:soli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 rot="18900000">
                  <a:off x="5857320" y="5242826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 rot="18900000">
                  <a:off x="6136892" y="5242825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 rot="18900000">
                  <a:off x="5997106" y="5540519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aphicFrame>
            <p:nvGraphicFramePr>
              <p:cNvPr id="13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22085999"/>
                  </p:ext>
                </p:extLst>
              </p:nvPr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Freeform 25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>
                  <a:gd name="connsiteX0" fmla="*/ 934559 w 2371725"/>
                  <a:gd name="connsiteY0" fmla="*/ 373063 h 2544763"/>
                  <a:gd name="connsiteX1" fmla="*/ 934559 w 2371725"/>
                  <a:gd name="connsiteY1" fmla="*/ 515938 h 2544763"/>
                  <a:gd name="connsiteX2" fmla="*/ 1000044 w 2371725"/>
                  <a:gd name="connsiteY2" fmla="*/ 515938 h 2544763"/>
                  <a:gd name="connsiteX3" fmla="*/ 1000044 w 2371725"/>
                  <a:gd name="connsiteY3" fmla="*/ 1062137 h 2544763"/>
                  <a:gd name="connsiteX4" fmla="*/ 402350 w 2371725"/>
                  <a:gd name="connsiteY4" fmla="*/ 2182813 h 2544763"/>
                  <a:gd name="connsiteX5" fmla="*/ 1926350 w 2371725"/>
                  <a:gd name="connsiteY5" fmla="*/ 2182813 h 2544763"/>
                  <a:gd name="connsiteX6" fmla="*/ 1328656 w 2371725"/>
                  <a:gd name="connsiteY6" fmla="*/ 1062137 h 2544763"/>
                  <a:gd name="connsiteX7" fmla="*/ 1328656 w 2371725"/>
                  <a:gd name="connsiteY7" fmla="*/ 515938 h 2544763"/>
                  <a:gd name="connsiteX8" fmla="*/ 1394140 w 2371725"/>
                  <a:gd name="connsiteY8" fmla="*/ 515938 h 2544763"/>
                  <a:gd name="connsiteX9" fmla="*/ 1394140 w 2371725"/>
                  <a:gd name="connsiteY9" fmla="*/ 373063 h 2544763"/>
                  <a:gd name="connsiteX10" fmla="*/ 0 w 2371725"/>
                  <a:gd name="connsiteY10" fmla="*/ 0 h 2544763"/>
                  <a:gd name="connsiteX11" fmla="*/ 2371725 w 2371725"/>
                  <a:gd name="connsiteY11" fmla="*/ 0 h 2544763"/>
                  <a:gd name="connsiteX12" fmla="*/ 2371725 w 2371725"/>
                  <a:gd name="connsiteY12" fmla="*/ 2544763 h 2544763"/>
                  <a:gd name="connsiteX13" fmla="*/ 0 w 2371725"/>
                  <a:gd name="connsiteY13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1725" h="2544763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2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>
                  <a:gd name="connsiteX0" fmla="*/ 956071 w 2371725"/>
                  <a:gd name="connsiteY0" fmla="*/ 371475 h 2544763"/>
                  <a:gd name="connsiteX1" fmla="*/ 956071 w 2371725"/>
                  <a:gd name="connsiteY1" fmla="*/ 514350 h 2544763"/>
                  <a:gd name="connsiteX2" fmla="*/ 1021556 w 2371725"/>
                  <a:gd name="connsiteY2" fmla="*/ 514350 h 2544763"/>
                  <a:gd name="connsiteX3" fmla="*/ 1021556 w 2371725"/>
                  <a:gd name="connsiteY3" fmla="*/ 1029543 h 2544763"/>
                  <a:gd name="connsiteX4" fmla="*/ 939425 w 2371725"/>
                  <a:gd name="connsiteY4" fmla="*/ 1055037 h 2544763"/>
                  <a:gd name="connsiteX5" fmla="*/ 552746 w 2371725"/>
                  <a:gd name="connsiteY5" fmla="*/ 1638400 h 2544763"/>
                  <a:gd name="connsiteX6" fmla="*/ 565609 w 2371725"/>
                  <a:gd name="connsiteY6" fmla="*/ 1765995 h 2544763"/>
                  <a:gd name="connsiteX7" fmla="*/ 594934 w 2371725"/>
                  <a:gd name="connsiteY7" fmla="*/ 1860466 h 2544763"/>
                  <a:gd name="connsiteX8" fmla="*/ 602499 w 2371725"/>
                  <a:gd name="connsiteY8" fmla="*/ 1884836 h 2544763"/>
                  <a:gd name="connsiteX9" fmla="*/ 831881 w 2371725"/>
                  <a:gd name="connsiteY9" fmla="*/ 2163389 h 2544763"/>
                  <a:gd name="connsiteX10" fmla="*/ 864741 w 2371725"/>
                  <a:gd name="connsiteY10" fmla="*/ 2181225 h 2544763"/>
                  <a:gd name="connsiteX11" fmla="*/ 1506983 w 2371725"/>
                  <a:gd name="connsiteY11" fmla="*/ 2181225 h 2544763"/>
                  <a:gd name="connsiteX12" fmla="*/ 1539843 w 2371725"/>
                  <a:gd name="connsiteY12" fmla="*/ 2163389 h 2544763"/>
                  <a:gd name="connsiteX13" fmla="*/ 1769225 w 2371725"/>
                  <a:gd name="connsiteY13" fmla="*/ 1884836 h 2544763"/>
                  <a:gd name="connsiteX14" fmla="*/ 1776790 w 2371725"/>
                  <a:gd name="connsiteY14" fmla="*/ 1860466 h 2544763"/>
                  <a:gd name="connsiteX15" fmla="*/ 1806115 w 2371725"/>
                  <a:gd name="connsiteY15" fmla="*/ 1765995 h 2544763"/>
                  <a:gd name="connsiteX16" fmla="*/ 1818978 w 2371725"/>
                  <a:gd name="connsiteY16" fmla="*/ 1638400 h 2544763"/>
                  <a:gd name="connsiteX17" fmla="*/ 1432299 w 2371725"/>
                  <a:gd name="connsiteY17" fmla="*/ 1055037 h 2544763"/>
                  <a:gd name="connsiteX18" fmla="*/ 1350168 w 2371725"/>
                  <a:gd name="connsiteY18" fmla="*/ 1029543 h 2544763"/>
                  <a:gd name="connsiteX19" fmla="*/ 1350168 w 2371725"/>
                  <a:gd name="connsiteY19" fmla="*/ 514350 h 2544763"/>
                  <a:gd name="connsiteX20" fmla="*/ 1415652 w 2371725"/>
                  <a:gd name="connsiteY20" fmla="*/ 514350 h 2544763"/>
                  <a:gd name="connsiteX21" fmla="*/ 1415652 w 2371725"/>
                  <a:gd name="connsiteY21" fmla="*/ 371475 h 2544763"/>
                  <a:gd name="connsiteX22" fmla="*/ 0 w 2371725"/>
                  <a:gd name="connsiteY22" fmla="*/ 0 h 2544763"/>
                  <a:gd name="connsiteX23" fmla="*/ 2371725 w 2371725"/>
                  <a:gd name="connsiteY23" fmla="*/ 0 h 2544763"/>
                  <a:gd name="connsiteX24" fmla="*/ 2371725 w 2371725"/>
                  <a:gd name="connsiteY24" fmla="*/ 2544763 h 2544763"/>
                  <a:gd name="connsiteX25" fmla="*/ 0 w 2371725"/>
                  <a:gd name="connsiteY25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71725" h="2544763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27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>
                  <a:gd name="connsiteX0" fmla="*/ 0 w 762001"/>
                  <a:gd name="connsiteY0" fmla="*/ 0 h 1809750"/>
                  <a:gd name="connsiteX1" fmla="*/ 229791 w 762001"/>
                  <a:gd name="connsiteY1" fmla="*/ 0 h 1809750"/>
                  <a:gd name="connsiteX2" fmla="*/ 229791 w 762001"/>
                  <a:gd name="connsiteY2" fmla="*/ 142875 h 1809750"/>
                  <a:gd name="connsiteX3" fmla="*/ 164307 w 762001"/>
                  <a:gd name="connsiteY3" fmla="*/ 142875 h 1809750"/>
                  <a:gd name="connsiteX4" fmla="*/ 164307 w 762001"/>
                  <a:gd name="connsiteY4" fmla="*/ 689074 h 1809750"/>
                  <a:gd name="connsiteX5" fmla="*/ 762001 w 762001"/>
                  <a:gd name="connsiteY5" fmla="*/ 1809750 h 1809750"/>
                  <a:gd name="connsiteX6" fmla="*/ 0 w 762001"/>
                  <a:gd name="connsiteY6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1" h="180975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 28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>
                  <a:gd name="connsiteX0" fmla="*/ 0 w 633116"/>
                  <a:gd name="connsiteY0" fmla="*/ 0 h 1809750"/>
                  <a:gd name="connsiteX1" fmla="*/ 229790 w 633116"/>
                  <a:gd name="connsiteY1" fmla="*/ 0 h 1809750"/>
                  <a:gd name="connsiteX2" fmla="*/ 229790 w 633116"/>
                  <a:gd name="connsiteY2" fmla="*/ 142875 h 1809750"/>
                  <a:gd name="connsiteX3" fmla="*/ 164306 w 633116"/>
                  <a:gd name="connsiteY3" fmla="*/ 142875 h 1809750"/>
                  <a:gd name="connsiteX4" fmla="*/ 164306 w 633116"/>
                  <a:gd name="connsiteY4" fmla="*/ 658068 h 1809750"/>
                  <a:gd name="connsiteX5" fmla="*/ 246437 w 633116"/>
                  <a:gd name="connsiteY5" fmla="*/ 683562 h 1809750"/>
                  <a:gd name="connsiteX6" fmla="*/ 633116 w 633116"/>
                  <a:gd name="connsiteY6" fmla="*/ 1266925 h 1809750"/>
                  <a:gd name="connsiteX7" fmla="*/ 620253 w 633116"/>
                  <a:gd name="connsiteY7" fmla="*/ 1394520 h 1809750"/>
                  <a:gd name="connsiteX8" fmla="*/ 590928 w 633116"/>
                  <a:gd name="connsiteY8" fmla="*/ 1488991 h 1809750"/>
                  <a:gd name="connsiteX9" fmla="*/ 583363 w 633116"/>
                  <a:gd name="connsiteY9" fmla="*/ 1513361 h 1809750"/>
                  <a:gd name="connsiteX10" fmla="*/ 353981 w 633116"/>
                  <a:gd name="connsiteY10" fmla="*/ 1791914 h 1809750"/>
                  <a:gd name="connsiteX11" fmla="*/ 321121 w 633116"/>
                  <a:gd name="connsiteY11" fmla="*/ 1809750 h 1809750"/>
                  <a:gd name="connsiteX12" fmla="*/ 0 w 633116"/>
                  <a:gd name="connsiteY12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3116" h="180975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29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>
                  <a:gd name="connsiteX0" fmla="*/ 532209 w 1524000"/>
                  <a:gd name="connsiteY0" fmla="*/ 0 h 1809750"/>
                  <a:gd name="connsiteX1" fmla="*/ 991790 w 1524000"/>
                  <a:gd name="connsiteY1" fmla="*/ 0 h 1809750"/>
                  <a:gd name="connsiteX2" fmla="*/ 991790 w 1524000"/>
                  <a:gd name="connsiteY2" fmla="*/ 142875 h 1809750"/>
                  <a:gd name="connsiteX3" fmla="*/ 926306 w 1524000"/>
                  <a:gd name="connsiteY3" fmla="*/ 142875 h 1809750"/>
                  <a:gd name="connsiteX4" fmla="*/ 926306 w 1524000"/>
                  <a:gd name="connsiteY4" fmla="*/ 689074 h 1809750"/>
                  <a:gd name="connsiteX5" fmla="*/ 1524000 w 1524000"/>
                  <a:gd name="connsiteY5" fmla="*/ 1809750 h 1809750"/>
                  <a:gd name="connsiteX6" fmla="*/ 0 w 1524000"/>
                  <a:gd name="connsiteY6" fmla="*/ 1809750 h 1809750"/>
                  <a:gd name="connsiteX7" fmla="*/ 597694 w 1524000"/>
                  <a:gd name="connsiteY7" fmla="*/ 689074 h 1809750"/>
                  <a:gd name="connsiteX8" fmla="*/ 597694 w 1524000"/>
                  <a:gd name="connsiteY8" fmla="*/ 142875 h 1809750"/>
                  <a:gd name="connsiteX9" fmla="*/ 532209 w 1524000"/>
                  <a:gd name="connsiteY9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0" h="180975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30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>
                  <a:gd name="connsiteX0" fmla="*/ 403325 w 1266232"/>
                  <a:gd name="connsiteY0" fmla="*/ 0 h 1809750"/>
                  <a:gd name="connsiteX1" fmla="*/ 862906 w 1266232"/>
                  <a:gd name="connsiteY1" fmla="*/ 0 h 1809750"/>
                  <a:gd name="connsiteX2" fmla="*/ 862906 w 1266232"/>
                  <a:gd name="connsiteY2" fmla="*/ 142875 h 1809750"/>
                  <a:gd name="connsiteX3" fmla="*/ 797422 w 1266232"/>
                  <a:gd name="connsiteY3" fmla="*/ 142875 h 1809750"/>
                  <a:gd name="connsiteX4" fmla="*/ 797422 w 1266232"/>
                  <a:gd name="connsiteY4" fmla="*/ 658068 h 1809750"/>
                  <a:gd name="connsiteX5" fmla="*/ 879553 w 1266232"/>
                  <a:gd name="connsiteY5" fmla="*/ 683562 h 1809750"/>
                  <a:gd name="connsiteX6" fmla="*/ 1266232 w 1266232"/>
                  <a:gd name="connsiteY6" fmla="*/ 1266925 h 1809750"/>
                  <a:gd name="connsiteX7" fmla="*/ 1253369 w 1266232"/>
                  <a:gd name="connsiteY7" fmla="*/ 1394520 h 1809750"/>
                  <a:gd name="connsiteX8" fmla="*/ 1224044 w 1266232"/>
                  <a:gd name="connsiteY8" fmla="*/ 1488991 h 1809750"/>
                  <a:gd name="connsiteX9" fmla="*/ 1224044 w 1266232"/>
                  <a:gd name="connsiteY9" fmla="*/ 1488991 h 1809750"/>
                  <a:gd name="connsiteX10" fmla="*/ 1216479 w 1266232"/>
                  <a:gd name="connsiteY10" fmla="*/ 1513361 h 1809750"/>
                  <a:gd name="connsiteX11" fmla="*/ 987097 w 1266232"/>
                  <a:gd name="connsiteY11" fmla="*/ 1791914 h 1809750"/>
                  <a:gd name="connsiteX12" fmla="*/ 954237 w 1266232"/>
                  <a:gd name="connsiteY12" fmla="*/ 1809750 h 1809750"/>
                  <a:gd name="connsiteX13" fmla="*/ 311995 w 1266232"/>
                  <a:gd name="connsiteY13" fmla="*/ 1809750 h 1809750"/>
                  <a:gd name="connsiteX14" fmla="*/ 279135 w 1266232"/>
                  <a:gd name="connsiteY14" fmla="*/ 1791914 h 1809750"/>
                  <a:gd name="connsiteX15" fmla="*/ 49753 w 1266232"/>
                  <a:gd name="connsiteY15" fmla="*/ 1513361 h 1809750"/>
                  <a:gd name="connsiteX16" fmla="*/ 42188 w 1266232"/>
                  <a:gd name="connsiteY16" fmla="*/ 1488991 h 1809750"/>
                  <a:gd name="connsiteX17" fmla="*/ 42188 w 1266232"/>
                  <a:gd name="connsiteY17" fmla="*/ 1488991 h 1809750"/>
                  <a:gd name="connsiteX18" fmla="*/ 12863 w 1266232"/>
                  <a:gd name="connsiteY18" fmla="*/ 1394520 h 1809750"/>
                  <a:gd name="connsiteX19" fmla="*/ 0 w 1266232"/>
                  <a:gd name="connsiteY19" fmla="*/ 1266925 h 1809750"/>
                  <a:gd name="connsiteX20" fmla="*/ 386679 w 1266232"/>
                  <a:gd name="connsiteY20" fmla="*/ 683562 h 1809750"/>
                  <a:gd name="connsiteX21" fmla="*/ 468810 w 1266232"/>
                  <a:gd name="connsiteY21" fmla="*/ 658068 h 1809750"/>
                  <a:gd name="connsiteX22" fmla="*/ 468810 w 1266232"/>
                  <a:gd name="connsiteY22" fmla="*/ 142875 h 1809750"/>
                  <a:gd name="connsiteX23" fmla="*/ 403325 w 1266232"/>
                  <a:gd name="connsiteY23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6232" h="180975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24" name="Chart 10"/>
            <p:cNvGraphicFramePr/>
            <p:nvPr>
              <p:extLst>
                <p:ext uri="{D42A27DB-BD31-4B8C-83A1-F6EECF244321}">
                  <p14:modId xmlns:p14="http://schemas.microsoft.com/office/powerpoint/2010/main" val="686497855"/>
                </p:ext>
              </p:extLst>
            </p:nvPr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ight Triangle 11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2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ight Triangle 14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1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>
                <a:gd name="connsiteX0" fmla="*/ 1044214 w 1044214"/>
                <a:gd name="connsiteY0" fmla="*/ 4673600 h 4673600"/>
                <a:gd name="connsiteX1" fmla="*/ 1616 w 1044214"/>
                <a:gd name="connsiteY1" fmla="*/ 4673600 h 4673600"/>
                <a:gd name="connsiteX2" fmla="*/ 0 w 1044214"/>
                <a:gd name="connsiteY2" fmla="*/ 4160273 h 4673600"/>
                <a:gd name="connsiteX3" fmla="*/ 2121 w 1044214"/>
                <a:gd name="connsiteY3" fmla="*/ 4088829 h 4673600"/>
                <a:gd name="connsiteX4" fmla="*/ 9483 w 1044214"/>
                <a:gd name="connsiteY4" fmla="*/ 3972103 h 4673600"/>
                <a:gd name="connsiteX5" fmla="*/ 19877 w 1044214"/>
                <a:gd name="connsiteY5" fmla="*/ 3855378 h 4673600"/>
                <a:gd name="connsiteX6" fmla="*/ 36767 w 1044214"/>
                <a:gd name="connsiteY6" fmla="*/ 3737507 h 4673600"/>
                <a:gd name="connsiteX7" fmla="*/ 61452 w 1044214"/>
                <a:gd name="connsiteY7" fmla="*/ 3620782 h 4673600"/>
                <a:gd name="connsiteX8" fmla="*/ 96532 w 1044214"/>
                <a:gd name="connsiteY8" fmla="*/ 3504056 h 4673600"/>
                <a:gd name="connsiteX9" fmla="*/ 144171 w 1044214"/>
                <a:gd name="connsiteY9" fmla="*/ 3387331 h 4673600"/>
                <a:gd name="connsiteX10" fmla="*/ 204801 w 1044214"/>
                <a:gd name="connsiteY10" fmla="*/ 3271750 h 4673600"/>
                <a:gd name="connsiteX11" fmla="*/ 278858 w 1044214"/>
                <a:gd name="connsiteY11" fmla="*/ 3155025 h 4673600"/>
                <a:gd name="connsiteX12" fmla="*/ 364608 w 1044214"/>
                <a:gd name="connsiteY12" fmla="*/ 3036009 h 4673600"/>
                <a:gd name="connsiteX13" fmla="*/ 455121 w 1044214"/>
                <a:gd name="connsiteY13" fmla="*/ 2919284 h 4673600"/>
                <a:gd name="connsiteX14" fmla="*/ 546068 w 1044214"/>
                <a:gd name="connsiteY14" fmla="*/ 2803703 h 4673600"/>
                <a:gd name="connsiteX15" fmla="*/ 628785 w 1044214"/>
                <a:gd name="connsiteY15" fmla="*/ 2686978 h 4673600"/>
                <a:gd name="connsiteX16" fmla="*/ 664812 w 1044214"/>
                <a:gd name="connsiteY16" fmla="*/ 2628616 h 4673600"/>
                <a:gd name="connsiteX17" fmla="*/ 684594 w 1044214"/>
                <a:gd name="connsiteY17" fmla="*/ 2591494 h 4673600"/>
                <a:gd name="connsiteX18" fmla="*/ 707460 w 1044214"/>
                <a:gd name="connsiteY18" fmla="*/ 2554981 h 4673600"/>
                <a:gd name="connsiteX19" fmla="*/ 758045 w 1044214"/>
                <a:gd name="connsiteY19" fmla="*/ 2336800 h 4673600"/>
                <a:gd name="connsiteX20" fmla="*/ 707460 w 1044214"/>
                <a:gd name="connsiteY20" fmla="*/ 2118619 h 4673600"/>
                <a:gd name="connsiteX21" fmla="*/ 692741 w 1044214"/>
                <a:gd name="connsiteY21" fmla="*/ 2095117 h 4673600"/>
                <a:gd name="connsiteX22" fmla="*/ 628785 w 1044214"/>
                <a:gd name="connsiteY22" fmla="*/ 1985480 h 4673600"/>
                <a:gd name="connsiteX23" fmla="*/ 546068 w 1044214"/>
                <a:gd name="connsiteY23" fmla="*/ 1869899 h 4673600"/>
                <a:gd name="connsiteX24" fmla="*/ 455121 w 1044214"/>
                <a:gd name="connsiteY24" fmla="*/ 1753174 h 4673600"/>
                <a:gd name="connsiteX25" fmla="*/ 364608 w 1044214"/>
                <a:gd name="connsiteY25" fmla="*/ 1636448 h 4673600"/>
                <a:gd name="connsiteX26" fmla="*/ 278858 w 1044214"/>
                <a:gd name="connsiteY26" fmla="*/ 1517434 h 4673600"/>
                <a:gd name="connsiteX27" fmla="*/ 204801 w 1044214"/>
                <a:gd name="connsiteY27" fmla="*/ 1401852 h 4673600"/>
                <a:gd name="connsiteX28" fmla="*/ 144171 w 1044214"/>
                <a:gd name="connsiteY28" fmla="*/ 1285127 h 4673600"/>
                <a:gd name="connsiteX29" fmla="*/ 96532 w 1044214"/>
                <a:gd name="connsiteY29" fmla="*/ 1168401 h 4673600"/>
                <a:gd name="connsiteX30" fmla="*/ 61452 w 1044214"/>
                <a:gd name="connsiteY30" fmla="*/ 1051676 h 4673600"/>
                <a:gd name="connsiteX31" fmla="*/ 36767 w 1044214"/>
                <a:gd name="connsiteY31" fmla="*/ 936095 h 4673600"/>
                <a:gd name="connsiteX32" fmla="*/ 19877 w 1044214"/>
                <a:gd name="connsiteY32" fmla="*/ 817081 h 4673600"/>
                <a:gd name="connsiteX33" fmla="*/ 9483 w 1044214"/>
                <a:gd name="connsiteY33" fmla="*/ 700355 h 4673600"/>
                <a:gd name="connsiteX34" fmla="*/ 2121 w 1044214"/>
                <a:gd name="connsiteY34" fmla="*/ 583630 h 4673600"/>
                <a:gd name="connsiteX35" fmla="*/ 28 w 1044214"/>
                <a:gd name="connsiteY35" fmla="*/ 513810 h 4673600"/>
                <a:gd name="connsiteX36" fmla="*/ 1616 w 1044214"/>
                <a:gd name="connsiteY36" fmla="*/ 0 h 4673600"/>
                <a:gd name="connsiteX37" fmla="*/ 1044214 w 1044214"/>
                <a:gd name="connsiteY37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4214" h="467360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17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>
                <a:gd name="connsiteX0" fmla="*/ 2086812 w 2088428"/>
                <a:gd name="connsiteY0" fmla="*/ 4314828 h 4314828"/>
                <a:gd name="connsiteX1" fmla="*/ 1044214 w 2088428"/>
                <a:gd name="connsiteY1" fmla="*/ 4314828 h 4314828"/>
                <a:gd name="connsiteX2" fmla="*/ 1616 w 2088428"/>
                <a:gd name="connsiteY2" fmla="*/ 4314828 h 4314828"/>
                <a:gd name="connsiteX3" fmla="*/ 0 w 2088428"/>
                <a:gd name="connsiteY3" fmla="*/ 3840907 h 4314828"/>
                <a:gd name="connsiteX4" fmla="*/ 2121 w 2088428"/>
                <a:gd name="connsiteY4" fmla="*/ 3774947 h 4314828"/>
                <a:gd name="connsiteX5" fmla="*/ 9483 w 2088428"/>
                <a:gd name="connsiteY5" fmla="*/ 3667182 h 4314828"/>
                <a:gd name="connsiteX6" fmla="*/ 19877 w 2088428"/>
                <a:gd name="connsiteY6" fmla="*/ 3559417 h 4314828"/>
                <a:gd name="connsiteX7" fmla="*/ 36767 w 2088428"/>
                <a:gd name="connsiteY7" fmla="*/ 3450595 h 4314828"/>
                <a:gd name="connsiteX8" fmla="*/ 61452 w 2088428"/>
                <a:gd name="connsiteY8" fmla="*/ 3342830 h 4314828"/>
                <a:gd name="connsiteX9" fmla="*/ 96532 w 2088428"/>
                <a:gd name="connsiteY9" fmla="*/ 3235065 h 4314828"/>
                <a:gd name="connsiteX10" fmla="*/ 144171 w 2088428"/>
                <a:gd name="connsiteY10" fmla="*/ 3127300 h 4314828"/>
                <a:gd name="connsiteX11" fmla="*/ 204801 w 2088428"/>
                <a:gd name="connsiteY11" fmla="*/ 3020592 h 4314828"/>
                <a:gd name="connsiteX12" fmla="*/ 278858 w 2088428"/>
                <a:gd name="connsiteY12" fmla="*/ 2912827 h 4314828"/>
                <a:gd name="connsiteX13" fmla="*/ 364608 w 2088428"/>
                <a:gd name="connsiteY13" fmla="*/ 2802948 h 4314828"/>
                <a:gd name="connsiteX14" fmla="*/ 455121 w 2088428"/>
                <a:gd name="connsiteY14" fmla="*/ 2695183 h 4314828"/>
                <a:gd name="connsiteX15" fmla="*/ 546068 w 2088428"/>
                <a:gd name="connsiteY15" fmla="*/ 2588475 h 4314828"/>
                <a:gd name="connsiteX16" fmla="*/ 628785 w 2088428"/>
                <a:gd name="connsiteY16" fmla="*/ 2480710 h 4314828"/>
                <a:gd name="connsiteX17" fmla="*/ 664812 w 2088428"/>
                <a:gd name="connsiteY17" fmla="*/ 2426828 h 4314828"/>
                <a:gd name="connsiteX18" fmla="*/ 684594 w 2088428"/>
                <a:gd name="connsiteY18" fmla="*/ 2392556 h 4314828"/>
                <a:gd name="connsiteX19" fmla="*/ 707460 w 2088428"/>
                <a:gd name="connsiteY19" fmla="*/ 2358846 h 4314828"/>
                <a:gd name="connsiteX20" fmla="*/ 758045 w 2088428"/>
                <a:gd name="connsiteY20" fmla="*/ 2157414 h 4314828"/>
                <a:gd name="connsiteX21" fmla="*/ 707460 w 2088428"/>
                <a:gd name="connsiteY21" fmla="*/ 1955982 h 4314828"/>
                <a:gd name="connsiteX22" fmla="*/ 692741 w 2088428"/>
                <a:gd name="connsiteY22" fmla="*/ 1934284 h 4314828"/>
                <a:gd name="connsiteX23" fmla="*/ 628785 w 2088428"/>
                <a:gd name="connsiteY23" fmla="*/ 1833063 h 4314828"/>
                <a:gd name="connsiteX24" fmla="*/ 546068 w 2088428"/>
                <a:gd name="connsiteY24" fmla="*/ 1726355 h 4314828"/>
                <a:gd name="connsiteX25" fmla="*/ 455121 w 2088428"/>
                <a:gd name="connsiteY25" fmla="*/ 1618590 h 4314828"/>
                <a:gd name="connsiteX26" fmla="*/ 364608 w 2088428"/>
                <a:gd name="connsiteY26" fmla="*/ 1510825 h 4314828"/>
                <a:gd name="connsiteX27" fmla="*/ 278858 w 2088428"/>
                <a:gd name="connsiteY27" fmla="*/ 1400947 h 4314828"/>
                <a:gd name="connsiteX28" fmla="*/ 204801 w 2088428"/>
                <a:gd name="connsiteY28" fmla="*/ 1294238 h 4314828"/>
                <a:gd name="connsiteX29" fmla="*/ 144171 w 2088428"/>
                <a:gd name="connsiteY29" fmla="*/ 1186473 h 4314828"/>
                <a:gd name="connsiteX30" fmla="*/ 96532 w 2088428"/>
                <a:gd name="connsiteY30" fmla="*/ 1078708 h 4314828"/>
                <a:gd name="connsiteX31" fmla="*/ 61452 w 2088428"/>
                <a:gd name="connsiteY31" fmla="*/ 970943 h 4314828"/>
                <a:gd name="connsiteX32" fmla="*/ 36767 w 2088428"/>
                <a:gd name="connsiteY32" fmla="*/ 864235 h 4314828"/>
                <a:gd name="connsiteX33" fmla="*/ 19877 w 2088428"/>
                <a:gd name="connsiteY33" fmla="*/ 754357 h 4314828"/>
                <a:gd name="connsiteX34" fmla="*/ 9483 w 2088428"/>
                <a:gd name="connsiteY34" fmla="*/ 646592 h 4314828"/>
                <a:gd name="connsiteX35" fmla="*/ 2121 w 2088428"/>
                <a:gd name="connsiteY35" fmla="*/ 538827 h 4314828"/>
                <a:gd name="connsiteX36" fmla="*/ 28 w 2088428"/>
                <a:gd name="connsiteY36" fmla="*/ 474367 h 4314828"/>
                <a:gd name="connsiteX37" fmla="*/ 1616 w 2088428"/>
                <a:gd name="connsiteY37" fmla="*/ 0 h 4314828"/>
                <a:gd name="connsiteX38" fmla="*/ 1044214 w 2088428"/>
                <a:gd name="connsiteY38" fmla="*/ 0 h 4314828"/>
                <a:gd name="connsiteX39" fmla="*/ 2086812 w 2088428"/>
                <a:gd name="connsiteY39" fmla="*/ 0 h 4314828"/>
                <a:gd name="connsiteX40" fmla="*/ 2088428 w 2088428"/>
                <a:gd name="connsiteY40" fmla="*/ 473921 h 4314828"/>
                <a:gd name="connsiteX41" fmla="*/ 2086307 w 2088428"/>
                <a:gd name="connsiteY41" fmla="*/ 539881 h 4314828"/>
                <a:gd name="connsiteX42" fmla="*/ 2078945 w 2088428"/>
                <a:gd name="connsiteY42" fmla="*/ 647647 h 4314828"/>
                <a:gd name="connsiteX43" fmla="*/ 2068552 w 2088428"/>
                <a:gd name="connsiteY43" fmla="*/ 755412 h 4314828"/>
                <a:gd name="connsiteX44" fmla="*/ 2051661 w 2088428"/>
                <a:gd name="connsiteY44" fmla="*/ 864233 h 4314828"/>
                <a:gd name="connsiteX45" fmla="*/ 2026976 w 2088428"/>
                <a:gd name="connsiteY45" fmla="*/ 971998 h 4314828"/>
                <a:gd name="connsiteX46" fmla="*/ 1991897 w 2088428"/>
                <a:gd name="connsiteY46" fmla="*/ 1079763 h 4314828"/>
                <a:gd name="connsiteX47" fmla="*/ 1944258 w 2088428"/>
                <a:gd name="connsiteY47" fmla="*/ 1187528 h 4314828"/>
                <a:gd name="connsiteX48" fmla="*/ 1883627 w 2088428"/>
                <a:gd name="connsiteY48" fmla="*/ 1294237 h 4314828"/>
                <a:gd name="connsiteX49" fmla="*/ 1809570 w 2088428"/>
                <a:gd name="connsiteY49" fmla="*/ 1402002 h 4314828"/>
                <a:gd name="connsiteX50" fmla="*/ 1723821 w 2088428"/>
                <a:gd name="connsiteY50" fmla="*/ 1511880 h 4314828"/>
                <a:gd name="connsiteX51" fmla="*/ 1633308 w 2088428"/>
                <a:gd name="connsiteY51" fmla="*/ 1619645 h 4314828"/>
                <a:gd name="connsiteX52" fmla="*/ 1542361 w 2088428"/>
                <a:gd name="connsiteY52" fmla="*/ 1726353 h 4314828"/>
                <a:gd name="connsiteX53" fmla="*/ 1459643 w 2088428"/>
                <a:gd name="connsiteY53" fmla="*/ 1834118 h 4314828"/>
                <a:gd name="connsiteX54" fmla="*/ 1423616 w 2088428"/>
                <a:gd name="connsiteY54" fmla="*/ 1888000 h 4314828"/>
                <a:gd name="connsiteX55" fmla="*/ 1403834 w 2088428"/>
                <a:gd name="connsiteY55" fmla="*/ 1922273 h 4314828"/>
                <a:gd name="connsiteX56" fmla="*/ 1380969 w 2088428"/>
                <a:gd name="connsiteY56" fmla="*/ 1955982 h 4314828"/>
                <a:gd name="connsiteX57" fmla="*/ 1330383 w 2088428"/>
                <a:gd name="connsiteY57" fmla="*/ 2157414 h 4314828"/>
                <a:gd name="connsiteX58" fmla="*/ 1380969 w 2088428"/>
                <a:gd name="connsiteY58" fmla="*/ 2358846 h 4314828"/>
                <a:gd name="connsiteX59" fmla="*/ 1395687 w 2088428"/>
                <a:gd name="connsiteY59" fmla="*/ 2380545 h 4314828"/>
                <a:gd name="connsiteX60" fmla="*/ 1459643 w 2088428"/>
                <a:gd name="connsiteY60" fmla="*/ 2481765 h 4314828"/>
                <a:gd name="connsiteX61" fmla="*/ 1542361 w 2088428"/>
                <a:gd name="connsiteY61" fmla="*/ 2588473 h 4314828"/>
                <a:gd name="connsiteX62" fmla="*/ 1633308 w 2088428"/>
                <a:gd name="connsiteY62" fmla="*/ 2696238 h 4314828"/>
                <a:gd name="connsiteX63" fmla="*/ 1723821 w 2088428"/>
                <a:gd name="connsiteY63" fmla="*/ 2804003 h 4314828"/>
                <a:gd name="connsiteX64" fmla="*/ 1809570 w 2088428"/>
                <a:gd name="connsiteY64" fmla="*/ 2913881 h 4314828"/>
                <a:gd name="connsiteX65" fmla="*/ 1883627 w 2088428"/>
                <a:gd name="connsiteY65" fmla="*/ 3020590 h 4314828"/>
                <a:gd name="connsiteX66" fmla="*/ 1944258 w 2088428"/>
                <a:gd name="connsiteY66" fmla="*/ 3128355 h 4314828"/>
                <a:gd name="connsiteX67" fmla="*/ 1991897 w 2088428"/>
                <a:gd name="connsiteY67" fmla="*/ 3236120 h 4314828"/>
                <a:gd name="connsiteX68" fmla="*/ 2026976 w 2088428"/>
                <a:gd name="connsiteY68" fmla="*/ 3343885 h 4314828"/>
                <a:gd name="connsiteX69" fmla="*/ 2051661 w 2088428"/>
                <a:gd name="connsiteY69" fmla="*/ 3450594 h 4314828"/>
                <a:gd name="connsiteX70" fmla="*/ 2068552 w 2088428"/>
                <a:gd name="connsiteY70" fmla="*/ 3560472 h 4314828"/>
                <a:gd name="connsiteX71" fmla="*/ 2078945 w 2088428"/>
                <a:gd name="connsiteY71" fmla="*/ 3668237 h 4314828"/>
                <a:gd name="connsiteX72" fmla="*/ 2086307 w 2088428"/>
                <a:gd name="connsiteY72" fmla="*/ 3776002 h 4314828"/>
                <a:gd name="connsiteX73" fmla="*/ 2088401 w 2088428"/>
                <a:gd name="connsiteY73" fmla="*/ 3840461 h 4314828"/>
                <a:gd name="connsiteX74" fmla="*/ 2086812 w 2088428"/>
                <a:gd name="connsiteY74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1044214 w 2088428"/>
                <a:gd name="connsiteY37" fmla="*/ 0 h 4314828"/>
                <a:gd name="connsiteX38" fmla="*/ 2086812 w 2088428"/>
                <a:gd name="connsiteY38" fmla="*/ 0 h 4314828"/>
                <a:gd name="connsiteX39" fmla="*/ 2088428 w 2088428"/>
                <a:gd name="connsiteY39" fmla="*/ 473921 h 4314828"/>
                <a:gd name="connsiteX40" fmla="*/ 2086307 w 2088428"/>
                <a:gd name="connsiteY40" fmla="*/ 539881 h 4314828"/>
                <a:gd name="connsiteX41" fmla="*/ 2078945 w 2088428"/>
                <a:gd name="connsiteY41" fmla="*/ 647647 h 4314828"/>
                <a:gd name="connsiteX42" fmla="*/ 2068552 w 2088428"/>
                <a:gd name="connsiteY42" fmla="*/ 755412 h 4314828"/>
                <a:gd name="connsiteX43" fmla="*/ 2051661 w 2088428"/>
                <a:gd name="connsiteY43" fmla="*/ 864233 h 4314828"/>
                <a:gd name="connsiteX44" fmla="*/ 2026976 w 2088428"/>
                <a:gd name="connsiteY44" fmla="*/ 971998 h 4314828"/>
                <a:gd name="connsiteX45" fmla="*/ 1991897 w 2088428"/>
                <a:gd name="connsiteY45" fmla="*/ 1079763 h 4314828"/>
                <a:gd name="connsiteX46" fmla="*/ 1944258 w 2088428"/>
                <a:gd name="connsiteY46" fmla="*/ 1187528 h 4314828"/>
                <a:gd name="connsiteX47" fmla="*/ 1883627 w 2088428"/>
                <a:gd name="connsiteY47" fmla="*/ 1294237 h 4314828"/>
                <a:gd name="connsiteX48" fmla="*/ 1809570 w 2088428"/>
                <a:gd name="connsiteY48" fmla="*/ 1402002 h 4314828"/>
                <a:gd name="connsiteX49" fmla="*/ 1723821 w 2088428"/>
                <a:gd name="connsiteY49" fmla="*/ 1511880 h 4314828"/>
                <a:gd name="connsiteX50" fmla="*/ 1633308 w 2088428"/>
                <a:gd name="connsiteY50" fmla="*/ 1619645 h 4314828"/>
                <a:gd name="connsiteX51" fmla="*/ 1542361 w 2088428"/>
                <a:gd name="connsiteY51" fmla="*/ 1726353 h 4314828"/>
                <a:gd name="connsiteX52" fmla="*/ 1459643 w 2088428"/>
                <a:gd name="connsiteY52" fmla="*/ 1834118 h 4314828"/>
                <a:gd name="connsiteX53" fmla="*/ 1423616 w 2088428"/>
                <a:gd name="connsiteY53" fmla="*/ 1888000 h 4314828"/>
                <a:gd name="connsiteX54" fmla="*/ 1403834 w 2088428"/>
                <a:gd name="connsiteY54" fmla="*/ 1922273 h 4314828"/>
                <a:gd name="connsiteX55" fmla="*/ 1380969 w 2088428"/>
                <a:gd name="connsiteY55" fmla="*/ 1955982 h 4314828"/>
                <a:gd name="connsiteX56" fmla="*/ 1330383 w 2088428"/>
                <a:gd name="connsiteY56" fmla="*/ 2157414 h 4314828"/>
                <a:gd name="connsiteX57" fmla="*/ 1380969 w 2088428"/>
                <a:gd name="connsiteY57" fmla="*/ 2358846 h 4314828"/>
                <a:gd name="connsiteX58" fmla="*/ 1395687 w 2088428"/>
                <a:gd name="connsiteY58" fmla="*/ 2380545 h 4314828"/>
                <a:gd name="connsiteX59" fmla="*/ 1459643 w 2088428"/>
                <a:gd name="connsiteY59" fmla="*/ 2481765 h 4314828"/>
                <a:gd name="connsiteX60" fmla="*/ 1542361 w 2088428"/>
                <a:gd name="connsiteY60" fmla="*/ 2588473 h 4314828"/>
                <a:gd name="connsiteX61" fmla="*/ 1633308 w 2088428"/>
                <a:gd name="connsiteY61" fmla="*/ 2696238 h 4314828"/>
                <a:gd name="connsiteX62" fmla="*/ 1723821 w 2088428"/>
                <a:gd name="connsiteY62" fmla="*/ 2804003 h 4314828"/>
                <a:gd name="connsiteX63" fmla="*/ 1809570 w 2088428"/>
                <a:gd name="connsiteY63" fmla="*/ 2913881 h 4314828"/>
                <a:gd name="connsiteX64" fmla="*/ 1883627 w 2088428"/>
                <a:gd name="connsiteY64" fmla="*/ 3020590 h 4314828"/>
                <a:gd name="connsiteX65" fmla="*/ 1944258 w 2088428"/>
                <a:gd name="connsiteY65" fmla="*/ 3128355 h 4314828"/>
                <a:gd name="connsiteX66" fmla="*/ 1991897 w 2088428"/>
                <a:gd name="connsiteY66" fmla="*/ 3236120 h 4314828"/>
                <a:gd name="connsiteX67" fmla="*/ 2026976 w 2088428"/>
                <a:gd name="connsiteY67" fmla="*/ 3343885 h 4314828"/>
                <a:gd name="connsiteX68" fmla="*/ 2051661 w 2088428"/>
                <a:gd name="connsiteY68" fmla="*/ 3450594 h 4314828"/>
                <a:gd name="connsiteX69" fmla="*/ 2068552 w 2088428"/>
                <a:gd name="connsiteY69" fmla="*/ 3560472 h 4314828"/>
                <a:gd name="connsiteX70" fmla="*/ 2078945 w 2088428"/>
                <a:gd name="connsiteY70" fmla="*/ 3668237 h 4314828"/>
                <a:gd name="connsiteX71" fmla="*/ 2086307 w 2088428"/>
                <a:gd name="connsiteY71" fmla="*/ 3776002 h 4314828"/>
                <a:gd name="connsiteX72" fmla="*/ 2088401 w 2088428"/>
                <a:gd name="connsiteY72" fmla="*/ 3840461 h 4314828"/>
                <a:gd name="connsiteX73" fmla="*/ 2086812 w 2088428"/>
                <a:gd name="connsiteY73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2086812 w 2088428"/>
                <a:gd name="connsiteY37" fmla="*/ 0 h 4314828"/>
                <a:gd name="connsiteX38" fmla="*/ 2088428 w 2088428"/>
                <a:gd name="connsiteY38" fmla="*/ 473921 h 4314828"/>
                <a:gd name="connsiteX39" fmla="*/ 2086307 w 2088428"/>
                <a:gd name="connsiteY39" fmla="*/ 539881 h 4314828"/>
                <a:gd name="connsiteX40" fmla="*/ 2078945 w 2088428"/>
                <a:gd name="connsiteY40" fmla="*/ 647647 h 4314828"/>
                <a:gd name="connsiteX41" fmla="*/ 2068552 w 2088428"/>
                <a:gd name="connsiteY41" fmla="*/ 755412 h 4314828"/>
                <a:gd name="connsiteX42" fmla="*/ 2051661 w 2088428"/>
                <a:gd name="connsiteY42" fmla="*/ 864233 h 4314828"/>
                <a:gd name="connsiteX43" fmla="*/ 2026976 w 2088428"/>
                <a:gd name="connsiteY43" fmla="*/ 971998 h 4314828"/>
                <a:gd name="connsiteX44" fmla="*/ 1991897 w 2088428"/>
                <a:gd name="connsiteY44" fmla="*/ 1079763 h 4314828"/>
                <a:gd name="connsiteX45" fmla="*/ 1944258 w 2088428"/>
                <a:gd name="connsiteY45" fmla="*/ 1187528 h 4314828"/>
                <a:gd name="connsiteX46" fmla="*/ 1883627 w 2088428"/>
                <a:gd name="connsiteY46" fmla="*/ 1294237 h 4314828"/>
                <a:gd name="connsiteX47" fmla="*/ 1809570 w 2088428"/>
                <a:gd name="connsiteY47" fmla="*/ 1402002 h 4314828"/>
                <a:gd name="connsiteX48" fmla="*/ 1723821 w 2088428"/>
                <a:gd name="connsiteY48" fmla="*/ 1511880 h 4314828"/>
                <a:gd name="connsiteX49" fmla="*/ 1633308 w 2088428"/>
                <a:gd name="connsiteY49" fmla="*/ 1619645 h 4314828"/>
                <a:gd name="connsiteX50" fmla="*/ 1542361 w 2088428"/>
                <a:gd name="connsiteY50" fmla="*/ 1726353 h 4314828"/>
                <a:gd name="connsiteX51" fmla="*/ 1459643 w 2088428"/>
                <a:gd name="connsiteY51" fmla="*/ 1834118 h 4314828"/>
                <a:gd name="connsiteX52" fmla="*/ 1423616 w 2088428"/>
                <a:gd name="connsiteY52" fmla="*/ 1888000 h 4314828"/>
                <a:gd name="connsiteX53" fmla="*/ 1403834 w 2088428"/>
                <a:gd name="connsiteY53" fmla="*/ 1922273 h 4314828"/>
                <a:gd name="connsiteX54" fmla="*/ 1380969 w 2088428"/>
                <a:gd name="connsiteY54" fmla="*/ 1955982 h 4314828"/>
                <a:gd name="connsiteX55" fmla="*/ 1330383 w 2088428"/>
                <a:gd name="connsiteY55" fmla="*/ 2157414 h 4314828"/>
                <a:gd name="connsiteX56" fmla="*/ 1380969 w 2088428"/>
                <a:gd name="connsiteY56" fmla="*/ 2358846 h 4314828"/>
                <a:gd name="connsiteX57" fmla="*/ 1395687 w 2088428"/>
                <a:gd name="connsiteY57" fmla="*/ 2380545 h 4314828"/>
                <a:gd name="connsiteX58" fmla="*/ 1459643 w 2088428"/>
                <a:gd name="connsiteY58" fmla="*/ 2481765 h 4314828"/>
                <a:gd name="connsiteX59" fmla="*/ 1542361 w 2088428"/>
                <a:gd name="connsiteY59" fmla="*/ 2588473 h 4314828"/>
                <a:gd name="connsiteX60" fmla="*/ 1633308 w 2088428"/>
                <a:gd name="connsiteY60" fmla="*/ 2696238 h 4314828"/>
                <a:gd name="connsiteX61" fmla="*/ 1723821 w 2088428"/>
                <a:gd name="connsiteY61" fmla="*/ 2804003 h 4314828"/>
                <a:gd name="connsiteX62" fmla="*/ 1809570 w 2088428"/>
                <a:gd name="connsiteY62" fmla="*/ 2913881 h 4314828"/>
                <a:gd name="connsiteX63" fmla="*/ 1883627 w 2088428"/>
                <a:gd name="connsiteY63" fmla="*/ 3020590 h 4314828"/>
                <a:gd name="connsiteX64" fmla="*/ 1944258 w 2088428"/>
                <a:gd name="connsiteY64" fmla="*/ 3128355 h 4314828"/>
                <a:gd name="connsiteX65" fmla="*/ 1991897 w 2088428"/>
                <a:gd name="connsiteY65" fmla="*/ 3236120 h 4314828"/>
                <a:gd name="connsiteX66" fmla="*/ 2026976 w 2088428"/>
                <a:gd name="connsiteY66" fmla="*/ 3343885 h 4314828"/>
                <a:gd name="connsiteX67" fmla="*/ 2051661 w 2088428"/>
                <a:gd name="connsiteY67" fmla="*/ 3450594 h 4314828"/>
                <a:gd name="connsiteX68" fmla="*/ 2068552 w 2088428"/>
                <a:gd name="connsiteY68" fmla="*/ 3560472 h 4314828"/>
                <a:gd name="connsiteX69" fmla="*/ 2078945 w 2088428"/>
                <a:gd name="connsiteY69" fmla="*/ 3668237 h 4314828"/>
                <a:gd name="connsiteX70" fmla="*/ 2086307 w 2088428"/>
                <a:gd name="connsiteY70" fmla="*/ 3776002 h 4314828"/>
                <a:gd name="connsiteX71" fmla="*/ 2088401 w 2088428"/>
                <a:gd name="connsiteY71" fmla="*/ 3840461 h 4314828"/>
                <a:gd name="connsiteX72" fmla="*/ 2086812 w 2088428"/>
                <a:gd name="connsiteY72" fmla="*/ 4314828 h 43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88428" h="4314828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35" y="857713"/>
            <a:ext cx="1883357" cy="1383883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1" y="236368"/>
            <a:ext cx="2404238" cy="20052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47" y="1082916"/>
            <a:ext cx="2430035" cy="11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3568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B062F6AB-3E5E-4031-8C8E-A3EF12B8C512}"/>
              </a:ext>
            </a:extLst>
          </p:cNvPr>
          <p:cNvSpPr/>
          <p:nvPr/>
        </p:nvSpPr>
        <p:spPr>
          <a:xfrm>
            <a:off x="7784300" y="1045588"/>
            <a:ext cx="797704" cy="1384916"/>
          </a:xfrm>
          <a:custGeom>
            <a:avLst/>
            <a:gdLst>
              <a:gd name="connsiteX0" fmla="*/ 277310 w 797704"/>
              <a:gd name="connsiteY0" fmla="*/ 8543 h 1384916"/>
              <a:gd name="connsiteX1" fmla="*/ 301599 w 797704"/>
              <a:gd name="connsiteY1" fmla="*/ 198186 h 1384916"/>
              <a:gd name="connsiteX2" fmla="*/ 204348 w 797704"/>
              <a:gd name="connsiteY2" fmla="*/ 494889 h 1384916"/>
              <a:gd name="connsiteX3" fmla="*/ 58425 w 797704"/>
              <a:gd name="connsiteY3" fmla="*/ 708916 h 1384916"/>
              <a:gd name="connsiteX4" fmla="*/ 37 w 797704"/>
              <a:gd name="connsiteY4" fmla="*/ 942374 h 1384916"/>
              <a:gd name="connsiteX5" fmla="*/ 82714 w 797704"/>
              <a:gd name="connsiteY5" fmla="*/ 1200120 h 1384916"/>
              <a:gd name="connsiteX6" fmla="*/ 413422 w 797704"/>
              <a:gd name="connsiteY6" fmla="*/ 1384905 h 1384916"/>
              <a:gd name="connsiteX7" fmla="*/ 676503 w 797704"/>
              <a:gd name="connsiteY7" fmla="*/ 1283178 h 1384916"/>
              <a:gd name="connsiteX8" fmla="*/ 797660 w 797704"/>
              <a:gd name="connsiteY8" fmla="*/ 908274 h 1384916"/>
              <a:gd name="connsiteX9" fmla="*/ 637164 w 797704"/>
              <a:gd name="connsiteY9" fmla="*/ 358682 h 1384916"/>
              <a:gd name="connsiteX10" fmla="*/ 476668 w 797704"/>
              <a:gd name="connsiteY10" fmla="*/ 86267 h 1384916"/>
              <a:gd name="connsiteX11" fmla="*/ 277310 w 797704"/>
              <a:gd name="connsiteY11" fmla="*/ 8543 h 13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704" h="1384916">
                <a:moveTo>
                  <a:pt x="277310" y="8543"/>
                </a:moveTo>
                <a:cubicBezTo>
                  <a:pt x="249878" y="33022"/>
                  <a:pt x="298741" y="88743"/>
                  <a:pt x="301599" y="198186"/>
                </a:cubicBezTo>
                <a:cubicBezTo>
                  <a:pt x="304742" y="318296"/>
                  <a:pt x="250259" y="414213"/>
                  <a:pt x="204348" y="494889"/>
                </a:cubicBezTo>
                <a:cubicBezTo>
                  <a:pt x="138721" y="610332"/>
                  <a:pt x="108051" y="602998"/>
                  <a:pt x="58425" y="708916"/>
                </a:cubicBezTo>
                <a:cubicBezTo>
                  <a:pt x="33756" y="761589"/>
                  <a:pt x="-1296" y="838647"/>
                  <a:pt x="37" y="942374"/>
                </a:cubicBezTo>
                <a:cubicBezTo>
                  <a:pt x="418" y="974664"/>
                  <a:pt x="3561" y="1089535"/>
                  <a:pt x="82714" y="1200120"/>
                </a:cubicBezTo>
                <a:cubicBezTo>
                  <a:pt x="109765" y="1237935"/>
                  <a:pt x="223398" y="1383667"/>
                  <a:pt x="413422" y="1384905"/>
                </a:cubicBezTo>
                <a:cubicBezTo>
                  <a:pt x="435044" y="1385096"/>
                  <a:pt x="570299" y="1383858"/>
                  <a:pt x="676503" y="1283178"/>
                </a:cubicBezTo>
                <a:cubicBezTo>
                  <a:pt x="792803" y="1172879"/>
                  <a:pt x="795660" y="1018098"/>
                  <a:pt x="797660" y="908274"/>
                </a:cubicBezTo>
                <a:cubicBezTo>
                  <a:pt x="799470" y="807119"/>
                  <a:pt x="745368" y="657576"/>
                  <a:pt x="637164" y="358682"/>
                </a:cubicBezTo>
                <a:cubicBezTo>
                  <a:pt x="596398" y="246001"/>
                  <a:pt x="562298" y="159324"/>
                  <a:pt x="476668" y="86267"/>
                </a:cubicBezTo>
                <a:cubicBezTo>
                  <a:pt x="409326" y="28926"/>
                  <a:pt x="309599" y="-20413"/>
                  <a:pt x="277310" y="8543"/>
                </a:cubicBezTo>
                <a:close/>
              </a:path>
            </a:pathLst>
          </a:custGeom>
          <a:solidFill>
            <a:srgbClr val="E41B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AB26020C-570E-4B7D-B50D-4E1A55A0DD34}"/>
              </a:ext>
            </a:extLst>
          </p:cNvPr>
          <p:cNvSpPr/>
          <p:nvPr/>
        </p:nvSpPr>
        <p:spPr>
          <a:xfrm>
            <a:off x="7042444" y="2979039"/>
            <a:ext cx="1671557" cy="2144449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26034FBA-F18A-47D4-A216-E8988FEFD4C7}"/>
              </a:ext>
            </a:extLst>
          </p:cNvPr>
          <p:cNvSpPr/>
          <p:nvPr/>
        </p:nvSpPr>
        <p:spPr>
          <a:xfrm>
            <a:off x="855691" y="1917477"/>
            <a:ext cx="1498253" cy="2123488"/>
          </a:xfrm>
          <a:custGeom>
            <a:avLst/>
            <a:gdLst>
              <a:gd name="connsiteX0" fmla="*/ 425738 w 1498253"/>
              <a:gd name="connsiteY0" fmla="*/ 0 h 2123488"/>
              <a:gd name="connsiteX1" fmla="*/ 457361 w 1498253"/>
              <a:gd name="connsiteY1" fmla="*/ 265081 h 2123488"/>
              <a:gd name="connsiteX2" fmla="*/ 386876 w 1498253"/>
              <a:gd name="connsiteY2" fmla="*/ 578834 h 2123488"/>
              <a:gd name="connsiteX3" fmla="*/ 133988 w 1498253"/>
              <a:gd name="connsiteY3" fmla="*/ 984980 h 2123488"/>
              <a:gd name="connsiteX4" fmla="*/ 43976 w 1498253"/>
              <a:gd name="connsiteY4" fmla="*/ 1220914 h 2123488"/>
              <a:gd name="connsiteX5" fmla="*/ 161 w 1498253"/>
              <a:gd name="connsiteY5" fmla="*/ 1490853 h 2123488"/>
              <a:gd name="connsiteX6" fmla="*/ 73123 w 1498253"/>
              <a:gd name="connsiteY6" fmla="*/ 1836230 h 2123488"/>
              <a:gd name="connsiteX7" fmla="*/ 440312 w 1498253"/>
              <a:gd name="connsiteY7" fmla="*/ 2081879 h 2123488"/>
              <a:gd name="connsiteX8" fmla="*/ 717584 w 1498253"/>
              <a:gd name="connsiteY8" fmla="*/ 2118360 h 2123488"/>
              <a:gd name="connsiteX9" fmla="*/ 1011812 w 1498253"/>
              <a:gd name="connsiteY9" fmla="*/ 2106168 h 2123488"/>
              <a:gd name="connsiteX10" fmla="*/ 1250127 w 1498253"/>
              <a:gd name="connsiteY10" fmla="*/ 2006441 h 2123488"/>
              <a:gd name="connsiteX11" fmla="*/ 1432531 w 1498253"/>
              <a:gd name="connsiteY11" fmla="*/ 1768126 h 2123488"/>
              <a:gd name="connsiteX12" fmla="*/ 1459296 w 1498253"/>
              <a:gd name="connsiteY12" fmla="*/ 1505522 h 2123488"/>
              <a:gd name="connsiteX13" fmla="*/ 1335281 w 1498253"/>
              <a:gd name="connsiteY13" fmla="*/ 1087279 h 2123488"/>
              <a:gd name="connsiteX14" fmla="*/ 1233173 w 1498253"/>
              <a:gd name="connsiteY14" fmla="*/ 744379 h 2123488"/>
              <a:gd name="connsiteX15" fmla="*/ 1225838 w 1498253"/>
              <a:gd name="connsiteY15" fmla="*/ 486632 h 2123488"/>
              <a:gd name="connsiteX16" fmla="*/ 1325565 w 1498253"/>
              <a:gd name="connsiteY16" fmla="*/ 294513 h 2123488"/>
              <a:gd name="connsiteX17" fmla="*/ 1498254 w 1498253"/>
              <a:gd name="connsiteY17" fmla="*/ 189929 h 2123488"/>
              <a:gd name="connsiteX18" fmla="*/ 1235649 w 1498253"/>
              <a:gd name="connsiteY18" fmla="*/ 306705 h 2123488"/>
              <a:gd name="connsiteX19" fmla="*/ 1106776 w 1498253"/>
              <a:gd name="connsiteY19" fmla="*/ 518255 h 2123488"/>
              <a:gd name="connsiteX20" fmla="*/ 1046006 w 1498253"/>
              <a:gd name="connsiteY20" fmla="*/ 778478 h 2123488"/>
              <a:gd name="connsiteX21" fmla="*/ 982760 w 1498253"/>
              <a:gd name="connsiteY21" fmla="*/ 941451 h 2123488"/>
              <a:gd name="connsiteX22" fmla="*/ 900083 w 1498253"/>
              <a:gd name="connsiteY22" fmla="*/ 987647 h 2123488"/>
              <a:gd name="connsiteX23" fmla="*/ 741968 w 1498253"/>
              <a:gd name="connsiteY23" fmla="*/ 922020 h 2123488"/>
              <a:gd name="connsiteX24" fmla="*/ 705488 w 1498253"/>
              <a:gd name="connsiteY24" fmla="*/ 751808 h 2123488"/>
              <a:gd name="connsiteX25" fmla="*/ 739492 w 1498253"/>
              <a:gd name="connsiteY25" fmla="*/ 564547 h 2123488"/>
              <a:gd name="connsiteX26" fmla="*/ 617858 w 1498253"/>
              <a:gd name="connsiteY26" fmla="*/ 817436 h 2123488"/>
              <a:gd name="connsiteX27" fmla="*/ 603284 w 1498253"/>
              <a:gd name="connsiteY27" fmla="*/ 1179767 h 2123488"/>
              <a:gd name="connsiteX28" fmla="*/ 561946 w 1498253"/>
              <a:gd name="connsiteY28" fmla="*/ 1279493 h 2123488"/>
              <a:gd name="connsiteX29" fmla="*/ 440312 w 1498253"/>
              <a:gd name="connsiteY29" fmla="*/ 1315974 h 2123488"/>
              <a:gd name="connsiteX30" fmla="*/ 292007 w 1498253"/>
              <a:gd name="connsiteY30" fmla="*/ 1114139 h 2123488"/>
              <a:gd name="connsiteX31" fmla="*/ 335822 w 1498253"/>
              <a:gd name="connsiteY31" fmla="*/ 973074 h 2123488"/>
              <a:gd name="connsiteX32" fmla="*/ 413642 w 1498253"/>
              <a:gd name="connsiteY32" fmla="*/ 807720 h 2123488"/>
              <a:gd name="connsiteX33" fmla="*/ 525465 w 1498253"/>
              <a:gd name="connsiteY33" fmla="*/ 540163 h 2123488"/>
              <a:gd name="connsiteX34" fmla="*/ 522989 w 1498253"/>
              <a:gd name="connsiteY34" fmla="*/ 233744 h 2123488"/>
              <a:gd name="connsiteX35" fmla="*/ 425738 w 1498253"/>
              <a:gd name="connsiteY35" fmla="*/ 0 h 21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98253" h="2123488">
                <a:moveTo>
                  <a:pt x="425738" y="0"/>
                </a:moveTo>
                <a:cubicBezTo>
                  <a:pt x="443455" y="63341"/>
                  <a:pt x="461267" y="154781"/>
                  <a:pt x="457361" y="265081"/>
                </a:cubicBezTo>
                <a:cubicBezTo>
                  <a:pt x="452504" y="403003"/>
                  <a:pt x="415737" y="511588"/>
                  <a:pt x="386876" y="578834"/>
                </a:cubicBezTo>
                <a:cubicBezTo>
                  <a:pt x="260956" y="738569"/>
                  <a:pt x="182375" y="882396"/>
                  <a:pt x="133988" y="984980"/>
                </a:cubicBezTo>
                <a:cubicBezTo>
                  <a:pt x="77123" y="1105472"/>
                  <a:pt x="53025" y="1188148"/>
                  <a:pt x="43976" y="1220914"/>
                </a:cubicBezTo>
                <a:cubicBezTo>
                  <a:pt x="25974" y="1286256"/>
                  <a:pt x="1114" y="1376648"/>
                  <a:pt x="161" y="1490853"/>
                </a:cubicBezTo>
                <a:cubicBezTo>
                  <a:pt x="-601" y="1588675"/>
                  <a:pt x="-1648" y="1714786"/>
                  <a:pt x="73123" y="1836230"/>
                </a:cubicBezTo>
                <a:cubicBezTo>
                  <a:pt x="175326" y="2002250"/>
                  <a:pt x="355730" y="2056448"/>
                  <a:pt x="440312" y="2081879"/>
                </a:cubicBezTo>
                <a:cubicBezTo>
                  <a:pt x="524417" y="2107121"/>
                  <a:pt x="590616" y="2111026"/>
                  <a:pt x="717584" y="2118360"/>
                </a:cubicBezTo>
                <a:cubicBezTo>
                  <a:pt x="831408" y="2124932"/>
                  <a:pt x="910275" y="2128933"/>
                  <a:pt x="1011812" y="2106168"/>
                </a:cubicBezTo>
                <a:cubicBezTo>
                  <a:pt x="1076391" y="2091690"/>
                  <a:pt x="1161545" y="2071688"/>
                  <a:pt x="1250127" y="2006441"/>
                </a:cubicBezTo>
                <a:cubicBezTo>
                  <a:pt x="1298514" y="1970818"/>
                  <a:pt x="1385287" y="1894237"/>
                  <a:pt x="1432531" y="1768126"/>
                </a:cubicBezTo>
                <a:cubicBezTo>
                  <a:pt x="1469583" y="1669256"/>
                  <a:pt x="1464821" y="1586675"/>
                  <a:pt x="1459296" y="1505522"/>
                </a:cubicBezTo>
                <a:cubicBezTo>
                  <a:pt x="1453295" y="1416748"/>
                  <a:pt x="1430435" y="1263396"/>
                  <a:pt x="1335281" y="1087279"/>
                </a:cubicBezTo>
                <a:cubicBezTo>
                  <a:pt x="1277178" y="949643"/>
                  <a:pt x="1248413" y="830294"/>
                  <a:pt x="1233173" y="744379"/>
                </a:cubicBezTo>
                <a:cubicBezTo>
                  <a:pt x="1205360" y="587978"/>
                  <a:pt x="1217837" y="519779"/>
                  <a:pt x="1225838" y="486632"/>
                </a:cubicBezTo>
                <a:cubicBezTo>
                  <a:pt x="1235078" y="448151"/>
                  <a:pt x="1255557" y="367951"/>
                  <a:pt x="1325565" y="294513"/>
                </a:cubicBezTo>
                <a:cubicBezTo>
                  <a:pt x="1389668" y="227362"/>
                  <a:pt x="1462154" y="200596"/>
                  <a:pt x="1498254" y="189929"/>
                </a:cubicBezTo>
                <a:cubicBezTo>
                  <a:pt x="1437770" y="197167"/>
                  <a:pt x="1327851" y="220599"/>
                  <a:pt x="1235649" y="306705"/>
                </a:cubicBezTo>
                <a:cubicBezTo>
                  <a:pt x="1156782" y="380238"/>
                  <a:pt x="1125064" y="467773"/>
                  <a:pt x="1106776" y="518255"/>
                </a:cubicBezTo>
                <a:cubicBezTo>
                  <a:pt x="1078582" y="595884"/>
                  <a:pt x="1061913" y="689038"/>
                  <a:pt x="1046006" y="778478"/>
                </a:cubicBezTo>
                <a:cubicBezTo>
                  <a:pt x="1034481" y="842867"/>
                  <a:pt x="1027242" y="896779"/>
                  <a:pt x="982760" y="941451"/>
                </a:cubicBezTo>
                <a:cubicBezTo>
                  <a:pt x="971902" y="952310"/>
                  <a:pt x="943994" y="979646"/>
                  <a:pt x="900083" y="987647"/>
                </a:cubicBezTo>
                <a:cubicBezTo>
                  <a:pt x="836266" y="999268"/>
                  <a:pt x="774925" y="963359"/>
                  <a:pt x="741968" y="922020"/>
                </a:cubicBezTo>
                <a:cubicBezTo>
                  <a:pt x="704535" y="874967"/>
                  <a:pt x="704916" y="822293"/>
                  <a:pt x="705488" y="751808"/>
                </a:cubicBezTo>
                <a:cubicBezTo>
                  <a:pt x="705773" y="709422"/>
                  <a:pt x="711298" y="643033"/>
                  <a:pt x="739492" y="564547"/>
                </a:cubicBezTo>
                <a:cubicBezTo>
                  <a:pt x="700916" y="618077"/>
                  <a:pt x="649576" y="703136"/>
                  <a:pt x="617858" y="817436"/>
                </a:cubicBezTo>
                <a:cubicBezTo>
                  <a:pt x="574519" y="973931"/>
                  <a:pt x="589568" y="1107186"/>
                  <a:pt x="603284" y="1179767"/>
                </a:cubicBezTo>
                <a:cubicBezTo>
                  <a:pt x="603094" y="1191101"/>
                  <a:pt x="601189" y="1241107"/>
                  <a:pt x="561946" y="1279493"/>
                </a:cubicBezTo>
                <a:cubicBezTo>
                  <a:pt x="524703" y="1315879"/>
                  <a:pt x="474411" y="1321594"/>
                  <a:pt x="440312" y="1315974"/>
                </a:cubicBezTo>
                <a:cubicBezTo>
                  <a:pt x="351920" y="1301496"/>
                  <a:pt x="293150" y="1198245"/>
                  <a:pt x="292007" y="1114139"/>
                </a:cubicBezTo>
                <a:cubicBezTo>
                  <a:pt x="291531" y="1081183"/>
                  <a:pt x="306295" y="1044702"/>
                  <a:pt x="335822" y="973074"/>
                </a:cubicBezTo>
                <a:cubicBezTo>
                  <a:pt x="368017" y="894969"/>
                  <a:pt x="395639" y="843058"/>
                  <a:pt x="413642" y="807720"/>
                </a:cubicBezTo>
                <a:cubicBezTo>
                  <a:pt x="470792" y="695039"/>
                  <a:pt x="505748" y="626174"/>
                  <a:pt x="525465" y="540163"/>
                </a:cubicBezTo>
                <a:cubicBezTo>
                  <a:pt x="531180" y="515303"/>
                  <a:pt x="558136" y="390716"/>
                  <a:pt x="522989" y="233744"/>
                </a:cubicBezTo>
                <a:cubicBezTo>
                  <a:pt x="499367" y="127921"/>
                  <a:pt x="456885" y="48768"/>
                  <a:pt x="425738" y="0"/>
                </a:cubicBezTo>
                <a:close/>
              </a:path>
            </a:pathLst>
          </a:custGeom>
          <a:solidFill>
            <a:srgbClr val="E62E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72FCBB25-35AC-4553-94C5-8F5719C2D66A}"/>
              </a:ext>
            </a:extLst>
          </p:cNvPr>
          <p:cNvSpPr/>
          <p:nvPr/>
        </p:nvSpPr>
        <p:spPr>
          <a:xfrm>
            <a:off x="975855" y="2756439"/>
            <a:ext cx="1247961" cy="1218019"/>
          </a:xfrm>
          <a:custGeom>
            <a:avLst/>
            <a:gdLst>
              <a:gd name="connsiteX0" fmla="*/ 607136 w 1247961"/>
              <a:gd name="connsiteY0" fmla="*/ 284512 h 1218019"/>
              <a:gd name="connsiteX1" fmla="*/ 728770 w 1247961"/>
              <a:gd name="connsiteY1" fmla="*/ 364807 h 1218019"/>
              <a:gd name="connsiteX2" fmla="*/ 919842 w 1247961"/>
              <a:gd name="connsiteY2" fmla="*/ 345853 h 1218019"/>
              <a:gd name="connsiteX3" fmla="*/ 998709 w 1247961"/>
              <a:gd name="connsiteY3" fmla="*/ 240792 h 1218019"/>
              <a:gd name="connsiteX4" fmla="*/ 1013282 w 1247961"/>
              <a:gd name="connsiteY4" fmla="*/ 0 h 1218019"/>
              <a:gd name="connsiteX5" fmla="*/ 1139774 w 1247961"/>
              <a:gd name="connsiteY5" fmla="*/ 376904 h 1218019"/>
              <a:gd name="connsiteX6" fmla="*/ 1210259 w 1247961"/>
              <a:gd name="connsiteY6" fmla="*/ 595789 h 1218019"/>
              <a:gd name="connsiteX7" fmla="*/ 1237024 w 1247961"/>
              <a:gd name="connsiteY7" fmla="*/ 887635 h 1218019"/>
              <a:gd name="connsiteX8" fmla="*/ 1132440 w 1247961"/>
              <a:gd name="connsiteY8" fmla="*/ 1067562 h 1218019"/>
              <a:gd name="connsiteX9" fmla="*/ 1022997 w 1247961"/>
              <a:gd name="connsiteY9" fmla="*/ 1147858 h 1218019"/>
              <a:gd name="connsiteX10" fmla="*/ 723912 w 1247961"/>
              <a:gd name="connsiteY10" fmla="*/ 1211104 h 1218019"/>
              <a:gd name="connsiteX11" fmla="*/ 458832 w 1247961"/>
              <a:gd name="connsiteY11" fmla="*/ 1208627 h 1218019"/>
              <a:gd name="connsiteX12" fmla="*/ 169462 w 1247961"/>
              <a:gd name="connsiteY12" fmla="*/ 1101661 h 1218019"/>
              <a:gd name="connsiteX13" fmla="*/ 6489 w 1247961"/>
              <a:gd name="connsiteY13" fmla="*/ 775811 h 1218019"/>
              <a:gd name="connsiteX14" fmla="*/ 47828 w 1247961"/>
              <a:gd name="connsiteY14" fmla="*/ 449961 h 1218019"/>
              <a:gd name="connsiteX15" fmla="*/ 193751 w 1247961"/>
              <a:gd name="connsiteY15" fmla="*/ 736949 h 1218019"/>
              <a:gd name="connsiteX16" fmla="*/ 283762 w 1247961"/>
              <a:gd name="connsiteY16" fmla="*/ 758857 h 1218019"/>
              <a:gd name="connsiteX17" fmla="*/ 492931 w 1247961"/>
              <a:gd name="connsiteY17" fmla="*/ 710184 h 1218019"/>
              <a:gd name="connsiteX18" fmla="*/ 565893 w 1247961"/>
              <a:gd name="connsiteY18" fmla="*/ 569119 h 1218019"/>
              <a:gd name="connsiteX19" fmla="*/ 607136 w 1247961"/>
              <a:gd name="connsiteY19" fmla="*/ 284512 h 121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7961" h="1218019">
                <a:moveTo>
                  <a:pt x="607136" y="284512"/>
                </a:moveTo>
                <a:cubicBezTo>
                  <a:pt x="625424" y="305752"/>
                  <a:pt x="665238" y="345472"/>
                  <a:pt x="728770" y="364807"/>
                </a:cubicBezTo>
                <a:cubicBezTo>
                  <a:pt x="746677" y="370237"/>
                  <a:pt x="840308" y="398716"/>
                  <a:pt x="919842" y="345853"/>
                </a:cubicBezTo>
                <a:cubicBezTo>
                  <a:pt x="966228" y="314992"/>
                  <a:pt x="985278" y="271463"/>
                  <a:pt x="998709" y="240792"/>
                </a:cubicBezTo>
                <a:cubicBezTo>
                  <a:pt x="1042143" y="141446"/>
                  <a:pt x="1024902" y="45339"/>
                  <a:pt x="1013282" y="0"/>
                </a:cubicBezTo>
                <a:cubicBezTo>
                  <a:pt x="1062907" y="161163"/>
                  <a:pt x="1107675" y="289084"/>
                  <a:pt x="1139774" y="376904"/>
                </a:cubicBezTo>
                <a:cubicBezTo>
                  <a:pt x="1164348" y="444246"/>
                  <a:pt x="1187399" y="504539"/>
                  <a:pt x="1210259" y="595789"/>
                </a:cubicBezTo>
                <a:cubicBezTo>
                  <a:pt x="1243787" y="729424"/>
                  <a:pt x="1260456" y="799624"/>
                  <a:pt x="1237024" y="887635"/>
                </a:cubicBezTo>
                <a:cubicBezTo>
                  <a:pt x="1213307" y="976789"/>
                  <a:pt x="1160634" y="1038892"/>
                  <a:pt x="1132440" y="1067562"/>
                </a:cubicBezTo>
                <a:cubicBezTo>
                  <a:pt x="1122819" y="1077373"/>
                  <a:pt x="1085386" y="1114615"/>
                  <a:pt x="1022997" y="1147858"/>
                </a:cubicBezTo>
                <a:cubicBezTo>
                  <a:pt x="998518" y="1160907"/>
                  <a:pt x="923937" y="1197959"/>
                  <a:pt x="723912" y="1211104"/>
                </a:cubicBezTo>
                <a:cubicBezTo>
                  <a:pt x="608184" y="1218724"/>
                  <a:pt x="546081" y="1222724"/>
                  <a:pt x="458832" y="1208627"/>
                </a:cubicBezTo>
                <a:cubicBezTo>
                  <a:pt x="358438" y="1192435"/>
                  <a:pt x="259473" y="1176433"/>
                  <a:pt x="169462" y="1101661"/>
                </a:cubicBezTo>
                <a:cubicBezTo>
                  <a:pt x="38874" y="993267"/>
                  <a:pt x="15252" y="834580"/>
                  <a:pt x="6489" y="775811"/>
                </a:cubicBezTo>
                <a:cubicBezTo>
                  <a:pt x="-15418" y="628936"/>
                  <a:pt x="23158" y="509968"/>
                  <a:pt x="47828" y="449961"/>
                </a:cubicBezTo>
                <a:cubicBezTo>
                  <a:pt x="48590" y="467392"/>
                  <a:pt x="60782" y="674084"/>
                  <a:pt x="193751" y="736949"/>
                </a:cubicBezTo>
                <a:cubicBezTo>
                  <a:pt x="227946" y="753142"/>
                  <a:pt x="263855" y="756761"/>
                  <a:pt x="283762" y="758857"/>
                </a:cubicBezTo>
                <a:cubicBezTo>
                  <a:pt x="312242" y="761809"/>
                  <a:pt x="419208" y="772763"/>
                  <a:pt x="492931" y="710184"/>
                </a:cubicBezTo>
                <a:cubicBezTo>
                  <a:pt x="506361" y="698849"/>
                  <a:pt x="534460" y="671608"/>
                  <a:pt x="565893" y="569119"/>
                </a:cubicBezTo>
                <a:cubicBezTo>
                  <a:pt x="585324" y="505492"/>
                  <a:pt x="607326" y="408908"/>
                  <a:pt x="607136" y="284512"/>
                </a:cubicBezTo>
                <a:close/>
              </a:path>
            </a:pathLst>
          </a:custGeom>
          <a:solidFill>
            <a:srgbClr val="F69F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713B9C81-F4D4-48A4-8C13-D01BDA784B50}"/>
              </a:ext>
            </a:extLst>
          </p:cNvPr>
          <p:cNvSpPr/>
          <p:nvPr/>
        </p:nvSpPr>
        <p:spPr>
          <a:xfrm>
            <a:off x="1432210" y="3344989"/>
            <a:ext cx="700297" cy="536942"/>
          </a:xfrm>
          <a:custGeom>
            <a:avLst/>
            <a:gdLst>
              <a:gd name="connsiteX0" fmla="*/ 0 w 700297"/>
              <a:gd name="connsiteY0" fmla="*/ 379381 h 536942"/>
              <a:gd name="connsiteX1" fmla="*/ 177546 w 700297"/>
              <a:gd name="connsiteY1" fmla="*/ 340424 h 536942"/>
              <a:gd name="connsiteX2" fmla="*/ 265081 w 700297"/>
              <a:gd name="connsiteY2" fmla="*/ 82677 h 536942"/>
              <a:gd name="connsiteX3" fmla="*/ 384239 w 700297"/>
              <a:gd name="connsiteY3" fmla="*/ 155638 h 536942"/>
              <a:gd name="connsiteX4" fmla="*/ 547211 w 700297"/>
              <a:gd name="connsiteY4" fmla="*/ 143446 h 536942"/>
              <a:gd name="connsiteX5" fmla="*/ 605600 w 700297"/>
              <a:gd name="connsiteY5" fmla="*/ 0 h 536942"/>
              <a:gd name="connsiteX6" fmla="*/ 697992 w 700297"/>
              <a:gd name="connsiteY6" fmla="*/ 245650 h 536942"/>
              <a:gd name="connsiteX7" fmla="*/ 603123 w 700297"/>
              <a:gd name="connsiteY7" fmla="*/ 415862 h 536942"/>
              <a:gd name="connsiteX8" fmla="*/ 350234 w 700297"/>
              <a:gd name="connsiteY8" fmla="*/ 527685 h 536942"/>
              <a:gd name="connsiteX9" fmla="*/ 141065 w 700297"/>
              <a:gd name="connsiteY9" fmla="*/ 513112 h 536942"/>
              <a:gd name="connsiteX10" fmla="*/ 0 w 700297"/>
              <a:gd name="connsiteY10" fmla="*/ 379381 h 5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297" h="536942">
                <a:moveTo>
                  <a:pt x="0" y="379381"/>
                </a:moveTo>
                <a:cubicBezTo>
                  <a:pt x="19241" y="382524"/>
                  <a:pt x="103442" y="394335"/>
                  <a:pt x="177546" y="340424"/>
                </a:cubicBezTo>
                <a:cubicBezTo>
                  <a:pt x="253365" y="285274"/>
                  <a:pt x="288131" y="183547"/>
                  <a:pt x="265081" y="82677"/>
                </a:cubicBezTo>
                <a:cubicBezTo>
                  <a:pt x="283559" y="102203"/>
                  <a:pt x="323088" y="138303"/>
                  <a:pt x="384239" y="155638"/>
                </a:cubicBezTo>
                <a:cubicBezTo>
                  <a:pt x="420053" y="165735"/>
                  <a:pt x="490538" y="185738"/>
                  <a:pt x="547211" y="143446"/>
                </a:cubicBezTo>
                <a:cubicBezTo>
                  <a:pt x="610743" y="96107"/>
                  <a:pt x="606171" y="8477"/>
                  <a:pt x="605600" y="0"/>
                </a:cubicBezTo>
                <a:cubicBezTo>
                  <a:pt x="619220" y="13335"/>
                  <a:pt x="716375" y="111919"/>
                  <a:pt x="697992" y="245650"/>
                </a:cubicBezTo>
                <a:cubicBezTo>
                  <a:pt x="685895" y="333566"/>
                  <a:pt x="630555" y="388620"/>
                  <a:pt x="603123" y="415862"/>
                </a:cubicBezTo>
                <a:cubicBezTo>
                  <a:pt x="515398" y="503111"/>
                  <a:pt x="408813" y="519017"/>
                  <a:pt x="350234" y="527685"/>
                </a:cubicBezTo>
                <a:cubicBezTo>
                  <a:pt x="285464" y="537305"/>
                  <a:pt x="217265" y="547497"/>
                  <a:pt x="141065" y="513112"/>
                </a:cubicBezTo>
                <a:cubicBezTo>
                  <a:pt x="58293" y="475774"/>
                  <a:pt x="15907" y="408432"/>
                  <a:pt x="0" y="379381"/>
                </a:cubicBezTo>
                <a:close/>
              </a:path>
            </a:pathLst>
          </a:custGeom>
          <a:solidFill>
            <a:srgbClr val="FDD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00C2D2D5-CD68-4328-8191-3C4C827198B3}"/>
              </a:ext>
            </a:extLst>
          </p:cNvPr>
          <p:cNvSpPr/>
          <p:nvPr/>
        </p:nvSpPr>
        <p:spPr>
          <a:xfrm>
            <a:off x="2683573" y="1968531"/>
            <a:ext cx="1068058" cy="2081616"/>
          </a:xfrm>
          <a:custGeom>
            <a:avLst/>
            <a:gdLst>
              <a:gd name="connsiteX0" fmla="*/ 1012729 w 1068058"/>
              <a:gd name="connsiteY0" fmla="*/ 0 h 2081616"/>
              <a:gd name="connsiteX1" fmla="*/ 480186 w 1068058"/>
              <a:gd name="connsiteY1" fmla="*/ 415862 h 2081616"/>
              <a:gd name="connsiteX2" fmla="*/ 232155 w 1068058"/>
              <a:gd name="connsiteY2" fmla="*/ 705231 h 2081616"/>
              <a:gd name="connsiteX3" fmla="*/ 47370 w 1068058"/>
              <a:gd name="connsiteY3" fmla="*/ 1159955 h 2081616"/>
              <a:gd name="connsiteX4" fmla="*/ 18224 w 1068058"/>
              <a:gd name="connsiteY4" fmla="*/ 1634204 h 2081616"/>
              <a:gd name="connsiteX5" fmla="*/ 147097 w 1068058"/>
              <a:gd name="connsiteY5" fmla="*/ 1904143 h 2081616"/>
              <a:gd name="connsiteX6" fmla="*/ 344074 w 1068058"/>
              <a:gd name="connsiteY6" fmla="*/ 2033016 h 2081616"/>
              <a:gd name="connsiteX7" fmla="*/ 599439 w 1068058"/>
              <a:gd name="connsiteY7" fmla="*/ 2079212 h 2081616"/>
              <a:gd name="connsiteX8" fmla="*/ 898524 w 1068058"/>
              <a:gd name="connsiteY8" fmla="*/ 1921097 h 2081616"/>
              <a:gd name="connsiteX9" fmla="*/ 1061497 w 1068058"/>
              <a:gd name="connsiteY9" fmla="*/ 1580674 h 2081616"/>
              <a:gd name="connsiteX10" fmla="*/ 1027493 w 1068058"/>
              <a:gd name="connsiteY10" fmla="*/ 1254824 h 2081616"/>
              <a:gd name="connsiteX11" fmla="*/ 881570 w 1068058"/>
              <a:gd name="connsiteY11" fmla="*/ 1004316 h 2081616"/>
              <a:gd name="connsiteX12" fmla="*/ 728313 w 1068058"/>
              <a:gd name="connsiteY12" fmla="*/ 722186 h 2081616"/>
              <a:gd name="connsiteX13" fmla="*/ 710691 w 1068058"/>
              <a:gd name="connsiteY13" fmla="*/ 485299 h 2081616"/>
              <a:gd name="connsiteX14" fmla="*/ 818324 w 1068058"/>
              <a:gd name="connsiteY14" fmla="*/ 252794 h 2081616"/>
              <a:gd name="connsiteX15" fmla="*/ 1012729 w 1068058"/>
              <a:gd name="connsiteY15" fmla="*/ 0 h 20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8058" h="2081616">
                <a:moveTo>
                  <a:pt x="1012729" y="0"/>
                </a:moveTo>
                <a:cubicBezTo>
                  <a:pt x="770985" y="150400"/>
                  <a:pt x="596391" y="302419"/>
                  <a:pt x="480186" y="415862"/>
                </a:cubicBezTo>
                <a:cubicBezTo>
                  <a:pt x="315213" y="576929"/>
                  <a:pt x="248729" y="679133"/>
                  <a:pt x="232155" y="705231"/>
                </a:cubicBezTo>
                <a:cubicBezTo>
                  <a:pt x="111569" y="894398"/>
                  <a:pt x="69564" y="1065657"/>
                  <a:pt x="47370" y="1159955"/>
                </a:cubicBezTo>
                <a:cubicBezTo>
                  <a:pt x="12033" y="1309783"/>
                  <a:pt x="-22067" y="1454182"/>
                  <a:pt x="18224" y="1634204"/>
                </a:cubicBezTo>
                <a:cubicBezTo>
                  <a:pt x="33940" y="1704689"/>
                  <a:pt x="58896" y="1809941"/>
                  <a:pt x="147097" y="1904143"/>
                </a:cubicBezTo>
                <a:cubicBezTo>
                  <a:pt x="218820" y="1980819"/>
                  <a:pt x="299211" y="2014633"/>
                  <a:pt x="344074" y="2033016"/>
                </a:cubicBezTo>
                <a:cubicBezTo>
                  <a:pt x="397700" y="2054924"/>
                  <a:pt x="486568" y="2091309"/>
                  <a:pt x="599439" y="2079212"/>
                </a:cubicBezTo>
                <a:cubicBezTo>
                  <a:pt x="759745" y="2061972"/>
                  <a:pt x="861853" y="1958340"/>
                  <a:pt x="898524" y="1921097"/>
                </a:cubicBezTo>
                <a:cubicBezTo>
                  <a:pt x="1027588" y="1790128"/>
                  <a:pt x="1053115" y="1635919"/>
                  <a:pt x="1061497" y="1580674"/>
                </a:cubicBezTo>
                <a:cubicBezTo>
                  <a:pt x="1066069" y="1550480"/>
                  <a:pt x="1084738" y="1412462"/>
                  <a:pt x="1027493" y="1254824"/>
                </a:cubicBezTo>
                <a:cubicBezTo>
                  <a:pt x="1017492" y="1227296"/>
                  <a:pt x="1010824" y="1214723"/>
                  <a:pt x="881570" y="1004316"/>
                </a:cubicBezTo>
                <a:cubicBezTo>
                  <a:pt x="766032" y="816293"/>
                  <a:pt x="746315" y="785622"/>
                  <a:pt x="728313" y="722186"/>
                </a:cubicBezTo>
                <a:cubicBezTo>
                  <a:pt x="715454" y="676847"/>
                  <a:pt x="692118" y="591026"/>
                  <a:pt x="710691" y="485299"/>
                </a:cubicBezTo>
                <a:cubicBezTo>
                  <a:pt x="725360" y="402050"/>
                  <a:pt x="758697" y="347758"/>
                  <a:pt x="818324" y="252794"/>
                </a:cubicBezTo>
                <a:cubicBezTo>
                  <a:pt x="860234" y="185833"/>
                  <a:pt x="923099" y="96488"/>
                  <a:pt x="1012729" y="0"/>
                </a:cubicBezTo>
                <a:close/>
              </a:path>
            </a:pathLst>
          </a:custGeom>
          <a:solidFill>
            <a:srgbClr val="E52A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715B8BC6-6A68-45ED-B515-E1A7E20C4E14}"/>
              </a:ext>
            </a:extLst>
          </p:cNvPr>
          <p:cNvSpPr/>
          <p:nvPr/>
        </p:nvSpPr>
        <p:spPr>
          <a:xfrm>
            <a:off x="2799509" y="2552128"/>
            <a:ext cx="794486" cy="1448172"/>
          </a:xfrm>
          <a:custGeom>
            <a:avLst/>
            <a:gdLst>
              <a:gd name="connsiteX0" fmla="*/ 437117 w 794486"/>
              <a:gd name="connsiteY0" fmla="*/ 0 h 1448172"/>
              <a:gd name="connsiteX1" fmla="*/ 186609 w 794486"/>
              <a:gd name="connsiteY1" fmla="*/ 325850 h 1448172"/>
              <a:gd name="connsiteX2" fmla="*/ 28495 w 794486"/>
              <a:gd name="connsiteY2" fmla="*/ 697897 h 1448172"/>
              <a:gd name="connsiteX3" fmla="*/ 28495 w 794486"/>
              <a:gd name="connsiteY3" fmla="*/ 1113758 h 1448172"/>
              <a:gd name="connsiteX4" fmla="*/ 179275 w 794486"/>
              <a:gd name="connsiteY4" fmla="*/ 1366647 h 1448172"/>
              <a:gd name="connsiteX5" fmla="*/ 500268 w 794486"/>
              <a:gd name="connsiteY5" fmla="*/ 1441990 h 1448172"/>
              <a:gd name="connsiteX6" fmla="*/ 726391 w 794486"/>
              <a:gd name="connsiteY6" fmla="*/ 1310640 h 1448172"/>
              <a:gd name="connsiteX7" fmla="*/ 760396 w 794486"/>
              <a:gd name="connsiteY7" fmla="*/ 938594 h 1448172"/>
              <a:gd name="connsiteX8" fmla="*/ 612091 w 794486"/>
              <a:gd name="connsiteY8" fmla="*/ 763524 h 1448172"/>
              <a:gd name="connsiteX9" fmla="*/ 449118 w 794486"/>
              <a:gd name="connsiteY9" fmla="*/ 432816 h 1448172"/>
              <a:gd name="connsiteX10" fmla="*/ 437117 w 794486"/>
              <a:gd name="connsiteY10" fmla="*/ 0 h 144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86" h="1448172">
                <a:moveTo>
                  <a:pt x="437117" y="0"/>
                </a:moveTo>
                <a:cubicBezTo>
                  <a:pt x="358726" y="79629"/>
                  <a:pt x="268334" y="187166"/>
                  <a:pt x="186609" y="325850"/>
                </a:cubicBezTo>
                <a:cubicBezTo>
                  <a:pt x="128412" y="424624"/>
                  <a:pt x="63927" y="536257"/>
                  <a:pt x="28495" y="697897"/>
                </a:cubicBezTo>
                <a:cubicBezTo>
                  <a:pt x="7158" y="795433"/>
                  <a:pt x="-23226" y="942404"/>
                  <a:pt x="28495" y="1113758"/>
                </a:cubicBezTo>
                <a:cubicBezTo>
                  <a:pt x="51926" y="1191482"/>
                  <a:pt x="82025" y="1291209"/>
                  <a:pt x="179275" y="1366647"/>
                </a:cubicBezTo>
                <a:cubicBezTo>
                  <a:pt x="318150" y="1474470"/>
                  <a:pt x="481789" y="1445609"/>
                  <a:pt x="500268" y="1441990"/>
                </a:cubicBezTo>
                <a:cubicBezTo>
                  <a:pt x="533415" y="1435608"/>
                  <a:pt x="648096" y="1413510"/>
                  <a:pt x="726391" y="1310640"/>
                </a:cubicBezTo>
                <a:cubicBezTo>
                  <a:pt x="815926" y="1193197"/>
                  <a:pt x="806020" y="1038797"/>
                  <a:pt x="760396" y="938594"/>
                </a:cubicBezTo>
                <a:cubicBezTo>
                  <a:pt x="725439" y="861631"/>
                  <a:pt x="691720" y="865727"/>
                  <a:pt x="612091" y="763524"/>
                </a:cubicBezTo>
                <a:cubicBezTo>
                  <a:pt x="502078" y="622459"/>
                  <a:pt x="462263" y="481013"/>
                  <a:pt x="449118" y="432816"/>
                </a:cubicBezTo>
                <a:cubicBezTo>
                  <a:pt x="401303" y="255937"/>
                  <a:pt x="417114" y="99727"/>
                  <a:pt x="437117" y="0"/>
                </a:cubicBezTo>
                <a:close/>
              </a:path>
            </a:pathLst>
          </a:custGeom>
          <a:solidFill>
            <a:srgbClr val="F69F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1CAB9679-2A1B-4916-9EF3-859E87BB08D2}"/>
              </a:ext>
            </a:extLst>
          </p:cNvPr>
          <p:cNvSpPr/>
          <p:nvPr/>
        </p:nvSpPr>
        <p:spPr>
          <a:xfrm>
            <a:off x="2954461" y="3223641"/>
            <a:ext cx="372537" cy="697444"/>
          </a:xfrm>
          <a:custGeom>
            <a:avLst/>
            <a:gdLst>
              <a:gd name="connsiteX0" fmla="*/ 73853 w 372537"/>
              <a:gd name="connsiteY0" fmla="*/ 0 h 697444"/>
              <a:gd name="connsiteX1" fmla="*/ 29276 w 372537"/>
              <a:gd name="connsiteY1" fmla="*/ 167545 h 697444"/>
              <a:gd name="connsiteX2" fmla="*/ 129 w 372537"/>
              <a:gd name="connsiteY2" fmla="*/ 444818 h 697444"/>
              <a:gd name="connsiteX3" fmla="*/ 31752 w 372537"/>
              <a:gd name="connsiteY3" fmla="*/ 629603 h 697444"/>
              <a:gd name="connsiteX4" fmla="*/ 277402 w 372537"/>
              <a:gd name="connsiteY4" fmla="*/ 675799 h 697444"/>
              <a:gd name="connsiteX5" fmla="*/ 367414 w 372537"/>
              <a:gd name="connsiteY5" fmla="*/ 571214 h 697444"/>
              <a:gd name="connsiteX6" fmla="*/ 299310 w 372537"/>
              <a:gd name="connsiteY6" fmla="*/ 369380 h 697444"/>
              <a:gd name="connsiteX7" fmla="*/ 221490 w 372537"/>
              <a:gd name="connsiteY7" fmla="*/ 291560 h 697444"/>
              <a:gd name="connsiteX8" fmla="*/ 73853 w 372537"/>
              <a:gd name="connsiteY8" fmla="*/ 0 h 6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37" h="697444">
                <a:moveTo>
                  <a:pt x="73853" y="0"/>
                </a:moveTo>
                <a:cubicBezTo>
                  <a:pt x="61185" y="38767"/>
                  <a:pt x="44135" y="96298"/>
                  <a:pt x="29276" y="167545"/>
                </a:cubicBezTo>
                <a:cubicBezTo>
                  <a:pt x="320" y="306705"/>
                  <a:pt x="-537" y="403860"/>
                  <a:pt x="129" y="444818"/>
                </a:cubicBezTo>
                <a:cubicBezTo>
                  <a:pt x="1558" y="543687"/>
                  <a:pt x="2320" y="593122"/>
                  <a:pt x="31752" y="629603"/>
                </a:cubicBezTo>
                <a:cubicBezTo>
                  <a:pt x="83378" y="693801"/>
                  <a:pt x="193773" y="719328"/>
                  <a:pt x="277402" y="675799"/>
                </a:cubicBezTo>
                <a:cubicBezTo>
                  <a:pt x="291023" y="668750"/>
                  <a:pt x="349411" y="636080"/>
                  <a:pt x="367414" y="571214"/>
                </a:cubicBezTo>
                <a:cubicBezTo>
                  <a:pt x="390178" y="488823"/>
                  <a:pt x="331599" y="411861"/>
                  <a:pt x="299310" y="369380"/>
                </a:cubicBezTo>
                <a:cubicBezTo>
                  <a:pt x="268830" y="329279"/>
                  <a:pt x="242064" y="309944"/>
                  <a:pt x="221490" y="291560"/>
                </a:cubicBezTo>
                <a:cubicBezTo>
                  <a:pt x="168912" y="244888"/>
                  <a:pt x="106619" y="161354"/>
                  <a:pt x="73853" y="0"/>
                </a:cubicBezTo>
                <a:close/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5C89C769-8F6E-486B-A27B-1A71FF7F0312}"/>
              </a:ext>
            </a:extLst>
          </p:cNvPr>
          <p:cNvSpPr/>
          <p:nvPr/>
        </p:nvSpPr>
        <p:spPr>
          <a:xfrm>
            <a:off x="3820318" y="2600705"/>
            <a:ext cx="1625625" cy="1444693"/>
          </a:xfrm>
          <a:custGeom>
            <a:avLst/>
            <a:gdLst>
              <a:gd name="connsiteX0" fmla="*/ 0 w 1625625"/>
              <a:gd name="connsiteY0" fmla="*/ 70580 h 1444693"/>
              <a:gd name="connsiteX1" fmla="*/ 240792 w 1625625"/>
              <a:gd name="connsiteY1" fmla="*/ 99727 h 1444693"/>
              <a:gd name="connsiteX2" fmla="*/ 447485 w 1625625"/>
              <a:gd name="connsiteY2" fmla="*/ 184880 h 1444693"/>
              <a:gd name="connsiteX3" fmla="*/ 612838 w 1625625"/>
              <a:gd name="connsiteY3" fmla="*/ 364808 h 1444693"/>
              <a:gd name="connsiteX4" fmla="*/ 747141 w 1625625"/>
              <a:gd name="connsiteY4" fmla="*/ 438150 h 1444693"/>
              <a:gd name="connsiteX5" fmla="*/ 786574 w 1625625"/>
              <a:gd name="connsiteY5" fmla="*/ 407956 h 1444693"/>
              <a:gd name="connsiteX6" fmla="*/ 705326 w 1625625"/>
              <a:gd name="connsiteY6" fmla="*/ 196977 h 1444693"/>
              <a:gd name="connsiteX7" fmla="*/ 836676 w 1625625"/>
              <a:gd name="connsiteY7" fmla="*/ 277273 h 1444693"/>
              <a:gd name="connsiteX8" fmla="*/ 916972 w 1625625"/>
              <a:gd name="connsiteY8" fmla="*/ 408623 h 1444693"/>
              <a:gd name="connsiteX9" fmla="*/ 972884 w 1625625"/>
              <a:gd name="connsiteY9" fmla="*/ 547211 h 1444693"/>
              <a:gd name="connsiteX10" fmla="*/ 1060418 w 1625625"/>
              <a:gd name="connsiteY10" fmla="*/ 644462 h 1444693"/>
              <a:gd name="connsiteX11" fmla="*/ 1155287 w 1625625"/>
              <a:gd name="connsiteY11" fmla="*/ 595789 h 1444693"/>
              <a:gd name="connsiteX12" fmla="*/ 1140714 w 1625625"/>
              <a:gd name="connsiteY12" fmla="*/ 384239 h 1444693"/>
              <a:gd name="connsiteX13" fmla="*/ 875633 w 1625625"/>
              <a:gd name="connsiteY13" fmla="*/ 0 h 1444693"/>
              <a:gd name="connsiteX14" fmla="*/ 1096899 w 1625625"/>
              <a:gd name="connsiteY14" fmla="*/ 167831 h 1444693"/>
              <a:gd name="connsiteX15" fmla="*/ 1476280 w 1625625"/>
              <a:gd name="connsiteY15" fmla="*/ 600742 h 1444693"/>
              <a:gd name="connsiteX16" fmla="*/ 1595438 w 1625625"/>
              <a:gd name="connsiteY16" fmla="*/ 814768 h 1444693"/>
              <a:gd name="connsiteX17" fmla="*/ 1617345 w 1625625"/>
              <a:gd name="connsiteY17" fmla="*/ 1065276 h 1444693"/>
              <a:gd name="connsiteX18" fmla="*/ 1466564 w 1625625"/>
              <a:gd name="connsiteY18" fmla="*/ 1318165 h 1444693"/>
              <a:gd name="connsiteX19" fmla="*/ 1250156 w 1625625"/>
              <a:gd name="connsiteY19" fmla="*/ 1417892 h 1444693"/>
              <a:gd name="connsiteX20" fmla="*/ 934022 w 1625625"/>
              <a:gd name="connsiteY20" fmla="*/ 1437323 h 1444693"/>
              <a:gd name="connsiteX21" fmla="*/ 561975 w 1625625"/>
              <a:gd name="connsiteY21" fmla="*/ 1284065 h 1444693"/>
              <a:gd name="connsiteX22" fmla="*/ 433102 w 1625625"/>
              <a:gd name="connsiteY22" fmla="*/ 1057942 h 1444693"/>
              <a:gd name="connsiteX23" fmla="*/ 467106 w 1625625"/>
              <a:gd name="connsiteY23" fmla="*/ 753999 h 1444693"/>
              <a:gd name="connsiteX24" fmla="*/ 508445 w 1625625"/>
              <a:gd name="connsiteY24" fmla="*/ 625126 h 1444693"/>
              <a:gd name="connsiteX25" fmla="*/ 467106 w 1625625"/>
              <a:gd name="connsiteY25" fmla="*/ 411099 h 1444693"/>
              <a:gd name="connsiteX26" fmla="*/ 253079 w 1625625"/>
              <a:gd name="connsiteY26" fmla="*/ 180023 h 1444693"/>
              <a:gd name="connsiteX27" fmla="*/ 0 w 1625625"/>
              <a:gd name="connsiteY27" fmla="*/ 70580 h 14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25625" h="1444693">
                <a:moveTo>
                  <a:pt x="0" y="70580"/>
                </a:moveTo>
                <a:cubicBezTo>
                  <a:pt x="67913" y="69723"/>
                  <a:pt x="150400" y="76200"/>
                  <a:pt x="240792" y="99727"/>
                </a:cubicBezTo>
                <a:cubicBezTo>
                  <a:pt x="328517" y="122587"/>
                  <a:pt x="387096" y="137922"/>
                  <a:pt x="447485" y="184880"/>
                </a:cubicBezTo>
                <a:cubicBezTo>
                  <a:pt x="509492" y="233077"/>
                  <a:pt x="503206" y="259937"/>
                  <a:pt x="612838" y="364808"/>
                </a:cubicBezTo>
                <a:cubicBezTo>
                  <a:pt x="669036" y="418624"/>
                  <a:pt x="709327" y="448437"/>
                  <a:pt x="747141" y="438150"/>
                </a:cubicBezTo>
                <a:cubicBezTo>
                  <a:pt x="771715" y="431483"/>
                  <a:pt x="784955" y="410528"/>
                  <a:pt x="786574" y="407956"/>
                </a:cubicBezTo>
                <a:cubicBezTo>
                  <a:pt x="814864" y="361855"/>
                  <a:pt x="781812" y="276987"/>
                  <a:pt x="705326" y="196977"/>
                </a:cubicBezTo>
                <a:cubicBezTo>
                  <a:pt x="773430" y="219551"/>
                  <a:pt x="814578" y="254508"/>
                  <a:pt x="836676" y="277273"/>
                </a:cubicBezTo>
                <a:cubicBezTo>
                  <a:pt x="875252" y="316992"/>
                  <a:pt x="894397" y="358997"/>
                  <a:pt x="916972" y="408623"/>
                </a:cubicBezTo>
                <a:cubicBezTo>
                  <a:pt x="947738" y="476345"/>
                  <a:pt x="942022" y="490538"/>
                  <a:pt x="972884" y="547211"/>
                </a:cubicBezTo>
                <a:cubicBezTo>
                  <a:pt x="1001459" y="599694"/>
                  <a:pt x="1022509" y="638270"/>
                  <a:pt x="1060418" y="644462"/>
                </a:cubicBezTo>
                <a:cubicBezTo>
                  <a:pt x="1096804" y="650462"/>
                  <a:pt x="1135380" y="624459"/>
                  <a:pt x="1155287" y="595789"/>
                </a:cubicBezTo>
                <a:cubicBezTo>
                  <a:pt x="1177004" y="564451"/>
                  <a:pt x="1189577" y="510826"/>
                  <a:pt x="1140714" y="384239"/>
                </a:cubicBezTo>
                <a:cubicBezTo>
                  <a:pt x="1106805" y="296418"/>
                  <a:pt x="1035463" y="153067"/>
                  <a:pt x="875633" y="0"/>
                </a:cubicBezTo>
                <a:cubicBezTo>
                  <a:pt x="971360" y="63341"/>
                  <a:pt x="1045464" y="123158"/>
                  <a:pt x="1096899" y="167831"/>
                </a:cubicBezTo>
                <a:cubicBezTo>
                  <a:pt x="1276731" y="323659"/>
                  <a:pt x="1379887" y="465868"/>
                  <a:pt x="1476280" y="600742"/>
                </a:cubicBezTo>
                <a:cubicBezTo>
                  <a:pt x="1547717" y="700659"/>
                  <a:pt x="1575530" y="752284"/>
                  <a:pt x="1595438" y="814768"/>
                </a:cubicBezTo>
                <a:cubicBezTo>
                  <a:pt x="1612678" y="868871"/>
                  <a:pt x="1639253" y="955929"/>
                  <a:pt x="1617345" y="1065276"/>
                </a:cubicBezTo>
                <a:cubicBezTo>
                  <a:pt x="1587913" y="1211866"/>
                  <a:pt x="1491520" y="1297305"/>
                  <a:pt x="1466564" y="1318165"/>
                </a:cubicBezTo>
                <a:cubicBezTo>
                  <a:pt x="1393698" y="1379125"/>
                  <a:pt x="1321689" y="1398556"/>
                  <a:pt x="1250156" y="1417892"/>
                </a:cubicBezTo>
                <a:cubicBezTo>
                  <a:pt x="1199769" y="1431512"/>
                  <a:pt x="1083373" y="1457420"/>
                  <a:pt x="934022" y="1437323"/>
                </a:cubicBezTo>
                <a:cubicBezTo>
                  <a:pt x="830675" y="1423416"/>
                  <a:pt x="682276" y="1403509"/>
                  <a:pt x="561975" y="1284065"/>
                </a:cubicBezTo>
                <a:cubicBezTo>
                  <a:pt x="533400" y="1255681"/>
                  <a:pt x="457200" y="1178147"/>
                  <a:pt x="433102" y="1057942"/>
                </a:cubicBezTo>
                <a:cubicBezTo>
                  <a:pt x="408241" y="933831"/>
                  <a:pt x="448342" y="811340"/>
                  <a:pt x="467106" y="753999"/>
                </a:cubicBezTo>
                <a:cubicBezTo>
                  <a:pt x="488442" y="688753"/>
                  <a:pt x="502348" y="676466"/>
                  <a:pt x="508445" y="625126"/>
                </a:cubicBezTo>
                <a:cubicBezTo>
                  <a:pt x="520065" y="527495"/>
                  <a:pt x="484632" y="448723"/>
                  <a:pt x="467106" y="411099"/>
                </a:cubicBezTo>
                <a:cubicBezTo>
                  <a:pt x="408622" y="285274"/>
                  <a:pt x="311372" y="219456"/>
                  <a:pt x="253079" y="180023"/>
                </a:cubicBezTo>
                <a:cubicBezTo>
                  <a:pt x="203454" y="146590"/>
                  <a:pt x="118681" y="98012"/>
                  <a:pt x="0" y="70580"/>
                </a:cubicBezTo>
                <a:close/>
              </a:path>
            </a:pathLst>
          </a:custGeom>
          <a:solidFill>
            <a:srgbClr val="E63C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8BD8B84B-ADC5-4BBA-9FA6-8AAC00A4F92F}"/>
              </a:ext>
            </a:extLst>
          </p:cNvPr>
          <p:cNvSpPr/>
          <p:nvPr/>
        </p:nvSpPr>
        <p:spPr>
          <a:xfrm>
            <a:off x="4304062" y="3036093"/>
            <a:ext cx="1019398" cy="951084"/>
          </a:xfrm>
          <a:custGeom>
            <a:avLst/>
            <a:gdLst>
              <a:gd name="connsiteX0" fmla="*/ 80516 w 1019398"/>
              <a:gd name="connsiteY0" fmla="*/ 36481 h 951084"/>
              <a:gd name="connsiteX1" fmla="*/ 226439 w 1019398"/>
              <a:gd name="connsiteY1" fmla="*/ 172688 h 951084"/>
              <a:gd name="connsiteX2" fmla="*/ 275112 w 1019398"/>
              <a:gd name="connsiteY2" fmla="*/ 189738 h 951084"/>
              <a:gd name="connsiteX3" fmla="*/ 403985 w 1019398"/>
              <a:gd name="connsiteY3" fmla="*/ 51149 h 951084"/>
              <a:gd name="connsiteX4" fmla="*/ 537716 w 1019398"/>
              <a:gd name="connsiteY4" fmla="*/ 272415 h 951084"/>
              <a:gd name="connsiteX5" fmla="*/ 639824 w 1019398"/>
              <a:gd name="connsiteY5" fmla="*/ 362426 h 951084"/>
              <a:gd name="connsiteX6" fmla="*/ 732217 w 1019398"/>
              <a:gd name="connsiteY6" fmla="*/ 362426 h 951084"/>
              <a:gd name="connsiteX7" fmla="*/ 766221 w 1019398"/>
              <a:gd name="connsiteY7" fmla="*/ 231077 h 951084"/>
              <a:gd name="connsiteX8" fmla="*/ 763745 w 1019398"/>
              <a:gd name="connsiteY8" fmla="*/ 0 h 951084"/>
              <a:gd name="connsiteX9" fmla="*/ 880521 w 1019398"/>
              <a:gd name="connsiteY9" fmla="*/ 172688 h 951084"/>
              <a:gd name="connsiteX10" fmla="*/ 970532 w 1019398"/>
              <a:gd name="connsiteY10" fmla="*/ 352615 h 951084"/>
              <a:gd name="connsiteX11" fmla="*/ 1019205 w 1019398"/>
              <a:gd name="connsiteY11" fmla="*/ 573881 h 951084"/>
              <a:gd name="connsiteX12" fmla="*/ 977867 w 1019398"/>
              <a:gd name="connsiteY12" fmla="*/ 744093 h 951084"/>
              <a:gd name="connsiteX13" fmla="*/ 766316 w 1019398"/>
              <a:gd name="connsiteY13" fmla="*/ 911923 h 951084"/>
              <a:gd name="connsiteX14" fmla="*/ 430751 w 1019398"/>
              <a:gd name="connsiteY14" fmla="*/ 936212 h 951084"/>
              <a:gd name="connsiteX15" fmla="*/ 114616 w 1019398"/>
              <a:gd name="connsiteY15" fmla="*/ 756285 h 951084"/>
              <a:gd name="connsiteX16" fmla="*/ 316 w 1019398"/>
              <a:gd name="connsiteY16" fmla="*/ 547116 h 951084"/>
              <a:gd name="connsiteX17" fmla="*/ 27081 w 1019398"/>
              <a:gd name="connsiteY17" fmla="*/ 396335 h 951084"/>
              <a:gd name="connsiteX18" fmla="*/ 78135 w 1019398"/>
              <a:gd name="connsiteY18" fmla="*/ 252889 h 951084"/>
              <a:gd name="connsiteX19" fmla="*/ 80516 w 1019398"/>
              <a:gd name="connsiteY19" fmla="*/ 36481 h 9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9398" h="951084">
                <a:moveTo>
                  <a:pt x="80516" y="36481"/>
                </a:moveTo>
                <a:cubicBezTo>
                  <a:pt x="98423" y="30194"/>
                  <a:pt x="129189" y="117824"/>
                  <a:pt x="226439" y="172688"/>
                </a:cubicBezTo>
                <a:cubicBezTo>
                  <a:pt x="253776" y="188119"/>
                  <a:pt x="266444" y="189738"/>
                  <a:pt x="275112" y="189738"/>
                </a:cubicBezTo>
                <a:cubicBezTo>
                  <a:pt x="349979" y="189643"/>
                  <a:pt x="398937" y="64484"/>
                  <a:pt x="403985" y="51149"/>
                </a:cubicBezTo>
                <a:cubicBezTo>
                  <a:pt x="453515" y="146399"/>
                  <a:pt x="501045" y="220028"/>
                  <a:pt x="537716" y="272415"/>
                </a:cubicBezTo>
                <a:cubicBezTo>
                  <a:pt x="561624" y="306610"/>
                  <a:pt x="589913" y="344424"/>
                  <a:pt x="639824" y="362426"/>
                </a:cubicBezTo>
                <a:cubicBezTo>
                  <a:pt x="653636" y="367379"/>
                  <a:pt x="699927" y="384048"/>
                  <a:pt x="732217" y="362426"/>
                </a:cubicBezTo>
                <a:cubicBezTo>
                  <a:pt x="760887" y="343186"/>
                  <a:pt x="764411" y="303276"/>
                  <a:pt x="766221" y="231077"/>
                </a:cubicBezTo>
                <a:cubicBezTo>
                  <a:pt x="767745" y="170783"/>
                  <a:pt x="768031" y="92583"/>
                  <a:pt x="763745" y="0"/>
                </a:cubicBezTo>
                <a:cubicBezTo>
                  <a:pt x="795558" y="41243"/>
                  <a:pt x="837278" y="99251"/>
                  <a:pt x="880521" y="172688"/>
                </a:cubicBezTo>
                <a:cubicBezTo>
                  <a:pt x="913001" y="227933"/>
                  <a:pt x="943005" y="279559"/>
                  <a:pt x="970532" y="352615"/>
                </a:cubicBezTo>
                <a:cubicBezTo>
                  <a:pt x="998345" y="426720"/>
                  <a:pt x="1021777" y="489109"/>
                  <a:pt x="1019205" y="573881"/>
                </a:cubicBezTo>
                <a:cubicBezTo>
                  <a:pt x="1018062" y="609886"/>
                  <a:pt x="1015300" y="675704"/>
                  <a:pt x="977867" y="744093"/>
                </a:cubicBezTo>
                <a:cubicBezTo>
                  <a:pt x="920526" y="848868"/>
                  <a:pt x="819656" y="890111"/>
                  <a:pt x="766316" y="911923"/>
                </a:cubicBezTo>
                <a:cubicBezTo>
                  <a:pt x="614869" y="973836"/>
                  <a:pt x="477709" y="946309"/>
                  <a:pt x="430751" y="936212"/>
                </a:cubicBezTo>
                <a:cubicBezTo>
                  <a:pt x="400652" y="929735"/>
                  <a:pt x="243108" y="893540"/>
                  <a:pt x="114616" y="756285"/>
                </a:cubicBezTo>
                <a:cubicBezTo>
                  <a:pt x="66134" y="704469"/>
                  <a:pt x="5269" y="639509"/>
                  <a:pt x="316" y="547116"/>
                </a:cubicBezTo>
                <a:cubicBezTo>
                  <a:pt x="-2161" y="500444"/>
                  <a:pt x="10222" y="456438"/>
                  <a:pt x="27081" y="396335"/>
                </a:cubicBezTo>
                <a:cubicBezTo>
                  <a:pt x="51084" y="311087"/>
                  <a:pt x="65562" y="307848"/>
                  <a:pt x="78135" y="252889"/>
                </a:cubicBezTo>
                <a:cubicBezTo>
                  <a:pt x="105091" y="134493"/>
                  <a:pt x="61847" y="43053"/>
                  <a:pt x="80516" y="36481"/>
                </a:cubicBezTo>
                <a:close/>
              </a:path>
            </a:pathLst>
          </a:custGeom>
          <a:solidFill>
            <a:srgbClr val="F69F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4B79A469-9F51-4FEC-A331-8F01D92808A9}"/>
              </a:ext>
            </a:extLst>
          </p:cNvPr>
          <p:cNvSpPr/>
          <p:nvPr/>
        </p:nvSpPr>
        <p:spPr>
          <a:xfrm>
            <a:off x="4454589" y="3493484"/>
            <a:ext cx="780783" cy="452714"/>
          </a:xfrm>
          <a:custGeom>
            <a:avLst/>
            <a:gdLst>
              <a:gd name="connsiteX0" fmla="*/ 309370 w 780783"/>
              <a:gd name="connsiteY0" fmla="*/ 4667 h 452714"/>
              <a:gd name="connsiteX1" fmla="*/ 394524 w 780783"/>
              <a:gd name="connsiteY1" fmla="*/ 128683 h 452714"/>
              <a:gd name="connsiteX2" fmla="*/ 523397 w 780783"/>
              <a:gd name="connsiteY2" fmla="*/ 213836 h 452714"/>
              <a:gd name="connsiteX3" fmla="*/ 640174 w 780783"/>
              <a:gd name="connsiteY3" fmla="*/ 216313 h 452714"/>
              <a:gd name="connsiteX4" fmla="*/ 730185 w 780783"/>
              <a:gd name="connsiteY4" fmla="*/ 4763 h 452714"/>
              <a:gd name="connsiteX5" fmla="*/ 766666 w 780783"/>
              <a:gd name="connsiteY5" fmla="*/ 252794 h 452714"/>
              <a:gd name="connsiteX6" fmla="*/ 703420 w 780783"/>
              <a:gd name="connsiteY6" fmla="*/ 347663 h 452714"/>
              <a:gd name="connsiteX7" fmla="*/ 445673 w 780783"/>
              <a:gd name="connsiteY7" fmla="*/ 452247 h 452714"/>
              <a:gd name="connsiteX8" fmla="*/ 144112 w 780783"/>
              <a:gd name="connsiteY8" fmla="*/ 350139 h 452714"/>
              <a:gd name="connsiteX9" fmla="*/ 22478 w 780783"/>
              <a:gd name="connsiteY9" fmla="*/ 201835 h 452714"/>
              <a:gd name="connsiteX10" fmla="*/ 10286 w 780783"/>
              <a:gd name="connsiteY10" fmla="*/ 0 h 452714"/>
              <a:gd name="connsiteX11" fmla="*/ 122109 w 780783"/>
              <a:gd name="connsiteY11" fmla="*/ 138589 h 452714"/>
              <a:gd name="connsiteX12" fmla="*/ 233932 w 780783"/>
              <a:gd name="connsiteY12" fmla="*/ 204216 h 452714"/>
              <a:gd name="connsiteX13" fmla="*/ 277271 w 780783"/>
              <a:gd name="connsiteY13" fmla="*/ 185738 h 452714"/>
              <a:gd name="connsiteX14" fmla="*/ 309370 w 780783"/>
              <a:gd name="connsiteY14" fmla="*/ 4667 h 45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0783" h="452714">
                <a:moveTo>
                  <a:pt x="309370" y="4667"/>
                </a:moveTo>
                <a:cubicBezTo>
                  <a:pt x="336517" y="64579"/>
                  <a:pt x="370902" y="104966"/>
                  <a:pt x="394524" y="128683"/>
                </a:cubicBezTo>
                <a:cubicBezTo>
                  <a:pt x="423670" y="158020"/>
                  <a:pt x="461485" y="196120"/>
                  <a:pt x="523397" y="213836"/>
                </a:cubicBezTo>
                <a:cubicBezTo>
                  <a:pt x="548924" y="221171"/>
                  <a:pt x="596645" y="234791"/>
                  <a:pt x="640174" y="216313"/>
                </a:cubicBezTo>
                <a:cubicBezTo>
                  <a:pt x="702563" y="189738"/>
                  <a:pt x="739424" y="104108"/>
                  <a:pt x="730185" y="4763"/>
                </a:cubicBezTo>
                <a:cubicBezTo>
                  <a:pt x="742567" y="24670"/>
                  <a:pt x="809433" y="135827"/>
                  <a:pt x="766666" y="252794"/>
                </a:cubicBezTo>
                <a:cubicBezTo>
                  <a:pt x="749235" y="300514"/>
                  <a:pt x="720470" y="330327"/>
                  <a:pt x="703420" y="347663"/>
                </a:cubicBezTo>
                <a:cubicBezTo>
                  <a:pt x="608074" y="444532"/>
                  <a:pt x="477582" y="450723"/>
                  <a:pt x="445673" y="452247"/>
                </a:cubicBezTo>
                <a:cubicBezTo>
                  <a:pt x="288034" y="459677"/>
                  <a:pt x="177925" y="376523"/>
                  <a:pt x="144112" y="350139"/>
                </a:cubicBezTo>
                <a:cubicBezTo>
                  <a:pt x="105536" y="320040"/>
                  <a:pt x="53243" y="278130"/>
                  <a:pt x="22478" y="201835"/>
                </a:cubicBezTo>
                <a:cubicBezTo>
                  <a:pt x="-13146" y="113062"/>
                  <a:pt x="2284" y="32195"/>
                  <a:pt x="10286" y="0"/>
                </a:cubicBezTo>
                <a:cubicBezTo>
                  <a:pt x="50957" y="62579"/>
                  <a:pt x="91534" y="108013"/>
                  <a:pt x="122109" y="138589"/>
                </a:cubicBezTo>
                <a:cubicBezTo>
                  <a:pt x="178021" y="194501"/>
                  <a:pt x="206691" y="207074"/>
                  <a:pt x="233932" y="204216"/>
                </a:cubicBezTo>
                <a:cubicBezTo>
                  <a:pt x="256221" y="201930"/>
                  <a:pt x="271747" y="190024"/>
                  <a:pt x="277271" y="185738"/>
                </a:cubicBezTo>
                <a:cubicBezTo>
                  <a:pt x="319276" y="152591"/>
                  <a:pt x="329754" y="81153"/>
                  <a:pt x="309370" y="4667"/>
                </a:cubicBezTo>
                <a:close/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6F8C4F02-701F-4EA7-9262-3261A51264CC}"/>
              </a:ext>
            </a:extLst>
          </p:cNvPr>
          <p:cNvSpPr/>
          <p:nvPr/>
        </p:nvSpPr>
        <p:spPr>
          <a:xfrm>
            <a:off x="5796638" y="1572101"/>
            <a:ext cx="1166338" cy="2463545"/>
          </a:xfrm>
          <a:custGeom>
            <a:avLst/>
            <a:gdLst>
              <a:gd name="connsiteX0" fmla="*/ 535899 w 1166338"/>
              <a:gd name="connsiteY0" fmla="*/ 0 h 2463545"/>
              <a:gd name="connsiteX1" fmla="*/ 720684 w 1166338"/>
              <a:gd name="connsiteY1" fmla="*/ 272415 h 2463545"/>
              <a:gd name="connsiteX2" fmla="*/ 922519 w 1166338"/>
              <a:gd name="connsiteY2" fmla="*/ 598265 h 2463545"/>
              <a:gd name="connsiteX3" fmla="*/ 1083015 w 1166338"/>
              <a:gd name="connsiteY3" fmla="*/ 941165 h 2463545"/>
              <a:gd name="connsiteX4" fmla="*/ 1155976 w 1166338"/>
              <a:gd name="connsiteY4" fmla="*/ 1184339 h 2463545"/>
              <a:gd name="connsiteX5" fmla="*/ 1151119 w 1166338"/>
              <a:gd name="connsiteY5" fmla="*/ 1481042 h 2463545"/>
              <a:gd name="connsiteX6" fmla="*/ 1073299 w 1166338"/>
              <a:gd name="connsiteY6" fmla="*/ 1699927 h 2463545"/>
              <a:gd name="connsiteX7" fmla="*/ 762022 w 1166338"/>
              <a:gd name="connsiteY7" fmla="*/ 2247138 h 2463545"/>
              <a:gd name="connsiteX8" fmla="*/ 601526 w 1166338"/>
              <a:gd name="connsiteY8" fmla="*/ 2463546 h 2463545"/>
              <a:gd name="connsiteX9" fmla="*/ 285391 w 1166338"/>
              <a:gd name="connsiteY9" fmla="*/ 2195989 h 2463545"/>
              <a:gd name="connsiteX10" fmla="*/ 85938 w 1166338"/>
              <a:gd name="connsiteY10" fmla="*/ 1904143 h 2463545"/>
              <a:gd name="connsiteX11" fmla="*/ 784 w 1166338"/>
              <a:gd name="connsiteY11" fmla="*/ 1575816 h 2463545"/>
              <a:gd name="connsiteX12" fmla="*/ 119942 w 1166338"/>
              <a:gd name="connsiteY12" fmla="*/ 1252347 h 2463545"/>
              <a:gd name="connsiteX13" fmla="*/ 243957 w 1166338"/>
              <a:gd name="connsiteY13" fmla="*/ 1084517 h 2463545"/>
              <a:gd name="connsiteX14" fmla="*/ 440935 w 1166338"/>
              <a:gd name="connsiteY14" fmla="*/ 731901 h 2463545"/>
              <a:gd name="connsiteX15" fmla="*/ 535803 w 1166338"/>
              <a:gd name="connsiteY15" fmla="*/ 374428 h 2463545"/>
              <a:gd name="connsiteX16" fmla="*/ 535899 w 1166338"/>
              <a:gd name="connsiteY16" fmla="*/ 0 h 24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6338" h="2463545">
                <a:moveTo>
                  <a:pt x="535899" y="0"/>
                </a:moveTo>
                <a:cubicBezTo>
                  <a:pt x="582666" y="66580"/>
                  <a:pt x="646770" y="159544"/>
                  <a:pt x="720684" y="272415"/>
                </a:cubicBezTo>
                <a:cubicBezTo>
                  <a:pt x="814886" y="416147"/>
                  <a:pt x="863082" y="489680"/>
                  <a:pt x="922519" y="598265"/>
                </a:cubicBezTo>
                <a:cubicBezTo>
                  <a:pt x="1015864" y="768668"/>
                  <a:pt x="1065203" y="894207"/>
                  <a:pt x="1083015" y="941165"/>
                </a:cubicBezTo>
                <a:cubicBezTo>
                  <a:pt x="1122258" y="1044512"/>
                  <a:pt x="1143118" y="1100423"/>
                  <a:pt x="1155976" y="1184339"/>
                </a:cubicBezTo>
                <a:cubicBezTo>
                  <a:pt x="1178550" y="1331500"/>
                  <a:pt x="1158263" y="1445324"/>
                  <a:pt x="1151119" y="1481042"/>
                </a:cubicBezTo>
                <a:cubicBezTo>
                  <a:pt x="1140641" y="1533239"/>
                  <a:pt x="1124544" y="1586389"/>
                  <a:pt x="1073299" y="1699927"/>
                </a:cubicBezTo>
                <a:cubicBezTo>
                  <a:pt x="966143" y="1937290"/>
                  <a:pt x="847557" y="2123408"/>
                  <a:pt x="762022" y="2247138"/>
                </a:cubicBezTo>
                <a:cubicBezTo>
                  <a:pt x="725827" y="2299430"/>
                  <a:pt x="671821" y="2374964"/>
                  <a:pt x="601526" y="2463546"/>
                </a:cubicBezTo>
                <a:cubicBezTo>
                  <a:pt x="454365" y="2370392"/>
                  <a:pt x="351590" y="2270284"/>
                  <a:pt x="285391" y="2195989"/>
                </a:cubicBezTo>
                <a:cubicBezTo>
                  <a:pt x="228241" y="2131886"/>
                  <a:pt x="149946" y="2042541"/>
                  <a:pt x="85938" y="1904143"/>
                </a:cubicBezTo>
                <a:cubicBezTo>
                  <a:pt x="37551" y="1799273"/>
                  <a:pt x="-6455" y="1704118"/>
                  <a:pt x="784" y="1575816"/>
                </a:cubicBezTo>
                <a:cubicBezTo>
                  <a:pt x="8595" y="1438180"/>
                  <a:pt x="71460" y="1333310"/>
                  <a:pt x="119942" y="1252347"/>
                </a:cubicBezTo>
                <a:cubicBezTo>
                  <a:pt x="164424" y="1178147"/>
                  <a:pt x="175282" y="1181957"/>
                  <a:pt x="243957" y="1084517"/>
                </a:cubicBezTo>
                <a:cubicBezTo>
                  <a:pt x="289201" y="1020413"/>
                  <a:pt x="373402" y="899446"/>
                  <a:pt x="440935" y="731901"/>
                </a:cubicBezTo>
                <a:cubicBezTo>
                  <a:pt x="507133" y="567500"/>
                  <a:pt x="528564" y="429577"/>
                  <a:pt x="535803" y="374428"/>
                </a:cubicBezTo>
                <a:cubicBezTo>
                  <a:pt x="555806" y="222504"/>
                  <a:pt x="548091" y="93059"/>
                  <a:pt x="535899" y="0"/>
                </a:cubicBezTo>
                <a:close/>
              </a:path>
            </a:pathLst>
          </a:custGeom>
          <a:solidFill>
            <a:srgbClr val="E41B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F84E9910-C1AA-44E2-B2E3-9D3AB5E0AED5}"/>
              </a:ext>
            </a:extLst>
          </p:cNvPr>
          <p:cNvSpPr/>
          <p:nvPr/>
        </p:nvSpPr>
        <p:spPr>
          <a:xfrm>
            <a:off x="6030823" y="2413539"/>
            <a:ext cx="696616" cy="1532096"/>
          </a:xfrm>
          <a:custGeom>
            <a:avLst/>
            <a:gdLst>
              <a:gd name="connsiteX0" fmla="*/ 484118 w 696616"/>
              <a:gd name="connsiteY0" fmla="*/ 0 h 1532096"/>
              <a:gd name="connsiteX1" fmla="*/ 586225 w 696616"/>
              <a:gd name="connsiteY1" fmla="*/ 216408 h 1532096"/>
              <a:gd name="connsiteX2" fmla="*/ 683476 w 696616"/>
              <a:gd name="connsiteY2" fmla="*/ 525304 h 1532096"/>
              <a:gd name="connsiteX3" fmla="*/ 695667 w 696616"/>
              <a:gd name="connsiteY3" fmla="*/ 705231 h 1532096"/>
              <a:gd name="connsiteX4" fmla="*/ 634898 w 696616"/>
              <a:gd name="connsiteY4" fmla="*/ 970312 h 1532096"/>
              <a:gd name="connsiteX5" fmla="*/ 518121 w 696616"/>
              <a:gd name="connsiteY5" fmla="*/ 1249966 h 1532096"/>
              <a:gd name="connsiteX6" fmla="*/ 328479 w 696616"/>
              <a:gd name="connsiteY6" fmla="*/ 1532096 h 1532096"/>
              <a:gd name="connsiteX7" fmla="*/ 204463 w 696616"/>
              <a:gd name="connsiteY7" fmla="*/ 1296162 h 1532096"/>
              <a:gd name="connsiteX8" fmla="*/ 107213 w 696616"/>
              <a:gd name="connsiteY8" fmla="*/ 1196435 h 1532096"/>
              <a:gd name="connsiteX9" fmla="*/ 247 w 696616"/>
              <a:gd name="connsiteY9" fmla="*/ 931355 h 1532096"/>
              <a:gd name="connsiteX10" fmla="*/ 124263 w 696616"/>
              <a:gd name="connsiteY10" fmla="*/ 624935 h 1532096"/>
              <a:gd name="connsiteX11" fmla="*/ 306667 w 696616"/>
              <a:gd name="connsiteY11" fmla="*/ 354997 h 1532096"/>
              <a:gd name="connsiteX12" fmla="*/ 484118 w 696616"/>
              <a:gd name="connsiteY12" fmla="*/ 0 h 153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6616" h="1532096">
                <a:moveTo>
                  <a:pt x="484118" y="0"/>
                </a:moveTo>
                <a:cubicBezTo>
                  <a:pt x="530409" y="86868"/>
                  <a:pt x="563651" y="161734"/>
                  <a:pt x="586225" y="216408"/>
                </a:cubicBezTo>
                <a:cubicBezTo>
                  <a:pt x="630993" y="324898"/>
                  <a:pt x="664902" y="408527"/>
                  <a:pt x="683476" y="525304"/>
                </a:cubicBezTo>
                <a:cubicBezTo>
                  <a:pt x="690620" y="569881"/>
                  <a:pt x="699573" y="628269"/>
                  <a:pt x="695667" y="705231"/>
                </a:cubicBezTo>
                <a:cubicBezTo>
                  <a:pt x="690810" y="800005"/>
                  <a:pt x="669284" y="866584"/>
                  <a:pt x="634898" y="970312"/>
                </a:cubicBezTo>
                <a:cubicBezTo>
                  <a:pt x="612895" y="1036606"/>
                  <a:pt x="580701" y="1132046"/>
                  <a:pt x="518121" y="1249966"/>
                </a:cubicBezTo>
                <a:cubicBezTo>
                  <a:pt x="476116" y="1329118"/>
                  <a:pt x="415251" y="1427988"/>
                  <a:pt x="328479" y="1532096"/>
                </a:cubicBezTo>
                <a:cubicBezTo>
                  <a:pt x="311619" y="1470279"/>
                  <a:pt x="277996" y="1380553"/>
                  <a:pt x="204463" y="1296162"/>
                </a:cubicBezTo>
                <a:cubicBezTo>
                  <a:pt x="163030" y="1248632"/>
                  <a:pt x="144646" y="1243870"/>
                  <a:pt x="107213" y="1196435"/>
                </a:cubicBezTo>
                <a:cubicBezTo>
                  <a:pt x="83019" y="1165860"/>
                  <a:pt x="5200" y="1067276"/>
                  <a:pt x="247" y="931355"/>
                </a:cubicBezTo>
                <a:cubicBezTo>
                  <a:pt x="-5754" y="766477"/>
                  <a:pt x="99307" y="651034"/>
                  <a:pt x="124263" y="624935"/>
                </a:cubicBezTo>
                <a:cubicBezTo>
                  <a:pt x="183794" y="547116"/>
                  <a:pt x="245993" y="457200"/>
                  <a:pt x="306667" y="354997"/>
                </a:cubicBezTo>
                <a:cubicBezTo>
                  <a:pt x="381819" y="228219"/>
                  <a:pt x="439540" y="107728"/>
                  <a:pt x="484118" y="0"/>
                </a:cubicBezTo>
                <a:close/>
              </a:path>
            </a:pathLst>
          </a:custGeom>
          <a:solidFill>
            <a:srgbClr val="F5A00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4E13A60A-80E4-45A7-A2E0-7573A723EB27}"/>
              </a:ext>
            </a:extLst>
          </p:cNvPr>
          <p:cNvSpPr/>
          <p:nvPr/>
        </p:nvSpPr>
        <p:spPr>
          <a:xfrm>
            <a:off x="6292805" y="2982658"/>
            <a:ext cx="254065" cy="829246"/>
          </a:xfrm>
          <a:custGeom>
            <a:avLst/>
            <a:gdLst>
              <a:gd name="connsiteX0" fmla="*/ 190512 w 254065"/>
              <a:gd name="connsiteY0" fmla="*/ 0 h 829246"/>
              <a:gd name="connsiteX1" fmla="*/ 226993 w 254065"/>
              <a:gd name="connsiteY1" fmla="*/ 175069 h 829246"/>
              <a:gd name="connsiteX2" fmla="*/ 253758 w 254065"/>
              <a:gd name="connsiteY2" fmla="*/ 376904 h 829246"/>
              <a:gd name="connsiteX3" fmla="*/ 222135 w 254065"/>
              <a:gd name="connsiteY3" fmla="*/ 532543 h 829246"/>
              <a:gd name="connsiteX4" fmla="*/ 56781 w 254065"/>
              <a:gd name="connsiteY4" fmla="*/ 829247 h 829246"/>
              <a:gd name="connsiteX5" fmla="*/ 15443 w 254065"/>
              <a:gd name="connsiteY5" fmla="*/ 569023 h 829246"/>
              <a:gd name="connsiteX6" fmla="*/ 3251 w 254065"/>
              <a:gd name="connsiteY6" fmla="*/ 367189 h 829246"/>
              <a:gd name="connsiteX7" fmla="*/ 93262 w 254065"/>
              <a:gd name="connsiteY7" fmla="*/ 153162 h 829246"/>
              <a:gd name="connsiteX8" fmla="*/ 190512 w 254065"/>
              <a:gd name="connsiteY8" fmla="*/ 0 h 82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65" h="829246">
                <a:moveTo>
                  <a:pt x="190512" y="0"/>
                </a:moveTo>
                <a:cubicBezTo>
                  <a:pt x="206324" y="70866"/>
                  <a:pt x="218421" y="130683"/>
                  <a:pt x="226993" y="175069"/>
                </a:cubicBezTo>
                <a:cubicBezTo>
                  <a:pt x="253092" y="309943"/>
                  <a:pt x="255092" y="343948"/>
                  <a:pt x="253758" y="376904"/>
                </a:cubicBezTo>
                <a:cubicBezTo>
                  <a:pt x="251091" y="442341"/>
                  <a:pt x="235852" y="490347"/>
                  <a:pt x="222135" y="532543"/>
                </a:cubicBezTo>
                <a:cubicBezTo>
                  <a:pt x="200037" y="600551"/>
                  <a:pt x="154603" y="710279"/>
                  <a:pt x="56781" y="829247"/>
                </a:cubicBezTo>
                <a:cubicBezTo>
                  <a:pt x="37160" y="722757"/>
                  <a:pt x="24110" y="633793"/>
                  <a:pt x="15443" y="569023"/>
                </a:cubicBezTo>
                <a:cubicBezTo>
                  <a:pt x="-3417" y="427768"/>
                  <a:pt x="-1607" y="396811"/>
                  <a:pt x="3251" y="367189"/>
                </a:cubicBezTo>
                <a:cubicBezTo>
                  <a:pt x="15348" y="293941"/>
                  <a:pt x="44494" y="241268"/>
                  <a:pt x="93262" y="153162"/>
                </a:cubicBezTo>
                <a:cubicBezTo>
                  <a:pt x="129648" y="87249"/>
                  <a:pt x="164795" y="35338"/>
                  <a:pt x="190512" y="0"/>
                </a:cubicBezTo>
                <a:close/>
              </a:path>
            </a:pathLst>
          </a:custGeom>
          <a:solidFill>
            <a:srgbClr val="FEDA0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5" name="Forma libre: forma 124">
            <a:extLst>
              <a:ext uri="{FF2B5EF4-FFF2-40B4-BE49-F238E27FC236}">
                <a16:creationId xmlns:a16="http://schemas.microsoft.com/office/drawing/2014/main" id="{F0297261-9C91-413D-8EC9-562714F1CFEA}"/>
              </a:ext>
            </a:extLst>
          </p:cNvPr>
          <p:cNvSpPr/>
          <p:nvPr/>
        </p:nvSpPr>
        <p:spPr>
          <a:xfrm>
            <a:off x="7530496" y="276225"/>
            <a:ext cx="1336071" cy="2137314"/>
          </a:xfrm>
          <a:custGeom>
            <a:avLst/>
            <a:gdLst>
              <a:gd name="connsiteX0" fmla="*/ 755904 w 1336071"/>
              <a:gd name="connsiteY0" fmla="*/ 0 h 2137314"/>
              <a:gd name="connsiteX1" fmla="*/ 722280 w 1336071"/>
              <a:gd name="connsiteY1" fmla="*/ 89059 h 2137314"/>
              <a:gd name="connsiteX2" fmla="*/ 641128 w 1336071"/>
              <a:gd name="connsiteY2" fmla="*/ 184023 h 2137314"/>
              <a:gd name="connsiteX3" fmla="*/ 496633 w 1336071"/>
              <a:gd name="connsiteY3" fmla="*/ 334423 h 2137314"/>
              <a:gd name="connsiteX4" fmla="*/ 447198 w 1336071"/>
              <a:gd name="connsiteY4" fmla="*/ 476917 h 2137314"/>
              <a:gd name="connsiteX5" fmla="*/ 449199 w 1336071"/>
              <a:gd name="connsiteY5" fmla="*/ 615410 h 2137314"/>
              <a:gd name="connsiteX6" fmla="*/ 381952 w 1336071"/>
              <a:gd name="connsiteY6" fmla="*/ 530352 h 2137314"/>
              <a:gd name="connsiteX7" fmla="*/ 379952 w 1336071"/>
              <a:gd name="connsiteY7" fmla="*/ 409670 h 2137314"/>
              <a:gd name="connsiteX8" fmla="*/ 336423 w 1336071"/>
              <a:gd name="connsiteY8" fmla="*/ 591693 h 2137314"/>
              <a:gd name="connsiteX9" fmla="*/ 364141 w 1336071"/>
              <a:gd name="connsiteY9" fmla="*/ 749999 h 2137314"/>
              <a:gd name="connsiteX10" fmla="*/ 415576 w 1336071"/>
              <a:gd name="connsiteY10" fmla="*/ 920210 h 2137314"/>
              <a:gd name="connsiteX11" fmla="*/ 429387 w 1336071"/>
              <a:gd name="connsiteY11" fmla="*/ 1068610 h 2137314"/>
              <a:gd name="connsiteX12" fmla="*/ 375951 w 1336071"/>
              <a:gd name="connsiteY12" fmla="*/ 1143857 h 2137314"/>
              <a:gd name="connsiteX13" fmla="*/ 308705 w 1336071"/>
              <a:gd name="connsiteY13" fmla="*/ 1139857 h 2137314"/>
              <a:gd name="connsiteX14" fmla="*/ 278987 w 1336071"/>
              <a:gd name="connsiteY14" fmla="*/ 1084421 h 2137314"/>
              <a:gd name="connsiteX15" fmla="*/ 237458 w 1336071"/>
              <a:gd name="connsiteY15" fmla="*/ 874681 h 2137314"/>
              <a:gd name="connsiteX16" fmla="*/ 132588 w 1336071"/>
              <a:gd name="connsiteY16" fmla="*/ 716375 h 2137314"/>
              <a:gd name="connsiteX17" fmla="*/ 51435 w 1336071"/>
              <a:gd name="connsiteY17" fmla="*/ 682752 h 2137314"/>
              <a:gd name="connsiteX18" fmla="*/ 0 w 1336071"/>
              <a:gd name="connsiteY18" fmla="*/ 684752 h 2137314"/>
              <a:gd name="connsiteX19" fmla="*/ 154400 w 1336071"/>
              <a:gd name="connsiteY19" fmla="*/ 886587 h 2137314"/>
              <a:gd name="connsiteX20" fmla="*/ 154400 w 1336071"/>
              <a:gd name="connsiteY20" fmla="*/ 1082516 h 2137314"/>
              <a:gd name="connsiteX21" fmla="*/ 106870 w 1336071"/>
              <a:gd name="connsiteY21" fmla="*/ 1258634 h 2137314"/>
              <a:gd name="connsiteX22" fmla="*/ 61341 w 1336071"/>
              <a:gd name="connsiteY22" fmla="*/ 1490186 h 2137314"/>
              <a:gd name="connsiteX23" fmla="*/ 83153 w 1336071"/>
              <a:gd name="connsiteY23" fmla="*/ 1704404 h 2137314"/>
              <a:gd name="connsiteX24" fmla="*/ 176213 w 1336071"/>
              <a:gd name="connsiteY24" fmla="*/ 1884045 h 2137314"/>
              <a:gd name="connsiteX25" fmla="*/ 566071 w 1336071"/>
              <a:gd name="connsiteY25" fmla="*/ 2137315 h 2137314"/>
              <a:gd name="connsiteX26" fmla="*/ 399859 w 1336071"/>
              <a:gd name="connsiteY26" fmla="*/ 1979009 h 2137314"/>
              <a:gd name="connsiteX27" fmla="*/ 340519 w 1336071"/>
              <a:gd name="connsiteY27" fmla="*/ 1882045 h 2137314"/>
              <a:gd name="connsiteX28" fmla="*/ 336518 w 1336071"/>
              <a:gd name="connsiteY28" fmla="*/ 1652492 h 2137314"/>
              <a:gd name="connsiteX29" fmla="*/ 401860 w 1336071"/>
              <a:gd name="connsiteY29" fmla="*/ 1513999 h 2137314"/>
              <a:gd name="connsiteX30" fmla="*/ 494919 w 1336071"/>
              <a:gd name="connsiteY30" fmla="*/ 1381411 h 2137314"/>
              <a:gd name="connsiteX31" fmla="*/ 583978 w 1336071"/>
              <a:gd name="connsiteY31" fmla="*/ 1227011 h 2137314"/>
              <a:gd name="connsiteX32" fmla="*/ 631507 w 1336071"/>
              <a:gd name="connsiteY32" fmla="*/ 1007364 h 2137314"/>
              <a:gd name="connsiteX33" fmla="*/ 619601 w 1336071"/>
              <a:gd name="connsiteY33" fmla="*/ 898493 h 2137314"/>
              <a:gd name="connsiteX34" fmla="*/ 564166 w 1336071"/>
              <a:gd name="connsiteY34" fmla="*/ 809435 h 2137314"/>
              <a:gd name="connsiteX35" fmla="*/ 692848 w 1336071"/>
              <a:gd name="connsiteY35" fmla="*/ 914305 h 2137314"/>
              <a:gd name="connsiteX36" fmla="*/ 756189 w 1336071"/>
              <a:gd name="connsiteY36" fmla="*/ 1056799 h 2137314"/>
              <a:gd name="connsiteX37" fmla="*/ 758190 w 1336071"/>
              <a:gd name="connsiteY37" fmla="*/ 1250728 h 2137314"/>
              <a:gd name="connsiteX38" fmla="*/ 679037 w 1336071"/>
              <a:gd name="connsiteY38" fmla="*/ 1515904 h 2137314"/>
              <a:gd name="connsiteX39" fmla="*/ 657225 w 1336071"/>
              <a:gd name="connsiteY39" fmla="*/ 1648492 h 2137314"/>
              <a:gd name="connsiteX40" fmla="*/ 694277 w 1336071"/>
              <a:gd name="connsiteY40" fmla="*/ 1736503 h 2137314"/>
              <a:gd name="connsiteX41" fmla="*/ 734377 w 1336071"/>
              <a:gd name="connsiteY41" fmla="*/ 1763268 h 2137314"/>
              <a:gd name="connsiteX42" fmla="*/ 799719 w 1336071"/>
              <a:gd name="connsiteY42" fmla="*/ 1737551 h 2137314"/>
              <a:gd name="connsiteX43" fmla="*/ 886777 w 1336071"/>
              <a:gd name="connsiteY43" fmla="*/ 1557433 h 2137314"/>
              <a:gd name="connsiteX44" fmla="*/ 866965 w 1336071"/>
              <a:gd name="connsiteY44" fmla="*/ 1414939 h 2137314"/>
              <a:gd name="connsiteX45" fmla="*/ 825436 w 1336071"/>
              <a:gd name="connsiteY45" fmla="*/ 1345692 h 2137314"/>
              <a:gd name="connsiteX46" fmla="*/ 952119 w 1336071"/>
              <a:gd name="connsiteY46" fmla="*/ 1494092 h 2137314"/>
              <a:gd name="connsiteX47" fmla="*/ 993648 w 1336071"/>
              <a:gd name="connsiteY47" fmla="*/ 1569339 h 2137314"/>
              <a:gd name="connsiteX48" fmla="*/ 1031271 w 1336071"/>
              <a:gd name="connsiteY48" fmla="*/ 1755362 h 2137314"/>
              <a:gd name="connsiteX49" fmla="*/ 987742 w 1336071"/>
              <a:gd name="connsiteY49" fmla="*/ 1967103 h 2137314"/>
              <a:gd name="connsiteX50" fmla="*/ 898684 w 1336071"/>
              <a:gd name="connsiteY50" fmla="*/ 2085880 h 2137314"/>
              <a:gd name="connsiteX51" fmla="*/ 991743 w 1336071"/>
              <a:gd name="connsiteY51" fmla="*/ 2036445 h 2137314"/>
              <a:gd name="connsiteX52" fmla="*/ 1146143 w 1336071"/>
              <a:gd name="connsiteY52" fmla="*/ 1866233 h 2137314"/>
              <a:gd name="connsiteX53" fmla="*/ 1278731 w 1336071"/>
              <a:gd name="connsiteY53" fmla="*/ 1662398 h 2137314"/>
              <a:gd name="connsiteX54" fmla="*/ 1334167 w 1336071"/>
              <a:gd name="connsiteY54" fmla="*/ 1446657 h 2137314"/>
              <a:gd name="connsiteX55" fmla="*/ 1272826 w 1336071"/>
              <a:gd name="connsiteY55" fmla="*/ 1118140 h 2137314"/>
              <a:gd name="connsiteX56" fmla="*/ 1262919 w 1336071"/>
              <a:gd name="connsiteY56" fmla="*/ 1250728 h 2137314"/>
              <a:gd name="connsiteX57" fmla="*/ 1243108 w 1336071"/>
              <a:gd name="connsiteY57" fmla="*/ 1363504 h 2137314"/>
              <a:gd name="connsiteX58" fmla="*/ 1183767 w 1336071"/>
              <a:gd name="connsiteY58" fmla="*/ 1175480 h 2137314"/>
              <a:gd name="connsiteX59" fmla="*/ 1104614 w 1336071"/>
              <a:gd name="connsiteY59" fmla="*/ 1066610 h 2137314"/>
              <a:gd name="connsiteX60" fmla="*/ 974027 w 1336071"/>
              <a:gd name="connsiteY60" fmla="*/ 886492 h 2137314"/>
              <a:gd name="connsiteX61" fmla="*/ 859250 w 1336071"/>
              <a:gd name="connsiteY61" fmla="*/ 643033 h 2137314"/>
              <a:gd name="connsiteX62" fmla="*/ 851345 w 1336071"/>
              <a:gd name="connsiteY62" fmla="*/ 739997 h 2137314"/>
              <a:gd name="connsiteX63" fmla="*/ 869156 w 1336071"/>
              <a:gd name="connsiteY63" fmla="*/ 823151 h 2137314"/>
              <a:gd name="connsiteX64" fmla="*/ 766286 w 1336071"/>
              <a:gd name="connsiteY64" fmla="*/ 696468 h 2137314"/>
              <a:gd name="connsiteX65" fmla="*/ 736568 w 1336071"/>
              <a:gd name="connsiteY65" fmla="*/ 548069 h 2137314"/>
              <a:gd name="connsiteX66" fmla="*/ 770191 w 1336071"/>
              <a:gd name="connsiteY66" fmla="*/ 367951 h 2137314"/>
              <a:gd name="connsiteX67" fmla="*/ 799909 w 1336071"/>
              <a:gd name="connsiteY67" fmla="*/ 255175 h 2137314"/>
              <a:gd name="connsiteX68" fmla="*/ 801910 w 1336071"/>
              <a:gd name="connsiteY68" fmla="*/ 79058 h 2137314"/>
              <a:gd name="connsiteX69" fmla="*/ 755904 w 1336071"/>
              <a:gd name="connsiteY69" fmla="*/ 0 h 21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336071" h="2137314">
                <a:moveTo>
                  <a:pt x="755904" y="0"/>
                </a:moveTo>
                <a:cubicBezTo>
                  <a:pt x="751141" y="22098"/>
                  <a:pt x="741807" y="54388"/>
                  <a:pt x="722280" y="89059"/>
                </a:cubicBezTo>
                <a:cubicBezTo>
                  <a:pt x="701040" y="126778"/>
                  <a:pt x="678752" y="147638"/>
                  <a:pt x="641128" y="184023"/>
                </a:cubicBezTo>
                <a:cubicBezTo>
                  <a:pt x="555021" y="267462"/>
                  <a:pt x="511683" y="309658"/>
                  <a:pt x="496633" y="334423"/>
                </a:cubicBezTo>
                <a:cubicBezTo>
                  <a:pt x="460438" y="393954"/>
                  <a:pt x="451104" y="451009"/>
                  <a:pt x="447198" y="476917"/>
                </a:cubicBezTo>
                <a:cubicBezTo>
                  <a:pt x="438245" y="535019"/>
                  <a:pt x="443389" y="583692"/>
                  <a:pt x="449199" y="615410"/>
                </a:cubicBezTo>
                <a:cubicBezTo>
                  <a:pt x="435864" y="606362"/>
                  <a:pt x="400621" y="579882"/>
                  <a:pt x="381952" y="530352"/>
                </a:cubicBezTo>
                <a:cubicBezTo>
                  <a:pt x="360521" y="473488"/>
                  <a:pt x="375189" y="423863"/>
                  <a:pt x="379952" y="409670"/>
                </a:cubicBezTo>
                <a:cubicBezTo>
                  <a:pt x="342709" y="487109"/>
                  <a:pt x="336423" y="551688"/>
                  <a:pt x="336423" y="591693"/>
                </a:cubicBezTo>
                <a:cubicBezTo>
                  <a:pt x="336423" y="643319"/>
                  <a:pt x="346805" y="683324"/>
                  <a:pt x="364141" y="749999"/>
                </a:cubicBezTo>
                <a:cubicBezTo>
                  <a:pt x="382619" y="821150"/>
                  <a:pt x="392335" y="831818"/>
                  <a:pt x="415576" y="920210"/>
                </a:cubicBezTo>
                <a:cubicBezTo>
                  <a:pt x="436626" y="1000220"/>
                  <a:pt x="439483" y="1032891"/>
                  <a:pt x="429387" y="1068610"/>
                </a:cubicBezTo>
                <a:cubicBezTo>
                  <a:pt x="424243" y="1086803"/>
                  <a:pt x="412623" y="1128141"/>
                  <a:pt x="375951" y="1143857"/>
                </a:cubicBezTo>
                <a:cubicBezTo>
                  <a:pt x="356521" y="1152144"/>
                  <a:pt x="328993" y="1153668"/>
                  <a:pt x="308705" y="1139857"/>
                </a:cubicBezTo>
                <a:cubicBezTo>
                  <a:pt x="286512" y="1124807"/>
                  <a:pt x="281464" y="1097375"/>
                  <a:pt x="278987" y="1084421"/>
                </a:cubicBezTo>
                <a:cubicBezTo>
                  <a:pt x="255555" y="958596"/>
                  <a:pt x="243840" y="895636"/>
                  <a:pt x="237458" y="874681"/>
                </a:cubicBezTo>
                <a:cubicBezTo>
                  <a:pt x="232314" y="857726"/>
                  <a:pt x="203263" y="766572"/>
                  <a:pt x="132588" y="716375"/>
                </a:cubicBezTo>
                <a:cubicBezTo>
                  <a:pt x="118776" y="706565"/>
                  <a:pt x="91440" y="687705"/>
                  <a:pt x="51435" y="682752"/>
                </a:cubicBezTo>
                <a:cubicBezTo>
                  <a:pt x="30003" y="680085"/>
                  <a:pt x="11906" y="682371"/>
                  <a:pt x="0" y="684752"/>
                </a:cubicBezTo>
                <a:cubicBezTo>
                  <a:pt x="43624" y="714089"/>
                  <a:pt x="125063" y="779336"/>
                  <a:pt x="154400" y="886587"/>
                </a:cubicBezTo>
                <a:cubicBezTo>
                  <a:pt x="173641" y="956882"/>
                  <a:pt x="163830" y="1020890"/>
                  <a:pt x="154400" y="1082516"/>
                </a:cubicBezTo>
                <a:cubicBezTo>
                  <a:pt x="144685" y="1145858"/>
                  <a:pt x="135064" y="1151382"/>
                  <a:pt x="106870" y="1258634"/>
                </a:cubicBezTo>
                <a:cubicBezTo>
                  <a:pt x="79248" y="1363885"/>
                  <a:pt x="65246" y="1417034"/>
                  <a:pt x="61341" y="1490186"/>
                </a:cubicBezTo>
                <a:cubicBezTo>
                  <a:pt x="58864" y="1537145"/>
                  <a:pt x="55436" y="1612964"/>
                  <a:pt x="83153" y="1704404"/>
                </a:cubicBezTo>
                <a:cubicBezTo>
                  <a:pt x="110585" y="1795177"/>
                  <a:pt x="154781" y="1855375"/>
                  <a:pt x="176213" y="1884045"/>
                </a:cubicBezTo>
                <a:cubicBezTo>
                  <a:pt x="303086" y="2053876"/>
                  <a:pt x="494157" y="2117122"/>
                  <a:pt x="566071" y="2137315"/>
                </a:cubicBezTo>
                <a:cubicBezTo>
                  <a:pt x="486442" y="2081975"/>
                  <a:pt x="433673" y="2023491"/>
                  <a:pt x="399859" y="1979009"/>
                </a:cubicBezTo>
                <a:cubicBezTo>
                  <a:pt x="373570" y="1944529"/>
                  <a:pt x="355378" y="1920431"/>
                  <a:pt x="340519" y="1882045"/>
                </a:cubicBezTo>
                <a:cubicBezTo>
                  <a:pt x="301847" y="1782032"/>
                  <a:pt x="326517" y="1688497"/>
                  <a:pt x="336518" y="1652492"/>
                </a:cubicBezTo>
                <a:cubicBezTo>
                  <a:pt x="351377" y="1598962"/>
                  <a:pt x="373380" y="1561910"/>
                  <a:pt x="401860" y="1513999"/>
                </a:cubicBezTo>
                <a:cubicBezTo>
                  <a:pt x="435959" y="1456468"/>
                  <a:pt x="450246" y="1447895"/>
                  <a:pt x="494919" y="1381411"/>
                </a:cubicBezTo>
                <a:cubicBezTo>
                  <a:pt x="532733" y="1325023"/>
                  <a:pt x="559689" y="1284827"/>
                  <a:pt x="583978" y="1227011"/>
                </a:cubicBezTo>
                <a:cubicBezTo>
                  <a:pt x="591217" y="1209866"/>
                  <a:pt x="626745" y="1122998"/>
                  <a:pt x="631507" y="1007364"/>
                </a:cubicBezTo>
                <a:cubicBezTo>
                  <a:pt x="633889" y="948309"/>
                  <a:pt x="626745" y="918877"/>
                  <a:pt x="619601" y="898493"/>
                </a:cubicBezTo>
                <a:cubicBezTo>
                  <a:pt x="604742" y="856202"/>
                  <a:pt x="580739" y="826675"/>
                  <a:pt x="564166" y="809435"/>
                </a:cubicBezTo>
                <a:cubicBezTo>
                  <a:pt x="593884" y="823722"/>
                  <a:pt x="647795" y="854488"/>
                  <a:pt x="692848" y="914305"/>
                </a:cubicBezTo>
                <a:cubicBezTo>
                  <a:pt x="735616" y="971169"/>
                  <a:pt x="748951" y="1025938"/>
                  <a:pt x="756189" y="1056799"/>
                </a:cubicBezTo>
                <a:cubicBezTo>
                  <a:pt x="775335" y="1139000"/>
                  <a:pt x="765429" y="1205579"/>
                  <a:pt x="758190" y="1250728"/>
                </a:cubicBezTo>
                <a:cubicBezTo>
                  <a:pt x="744093" y="1338739"/>
                  <a:pt x="711327" y="1427988"/>
                  <a:pt x="679037" y="1515904"/>
                </a:cubicBezTo>
                <a:cubicBezTo>
                  <a:pt x="667988" y="1546003"/>
                  <a:pt x="650653" y="1591342"/>
                  <a:pt x="657225" y="1648492"/>
                </a:cubicBezTo>
                <a:cubicBezTo>
                  <a:pt x="659892" y="1671542"/>
                  <a:pt x="667702" y="1707071"/>
                  <a:pt x="694277" y="1736503"/>
                </a:cubicBezTo>
                <a:cubicBezTo>
                  <a:pt x="703516" y="1746695"/>
                  <a:pt x="715708" y="1759839"/>
                  <a:pt x="734377" y="1763268"/>
                </a:cubicBezTo>
                <a:cubicBezTo>
                  <a:pt x="739426" y="1764221"/>
                  <a:pt x="763143" y="1767650"/>
                  <a:pt x="799719" y="1737551"/>
                </a:cubicBezTo>
                <a:cubicBezTo>
                  <a:pt x="873347" y="1676972"/>
                  <a:pt x="885158" y="1574006"/>
                  <a:pt x="886777" y="1557433"/>
                </a:cubicBezTo>
                <a:cubicBezTo>
                  <a:pt x="894302" y="1483424"/>
                  <a:pt x="872680" y="1428655"/>
                  <a:pt x="866965" y="1414939"/>
                </a:cubicBezTo>
                <a:cubicBezTo>
                  <a:pt x="854011" y="1383887"/>
                  <a:pt x="837723" y="1360837"/>
                  <a:pt x="825436" y="1345692"/>
                </a:cubicBezTo>
                <a:cubicBezTo>
                  <a:pt x="886968" y="1401318"/>
                  <a:pt x="926973" y="1455039"/>
                  <a:pt x="952119" y="1494092"/>
                </a:cubicBezTo>
                <a:cubicBezTo>
                  <a:pt x="965645" y="1515142"/>
                  <a:pt x="979837" y="1537335"/>
                  <a:pt x="993648" y="1569339"/>
                </a:cubicBezTo>
                <a:cubicBezTo>
                  <a:pt x="1000506" y="1585151"/>
                  <a:pt x="1030224" y="1656017"/>
                  <a:pt x="1031271" y="1755362"/>
                </a:cubicBezTo>
                <a:cubicBezTo>
                  <a:pt x="1031748" y="1799368"/>
                  <a:pt x="1031653" y="1879092"/>
                  <a:pt x="987742" y="1967103"/>
                </a:cubicBezTo>
                <a:cubicBezTo>
                  <a:pt x="959453" y="2023872"/>
                  <a:pt x="923544" y="2062734"/>
                  <a:pt x="898684" y="2085880"/>
                </a:cubicBezTo>
                <a:cubicBezTo>
                  <a:pt x="921448" y="2076831"/>
                  <a:pt x="955071" y="2061591"/>
                  <a:pt x="991743" y="2036445"/>
                </a:cubicBezTo>
                <a:cubicBezTo>
                  <a:pt x="1033939" y="2007394"/>
                  <a:pt x="1069277" y="1972628"/>
                  <a:pt x="1146143" y="1866233"/>
                </a:cubicBezTo>
                <a:cubicBezTo>
                  <a:pt x="1219676" y="1764411"/>
                  <a:pt x="1256347" y="1713548"/>
                  <a:pt x="1278731" y="1662398"/>
                </a:cubicBezTo>
                <a:cubicBezTo>
                  <a:pt x="1324070" y="1558766"/>
                  <a:pt x="1332357" y="1469898"/>
                  <a:pt x="1334167" y="1446657"/>
                </a:cubicBezTo>
                <a:cubicBezTo>
                  <a:pt x="1345692" y="1299305"/>
                  <a:pt x="1302353" y="1181672"/>
                  <a:pt x="1272826" y="1118140"/>
                </a:cubicBezTo>
                <a:cubicBezTo>
                  <a:pt x="1271968" y="1158526"/>
                  <a:pt x="1269111" y="1202912"/>
                  <a:pt x="1262919" y="1250728"/>
                </a:cubicBezTo>
                <a:cubicBezTo>
                  <a:pt x="1257681" y="1291400"/>
                  <a:pt x="1250823" y="1329118"/>
                  <a:pt x="1243108" y="1363504"/>
                </a:cubicBezTo>
                <a:cubicBezTo>
                  <a:pt x="1237964" y="1316450"/>
                  <a:pt x="1224343" y="1247394"/>
                  <a:pt x="1183767" y="1175480"/>
                </a:cubicBezTo>
                <a:cubicBezTo>
                  <a:pt x="1164907" y="1142143"/>
                  <a:pt x="1151001" y="1127189"/>
                  <a:pt x="1104614" y="1066610"/>
                </a:cubicBezTo>
                <a:cubicBezTo>
                  <a:pt x="1066990" y="1017461"/>
                  <a:pt x="1011936" y="945547"/>
                  <a:pt x="974027" y="886492"/>
                </a:cubicBezTo>
                <a:cubicBezTo>
                  <a:pt x="939069" y="832104"/>
                  <a:pt x="895064" y="751904"/>
                  <a:pt x="859250" y="643033"/>
                </a:cubicBezTo>
                <a:cubicBezTo>
                  <a:pt x="853726" y="666083"/>
                  <a:pt x="848297" y="699611"/>
                  <a:pt x="851345" y="739997"/>
                </a:cubicBezTo>
                <a:cubicBezTo>
                  <a:pt x="853916" y="774383"/>
                  <a:pt x="861727" y="802672"/>
                  <a:pt x="869156" y="823151"/>
                </a:cubicBezTo>
                <a:cubicBezTo>
                  <a:pt x="843248" y="803815"/>
                  <a:pt x="796861" y="763429"/>
                  <a:pt x="766286" y="696468"/>
                </a:cubicBezTo>
                <a:cubicBezTo>
                  <a:pt x="737425" y="633413"/>
                  <a:pt x="736663" y="577691"/>
                  <a:pt x="736568" y="548069"/>
                </a:cubicBezTo>
                <a:cubicBezTo>
                  <a:pt x="736473" y="501682"/>
                  <a:pt x="747713" y="457105"/>
                  <a:pt x="770191" y="367951"/>
                </a:cubicBezTo>
                <a:cubicBezTo>
                  <a:pt x="788861" y="294037"/>
                  <a:pt x="791813" y="297752"/>
                  <a:pt x="799909" y="255175"/>
                </a:cubicBezTo>
                <a:cubicBezTo>
                  <a:pt x="812102" y="190786"/>
                  <a:pt x="821531" y="137732"/>
                  <a:pt x="801910" y="79058"/>
                </a:cubicBezTo>
                <a:cubicBezTo>
                  <a:pt x="789051" y="42101"/>
                  <a:pt x="769334" y="15621"/>
                  <a:pt x="755904" y="0"/>
                </a:cubicBezTo>
                <a:close/>
              </a:path>
            </a:pathLst>
          </a:custGeom>
          <a:solidFill>
            <a:srgbClr val="ED6F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02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61">
            <a:extLst>
              <a:ext uri="{FF2B5EF4-FFF2-40B4-BE49-F238E27FC236}">
                <a16:creationId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7803865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8898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37BF1B0-5E15-4C9E-A9F7-992312E946E1}"/>
              </a:ext>
            </a:extLst>
          </p:cNvPr>
          <p:cNvSpPr txBox="1">
            <a:spLocks/>
          </p:cNvSpPr>
          <p:nvPr/>
        </p:nvSpPr>
        <p:spPr>
          <a:xfrm>
            <a:off x="2628677" y="2479419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26E919-B4D5-4C49-AFDB-F02778346EC4}"/>
              </a:ext>
            </a:extLst>
          </p:cNvPr>
          <p:cNvSpPr txBox="1">
            <a:spLocks/>
          </p:cNvSpPr>
          <p:nvPr/>
        </p:nvSpPr>
        <p:spPr>
          <a:xfrm>
            <a:off x="2628677" y="2911708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5015266" y="2047371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5015266" y="2479660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0999F-0C11-4C8B-AF27-38FF9B461EF2}"/>
              </a:ext>
            </a:extLst>
          </p:cNvPr>
          <p:cNvSpPr txBox="1">
            <a:spLocks/>
          </p:cNvSpPr>
          <p:nvPr/>
        </p:nvSpPr>
        <p:spPr>
          <a:xfrm>
            <a:off x="211582" y="255142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211582" y="298371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7183442" y="219138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7183442" y="262367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468437" y="244908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3600" b="1" noProof="1">
                <a:solidFill>
                  <a:schemeClr val="bg1"/>
                </a:solidFill>
                <a:latin typeface="Calibri" panose="020F0502020204030204"/>
              </a:rPr>
              <a:t>Lorem Ipsum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72" y="1734627"/>
            <a:ext cx="357672" cy="8320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27" y="1588530"/>
            <a:ext cx="357672" cy="83205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39" y="1172501"/>
            <a:ext cx="357672" cy="83205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679" y="1328136"/>
            <a:ext cx="357672" cy="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3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C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8425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35537" y="1159810"/>
            <a:ext cx="4608512" cy="50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Insert your text here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Lorem ipsum dolor sit amet, consectetur adipisicing elit, sed do eiusmod tempor incididunt ut labore et dolore magna aliqua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圆角矩形 12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3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B794878-39CA-4B7B-A3C7-1646472014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8225" y="1395413"/>
            <a:ext cx="1827213" cy="2736850"/>
            <a:chOff x="654" y="879"/>
            <a:chExt cx="1151" cy="17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6498A6E-52E7-4041-A065-BC00DC6804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4" y="879"/>
              <a:ext cx="1151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6377B94-E7CB-46C8-955F-8A38CEDF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879"/>
              <a:ext cx="1169" cy="1724"/>
            </a:xfrm>
            <a:custGeom>
              <a:avLst/>
              <a:gdLst>
                <a:gd name="T0" fmla="*/ 339 w 445"/>
                <a:gd name="T1" fmla="*/ 389 h 657"/>
                <a:gd name="T2" fmla="*/ 424 w 445"/>
                <a:gd name="T3" fmla="*/ 260 h 657"/>
                <a:gd name="T4" fmla="*/ 420 w 445"/>
                <a:gd name="T5" fmla="*/ 389 h 657"/>
                <a:gd name="T6" fmla="*/ 429 w 445"/>
                <a:gd name="T7" fmla="*/ 567 h 657"/>
                <a:gd name="T8" fmla="*/ 359 w 445"/>
                <a:gd name="T9" fmla="*/ 657 h 657"/>
                <a:gd name="T10" fmla="*/ 382 w 445"/>
                <a:gd name="T11" fmla="*/ 504 h 657"/>
                <a:gd name="T12" fmla="*/ 329 w 445"/>
                <a:gd name="T13" fmla="*/ 572 h 657"/>
                <a:gd name="T14" fmla="*/ 132 w 445"/>
                <a:gd name="T15" fmla="*/ 290 h 657"/>
                <a:gd name="T16" fmla="*/ 180 w 445"/>
                <a:gd name="T17" fmla="*/ 546 h 657"/>
                <a:gd name="T18" fmla="*/ 130 w 445"/>
                <a:gd name="T19" fmla="*/ 496 h 657"/>
                <a:gd name="T20" fmla="*/ 120 w 445"/>
                <a:gd name="T21" fmla="*/ 499 h 657"/>
                <a:gd name="T22" fmla="*/ 110 w 445"/>
                <a:gd name="T23" fmla="*/ 589 h 657"/>
                <a:gd name="T24" fmla="*/ 89 w 445"/>
                <a:gd name="T25" fmla="*/ 558 h 657"/>
                <a:gd name="T26" fmla="*/ 73 w 445"/>
                <a:gd name="T27" fmla="*/ 496 h 657"/>
                <a:gd name="T28" fmla="*/ 62 w 445"/>
                <a:gd name="T29" fmla="*/ 456 h 657"/>
                <a:gd name="T30" fmla="*/ 0 w 445"/>
                <a:gd name="T31" fmla="*/ 412 h 657"/>
                <a:gd name="T32" fmla="*/ 125 w 445"/>
                <a:gd name="T33" fmla="*/ 422 h 657"/>
                <a:gd name="T34" fmla="*/ 91 w 445"/>
                <a:gd name="T35" fmla="*/ 361 h 657"/>
                <a:gd name="T36" fmla="*/ 69 w 445"/>
                <a:gd name="T37" fmla="*/ 127 h 657"/>
                <a:gd name="T38" fmla="*/ 200 w 445"/>
                <a:gd name="T39" fmla="*/ 3 h 657"/>
                <a:gd name="T40" fmla="*/ 209 w 445"/>
                <a:gd name="T41" fmla="*/ 0 h 657"/>
                <a:gd name="T42" fmla="*/ 218 w 445"/>
                <a:gd name="T43" fmla="*/ 1 h 657"/>
                <a:gd name="T44" fmla="*/ 137 w 445"/>
                <a:gd name="T45" fmla="*/ 129 h 657"/>
                <a:gd name="T46" fmla="*/ 200 w 445"/>
                <a:gd name="T47" fmla="*/ 237 h 657"/>
                <a:gd name="T48" fmla="*/ 260 w 445"/>
                <a:gd name="T49" fmla="*/ 111 h 657"/>
                <a:gd name="T50" fmla="*/ 273 w 445"/>
                <a:gd name="T51" fmla="*/ 238 h 657"/>
                <a:gd name="T52" fmla="*/ 339 w 445"/>
                <a:gd name="T53" fmla="*/ 3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5" h="657">
                  <a:moveTo>
                    <a:pt x="339" y="389"/>
                  </a:moveTo>
                  <a:cubicBezTo>
                    <a:pt x="363" y="312"/>
                    <a:pt x="381" y="282"/>
                    <a:pt x="424" y="260"/>
                  </a:cubicBezTo>
                  <a:cubicBezTo>
                    <a:pt x="401" y="304"/>
                    <a:pt x="408" y="346"/>
                    <a:pt x="420" y="389"/>
                  </a:cubicBezTo>
                  <a:cubicBezTo>
                    <a:pt x="437" y="447"/>
                    <a:pt x="445" y="507"/>
                    <a:pt x="429" y="567"/>
                  </a:cubicBezTo>
                  <a:cubicBezTo>
                    <a:pt x="418" y="606"/>
                    <a:pt x="397" y="637"/>
                    <a:pt x="359" y="657"/>
                  </a:cubicBezTo>
                  <a:cubicBezTo>
                    <a:pt x="393" y="610"/>
                    <a:pt x="401" y="560"/>
                    <a:pt x="382" y="504"/>
                  </a:cubicBezTo>
                  <a:cubicBezTo>
                    <a:pt x="355" y="518"/>
                    <a:pt x="342" y="542"/>
                    <a:pt x="329" y="572"/>
                  </a:cubicBezTo>
                  <a:cubicBezTo>
                    <a:pt x="304" y="446"/>
                    <a:pt x="227" y="362"/>
                    <a:pt x="132" y="290"/>
                  </a:cubicBezTo>
                  <a:cubicBezTo>
                    <a:pt x="179" y="370"/>
                    <a:pt x="204" y="453"/>
                    <a:pt x="180" y="546"/>
                  </a:cubicBezTo>
                  <a:cubicBezTo>
                    <a:pt x="163" y="529"/>
                    <a:pt x="146" y="513"/>
                    <a:pt x="130" y="496"/>
                  </a:cubicBezTo>
                  <a:cubicBezTo>
                    <a:pt x="127" y="497"/>
                    <a:pt x="124" y="498"/>
                    <a:pt x="120" y="499"/>
                  </a:cubicBezTo>
                  <a:cubicBezTo>
                    <a:pt x="117" y="528"/>
                    <a:pt x="114" y="556"/>
                    <a:pt x="110" y="589"/>
                  </a:cubicBezTo>
                  <a:cubicBezTo>
                    <a:pt x="102" y="578"/>
                    <a:pt x="93" y="569"/>
                    <a:pt x="89" y="558"/>
                  </a:cubicBezTo>
                  <a:cubicBezTo>
                    <a:pt x="82" y="538"/>
                    <a:pt x="79" y="517"/>
                    <a:pt x="73" y="496"/>
                  </a:cubicBezTo>
                  <a:cubicBezTo>
                    <a:pt x="70" y="483"/>
                    <a:pt x="67" y="469"/>
                    <a:pt x="62" y="456"/>
                  </a:cubicBezTo>
                  <a:cubicBezTo>
                    <a:pt x="53" y="427"/>
                    <a:pt x="30" y="415"/>
                    <a:pt x="0" y="412"/>
                  </a:cubicBezTo>
                  <a:cubicBezTo>
                    <a:pt x="37" y="398"/>
                    <a:pt x="78" y="402"/>
                    <a:pt x="125" y="422"/>
                  </a:cubicBezTo>
                  <a:cubicBezTo>
                    <a:pt x="113" y="401"/>
                    <a:pt x="101" y="381"/>
                    <a:pt x="91" y="361"/>
                  </a:cubicBezTo>
                  <a:cubicBezTo>
                    <a:pt x="55" y="286"/>
                    <a:pt x="38" y="209"/>
                    <a:pt x="69" y="127"/>
                  </a:cubicBezTo>
                  <a:cubicBezTo>
                    <a:pt x="93" y="65"/>
                    <a:pt x="135" y="22"/>
                    <a:pt x="200" y="3"/>
                  </a:cubicBezTo>
                  <a:cubicBezTo>
                    <a:pt x="203" y="2"/>
                    <a:pt x="206" y="1"/>
                    <a:pt x="209" y="0"/>
                  </a:cubicBezTo>
                  <a:cubicBezTo>
                    <a:pt x="211" y="0"/>
                    <a:pt x="213" y="0"/>
                    <a:pt x="218" y="1"/>
                  </a:cubicBezTo>
                  <a:cubicBezTo>
                    <a:pt x="165" y="29"/>
                    <a:pt x="133" y="68"/>
                    <a:pt x="137" y="129"/>
                  </a:cubicBezTo>
                  <a:cubicBezTo>
                    <a:pt x="141" y="174"/>
                    <a:pt x="160" y="210"/>
                    <a:pt x="200" y="237"/>
                  </a:cubicBezTo>
                  <a:cubicBezTo>
                    <a:pt x="203" y="187"/>
                    <a:pt x="210" y="140"/>
                    <a:pt x="260" y="111"/>
                  </a:cubicBezTo>
                  <a:cubicBezTo>
                    <a:pt x="244" y="157"/>
                    <a:pt x="258" y="198"/>
                    <a:pt x="273" y="238"/>
                  </a:cubicBezTo>
                  <a:cubicBezTo>
                    <a:pt x="293" y="289"/>
                    <a:pt x="317" y="339"/>
                    <a:pt x="339" y="389"/>
                  </a:cubicBezTo>
                  <a:close/>
                </a:path>
              </a:pathLst>
            </a:custGeom>
            <a:solidFill>
              <a:srgbClr val="E41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7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7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8544" y="3332852"/>
            <a:ext cx="2023072" cy="901909"/>
            <a:chOff x="803640" y="3362835"/>
            <a:chExt cx="2059657" cy="858961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96617" y="3332852"/>
            <a:ext cx="2023072" cy="901909"/>
            <a:chOff x="803640" y="3362835"/>
            <a:chExt cx="2059657" cy="858961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87153" y="3332852"/>
            <a:ext cx="2023072" cy="901909"/>
            <a:chOff x="803640" y="3362835"/>
            <a:chExt cx="2059657" cy="858961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63" y="2853382"/>
            <a:ext cx="2084209" cy="4433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85" y="2874774"/>
            <a:ext cx="2084209" cy="443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2878755"/>
            <a:ext cx="2084209" cy="443326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0634DAE-FB32-4929-9CDF-09A09F679969}"/>
              </a:ext>
            </a:extLst>
          </p:cNvPr>
          <p:cNvSpPr txBox="1">
            <a:spLocks/>
          </p:cNvSpPr>
          <p:nvPr/>
        </p:nvSpPr>
        <p:spPr>
          <a:xfrm>
            <a:off x="540445" y="278726"/>
            <a:ext cx="9181405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0249BAF5-9344-48C2-9B0E-7C3643B7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80057"/>
            <a:ext cx="3295650" cy="438572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CONTENIDO</a:t>
            </a:r>
            <a:endParaRPr lang="zh-CN" altLang="en-US" sz="2400" b="1" dirty="0">
              <a:solidFill>
                <a:srgbClr val="E41B1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矩形 25">
            <a:extLst>
              <a:ext uri="{FF2B5EF4-FFF2-40B4-BE49-F238E27FC236}">
                <a16:creationId xmlns:a16="http://schemas.microsoft.com/office/drawing/2014/main" id="{1F6CCDE1-D81A-4862-BD11-1A8F8D81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909" y="2340297"/>
            <a:ext cx="2952328" cy="23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41B1C"/>
                </a:solidFill>
              </a:rPr>
              <a:t>Lorem Ipsum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 is simply dummy text of the printing and typesetting industry. Lorem Ipsum has been the industry's standard dummy text ever since the 1500s, when an unknown printer took a galley of type and scrambled it to make a type</a:t>
            </a:r>
            <a:endParaRPr lang="en-US" altLang="zh-CN" sz="1200" dirty="0"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112055-F7EC-4858-B0FB-B171CA40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66" y="1523045"/>
            <a:ext cx="3290191" cy="39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D7603-35A0-4A46-9C75-4614D04B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id="{DF7A9F0D-2603-4F17-847B-4F50C0B58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69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D684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4" name="矩形 22">
            <a:extLst>
              <a:ext uri="{FF2B5EF4-FFF2-40B4-BE49-F238E27FC236}">
                <a16:creationId xmlns:a16="http://schemas.microsoft.com/office/drawing/2014/main" id="{4B85F136-B805-4424-825C-B3AF13BC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69" y="211138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F33F62C5-1E78-4FFD-8B88-5A1756F0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77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" name="矩形 24">
            <a:extLst>
              <a:ext uri="{FF2B5EF4-FFF2-40B4-BE49-F238E27FC236}">
                <a16:creationId xmlns:a16="http://schemas.microsoft.com/office/drawing/2014/main" id="{0A9E62D2-566B-46F3-9E2D-2258488A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67BFBB2D-D77A-4B88-AE2C-E8E75786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62" y="328644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" name="矩形 26">
            <a:extLst>
              <a:ext uri="{FF2B5EF4-FFF2-40B4-BE49-F238E27FC236}">
                <a16:creationId xmlns:a16="http://schemas.microsoft.com/office/drawing/2014/main" id="{556ADDE4-415B-4685-9C86-0EDB9AE0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62" y="361672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0604BA32-9BB8-493C-A860-4F93B16F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077" y="337411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04</a:t>
            </a:r>
            <a:r>
              <a:rPr lang="en-US" altLang="zh-CN" sz="1900" b="1" dirty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FFC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0" name="矩形 22">
            <a:extLst>
              <a:ext uri="{FF2B5EF4-FFF2-40B4-BE49-F238E27FC236}">
                <a16:creationId xmlns:a16="http://schemas.microsoft.com/office/drawing/2014/main" id="{94F779F5-28EB-48FD-B01F-0DD91FA8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077" y="3704394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37789AB-273E-41E7-8A3A-6BECE50A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76" y="1548209"/>
            <a:ext cx="1992212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F7C22-F185-4F9A-9D6C-2096547F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C2B9126-76C5-4FC0-BA6B-4D3423C7B6A9}"/>
              </a:ext>
            </a:extLst>
          </p:cNvPr>
          <p:cNvGrpSpPr/>
          <p:nvPr/>
        </p:nvGrpSpPr>
        <p:grpSpPr>
          <a:xfrm>
            <a:off x="3387894" y="1942743"/>
            <a:ext cx="2671095" cy="1834904"/>
            <a:chOff x="2590453" y="1966836"/>
            <a:chExt cx="4361882" cy="2996386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7354743E-8DCF-47F7-899B-31D8DB48E335}"/>
                </a:ext>
              </a:extLst>
            </p:cNvPr>
            <p:cNvGrpSpPr/>
            <p:nvPr/>
          </p:nvGrpSpPr>
          <p:grpSpPr>
            <a:xfrm>
              <a:off x="3366660" y="1966836"/>
              <a:ext cx="2996386" cy="2996386"/>
              <a:chOff x="3366660" y="1966836"/>
              <a:chExt cx="2996386" cy="2996386"/>
            </a:xfrm>
          </p:grpSpPr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090D7137-299A-4FF9-B521-A31633B85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6660" y="1966836"/>
                <a:ext cx="2996386" cy="299638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7636CB4D-95DF-4107-8FCF-49FAFC0A1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467" y="2126643"/>
                <a:ext cx="2675345" cy="2675345"/>
              </a:xfrm>
              <a:prstGeom prst="ellipse">
                <a:avLst/>
              </a:prstGeom>
              <a:solidFill>
                <a:srgbClr val="343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68BFDB3F-BBCB-4B0B-9902-A587FF47365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526467" y="2409160"/>
                <a:ext cx="2675345" cy="2173094"/>
              </a:xfrm>
              <a:custGeom>
                <a:avLst/>
                <a:gdLst>
                  <a:gd name="T0" fmla="*/ 2147483647 w 1168"/>
                  <a:gd name="T1" fmla="*/ 2147483647 h 949"/>
                  <a:gd name="T2" fmla="*/ 2147483647 w 1168"/>
                  <a:gd name="T3" fmla="*/ 19472036 h 949"/>
                  <a:gd name="T4" fmla="*/ 2147483647 w 1168"/>
                  <a:gd name="T5" fmla="*/ 64907637 h 949"/>
                  <a:gd name="T6" fmla="*/ 2147483647 w 1168"/>
                  <a:gd name="T7" fmla="*/ 551713645 h 949"/>
                  <a:gd name="T8" fmla="*/ 2147483647 w 1168"/>
                  <a:gd name="T9" fmla="*/ 830816231 h 949"/>
                  <a:gd name="T10" fmla="*/ 2147483647 w 1168"/>
                  <a:gd name="T11" fmla="*/ 1460418021 h 949"/>
                  <a:gd name="T12" fmla="*/ 2071738817 w 1168"/>
                  <a:gd name="T13" fmla="*/ 967123034 h 949"/>
                  <a:gd name="T14" fmla="*/ 1792477064 w 1168"/>
                  <a:gd name="T15" fmla="*/ 356990732 h 949"/>
                  <a:gd name="T16" fmla="*/ 2147483647 w 1168"/>
                  <a:gd name="T17" fmla="*/ 2147483647 h 949"/>
                  <a:gd name="T18" fmla="*/ 2147483647 w 1168"/>
                  <a:gd name="T19" fmla="*/ 2147483647 h 949"/>
                  <a:gd name="T20" fmla="*/ 2147483647 w 1168"/>
                  <a:gd name="T21" fmla="*/ 2147483647 h 949"/>
                  <a:gd name="T22" fmla="*/ 2147483647 w 1168"/>
                  <a:gd name="T23" fmla="*/ 2147483647 h 949"/>
                  <a:gd name="T24" fmla="*/ 2147483647 w 1168"/>
                  <a:gd name="T25" fmla="*/ 2147483647 h 949"/>
                  <a:gd name="T26" fmla="*/ 2147483647 w 1168"/>
                  <a:gd name="T27" fmla="*/ 2147483647 h 949"/>
                  <a:gd name="T28" fmla="*/ 2147483647 w 1168"/>
                  <a:gd name="T29" fmla="*/ 2147483647 h 949"/>
                  <a:gd name="T30" fmla="*/ 2147483647 w 1168"/>
                  <a:gd name="T31" fmla="*/ 2147483647 h 949"/>
                  <a:gd name="T32" fmla="*/ 2147483647 w 1168"/>
                  <a:gd name="T33" fmla="*/ 1836883338 h 949"/>
                  <a:gd name="T34" fmla="*/ 2147483647 w 1168"/>
                  <a:gd name="T35" fmla="*/ 1758992644 h 949"/>
                  <a:gd name="T36" fmla="*/ 2147483647 w 1168"/>
                  <a:gd name="T37" fmla="*/ 1278678165 h 949"/>
                  <a:gd name="T38" fmla="*/ 2147483647 w 1168"/>
                  <a:gd name="T39" fmla="*/ 876251832 h 949"/>
                  <a:gd name="T40" fmla="*/ 2147483647 w 1168"/>
                  <a:gd name="T41" fmla="*/ 765908593 h 949"/>
                  <a:gd name="T42" fmla="*/ 1188489618 w 1168"/>
                  <a:gd name="T43" fmla="*/ 2147483647 h 949"/>
                  <a:gd name="T44" fmla="*/ 766347745 w 1168"/>
                  <a:gd name="T45" fmla="*/ 1233242564 h 949"/>
                  <a:gd name="T46" fmla="*/ 1214468285 w 1168"/>
                  <a:gd name="T47" fmla="*/ 1350077331 h 949"/>
                  <a:gd name="T48" fmla="*/ 1389817917 w 1168"/>
                  <a:gd name="T49" fmla="*/ 2005642686 h 949"/>
                  <a:gd name="T50" fmla="*/ 2147483647 w 1168"/>
                  <a:gd name="T51" fmla="*/ 2147483647 h 949"/>
                  <a:gd name="T52" fmla="*/ 1604138099 w 1168"/>
                  <a:gd name="T53" fmla="*/ 2147483647 h 949"/>
                  <a:gd name="T54" fmla="*/ 629963565 w 1168"/>
                  <a:gd name="T55" fmla="*/ 2147483647 h 949"/>
                  <a:gd name="T56" fmla="*/ 1285908346 w 1168"/>
                  <a:gd name="T57" fmla="*/ 2147483647 h 949"/>
                  <a:gd name="T58" fmla="*/ 2147483647 w 1168"/>
                  <a:gd name="T59" fmla="*/ 2147483647 h 949"/>
                  <a:gd name="T60" fmla="*/ 1883399851 w 1168"/>
                  <a:gd name="T61" fmla="*/ 2147483647 h 949"/>
                  <a:gd name="T62" fmla="*/ 565019446 w 1168"/>
                  <a:gd name="T63" fmla="*/ 1109918817 h 949"/>
                  <a:gd name="T64" fmla="*/ 1220961678 w 1168"/>
                  <a:gd name="T65" fmla="*/ 395934805 h 949"/>
                  <a:gd name="T66" fmla="*/ 1721037004 w 1168"/>
                  <a:gd name="T67" fmla="*/ 259630550 h 949"/>
                  <a:gd name="T68" fmla="*/ 928710592 w 1168"/>
                  <a:gd name="T69" fmla="*/ 726964520 h 949"/>
                  <a:gd name="T70" fmla="*/ 701403625 w 1168"/>
                  <a:gd name="T71" fmla="*/ 1038519652 h 949"/>
                  <a:gd name="T72" fmla="*/ 753360960 w 1168"/>
                  <a:gd name="T73" fmla="*/ 739945029 h 949"/>
                  <a:gd name="T74" fmla="*/ 1266423071 w 1168"/>
                  <a:gd name="T75" fmla="*/ 1590233296 h 949"/>
                  <a:gd name="T76" fmla="*/ 1441775252 w 1168"/>
                  <a:gd name="T77" fmla="*/ 1356566311 h 949"/>
                  <a:gd name="T78" fmla="*/ 1682071552 w 1168"/>
                  <a:gd name="T79" fmla="*/ 1583744316 h 949"/>
                  <a:gd name="T80" fmla="*/ 1454764585 w 1168"/>
                  <a:gd name="T81" fmla="*/ 1083955253 h 949"/>
                  <a:gd name="T82" fmla="*/ 1013139986 w 1168"/>
                  <a:gd name="T83" fmla="*/ 915195905 h 949"/>
                  <a:gd name="T84" fmla="*/ 1785981123 w 1168"/>
                  <a:gd name="T85" fmla="*/ 2147483647 h 949"/>
                  <a:gd name="T86" fmla="*/ 1506719371 w 1168"/>
                  <a:gd name="T87" fmla="*/ 2147483647 h 949"/>
                  <a:gd name="T88" fmla="*/ 2147483647 w 1168"/>
                  <a:gd name="T89" fmla="*/ 2147483647 h 949"/>
                  <a:gd name="T90" fmla="*/ 2147483647 w 1168"/>
                  <a:gd name="T91" fmla="*/ 2147483647 h 949"/>
                  <a:gd name="T92" fmla="*/ 2147483647 w 1168"/>
                  <a:gd name="T93" fmla="*/ 2147483647 h 949"/>
                  <a:gd name="T94" fmla="*/ 2147483647 w 1168"/>
                  <a:gd name="T95" fmla="*/ 1194298491 h 949"/>
                  <a:gd name="T96" fmla="*/ 2147483647 w 1168"/>
                  <a:gd name="T97" fmla="*/ 129815275 h 949"/>
                  <a:gd name="T98" fmla="*/ 2147483647 w 1168"/>
                  <a:gd name="T99" fmla="*/ 188231384 h 949"/>
                  <a:gd name="T100" fmla="*/ 2147483647 w 1168"/>
                  <a:gd name="T101" fmla="*/ 668548411 h 949"/>
                  <a:gd name="T102" fmla="*/ 2147483647 w 1168"/>
                  <a:gd name="T103" fmla="*/ 1810919773 h 949"/>
                  <a:gd name="T104" fmla="*/ 2147483647 w 1168"/>
                  <a:gd name="T105" fmla="*/ 1895299447 h 949"/>
                  <a:gd name="T106" fmla="*/ 2147483647 w 1168"/>
                  <a:gd name="T107" fmla="*/ 1791447737 h 949"/>
                  <a:gd name="T108" fmla="*/ 2147483647 w 1168"/>
                  <a:gd name="T109" fmla="*/ 1823900282 h 949"/>
                  <a:gd name="T110" fmla="*/ 2147483647 w 1168"/>
                  <a:gd name="T111" fmla="*/ 2147483647 h 949"/>
                  <a:gd name="T112" fmla="*/ 2147483647 w 1168"/>
                  <a:gd name="T113" fmla="*/ 2147483647 h 949"/>
                  <a:gd name="T114" fmla="*/ 2147483647 w 1168"/>
                  <a:gd name="T115" fmla="*/ 2147483647 h 949"/>
                  <a:gd name="T116" fmla="*/ 2147483647 w 1168"/>
                  <a:gd name="T117" fmla="*/ 2147483647 h 9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8"/>
                  <a:gd name="T178" fmla="*/ 0 h 949"/>
                  <a:gd name="T179" fmla="*/ 1168 w 1168"/>
                  <a:gd name="T180" fmla="*/ 949 h 9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8" h="949">
                    <a:moveTo>
                      <a:pt x="148" y="205"/>
                    </a:move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lose/>
                    <a:moveTo>
                      <a:pt x="350" y="382"/>
                    </a:moveTo>
                    <a:cubicBezTo>
                      <a:pt x="312" y="375"/>
                      <a:pt x="312" y="375"/>
                      <a:pt x="312" y="375"/>
                    </a:cubicBezTo>
                    <a:cubicBezTo>
                      <a:pt x="328" y="346"/>
                      <a:pt x="328" y="346"/>
                      <a:pt x="328" y="346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3" y="358"/>
                      <a:pt x="333" y="358"/>
                      <a:pt x="333" y="358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6" y="360"/>
                      <a:pt x="346" y="360"/>
                      <a:pt x="346" y="360"/>
                    </a:cubicBezTo>
                    <a:cubicBezTo>
                      <a:pt x="350" y="382"/>
                      <a:pt x="350" y="382"/>
                      <a:pt x="350" y="382"/>
                    </a:cubicBezTo>
                    <a:close/>
                    <a:moveTo>
                      <a:pt x="294" y="47"/>
                    </a:moveTo>
                    <a:cubicBezTo>
                      <a:pt x="288" y="45"/>
                      <a:pt x="288" y="45"/>
                      <a:pt x="288" y="4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22" y="22"/>
                      <a:pt x="322" y="22"/>
                      <a:pt x="322" y="22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6" y="10"/>
                      <a:pt x="346" y="10"/>
                      <a:pt x="346" y="10"/>
                    </a:cubicBezTo>
                    <a:cubicBezTo>
                      <a:pt x="359" y="9"/>
                      <a:pt x="359" y="9"/>
                      <a:pt x="359" y="9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91" y="11"/>
                      <a:pt x="391" y="11"/>
                      <a:pt x="391" y="11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6" y="13"/>
                      <a:pt x="396" y="13"/>
                      <a:pt x="396" y="13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6" y="10"/>
                      <a:pt x="406" y="10"/>
                      <a:pt x="406" y="10"/>
                    </a:cubicBezTo>
                    <a:cubicBezTo>
                      <a:pt x="412" y="10"/>
                      <a:pt x="412" y="10"/>
                      <a:pt x="412" y="10"/>
                    </a:cubicBezTo>
                    <a:cubicBezTo>
                      <a:pt x="412" y="8"/>
                      <a:pt x="412" y="8"/>
                      <a:pt x="412" y="8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3" y="22"/>
                      <a:pt x="423" y="22"/>
                      <a:pt x="423" y="22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37" y="45"/>
                      <a:pt x="437" y="45"/>
                      <a:pt x="437" y="45"/>
                    </a:cubicBezTo>
                    <a:cubicBezTo>
                      <a:pt x="440" y="43"/>
                      <a:pt x="440" y="43"/>
                      <a:pt x="440" y="43"/>
                    </a:cubicBezTo>
                    <a:cubicBezTo>
                      <a:pt x="450" y="46"/>
                      <a:pt x="450" y="46"/>
                      <a:pt x="450" y="46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72" y="82"/>
                      <a:pt x="472" y="82"/>
                      <a:pt x="472" y="82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80" y="96"/>
                      <a:pt x="480" y="96"/>
                      <a:pt x="480" y="96"/>
                    </a:cubicBezTo>
                    <a:cubicBezTo>
                      <a:pt x="485" y="103"/>
                      <a:pt x="485" y="103"/>
                      <a:pt x="485" y="103"/>
                    </a:cubicBezTo>
                    <a:cubicBezTo>
                      <a:pt x="493" y="104"/>
                      <a:pt x="493" y="104"/>
                      <a:pt x="493" y="104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500" y="114"/>
                      <a:pt x="498" y="116"/>
                      <a:pt x="497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73" y="110"/>
                      <a:pt x="473" y="110"/>
                      <a:pt x="473" y="110"/>
                    </a:cubicBezTo>
                    <a:cubicBezTo>
                      <a:pt x="470" y="112"/>
                      <a:pt x="470" y="112"/>
                      <a:pt x="470" y="112"/>
                    </a:cubicBezTo>
                    <a:cubicBezTo>
                      <a:pt x="476" y="117"/>
                      <a:pt x="476" y="117"/>
                      <a:pt x="476" y="11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71" y="128"/>
                      <a:pt x="471" y="128"/>
                      <a:pt x="471" y="128"/>
                    </a:cubicBezTo>
                    <a:cubicBezTo>
                      <a:pt x="478" y="120"/>
                      <a:pt x="478" y="120"/>
                      <a:pt x="478" y="120"/>
                    </a:cubicBezTo>
                    <a:cubicBezTo>
                      <a:pt x="482" y="120"/>
                      <a:pt x="482" y="120"/>
                      <a:pt x="482" y="120"/>
                    </a:cubicBezTo>
                    <a:cubicBezTo>
                      <a:pt x="481" y="122"/>
                      <a:pt x="481" y="122"/>
                      <a:pt x="481" y="122"/>
                    </a:cubicBezTo>
                    <a:cubicBezTo>
                      <a:pt x="497" y="119"/>
                      <a:pt x="497" y="119"/>
                      <a:pt x="497" y="119"/>
                    </a:cubicBezTo>
                    <a:cubicBezTo>
                      <a:pt x="488" y="138"/>
                      <a:pt x="488" y="138"/>
                      <a:pt x="488" y="138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4" y="254"/>
                      <a:pt x="404" y="254"/>
                      <a:pt x="404" y="25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70" y="250"/>
                      <a:pt x="370" y="250"/>
                      <a:pt x="370" y="250"/>
                    </a:cubicBezTo>
                    <a:cubicBezTo>
                      <a:pt x="358" y="245"/>
                      <a:pt x="358" y="245"/>
                      <a:pt x="358" y="245"/>
                    </a:cubicBezTo>
                    <a:cubicBezTo>
                      <a:pt x="331" y="202"/>
                      <a:pt x="331" y="202"/>
                      <a:pt x="331" y="202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5" y="162"/>
                      <a:pt x="335" y="162"/>
                      <a:pt x="335" y="162"/>
                    </a:cubicBezTo>
                    <a:cubicBezTo>
                      <a:pt x="317" y="159"/>
                      <a:pt x="317" y="159"/>
                      <a:pt x="317" y="159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27" y="133"/>
                      <a:pt x="327" y="133"/>
                      <a:pt x="327" y="133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9" y="71"/>
                      <a:pt x="279" y="71"/>
                      <a:pt x="279" y="71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5" y="61"/>
                      <a:pt x="265" y="61"/>
                      <a:pt x="265" y="61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4" y="47"/>
                      <a:pt x="294" y="47"/>
                      <a:pt x="294" y="47"/>
                    </a:cubicBezTo>
                    <a:close/>
                    <a:moveTo>
                      <a:pt x="1047" y="106"/>
                    </a:moveTo>
                    <a:cubicBezTo>
                      <a:pt x="1123" y="205"/>
                      <a:pt x="1168" y="328"/>
                      <a:pt x="1168" y="461"/>
                    </a:cubicBezTo>
                    <a:cubicBezTo>
                      <a:pt x="1168" y="487"/>
                      <a:pt x="1166" y="512"/>
                      <a:pt x="1163" y="537"/>
                    </a:cubicBezTo>
                    <a:cubicBezTo>
                      <a:pt x="1153" y="535"/>
                      <a:pt x="1153" y="535"/>
                      <a:pt x="1153" y="535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063" y="529"/>
                      <a:pt x="1063" y="529"/>
                      <a:pt x="1063" y="529"/>
                    </a:cubicBezTo>
                    <a:cubicBezTo>
                      <a:pt x="1060" y="562"/>
                      <a:pt x="1060" y="562"/>
                      <a:pt x="1060" y="562"/>
                    </a:cubicBezTo>
                    <a:cubicBezTo>
                      <a:pt x="1048" y="584"/>
                      <a:pt x="1048" y="584"/>
                      <a:pt x="1048" y="584"/>
                    </a:cubicBezTo>
                    <a:cubicBezTo>
                      <a:pt x="1018" y="509"/>
                      <a:pt x="1018" y="509"/>
                      <a:pt x="1018" y="509"/>
                    </a:cubicBezTo>
                    <a:cubicBezTo>
                      <a:pt x="990" y="473"/>
                      <a:pt x="990" y="473"/>
                      <a:pt x="990" y="473"/>
                    </a:cubicBezTo>
                    <a:cubicBezTo>
                      <a:pt x="926" y="470"/>
                      <a:pt x="926" y="470"/>
                      <a:pt x="926" y="470"/>
                    </a:cubicBezTo>
                    <a:cubicBezTo>
                      <a:pt x="891" y="446"/>
                      <a:pt x="891" y="446"/>
                      <a:pt x="891" y="446"/>
                    </a:cubicBezTo>
                    <a:cubicBezTo>
                      <a:pt x="877" y="448"/>
                      <a:pt x="877" y="448"/>
                      <a:pt x="877" y="448"/>
                    </a:cubicBezTo>
                    <a:cubicBezTo>
                      <a:pt x="904" y="485"/>
                      <a:pt x="904" y="485"/>
                      <a:pt x="904" y="485"/>
                    </a:cubicBezTo>
                    <a:cubicBezTo>
                      <a:pt x="924" y="482"/>
                      <a:pt x="924" y="482"/>
                      <a:pt x="924" y="482"/>
                    </a:cubicBezTo>
                    <a:cubicBezTo>
                      <a:pt x="952" y="496"/>
                      <a:pt x="952" y="496"/>
                      <a:pt x="952" y="496"/>
                    </a:cubicBezTo>
                    <a:cubicBezTo>
                      <a:pt x="913" y="531"/>
                      <a:pt x="913" y="531"/>
                      <a:pt x="913" y="531"/>
                    </a:cubicBezTo>
                    <a:cubicBezTo>
                      <a:pt x="855" y="556"/>
                      <a:pt x="855" y="556"/>
                      <a:pt x="855" y="556"/>
                    </a:cubicBezTo>
                    <a:cubicBezTo>
                      <a:pt x="849" y="525"/>
                      <a:pt x="849" y="525"/>
                      <a:pt x="849" y="525"/>
                    </a:cubicBezTo>
                    <a:cubicBezTo>
                      <a:pt x="804" y="459"/>
                      <a:pt x="804" y="459"/>
                      <a:pt x="804" y="459"/>
                    </a:cubicBezTo>
                    <a:cubicBezTo>
                      <a:pt x="802" y="465"/>
                      <a:pt x="802" y="465"/>
                      <a:pt x="802" y="465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824" y="532"/>
                      <a:pt x="824" y="532"/>
                      <a:pt x="824" y="532"/>
                    </a:cubicBezTo>
                    <a:cubicBezTo>
                      <a:pt x="854" y="570"/>
                      <a:pt x="854" y="570"/>
                      <a:pt x="854" y="570"/>
                    </a:cubicBezTo>
                    <a:cubicBezTo>
                      <a:pt x="893" y="561"/>
                      <a:pt x="893" y="561"/>
                      <a:pt x="893" y="561"/>
                    </a:cubicBezTo>
                    <a:cubicBezTo>
                      <a:pt x="875" y="609"/>
                      <a:pt x="875" y="609"/>
                      <a:pt x="875" y="609"/>
                    </a:cubicBezTo>
                    <a:cubicBezTo>
                      <a:pt x="827" y="647"/>
                      <a:pt x="827" y="647"/>
                      <a:pt x="827" y="647"/>
                    </a:cubicBezTo>
                    <a:cubicBezTo>
                      <a:pt x="840" y="714"/>
                      <a:pt x="840" y="714"/>
                      <a:pt x="840" y="714"/>
                    </a:cubicBezTo>
                    <a:cubicBezTo>
                      <a:pt x="804" y="736"/>
                      <a:pt x="804" y="736"/>
                      <a:pt x="804" y="736"/>
                    </a:cubicBezTo>
                    <a:cubicBezTo>
                      <a:pt x="804" y="769"/>
                      <a:pt x="804" y="769"/>
                      <a:pt x="804" y="769"/>
                    </a:cubicBezTo>
                    <a:cubicBezTo>
                      <a:pt x="764" y="830"/>
                      <a:pt x="764" y="830"/>
                      <a:pt x="764" y="830"/>
                    </a:cubicBezTo>
                    <a:cubicBezTo>
                      <a:pt x="717" y="828"/>
                      <a:pt x="717" y="828"/>
                      <a:pt x="717" y="828"/>
                    </a:cubicBezTo>
                    <a:cubicBezTo>
                      <a:pt x="664" y="720"/>
                      <a:pt x="664" y="720"/>
                      <a:pt x="664" y="720"/>
                    </a:cubicBezTo>
                    <a:cubicBezTo>
                      <a:pt x="683" y="692"/>
                      <a:pt x="683" y="692"/>
                      <a:pt x="683" y="692"/>
                    </a:cubicBezTo>
                    <a:cubicBezTo>
                      <a:pt x="652" y="633"/>
                      <a:pt x="652" y="633"/>
                      <a:pt x="652" y="633"/>
                    </a:cubicBezTo>
                    <a:cubicBezTo>
                      <a:pt x="658" y="604"/>
                      <a:pt x="658" y="604"/>
                      <a:pt x="658" y="604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566" y="604"/>
                      <a:pt x="566" y="604"/>
                      <a:pt x="566" y="604"/>
                    </a:cubicBezTo>
                    <a:cubicBezTo>
                      <a:pt x="508" y="551"/>
                      <a:pt x="508" y="551"/>
                      <a:pt x="508" y="551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92" y="417"/>
                      <a:pt x="592" y="417"/>
                      <a:pt x="592" y="417"/>
                    </a:cubicBezTo>
                    <a:cubicBezTo>
                      <a:pt x="602" y="414"/>
                      <a:pt x="602" y="414"/>
                      <a:pt x="602" y="414"/>
                    </a:cubicBezTo>
                    <a:cubicBezTo>
                      <a:pt x="659" y="406"/>
                      <a:pt x="659" y="406"/>
                      <a:pt x="659" y="406"/>
                    </a:cubicBezTo>
                    <a:cubicBezTo>
                      <a:pt x="675" y="417"/>
                      <a:pt x="675" y="417"/>
                      <a:pt x="675" y="417"/>
                    </a:cubicBezTo>
                    <a:cubicBezTo>
                      <a:pt x="661" y="423"/>
                      <a:pt x="661" y="423"/>
                      <a:pt x="661" y="423"/>
                    </a:cubicBezTo>
                    <a:cubicBezTo>
                      <a:pt x="717" y="449"/>
                      <a:pt x="717" y="449"/>
                      <a:pt x="717" y="449"/>
                    </a:cubicBezTo>
                    <a:cubicBezTo>
                      <a:pt x="723" y="439"/>
                      <a:pt x="723" y="439"/>
                      <a:pt x="723" y="439"/>
                    </a:cubicBezTo>
                    <a:cubicBezTo>
                      <a:pt x="730" y="433"/>
                      <a:pt x="730" y="433"/>
                      <a:pt x="730" y="433"/>
                    </a:cubicBezTo>
                    <a:cubicBezTo>
                      <a:pt x="765" y="444"/>
                      <a:pt x="765" y="444"/>
                      <a:pt x="765" y="444"/>
                    </a:cubicBezTo>
                    <a:cubicBezTo>
                      <a:pt x="802" y="441"/>
                      <a:pt x="802" y="441"/>
                      <a:pt x="802" y="441"/>
                    </a:cubicBezTo>
                    <a:cubicBezTo>
                      <a:pt x="808" y="423"/>
                      <a:pt x="808" y="423"/>
                      <a:pt x="808" y="423"/>
                    </a:cubicBezTo>
                    <a:cubicBezTo>
                      <a:pt x="810" y="407"/>
                      <a:pt x="810" y="407"/>
                      <a:pt x="810" y="407"/>
                    </a:cubicBezTo>
                    <a:cubicBezTo>
                      <a:pt x="805" y="407"/>
                      <a:pt x="805" y="407"/>
                      <a:pt x="805" y="407"/>
                    </a:cubicBezTo>
                    <a:cubicBezTo>
                      <a:pt x="802" y="412"/>
                      <a:pt x="802" y="412"/>
                      <a:pt x="802" y="412"/>
                    </a:cubicBezTo>
                    <a:cubicBezTo>
                      <a:pt x="793" y="412"/>
                      <a:pt x="793" y="412"/>
                      <a:pt x="793" y="412"/>
                    </a:cubicBezTo>
                    <a:cubicBezTo>
                      <a:pt x="787" y="407"/>
                      <a:pt x="787" y="407"/>
                      <a:pt x="787" y="407"/>
                    </a:cubicBezTo>
                    <a:cubicBezTo>
                      <a:pt x="766" y="406"/>
                      <a:pt x="766" y="406"/>
                      <a:pt x="766" y="406"/>
                    </a:cubicBezTo>
                    <a:cubicBezTo>
                      <a:pt x="756" y="385"/>
                      <a:pt x="756" y="385"/>
                      <a:pt x="756" y="385"/>
                    </a:cubicBezTo>
                    <a:cubicBezTo>
                      <a:pt x="774" y="378"/>
                      <a:pt x="774" y="378"/>
                      <a:pt x="774" y="378"/>
                    </a:cubicBezTo>
                    <a:cubicBezTo>
                      <a:pt x="755" y="380"/>
                      <a:pt x="755" y="380"/>
                      <a:pt x="755" y="380"/>
                    </a:cubicBezTo>
                    <a:cubicBezTo>
                      <a:pt x="738" y="382"/>
                      <a:pt x="738" y="382"/>
                      <a:pt x="738" y="382"/>
                    </a:cubicBezTo>
                    <a:cubicBezTo>
                      <a:pt x="742" y="399"/>
                      <a:pt x="742" y="399"/>
                      <a:pt x="742" y="399"/>
                    </a:cubicBezTo>
                    <a:cubicBezTo>
                      <a:pt x="735" y="411"/>
                      <a:pt x="735" y="411"/>
                      <a:pt x="735" y="411"/>
                    </a:cubicBezTo>
                    <a:cubicBezTo>
                      <a:pt x="720" y="388"/>
                      <a:pt x="720" y="388"/>
                      <a:pt x="720" y="388"/>
                    </a:cubicBezTo>
                    <a:cubicBezTo>
                      <a:pt x="721" y="374"/>
                      <a:pt x="721" y="374"/>
                      <a:pt x="721" y="374"/>
                    </a:cubicBezTo>
                    <a:cubicBezTo>
                      <a:pt x="700" y="362"/>
                      <a:pt x="700" y="362"/>
                      <a:pt x="700" y="362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5" y="349"/>
                      <a:pt x="675" y="349"/>
                      <a:pt x="675" y="349"/>
                    </a:cubicBezTo>
                    <a:cubicBezTo>
                      <a:pt x="676" y="358"/>
                      <a:pt x="676" y="358"/>
                      <a:pt x="676" y="358"/>
                    </a:cubicBezTo>
                    <a:cubicBezTo>
                      <a:pt x="694" y="371"/>
                      <a:pt x="694" y="371"/>
                      <a:pt x="694" y="371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712" y="385"/>
                      <a:pt x="712" y="385"/>
                      <a:pt x="712" y="385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2" y="386"/>
                      <a:pt x="712" y="386"/>
                      <a:pt x="712" y="386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1" y="387"/>
                      <a:pt x="711" y="387"/>
                      <a:pt x="711" y="387"/>
                    </a:cubicBezTo>
                    <a:cubicBezTo>
                      <a:pt x="705" y="384"/>
                      <a:pt x="705" y="384"/>
                      <a:pt x="705" y="384"/>
                    </a:cubicBezTo>
                    <a:cubicBezTo>
                      <a:pt x="705" y="391"/>
                      <a:pt x="705" y="391"/>
                      <a:pt x="705" y="391"/>
                    </a:cubicBezTo>
                    <a:cubicBezTo>
                      <a:pt x="696" y="398"/>
                      <a:pt x="696" y="398"/>
                      <a:pt x="696" y="398"/>
                    </a:cubicBezTo>
                    <a:cubicBezTo>
                      <a:pt x="698" y="387"/>
                      <a:pt x="698" y="387"/>
                      <a:pt x="698" y="387"/>
                    </a:cubicBezTo>
                    <a:cubicBezTo>
                      <a:pt x="671" y="368"/>
                      <a:pt x="671" y="368"/>
                      <a:pt x="671" y="368"/>
                    </a:cubicBezTo>
                    <a:cubicBezTo>
                      <a:pt x="659" y="354"/>
                      <a:pt x="659" y="354"/>
                      <a:pt x="659" y="354"/>
                    </a:cubicBezTo>
                    <a:cubicBezTo>
                      <a:pt x="640" y="366"/>
                      <a:pt x="640" y="366"/>
                      <a:pt x="640" y="366"/>
                    </a:cubicBezTo>
                    <a:cubicBezTo>
                      <a:pt x="629" y="359"/>
                      <a:pt x="629" y="359"/>
                      <a:pt x="629" y="359"/>
                    </a:cubicBezTo>
                    <a:cubicBezTo>
                      <a:pt x="625" y="371"/>
                      <a:pt x="625" y="371"/>
                      <a:pt x="625" y="371"/>
                    </a:cubicBezTo>
                    <a:cubicBezTo>
                      <a:pt x="612" y="376"/>
                      <a:pt x="612" y="376"/>
                      <a:pt x="612" y="376"/>
                    </a:cubicBezTo>
                    <a:cubicBezTo>
                      <a:pt x="604" y="386"/>
                      <a:pt x="604" y="386"/>
                      <a:pt x="604" y="386"/>
                    </a:cubicBezTo>
                    <a:cubicBezTo>
                      <a:pt x="607" y="397"/>
                      <a:pt x="607" y="397"/>
                      <a:pt x="607" y="397"/>
                    </a:cubicBezTo>
                    <a:cubicBezTo>
                      <a:pt x="601" y="405"/>
                      <a:pt x="601" y="405"/>
                      <a:pt x="601" y="405"/>
                    </a:cubicBezTo>
                    <a:cubicBezTo>
                      <a:pt x="580" y="410"/>
                      <a:pt x="580" y="410"/>
                      <a:pt x="580" y="410"/>
                    </a:cubicBezTo>
                    <a:cubicBezTo>
                      <a:pt x="551" y="400"/>
                      <a:pt x="551" y="400"/>
                      <a:pt x="551" y="400"/>
                    </a:cubicBezTo>
                    <a:cubicBezTo>
                      <a:pt x="555" y="361"/>
                      <a:pt x="555" y="361"/>
                      <a:pt x="555" y="361"/>
                    </a:cubicBezTo>
                    <a:cubicBezTo>
                      <a:pt x="596" y="362"/>
                      <a:pt x="596" y="362"/>
                      <a:pt x="596" y="36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81" y="326"/>
                      <a:pt x="581" y="326"/>
                      <a:pt x="581" y="326"/>
                    </a:cubicBezTo>
                    <a:cubicBezTo>
                      <a:pt x="606" y="321"/>
                      <a:pt x="606" y="321"/>
                      <a:pt x="606" y="321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58" y="287"/>
                      <a:pt x="658" y="287"/>
                      <a:pt x="658" y="287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61" y="260"/>
                      <a:pt x="661" y="260"/>
                      <a:pt x="661" y="260"/>
                    </a:cubicBezTo>
                    <a:cubicBezTo>
                      <a:pt x="669" y="283"/>
                      <a:pt x="669" y="283"/>
                      <a:pt x="669" y="283"/>
                    </a:cubicBezTo>
                    <a:cubicBezTo>
                      <a:pt x="703" y="283"/>
                      <a:pt x="703" y="283"/>
                      <a:pt x="703" y="283"/>
                    </a:cubicBezTo>
                    <a:cubicBezTo>
                      <a:pt x="724" y="268"/>
                      <a:pt x="724" y="268"/>
                      <a:pt x="724" y="268"/>
                    </a:cubicBezTo>
                    <a:cubicBezTo>
                      <a:pt x="742" y="241"/>
                      <a:pt x="742" y="241"/>
                      <a:pt x="742" y="241"/>
                    </a:cubicBezTo>
                    <a:cubicBezTo>
                      <a:pt x="774" y="230"/>
                      <a:pt x="774" y="230"/>
                      <a:pt x="774" y="230"/>
                    </a:cubicBezTo>
                    <a:cubicBezTo>
                      <a:pt x="744" y="233"/>
                      <a:pt x="744" y="233"/>
                      <a:pt x="744" y="233"/>
                    </a:cubicBezTo>
                    <a:cubicBezTo>
                      <a:pt x="728" y="226"/>
                      <a:pt x="728" y="226"/>
                      <a:pt x="728" y="226"/>
                    </a:cubicBezTo>
                    <a:cubicBezTo>
                      <a:pt x="727" y="208"/>
                      <a:pt x="727" y="208"/>
                      <a:pt x="727" y="208"/>
                    </a:cubicBezTo>
                    <a:cubicBezTo>
                      <a:pt x="753" y="186"/>
                      <a:pt x="753" y="186"/>
                      <a:pt x="753" y="186"/>
                    </a:cubicBezTo>
                    <a:cubicBezTo>
                      <a:pt x="738" y="180"/>
                      <a:pt x="738" y="180"/>
                      <a:pt x="738" y="180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10" y="233"/>
                      <a:pt x="710" y="233"/>
                      <a:pt x="710" y="233"/>
                    </a:cubicBezTo>
                    <a:cubicBezTo>
                      <a:pt x="703" y="265"/>
                      <a:pt x="703" y="265"/>
                      <a:pt x="703" y="265"/>
                    </a:cubicBezTo>
                    <a:cubicBezTo>
                      <a:pt x="681" y="271"/>
                      <a:pt x="681" y="271"/>
                      <a:pt x="681" y="271"/>
                    </a:cubicBezTo>
                    <a:cubicBezTo>
                      <a:pt x="672" y="241"/>
                      <a:pt x="672" y="241"/>
                      <a:pt x="672" y="241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3" y="216"/>
                      <a:pt x="633" y="216"/>
                      <a:pt x="633" y="216"/>
                    </a:cubicBezTo>
                    <a:cubicBezTo>
                      <a:pt x="669" y="197"/>
                      <a:pt x="669" y="197"/>
                      <a:pt x="669" y="197"/>
                    </a:cubicBezTo>
                    <a:cubicBezTo>
                      <a:pt x="691" y="161"/>
                      <a:pt x="691" y="161"/>
                      <a:pt x="691" y="161"/>
                    </a:cubicBezTo>
                    <a:cubicBezTo>
                      <a:pt x="741" y="138"/>
                      <a:pt x="741" y="138"/>
                      <a:pt x="741" y="138"/>
                    </a:cubicBezTo>
                    <a:cubicBezTo>
                      <a:pt x="788" y="139"/>
                      <a:pt x="788" y="139"/>
                      <a:pt x="788" y="139"/>
                    </a:cubicBezTo>
                    <a:cubicBezTo>
                      <a:pt x="840" y="166"/>
                      <a:pt x="840" y="166"/>
                      <a:pt x="840" y="166"/>
                    </a:cubicBezTo>
                    <a:cubicBezTo>
                      <a:pt x="832" y="177"/>
                      <a:pt x="832" y="177"/>
                      <a:pt x="832" y="177"/>
                    </a:cubicBezTo>
                    <a:cubicBezTo>
                      <a:pt x="789" y="168"/>
                      <a:pt x="789" y="168"/>
                      <a:pt x="789" y="168"/>
                    </a:cubicBezTo>
                    <a:cubicBezTo>
                      <a:pt x="807" y="197"/>
                      <a:pt x="807" y="197"/>
                      <a:pt x="807" y="197"/>
                    </a:cubicBezTo>
                    <a:cubicBezTo>
                      <a:pt x="827" y="197"/>
                      <a:pt x="827" y="197"/>
                      <a:pt x="827" y="197"/>
                    </a:cubicBezTo>
                    <a:cubicBezTo>
                      <a:pt x="839" y="190"/>
                      <a:pt x="839" y="190"/>
                      <a:pt x="839" y="190"/>
                    </a:cubicBezTo>
                    <a:cubicBezTo>
                      <a:pt x="835" y="183"/>
                      <a:pt x="835" y="183"/>
                      <a:pt x="835" y="183"/>
                    </a:cubicBezTo>
                    <a:cubicBezTo>
                      <a:pt x="850" y="174"/>
                      <a:pt x="850" y="174"/>
                      <a:pt x="850" y="174"/>
                    </a:cubicBezTo>
                    <a:cubicBezTo>
                      <a:pt x="855" y="179"/>
                      <a:pt x="855" y="179"/>
                      <a:pt x="855" y="179"/>
                    </a:cubicBezTo>
                    <a:cubicBezTo>
                      <a:pt x="861" y="175"/>
                      <a:pt x="861" y="175"/>
                      <a:pt x="861" y="175"/>
                    </a:cubicBezTo>
                    <a:cubicBezTo>
                      <a:pt x="857" y="157"/>
                      <a:pt x="857" y="157"/>
                      <a:pt x="857" y="157"/>
                    </a:cubicBezTo>
                    <a:cubicBezTo>
                      <a:pt x="869" y="155"/>
                      <a:pt x="869" y="155"/>
                      <a:pt x="869" y="155"/>
                    </a:cubicBezTo>
                    <a:cubicBezTo>
                      <a:pt x="871" y="168"/>
                      <a:pt x="871" y="168"/>
                      <a:pt x="871" y="168"/>
                    </a:cubicBezTo>
                    <a:cubicBezTo>
                      <a:pt x="882" y="161"/>
                      <a:pt x="882" y="161"/>
                      <a:pt x="882" y="161"/>
                    </a:cubicBezTo>
                    <a:cubicBezTo>
                      <a:pt x="954" y="141"/>
                      <a:pt x="954" y="141"/>
                      <a:pt x="954" y="141"/>
                    </a:cubicBezTo>
                    <a:cubicBezTo>
                      <a:pt x="1004" y="165"/>
                      <a:pt x="1004" y="165"/>
                      <a:pt x="1004" y="165"/>
                    </a:cubicBezTo>
                    <a:cubicBezTo>
                      <a:pt x="988" y="135"/>
                      <a:pt x="988" y="135"/>
                      <a:pt x="988" y="135"/>
                    </a:cubicBezTo>
                    <a:cubicBezTo>
                      <a:pt x="1004" y="107"/>
                      <a:pt x="1004" y="107"/>
                      <a:pt x="1004" y="107"/>
                    </a:cubicBezTo>
                    <a:cubicBezTo>
                      <a:pt x="1020" y="107"/>
                      <a:pt x="1020" y="107"/>
                      <a:pt x="1020" y="107"/>
                    </a:cubicBezTo>
                    <a:cubicBezTo>
                      <a:pt x="1018" y="127"/>
                      <a:pt x="1018" y="127"/>
                      <a:pt x="1018" y="127"/>
                    </a:cubicBezTo>
                    <a:cubicBezTo>
                      <a:pt x="1027" y="165"/>
                      <a:pt x="1027" y="165"/>
                      <a:pt x="1027" y="165"/>
                    </a:cubicBezTo>
                    <a:cubicBezTo>
                      <a:pt x="993" y="174"/>
                      <a:pt x="993" y="174"/>
                      <a:pt x="993" y="174"/>
                    </a:cubicBezTo>
                    <a:cubicBezTo>
                      <a:pt x="1027" y="177"/>
                      <a:pt x="1027" y="177"/>
                      <a:pt x="1027" y="177"/>
                    </a:cubicBezTo>
                    <a:cubicBezTo>
                      <a:pt x="1038" y="163"/>
                      <a:pt x="1038" y="163"/>
                      <a:pt x="1038" y="163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56" y="167"/>
                      <a:pt x="1056" y="167"/>
                      <a:pt x="1056" y="167"/>
                    </a:cubicBezTo>
                    <a:cubicBezTo>
                      <a:pt x="1050" y="151"/>
                      <a:pt x="1050" y="151"/>
                      <a:pt x="1050" y="151"/>
                    </a:cubicBezTo>
                    <a:cubicBezTo>
                      <a:pt x="1035" y="148"/>
                      <a:pt x="1035" y="148"/>
                      <a:pt x="1035" y="14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47" y="106"/>
                      <a:pt x="1047" y="106"/>
                      <a:pt x="1047" y="106"/>
                    </a:cubicBezTo>
                    <a:close/>
                    <a:moveTo>
                      <a:pt x="264" y="949"/>
                    </a:moveTo>
                    <a:cubicBezTo>
                      <a:pt x="243" y="935"/>
                      <a:pt x="222" y="920"/>
                      <a:pt x="203" y="903"/>
                    </a:cubicBezTo>
                    <a:cubicBezTo>
                      <a:pt x="223" y="798"/>
                      <a:pt x="223" y="798"/>
                      <a:pt x="223" y="798"/>
                    </a:cubicBezTo>
                    <a:cubicBezTo>
                      <a:pt x="196" y="789"/>
                      <a:pt x="196" y="789"/>
                      <a:pt x="196" y="789"/>
                    </a:cubicBezTo>
                    <a:cubicBezTo>
                      <a:pt x="151" y="726"/>
                      <a:pt x="151" y="726"/>
                      <a:pt x="151" y="726"/>
                    </a:cubicBezTo>
                    <a:cubicBezTo>
                      <a:pt x="167" y="682"/>
                      <a:pt x="167" y="682"/>
                      <a:pt x="167" y="682"/>
                    </a:cubicBezTo>
                    <a:cubicBezTo>
                      <a:pt x="182" y="673"/>
                      <a:pt x="182" y="673"/>
                      <a:pt x="182" y="673"/>
                    </a:cubicBezTo>
                    <a:cubicBezTo>
                      <a:pt x="177" y="656"/>
                      <a:pt x="177" y="656"/>
                      <a:pt x="177" y="656"/>
                    </a:cubicBezTo>
                    <a:cubicBezTo>
                      <a:pt x="184" y="639"/>
                      <a:pt x="184" y="639"/>
                      <a:pt x="184" y="639"/>
                    </a:cubicBezTo>
                    <a:cubicBezTo>
                      <a:pt x="191" y="637"/>
                      <a:pt x="191" y="637"/>
                      <a:pt x="191" y="637"/>
                    </a:cubicBezTo>
                    <a:cubicBezTo>
                      <a:pt x="183" y="623"/>
                      <a:pt x="183" y="623"/>
                      <a:pt x="183" y="623"/>
                    </a:cubicBezTo>
                    <a:cubicBezTo>
                      <a:pt x="158" y="606"/>
                      <a:pt x="158" y="606"/>
                      <a:pt x="158" y="606"/>
                    </a:cubicBezTo>
                    <a:cubicBezTo>
                      <a:pt x="147" y="596"/>
                      <a:pt x="147" y="596"/>
                      <a:pt x="147" y="596"/>
                    </a:cubicBezTo>
                    <a:cubicBezTo>
                      <a:pt x="107" y="574"/>
                      <a:pt x="107" y="574"/>
                      <a:pt x="107" y="574"/>
                    </a:cubicBezTo>
                    <a:cubicBezTo>
                      <a:pt x="98" y="580"/>
                      <a:pt x="98" y="580"/>
                      <a:pt x="98" y="580"/>
                    </a:cubicBezTo>
                    <a:cubicBezTo>
                      <a:pt x="44" y="553"/>
                      <a:pt x="44" y="553"/>
                      <a:pt x="44" y="553"/>
                    </a:cubicBezTo>
                    <a:cubicBezTo>
                      <a:pt x="44" y="537"/>
                      <a:pt x="44" y="537"/>
                      <a:pt x="44" y="537"/>
                    </a:cubicBezTo>
                    <a:cubicBezTo>
                      <a:pt x="15" y="504"/>
                      <a:pt x="15" y="504"/>
                      <a:pt x="15" y="504"/>
                    </a:cubicBezTo>
                    <a:cubicBezTo>
                      <a:pt x="1" y="493"/>
                      <a:pt x="1" y="493"/>
                      <a:pt x="1" y="493"/>
                    </a:cubicBezTo>
                    <a:cubicBezTo>
                      <a:pt x="0" y="483"/>
                      <a:pt x="0" y="472"/>
                      <a:pt x="0" y="461"/>
                    </a:cubicBezTo>
                    <a:cubicBezTo>
                      <a:pt x="0" y="369"/>
                      <a:pt x="21" y="282"/>
                      <a:pt x="60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7" y="185"/>
                      <a:pt x="167" y="185"/>
                      <a:pt x="167" y="185"/>
                    </a:cubicBezTo>
                    <a:cubicBezTo>
                      <a:pt x="185" y="192"/>
                      <a:pt x="185" y="192"/>
                      <a:pt x="185" y="192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76" y="219"/>
                      <a:pt x="176" y="219"/>
                      <a:pt x="176" y="219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48" y="239"/>
                      <a:pt x="148" y="239"/>
                      <a:pt x="148" y="23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82" y="320"/>
                      <a:pt x="182" y="320"/>
                      <a:pt x="182" y="320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98" y="350"/>
                      <a:pt x="198" y="350"/>
                      <a:pt x="198" y="350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1" y="322"/>
                      <a:pt x="201" y="322"/>
                      <a:pt x="201" y="322"/>
                    </a:cubicBezTo>
                    <a:cubicBezTo>
                      <a:pt x="214" y="309"/>
                      <a:pt x="214" y="309"/>
                      <a:pt x="214" y="309"/>
                    </a:cubicBezTo>
                    <a:cubicBezTo>
                      <a:pt x="214" y="297"/>
                      <a:pt x="214" y="297"/>
                      <a:pt x="214" y="297"/>
                    </a:cubicBezTo>
                    <a:cubicBezTo>
                      <a:pt x="201" y="289"/>
                      <a:pt x="201" y="289"/>
                      <a:pt x="201" y="289"/>
                    </a:cubicBezTo>
                    <a:cubicBezTo>
                      <a:pt x="212" y="280"/>
                      <a:pt x="212" y="280"/>
                      <a:pt x="212" y="280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53" y="271"/>
                      <a:pt x="253" y="271"/>
                      <a:pt x="253" y="271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65" y="291"/>
                      <a:pt x="265" y="291"/>
                      <a:pt x="265" y="291"/>
                    </a:cubicBezTo>
                    <a:cubicBezTo>
                      <a:pt x="283" y="275"/>
                      <a:pt x="283" y="275"/>
                      <a:pt x="283" y="275"/>
                    </a:cubicBezTo>
                    <a:cubicBezTo>
                      <a:pt x="309" y="318"/>
                      <a:pt x="309" y="318"/>
                      <a:pt x="309" y="318"/>
                    </a:cubicBezTo>
                    <a:cubicBezTo>
                      <a:pt x="331" y="331"/>
                      <a:pt x="331" y="331"/>
                      <a:pt x="331" y="331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279" y="404"/>
                      <a:pt x="279" y="404"/>
                      <a:pt x="279" y="404"/>
                    </a:cubicBezTo>
                    <a:cubicBezTo>
                      <a:pt x="268" y="396"/>
                      <a:pt x="268" y="396"/>
                      <a:pt x="268" y="396"/>
                    </a:cubicBezTo>
                    <a:cubicBezTo>
                      <a:pt x="247" y="407"/>
                      <a:pt x="247" y="407"/>
                      <a:pt x="247" y="407"/>
                    </a:cubicBezTo>
                    <a:cubicBezTo>
                      <a:pt x="254" y="416"/>
                      <a:pt x="254" y="416"/>
                      <a:pt x="254" y="416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19" y="459"/>
                      <a:pt x="219" y="459"/>
                      <a:pt x="219" y="459"/>
                    </a:cubicBezTo>
                    <a:cubicBezTo>
                      <a:pt x="189" y="479"/>
                      <a:pt x="189" y="479"/>
                      <a:pt x="189" y="479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97" y="513"/>
                      <a:pt x="197" y="513"/>
                      <a:pt x="197" y="513"/>
                    </a:cubicBezTo>
                    <a:cubicBezTo>
                      <a:pt x="194" y="522"/>
                      <a:pt x="194" y="522"/>
                      <a:pt x="194" y="522"/>
                    </a:cubicBezTo>
                    <a:cubicBezTo>
                      <a:pt x="186" y="522"/>
                      <a:pt x="186" y="522"/>
                      <a:pt x="186" y="522"/>
                    </a:cubicBezTo>
                    <a:cubicBezTo>
                      <a:pt x="173" y="508"/>
                      <a:pt x="173" y="508"/>
                      <a:pt x="173" y="508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39" y="490"/>
                      <a:pt x="139" y="490"/>
                      <a:pt x="139" y="490"/>
                    </a:cubicBezTo>
                    <a:cubicBezTo>
                      <a:pt x="97" y="504"/>
                      <a:pt x="97" y="504"/>
                      <a:pt x="97" y="504"/>
                    </a:cubicBezTo>
                    <a:cubicBezTo>
                      <a:pt x="96" y="544"/>
                      <a:pt x="96" y="544"/>
                      <a:pt x="96" y="544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24" y="563"/>
                      <a:pt x="124" y="563"/>
                      <a:pt x="124" y="563"/>
                    </a:cubicBezTo>
                    <a:cubicBezTo>
                      <a:pt x="132" y="555"/>
                      <a:pt x="132" y="555"/>
                      <a:pt x="132" y="555"/>
                    </a:cubicBezTo>
                    <a:cubicBezTo>
                      <a:pt x="134" y="546"/>
                      <a:pt x="134" y="546"/>
                      <a:pt x="134" y="546"/>
                    </a:cubicBezTo>
                    <a:cubicBezTo>
                      <a:pt x="153" y="545"/>
                      <a:pt x="153" y="545"/>
                      <a:pt x="153" y="545"/>
                    </a:cubicBezTo>
                    <a:cubicBezTo>
                      <a:pt x="143" y="579"/>
                      <a:pt x="143" y="579"/>
                      <a:pt x="143" y="579"/>
                    </a:cubicBezTo>
                    <a:cubicBezTo>
                      <a:pt x="172" y="577"/>
                      <a:pt x="172" y="577"/>
                      <a:pt x="172" y="577"/>
                    </a:cubicBezTo>
                    <a:cubicBezTo>
                      <a:pt x="176" y="583"/>
                      <a:pt x="176" y="583"/>
                      <a:pt x="176" y="583"/>
                    </a:cubicBezTo>
                    <a:cubicBezTo>
                      <a:pt x="175" y="608"/>
                      <a:pt x="175" y="608"/>
                      <a:pt x="175" y="608"/>
                    </a:cubicBezTo>
                    <a:cubicBezTo>
                      <a:pt x="186" y="616"/>
                      <a:pt x="186" y="616"/>
                      <a:pt x="186" y="616"/>
                    </a:cubicBezTo>
                    <a:cubicBezTo>
                      <a:pt x="198" y="614"/>
                      <a:pt x="198" y="614"/>
                      <a:pt x="198" y="614"/>
                    </a:cubicBezTo>
                    <a:cubicBezTo>
                      <a:pt x="211" y="620"/>
                      <a:pt x="211" y="620"/>
                      <a:pt x="211" y="620"/>
                    </a:cubicBezTo>
                    <a:cubicBezTo>
                      <a:pt x="219" y="631"/>
                      <a:pt x="219" y="631"/>
                      <a:pt x="219" y="631"/>
                    </a:cubicBezTo>
                    <a:cubicBezTo>
                      <a:pt x="228" y="629"/>
                      <a:pt x="228" y="629"/>
                      <a:pt x="228" y="629"/>
                    </a:cubicBezTo>
                    <a:cubicBezTo>
                      <a:pt x="231" y="636"/>
                      <a:pt x="231" y="636"/>
                      <a:pt x="231" y="636"/>
                    </a:cubicBezTo>
                    <a:cubicBezTo>
                      <a:pt x="250" y="637"/>
                      <a:pt x="250" y="637"/>
                      <a:pt x="250" y="637"/>
                    </a:cubicBezTo>
                    <a:cubicBezTo>
                      <a:pt x="258" y="629"/>
                      <a:pt x="258" y="629"/>
                      <a:pt x="258" y="629"/>
                    </a:cubicBezTo>
                    <a:cubicBezTo>
                      <a:pt x="320" y="662"/>
                      <a:pt x="320" y="662"/>
                      <a:pt x="320" y="662"/>
                    </a:cubicBezTo>
                    <a:cubicBezTo>
                      <a:pt x="328" y="689"/>
                      <a:pt x="328" y="689"/>
                      <a:pt x="328" y="689"/>
                    </a:cubicBezTo>
                    <a:cubicBezTo>
                      <a:pt x="334" y="691"/>
                      <a:pt x="334" y="691"/>
                      <a:pt x="334" y="691"/>
                    </a:cubicBezTo>
                    <a:cubicBezTo>
                      <a:pt x="325" y="701"/>
                      <a:pt x="325" y="701"/>
                      <a:pt x="325" y="701"/>
                    </a:cubicBezTo>
                    <a:cubicBezTo>
                      <a:pt x="334" y="703"/>
                      <a:pt x="334" y="703"/>
                      <a:pt x="334" y="703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41" y="694"/>
                      <a:pt x="341" y="694"/>
                      <a:pt x="341" y="694"/>
                    </a:cubicBezTo>
                    <a:cubicBezTo>
                      <a:pt x="421" y="722"/>
                      <a:pt x="421" y="722"/>
                      <a:pt x="421" y="722"/>
                    </a:cubicBezTo>
                    <a:cubicBezTo>
                      <a:pt x="425" y="732"/>
                      <a:pt x="425" y="732"/>
                      <a:pt x="425" y="732"/>
                    </a:cubicBezTo>
                    <a:cubicBezTo>
                      <a:pt x="415" y="754"/>
                      <a:pt x="415" y="754"/>
                      <a:pt x="415" y="754"/>
                    </a:cubicBezTo>
                    <a:cubicBezTo>
                      <a:pt x="409" y="757"/>
                      <a:pt x="409" y="757"/>
                      <a:pt x="409" y="757"/>
                    </a:cubicBezTo>
                    <a:cubicBezTo>
                      <a:pt x="398" y="773"/>
                      <a:pt x="398" y="773"/>
                      <a:pt x="398" y="773"/>
                    </a:cubicBezTo>
                    <a:cubicBezTo>
                      <a:pt x="403" y="781"/>
                      <a:pt x="403" y="781"/>
                      <a:pt x="403" y="781"/>
                    </a:cubicBezTo>
                    <a:cubicBezTo>
                      <a:pt x="384" y="823"/>
                      <a:pt x="384" y="823"/>
                      <a:pt x="384" y="823"/>
                    </a:cubicBezTo>
                    <a:cubicBezTo>
                      <a:pt x="348" y="838"/>
                      <a:pt x="348" y="838"/>
                      <a:pt x="348" y="838"/>
                    </a:cubicBezTo>
                    <a:cubicBezTo>
                      <a:pt x="340" y="864"/>
                      <a:pt x="340" y="864"/>
                      <a:pt x="340" y="864"/>
                    </a:cubicBezTo>
                    <a:cubicBezTo>
                      <a:pt x="306" y="902"/>
                      <a:pt x="306" y="902"/>
                      <a:pt x="306" y="902"/>
                    </a:cubicBezTo>
                    <a:cubicBezTo>
                      <a:pt x="290" y="903"/>
                      <a:pt x="290" y="903"/>
                      <a:pt x="290" y="903"/>
                    </a:cubicBezTo>
                    <a:cubicBezTo>
                      <a:pt x="298" y="911"/>
                      <a:pt x="298" y="911"/>
                      <a:pt x="298" y="911"/>
                    </a:cubicBezTo>
                    <a:cubicBezTo>
                      <a:pt x="264" y="949"/>
                      <a:pt x="264" y="949"/>
                      <a:pt x="264" y="949"/>
                    </a:cubicBezTo>
                    <a:close/>
                    <a:moveTo>
                      <a:pt x="3" y="522"/>
                    </a:moveTo>
                    <a:cubicBezTo>
                      <a:pt x="3" y="517"/>
                      <a:pt x="2" y="512"/>
                      <a:pt x="2" y="508"/>
                    </a:cubicBezTo>
                    <a:cubicBezTo>
                      <a:pt x="28" y="534"/>
                      <a:pt x="28" y="534"/>
                      <a:pt x="28" y="534"/>
                    </a:cubicBezTo>
                    <a:cubicBezTo>
                      <a:pt x="20" y="537"/>
                      <a:pt x="20" y="537"/>
                      <a:pt x="20" y="537"/>
                    </a:cubicBezTo>
                    <a:cubicBezTo>
                      <a:pt x="3" y="522"/>
                      <a:pt x="3" y="522"/>
                      <a:pt x="3" y="522"/>
                    </a:cubicBezTo>
                    <a:close/>
                    <a:moveTo>
                      <a:pt x="79" y="168"/>
                    </a:moveTo>
                    <a:cubicBezTo>
                      <a:pt x="83" y="162"/>
                      <a:pt x="86" y="156"/>
                      <a:pt x="90" y="150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79" y="168"/>
                      <a:pt x="79" y="168"/>
                      <a:pt x="79" y="168"/>
                    </a:cubicBezTo>
                    <a:close/>
                    <a:moveTo>
                      <a:pt x="135" y="89"/>
                    </a:moveTo>
                    <a:cubicBezTo>
                      <a:pt x="140" y="82"/>
                      <a:pt x="145" y="76"/>
                      <a:pt x="151" y="70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89"/>
                      <a:pt x="135" y="89"/>
                      <a:pt x="135" y="89"/>
                    </a:cubicBezTo>
                    <a:close/>
                    <a:moveTo>
                      <a:pt x="156" y="65"/>
                    </a:moveTo>
                    <a:cubicBezTo>
                      <a:pt x="156" y="64"/>
                      <a:pt x="157" y="63"/>
                      <a:pt x="158" y="63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206" y="55"/>
                      <a:pt x="206" y="55"/>
                      <a:pt x="206" y="55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2"/>
                      <a:pt x="174" y="46"/>
                      <a:pt x="180" y="40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88" y="41"/>
                      <a:pt x="288" y="41"/>
                      <a:pt x="288" y="41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4" y="46"/>
                      <a:pt x="264" y="46"/>
                      <a:pt x="264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74" y="102"/>
                      <a:pt x="174" y="102"/>
                      <a:pt x="174" y="10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5"/>
                      <a:pt x="156" y="65"/>
                      <a:pt x="156" y="65"/>
                    </a:cubicBezTo>
                    <a:close/>
                    <a:moveTo>
                      <a:pt x="110" y="138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10" y="138"/>
                      <a:pt x="110" y="138"/>
                      <a:pt x="110" y="138"/>
                    </a:cubicBezTo>
                    <a:close/>
                    <a:moveTo>
                      <a:pt x="120" y="108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108"/>
                      <a:pt x="120" y="108"/>
                      <a:pt x="120" y="108"/>
                    </a:cubicBezTo>
                    <a:close/>
                    <a:moveTo>
                      <a:pt x="103" y="199"/>
                    </a:moveTo>
                    <a:cubicBezTo>
                      <a:pt x="81" y="192"/>
                      <a:pt x="81" y="192"/>
                      <a:pt x="81" y="192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03" y="199"/>
                      <a:pt x="103" y="199"/>
                      <a:pt x="103" y="199"/>
                    </a:cubicBezTo>
                    <a:close/>
                    <a:moveTo>
                      <a:pt x="163" y="224"/>
                    </a:moveTo>
                    <a:cubicBezTo>
                      <a:pt x="155" y="244"/>
                      <a:pt x="155" y="244"/>
                      <a:pt x="155" y="244"/>
                    </a:cubicBezTo>
                    <a:cubicBezTo>
                      <a:pt x="166" y="250"/>
                      <a:pt x="166" y="250"/>
                      <a:pt x="166" y="250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63" y="224"/>
                      <a:pt x="163" y="224"/>
                      <a:pt x="163" y="224"/>
                    </a:cubicBezTo>
                    <a:close/>
                    <a:moveTo>
                      <a:pt x="156" y="141"/>
                    </a:move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65" y="182"/>
                      <a:pt x="165" y="182"/>
                      <a:pt x="165" y="182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09" y="208"/>
                      <a:pt x="209" y="208"/>
                      <a:pt x="209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22" y="209"/>
                      <a:pt x="222" y="209"/>
                      <a:pt x="222" y="209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6"/>
                      <a:pt x="228" y="226"/>
                      <a:pt x="228" y="226"/>
                    </a:cubicBezTo>
                    <a:cubicBezTo>
                      <a:pt x="209" y="228"/>
                      <a:pt x="209" y="228"/>
                      <a:pt x="209" y="228"/>
                    </a:cubicBezTo>
                    <a:cubicBezTo>
                      <a:pt x="206" y="236"/>
                      <a:pt x="206" y="236"/>
                      <a:pt x="206" y="236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8" y="258"/>
                      <a:pt x="278" y="258"/>
                      <a:pt x="278" y="258"/>
                    </a:cubicBezTo>
                    <a:cubicBezTo>
                      <a:pt x="259" y="244"/>
                      <a:pt x="259" y="244"/>
                      <a:pt x="259" y="24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2" y="245"/>
                      <a:pt x="282" y="245"/>
                      <a:pt x="282" y="245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283" y="205"/>
                      <a:pt x="283" y="205"/>
                      <a:pt x="283" y="205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38" y="165"/>
                      <a:pt x="238" y="165"/>
                      <a:pt x="238" y="165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190" y="161"/>
                      <a:pt x="190" y="161"/>
                      <a:pt x="190" y="161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56" y="141"/>
                      <a:pt x="156" y="141"/>
                      <a:pt x="156" y="141"/>
                    </a:cubicBezTo>
                    <a:close/>
                    <a:moveTo>
                      <a:pt x="225" y="562"/>
                    </a:moveTo>
                    <a:cubicBezTo>
                      <a:pt x="233" y="562"/>
                      <a:pt x="233" y="562"/>
                      <a:pt x="233" y="562"/>
                    </a:cubicBezTo>
                    <a:cubicBezTo>
                      <a:pt x="234" y="556"/>
                      <a:pt x="234" y="556"/>
                      <a:pt x="234" y="556"/>
                    </a:cubicBezTo>
                    <a:cubicBezTo>
                      <a:pt x="248" y="557"/>
                      <a:pt x="248" y="557"/>
                      <a:pt x="248" y="557"/>
                    </a:cubicBezTo>
                    <a:cubicBezTo>
                      <a:pt x="260" y="561"/>
                      <a:pt x="260" y="561"/>
                      <a:pt x="260" y="561"/>
                    </a:cubicBezTo>
                    <a:cubicBezTo>
                      <a:pt x="245" y="569"/>
                      <a:pt x="245" y="569"/>
                      <a:pt x="245" y="569"/>
                    </a:cubicBezTo>
                    <a:cubicBezTo>
                      <a:pt x="238" y="565"/>
                      <a:pt x="238" y="565"/>
                      <a:pt x="238" y="565"/>
                    </a:cubicBezTo>
                    <a:cubicBezTo>
                      <a:pt x="226" y="565"/>
                      <a:pt x="226" y="565"/>
                      <a:pt x="226" y="565"/>
                    </a:cubicBezTo>
                    <a:cubicBezTo>
                      <a:pt x="225" y="562"/>
                      <a:pt x="225" y="562"/>
                      <a:pt x="225" y="562"/>
                    </a:cubicBezTo>
                    <a:close/>
                    <a:moveTo>
                      <a:pt x="267" y="563"/>
                    </a:moveTo>
                    <a:cubicBezTo>
                      <a:pt x="267" y="567"/>
                      <a:pt x="267" y="567"/>
                      <a:pt x="267" y="567"/>
                    </a:cubicBezTo>
                    <a:cubicBezTo>
                      <a:pt x="275" y="567"/>
                      <a:pt x="275" y="567"/>
                      <a:pt x="275" y="567"/>
                    </a:cubicBezTo>
                    <a:cubicBezTo>
                      <a:pt x="275" y="563"/>
                      <a:pt x="275" y="563"/>
                      <a:pt x="275" y="563"/>
                    </a:cubicBezTo>
                    <a:cubicBezTo>
                      <a:pt x="267" y="563"/>
                      <a:pt x="267" y="563"/>
                      <a:pt x="267" y="563"/>
                    </a:cubicBezTo>
                    <a:close/>
                    <a:moveTo>
                      <a:pt x="204" y="563"/>
                    </a:moveTo>
                    <a:cubicBezTo>
                      <a:pt x="204" y="565"/>
                      <a:pt x="204" y="565"/>
                      <a:pt x="204" y="565"/>
                    </a:cubicBezTo>
                    <a:cubicBezTo>
                      <a:pt x="212" y="569"/>
                      <a:pt x="212" y="569"/>
                      <a:pt x="212" y="569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4"/>
                      <a:pt x="214" y="564"/>
                      <a:pt x="21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lose/>
                    <a:moveTo>
                      <a:pt x="167" y="544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89" y="536"/>
                      <a:pt x="189" y="536"/>
                      <a:pt x="189" y="536"/>
                    </a:cubicBezTo>
                    <a:cubicBezTo>
                      <a:pt x="232" y="554"/>
                      <a:pt x="232" y="554"/>
                      <a:pt x="232" y="554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06" y="552"/>
                      <a:pt x="206" y="552"/>
                      <a:pt x="206" y="552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67" y="544"/>
                      <a:pt x="167" y="544"/>
                      <a:pt x="167" y="544"/>
                    </a:cubicBezTo>
                    <a:close/>
                    <a:moveTo>
                      <a:pt x="831" y="332"/>
                    </a:moveTo>
                    <a:cubicBezTo>
                      <a:pt x="804" y="342"/>
                      <a:pt x="804" y="342"/>
                      <a:pt x="804" y="342"/>
                    </a:cubicBezTo>
                    <a:cubicBezTo>
                      <a:pt x="811" y="349"/>
                      <a:pt x="811" y="349"/>
                      <a:pt x="811" y="349"/>
                    </a:cubicBezTo>
                    <a:cubicBezTo>
                      <a:pt x="807" y="354"/>
                      <a:pt x="807" y="354"/>
                      <a:pt x="807" y="354"/>
                    </a:cubicBezTo>
                    <a:cubicBezTo>
                      <a:pt x="795" y="355"/>
                      <a:pt x="795" y="355"/>
                      <a:pt x="795" y="355"/>
                    </a:cubicBezTo>
                    <a:cubicBezTo>
                      <a:pt x="793" y="349"/>
                      <a:pt x="793" y="349"/>
                      <a:pt x="793" y="349"/>
                    </a:cubicBezTo>
                    <a:cubicBezTo>
                      <a:pt x="798" y="342"/>
                      <a:pt x="798" y="342"/>
                      <a:pt x="798" y="342"/>
                    </a:cubicBezTo>
                    <a:cubicBezTo>
                      <a:pt x="785" y="340"/>
                      <a:pt x="785" y="340"/>
                      <a:pt x="785" y="340"/>
                    </a:cubicBezTo>
                    <a:cubicBezTo>
                      <a:pt x="775" y="350"/>
                      <a:pt x="775" y="350"/>
                      <a:pt x="775" y="350"/>
                    </a:cubicBezTo>
                    <a:cubicBezTo>
                      <a:pt x="764" y="368"/>
                      <a:pt x="764" y="368"/>
                      <a:pt x="764" y="368"/>
                    </a:cubicBezTo>
                    <a:cubicBezTo>
                      <a:pt x="779" y="377"/>
                      <a:pt x="779" y="377"/>
                      <a:pt x="779" y="377"/>
                    </a:cubicBezTo>
                    <a:cubicBezTo>
                      <a:pt x="793" y="377"/>
                      <a:pt x="793" y="377"/>
                      <a:pt x="793" y="377"/>
                    </a:cubicBezTo>
                    <a:cubicBezTo>
                      <a:pt x="797" y="371"/>
                      <a:pt x="797" y="371"/>
                      <a:pt x="797" y="371"/>
                    </a:cubicBezTo>
                    <a:cubicBezTo>
                      <a:pt x="809" y="371"/>
                      <a:pt x="809" y="371"/>
                      <a:pt x="809" y="371"/>
                    </a:cubicBezTo>
                    <a:cubicBezTo>
                      <a:pt x="828" y="379"/>
                      <a:pt x="828" y="379"/>
                      <a:pt x="828" y="379"/>
                    </a:cubicBezTo>
                    <a:cubicBezTo>
                      <a:pt x="844" y="377"/>
                      <a:pt x="844" y="377"/>
                      <a:pt x="844" y="377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21" y="351"/>
                      <a:pt x="821" y="351"/>
                      <a:pt x="821" y="351"/>
                    </a:cubicBezTo>
                    <a:cubicBezTo>
                      <a:pt x="831" y="332"/>
                      <a:pt x="831" y="332"/>
                      <a:pt x="831" y="332"/>
                    </a:cubicBezTo>
                    <a:close/>
                    <a:moveTo>
                      <a:pt x="900" y="334"/>
                    </a:moveTo>
                    <a:cubicBezTo>
                      <a:pt x="874" y="349"/>
                      <a:pt x="874" y="349"/>
                      <a:pt x="874" y="349"/>
                    </a:cubicBezTo>
                    <a:cubicBezTo>
                      <a:pt x="877" y="366"/>
                      <a:pt x="877" y="366"/>
                      <a:pt x="877" y="366"/>
                    </a:cubicBezTo>
                    <a:cubicBezTo>
                      <a:pt x="893" y="380"/>
                      <a:pt x="893" y="380"/>
                      <a:pt x="893" y="380"/>
                    </a:cubicBezTo>
                    <a:cubicBezTo>
                      <a:pt x="887" y="402"/>
                      <a:pt x="887" y="402"/>
                      <a:pt x="887" y="402"/>
                    </a:cubicBezTo>
                    <a:cubicBezTo>
                      <a:pt x="903" y="410"/>
                      <a:pt x="903" y="410"/>
                      <a:pt x="903" y="410"/>
                    </a:cubicBezTo>
                    <a:cubicBezTo>
                      <a:pt x="918" y="406"/>
                      <a:pt x="918" y="406"/>
                      <a:pt x="918" y="406"/>
                    </a:cubicBezTo>
                    <a:cubicBezTo>
                      <a:pt x="914" y="390"/>
                      <a:pt x="914" y="390"/>
                      <a:pt x="914" y="390"/>
                    </a:cubicBezTo>
                    <a:cubicBezTo>
                      <a:pt x="907" y="385"/>
                      <a:pt x="907" y="385"/>
                      <a:pt x="907" y="385"/>
                    </a:cubicBezTo>
                    <a:cubicBezTo>
                      <a:pt x="908" y="379"/>
                      <a:pt x="908" y="379"/>
                      <a:pt x="908" y="379"/>
                    </a:cubicBezTo>
                    <a:cubicBezTo>
                      <a:pt x="921" y="380"/>
                      <a:pt x="921" y="380"/>
                      <a:pt x="921" y="380"/>
                    </a:cubicBezTo>
                    <a:cubicBezTo>
                      <a:pt x="912" y="371"/>
                      <a:pt x="912" y="371"/>
                      <a:pt x="912" y="371"/>
                    </a:cubicBezTo>
                    <a:cubicBezTo>
                      <a:pt x="898" y="356"/>
                      <a:pt x="898" y="356"/>
                      <a:pt x="898" y="356"/>
                    </a:cubicBezTo>
                    <a:cubicBezTo>
                      <a:pt x="900" y="347"/>
                      <a:pt x="900" y="347"/>
                      <a:pt x="900" y="347"/>
                    </a:cubicBezTo>
                    <a:cubicBezTo>
                      <a:pt x="910" y="347"/>
                      <a:pt x="910" y="347"/>
                      <a:pt x="910" y="347"/>
                    </a:cubicBezTo>
                    <a:cubicBezTo>
                      <a:pt x="912" y="335"/>
                      <a:pt x="912" y="335"/>
                      <a:pt x="912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lose/>
                    <a:moveTo>
                      <a:pt x="473" y="176"/>
                    </a:moveTo>
                    <a:cubicBezTo>
                      <a:pt x="464" y="185"/>
                      <a:pt x="464" y="185"/>
                      <a:pt x="464" y="185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476" y="196"/>
                      <a:pt x="476" y="196"/>
                      <a:pt x="476" y="196"/>
                    </a:cubicBezTo>
                    <a:cubicBezTo>
                      <a:pt x="473" y="202"/>
                      <a:pt x="473" y="202"/>
                      <a:pt x="473" y="202"/>
                    </a:cubicBezTo>
                    <a:cubicBezTo>
                      <a:pt x="500" y="206"/>
                      <a:pt x="500" y="206"/>
                      <a:pt x="500" y="206"/>
                    </a:cubicBezTo>
                    <a:cubicBezTo>
                      <a:pt x="525" y="193"/>
                      <a:pt x="525" y="193"/>
                      <a:pt x="525" y="193"/>
                    </a:cubicBezTo>
                    <a:cubicBezTo>
                      <a:pt x="527" y="184"/>
                      <a:pt x="527" y="184"/>
                      <a:pt x="527" y="184"/>
                    </a:cubicBezTo>
                    <a:cubicBezTo>
                      <a:pt x="511" y="177"/>
                      <a:pt x="511" y="177"/>
                      <a:pt x="511" y="177"/>
                    </a:cubicBezTo>
                    <a:cubicBezTo>
                      <a:pt x="492" y="183"/>
                      <a:pt x="492" y="183"/>
                      <a:pt x="492" y="183"/>
                    </a:cubicBezTo>
                    <a:cubicBezTo>
                      <a:pt x="483" y="185"/>
                      <a:pt x="483" y="185"/>
                      <a:pt x="483" y="185"/>
                    </a:cubicBezTo>
                    <a:cubicBezTo>
                      <a:pt x="483" y="181"/>
                      <a:pt x="483" y="181"/>
                      <a:pt x="483" y="181"/>
                    </a:cubicBezTo>
                    <a:cubicBezTo>
                      <a:pt x="473" y="176"/>
                      <a:pt x="473" y="176"/>
                      <a:pt x="473" y="176"/>
                    </a:cubicBezTo>
                    <a:close/>
                    <a:moveTo>
                      <a:pt x="718" y="16"/>
                    </a:moveTo>
                    <a:cubicBezTo>
                      <a:pt x="711" y="28"/>
                      <a:pt x="711" y="28"/>
                      <a:pt x="711" y="28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27" y="34"/>
                      <a:pt x="727" y="34"/>
                      <a:pt x="727" y="34"/>
                    </a:cubicBezTo>
                    <a:cubicBezTo>
                      <a:pt x="746" y="36"/>
                      <a:pt x="746" y="36"/>
                      <a:pt x="746" y="36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37" y="20"/>
                      <a:pt x="737" y="20"/>
                      <a:pt x="737" y="20"/>
                    </a:cubicBezTo>
                    <a:cubicBezTo>
                      <a:pt x="729" y="22"/>
                      <a:pt x="729" y="22"/>
                      <a:pt x="729" y="22"/>
                    </a:cubicBezTo>
                    <a:cubicBezTo>
                      <a:pt x="718" y="16"/>
                      <a:pt x="718" y="16"/>
                      <a:pt x="718" y="16"/>
                    </a:cubicBezTo>
                    <a:close/>
                    <a:moveTo>
                      <a:pt x="699" y="27"/>
                    </a:moveTo>
                    <a:cubicBezTo>
                      <a:pt x="724" y="42"/>
                      <a:pt x="724" y="42"/>
                      <a:pt x="724" y="42"/>
                    </a:cubicBezTo>
                    <a:cubicBezTo>
                      <a:pt x="713" y="50"/>
                      <a:pt x="713" y="50"/>
                      <a:pt x="713" y="50"/>
                    </a:cubicBezTo>
                    <a:cubicBezTo>
                      <a:pt x="704" y="68"/>
                      <a:pt x="704" y="68"/>
                      <a:pt x="704" y="68"/>
                    </a:cubicBezTo>
                    <a:cubicBezTo>
                      <a:pt x="688" y="53"/>
                      <a:pt x="688" y="53"/>
                      <a:pt x="688" y="53"/>
                    </a:cubicBezTo>
                    <a:cubicBezTo>
                      <a:pt x="701" y="47"/>
                      <a:pt x="701" y="47"/>
                      <a:pt x="701" y="47"/>
                    </a:cubicBezTo>
                    <a:cubicBezTo>
                      <a:pt x="694" y="41"/>
                      <a:pt x="694" y="41"/>
                      <a:pt x="694" y="41"/>
                    </a:cubicBezTo>
                    <a:cubicBezTo>
                      <a:pt x="680" y="48"/>
                      <a:pt x="680" y="48"/>
                      <a:pt x="680" y="48"/>
                    </a:cubicBezTo>
                    <a:cubicBezTo>
                      <a:pt x="666" y="31"/>
                      <a:pt x="666" y="31"/>
                      <a:pt x="666" y="31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9" y="36"/>
                      <a:pt x="689" y="36"/>
                      <a:pt x="689" y="36"/>
                    </a:cubicBezTo>
                    <a:cubicBezTo>
                      <a:pt x="698" y="36"/>
                      <a:pt x="698" y="36"/>
                      <a:pt x="698" y="36"/>
                    </a:cubicBezTo>
                    <a:cubicBezTo>
                      <a:pt x="699" y="27"/>
                      <a:pt x="699" y="27"/>
                      <a:pt x="699" y="27"/>
                    </a:cubicBezTo>
                    <a:close/>
                    <a:moveTo>
                      <a:pt x="933" y="103"/>
                    </a:moveTo>
                    <a:cubicBezTo>
                      <a:pt x="918" y="99"/>
                      <a:pt x="918" y="99"/>
                      <a:pt x="918" y="99"/>
                    </a:cubicBezTo>
                    <a:cubicBezTo>
                      <a:pt x="936" y="82"/>
                      <a:pt x="936" y="82"/>
                      <a:pt x="936" y="82"/>
                    </a:cubicBezTo>
                    <a:cubicBezTo>
                      <a:pt x="961" y="71"/>
                      <a:pt x="961" y="71"/>
                      <a:pt x="961" y="71"/>
                    </a:cubicBezTo>
                    <a:cubicBezTo>
                      <a:pt x="999" y="64"/>
                      <a:pt x="999" y="64"/>
                      <a:pt x="999" y="64"/>
                    </a:cubicBezTo>
                    <a:cubicBezTo>
                      <a:pt x="1002" y="69"/>
                      <a:pt x="1002" y="69"/>
                      <a:pt x="1002" y="69"/>
                    </a:cubicBezTo>
                    <a:cubicBezTo>
                      <a:pt x="992" y="75"/>
                      <a:pt x="992" y="75"/>
                      <a:pt x="992" y="75"/>
                    </a:cubicBezTo>
                    <a:cubicBezTo>
                      <a:pt x="950" y="85"/>
                      <a:pt x="950" y="85"/>
                      <a:pt x="950" y="85"/>
                    </a:cubicBezTo>
                    <a:cubicBezTo>
                      <a:pt x="933" y="103"/>
                      <a:pt x="933" y="103"/>
                      <a:pt x="933" y="103"/>
                    </a:cubicBezTo>
                    <a:close/>
                    <a:moveTo>
                      <a:pt x="934" y="135"/>
                    </a:moveTo>
                    <a:cubicBezTo>
                      <a:pt x="918" y="134"/>
                      <a:pt x="918" y="134"/>
                      <a:pt x="918" y="134"/>
                    </a:cubicBezTo>
                    <a:cubicBezTo>
                      <a:pt x="901" y="121"/>
                      <a:pt x="901" y="121"/>
                      <a:pt x="901" y="121"/>
                    </a:cubicBezTo>
                    <a:cubicBezTo>
                      <a:pt x="913" y="107"/>
                      <a:pt x="913" y="107"/>
                      <a:pt x="913" y="107"/>
                    </a:cubicBezTo>
                    <a:cubicBezTo>
                      <a:pt x="930" y="108"/>
                      <a:pt x="930" y="108"/>
                      <a:pt x="930" y="108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934" y="135"/>
                      <a:pt x="934" y="135"/>
                      <a:pt x="934" y="135"/>
                    </a:cubicBezTo>
                    <a:close/>
                    <a:moveTo>
                      <a:pt x="576" y="245"/>
                    </a:move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85" y="279"/>
                      <a:pt x="585" y="279"/>
                      <a:pt x="585" y="279"/>
                    </a:cubicBezTo>
                    <a:cubicBezTo>
                      <a:pt x="590" y="288"/>
                      <a:pt x="590" y="288"/>
                      <a:pt x="590" y="288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76" y="301"/>
                      <a:pt x="576" y="301"/>
                      <a:pt x="576" y="301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8" y="316"/>
                      <a:pt x="578" y="316"/>
                      <a:pt x="578" y="316"/>
                    </a:cubicBezTo>
                    <a:cubicBezTo>
                      <a:pt x="592" y="310"/>
                      <a:pt x="592" y="310"/>
                      <a:pt x="592" y="310"/>
                    </a:cubicBezTo>
                    <a:cubicBezTo>
                      <a:pt x="608" y="311"/>
                      <a:pt x="608" y="311"/>
                      <a:pt x="608" y="311"/>
                    </a:cubicBezTo>
                    <a:cubicBezTo>
                      <a:pt x="615" y="306"/>
                      <a:pt x="615" y="306"/>
                      <a:pt x="615" y="306"/>
                    </a:cubicBezTo>
                    <a:cubicBezTo>
                      <a:pt x="609" y="303"/>
                      <a:pt x="609" y="303"/>
                      <a:pt x="609" y="303"/>
                    </a:cubicBezTo>
                    <a:cubicBezTo>
                      <a:pt x="615" y="297"/>
                      <a:pt x="615" y="297"/>
                      <a:pt x="615" y="297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05" y="293"/>
                      <a:pt x="605" y="293"/>
                      <a:pt x="605" y="293"/>
                    </a:cubicBezTo>
                    <a:cubicBezTo>
                      <a:pt x="601" y="279"/>
                      <a:pt x="601" y="279"/>
                      <a:pt x="601" y="279"/>
                    </a:cubicBezTo>
                    <a:cubicBezTo>
                      <a:pt x="597" y="278"/>
                      <a:pt x="597" y="278"/>
                      <a:pt x="597" y="278"/>
                    </a:cubicBezTo>
                    <a:cubicBezTo>
                      <a:pt x="597" y="272"/>
                      <a:pt x="597" y="272"/>
                      <a:pt x="597" y="272"/>
                    </a:cubicBezTo>
                    <a:cubicBezTo>
                      <a:pt x="590" y="266"/>
                      <a:pt x="590" y="266"/>
                      <a:pt x="590" y="266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5"/>
                      <a:pt x="594" y="255"/>
                      <a:pt x="594" y="255"/>
                    </a:cubicBezTo>
                    <a:cubicBezTo>
                      <a:pt x="583" y="255"/>
                      <a:pt x="583" y="255"/>
                      <a:pt x="583" y="255"/>
                    </a:cubicBezTo>
                    <a:cubicBezTo>
                      <a:pt x="590" y="250"/>
                      <a:pt x="590" y="250"/>
                      <a:pt x="590" y="250"/>
                    </a:cubicBezTo>
                    <a:cubicBezTo>
                      <a:pt x="589" y="246"/>
                      <a:pt x="589" y="246"/>
                      <a:pt x="589" y="246"/>
                    </a:cubicBezTo>
                    <a:cubicBezTo>
                      <a:pt x="576" y="245"/>
                      <a:pt x="576" y="245"/>
                      <a:pt x="576" y="245"/>
                    </a:cubicBezTo>
                    <a:close/>
                    <a:moveTo>
                      <a:pt x="569" y="276"/>
                    </a:moveTo>
                    <a:cubicBezTo>
                      <a:pt x="559" y="274"/>
                      <a:pt x="559" y="274"/>
                      <a:pt x="559" y="274"/>
                    </a:cubicBezTo>
                    <a:cubicBezTo>
                      <a:pt x="555" y="281"/>
                      <a:pt x="555" y="281"/>
                      <a:pt x="555" y="281"/>
                    </a:cubicBezTo>
                    <a:cubicBezTo>
                      <a:pt x="547" y="282"/>
                      <a:pt x="547" y="282"/>
                      <a:pt x="547" y="282"/>
                    </a:cubicBezTo>
                    <a:cubicBezTo>
                      <a:pt x="549" y="290"/>
                      <a:pt x="549" y="290"/>
                      <a:pt x="549" y="290"/>
                    </a:cubicBezTo>
                    <a:cubicBezTo>
                      <a:pt x="554" y="292"/>
                      <a:pt x="554" y="292"/>
                      <a:pt x="554" y="292"/>
                    </a:cubicBezTo>
                    <a:cubicBezTo>
                      <a:pt x="551" y="296"/>
                      <a:pt x="551" y="296"/>
                      <a:pt x="551" y="296"/>
                    </a:cubicBezTo>
                    <a:cubicBezTo>
                      <a:pt x="547" y="301"/>
                      <a:pt x="547" y="301"/>
                      <a:pt x="547" y="301"/>
                    </a:cubicBezTo>
                    <a:cubicBezTo>
                      <a:pt x="556" y="305"/>
                      <a:pt x="556" y="305"/>
                      <a:pt x="556" y="305"/>
                    </a:cubicBezTo>
                    <a:cubicBezTo>
                      <a:pt x="564" y="298"/>
                      <a:pt x="564" y="298"/>
                      <a:pt x="564" y="298"/>
                    </a:cubicBezTo>
                    <a:cubicBezTo>
                      <a:pt x="571" y="299"/>
                      <a:pt x="571" y="299"/>
                      <a:pt x="571" y="299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2" y="281"/>
                      <a:pt x="572" y="281"/>
                      <a:pt x="572" y="281"/>
                    </a:cubicBezTo>
                    <a:cubicBezTo>
                      <a:pt x="569" y="276"/>
                      <a:pt x="569" y="276"/>
                      <a:pt x="569" y="276"/>
                    </a:cubicBezTo>
                    <a:close/>
                    <a:moveTo>
                      <a:pt x="653" y="380"/>
                    </a:moveTo>
                    <a:cubicBezTo>
                      <a:pt x="654" y="385"/>
                      <a:pt x="654" y="385"/>
                      <a:pt x="654" y="385"/>
                    </a:cubicBezTo>
                    <a:cubicBezTo>
                      <a:pt x="655" y="394"/>
                      <a:pt x="655" y="394"/>
                      <a:pt x="655" y="394"/>
                    </a:cubicBezTo>
                    <a:cubicBezTo>
                      <a:pt x="661" y="391"/>
                      <a:pt x="661" y="391"/>
                      <a:pt x="661" y="391"/>
                    </a:cubicBezTo>
                    <a:cubicBezTo>
                      <a:pt x="663" y="381"/>
                      <a:pt x="663" y="381"/>
                      <a:pt x="663" y="381"/>
                    </a:cubicBezTo>
                    <a:cubicBezTo>
                      <a:pt x="659" y="378"/>
                      <a:pt x="659" y="378"/>
                      <a:pt x="659" y="378"/>
                    </a:cubicBezTo>
                    <a:cubicBezTo>
                      <a:pt x="653" y="380"/>
                      <a:pt x="653" y="380"/>
                      <a:pt x="653" y="380"/>
                    </a:cubicBezTo>
                    <a:close/>
                    <a:moveTo>
                      <a:pt x="658" y="377"/>
                    </a:moveTo>
                    <a:cubicBezTo>
                      <a:pt x="654" y="371"/>
                      <a:pt x="654" y="371"/>
                      <a:pt x="654" y="371"/>
                    </a:cubicBezTo>
                    <a:cubicBezTo>
                      <a:pt x="660" y="365"/>
                      <a:pt x="660" y="365"/>
                      <a:pt x="660" y="365"/>
                    </a:cubicBezTo>
                    <a:cubicBezTo>
                      <a:pt x="662" y="368"/>
                      <a:pt x="662" y="368"/>
                      <a:pt x="662" y="368"/>
                    </a:cubicBezTo>
                    <a:cubicBezTo>
                      <a:pt x="661" y="375"/>
                      <a:pt x="661" y="375"/>
                      <a:pt x="661" y="375"/>
                    </a:cubicBezTo>
                    <a:cubicBezTo>
                      <a:pt x="658" y="377"/>
                      <a:pt x="658" y="377"/>
                      <a:pt x="658" y="377"/>
                    </a:cubicBezTo>
                    <a:close/>
                    <a:moveTo>
                      <a:pt x="693" y="399"/>
                    </a:moveTo>
                    <a:cubicBezTo>
                      <a:pt x="693" y="406"/>
                      <a:pt x="693" y="406"/>
                      <a:pt x="693" y="406"/>
                    </a:cubicBez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77" y="403"/>
                      <a:pt x="677" y="403"/>
                      <a:pt x="677" y="403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8" y="399"/>
                      <a:pt x="688" y="399"/>
                      <a:pt x="688" y="399"/>
                    </a:cubicBezTo>
                    <a:cubicBezTo>
                      <a:pt x="693" y="399"/>
                      <a:pt x="693" y="399"/>
                      <a:pt x="693" y="399"/>
                    </a:cubicBezTo>
                    <a:close/>
                    <a:moveTo>
                      <a:pt x="740" y="414"/>
                    </a:moveTo>
                    <a:cubicBezTo>
                      <a:pt x="741" y="418"/>
                      <a:pt x="741" y="418"/>
                      <a:pt x="741" y="418"/>
                    </a:cubicBezTo>
                    <a:cubicBezTo>
                      <a:pt x="749" y="421"/>
                      <a:pt x="749" y="421"/>
                      <a:pt x="749" y="421"/>
                    </a:cubicBezTo>
                    <a:cubicBezTo>
                      <a:pt x="758" y="419"/>
                      <a:pt x="758" y="419"/>
                      <a:pt x="758" y="419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740" y="414"/>
                      <a:pt x="740" y="414"/>
                      <a:pt x="740" y="414"/>
                    </a:cubicBezTo>
                    <a:close/>
                    <a:moveTo>
                      <a:pt x="802" y="416"/>
                    </a:moveTo>
                    <a:cubicBezTo>
                      <a:pt x="793" y="416"/>
                      <a:pt x="793" y="416"/>
                      <a:pt x="793" y="416"/>
                    </a:cubicBezTo>
                    <a:cubicBezTo>
                      <a:pt x="790" y="420"/>
                      <a:pt x="790" y="420"/>
                      <a:pt x="790" y="420"/>
                    </a:cubicBezTo>
                    <a:cubicBezTo>
                      <a:pt x="796" y="423"/>
                      <a:pt x="796" y="423"/>
                      <a:pt x="796" y="423"/>
                    </a:cubicBezTo>
                    <a:cubicBezTo>
                      <a:pt x="801" y="420"/>
                      <a:pt x="801" y="420"/>
                      <a:pt x="801" y="420"/>
                    </a:cubicBezTo>
                    <a:cubicBezTo>
                      <a:pt x="802" y="416"/>
                      <a:pt x="802" y="416"/>
                      <a:pt x="802" y="416"/>
                    </a:cubicBezTo>
                    <a:close/>
                    <a:moveTo>
                      <a:pt x="1067" y="573"/>
                    </a:moveTo>
                    <a:cubicBezTo>
                      <a:pt x="1064" y="578"/>
                      <a:pt x="1064" y="578"/>
                      <a:pt x="1064" y="578"/>
                    </a:cubicBezTo>
                    <a:cubicBezTo>
                      <a:pt x="1065" y="589"/>
                      <a:pt x="1065" y="589"/>
                      <a:pt x="1065" y="589"/>
                    </a:cubicBezTo>
                    <a:cubicBezTo>
                      <a:pt x="1069" y="595"/>
                      <a:pt x="1069" y="595"/>
                      <a:pt x="1069" y="595"/>
                    </a:cubicBezTo>
                    <a:cubicBezTo>
                      <a:pt x="1075" y="592"/>
                      <a:pt x="1075" y="592"/>
                      <a:pt x="1075" y="592"/>
                    </a:cubicBezTo>
                    <a:cubicBezTo>
                      <a:pt x="1076" y="586"/>
                      <a:pt x="1076" y="586"/>
                      <a:pt x="1076" y="586"/>
                    </a:cubicBezTo>
                    <a:cubicBezTo>
                      <a:pt x="1067" y="573"/>
                      <a:pt x="1067" y="573"/>
                      <a:pt x="1067" y="573"/>
                    </a:cubicBezTo>
                    <a:close/>
                    <a:moveTo>
                      <a:pt x="891" y="698"/>
                    </a:moveTo>
                    <a:cubicBezTo>
                      <a:pt x="862" y="720"/>
                      <a:pt x="862" y="720"/>
                      <a:pt x="862" y="720"/>
                    </a:cubicBezTo>
                    <a:cubicBezTo>
                      <a:pt x="857" y="732"/>
                      <a:pt x="857" y="732"/>
                      <a:pt x="857" y="732"/>
                    </a:cubicBezTo>
                    <a:cubicBezTo>
                      <a:pt x="863" y="745"/>
                      <a:pt x="863" y="745"/>
                      <a:pt x="863" y="745"/>
                    </a:cubicBezTo>
                    <a:cubicBezTo>
                      <a:pt x="855" y="757"/>
                      <a:pt x="855" y="757"/>
                      <a:pt x="855" y="757"/>
                    </a:cubicBezTo>
                    <a:cubicBezTo>
                      <a:pt x="865" y="782"/>
                      <a:pt x="865" y="782"/>
                      <a:pt x="865" y="782"/>
                    </a:cubicBezTo>
                    <a:cubicBezTo>
                      <a:pt x="877" y="775"/>
                      <a:pt x="877" y="775"/>
                      <a:pt x="877" y="775"/>
                    </a:cubicBezTo>
                    <a:cubicBezTo>
                      <a:pt x="896" y="718"/>
                      <a:pt x="896" y="718"/>
                      <a:pt x="896" y="718"/>
                    </a:cubicBezTo>
                    <a:cubicBezTo>
                      <a:pt x="891" y="698"/>
                      <a:pt x="891" y="698"/>
                      <a:pt x="891" y="698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" name="下箭头 139">
              <a:extLst>
                <a:ext uri="{FF2B5EF4-FFF2-40B4-BE49-F238E27FC236}">
                  <a16:creationId xmlns:a16="http://schemas.microsoft.com/office/drawing/2014/main" id="{5929EB67-F742-4CE3-A91F-3EAC378345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06513">
              <a:off x="3030637" y="1997513"/>
              <a:ext cx="737682" cy="1389752"/>
            </a:xfrm>
            <a:custGeom>
              <a:avLst/>
              <a:gdLst>
                <a:gd name="T0" fmla="*/ 0 w 1207095"/>
                <a:gd name="T1" fmla="*/ 772415 h 2273516"/>
                <a:gd name="T2" fmla="*/ 139544 w 1207095"/>
                <a:gd name="T3" fmla="*/ 772415 h 2273516"/>
                <a:gd name="T4" fmla="*/ 349176 w 1207095"/>
                <a:gd name="T5" fmla="*/ 0 h 2273516"/>
                <a:gd name="T6" fmla="*/ 418632 w 1207095"/>
                <a:gd name="T7" fmla="*/ 2188 h 2273516"/>
                <a:gd name="T8" fmla="*/ 418632 w 1207095"/>
                <a:gd name="T9" fmla="*/ 772415 h 2273516"/>
                <a:gd name="T10" fmla="*/ 558176 w 1207095"/>
                <a:gd name="T11" fmla="*/ 772415 h 2273516"/>
                <a:gd name="T12" fmla="*/ 279088 w 1207095"/>
                <a:gd name="T13" fmla="*/ 1051575 h 2273516"/>
                <a:gd name="T14" fmla="*/ 0 w 1207095"/>
                <a:gd name="T15" fmla="*/ 772415 h 2273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095"/>
                <a:gd name="T25" fmla="*/ 0 h 2273516"/>
                <a:gd name="T26" fmla="*/ 1207095 w 1207095"/>
                <a:gd name="T27" fmla="*/ 2273516 h 22735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095" h="2273516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lnTo>
                    <a:pt x="905321" y="4730"/>
                  </a:lnTo>
                  <a:cubicBezTo>
                    <a:pt x="731379" y="724787"/>
                    <a:pt x="728778" y="1159415"/>
                    <a:pt x="905321" y="1669969"/>
                  </a:cubicBezTo>
                  <a:lnTo>
                    <a:pt x="1207095" y="1669969"/>
                  </a:lnTo>
                  <a:lnTo>
                    <a:pt x="603548" y="2273516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下箭头 139">
              <a:extLst>
                <a:ext uri="{FF2B5EF4-FFF2-40B4-BE49-F238E27FC236}">
                  <a16:creationId xmlns:a16="http://schemas.microsoft.com/office/drawing/2014/main" id="{0F713B5F-7CBB-4E54-9A24-E3A97F906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90327">
              <a:off x="2963574" y="2867893"/>
              <a:ext cx="739109" cy="1485352"/>
            </a:xfrm>
            <a:custGeom>
              <a:avLst/>
              <a:gdLst>
                <a:gd name="T0" fmla="*/ 0 w 1207095"/>
                <a:gd name="T1" fmla="*/ 772217 h 2430532"/>
                <a:gd name="T2" fmla="*/ 139814 w 1207095"/>
                <a:gd name="T3" fmla="*/ 772217 h 2430532"/>
                <a:gd name="T4" fmla="*/ 349852 w 1207095"/>
                <a:gd name="T5" fmla="*/ 0 h 2430532"/>
                <a:gd name="T6" fmla="*/ 419441 w 1207095"/>
                <a:gd name="T7" fmla="*/ 772217 h 2430532"/>
                <a:gd name="T8" fmla="*/ 559256 w 1207095"/>
                <a:gd name="T9" fmla="*/ 772217 h 2430532"/>
                <a:gd name="T10" fmla="*/ 322823 w 1207095"/>
                <a:gd name="T11" fmla="*/ 1123911 h 2430532"/>
                <a:gd name="T12" fmla="*/ 0 w 1207095"/>
                <a:gd name="T13" fmla="*/ 772217 h 2430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430532"/>
                <a:gd name="T23" fmla="*/ 1207095 w 1207095"/>
                <a:gd name="T24" fmla="*/ 2430532 h 2430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430532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cubicBezTo>
                    <a:pt x="661960" y="374357"/>
                    <a:pt x="535619" y="1155692"/>
                    <a:pt x="905321" y="1669969"/>
                  </a:cubicBezTo>
                  <a:lnTo>
                    <a:pt x="1207095" y="1669969"/>
                  </a:lnTo>
                  <a:lnTo>
                    <a:pt x="696781" y="2430532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下箭头 139">
              <a:extLst>
                <a:ext uri="{FF2B5EF4-FFF2-40B4-BE49-F238E27FC236}">
                  <a16:creationId xmlns:a16="http://schemas.microsoft.com/office/drawing/2014/main" id="{4A3C699A-E7C3-4E26-B143-ED534C7AAB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038497" flipH="1">
              <a:off x="4812772" y="1067208"/>
              <a:ext cx="1155749" cy="3123376"/>
            </a:xfrm>
            <a:custGeom>
              <a:avLst/>
              <a:gdLst>
                <a:gd name="T0" fmla="*/ 0 w 1207095"/>
                <a:gd name="T1" fmla="*/ 3895487 h 2269076"/>
                <a:gd name="T2" fmla="*/ 342416 w 1207095"/>
                <a:gd name="T3" fmla="*/ 3895487 h 2269076"/>
                <a:gd name="T4" fmla="*/ 905200 w 1207095"/>
                <a:gd name="T5" fmla="*/ 0 h 2269076"/>
                <a:gd name="T6" fmla="*/ 1027249 w 1207095"/>
                <a:gd name="T7" fmla="*/ 3895487 h 2269076"/>
                <a:gd name="T8" fmla="*/ 1369665 w 1207095"/>
                <a:gd name="T9" fmla="*/ 3895487 h 2269076"/>
                <a:gd name="T10" fmla="*/ 784445 w 1207095"/>
                <a:gd name="T11" fmla="*/ 5322826 h 2269076"/>
                <a:gd name="T12" fmla="*/ 0 w 1207095"/>
                <a:gd name="T13" fmla="*/ 3895487 h 2269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269076"/>
                <a:gd name="T23" fmla="*/ 1207095 w 1207095"/>
                <a:gd name="T24" fmla="*/ 2269076 h 2269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269076">
                  <a:moveTo>
                    <a:pt x="0" y="1660613"/>
                  </a:moveTo>
                  <a:lnTo>
                    <a:pt x="301774" y="1660613"/>
                  </a:lnTo>
                  <a:cubicBezTo>
                    <a:pt x="252150" y="1008228"/>
                    <a:pt x="452260" y="468245"/>
                    <a:pt x="797758" y="0"/>
                  </a:cubicBezTo>
                  <a:cubicBezTo>
                    <a:pt x="454185" y="778062"/>
                    <a:pt x="676561" y="1325574"/>
                    <a:pt x="905321" y="1660613"/>
                  </a:cubicBezTo>
                  <a:lnTo>
                    <a:pt x="1207095" y="1660613"/>
                  </a:lnTo>
                  <a:lnTo>
                    <a:pt x="691336" y="2269076"/>
                  </a:lnTo>
                  <a:lnTo>
                    <a:pt x="0" y="166061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" name="文本框 21">
            <a:extLst>
              <a:ext uri="{FF2B5EF4-FFF2-40B4-BE49-F238E27FC236}">
                <a16:creationId xmlns:a16="http://schemas.microsoft.com/office/drawing/2014/main" id="{B2F9CCFB-1585-4FEB-9CA2-A3F40907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4">
                  <a:lumMod val="7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2" name="矩形 22">
            <a:extLst>
              <a:ext uri="{FF2B5EF4-FFF2-40B4-BE49-F238E27FC236}">
                <a16:creationId xmlns:a16="http://schemas.microsoft.com/office/drawing/2014/main" id="{DE09046D-AC05-46DE-83A5-2AF6C780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3" name="文本框 23">
            <a:extLst>
              <a:ext uri="{FF2B5EF4-FFF2-40B4-BE49-F238E27FC236}">
                <a16:creationId xmlns:a16="http://schemas.microsoft.com/office/drawing/2014/main" id="{7D7C2191-EB4A-4CFD-AF4C-6222F994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4" name="矩形 24">
            <a:extLst>
              <a:ext uri="{FF2B5EF4-FFF2-40B4-BE49-F238E27FC236}">
                <a16:creationId xmlns:a16="http://schemas.microsoft.com/office/drawing/2014/main" id="{7713203A-30D6-4B57-8634-CCCE31EB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1981915"/>
            <a:ext cx="1776829" cy="10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5" name="文本框 23">
            <a:extLst>
              <a:ext uri="{FF2B5EF4-FFF2-40B4-BE49-F238E27FC236}">
                <a16:creationId xmlns:a16="http://schemas.microsoft.com/office/drawing/2014/main" id="{0858BAE4-DBE3-4377-89F2-B4FEBD5F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3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6" name="矩形 24">
            <a:extLst>
              <a:ext uri="{FF2B5EF4-FFF2-40B4-BE49-F238E27FC236}">
                <a16:creationId xmlns:a16="http://schemas.microsoft.com/office/drawing/2014/main" id="{567E0476-5FE2-4AB0-8704-D4E3F0B7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r>
              <a:rPr lang="es-PE" altLang="zh-CN" sz="1400" dirty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8F84DDC-C437-4B4B-A716-0FE7F5A50576}"/>
              </a:ext>
            </a:extLst>
          </p:cNvPr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3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Contenido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0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Theme">
  <a:themeElements>
    <a:clrScheme name="Personalizado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Personalizado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FF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ontents Slide Master">
  <a:themeElements>
    <a:clrScheme name="Personalizado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FF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2009</Words>
  <Application>Microsoft Office PowerPoint</Application>
  <PresentationFormat>Personalizado</PresentationFormat>
  <Paragraphs>291</Paragraphs>
  <Slides>40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59" baseType="lpstr">
      <vt:lpstr>맑은 고딕</vt:lpstr>
      <vt:lpstr>微软雅黑</vt:lpstr>
      <vt:lpstr>宋体</vt:lpstr>
      <vt:lpstr>Arial</vt:lpstr>
      <vt:lpstr>Arial Unicode MS</vt:lpstr>
      <vt:lpstr>Berlin Sans FB</vt:lpstr>
      <vt:lpstr>Calibri</vt:lpstr>
      <vt:lpstr>Calibri Light</vt:lpstr>
      <vt:lpstr>Eras Bold ITC</vt:lpstr>
      <vt:lpstr>Franklin Gothic Medium</vt:lpstr>
      <vt:lpstr>FZShuTi</vt:lpstr>
      <vt:lpstr>Gill Sans</vt:lpstr>
      <vt:lpstr>Impact</vt:lpstr>
      <vt:lpstr>Wingdings</vt:lpstr>
      <vt:lpstr>冬青黑体简体中文 W3</vt:lpstr>
      <vt:lpstr>Office Theme</vt:lpstr>
      <vt:lpstr>Diseño personalizado</vt:lpstr>
      <vt:lpstr>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eduardo</cp:lastModifiedBy>
  <cp:revision>511</cp:revision>
  <dcterms:created xsi:type="dcterms:W3CDTF">2013-07-25T03:25:48Z</dcterms:created>
  <dcterms:modified xsi:type="dcterms:W3CDTF">2023-11-20T03:19:45Z</dcterms:modified>
</cp:coreProperties>
</file>