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333" r:id="rId4"/>
    <p:sldId id="342" r:id="rId5"/>
    <p:sldId id="341" r:id="rId6"/>
    <p:sldId id="34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74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6A9A43C3-3AFB-4FA0-9212-9452A1B1F24B}" type="datetimeFigureOut">
              <a:rPr lang="en-US" smtClean="0"/>
              <a:t>2/21/2026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A90E212C-5B6E-4262-B747-83DECB8E7348}" type="slidenum">
              <a:rPr lang="en-US" smtClean="0"/>
              <a:t>‹#›</a:t>
            </a:fld>
            <a:endParaRPr lang="en-US"/>
          </a:p>
        </p:txBody>
      </p:sp>
    </p:spTree>
    <p:extLst>
      <p:ext uri="{BB962C8B-B14F-4D97-AF65-F5344CB8AC3E}">
        <p14:creationId xmlns:p14="http://schemas.microsoft.com/office/powerpoint/2010/main" val="16832764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A43C3-3AFB-4FA0-9212-9452A1B1F24B}" type="datetimeFigureOut">
              <a:rPr lang="en-US" smtClean="0"/>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2843165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A43C3-3AFB-4FA0-9212-9452A1B1F24B}" type="datetimeFigureOut">
              <a:rPr lang="en-US" smtClean="0"/>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531039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9A43C3-3AFB-4FA0-9212-9452A1B1F24B}" type="datetimeFigureOut">
              <a:rPr lang="en-US" smtClean="0"/>
              <a:t>2/21/2026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1904853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6A9A43C3-3AFB-4FA0-9212-9452A1B1F24B}" type="datetimeFigureOut">
              <a:rPr lang="en-US" smtClean="0"/>
              <a:t>2/21/2026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4068213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A9A43C3-3AFB-4FA0-9212-9452A1B1F24B}" type="datetimeFigureOut">
              <a:rPr lang="en-US" smtClean="0"/>
              <a:t>2/21/2026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994768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9A43C3-3AFB-4FA0-9212-9452A1B1F24B}" type="datetimeFigureOut">
              <a:rPr lang="en-US" smtClean="0"/>
              <a:t>2/21/2026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1459682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A9A43C3-3AFB-4FA0-9212-9452A1B1F24B}" type="datetimeFigureOut">
              <a:rPr lang="en-US" smtClean="0"/>
              <a:t>2/21/2026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554478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9A43C3-3AFB-4FA0-9212-9452A1B1F24B}" type="datetimeFigureOut">
              <a:rPr lang="en-US" smtClean="0"/>
              <a:t>2/21/2026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57805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6A9A43C3-3AFB-4FA0-9212-9452A1B1F24B}" type="datetimeFigureOut">
              <a:rPr lang="en-US" smtClean="0"/>
              <a:t>2/21/2026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A90E212C-5B6E-4262-B747-83DECB8E734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16231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6A9A43C3-3AFB-4FA0-9212-9452A1B1F24B}" type="datetimeFigureOut">
              <a:rPr lang="en-US" smtClean="0"/>
              <a:t>2/21/2026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A90E212C-5B6E-4262-B747-83DECB8E734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5298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6A9A43C3-3AFB-4FA0-9212-9452A1B1F24B}" type="datetimeFigureOut">
              <a:rPr lang="en-US" smtClean="0"/>
              <a:t>2/21/2026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A90E212C-5B6E-4262-B747-83DECB8E7348}" type="slidenum">
              <a:rPr lang="en-US" smtClean="0"/>
              <a:t>‹#›</a:t>
            </a:fld>
            <a:endParaRPr lang="en-US"/>
          </a:p>
        </p:txBody>
      </p:sp>
    </p:spTree>
    <p:extLst>
      <p:ext uri="{BB962C8B-B14F-4D97-AF65-F5344CB8AC3E}">
        <p14:creationId xmlns:p14="http://schemas.microsoft.com/office/powerpoint/2010/main" val="23521381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a:solidFill>
                  <a:srgbClr val="FF0000"/>
                </a:solidFill>
                <a:latin typeface="Times New Roman" panose="02020603050405020304" pitchFamily="18" charset="0"/>
                <a:cs typeface="Times New Roman" panose="02020603050405020304" pitchFamily="18" charset="0"/>
              </a:rPr>
              <a:t>TÌM NHAN THÁNH CHÚA</a:t>
            </a:r>
          </a:p>
        </p:txBody>
      </p:sp>
    </p:spTree>
    <p:extLst>
      <p:ext uri="{BB962C8B-B14F-4D97-AF65-F5344CB8AC3E}">
        <p14:creationId xmlns:p14="http://schemas.microsoft.com/office/powerpoint/2010/main" val="2642553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6" y="143692"/>
            <a:ext cx="11552977" cy="5262979"/>
          </a:xfrm>
          <a:prstGeom prst="rect">
            <a:avLst/>
          </a:prstGeom>
        </p:spPr>
        <p:txBody>
          <a:bodyPr wrap="square">
            <a:spAutoFit/>
          </a:bodyPr>
          <a:lstStyle/>
          <a:p>
            <a:pPr algn="just"/>
            <a:r>
              <a:rPr lang="en-US" sz="5000" b="1" dirty="0">
                <a:solidFill>
                  <a:srgbClr val="FF0000"/>
                </a:solidFill>
              </a:rPr>
              <a:t>  </a:t>
            </a:r>
            <a:r>
              <a:rPr lang="en-US" sz="7200" b="1" dirty="0">
                <a:solidFill>
                  <a:srgbClr val="FF0000"/>
                </a:solidFill>
                <a:latin typeface="Times New Roman" panose="02020603050405020304" pitchFamily="18" charset="0"/>
                <a:cs typeface="Times New Roman" panose="02020603050405020304" pitchFamily="18" charset="0"/>
              </a:rPr>
              <a:t>ĐK</a:t>
            </a:r>
            <a:r>
              <a:rPr lang="en-US" sz="6600" b="1" dirty="0">
                <a:solidFill>
                  <a:srgbClr val="FF0000"/>
                </a:solidFill>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Lạy</a:t>
            </a:r>
            <a:r>
              <a:rPr lang="en-US" sz="6600" b="1" dirty="0">
                <a:latin typeface="Times New Roman" panose="02020603050405020304" pitchFamily="18" charset="0"/>
                <a:cs typeface="Times New Roman" panose="02020603050405020304" pitchFamily="18" charset="0"/>
              </a:rPr>
              <a:t> Chúa </a:t>
            </a:r>
            <a:r>
              <a:rPr lang="en-US" sz="6600" b="1" dirty="0" err="1">
                <a:latin typeface="Times New Roman" panose="02020603050405020304" pitchFamily="18" charset="0"/>
                <a:cs typeface="Times New Roman" panose="02020603050405020304" pitchFamily="18" charset="0"/>
              </a:rPr>
              <a:t>Đấng</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Cứu</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Độ</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Lòng</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quyết</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tâm</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kiếm</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tìm</a:t>
            </a:r>
            <a:r>
              <a:rPr lang="en-US" sz="6600" b="1" dirty="0">
                <a:latin typeface="Times New Roman" panose="02020603050405020304" pitchFamily="18" charset="0"/>
                <a:cs typeface="Times New Roman" panose="02020603050405020304" pitchFamily="18" charset="0"/>
              </a:rPr>
              <a:t> Nhan </a:t>
            </a:r>
            <a:r>
              <a:rPr lang="en-US" sz="6600" b="1" dirty="0" err="1">
                <a:latin typeface="Times New Roman" panose="02020603050405020304" pitchFamily="18" charset="0"/>
                <a:cs typeface="Times New Roman" panose="02020603050405020304" pitchFamily="18" charset="0"/>
              </a:rPr>
              <a:t>thánh</a:t>
            </a:r>
            <a:r>
              <a:rPr lang="en-US" sz="6600" b="1" dirty="0">
                <a:latin typeface="Times New Roman" panose="02020603050405020304" pitchFamily="18" charset="0"/>
                <a:cs typeface="Times New Roman" panose="02020603050405020304" pitchFamily="18" charset="0"/>
              </a:rPr>
              <a:t>. Xin </a:t>
            </a:r>
            <a:r>
              <a:rPr lang="en-US" sz="6600" b="1" dirty="0" err="1">
                <a:latin typeface="Times New Roman" panose="02020603050405020304" pitchFamily="18" charset="0"/>
                <a:cs typeface="Times New Roman" panose="02020603050405020304" pitchFamily="18" charset="0"/>
              </a:rPr>
              <a:t>Ngài</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đừng</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lánh</a:t>
            </a:r>
            <a:r>
              <a:rPr lang="en-US" sz="6600" b="1" dirty="0">
                <a:latin typeface="Times New Roman" panose="02020603050405020304" pitchFamily="18" charset="0"/>
                <a:cs typeface="Times New Roman" panose="02020603050405020304" pitchFamily="18" charset="0"/>
              </a:rPr>
              <a:t> xa </a:t>
            </a:r>
            <a:r>
              <a:rPr lang="en-US" sz="6600" b="1" dirty="0" err="1">
                <a:latin typeface="Times New Roman" panose="02020603050405020304" pitchFamily="18" charset="0"/>
                <a:cs typeface="Times New Roman" panose="02020603050405020304" pitchFamily="18" charset="0"/>
              </a:rPr>
              <a:t>ẩn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mặt</a:t>
            </a:r>
            <a:r>
              <a:rPr lang="en-US" sz="6600" b="1" dirty="0">
                <a:latin typeface="Times New Roman" panose="02020603050405020304" pitchFamily="18" charset="0"/>
                <a:cs typeface="Times New Roman" panose="02020603050405020304" pitchFamily="18" charset="0"/>
              </a:rPr>
              <a:t>. Cho con </a:t>
            </a:r>
            <a:r>
              <a:rPr lang="en-US" sz="6600" b="1" dirty="0" err="1">
                <a:latin typeface="Times New Roman" panose="02020603050405020304" pitchFamily="18" charset="0"/>
                <a:cs typeface="Times New Roman" panose="02020603050405020304" pitchFamily="18" charset="0"/>
              </a:rPr>
              <a:t>nhìn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ngắm</a:t>
            </a:r>
            <a:r>
              <a:rPr lang="en-US" sz="6600" b="1" dirty="0">
                <a:latin typeface="Times New Roman" panose="02020603050405020304" pitchFamily="18" charset="0"/>
                <a:cs typeface="Times New Roman" panose="02020603050405020304" pitchFamily="18" charset="0"/>
              </a:rPr>
              <a:t> Tôn </a:t>
            </a:r>
            <a:r>
              <a:rPr lang="en-US" sz="6600" b="1" dirty="0" err="1">
                <a:latin typeface="Times New Roman" panose="02020603050405020304" pitchFamily="18" charset="0"/>
                <a:cs typeface="Times New Roman" panose="02020603050405020304" pitchFamily="18" charset="0"/>
              </a:rPr>
              <a:t>nhan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Ngài</a:t>
            </a:r>
            <a:r>
              <a:rPr lang="en-US" sz="6600" b="1" dirty="0">
                <a:latin typeface="Times New Roman" panose="02020603050405020304" pitchFamily="18" charset="0"/>
                <a:cs typeface="Times New Roman" panose="02020603050405020304" pitchFamily="18" charset="0"/>
              </a:rPr>
              <a:t>.</a:t>
            </a:r>
            <a:endParaRPr lang="vi-VN" sz="6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9208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7" y="178904"/>
            <a:ext cx="11518047" cy="7201972"/>
          </a:xfrm>
          <a:prstGeom prst="rect">
            <a:avLst/>
          </a:prstGeom>
        </p:spPr>
        <p:txBody>
          <a:bodyPr wrap="square">
            <a:spAutoFit/>
          </a:bodyPr>
          <a:lstStyle/>
          <a:p>
            <a:pPr algn="just"/>
            <a:r>
              <a:rPr lang="en-US" sz="5000" b="1" dirty="0">
                <a:solidFill>
                  <a:srgbClr val="FF0000"/>
                </a:solidFill>
              </a:rPr>
              <a:t> </a:t>
            </a:r>
            <a:r>
              <a:rPr lang="en-US" sz="6000" b="1" dirty="0">
                <a:solidFill>
                  <a:srgbClr val="FF0000"/>
                </a:solidFill>
                <a:latin typeface="Times New Roman" panose="02020603050405020304" pitchFamily="18" charset="0"/>
                <a:cs typeface="Times New Roman" panose="02020603050405020304" pitchFamily="18" charset="0"/>
              </a:rPr>
              <a:t>1.</a:t>
            </a:r>
            <a:r>
              <a:rPr lang="en-US" sz="5000" b="1" dirty="0">
                <a:solidFill>
                  <a:srgbClr val="FF0000"/>
                </a:solidFill>
                <a:latin typeface="Times New Roman" panose="02020603050405020304" pitchFamily="18" charset="0"/>
                <a:cs typeface="Times New Roman" panose="02020603050405020304" pitchFamily="18" charset="0"/>
              </a:rPr>
              <a:t> </a:t>
            </a:r>
            <a:r>
              <a:rPr lang="vi-VN" sz="5000" b="1" dirty="0">
                <a:latin typeface="Times New Roman" panose="02020603050405020304" pitchFamily="18" charset="0"/>
                <a:cs typeface="Times New Roman" panose="02020603050405020304" pitchFamily="18" charset="0"/>
              </a:rPr>
              <a:t> </a:t>
            </a:r>
            <a:r>
              <a:rPr lang="en-US" sz="6600" b="1" dirty="0">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Xin cho con nhìn thấy Tôn nhan Ngài ơi. Xin cho con chiêm ngưỡng Cung điện của Chúa. Tỏ ánh sáng cho đôi mắt con rạng ngời. Để con tỉnh giấc mê trong đêm trường.</a:t>
            </a:r>
            <a:br>
              <a:rPr lang="vi-VN" sz="6600" b="1" dirty="0">
                <a:latin typeface="Times New Roman" panose="02020603050405020304" pitchFamily="18" charset="0"/>
                <a:cs typeface="Times New Roman" panose="02020603050405020304" pitchFamily="18" charset="0"/>
              </a:rPr>
            </a:b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0264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815C2-7610-AD3E-C6EA-5A2CE7C8AB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E94616-A778-A1D9-955C-699A54681B8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F7B36CD-F870-F3F6-BA00-F79BBF1E7E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a:extLst>
              <a:ext uri="{FF2B5EF4-FFF2-40B4-BE49-F238E27FC236}">
                <a16:creationId xmlns:a16="http://schemas.microsoft.com/office/drawing/2014/main" id="{085FB73B-0421-952E-7926-20FD002B28E0}"/>
              </a:ext>
            </a:extLst>
          </p:cNvPr>
          <p:cNvSpPr/>
          <p:nvPr/>
        </p:nvSpPr>
        <p:spPr>
          <a:xfrm>
            <a:off x="438726" y="143692"/>
            <a:ext cx="11552977" cy="5262979"/>
          </a:xfrm>
          <a:prstGeom prst="rect">
            <a:avLst/>
          </a:prstGeom>
        </p:spPr>
        <p:txBody>
          <a:bodyPr wrap="square">
            <a:spAutoFit/>
          </a:bodyPr>
          <a:lstStyle/>
          <a:p>
            <a:pPr algn="just"/>
            <a:r>
              <a:rPr lang="en-US" sz="5000" b="1" dirty="0">
                <a:solidFill>
                  <a:srgbClr val="FF0000"/>
                </a:solidFill>
              </a:rPr>
              <a:t>  </a:t>
            </a:r>
            <a:r>
              <a:rPr lang="en-US" sz="7200" b="1" dirty="0">
                <a:solidFill>
                  <a:srgbClr val="FF0000"/>
                </a:solidFill>
                <a:latin typeface="Times New Roman" panose="02020603050405020304" pitchFamily="18" charset="0"/>
                <a:cs typeface="Times New Roman" panose="02020603050405020304" pitchFamily="18" charset="0"/>
              </a:rPr>
              <a:t>ĐK</a:t>
            </a:r>
            <a:r>
              <a:rPr lang="en-US" sz="6600" b="1" dirty="0">
                <a:solidFill>
                  <a:srgbClr val="FF0000"/>
                </a:solidFill>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Lạy</a:t>
            </a:r>
            <a:r>
              <a:rPr lang="en-US" sz="6600" b="1" dirty="0">
                <a:latin typeface="Times New Roman" panose="02020603050405020304" pitchFamily="18" charset="0"/>
                <a:cs typeface="Times New Roman" panose="02020603050405020304" pitchFamily="18" charset="0"/>
              </a:rPr>
              <a:t> Chúa </a:t>
            </a:r>
            <a:r>
              <a:rPr lang="en-US" sz="6600" b="1" dirty="0" err="1">
                <a:latin typeface="Times New Roman" panose="02020603050405020304" pitchFamily="18" charset="0"/>
                <a:cs typeface="Times New Roman" panose="02020603050405020304" pitchFamily="18" charset="0"/>
              </a:rPr>
              <a:t>Đấng</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Cứu</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Độ</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Lòng</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quyết</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tâm</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kiếm</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tìm</a:t>
            </a:r>
            <a:r>
              <a:rPr lang="en-US" sz="6600" b="1" dirty="0">
                <a:latin typeface="Times New Roman" panose="02020603050405020304" pitchFamily="18" charset="0"/>
                <a:cs typeface="Times New Roman" panose="02020603050405020304" pitchFamily="18" charset="0"/>
              </a:rPr>
              <a:t> Nhan </a:t>
            </a:r>
            <a:r>
              <a:rPr lang="en-US" sz="6600" b="1" dirty="0" err="1">
                <a:latin typeface="Times New Roman" panose="02020603050405020304" pitchFamily="18" charset="0"/>
                <a:cs typeface="Times New Roman" panose="02020603050405020304" pitchFamily="18" charset="0"/>
              </a:rPr>
              <a:t>thánh</a:t>
            </a:r>
            <a:r>
              <a:rPr lang="en-US" sz="6600" b="1" dirty="0">
                <a:latin typeface="Times New Roman" panose="02020603050405020304" pitchFamily="18" charset="0"/>
                <a:cs typeface="Times New Roman" panose="02020603050405020304" pitchFamily="18" charset="0"/>
              </a:rPr>
              <a:t>. Xin </a:t>
            </a:r>
            <a:r>
              <a:rPr lang="en-US" sz="6600" b="1" dirty="0" err="1">
                <a:latin typeface="Times New Roman" panose="02020603050405020304" pitchFamily="18" charset="0"/>
                <a:cs typeface="Times New Roman" panose="02020603050405020304" pitchFamily="18" charset="0"/>
              </a:rPr>
              <a:t>Ngài</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đừng</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lánh</a:t>
            </a:r>
            <a:r>
              <a:rPr lang="en-US" sz="6600" b="1" dirty="0">
                <a:latin typeface="Times New Roman" panose="02020603050405020304" pitchFamily="18" charset="0"/>
                <a:cs typeface="Times New Roman" panose="02020603050405020304" pitchFamily="18" charset="0"/>
              </a:rPr>
              <a:t> xa </a:t>
            </a:r>
            <a:r>
              <a:rPr lang="en-US" sz="6600" b="1" dirty="0" err="1">
                <a:latin typeface="Times New Roman" panose="02020603050405020304" pitchFamily="18" charset="0"/>
                <a:cs typeface="Times New Roman" panose="02020603050405020304" pitchFamily="18" charset="0"/>
              </a:rPr>
              <a:t>ẩn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mặt</a:t>
            </a:r>
            <a:r>
              <a:rPr lang="en-US" sz="6600" b="1" dirty="0">
                <a:latin typeface="Times New Roman" panose="02020603050405020304" pitchFamily="18" charset="0"/>
                <a:cs typeface="Times New Roman" panose="02020603050405020304" pitchFamily="18" charset="0"/>
              </a:rPr>
              <a:t>. Cho con </a:t>
            </a:r>
            <a:r>
              <a:rPr lang="en-US" sz="6600" b="1" dirty="0" err="1">
                <a:latin typeface="Times New Roman" panose="02020603050405020304" pitchFamily="18" charset="0"/>
                <a:cs typeface="Times New Roman" panose="02020603050405020304" pitchFamily="18" charset="0"/>
              </a:rPr>
              <a:t>nhìn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ngắm</a:t>
            </a:r>
            <a:r>
              <a:rPr lang="en-US" sz="6600" b="1" dirty="0">
                <a:latin typeface="Times New Roman" panose="02020603050405020304" pitchFamily="18" charset="0"/>
                <a:cs typeface="Times New Roman" panose="02020603050405020304" pitchFamily="18" charset="0"/>
              </a:rPr>
              <a:t> Tôn </a:t>
            </a:r>
            <a:r>
              <a:rPr lang="en-US" sz="6600" b="1" dirty="0" err="1">
                <a:latin typeface="Times New Roman" panose="02020603050405020304" pitchFamily="18" charset="0"/>
                <a:cs typeface="Times New Roman" panose="02020603050405020304" pitchFamily="18" charset="0"/>
              </a:rPr>
              <a:t>nhan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Ngài</a:t>
            </a:r>
            <a:r>
              <a:rPr lang="en-US" sz="6600" b="1" dirty="0">
                <a:latin typeface="Times New Roman" panose="02020603050405020304" pitchFamily="18" charset="0"/>
                <a:cs typeface="Times New Roman" panose="02020603050405020304" pitchFamily="18" charset="0"/>
              </a:rPr>
              <a:t>.</a:t>
            </a:r>
            <a:endParaRPr lang="vi-VN" sz="6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5675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79B78-5028-9FAC-4FE9-3B0A6BFB6C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C99E7E-E6BC-FFD9-4029-8AF3CDA6519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A3055FB-3BCA-01B5-ADCA-6EE2442522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a:extLst>
              <a:ext uri="{FF2B5EF4-FFF2-40B4-BE49-F238E27FC236}">
                <a16:creationId xmlns:a16="http://schemas.microsoft.com/office/drawing/2014/main" id="{54D4AEE3-A20E-F701-F1EA-0E46152CA6C8}"/>
              </a:ext>
            </a:extLst>
          </p:cNvPr>
          <p:cNvSpPr/>
          <p:nvPr/>
        </p:nvSpPr>
        <p:spPr>
          <a:xfrm>
            <a:off x="438726" y="143692"/>
            <a:ext cx="11552977" cy="6186309"/>
          </a:xfrm>
          <a:prstGeom prst="rect">
            <a:avLst/>
          </a:prstGeom>
        </p:spPr>
        <p:txBody>
          <a:bodyPr wrap="square">
            <a:spAutoFit/>
          </a:bodyPr>
          <a:lstStyle/>
          <a:p>
            <a:pPr algn="just"/>
            <a:r>
              <a:rPr lang="en-US" sz="6600" b="1" dirty="0">
                <a:solidFill>
                  <a:srgbClr val="FF0000"/>
                </a:solidFill>
                <a:latin typeface="Times New Roman" panose="02020603050405020304" pitchFamily="18" charset="0"/>
                <a:cs typeface="Times New Roman" panose="02020603050405020304" pitchFamily="18" charset="0"/>
              </a:rPr>
              <a:t>2. </a:t>
            </a:r>
            <a:r>
              <a:rPr lang="vi-VN" sz="6600" b="1" dirty="0">
                <a:latin typeface="Times New Roman" panose="02020603050405020304" pitchFamily="18" charset="0"/>
                <a:cs typeface="Times New Roman" panose="02020603050405020304" pitchFamily="18" charset="0"/>
              </a:rPr>
              <a:t> </a:t>
            </a:r>
            <a:r>
              <a:rPr lang="vi-VN" dirty="0"/>
              <a:t> </a:t>
            </a:r>
            <a:r>
              <a:rPr lang="vi-VN" sz="6600" b="1" dirty="0">
                <a:latin typeface="Times New Roman" panose="02020603050405020304" pitchFamily="18" charset="0"/>
                <a:cs typeface="Times New Roman" panose="02020603050405020304" pitchFamily="18" charset="0"/>
              </a:rPr>
              <a:t>Xin cho con nhìn thấy vinh quang huyền siêu. Cho tâm con trong sáng nghe Lời của Chúa. Mở đôi mắt, ban cho đức tin kiên cường. Lạy Thiên Chúa, Ngài hỡi đoái thương nhậm lời.</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2977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163AD-0B8F-9215-E433-4E4E57A45B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E65C90-0891-CFA9-B11B-D11655BEE91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E0847BD-0663-8847-9999-9B4ED784F0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a:extLst>
              <a:ext uri="{FF2B5EF4-FFF2-40B4-BE49-F238E27FC236}">
                <a16:creationId xmlns:a16="http://schemas.microsoft.com/office/drawing/2014/main" id="{DBC67786-7560-3ECA-3F9E-D7D1977A2646}"/>
              </a:ext>
            </a:extLst>
          </p:cNvPr>
          <p:cNvSpPr/>
          <p:nvPr/>
        </p:nvSpPr>
        <p:spPr>
          <a:xfrm>
            <a:off x="438726" y="143692"/>
            <a:ext cx="11552977" cy="5262979"/>
          </a:xfrm>
          <a:prstGeom prst="rect">
            <a:avLst/>
          </a:prstGeom>
        </p:spPr>
        <p:txBody>
          <a:bodyPr wrap="square">
            <a:spAutoFit/>
          </a:bodyPr>
          <a:lstStyle/>
          <a:p>
            <a:pPr algn="just"/>
            <a:r>
              <a:rPr lang="en-US" sz="5000" b="1" dirty="0">
                <a:solidFill>
                  <a:srgbClr val="FF0000"/>
                </a:solidFill>
              </a:rPr>
              <a:t>  </a:t>
            </a:r>
            <a:r>
              <a:rPr lang="en-US" sz="7200" b="1" dirty="0">
                <a:solidFill>
                  <a:srgbClr val="FF0000"/>
                </a:solidFill>
                <a:latin typeface="Times New Roman" panose="02020603050405020304" pitchFamily="18" charset="0"/>
                <a:cs typeface="Times New Roman" panose="02020603050405020304" pitchFamily="18" charset="0"/>
              </a:rPr>
              <a:t>ĐK</a:t>
            </a:r>
            <a:r>
              <a:rPr lang="en-US" sz="6600" b="1" dirty="0">
                <a:solidFill>
                  <a:srgbClr val="FF0000"/>
                </a:solidFill>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Lạy</a:t>
            </a:r>
            <a:r>
              <a:rPr lang="en-US" sz="6600" b="1" dirty="0">
                <a:latin typeface="Times New Roman" panose="02020603050405020304" pitchFamily="18" charset="0"/>
                <a:cs typeface="Times New Roman" panose="02020603050405020304" pitchFamily="18" charset="0"/>
              </a:rPr>
              <a:t> Chúa </a:t>
            </a:r>
            <a:r>
              <a:rPr lang="en-US" sz="6600" b="1" dirty="0" err="1">
                <a:latin typeface="Times New Roman" panose="02020603050405020304" pitchFamily="18" charset="0"/>
                <a:cs typeface="Times New Roman" panose="02020603050405020304" pitchFamily="18" charset="0"/>
              </a:rPr>
              <a:t>Đấng</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Cứu</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Độ</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Lòng</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quyết</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tâm</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kiếm</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tìm</a:t>
            </a:r>
            <a:r>
              <a:rPr lang="en-US" sz="6600" b="1" dirty="0">
                <a:latin typeface="Times New Roman" panose="02020603050405020304" pitchFamily="18" charset="0"/>
                <a:cs typeface="Times New Roman" panose="02020603050405020304" pitchFamily="18" charset="0"/>
              </a:rPr>
              <a:t> Nhan </a:t>
            </a:r>
            <a:r>
              <a:rPr lang="en-US" sz="6600" b="1" dirty="0" err="1">
                <a:latin typeface="Times New Roman" panose="02020603050405020304" pitchFamily="18" charset="0"/>
                <a:cs typeface="Times New Roman" panose="02020603050405020304" pitchFamily="18" charset="0"/>
              </a:rPr>
              <a:t>thánh</a:t>
            </a:r>
            <a:r>
              <a:rPr lang="en-US" sz="6600" b="1" dirty="0">
                <a:latin typeface="Times New Roman" panose="02020603050405020304" pitchFamily="18" charset="0"/>
                <a:cs typeface="Times New Roman" panose="02020603050405020304" pitchFamily="18" charset="0"/>
              </a:rPr>
              <a:t>. Xin </a:t>
            </a:r>
            <a:r>
              <a:rPr lang="en-US" sz="6600" b="1" dirty="0" err="1">
                <a:latin typeface="Times New Roman" panose="02020603050405020304" pitchFamily="18" charset="0"/>
                <a:cs typeface="Times New Roman" panose="02020603050405020304" pitchFamily="18" charset="0"/>
              </a:rPr>
              <a:t>Ngài</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đừng</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lánh</a:t>
            </a:r>
            <a:r>
              <a:rPr lang="en-US" sz="6600" b="1" dirty="0">
                <a:latin typeface="Times New Roman" panose="02020603050405020304" pitchFamily="18" charset="0"/>
                <a:cs typeface="Times New Roman" panose="02020603050405020304" pitchFamily="18" charset="0"/>
              </a:rPr>
              <a:t> xa </a:t>
            </a:r>
            <a:r>
              <a:rPr lang="en-US" sz="6600" b="1" dirty="0" err="1">
                <a:latin typeface="Times New Roman" panose="02020603050405020304" pitchFamily="18" charset="0"/>
                <a:cs typeface="Times New Roman" panose="02020603050405020304" pitchFamily="18" charset="0"/>
              </a:rPr>
              <a:t>ẩn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mặt</a:t>
            </a:r>
            <a:r>
              <a:rPr lang="en-US" sz="6600" b="1" dirty="0">
                <a:latin typeface="Times New Roman" panose="02020603050405020304" pitchFamily="18" charset="0"/>
                <a:cs typeface="Times New Roman" panose="02020603050405020304" pitchFamily="18" charset="0"/>
              </a:rPr>
              <a:t>. Cho con </a:t>
            </a:r>
            <a:r>
              <a:rPr lang="en-US" sz="6600" b="1" dirty="0" err="1">
                <a:latin typeface="Times New Roman" panose="02020603050405020304" pitchFamily="18" charset="0"/>
                <a:cs typeface="Times New Roman" panose="02020603050405020304" pitchFamily="18" charset="0"/>
              </a:rPr>
              <a:t>nhìn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ngắm</a:t>
            </a:r>
            <a:r>
              <a:rPr lang="en-US" sz="6600" b="1" dirty="0">
                <a:latin typeface="Times New Roman" panose="02020603050405020304" pitchFamily="18" charset="0"/>
                <a:cs typeface="Times New Roman" panose="02020603050405020304" pitchFamily="18" charset="0"/>
              </a:rPr>
              <a:t> Tôn </a:t>
            </a:r>
            <a:r>
              <a:rPr lang="en-US" sz="6600" b="1" dirty="0" err="1">
                <a:latin typeface="Times New Roman" panose="02020603050405020304" pitchFamily="18" charset="0"/>
                <a:cs typeface="Times New Roman" panose="02020603050405020304" pitchFamily="18" charset="0"/>
              </a:rPr>
              <a:t>nhan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Ngài</a:t>
            </a:r>
            <a:r>
              <a:rPr lang="en-US" sz="6600" b="1" dirty="0">
                <a:latin typeface="Times New Roman" panose="02020603050405020304" pitchFamily="18" charset="0"/>
                <a:cs typeface="Times New Roman" panose="02020603050405020304" pitchFamily="18" charset="0"/>
              </a:rPr>
              <a:t>.</a:t>
            </a:r>
            <a:endParaRPr lang="vi-VN" sz="6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15593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168</TotalTime>
  <Words>196</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Century Gothic</vt:lpstr>
      <vt:lpstr>Garamond</vt:lpstr>
      <vt:lpstr>Times New Roman</vt:lpstr>
      <vt:lpstr>Savon</vt:lpstr>
      <vt:lpstr>TÌM NHAN THÁNH CHÚA</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LOÀI NGƯỜI ƠI</dc:title>
  <dc:creator>Admin</dc:creator>
  <cp:lastModifiedBy>Administrator</cp:lastModifiedBy>
  <cp:revision>39</cp:revision>
  <dcterms:created xsi:type="dcterms:W3CDTF">2024-12-09T14:34:39Z</dcterms:created>
  <dcterms:modified xsi:type="dcterms:W3CDTF">2026-02-21T05:44:22Z</dcterms:modified>
</cp:coreProperties>
</file>