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60" r:id="rId3"/>
    <p:sldId id="275" r:id="rId4"/>
    <p:sldId id="271" r:id="rId5"/>
    <p:sldId id="257" r:id="rId6"/>
    <p:sldId id="274" r:id="rId7"/>
    <p:sldId id="276" r:id="rId8"/>
    <p:sldId id="267" r:id="rId9"/>
    <p:sldId id="268" r:id="rId10"/>
    <p:sldId id="272" r:id="rId11"/>
    <p:sldId id="278"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1A2D"/>
    <a:srgbClr val="333333"/>
    <a:srgbClr val="EAEAEA"/>
    <a:srgbClr val="106051"/>
    <a:srgbClr val="FADADE"/>
    <a:srgbClr val="7F1320"/>
    <a:srgbClr val="1B3A75"/>
    <a:srgbClr val="E4D097"/>
    <a:srgbClr val="F6EFDA"/>
    <a:srgbClr val="B4C7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1344" autoAdjust="0"/>
  </p:normalViewPr>
  <p:slideViewPr>
    <p:cSldViewPr snapToGrid="0">
      <p:cViewPr varScale="1">
        <p:scale>
          <a:sx n="63" d="100"/>
          <a:sy n="63" d="100"/>
        </p:scale>
        <p:origin x="93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rtl="0">
              <a:defRPr sz="1862" b="0" i="0" u="none" strike="noStrike" kern="1200" spc="0" baseline="0">
                <a:solidFill>
                  <a:schemeClr val="tx1">
                    <a:lumMod val="65000"/>
                    <a:lumOff val="35000"/>
                  </a:schemeClr>
                </a:solidFill>
                <a:latin typeface="+mn-lt"/>
                <a:ea typeface="+mn-ea"/>
                <a:cs typeface="+mn-cs"/>
              </a:defRPr>
            </a:pPr>
            <a:r>
              <a:rPr lang="fr-FR" sz="1862" b="1" i="0" u="none" strike="noStrike" baseline="0" dirty="0">
                <a:solidFill>
                  <a:srgbClr val="1B3A75"/>
                </a:solidFill>
                <a:effectLst/>
                <a:latin typeface="Calibri" panose="020F0502020204030204" pitchFamily="34" charset="0"/>
                <a:cs typeface="Mothanna" panose="02000503000000000000" pitchFamily="2" charset="-78"/>
              </a:rPr>
              <a:t>titre</a:t>
            </a:r>
            <a:endParaRPr lang="fr-FR" dirty="0">
              <a:solidFill>
                <a:srgbClr val="1B3A75"/>
              </a:solidFill>
              <a:latin typeface="Calibri" panose="020F0502020204030204" pitchFamily="34" charset="0"/>
              <a:cs typeface="Mothanna" panose="02000503000000000000" pitchFamily="2" charset="-78"/>
            </a:endParaRPr>
          </a:p>
        </c:rich>
      </c:tx>
      <c:overlay val="0"/>
      <c:spPr>
        <a:noFill/>
        <a:ln>
          <a:noFill/>
        </a:ln>
        <a:effectLst/>
      </c:spPr>
      <c:txPr>
        <a:bodyPr rot="0" spcFirstLastPara="1" vertOverflow="ellipsis" vert="horz" wrap="square" anchor="ctr" anchorCtr="1"/>
        <a:lstStyle/>
        <a:p>
          <a:pPr rtl="0">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areaChart>
        <c:grouping val="standard"/>
        <c:varyColors val="0"/>
        <c:ser>
          <c:idx val="0"/>
          <c:order val="0"/>
          <c:tx>
            <c:strRef>
              <c:f>Sheet1!$B$1</c:f>
              <c:strCache>
                <c:ptCount val="1"/>
                <c:pt idx="0">
                  <c:v>Series 1</c:v>
                </c:pt>
              </c:strCache>
            </c:strRef>
          </c:tx>
          <c:spPr>
            <a:solidFill>
              <a:srgbClr val="333333"/>
            </a:solidFill>
            <a:ln>
              <a:noFill/>
            </a:ln>
            <a:effectLst/>
          </c:spPr>
          <c:cat>
            <c:numRef>
              <c:f>Sheet1!$A$2:$A$6</c:f>
              <c:numCache>
                <c:formatCode>m/d/yyyy</c:formatCode>
                <c:ptCount val="5"/>
                <c:pt idx="0">
                  <c:v>37377</c:v>
                </c:pt>
                <c:pt idx="1">
                  <c:v>37408</c:v>
                </c:pt>
                <c:pt idx="2">
                  <c:v>37438</c:v>
                </c:pt>
                <c:pt idx="3">
                  <c:v>37469</c:v>
                </c:pt>
                <c:pt idx="4">
                  <c:v>37500</c:v>
                </c:pt>
              </c:numCache>
            </c:numRef>
          </c:cat>
          <c:val>
            <c:numRef>
              <c:f>Sheet1!$B$2:$B$6</c:f>
              <c:numCache>
                <c:formatCode>General</c:formatCode>
                <c:ptCount val="5"/>
                <c:pt idx="0">
                  <c:v>32</c:v>
                </c:pt>
                <c:pt idx="1">
                  <c:v>32</c:v>
                </c:pt>
                <c:pt idx="2">
                  <c:v>28</c:v>
                </c:pt>
                <c:pt idx="3">
                  <c:v>12</c:v>
                </c:pt>
                <c:pt idx="4">
                  <c:v>15</c:v>
                </c:pt>
              </c:numCache>
            </c:numRef>
          </c:val>
          <c:extLst>
            <c:ext xmlns:c16="http://schemas.microsoft.com/office/drawing/2014/chart" uri="{C3380CC4-5D6E-409C-BE32-E72D297353CC}">
              <c16:uniqueId val="{00000000-12F1-41B0-A657-27B767760F06}"/>
            </c:ext>
          </c:extLst>
        </c:ser>
        <c:ser>
          <c:idx val="1"/>
          <c:order val="1"/>
          <c:tx>
            <c:strRef>
              <c:f>Sheet1!$C$1</c:f>
              <c:strCache>
                <c:ptCount val="1"/>
                <c:pt idx="0">
                  <c:v>Series 2</c:v>
                </c:pt>
              </c:strCache>
            </c:strRef>
          </c:tx>
          <c:spPr>
            <a:solidFill>
              <a:srgbClr val="E4D097"/>
            </a:solidFill>
            <a:ln>
              <a:noFill/>
            </a:ln>
            <a:effectLst/>
          </c:spPr>
          <c:cat>
            <c:numRef>
              <c:f>Sheet1!$A$2:$A$6</c:f>
              <c:numCache>
                <c:formatCode>m/d/yyyy</c:formatCode>
                <c:ptCount val="5"/>
                <c:pt idx="0">
                  <c:v>37377</c:v>
                </c:pt>
                <c:pt idx="1">
                  <c:v>37408</c:v>
                </c:pt>
                <c:pt idx="2">
                  <c:v>37438</c:v>
                </c:pt>
                <c:pt idx="3">
                  <c:v>37469</c:v>
                </c:pt>
                <c:pt idx="4">
                  <c:v>37500</c:v>
                </c:pt>
              </c:numCache>
            </c:numRef>
          </c:cat>
          <c:val>
            <c:numRef>
              <c:f>Sheet1!$C$2:$C$6</c:f>
              <c:numCache>
                <c:formatCode>General</c:formatCode>
                <c:ptCount val="5"/>
                <c:pt idx="0">
                  <c:v>12</c:v>
                </c:pt>
                <c:pt idx="1">
                  <c:v>12</c:v>
                </c:pt>
                <c:pt idx="2">
                  <c:v>12</c:v>
                </c:pt>
                <c:pt idx="3">
                  <c:v>21</c:v>
                </c:pt>
                <c:pt idx="4">
                  <c:v>28</c:v>
                </c:pt>
              </c:numCache>
            </c:numRef>
          </c:val>
          <c:extLst>
            <c:ext xmlns:c16="http://schemas.microsoft.com/office/drawing/2014/chart" uri="{C3380CC4-5D6E-409C-BE32-E72D297353CC}">
              <c16:uniqueId val="{00000001-12F1-41B0-A657-27B767760F06}"/>
            </c:ext>
          </c:extLst>
        </c:ser>
        <c:dLbls>
          <c:showLegendKey val="0"/>
          <c:showVal val="0"/>
          <c:showCatName val="0"/>
          <c:showSerName val="0"/>
          <c:showPercent val="0"/>
          <c:showBubbleSize val="0"/>
        </c:dLbls>
        <c:axId val="111488336"/>
        <c:axId val="110799376"/>
      </c:areaChart>
      <c:dateAx>
        <c:axId val="111488336"/>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1" u="none" strike="noStrike" kern="1200" baseline="0">
                <a:solidFill>
                  <a:schemeClr val="tx1">
                    <a:lumMod val="65000"/>
                    <a:lumOff val="35000"/>
                  </a:schemeClr>
                </a:solidFill>
                <a:latin typeface="+mn-lt"/>
                <a:ea typeface="+mn-ea"/>
                <a:cs typeface="+mn-cs"/>
              </a:defRPr>
            </a:pPr>
            <a:endParaRPr lang="fr-FR"/>
          </a:p>
        </c:txPr>
        <c:crossAx val="110799376"/>
        <c:crosses val="autoZero"/>
        <c:auto val="1"/>
        <c:lblOffset val="100"/>
        <c:baseTimeUnit val="months"/>
      </c:dateAx>
      <c:valAx>
        <c:axId val="1107993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1" u="none" strike="noStrike" kern="1200" baseline="0">
                <a:solidFill>
                  <a:schemeClr val="tx1">
                    <a:lumMod val="65000"/>
                    <a:lumOff val="35000"/>
                  </a:schemeClr>
                </a:solidFill>
                <a:latin typeface="+mn-lt"/>
                <a:ea typeface="+mn-ea"/>
                <a:cs typeface="+mn-cs"/>
              </a:defRPr>
            </a:pPr>
            <a:endParaRPr lang="fr-FR"/>
          </a:p>
        </c:txPr>
        <c:crossAx val="111488336"/>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ECDCBE-BC26-46C9-A87E-C8DF144EC4EB}" type="datetimeFigureOut">
              <a:rPr lang="fr-FR" smtClean="0"/>
              <a:t>04/08/2021</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6A0F9C-C92F-41E8-880E-79E6BB546BF4}" type="slidenum">
              <a:rPr lang="fr-FR" smtClean="0"/>
              <a:t>‹#›</a:t>
            </a:fld>
            <a:endParaRPr lang="fr-FR"/>
          </a:p>
        </p:txBody>
      </p:sp>
    </p:spTree>
    <p:extLst>
      <p:ext uri="{BB962C8B-B14F-4D97-AF65-F5344CB8AC3E}">
        <p14:creationId xmlns:p14="http://schemas.microsoft.com/office/powerpoint/2010/main" val="3043585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i="1" dirty="0"/>
              <a:t>www.presentation-powerpoint.com</a:t>
            </a:r>
          </a:p>
        </p:txBody>
      </p:sp>
      <p:sp>
        <p:nvSpPr>
          <p:cNvPr id="4" name="Slide Number Placeholder 3"/>
          <p:cNvSpPr>
            <a:spLocks noGrp="1"/>
          </p:cNvSpPr>
          <p:nvPr>
            <p:ph type="sldNum" sz="quarter" idx="5"/>
          </p:nvPr>
        </p:nvSpPr>
        <p:spPr/>
        <p:txBody>
          <a:bodyPr/>
          <a:lstStyle/>
          <a:p>
            <a:fld id="{576A0F9C-C92F-41E8-880E-79E6BB546BF4}" type="slidenum">
              <a:rPr lang="fr-FR" smtClean="0"/>
              <a:t>1</a:t>
            </a:fld>
            <a:endParaRPr lang="fr-FR"/>
          </a:p>
        </p:txBody>
      </p:sp>
    </p:spTree>
    <p:extLst>
      <p:ext uri="{BB962C8B-B14F-4D97-AF65-F5344CB8AC3E}">
        <p14:creationId xmlns:p14="http://schemas.microsoft.com/office/powerpoint/2010/main" val="3044088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i="1" dirty="0"/>
              <a:t>www.presentation-powerpoint.com</a:t>
            </a:r>
          </a:p>
          <a:p>
            <a:endParaRPr lang="fr-FR" dirty="0"/>
          </a:p>
        </p:txBody>
      </p:sp>
      <p:sp>
        <p:nvSpPr>
          <p:cNvPr id="4" name="Slide Number Placeholder 3"/>
          <p:cNvSpPr>
            <a:spLocks noGrp="1"/>
          </p:cNvSpPr>
          <p:nvPr>
            <p:ph type="sldNum" sz="quarter" idx="5"/>
          </p:nvPr>
        </p:nvSpPr>
        <p:spPr/>
        <p:txBody>
          <a:bodyPr/>
          <a:lstStyle/>
          <a:p>
            <a:fld id="{576A0F9C-C92F-41E8-880E-79E6BB546BF4}" type="slidenum">
              <a:rPr lang="fr-FR" smtClean="0"/>
              <a:t>10</a:t>
            </a:fld>
            <a:endParaRPr lang="fr-FR"/>
          </a:p>
        </p:txBody>
      </p:sp>
    </p:spTree>
    <p:extLst>
      <p:ext uri="{BB962C8B-B14F-4D97-AF65-F5344CB8AC3E}">
        <p14:creationId xmlns:p14="http://schemas.microsoft.com/office/powerpoint/2010/main" val="3823580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i="1" dirty="0"/>
              <a:t>www.presentation-powerpoint.com</a:t>
            </a:r>
          </a:p>
          <a:p>
            <a:endParaRPr lang="fr-FR" dirty="0"/>
          </a:p>
        </p:txBody>
      </p:sp>
      <p:sp>
        <p:nvSpPr>
          <p:cNvPr id="4" name="Slide Number Placeholder 3"/>
          <p:cNvSpPr>
            <a:spLocks noGrp="1"/>
          </p:cNvSpPr>
          <p:nvPr>
            <p:ph type="sldNum" sz="quarter" idx="5"/>
          </p:nvPr>
        </p:nvSpPr>
        <p:spPr/>
        <p:txBody>
          <a:bodyPr/>
          <a:lstStyle/>
          <a:p>
            <a:fld id="{576A0F9C-C92F-41E8-880E-79E6BB546BF4}" type="slidenum">
              <a:rPr lang="fr-FR" smtClean="0"/>
              <a:t>2</a:t>
            </a:fld>
            <a:endParaRPr lang="fr-FR"/>
          </a:p>
        </p:txBody>
      </p:sp>
    </p:spTree>
    <p:extLst>
      <p:ext uri="{BB962C8B-B14F-4D97-AF65-F5344CB8AC3E}">
        <p14:creationId xmlns:p14="http://schemas.microsoft.com/office/powerpoint/2010/main" val="1696960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i="1" dirty="0"/>
              <a:t>www.presentation-powerpoint.com</a:t>
            </a:r>
          </a:p>
          <a:p>
            <a:endParaRPr lang="fr-FR" dirty="0"/>
          </a:p>
        </p:txBody>
      </p:sp>
      <p:sp>
        <p:nvSpPr>
          <p:cNvPr id="4" name="Slide Number Placeholder 3"/>
          <p:cNvSpPr>
            <a:spLocks noGrp="1"/>
          </p:cNvSpPr>
          <p:nvPr>
            <p:ph type="sldNum" sz="quarter" idx="5"/>
          </p:nvPr>
        </p:nvSpPr>
        <p:spPr/>
        <p:txBody>
          <a:bodyPr/>
          <a:lstStyle/>
          <a:p>
            <a:fld id="{576A0F9C-C92F-41E8-880E-79E6BB546BF4}" type="slidenum">
              <a:rPr lang="fr-FR" smtClean="0"/>
              <a:t>3</a:t>
            </a:fld>
            <a:endParaRPr lang="fr-FR"/>
          </a:p>
        </p:txBody>
      </p:sp>
    </p:spTree>
    <p:extLst>
      <p:ext uri="{BB962C8B-B14F-4D97-AF65-F5344CB8AC3E}">
        <p14:creationId xmlns:p14="http://schemas.microsoft.com/office/powerpoint/2010/main" val="82504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i="1" dirty="0"/>
              <a:t>www.presentation-powerpoint.com</a:t>
            </a:r>
          </a:p>
          <a:p>
            <a:endParaRPr lang="fr-FR" dirty="0"/>
          </a:p>
        </p:txBody>
      </p:sp>
      <p:sp>
        <p:nvSpPr>
          <p:cNvPr id="4" name="Slide Number Placeholder 3"/>
          <p:cNvSpPr>
            <a:spLocks noGrp="1"/>
          </p:cNvSpPr>
          <p:nvPr>
            <p:ph type="sldNum" sz="quarter" idx="5"/>
          </p:nvPr>
        </p:nvSpPr>
        <p:spPr/>
        <p:txBody>
          <a:bodyPr/>
          <a:lstStyle/>
          <a:p>
            <a:fld id="{576A0F9C-C92F-41E8-880E-79E6BB546BF4}" type="slidenum">
              <a:rPr lang="fr-FR" smtClean="0"/>
              <a:t>4</a:t>
            </a:fld>
            <a:endParaRPr lang="fr-FR"/>
          </a:p>
        </p:txBody>
      </p:sp>
    </p:spTree>
    <p:extLst>
      <p:ext uri="{BB962C8B-B14F-4D97-AF65-F5344CB8AC3E}">
        <p14:creationId xmlns:p14="http://schemas.microsoft.com/office/powerpoint/2010/main" val="3920452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i="1" dirty="0"/>
              <a:t>www.presentation-powerpoint.com</a:t>
            </a:r>
          </a:p>
          <a:p>
            <a:endParaRPr lang="fr-FR" dirty="0"/>
          </a:p>
        </p:txBody>
      </p:sp>
      <p:sp>
        <p:nvSpPr>
          <p:cNvPr id="4" name="Slide Number Placeholder 3"/>
          <p:cNvSpPr>
            <a:spLocks noGrp="1"/>
          </p:cNvSpPr>
          <p:nvPr>
            <p:ph type="sldNum" sz="quarter" idx="5"/>
          </p:nvPr>
        </p:nvSpPr>
        <p:spPr/>
        <p:txBody>
          <a:bodyPr/>
          <a:lstStyle/>
          <a:p>
            <a:fld id="{576A0F9C-C92F-41E8-880E-79E6BB546BF4}" type="slidenum">
              <a:rPr lang="fr-FR" smtClean="0"/>
              <a:t>5</a:t>
            </a:fld>
            <a:endParaRPr lang="fr-FR"/>
          </a:p>
        </p:txBody>
      </p:sp>
    </p:spTree>
    <p:extLst>
      <p:ext uri="{BB962C8B-B14F-4D97-AF65-F5344CB8AC3E}">
        <p14:creationId xmlns:p14="http://schemas.microsoft.com/office/powerpoint/2010/main" val="1333620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i="1" dirty="0"/>
              <a:t>www.presentation-powerpoint.com</a:t>
            </a:r>
          </a:p>
          <a:p>
            <a:endParaRPr lang="fr-FR" dirty="0"/>
          </a:p>
        </p:txBody>
      </p:sp>
      <p:sp>
        <p:nvSpPr>
          <p:cNvPr id="4" name="Slide Number Placeholder 3"/>
          <p:cNvSpPr>
            <a:spLocks noGrp="1"/>
          </p:cNvSpPr>
          <p:nvPr>
            <p:ph type="sldNum" sz="quarter" idx="5"/>
          </p:nvPr>
        </p:nvSpPr>
        <p:spPr/>
        <p:txBody>
          <a:bodyPr/>
          <a:lstStyle/>
          <a:p>
            <a:fld id="{576A0F9C-C92F-41E8-880E-79E6BB546BF4}" type="slidenum">
              <a:rPr lang="fr-FR" smtClean="0"/>
              <a:t>6</a:t>
            </a:fld>
            <a:endParaRPr lang="fr-FR"/>
          </a:p>
        </p:txBody>
      </p:sp>
    </p:spTree>
    <p:extLst>
      <p:ext uri="{BB962C8B-B14F-4D97-AF65-F5344CB8AC3E}">
        <p14:creationId xmlns:p14="http://schemas.microsoft.com/office/powerpoint/2010/main" val="3054732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i="1" dirty="0"/>
              <a:t>www.presentation-powerpoint.com</a:t>
            </a:r>
          </a:p>
          <a:p>
            <a:endParaRPr lang="fr-FR" dirty="0"/>
          </a:p>
        </p:txBody>
      </p:sp>
      <p:sp>
        <p:nvSpPr>
          <p:cNvPr id="4" name="Slide Number Placeholder 3"/>
          <p:cNvSpPr>
            <a:spLocks noGrp="1"/>
          </p:cNvSpPr>
          <p:nvPr>
            <p:ph type="sldNum" sz="quarter" idx="5"/>
          </p:nvPr>
        </p:nvSpPr>
        <p:spPr/>
        <p:txBody>
          <a:bodyPr/>
          <a:lstStyle/>
          <a:p>
            <a:fld id="{576A0F9C-C92F-41E8-880E-79E6BB546BF4}" type="slidenum">
              <a:rPr lang="fr-FR" smtClean="0"/>
              <a:t>7</a:t>
            </a:fld>
            <a:endParaRPr lang="fr-FR"/>
          </a:p>
        </p:txBody>
      </p:sp>
    </p:spTree>
    <p:extLst>
      <p:ext uri="{BB962C8B-B14F-4D97-AF65-F5344CB8AC3E}">
        <p14:creationId xmlns:p14="http://schemas.microsoft.com/office/powerpoint/2010/main" val="3024306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i="1" dirty="0"/>
              <a:t>www.presentation-powerpoint.com</a:t>
            </a:r>
          </a:p>
          <a:p>
            <a:endParaRPr lang="fr-FR" dirty="0"/>
          </a:p>
        </p:txBody>
      </p:sp>
      <p:sp>
        <p:nvSpPr>
          <p:cNvPr id="4" name="Slide Number Placeholder 3"/>
          <p:cNvSpPr>
            <a:spLocks noGrp="1"/>
          </p:cNvSpPr>
          <p:nvPr>
            <p:ph type="sldNum" sz="quarter" idx="5"/>
          </p:nvPr>
        </p:nvSpPr>
        <p:spPr/>
        <p:txBody>
          <a:bodyPr/>
          <a:lstStyle/>
          <a:p>
            <a:fld id="{576A0F9C-C92F-41E8-880E-79E6BB546BF4}" type="slidenum">
              <a:rPr lang="fr-FR" smtClean="0"/>
              <a:t>8</a:t>
            </a:fld>
            <a:endParaRPr lang="fr-FR"/>
          </a:p>
        </p:txBody>
      </p:sp>
    </p:spTree>
    <p:extLst>
      <p:ext uri="{BB962C8B-B14F-4D97-AF65-F5344CB8AC3E}">
        <p14:creationId xmlns:p14="http://schemas.microsoft.com/office/powerpoint/2010/main" val="2801983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i="1" dirty="0">
                <a:solidFill>
                  <a:srgbClr val="20AE97"/>
                </a:solidFill>
                <a:latin typeface="Open Sans" panose="020B0606030504020204" pitchFamily="34" charset="0"/>
                <a:ea typeface="Open Sans" panose="020B0606030504020204" pitchFamily="34" charset="0"/>
                <a:cs typeface="Open Sans" panose="020B0606030504020204" pitchFamily="34" charset="0"/>
              </a:rPr>
              <a:t>www.Freepptdesign.Com</a:t>
            </a:r>
          </a:p>
          <a:p>
            <a:endParaRPr lang="fr-FR" dirty="0"/>
          </a:p>
        </p:txBody>
      </p:sp>
      <p:sp>
        <p:nvSpPr>
          <p:cNvPr id="4" name="Slide Number Placeholder 3"/>
          <p:cNvSpPr>
            <a:spLocks noGrp="1"/>
          </p:cNvSpPr>
          <p:nvPr>
            <p:ph type="sldNum" sz="quarter" idx="5"/>
          </p:nvPr>
        </p:nvSpPr>
        <p:spPr/>
        <p:txBody>
          <a:bodyPr/>
          <a:lstStyle/>
          <a:p>
            <a:fld id="{576A0F9C-C92F-41E8-880E-79E6BB546BF4}" type="slidenum">
              <a:rPr lang="fr-FR" smtClean="0"/>
              <a:t>9</a:t>
            </a:fld>
            <a:endParaRPr lang="fr-FR"/>
          </a:p>
        </p:txBody>
      </p:sp>
    </p:spTree>
    <p:extLst>
      <p:ext uri="{BB962C8B-B14F-4D97-AF65-F5344CB8AC3E}">
        <p14:creationId xmlns:p14="http://schemas.microsoft.com/office/powerpoint/2010/main" val="345218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376BD-0D3F-4BCA-81DB-8C18DDB2FB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C63C0526-24A2-409B-8AFD-E0AE89F061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8951FC37-4B27-4BA9-AD20-DA8C4BC5AF16}"/>
              </a:ext>
            </a:extLst>
          </p:cNvPr>
          <p:cNvSpPr>
            <a:spLocks noGrp="1"/>
          </p:cNvSpPr>
          <p:nvPr>
            <p:ph type="dt" sz="half" idx="10"/>
          </p:nvPr>
        </p:nvSpPr>
        <p:spPr/>
        <p:txBody>
          <a:bodyPr/>
          <a:lstStyle/>
          <a:p>
            <a:fld id="{50C9BA4B-2665-43AF-924D-33D39E081787}" type="datetime1">
              <a:rPr lang="fr-FR" smtClean="0"/>
              <a:t>04/08/2021</a:t>
            </a:fld>
            <a:endParaRPr lang="fr-FR"/>
          </a:p>
        </p:txBody>
      </p:sp>
      <p:sp>
        <p:nvSpPr>
          <p:cNvPr id="5" name="Footer Placeholder 4">
            <a:extLst>
              <a:ext uri="{FF2B5EF4-FFF2-40B4-BE49-F238E27FC236}">
                <a16:creationId xmlns:a16="http://schemas.microsoft.com/office/drawing/2014/main" id="{77E939D0-A10C-46D1-8683-9DBF1F6F4C7A}"/>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3D5647D9-D1E2-433D-8479-DD8CD3F3B032}"/>
              </a:ext>
            </a:extLst>
          </p:cNvPr>
          <p:cNvSpPr>
            <a:spLocks noGrp="1"/>
          </p:cNvSpPr>
          <p:nvPr>
            <p:ph type="sldNum" sz="quarter" idx="12"/>
          </p:nvPr>
        </p:nvSpPr>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2962927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F5A39-1872-436A-A2E7-6AE42B264F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4AE7123B-21CA-47C7-BF08-8FF558E420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B866B924-601B-4A92-9608-A19DB93CA7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C27328F-A020-48AF-96DA-C426EF70CF12}"/>
              </a:ext>
            </a:extLst>
          </p:cNvPr>
          <p:cNvSpPr>
            <a:spLocks noGrp="1"/>
          </p:cNvSpPr>
          <p:nvPr>
            <p:ph type="dt" sz="half" idx="10"/>
          </p:nvPr>
        </p:nvSpPr>
        <p:spPr/>
        <p:txBody>
          <a:bodyPr/>
          <a:lstStyle/>
          <a:p>
            <a:fld id="{88E9786D-0F31-4C56-B23C-672F56F9D7EF}" type="datetime1">
              <a:rPr lang="fr-FR" smtClean="0"/>
              <a:t>04/08/2021</a:t>
            </a:fld>
            <a:endParaRPr lang="fr-FR"/>
          </a:p>
        </p:txBody>
      </p:sp>
      <p:sp>
        <p:nvSpPr>
          <p:cNvPr id="6" name="Footer Placeholder 5">
            <a:extLst>
              <a:ext uri="{FF2B5EF4-FFF2-40B4-BE49-F238E27FC236}">
                <a16:creationId xmlns:a16="http://schemas.microsoft.com/office/drawing/2014/main" id="{19C825E5-EC89-46BA-9B6F-A727942CF702}"/>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665A5063-46B6-492D-AE1A-B6405AF2F7D4}"/>
              </a:ext>
            </a:extLst>
          </p:cNvPr>
          <p:cNvSpPr>
            <a:spLocks noGrp="1"/>
          </p:cNvSpPr>
          <p:nvPr>
            <p:ph type="sldNum" sz="quarter" idx="12"/>
          </p:nvPr>
        </p:nvSpPr>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665048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96AEE-C8EF-4AA9-B61A-79D6CA3BD88C}"/>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A3DFC3DF-A546-4E3F-9152-33B908655DE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47A7316A-F806-436E-ADD8-A66553953C4E}"/>
              </a:ext>
            </a:extLst>
          </p:cNvPr>
          <p:cNvSpPr>
            <a:spLocks noGrp="1"/>
          </p:cNvSpPr>
          <p:nvPr>
            <p:ph type="dt" sz="half" idx="10"/>
          </p:nvPr>
        </p:nvSpPr>
        <p:spPr/>
        <p:txBody>
          <a:bodyPr/>
          <a:lstStyle/>
          <a:p>
            <a:fld id="{9C3F6244-5025-461E-878B-3ECA368D59B1}" type="datetime1">
              <a:rPr lang="fr-FR" smtClean="0"/>
              <a:t>04/08/2021</a:t>
            </a:fld>
            <a:endParaRPr lang="fr-FR"/>
          </a:p>
        </p:txBody>
      </p:sp>
      <p:sp>
        <p:nvSpPr>
          <p:cNvPr id="5" name="Footer Placeholder 4">
            <a:extLst>
              <a:ext uri="{FF2B5EF4-FFF2-40B4-BE49-F238E27FC236}">
                <a16:creationId xmlns:a16="http://schemas.microsoft.com/office/drawing/2014/main" id="{B282E15C-C58D-473F-BCB3-6DECFC6AE50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3638B17D-BA75-47CC-8B3C-08027324EE6B}"/>
              </a:ext>
            </a:extLst>
          </p:cNvPr>
          <p:cNvSpPr>
            <a:spLocks noGrp="1"/>
          </p:cNvSpPr>
          <p:nvPr>
            <p:ph type="sldNum" sz="quarter" idx="12"/>
          </p:nvPr>
        </p:nvSpPr>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35741816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CF15AA-13D8-4A53-9BB6-E577A61FB6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2550F8BB-58FA-44A6-BE8F-F1E4E02AC1C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BA9A978A-D527-49B5-B262-4B2AF16D7CA4}"/>
              </a:ext>
            </a:extLst>
          </p:cNvPr>
          <p:cNvSpPr>
            <a:spLocks noGrp="1"/>
          </p:cNvSpPr>
          <p:nvPr>
            <p:ph type="dt" sz="half" idx="10"/>
          </p:nvPr>
        </p:nvSpPr>
        <p:spPr/>
        <p:txBody>
          <a:bodyPr/>
          <a:lstStyle/>
          <a:p>
            <a:fld id="{B9B02D6C-B97B-4C9E-920B-D3DD00BA469C}" type="datetime1">
              <a:rPr lang="fr-FR" smtClean="0"/>
              <a:t>04/08/2021</a:t>
            </a:fld>
            <a:endParaRPr lang="fr-FR"/>
          </a:p>
        </p:txBody>
      </p:sp>
      <p:sp>
        <p:nvSpPr>
          <p:cNvPr id="5" name="Footer Placeholder 4">
            <a:extLst>
              <a:ext uri="{FF2B5EF4-FFF2-40B4-BE49-F238E27FC236}">
                <a16:creationId xmlns:a16="http://schemas.microsoft.com/office/drawing/2014/main" id="{B8000AE6-DEEC-4EFB-A3B3-974B92D58AA0}"/>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44297A62-10F2-44B8-B049-D70E1D12B155}"/>
              </a:ext>
            </a:extLst>
          </p:cNvPr>
          <p:cNvSpPr>
            <a:spLocks noGrp="1"/>
          </p:cNvSpPr>
          <p:nvPr>
            <p:ph type="sldNum" sz="quarter" idx="12"/>
          </p:nvPr>
        </p:nvSpPr>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1199804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5A871-0DFD-4C1E-9EEB-0249382741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ACD7DE67-E276-4C25-B37D-F5EF024276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9F3F0384-5982-4E96-8936-611ED3C8F441}"/>
              </a:ext>
            </a:extLst>
          </p:cNvPr>
          <p:cNvSpPr>
            <a:spLocks noGrp="1"/>
          </p:cNvSpPr>
          <p:nvPr>
            <p:ph type="dt" sz="half" idx="10"/>
          </p:nvPr>
        </p:nvSpPr>
        <p:spPr/>
        <p:txBody>
          <a:bodyPr/>
          <a:lstStyle/>
          <a:p>
            <a:fld id="{96C48FCE-1197-4C72-8F9B-237600991CA2}" type="datetimeFigureOut">
              <a:rPr lang="fr-FR" smtClean="0"/>
              <a:t>04/08/2021</a:t>
            </a:fld>
            <a:endParaRPr lang="fr-FR"/>
          </a:p>
        </p:txBody>
      </p:sp>
      <p:sp>
        <p:nvSpPr>
          <p:cNvPr id="5" name="Footer Placeholder 4">
            <a:extLst>
              <a:ext uri="{FF2B5EF4-FFF2-40B4-BE49-F238E27FC236}">
                <a16:creationId xmlns:a16="http://schemas.microsoft.com/office/drawing/2014/main" id="{A8B44130-C1E2-4AAF-87BF-C6D1D840D3BC}"/>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2C73A78-04AD-48C1-A89E-4A079E4926B5}"/>
              </a:ext>
            </a:extLst>
          </p:cNvPr>
          <p:cNvSpPr>
            <a:spLocks noGrp="1"/>
          </p:cNvSpPr>
          <p:nvPr>
            <p:ph type="sldNum" sz="quarter" idx="12"/>
          </p:nvPr>
        </p:nvSpPr>
        <p:spPr/>
        <p:txBody>
          <a:bodyPr/>
          <a:lstStyle/>
          <a:p>
            <a:fld id="{D3D5A67D-4122-4CE6-AC22-52FB4ABA3AE5}" type="slidenum">
              <a:rPr lang="fr-FR" smtClean="0"/>
              <a:t>‹#›</a:t>
            </a:fld>
            <a:endParaRPr lang="fr-FR"/>
          </a:p>
        </p:txBody>
      </p:sp>
    </p:spTree>
    <p:extLst>
      <p:ext uri="{BB962C8B-B14F-4D97-AF65-F5344CB8AC3E}">
        <p14:creationId xmlns:p14="http://schemas.microsoft.com/office/powerpoint/2010/main" val="34684228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89DFA-76AE-4932-B654-A740C8FF5745}"/>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32CDD1E0-6213-498E-81E8-E6D23D3C1A7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5C8D1E83-B5DA-486C-8BB6-8702CE9D46F7}"/>
              </a:ext>
            </a:extLst>
          </p:cNvPr>
          <p:cNvSpPr>
            <a:spLocks noGrp="1"/>
          </p:cNvSpPr>
          <p:nvPr>
            <p:ph type="dt" sz="half" idx="10"/>
          </p:nvPr>
        </p:nvSpPr>
        <p:spPr/>
        <p:txBody>
          <a:bodyPr/>
          <a:lstStyle/>
          <a:p>
            <a:fld id="{96C48FCE-1197-4C72-8F9B-237600991CA2}" type="datetimeFigureOut">
              <a:rPr lang="fr-FR" smtClean="0"/>
              <a:t>04/08/2021</a:t>
            </a:fld>
            <a:endParaRPr lang="fr-FR"/>
          </a:p>
        </p:txBody>
      </p:sp>
      <p:sp>
        <p:nvSpPr>
          <p:cNvPr id="5" name="Footer Placeholder 4">
            <a:extLst>
              <a:ext uri="{FF2B5EF4-FFF2-40B4-BE49-F238E27FC236}">
                <a16:creationId xmlns:a16="http://schemas.microsoft.com/office/drawing/2014/main" id="{D0985A87-51B2-484C-81EE-6419E38F6001}"/>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0A868E09-5AE5-4348-AC71-553301129DA8}"/>
              </a:ext>
            </a:extLst>
          </p:cNvPr>
          <p:cNvSpPr>
            <a:spLocks noGrp="1"/>
          </p:cNvSpPr>
          <p:nvPr>
            <p:ph type="sldNum" sz="quarter" idx="12"/>
          </p:nvPr>
        </p:nvSpPr>
        <p:spPr/>
        <p:txBody>
          <a:bodyPr/>
          <a:lstStyle/>
          <a:p>
            <a:fld id="{D3D5A67D-4122-4CE6-AC22-52FB4ABA3AE5}" type="slidenum">
              <a:rPr lang="fr-FR" smtClean="0"/>
              <a:t>‹#›</a:t>
            </a:fld>
            <a:endParaRPr lang="fr-FR"/>
          </a:p>
        </p:txBody>
      </p:sp>
    </p:spTree>
    <p:extLst>
      <p:ext uri="{BB962C8B-B14F-4D97-AF65-F5344CB8AC3E}">
        <p14:creationId xmlns:p14="http://schemas.microsoft.com/office/powerpoint/2010/main" val="462414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D5816-D327-44F5-B2B1-CDAADC1CB8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B0D60C71-8670-4ADB-B083-F5B258BF2B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02E8096-4723-4C15-808E-679837FAA67F}"/>
              </a:ext>
            </a:extLst>
          </p:cNvPr>
          <p:cNvSpPr>
            <a:spLocks noGrp="1"/>
          </p:cNvSpPr>
          <p:nvPr>
            <p:ph type="dt" sz="half" idx="10"/>
          </p:nvPr>
        </p:nvSpPr>
        <p:spPr/>
        <p:txBody>
          <a:bodyPr/>
          <a:lstStyle/>
          <a:p>
            <a:fld id="{96C48FCE-1197-4C72-8F9B-237600991CA2}" type="datetimeFigureOut">
              <a:rPr lang="fr-FR" smtClean="0"/>
              <a:t>04/08/2021</a:t>
            </a:fld>
            <a:endParaRPr lang="fr-FR"/>
          </a:p>
        </p:txBody>
      </p:sp>
      <p:sp>
        <p:nvSpPr>
          <p:cNvPr id="5" name="Footer Placeholder 4">
            <a:extLst>
              <a:ext uri="{FF2B5EF4-FFF2-40B4-BE49-F238E27FC236}">
                <a16:creationId xmlns:a16="http://schemas.microsoft.com/office/drawing/2014/main" id="{6D627A5D-848C-439E-BAEA-9BF34CB9C9C3}"/>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85D2F7A0-8252-457E-896B-F2B6C4B8FEF3}"/>
              </a:ext>
            </a:extLst>
          </p:cNvPr>
          <p:cNvSpPr>
            <a:spLocks noGrp="1"/>
          </p:cNvSpPr>
          <p:nvPr>
            <p:ph type="sldNum" sz="quarter" idx="12"/>
          </p:nvPr>
        </p:nvSpPr>
        <p:spPr/>
        <p:txBody>
          <a:bodyPr/>
          <a:lstStyle/>
          <a:p>
            <a:fld id="{D3D5A67D-4122-4CE6-AC22-52FB4ABA3AE5}" type="slidenum">
              <a:rPr lang="fr-FR" smtClean="0"/>
              <a:t>‹#›</a:t>
            </a:fld>
            <a:endParaRPr lang="fr-FR"/>
          </a:p>
        </p:txBody>
      </p:sp>
    </p:spTree>
    <p:extLst>
      <p:ext uri="{BB962C8B-B14F-4D97-AF65-F5344CB8AC3E}">
        <p14:creationId xmlns:p14="http://schemas.microsoft.com/office/powerpoint/2010/main" val="2389929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73A52-1C4A-4C4D-8E68-D5AED4565D50}"/>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202C4B05-7123-4492-B789-B7E1D8B2116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17B37F37-A2D4-436C-BF35-1E0F40F8986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6BAB8256-45EE-4B19-AEE7-C88CC0FF0239}"/>
              </a:ext>
            </a:extLst>
          </p:cNvPr>
          <p:cNvSpPr>
            <a:spLocks noGrp="1"/>
          </p:cNvSpPr>
          <p:nvPr>
            <p:ph type="dt" sz="half" idx="10"/>
          </p:nvPr>
        </p:nvSpPr>
        <p:spPr/>
        <p:txBody>
          <a:bodyPr/>
          <a:lstStyle/>
          <a:p>
            <a:fld id="{96C48FCE-1197-4C72-8F9B-237600991CA2}" type="datetimeFigureOut">
              <a:rPr lang="fr-FR" smtClean="0"/>
              <a:t>04/08/2021</a:t>
            </a:fld>
            <a:endParaRPr lang="fr-FR"/>
          </a:p>
        </p:txBody>
      </p:sp>
      <p:sp>
        <p:nvSpPr>
          <p:cNvPr id="6" name="Footer Placeholder 5">
            <a:extLst>
              <a:ext uri="{FF2B5EF4-FFF2-40B4-BE49-F238E27FC236}">
                <a16:creationId xmlns:a16="http://schemas.microsoft.com/office/drawing/2014/main" id="{DC1C8ADA-8947-4DE8-AF38-A6C0D0ECBF49}"/>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37030BEE-909D-48FB-885A-41D5C5CBCC82}"/>
              </a:ext>
            </a:extLst>
          </p:cNvPr>
          <p:cNvSpPr>
            <a:spLocks noGrp="1"/>
          </p:cNvSpPr>
          <p:nvPr>
            <p:ph type="sldNum" sz="quarter" idx="12"/>
          </p:nvPr>
        </p:nvSpPr>
        <p:spPr/>
        <p:txBody>
          <a:bodyPr/>
          <a:lstStyle/>
          <a:p>
            <a:fld id="{D3D5A67D-4122-4CE6-AC22-52FB4ABA3AE5}" type="slidenum">
              <a:rPr lang="fr-FR" smtClean="0"/>
              <a:t>‹#›</a:t>
            </a:fld>
            <a:endParaRPr lang="fr-FR"/>
          </a:p>
        </p:txBody>
      </p:sp>
    </p:spTree>
    <p:extLst>
      <p:ext uri="{BB962C8B-B14F-4D97-AF65-F5344CB8AC3E}">
        <p14:creationId xmlns:p14="http://schemas.microsoft.com/office/powerpoint/2010/main" val="34383671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5AF05-D9FA-4A6D-95D7-87FF7D1607B5}"/>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D0A84753-6873-4077-9C1D-3606240F50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45D3BEF-3B7F-400C-958B-585F49627DE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FC60EEC8-C09E-49C4-AECE-03A74D6AF2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DE46AA1-F4A6-4F46-84E1-95CE9165C1D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48FFC107-4020-4E4F-AACE-92E28DD606C4}"/>
              </a:ext>
            </a:extLst>
          </p:cNvPr>
          <p:cNvSpPr>
            <a:spLocks noGrp="1"/>
          </p:cNvSpPr>
          <p:nvPr>
            <p:ph type="dt" sz="half" idx="10"/>
          </p:nvPr>
        </p:nvSpPr>
        <p:spPr/>
        <p:txBody>
          <a:bodyPr/>
          <a:lstStyle/>
          <a:p>
            <a:fld id="{96C48FCE-1197-4C72-8F9B-237600991CA2}" type="datetimeFigureOut">
              <a:rPr lang="fr-FR" smtClean="0"/>
              <a:t>04/08/2021</a:t>
            </a:fld>
            <a:endParaRPr lang="fr-FR"/>
          </a:p>
        </p:txBody>
      </p:sp>
      <p:sp>
        <p:nvSpPr>
          <p:cNvPr id="8" name="Footer Placeholder 7">
            <a:extLst>
              <a:ext uri="{FF2B5EF4-FFF2-40B4-BE49-F238E27FC236}">
                <a16:creationId xmlns:a16="http://schemas.microsoft.com/office/drawing/2014/main" id="{4D64BF84-DBC0-4E6E-9D89-D55CEDACBEB8}"/>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BB06328F-6B0B-4EF1-84AB-ABC5AED2CC48}"/>
              </a:ext>
            </a:extLst>
          </p:cNvPr>
          <p:cNvSpPr>
            <a:spLocks noGrp="1"/>
          </p:cNvSpPr>
          <p:nvPr>
            <p:ph type="sldNum" sz="quarter" idx="12"/>
          </p:nvPr>
        </p:nvSpPr>
        <p:spPr/>
        <p:txBody>
          <a:bodyPr/>
          <a:lstStyle/>
          <a:p>
            <a:fld id="{D3D5A67D-4122-4CE6-AC22-52FB4ABA3AE5}" type="slidenum">
              <a:rPr lang="fr-FR" smtClean="0"/>
              <a:t>‹#›</a:t>
            </a:fld>
            <a:endParaRPr lang="fr-FR"/>
          </a:p>
        </p:txBody>
      </p:sp>
    </p:spTree>
    <p:extLst>
      <p:ext uri="{BB962C8B-B14F-4D97-AF65-F5344CB8AC3E}">
        <p14:creationId xmlns:p14="http://schemas.microsoft.com/office/powerpoint/2010/main" val="792535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D6821-02AB-482A-AA0C-160C56D8E55E}"/>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3E54892D-849D-43EF-BD2A-1A96F2E367CF}"/>
              </a:ext>
            </a:extLst>
          </p:cNvPr>
          <p:cNvSpPr>
            <a:spLocks noGrp="1"/>
          </p:cNvSpPr>
          <p:nvPr>
            <p:ph type="dt" sz="half" idx="10"/>
          </p:nvPr>
        </p:nvSpPr>
        <p:spPr/>
        <p:txBody>
          <a:bodyPr/>
          <a:lstStyle/>
          <a:p>
            <a:fld id="{96C48FCE-1197-4C72-8F9B-237600991CA2}" type="datetimeFigureOut">
              <a:rPr lang="fr-FR" smtClean="0"/>
              <a:t>04/08/2021</a:t>
            </a:fld>
            <a:endParaRPr lang="fr-FR"/>
          </a:p>
        </p:txBody>
      </p:sp>
      <p:sp>
        <p:nvSpPr>
          <p:cNvPr id="4" name="Footer Placeholder 3">
            <a:extLst>
              <a:ext uri="{FF2B5EF4-FFF2-40B4-BE49-F238E27FC236}">
                <a16:creationId xmlns:a16="http://schemas.microsoft.com/office/drawing/2014/main" id="{F642ABC4-90B6-485A-A158-1850E8BBABEA}"/>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F1D5663A-DD6F-432A-A579-DCD5809F6675}"/>
              </a:ext>
            </a:extLst>
          </p:cNvPr>
          <p:cNvSpPr>
            <a:spLocks noGrp="1"/>
          </p:cNvSpPr>
          <p:nvPr>
            <p:ph type="sldNum" sz="quarter" idx="12"/>
          </p:nvPr>
        </p:nvSpPr>
        <p:spPr/>
        <p:txBody>
          <a:bodyPr/>
          <a:lstStyle/>
          <a:p>
            <a:fld id="{D3D5A67D-4122-4CE6-AC22-52FB4ABA3AE5}" type="slidenum">
              <a:rPr lang="fr-FR" smtClean="0"/>
              <a:t>‹#›</a:t>
            </a:fld>
            <a:endParaRPr lang="fr-FR"/>
          </a:p>
        </p:txBody>
      </p:sp>
    </p:spTree>
    <p:extLst>
      <p:ext uri="{BB962C8B-B14F-4D97-AF65-F5344CB8AC3E}">
        <p14:creationId xmlns:p14="http://schemas.microsoft.com/office/powerpoint/2010/main" val="39128195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F3DC50-0811-4CF1-B5F0-E69B9FF876CF}"/>
              </a:ext>
            </a:extLst>
          </p:cNvPr>
          <p:cNvSpPr>
            <a:spLocks noGrp="1"/>
          </p:cNvSpPr>
          <p:nvPr>
            <p:ph type="dt" sz="half" idx="10"/>
          </p:nvPr>
        </p:nvSpPr>
        <p:spPr/>
        <p:txBody>
          <a:bodyPr/>
          <a:lstStyle/>
          <a:p>
            <a:fld id="{96C48FCE-1197-4C72-8F9B-237600991CA2}" type="datetimeFigureOut">
              <a:rPr lang="fr-FR" smtClean="0"/>
              <a:t>04/08/2021</a:t>
            </a:fld>
            <a:endParaRPr lang="fr-FR"/>
          </a:p>
        </p:txBody>
      </p:sp>
      <p:sp>
        <p:nvSpPr>
          <p:cNvPr id="3" name="Footer Placeholder 2">
            <a:extLst>
              <a:ext uri="{FF2B5EF4-FFF2-40B4-BE49-F238E27FC236}">
                <a16:creationId xmlns:a16="http://schemas.microsoft.com/office/drawing/2014/main" id="{3EA22A1E-CF14-4D85-854B-69D0D23828A3}"/>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586BACF7-9187-4971-9C17-7BF971406724}"/>
              </a:ext>
            </a:extLst>
          </p:cNvPr>
          <p:cNvSpPr>
            <a:spLocks noGrp="1"/>
          </p:cNvSpPr>
          <p:nvPr>
            <p:ph type="sldNum" sz="quarter" idx="12"/>
          </p:nvPr>
        </p:nvSpPr>
        <p:spPr/>
        <p:txBody>
          <a:bodyPr/>
          <a:lstStyle/>
          <a:p>
            <a:fld id="{D3D5A67D-4122-4CE6-AC22-52FB4ABA3AE5}" type="slidenum">
              <a:rPr lang="fr-FR" smtClean="0"/>
              <a:t>‹#›</a:t>
            </a:fld>
            <a:endParaRPr lang="fr-FR"/>
          </a:p>
        </p:txBody>
      </p:sp>
    </p:spTree>
    <p:extLst>
      <p:ext uri="{BB962C8B-B14F-4D97-AF65-F5344CB8AC3E}">
        <p14:creationId xmlns:p14="http://schemas.microsoft.com/office/powerpoint/2010/main" val="3502540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12E02-3C45-4A0C-BE23-D715A52C4A7A}"/>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DFA153FA-5FE0-4F2A-8F04-050A8D3D753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00D1FE58-D18A-4381-8AAF-AF9A0B5C29EE}"/>
              </a:ext>
            </a:extLst>
          </p:cNvPr>
          <p:cNvSpPr>
            <a:spLocks noGrp="1"/>
          </p:cNvSpPr>
          <p:nvPr>
            <p:ph type="dt" sz="half" idx="10"/>
          </p:nvPr>
        </p:nvSpPr>
        <p:spPr/>
        <p:txBody>
          <a:bodyPr/>
          <a:lstStyle/>
          <a:p>
            <a:fld id="{D4DB88D4-25ED-4281-BA26-745929DE7A1E}" type="datetime1">
              <a:rPr lang="fr-FR" smtClean="0"/>
              <a:t>04/08/2021</a:t>
            </a:fld>
            <a:endParaRPr lang="fr-FR"/>
          </a:p>
        </p:txBody>
      </p:sp>
      <p:sp>
        <p:nvSpPr>
          <p:cNvPr id="5" name="Footer Placeholder 4">
            <a:extLst>
              <a:ext uri="{FF2B5EF4-FFF2-40B4-BE49-F238E27FC236}">
                <a16:creationId xmlns:a16="http://schemas.microsoft.com/office/drawing/2014/main" id="{065033D2-B363-4F7A-B56C-5AC7F264C6E6}"/>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F6A85AF3-0172-4DA1-815B-25ADC489F068}"/>
              </a:ext>
            </a:extLst>
          </p:cNvPr>
          <p:cNvSpPr>
            <a:spLocks noGrp="1"/>
          </p:cNvSpPr>
          <p:nvPr>
            <p:ph type="sldNum" sz="quarter" idx="12"/>
          </p:nvPr>
        </p:nvSpPr>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33857694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A015F-D51D-4309-BCAE-DB9D986DD9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311E4222-54D5-4EBC-85B7-FE8E287CC3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26463BD8-B158-4ECD-995F-7AE8546951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7B4DDFA-0604-4C4C-B52D-8F28FA29A812}"/>
              </a:ext>
            </a:extLst>
          </p:cNvPr>
          <p:cNvSpPr>
            <a:spLocks noGrp="1"/>
          </p:cNvSpPr>
          <p:nvPr>
            <p:ph type="dt" sz="half" idx="10"/>
          </p:nvPr>
        </p:nvSpPr>
        <p:spPr/>
        <p:txBody>
          <a:bodyPr/>
          <a:lstStyle/>
          <a:p>
            <a:fld id="{96C48FCE-1197-4C72-8F9B-237600991CA2}" type="datetimeFigureOut">
              <a:rPr lang="fr-FR" smtClean="0"/>
              <a:t>04/08/2021</a:t>
            </a:fld>
            <a:endParaRPr lang="fr-FR"/>
          </a:p>
        </p:txBody>
      </p:sp>
      <p:sp>
        <p:nvSpPr>
          <p:cNvPr id="6" name="Footer Placeholder 5">
            <a:extLst>
              <a:ext uri="{FF2B5EF4-FFF2-40B4-BE49-F238E27FC236}">
                <a16:creationId xmlns:a16="http://schemas.microsoft.com/office/drawing/2014/main" id="{56829979-A94F-468F-A96F-AD46A4C57D4B}"/>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E87212DC-2584-4128-B1BB-306BFEC26B45}"/>
              </a:ext>
            </a:extLst>
          </p:cNvPr>
          <p:cNvSpPr>
            <a:spLocks noGrp="1"/>
          </p:cNvSpPr>
          <p:nvPr>
            <p:ph type="sldNum" sz="quarter" idx="12"/>
          </p:nvPr>
        </p:nvSpPr>
        <p:spPr/>
        <p:txBody>
          <a:bodyPr/>
          <a:lstStyle/>
          <a:p>
            <a:fld id="{D3D5A67D-4122-4CE6-AC22-52FB4ABA3AE5}" type="slidenum">
              <a:rPr lang="fr-FR" smtClean="0"/>
              <a:t>‹#›</a:t>
            </a:fld>
            <a:endParaRPr lang="fr-FR"/>
          </a:p>
        </p:txBody>
      </p:sp>
    </p:spTree>
    <p:extLst>
      <p:ext uri="{BB962C8B-B14F-4D97-AF65-F5344CB8AC3E}">
        <p14:creationId xmlns:p14="http://schemas.microsoft.com/office/powerpoint/2010/main" val="6315829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8B481-6648-449D-9454-164ABF66DE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B16982A7-0D9E-4E28-A540-0FF1371FBF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A0419941-BCF8-44D3-BDA9-2CF55CD4DA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32719A5-E22E-4BBC-BF5F-40238576A016}"/>
              </a:ext>
            </a:extLst>
          </p:cNvPr>
          <p:cNvSpPr>
            <a:spLocks noGrp="1"/>
          </p:cNvSpPr>
          <p:nvPr>
            <p:ph type="dt" sz="half" idx="10"/>
          </p:nvPr>
        </p:nvSpPr>
        <p:spPr/>
        <p:txBody>
          <a:bodyPr/>
          <a:lstStyle/>
          <a:p>
            <a:fld id="{96C48FCE-1197-4C72-8F9B-237600991CA2}" type="datetimeFigureOut">
              <a:rPr lang="fr-FR" smtClean="0"/>
              <a:t>04/08/2021</a:t>
            </a:fld>
            <a:endParaRPr lang="fr-FR"/>
          </a:p>
        </p:txBody>
      </p:sp>
      <p:sp>
        <p:nvSpPr>
          <p:cNvPr id="6" name="Footer Placeholder 5">
            <a:extLst>
              <a:ext uri="{FF2B5EF4-FFF2-40B4-BE49-F238E27FC236}">
                <a16:creationId xmlns:a16="http://schemas.microsoft.com/office/drawing/2014/main" id="{40E87989-6EE2-4012-839D-39A9485E0E78}"/>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BD0B4355-D45E-4BAC-959E-AA6763B72F6F}"/>
              </a:ext>
            </a:extLst>
          </p:cNvPr>
          <p:cNvSpPr>
            <a:spLocks noGrp="1"/>
          </p:cNvSpPr>
          <p:nvPr>
            <p:ph type="sldNum" sz="quarter" idx="12"/>
          </p:nvPr>
        </p:nvSpPr>
        <p:spPr/>
        <p:txBody>
          <a:bodyPr/>
          <a:lstStyle/>
          <a:p>
            <a:fld id="{D3D5A67D-4122-4CE6-AC22-52FB4ABA3AE5}" type="slidenum">
              <a:rPr lang="fr-FR" smtClean="0"/>
              <a:t>‹#›</a:t>
            </a:fld>
            <a:endParaRPr lang="fr-FR"/>
          </a:p>
        </p:txBody>
      </p:sp>
    </p:spTree>
    <p:extLst>
      <p:ext uri="{BB962C8B-B14F-4D97-AF65-F5344CB8AC3E}">
        <p14:creationId xmlns:p14="http://schemas.microsoft.com/office/powerpoint/2010/main" val="37358738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1E01D-B078-458B-8F5F-942B1666C73E}"/>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87547C40-FA29-4141-B4FB-84AFCF5D9FE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BA745B90-4244-4CB8-9535-C91403D1E814}"/>
              </a:ext>
            </a:extLst>
          </p:cNvPr>
          <p:cNvSpPr>
            <a:spLocks noGrp="1"/>
          </p:cNvSpPr>
          <p:nvPr>
            <p:ph type="dt" sz="half" idx="10"/>
          </p:nvPr>
        </p:nvSpPr>
        <p:spPr/>
        <p:txBody>
          <a:bodyPr/>
          <a:lstStyle/>
          <a:p>
            <a:fld id="{96C48FCE-1197-4C72-8F9B-237600991CA2}" type="datetimeFigureOut">
              <a:rPr lang="fr-FR" smtClean="0"/>
              <a:t>04/08/2021</a:t>
            </a:fld>
            <a:endParaRPr lang="fr-FR"/>
          </a:p>
        </p:txBody>
      </p:sp>
      <p:sp>
        <p:nvSpPr>
          <p:cNvPr id="5" name="Footer Placeholder 4">
            <a:extLst>
              <a:ext uri="{FF2B5EF4-FFF2-40B4-BE49-F238E27FC236}">
                <a16:creationId xmlns:a16="http://schemas.microsoft.com/office/drawing/2014/main" id="{8E804620-4344-4D6D-9AD3-65FC1782DCA9}"/>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69B6DEFB-8019-4F61-BDD1-87C574093C7C}"/>
              </a:ext>
            </a:extLst>
          </p:cNvPr>
          <p:cNvSpPr>
            <a:spLocks noGrp="1"/>
          </p:cNvSpPr>
          <p:nvPr>
            <p:ph type="sldNum" sz="quarter" idx="12"/>
          </p:nvPr>
        </p:nvSpPr>
        <p:spPr/>
        <p:txBody>
          <a:bodyPr/>
          <a:lstStyle/>
          <a:p>
            <a:fld id="{D3D5A67D-4122-4CE6-AC22-52FB4ABA3AE5}" type="slidenum">
              <a:rPr lang="fr-FR" smtClean="0"/>
              <a:t>‹#›</a:t>
            </a:fld>
            <a:endParaRPr lang="fr-FR"/>
          </a:p>
        </p:txBody>
      </p:sp>
    </p:spTree>
    <p:extLst>
      <p:ext uri="{BB962C8B-B14F-4D97-AF65-F5344CB8AC3E}">
        <p14:creationId xmlns:p14="http://schemas.microsoft.com/office/powerpoint/2010/main" val="12128227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286CDE-404B-46CF-ACC8-AC150BFF86B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40606728-3EDE-4DBE-A4D7-075753BD44F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E2362C19-6888-4619-8DA8-2A9B9BDF8D3A}"/>
              </a:ext>
            </a:extLst>
          </p:cNvPr>
          <p:cNvSpPr>
            <a:spLocks noGrp="1"/>
          </p:cNvSpPr>
          <p:nvPr>
            <p:ph type="dt" sz="half" idx="10"/>
          </p:nvPr>
        </p:nvSpPr>
        <p:spPr/>
        <p:txBody>
          <a:bodyPr/>
          <a:lstStyle/>
          <a:p>
            <a:fld id="{96C48FCE-1197-4C72-8F9B-237600991CA2}" type="datetimeFigureOut">
              <a:rPr lang="fr-FR" smtClean="0"/>
              <a:t>04/08/2021</a:t>
            </a:fld>
            <a:endParaRPr lang="fr-FR"/>
          </a:p>
        </p:txBody>
      </p:sp>
      <p:sp>
        <p:nvSpPr>
          <p:cNvPr id="5" name="Footer Placeholder 4">
            <a:extLst>
              <a:ext uri="{FF2B5EF4-FFF2-40B4-BE49-F238E27FC236}">
                <a16:creationId xmlns:a16="http://schemas.microsoft.com/office/drawing/2014/main" id="{9D6A771A-0579-4FE9-B2DD-6DA52FBBBA96}"/>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EB10A2CC-A027-4B3C-BE3F-479A77D6D396}"/>
              </a:ext>
            </a:extLst>
          </p:cNvPr>
          <p:cNvSpPr>
            <a:spLocks noGrp="1"/>
          </p:cNvSpPr>
          <p:nvPr>
            <p:ph type="sldNum" sz="quarter" idx="12"/>
          </p:nvPr>
        </p:nvSpPr>
        <p:spPr/>
        <p:txBody>
          <a:bodyPr/>
          <a:lstStyle/>
          <a:p>
            <a:fld id="{D3D5A67D-4122-4CE6-AC22-52FB4ABA3AE5}" type="slidenum">
              <a:rPr lang="fr-FR" smtClean="0"/>
              <a:t>‹#›</a:t>
            </a:fld>
            <a:endParaRPr lang="fr-FR"/>
          </a:p>
        </p:txBody>
      </p:sp>
    </p:spTree>
    <p:extLst>
      <p:ext uri="{BB962C8B-B14F-4D97-AF65-F5344CB8AC3E}">
        <p14:creationId xmlns:p14="http://schemas.microsoft.com/office/powerpoint/2010/main" val="1006425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A8B4C-966F-46EE-8B6D-4DA5BCF5EB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1C9549AE-D998-46B7-BE9A-9940753D8E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D5D894B-8E4C-4D6A-862D-14F2CD81D997}"/>
              </a:ext>
            </a:extLst>
          </p:cNvPr>
          <p:cNvSpPr>
            <a:spLocks noGrp="1"/>
          </p:cNvSpPr>
          <p:nvPr>
            <p:ph type="dt" sz="half" idx="10"/>
          </p:nvPr>
        </p:nvSpPr>
        <p:spPr/>
        <p:txBody>
          <a:bodyPr/>
          <a:lstStyle/>
          <a:p>
            <a:fld id="{61D07DCB-3BAA-467E-9375-159A97ADC091}" type="datetime1">
              <a:rPr lang="fr-FR" smtClean="0"/>
              <a:t>04/08/2021</a:t>
            </a:fld>
            <a:endParaRPr lang="fr-FR"/>
          </a:p>
        </p:txBody>
      </p:sp>
      <p:sp>
        <p:nvSpPr>
          <p:cNvPr id="5" name="Footer Placeholder 4">
            <a:extLst>
              <a:ext uri="{FF2B5EF4-FFF2-40B4-BE49-F238E27FC236}">
                <a16:creationId xmlns:a16="http://schemas.microsoft.com/office/drawing/2014/main" id="{FE19CA5E-F76A-4FD1-8C0C-A8C8DE61EFB8}"/>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3BAAC193-1330-4129-AC4C-0540DB872373}"/>
              </a:ext>
            </a:extLst>
          </p:cNvPr>
          <p:cNvSpPr>
            <a:spLocks noGrp="1"/>
          </p:cNvSpPr>
          <p:nvPr>
            <p:ph type="sldNum" sz="quarter" idx="12"/>
          </p:nvPr>
        </p:nvSpPr>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959596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FB07D-C3C1-4ED7-BCC7-A865B1AF84F1}"/>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3C303F8C-A936-41C5-BE71-EA2BF8A86DE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4F9FD3ED-02CA-4DF2-8769-B3CEFEA52F2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67110851-9112-41FA-B219-A50CDE81DC83}"/>
              </a:ext>
            </a:extLst>
          </p:cNvPr>
          <p:cNvSpPr>
            <a:spLocks noGrp="1"/>
          </p:cNvSpPr>
          <p:nvPr>
            <p:ph type="dt" sz="half" idx="10"/>
          </p:nvPr>
        </p:nvSpPr>
        <p:spPr/>
        <p:txBody>
          <a:bodyPr/>
          <a:lstStyle/>
          <a:p>
            <a:fld id="{CBC23A86-84A6-47B4-AE68-5840F94CB78C}" type="datetime1">
              <a:rPr lang="fr-FR" smtClean="0"/>
              <a:t>04/08/2021</a:t>
            </a:fld>
            <a:endParaRPr lang="fr-FR"/>
          </a:p>
        </p:txBody>
      </p:sp>
      <p:sp>
        <p:nvSpPr>
          <p:cNvPr id="6" name="Footer Placeholder 5">
            <a:extLst>
              <a:ext uri="{FF2B5EF4-FFF2-40B4-BE49-F238E27FC236}">
                <a16:creationId xmlns:a16="http://schemas.microsoft.com/office/drawing/2014/main" id="{0B83FCBC-8497-4D12-A30E-AC7FD443F9C7}"/>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D3D96B2E-6A82-4456-8A37-4DA6A714B014}"/>
              </a:ext>
            </a:extLst>
          </p:cNvPr>
          <p:cNvSpPr>
            <a:spLocks noGrp="1"/>
          </p:cNvSpPr>
          <p:nvPr>
            <p:ph type="sldNum" sz="quarter" idx="12"/>
          </p:nvPr>
        </p:nvSpPr>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4274920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DB56B-3AD1-4549-B34F-0EEBBC697266}"/>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9F5103B5-E735-45AA-A4CF-043AA26A0C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913E6B1-93D9-453E-8FE4-18D4FB93DB9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4461558E-44FF-4F3A-9632-CFDE0AB637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8622521-C2FF-4569-8BC9-28A960FA995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C9BBC1AF-7150-46BE-A9F2-F2CF84F8691B}"/>
              </a:ext>
            </a:extLst>
          </p:cNvPr>
          <p:cNvSpPr>
            <a:spLocks noGrp="1"/>
          </p:cNvSpPr>
          <p:nvPr>
            <p:ph type="dt" sz="half" idx="10"/>
          </p:nvPr>
        </p:nvSpPr>
        <p:spPr/>
        <p:txBody>
          <a:bodyPr/>
          <a:lstStyle/>
          <a:p>
            <a:fld id="{2D5B0200-7A7C-4525-AD77-9CDAF11F0E0B}" type="datetime1">
              <a:rPr lang="fr-FR" smtClean="0"/>
              <a:t>04/08/2021</a:t>
            </a:fld>
            <a:endParaRPr lang="fr-FR"/>
          </a:p>
        </p:txBody>
      </p:sp>
      <p:sp>
        <p:nvSpPr>
          <p:cNvPr id="8" name="Footer Placeholder 7">
            <a:extLst>
              <a:ext uri="{FF2B5EF4-FFF2-40B4-BE49-F238E27FC236}">
                <a16:creationId xmlns:a16="http://schemas.microsoft.com/office/drawing/2014/main" id="{9B496E9F-873D-4CB0-9E1E-4B604084B936}"/>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18B791AB-226B-49E6-8DC3-7A89527E7AAA}"/>
              </a:ext>
            </a:extLst>
          </p:cNvPr>
          <p:cNvSpPr>
            <a:spLocks noGrp="1"/>
          </p:cNvSpPr>
          <p:nvPr>
            <p:ph type="sldNum" sz="quarter" idx="12"/>
          </p:nvPr>
        </p:nvSpPr>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3831950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85BC7-3057-480A-B931-EEA5A3EDC913}"/>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F1E4F777-33A8-424D-BAD3-68563CB08964}"/>
              </a:ext>
            </a:extLst>
          </p:cNvPr>
          <p:cNvSpPr>
            <a:spLocks noGrp="1"/>
          </p:cNvSpPr>
          <p:nvPr>
            <p:ph type="dt" sz="half" idx="10"/>
          </p:nvPr>
        </p:nvSpPr>
        <p:spPr/>
        <p:txBody>
          <a:bodyPr/>
          <a:lstStyle/>
          <a:p>
            <a:fld id="{B2B311D8-D40A-48C6-9674-3B281DCF1DEE}" type="datetime1">
              <a:rPr lang="fr-FR" smtClean="0"/>
              <a:t>04/08/2021</a:t>
            </a:fld>
            <a:endParaRPr lang="fr-FR"/>
          </a:p>
        </p:txBody>
      </p:sp>
      <p:sp>
        <p:nvSpPr>
          <p:cNvPr id="4" name="Footer Placeholder 3">
            <a:extLst>
              <a:ext uri="{FF2B5EF4-FFF2-40B4-BE49-F238E27FC236}">
                <a16:creationId xmlns:a16="http://schemas.microsoft.com/office/drawing/2014/main" id="{DD362D09-D05C-41B8-B628-4110B7013913}"/>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73434EBB-368C-474F-BAE4-A35184F4C5F1}"/>
              </a:ext>
            </a:extLst>
          </p:cNvPr>
          <p:cNvSpPr>
            <a:spLocks noGrp="1"/>
          </p:cNvSpPr>
          <p:nvPr>
            <p:ph type="sldNum" sz="quarter" idx="12"/>
          </p:nvPr>
        </p:nvSpPr>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125598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E350777A-881A-49D7-8AE8-F2FD7AF71452}"/>
              </a:ext>
            </a:extLst>
          </p:cNvPr>
          <p:cNvSpPr>
            <a:spLocks noGrp="1"/>
          </p:cNvSpPr>
          <p:nvPr>
            <p:ph type="pic" sz="quarter" idx="14" hasCustomPrompt="1"/>
          </p:nvPr>
        </p:nvSpPr>
        <p:spPr>
          <a:xfrm>
            <a:off x="4724400" y="1793252"/>
            <a:ext cx="2743200" cy="2743200"/>
          </a:xfrm>
          <a:custGeom>
            <a:avLst/>
            <a:gdLst>
              <a:gd name="connsiteX0" fmla="*/ 1371600 w 2743200"/>
              <a:gd name="connsiteY0" fmla="*/ 0 h 2743200"/>
              <a:gd name="connsiteX1" fmla="*/ 2743200 w 2743200"/>
              <a:gd name="connsiteY1" fmla="*/ 1371600 h 2743200"/>
              <a:gd name="connsiteX2" fmla="*/ 1371600 w 2743200"/>
              <a:gd name="connsiteY2" fmla="*/ 2743200 h 2743200"/>
              <a:gd name="connsiteX3" fmla="*/ 0 w 2743200"/>
              <a:gd name="connsiteY3" fmla="*/ 1371600 h 2743200"/>
              <a:gd name="connsiteX4" fmla="*/ 1371600 w 2743200"/>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3200" h="2743200">
                <a:moveTo>
                  <a:pt x="1371600" y="0"/>
                </a:moveTo>
                <a:cubicBezTo>
                  <a:pt x="2129114" y="0"/>
                  <a:pt x="2743200" y="614086"/>
                  <a:pt x="2743200" y="1371600"/>
                </a:cubicBezTo>
                <a:cubicBezTo>
                  <a:pt x="2743200" y="2129114"/>
                  <a:pt x="2129114" y="2743200"/>
                  <a:pt x="1371600" y="2743200"/>
                </a:cubicBezTo>
                <a:cubicBezTo>
                  <a:pt x="614086" y="2743200"/>
                  <a:pt x="0" y="2129114"/>
                  <a:pt x="0" y="1371600"/>
                </a:cubicBezTo>
                <a:cubicBezTo>
                  <a:pt x="0" y="614086"/>
                  <a:pt x="614086" y="0"/>
                  <a:pt x="1371600" y="0"/>
                </a:cubicBezTo>
                <a:close/>
              </a:path>
            </a:pathLst>
          </a:custGeom>
        </p:spPr>
        <p:txBody>
          <a:bodyPr wrap="square">
            <a:noAutofit/>
          </a:bodyPr>
          <a:lstStyle>
            <a:lvl1pPr>
              <a:defRPr sz="2000"/>
            </a:lvl1pPr>
          </a:lstStyle>
          <a:p>
            <a:r>
              <a:rPr lang="fr-FR" dirty="0"/>
              <a:t>texte</a:t>
            </a:r>
          </a:p>
        </p:txBody>
      </p:sp>
      <p:sp>
        <p:nvSpPr>
          <p:cNvPr id="23" name="Picture Placeholder 22">
            <a:extLst>
              <a:ext uri="{FF2B5EF4-FFF2-40B4-BE49-F238E27FC236}">
                <a16:creationId xmlns:a16="http://schemas.microsoft.com/office/drawing/2014/main" id="{FE383C46-0210-4AF0-91BF-B33F471D4F6A}"/>
              </a:ext>
            </a:extLst>
          </p:cNvPr>
          <p:cNvSpPr>
            <a:spLocks noGrp="1"/>
          </p:cNvSpPr>
          <p:nvPr>
            <p:ph type="pic" sz="quarter" idx="15" hasCustomPrompt="1"/>
          </p:nvPr>
        </p:nvSpPr>
        <p:spPr>
          <a:xfrm>
            <a:off x="8161461" y="1809675"/>
            <a:ext cx="2743200" cy="2743200"/>
          </a:xfrm>
          <a:custGeom>
            <a:avLst/>
            <a:gdLst>
              <a:gd name="connsiteX0" fmla="*/ 1371600 w 2743200"/>
              <a:gd name="connsiteY0" fmla="*/ 0 h 2743200"/>
              <a:gd name="connsiteX1" fmla="*/ 2743200 w 2743200"/>
              <a:gd name="connsiteY1" fmla="*/ 1371600 h 2743200"/>
              <a:gd name="connsiteX2" fmla="*/ 1371600 w 2743200"/>
              <a:gd name="connsiteY2" fmla="*/ 2743200 h 2743200"/>
              <a:gd name="connsiteX3" fmla="*/ 0 w 2743200"/>
              <a:gd name="connsiteY3" fmla="*/ 1371600 h 2743200"/>
              <a:gd name="connsiteX4" fmla="*/ 1371600 w 2743200"/>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3200" h="2743200">
                <a:moveTo>
                  <a:pt x="1371600" y="0"/>
                </a:moveTo>
                <a:cubicBezTo>
                  <a:pt x="2129114" y="0"/>
                  <a:pt x="2743200" y="614086"/>
                  <a:pt x="2743200" y="1371600"/>
                </a:cubicBezTo>
                <a:cubicBezTo>
                  <a:pt x="2743200" y="2129114"/>
                  <a:pt x="2129114" y="2743200"/>
                  <a:pt x="1371600" y="2743200"/>
                </a:cubicBezTo>
                <a:cubicBezTo>
                  <a:pt x="614086" y="2743200"/>
                  <a:pt x="0" y="2129114"/>
                  <a:pt x="0" y="1371600"/>
                </a:cubicBezTo>
                <a:cubicBezTo>
                  <a:pt x="0" y="614086"/>
                  <a:pt x="614086" y="0"/>
                  <a:pt x="1371600" y="0"/>
                </a:cubicBezTo>
                <a:close/>
              </a:path>
            </a:pathLst>
          </a:custGeom>
        </p:spPr>
        <p:txBody>
          <a:bodyPr wrap="square">
            <a:noAutofit/>
          </a:bodyPr>
          <a:lstStyle>
            <a:lvl1pPr>
              <a:defRPr sz="2000"/>
            </a:lvl1pPr>
          </a:lstStyle>
          <a:p>
            <a:r>
              <a:rPr lang="fr-FR" dirty="0"/>
              <a:t>texte</a:t>
            </a:r>
          </a:p>
        </p:txBody>
      </p:sp>
      <p:sp>
        <p:nvSpPr>
          <p:cNvPr id="25" name="Picture Placeholder 24">
            <a:extLst>
              <a:ext uri="{FF2B5EF4-FFF2-40B4-BE49-F238E27FC236}">
                <a16:creationId xmlns:a16="http://schemas.microsoft.com/office/drawing/2014/main" id="{3FFED1AA-91D5-4ACE-B3A6-B0E17647D177}"/>
              </a:ext>
            </a:extLst>
          </p:cNvPr>
          <p:cNvSpPr>
            <a:spLocks noGrp="1"/>
          </p:cNvSpPr>
          <p:nvPr>
            <p:ph type="pic" sz="quarter" idx="16" hasCustomPrompt="1"/>
          </p:nvPr>
        </p:nvSpPr>
        <p:spPr>
          <a:xfrm>
            <a:off x="1287339" y="1793252"/>
            <a:ext cx="2743200" cy="2743200"/>
          </a:xfrm>
          <a:custGeom>
            <a:avLst/>
            <a:gdLst>
              <a:gd name="connsiteX0" fmla="*/ 1371600 w 2743200"/>
              <a:gd name="connsiteY0" fmla="*/ 0 h 2743200"/>
              <a:gd name="connsiteX1" fmla="*/ 2743200 w 2743200"/>
              <a:gd name="connsiteY1" fmla="*/ 1371600 h 2743200"/>
              <a:gd name="connsiteX2" fmla="*/ 1371600 w 2743200"/>
              <a:gd name="connsiteY2" fmla="*/ 2743200 h 2743200"/>
              <a:gd name="connsiteX3" fmla="*/ 0 w 2743200"/>
              <a:gd name="connsiteY3" fmla="*/ 1371600 h 2743200"/>
              <a:gd name="connsiteX4" fmla="*/ 1371600 w 2743200"/>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3200" h="2743200">
                <a:moveTo>
                  <a:pt x="1371600" y="0"/>
                </a:moveTo>
                <a:cubicBezTo>
                  <a:pt x="2129114" y="0"/>
                  <a:pt x="2743200" y="614086"/>
                  <a:pt x="2743200" y="1371600"/>
                </a:cubicBezTo>
                <a:cubicBezTo>
                  <a:pt x="2743200" y="2129114"/>
                  <a:pt x="2129114" y="2743200"/>
                  <a:pt x="1371600" y="2743200"/>
                </a:cubicBezTo>
                <a:cubicBezTo>
                  <a:pt x="614086" y="2743200"/>
                  <a:pt x="0" y="2129114"/>
                  <a:pt x="0" y="1371600"/>
                </a:cubicBezTo>
                <a:cubicBezTo>
                  <a:pt x="0" y="614086"/>
                  <a:pt x="614086" y="0"/>
                  <a:pt x="1371600" y="0"/>
                </a:cubicBezTo>
                <a:close/>
              </a:path>
            </a:pathLst>
          </a:custGeom>
        </p:spPr>
        <p:txBody>
          <a:bodyPr wrap="square">
            <a:noAutofit/>
          </a:bodyPr>
          <a:lstStyle>
            <a:lvl1pPr>
              <a:defRPr sz="2000"/>
            </a:lvl1pPr>
          </a:lstStyle>
          <a:p>
            <a:r>
              <a:rPr lang="fr-FR" dirty="0"/>
              <a:t>texte</a:t>
            </a:r>
          </a:p>
        </p:txBody>
      </p:sp>
    </p:spTree>
    <p:extLst>
      <p:ext uri="{BB962C8B-B14F-4D97-AF65-F5344CB8AC3E}">
        <p14:creationId xmlns:p14="http://schemas.microsoft.com/office/powerpoint/2010/main" val="1993099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A9F4E484-2291-45D7-8CB0-E984D61EC62D}"/>
              </a:ext>
            </a:extLst>
          </p:cNvPr>
          <p:cNvSpPr>
            <a:spLocks noGrp="1"/>
          </p:cNvSpPr>
          <p:nvPr>
            <p:ph type="dt" sz="half" idx="10"/>
          </p:nvPr>
        </p:nvSpPr>
        <p:spPr/>
        <p:txBody>
          <a:bodyPr/>
          <a:lstStyle/>
          <a:p>
            <a:fld id="{DE85CB1D-9A49-45B7-BA4D-DA9A42D8627D}" type="datetime1">
              <a:rPr lang="fr-FR" smtClean="0"/>
              <a:t>04/08/2021</a:t>
            </a:fld>
            <a:endParaRPr lang="fr-FR"/>
          </a:p>
        </p:txBody>
      </p:sp>
      <p:sp>
        <p:nvSpPr>
          <p:cNvPr id="4" name="Footer Placeholder 3">
            <a:extLst>
              <a:ext uri="{FF2B5EF4-FFF2-40B4-BE49-F238E27FC236}">
                <a16:creationId xmlns:a16="http://schemas.microsoft.com/office/drawing/2014/main" id="{B27DF73E-791A-49CA-9803-05D131E04430}"/>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D8521002-990C-4579-ADB8-024AB4071DB7}"/>
              </a:ext>
            </a:extLst>
          </p:cNvPr>
          <p:cNvSpPr>
            <a:spLocks noGrp="1"/>
          </p:cNvSpPr>
          <p:nvPr>
            <p:ph type="sldNum" sz="quarter" idx="12"/>
          </p:nvPr>
        </p:nvSpPr>
        <p:spPr/>
        <p:txBody>
          <a:bodyPr/>
          <a:lstStyle/>
          <a:p>
            <a:fld id="{55566DE6-6023-4F1B-83B8-5B1409609C05}" type="slidenum">
              <a:rPr lang="fr-FR" smtClean="0"/>
              <a:t>‹#›</a:t>
            </a:fld>
            <a:endParaRPr lang="fr-FR"/>
          </a:p>
        </p:txBody>
      </p:sp>
      <p:sp>
        <p:nvSpPr>
          <p:cNvPr id="11" name="Picture Placeholder 10">
            <a:extLst>
              <a:ext uri="{FF2B5EF4-FFF2-40B4-BE49-F238E27FC236}">
                <a16:creationId xmlns:a16="http://schemas.microsoft.com/office/drawing/2014/main" id="{B20F40DA-E158-40AF-AD78-9D672CB6EAC6}"/>
              </a:ext>
            </a:extLst>
          </p:cNvPr>
          <p:cNvSpPr>
            <a:spLocks noGrp="1"/>
          </p:cNvSpPr>
          <p:nvPr>
            <p:ph type="pic" sz="quarter" idx="13"/>
          </p:nvPr>
        </p:nvSpPr>
        <p:spPr>
          <a:xfrm>
            <a:off x="4518804" y="1844675"/>
            <a:ext cx="3154392" cy="3168650"/>
          </a:xfrm>
          <a:custGeom>
            <a:avLst/>
            <a:gdLst>
              <a:gd name="connsiteX0" fmla="*/ 3154392 w 3154392"/>
              <a:gd name="connsiteY0" fmla="*/ 167437 h 3168650"/>
              <a:gd name="connsiteX1" fmla="*/ 3154392 w 3154392"/>
              <a:gd name="connsiteY1" fmla="*/ 3168650 h 3168650"/>
              <a:gd name="connsiteX2" fmla="*/ 204924 w 3154392"/>
              <a:gd name="connsiteY2" fmla="*/ 3168650 h 3168650"/>
              <a:gd name="connsiteX3" fmla="*/ 0 w 3154392"/>
              <a:gd name="connsiteY3" fmla="*/ 0 h 3168650"/>
              <a:gd name="connsiteX4" fmla="*/ 2949469 w 3154392"/>
              <a:gd name="connsiteY4" fmla="*/ 0 h 3168650"/>
              <a:gd name="connsiteX5" fmla="*/ 0 w 3154392"/>
              <a:gd name="connsiteY5" fmla="*/ 3001213 h 3168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54392" h="3168650">
                <a:moveTo>
                  <a:pt x="3154392" y="167437"/>
                </a:moveTo>
                <a:lnTo>
                  <a:pt x="3154392" y="3168650"/>
                </a:lnTo>
                <a:lnTo>
                  <a:pt x="204924" y="3168650"/>
                </a:lnTo>
                <a:close/>
                <a:moveTo>
                  <a:pt x="0" y="0"/>
                </a:moveTo>
                <a:lnTo>
                  <a:pt x="2949469" y="0"/>
                </a:lnTo>
                <a:lnTo>
                  <a:pt x="0" y="3001213"/>
                </a:lnTo>
                <a:close/>
              </a:path>
            </a:pathLst>
          </a:custGeom>
        </p:spPr>
        <p:txBody>
          <a:bodyPr wrap="square">
            <a:noAutofit/>
          </a:bodyPr>
          <a:lstStyle/>
          <a:p>
            <a:endParaRPr lang="fr-FR"/>
          </a:p>
        </p:txBody>
      </p:sp>
    </p:spTree>
    <p:extLst>
      <p:ext uri="{BB962C8B-B14F-4D97-AF65-F5344CB8AC3E}">
        <p14:creationId xmlns:p14="http://schemas.microsoft.com/office/powerpoint/2010/main" val="4010774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F980F-F21D-49ED-9926-FDD4C24C50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4899BEC7-76AD-4E77-84F2-59E6072F06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D5E856A9-39DE-405D-B78F-33B91F234C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6DEAA0A-B49F-4FE5-98AF-5FEA800481B9}"/>
              </a:ext>
            </a:extLst>
          </p:cNvPr>
          <p:cNvSpPr>
            <a:spLocks noGrp="1"/>
          </p:cNvSpPr>
          <p:nvPr>
            <p:ph type="dt" sz="half" idx="10"/>
          </p:nvPr>
        </p:nvSpPr>
        <p:spPr/>
        <p:txBody>
          <a:bodyPr/>
          <a:lstStyle/>
          <a:p>
            <a:fld id="{175A83D3-966B-400D-A439-3A5592584D0F}" type="datetime1">
              <a:rPr lang="fr-FR" smtClean="0"/>
              <a:t>04/08/2021</a:t>
            </a:fld>
            <a:endParaRPr lang="fr-FR"/>
          </a:p>
        </p:txBody>
      </p:sp>
      <p:sp>
        <p:nvSpPr>
          <p:cNvPr id="6" name="Footer Placeholder 5">
            <a:extLst>
              <a:ext uri="{FF2B5EF4-FFF2-40B4-BE49-F238E27FC236}">
                <a16:creationId xmlns:a16="http://schemas.microsoft.com/office/drawing/2014/main" id="{C45438D8-A749-47CE-9964-610C2FA665D1}"/>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3ABB8298-6EC3-4C52-AD76-94E000F751B5}"/>
              </a:ext>
            </a:extLst>
          </p:cNvPr>
          <p:cNvSpPr>
            <a:spLocks noGrp="1"/>
          </p:cNvSpPr>
          <p:nvPr>
            <p:ph type="sldNum" sz="quarter" idx="12"/>
          </p:nvPr>
        </p:nvSpPr>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410228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presentation-powerpoint.com/" TargetMode="Externa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8612C2-DF99-4C83-B1D8-1458F20426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E519BEF3-2E1F-423D-A1DB-C01D5A5B25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4CC1A97E-557E-44D4-998F-519E1C91DD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85CB1D-9A49-45B7-BA4D-DA9A42D8627D}" type="datetime1">
              <a:rPr lang="fr-FR" smtClean="0"/>
              <a:t>04/08/2021</a:t>
            </a:fld>
            <a:endParaRPr lang="fr-FR"/>
          </a:p>
        </p:txBody>
      </p:sp>
      <p:sp>
        <p:nvSpPr>
          <p:cNvPr id="5" name="Footer Placeholder 4">
            <a:extLst>
              <a:ext uri="{FF2B5EF4-FFF2-40B4-BE49-F238E27FC236}">
                <a16:creationId xmlns:a16="http://schemas.microsoft.com/office/drawing/2014/main" id="{EE6E225C-D54C-4CD4-B985-401D163C89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D2E36B32-161C-46F4-9DC0-0606ACE881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66DE6-6023-4F1B-83B8-5B1409609C05}" type="slidenum">
              <a:rPr lang="fr-FR" smtClean="0"/>
              <a:t>‹#›</a:t>
            </a:fld>
            <a:endParaRPr lang="fr-FR"/>
          </a:p>
        </p:txBody>
      </p:sp>
      <p:sp>
        <p:nvSpPr>
          <p:cNvPr id="7" name="TextBox 6">
            <a:extLst>
              <a:ext uri="{FF2B5EF4-FFF2-40B4-BE49-F238E27FC236}">
                <a16:creationId xmlns:a16="http://schemas.microsoft.com/office/drawing/2014/main" id="{41916C19-AF54-436F-BD72-523365BED8BA}"/>
              </a:ext>
            </a:extLst>
          </p:cNvPr>
          <p:cNvSpPr txBox="1"/>
          <p:nvPr userDrawn="1"/>
        </p:nvSpPr>
        <p:spPr>
          <a:xfrm>
            <a:off x="0" y="6900862"/>
            <a:ext cx="3698544" cy="338554"/>
          </a:xfrm>
          <a:prstGeom prst="rect">
            <a:avLst/>
          </a:prstGeom>
          <a:noFill/>
        </p:spPr>
        <p:txBody>
          <a:bodyPr wrap="square" rtlCol="0">
            <a:spAutoFit/>
          </a:bodyPr>
          <a:lstStyle/>
          <a:p>
            <a:r>
              <a:rPr lang="fr-FR" sz="1600" dirty="0">
                <a:hlinkClick r:id="rId14"/>
              </a:rPr>
              <a:t>www.presentation-powerpoint.com</a:t>
            </a:r>
            <a:endParaRPr lang="fr-FR" sz="1600" dirty="0"/>
          </a:p>
        </p:txBody>
      </p:sp>
    </p:spTree>
    <p:extLst>
      <p:ext uri="{BB962C8B-B14F-4D97-AF65-F5344CB8AC3E}">
        <p14:creationId xmlns:p14="http://schemas.microsoft.com/office/powerpoint/2010/main" val="1256608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72"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49AD00-4A5D-4C8B-A5AD-83ECE2BC3E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6658AD23-EDEA-4C8C-AFD5-CE2B883B19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5265124C-4766-441C-BF65-EFC85C25AB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48FCE-1197-4C72-8F9B-237600991CA2}" type="datetimeFigureOut">
              <a:rPr lang="fr-FR" smtClean="0"/>
              <a:t>04/08/2021</a:t>
            </a:fld>
            <a:endParaRPr lang="fr-FR"/>
          </a:p>
        </p:txBody>
      </p:sp>
      <p:sp>
        <p:nvSpPr>
          <p:cNvPr id="5" name="Footer Placeholder 4">
            <a:extLst>
              <a:ext uri="{FF2B5EF4-FFF2-40B4-BE49-F238E27FC236}">
                <a16:creationId xmlns:a16="http://schemas.microsoft.com/office/drawing/2014/main" id="{A9CB6241-5FCA-4A8A-918D-A4A87E0CC4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B3C06974-2953-442D-A450-ADC0E445B1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5A67D-4122-4CE6-AC22-52FB4ABA3AE5}" type="slidenum">
              <a:rPr lang="fr-FR" smtClean="0"/>
              <a:t>‹#›</a:t>
            </a:fld>
            <a:endParaRPr lang="fr-FR"/>
          </a:p>
        </p:txBody>
      </p:sp>
    </p:spTree>
    <p:extLst>
      <p:ext uri="{BB962C8B-B14F-4D97-AF65-F5344CB8AC3E}">
        <p14:creationId xmlns:p14="http://schemas.microsoft.com/office/powerpoint/2010/main" val="35480679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AA176AB2-AC5A-409F-A422-EA44806C74C1}"/>
              </a:ext>
            </a:extLst>
          </p:cNvPr>
          <p:cNvSpPr/>
          <p:nvPr/>
        </p:nvSpPr>
        <p:spPr>
          <a:xfrm rot="5400000">
            <a:off x="2660831" y="-2669531"/>
            <a:ext cx="6867190" cy="12195146"/>
          </a:xfrm>
          <a:custGeom>
            <a:avLst/>
            <a:gdLst>
              <a:gd name="connsiteX0" fmla="*/ 0 w 6867190"/>
              <a:gd name="connsiteY0" fmla="*/ 12195146 h 12195146"/>
              <a:gd name="connsiteX1" fmla="*/ 0 w 6867190"/>
              <a:gd name="connsiteY1" fmla="*/ 11842219 h 12195146"/>
              <a:gd name="connsiteX2" fmla="*/ 6512646 w 6867190"/>
              <a:gd name="connsiteY2" fmla="*/ 11842219 h 12195146"/>
              <a:gd name="connsiteX3" fmla="*/ 6512646 w 6867190"/>
              <a:gd name="connsiteY3" fmla="*/ 0 h 12195146"/>
              <a:gd name="connsiteX4" fmla="*/ 6865573 w 6867190"/>
              <a:gd name="connsiteY4" fmla="*/ 0 h 12195146"/>
              <a:gd name="connsiteX5" fmla="*/ 6865573 w 6867190"/>
              <a:gd name="connsiteY5" fmla="*/ 11842219 h 12195146"/>
              <a:gd name="connsiteX6" fmla="*/ 6867190 w 6867190"/>
              <a:gd name="connsiteY6" fmla="*/ 11842219 h 12195146"/>
              <a:gd name="connsiteX7" fmla="*/ 6867190 w 6867190"/>
              <a:gd name="connsiteY7" fmla="*/ 12195146 h 12195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7190" h="12195146">
                <a:moveTo>
                  <a:pt x="0" y="12195146"/>
                </a:moveTo>
                <a:lnTo>
                  <a:pt x="0" y="11842219"/>
                </a:lnTo>
                <a:lnTo>
                  <a:pt x="6512646" y="11842219"/>
                </a:lnTo>
                <a:lnTo>
                  <a:pt x="6512646" y="0"/>
                </a:lnTo>
                <a:lnTo>
                  <a:pt x="6865573" y="0"/>
                </a:lnTo>
                <a:lnTo>
                  <a:pt x="6865573" y="11842219"/>
                </a:lnTo>
                <a:lnTo>
                  <a:pt x="6867190" y="11842219"/>
                </a:lnTo>
                <a:lnTo>
                  <a:pt x="6867190" y="12195146"/>
                </a:lnTo>
                <a:close/>
              </a:path>
            </a:pathLst>
          </a:cu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3" name="Freeform: Shape 12">
            <a:extLst>
              <a:ext uri="{FF2B5EF4-FFF2-40B4-BE49-F238E27FC236}">
                <a16:creationId xmlns:a16="http://schemas.microsoft.com/office/drawing/2014/main" id="{C56C5F66-3286-45AF-B20E-8625CE71548E}"/>
              </a:ext>
            </a:extLst>
          </p:cNvPr>
          <p:cNvSpPr/>
          <p:nvPr/>
        </p:nvSpPr>
        <p:spPr>
          <a:xfrm rot="5400000">
            <a:off x="2734750" y="-2666753"/>
            <a:ext cx="6785441" cy="12118946"/>
          </a:xfrm>
          <a:custGeom>
            <a:avLst/>
            <a:gdLst>
              <a:gd name="connsiteX0" fmla="*/ 0 w 6785441"/>
              <a:gd name="connsiteY0" fmla="*/ 12118946 h 12118946"/>
              <a:gd name="connsiteX1" fmla="*/ 0 w 6785441"/>
              <a:gd name="connsiteY1" fmla="*/ 11918419 h 12118946"/>
              <a:gd name="connsiteX2" fmla="*/ 6583294 w 6785441"/>
              <a:gd name="connsiteY2" fmla="*/ 11918419 h 12118946"/>
              <a:gd name="connsiteX3" fmla="*/ 6583294 w 6785441"/>
              <a:gd name="connsiteY3" fmla="*/ 0 h 12118946"/>
              <a:gd name="connsiteX4" fmla="*/ 6783821 w 6785441"/>
              <a:gd name="connsiteY4" fmla="*/ 0 h 12118946"/>
              <a:gd name="connsiteX5" fmla="*/ 6783821 w 6785441"/>
              <a:gd name="connsiteY5" fmla="*/ 11918419 h 12118946"/>
              <a:gd name="connsiteX6" fmla="*/ 6785441 w 6785441"/>
              <a:gd name="connsiteY6" fmla="*/ 11918419 h 12118946"/>
              <a:gd name="connsiteX7" fmla="*/ 6785441 w 6785441"/>
              <a:gd name="connsiteY7" fmla="*/ 12118946 h 12118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85441" h="12118946">
                <a:moveTo>
                  <a:pt x="0" y="12118946"/>
                </a:moveTo>
                <a:lnTo>
                  <a:pt x="0" y="11918419"/>
                </a:lnTo>
                <a:lnTo>
                  <a:pt x="6583294" y="11918419"/>
                </a:lnTo>
                <a:lnTo>
                  <a:pt x="6583294" y="0"/>
                </a:lnTo>
                <a:lnTo>
                  <a:pt x="6783821" y="0"/>
                </a:lnTo>
                <a:lnTo>
                  <a:pt x="6783821" y="11918419"/>
                </a:lnTo>
                <a:lnTo>
                  <a:pt x="6785441" y="11918419"/>
                </a:lnTo>
                <a:lnTo>
                  <a:pt x="6785441" y="12118946"/>
                </a:ln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7" name="Diamond 16">
            <a:extLst>
              <a:ext uri="{FF2B5EF4-FFF2-40B4-BE49-F238E27FC236}">
                <a16:creationId xmlns:a16="http://schemas.microsoft.com/office/drawing/2014/main" id="{AE688424-1A0E-446A-BC99-CB25A103F483}"/>
              </a:ext>
            </a:extLst>
          </p:cNvPr>
          <p:cNvSpPr/>
          <p:nvPr/>
        </p:nvSpPr>
        <p:spPr>
          <a:xfrm>
            <a:off x="5822789" y="1827842"/>
            <a:ext cx="1600200" cy="1600200"/>
          </a:xfrm>
          <a:prstGeom prst="diamond">
            <a:avLst/>
          </a:prstGeom>
          <a:solidFill>
            <a:schemeClr val="bg1">
              <a:lumMod val="95000"/>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18" name="Diamond 17">
            <a:extLst>
              <a:ext uri="{FF2B5EF4-FFF2-40B4-BE49-F238E27FC236}">
                <a16:creationId xmlns:a16="http://schemas.microsoft.com/office/drawing/2014/main" id="{F780732E-4618-4764-89E0-C528C1EBA7F1}"/>
              </a:ext>
            </a:extLst>
          </p:cNvPr>
          <p:cNvSpPr/>
          <p:nvPr/>
        </p:nvSpPr>
        <p:spPr>
          <a:xfrm>
            <a:off x="6064956" y="2881710"/>
            <a:ext cx="3437061" cy="3437061"/>
          </a:xfrm>
          <a:prstGeom prst="diamond">
            <a:avLst/>
          </a:prstGeom>
          <a:solidFill>
            <a:schemeClr val="bg1">
              <a:lumMod val="95000"/>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Diamond 18">
            <a:extLst>
              <a:ext uri="{FF2B5EF4-FFF2-40B4-BE49-F238E27FC236}">
                <a16:creationId xmlns:a16="http://schemas.microsoft.com/office/drawing/2014/main" id="{C60D2B18-8A6B-413E-80F0-4D343F6BA97E}"/>
              </a:ext>
            </a:extLst>
          </p:cNvPr>
          <p:cNvSpPr/>
          <p:nvPr/>
        </p:nvSpPr>
        <p:spPr>
          <a:xfrm>
            <a:off x="8582853" y="2018590"/>
            <a:ext cx="2322661" cy="2322661"/>
          </a:xfrm>
          <a:prstGeom prst="diamond">
            <a:avLst/>
          </a:prstGeom>
          <a:solidFill>
            <a:schemeClr val="bg1">
              <a:lumMod val="95000"/>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16" name="Rectangle 15">
            <a:extLst>
              <a:ext uri="{FF2B5EF4-FFF2-40B4-BE49-F238E27FC236}">
                <a16:creationId xmlns:a16="http://schemas.microsoft.com/office/drawing/2014/main" id="{34920A39-A6A2-4A31-B5DB-C335A746990D}"/>
              </a:ext>
            </a:extLst>
          </p:cNvPr>
          <p:cNvSpPr/>
          <p:nvPr/>
        </p:nvSpPr>
        <p:spPr>
          <a:xfrm>
            <a:off x="754380" y="2881710"/>
            <a:ext cx="10683240" cy="9233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fr-FR" sz="5400" b="1" dirty="0">
                <a:solidFill>
                  <a:schemeClr val="bg1"/>
                </a:solidFill>
                <a:ea typeface="Open Sans" panose="020B0606030504020204" pitchFamily="34" charset="0"/>
                <a:cs typeface="Arial" panose="020B0604020202020204" pitchFamily="34" charset="0"/>
              </a:rPr>
              <a:t>TITRE DE PRÉSENTATION</a:t>
            </a:r>
          </a:p>
        </p:txBody>
      </p:sp>
    </p:spTree>
    <p:extLst>
      <p:ext uri="{BB962C8B-B14F-4D97-AF65-F5344CB8AC3E}">
        <p14:creationId xmlns:p14="http://schemas.microsoft.com/office/powerpoint/2010/main" val="3413675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par>
                          <p:cTn id="14" fill="hold">
                            <p:stCondLst>
                              <p:cond delay="500"/>
                            </p:stCondLst>
                            <p:childTnLst>
                              <p:par>
                                <p:cTn id="15" presetID="42" presetClass="entr" presetSubtype="0"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1000"/>
                                        <p:tgtEl>
                                          <p:spTgt spid="16"/>
                                        </p:tgtEl>
                                      </p:cBhvr>
                                    </p:animEffect>
                                    <p:anim calcmode="lin" valueType="num">
                                      <p:cBhvr>
                                        <p:cTn id="18" dur="1000" fill="hold"/>
                                        <p:tgtEl>
                                          <p:spTgt spid="16"/>
                                        </p:tgtEl>
                                        <p:attrNameLst>
                                          <p:attrName>ppt_x</p:attrName>
                                        </p:attrNameLst>
                                      </p:cBhvr>
                                      <p:tavLst>
                                        <p:tav tm="0">
                                          <p:val>
                                            <p:strVal val="#ppt_x"/>
                                          </p:val>
                                        </p:tav>
                                        <p:tav tm="100000">
                                          <p:val>
                                            <p:strVal val="#ppt_x"/>
                                          </p:val>
                                        </p:tav>
                                      </p:tavLst>
                                    </p:anim>
                                    <p:anim calcmode="lin" valueType="num">
                                      <p:cBhvr>
                                        <p:cTn id="1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1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Diamond 32">
            <a:extLst>
              <a:ext uri="{FF2B5EF4-FFF2-40B4-BE49-F238E27FC236}">
                <a16:creationId xmlns:a16="http://schemas.microsoft.com/office/drawing/2014/main" id="{9293FC5C-DF21-4E11-AA06-6C86D4349075}"/>
              </a:ext>
            </a:extLst>
          </p:cNvPr>
          <p:cNvSpPr/>
          <p:nvPr/>
        </p:nvSpPr>
        <p:spPr>
          <a:xfrm>
            <a:off x="96682" y="3014144"/>
            <a:ext cx="1600200" cy="1600200"/>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34" name="Diamond 33">
            <a:extLst>
              <a:ext uri="{FF2B5EF4-FFF2-40B4-BE49-F238E27FC236}">
                <a16:creationId xmlns:a16="http://schemas.microsoft.com/office/drawing/2014/main" id="{F396F0C3-C473-4166-9694-D88BD984BE06}"/>
              </a:ext>
            </a:extLst>
          </p:cNvPr>
          <p:cNvSpPr/>
          <p:nvPr/>
        </p:nvSpPr>
        <p:spPr>
          <a:xfrm>
            <a:off x="1696882" y="3200564"/>
            <a:ext cx="3437061" cy="34370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35" name="Diamond 34">
            <a:extLst>
              <a:ext uri="{FF2B5EF4-FFF2-40B4-BE49-F238E27FC236}">
                <a16:creationId xmlns:a16="http://schemas.microsoft.com/office/drawing/2014/main" id="{BFB08E55-A649-4B15-AE66-2196027C470E}"/>
              </a:ext>
            </a:extLst>
          </p:cNvPr>
          <p:cNvSpPr/>
          <p:nvPr/>
        </p:nvSpPr>
        <p:spPr>
          <a:xfrm>
            <a:off x="3611382" y="974274"/>
            <a:ext cx="2322661" cy="23226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29" name="Freeform: Shape 28">
            <a:extLst>
              <a:ext uri="{FF2B5EF4-FFF2-40B4-BE49-F238E27FC236}">
                <a16:creationId xmlns:a16="http://schemas.microsoft.com/office/drawing/2014/main" id="{1F839346-1B96-4300-A66D-F56E9C657340}"/>
              </a:ext>
            </a:extLst>
          </p:cNvPr>
          <p:cNvSpPr/>
          <p:nvPr/>
        </p:nvSpPr>
        <p:spPr>
          <a:xfrm rot="5400000">
            <a:off x="2354306" y="-2363004"/>
            <a:ext cx="6867189" cy="11582094"/>
          </a:xfrm>
          <a:custGeom>
            <a:avLst/>
            <a:gdLst>
              <a:gd name="connsiteX0" fmla="*/ 0 w 6867189"/>
              <a:gd name="connsiteY0" fmla="*/ 11582094 h 11582094"/>
              <a:gd name="connsiteX1" fmla="*/ 0 w 6867189"/>
              <a:gd name="connsiteY1" fmla="*/ 11229167 h 11582094"/>
              <a:gd name="connsiteX2" fmla="*/ 6512645 w 6867189"/>
              <a:gd name="connsiteY2" fmla="*/ 11229167 h 11582094"/>
              <a:gd name="connsiteX3" fmla="*/ 6512645 w 6867189"/>
              <a:gd name="connsiteY3" fmla="*/ 0 h 11582094"/>
              <a:gd name="connsiteX4" fmla="*/ 6865572 w 6867189"/>
              <a:gd name="connsiteY4" fmla="*/ 0 h 11582094"/>
              <a:gd name="connsiteX5" fmla="*/ 6865572 w 6867189"/>
              <a:gd name="connsiteY5" fmla="*/ 11229167 h 11582094"/>
              <a:gd name="connsiteX6" fmla="*/ 6867189 w 6867189"/>
              <a:gd name="connsiteY6" fmla="*/ 11229167 h 11582094"/>
              <a:gd name="connsiteX7" fmla="*/ 6867189 w 6867189"/>
              <a:gd name="connsiteY7" fmla="*/ 11582094 h 1158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7189" h="11582094">
                <a:moveTo>
                  <a:pt x="0" y="11582094"/>
                </a:moveTo>
                <a:lnTo>
                  <a:pt x="0" y="11229167"/>
                </a:lnTo>
                <a:lnTo>
                  <a:pt x="6512645" y="11229167"/>
                </a:lnTo>
                <a:lnTo>
                  <a:pt x="6512645" y="0"/>
                </a:lnTo>
                <a:lnTo>
                  <a:pt x="6865572" y="0"/>
                </a:lnTo>
                <a:lnTo>
                  <a:pt x="6865572" y="11229167"/>
                </a:lnTo>
                <a:lnTo>
                  <a:pt x="6867189" y="11229167"/>
                </a:lnTo>
                <a:lnTo>
                  <a:pt x="6867189" y="11582094"/>
                </a:lnTo>
                <a:close/>
              </a:path>
            </a:pathLst>
          </a:cu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30" name="Freeform: Shape 29">
            <a:extLst>
              <a:ext uri="{FF2B5EF4-FFF2-40B4-BE49-F238E27FC236}">
                <a16:creationId xmlns:a16="http://schemas.microsoft.com/office/drawing/2014/main" id="{37DA57C0-4E5E-468F-8E20-13882C324EB5}"/>
              </a:ext>
            </a:extLst>
          </p:cNvPr>
          <p:cNvSpPr/>
          <p:nvPr/>
        </p:nvSpPr>
        <p:spPr>
          <a:xfrm rot="5400000">
            <a:off x="2428224" y="-2360227"/>
            <a:ext cx="6785440" cy="11505894"/>
          </a:xfrm>
          <a:custGeom>
            <a:avLst/>
            <a:gdLst>
              <a:gd name="connsiteX0" fmla="*/ 0 w 6785440"/>
              <a:gd name="connsiteY0" fmla="*/ 11505894 h 11505894"/>
              <a:gd name="connsiteX1" fmla="*/ 0 w 6785440"/>
              <a:gd name="connsiteY1" fmla="*/ 11305367 h 11505894"/>
              <a:gd name="connsiteX2" fmla="*/ 6583293 w 6785440"/>
              <a:gd name="connsiteY2" fmla="*/ 11305367 h 11505894"/>
              <a:gd name="connsiteX3" fmla="*/ 6583293 w 6785440"/>
              <a:gd name="connsiteY3" fmla="*/ 0 h 11505894"/>
              <a:gd name="connsiteX4" fmla="*/ 6783820 w 6785440"/>
              <a:gd name="connsiteY4" fmla="*/ 0 h 11505894"/>
              <a:gd name="connsiteX5" fmla="*/ 6783820 w 6785440"/>
              <a:gd name="connsiteY5" fmla="*/ 11305367 h 11505894"/>
              <a:gd name="connsiteX6" fmla="*/ 6785440 w 6785440"/>
              <a:gd name="connsiteY6" fmla="*/ 11305367 h 11505894"/>
              <a:gd name="connsiteX7" fmla="*/ 6785440 w 6785440"/>
              <a:gd name="connsiteY7" fmla="*/ 11505894 h 11505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85440" h="11505894">
                <a:moveTo>
                  <a:pt x="0" y="11505894"/>
                </a:moveTo>
                <a:lnTo>
                  <a:pt x="0" y="11305367"/>
                </a:lnTo>
                <a:lnTo>
                  <a:pt x="6583293" y="11305367"/>
                </a:lnTo>
                <a:lnTo>
                  <a:pt x="6583293" y="0"/>
                </a:lnTo>
                <a:lnTo>
                  <a:pt x="6783820" y="0"/>
                </a:lnTo>
                <a:lnTo>
                  <a:pt x="6783820" y="11305367"/>
                </a:lnTo>
                <a:lnTo>
                  <a:pt x="6785440" y="11305367"/>
                </a:lnTo>
                <a:lnTo>
                  <a:pt x="6785440" y="11505894"/>
                </a:ln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31" name="Rectangle 30">
            <a:extLst>
              <a:ext uri="{FF2B5EF4-FFF2-40B4-BE49-F238E27FC236}">
                <a16:creationId xmlns:a16="http://schemas.microsoft.com/office/drawing/2014/main" id="{400BF724-A477-4710-AB97-AFB1622D8BBB}"/>
              </a:ext>
            </a:extLst>
          </p:cNvPr>
          <p:cNvSpPr/>
          <p:nvPr/>
        </p:nvSpPr>
        <p:spPr>
          <a:xfrm>
            <a:off x="11737216" y="6507093"/>
            <a:ext cx="355143" cy="355143"/>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Slide Number Placeholder 2">
            <a:extLst>
              <a:ext uri="{FF2B5EF4-FFF2-40B4-BE49-F238E27FC236}">
                <a16:creationId xmlns:a16="http://schemas.microsoft.com/office/drawing/2014/main" id="{85C4A034-84AF-4A01-BED9-1B7439CAD86F}"/>
              </a:ext>
            </a:extLst>
          </p:cNvPr>
          <p:cNvSpPr txBox="1">
            <a:spLocks/>
          </p:cNvSpPr>
          <p:nvPr/>
        </p:nvSpPr>
        <p:spPr>
          <a:xfrm>
            <a:off x="11679683" y="6507093"/>
            <a:ext cx="444572" cy="338554"/>
          </a:xfrm>
          <a:prstGeom prst="rect">
            <a:avLst/>
          </a:prstGeom>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5566DE6-6023-4F1B-83B8-5B1409609C05}" type="slidenum">
              <a:rPr lang="fr-FR" sz="1600" i="1" smtClean="0">
                <a:solidFill>
                  <a:schemeClr val="bg1"/>
                </a:solidFill>
              </a:rPr>
              <a:pPr algn="ctr"/>
              <a:t>10</a:t>
            </a:fld>
            <a:endParaRPr lang="fr-FR" sz="1600" i="1" dirty="0">
              <a:solidFill>
                <a:schemeClr val="bg1"/>
              </a:solidFill>
            </a:endParaRPr>
          </a:p>
        </p:txBody>
      </p:sp>
      <p:pic>
        <p:nvPicPr>
          <p:cNvPr id="9" name="Picture Placeholder 8">
            <a:extLst>
              <a:ext uri="{FF2B5EF4-FFF2-40B4-BE49-F238E27FC236}">
                <a16:creationId xmlns:a16="http://schemas.microsoft.com/office/drawing/2014/main" id="{B352E716-2C86-4236-AA32-6056F5FD15AC}"/>
              </a:ext>
            </a:extLst>
          </p:cNvPr>
          <p:cNvPicPr>
            <a:picLocks noGrp="1" noChangeAspect="1"/>
          </p:cNvPicPr>
          <p:nvPr>
            <p:ph type="pic" sz="quarter" idx="14"/>
          </p:nvPr>
        </p:nvPicPr>
        <p:blipFill rotWithShape="1">
          <a:blip r:embed="rId3">
            <a:extLst>
              <a:ext uri="{28A0092B-C50C-407E-A947-70E740481C1C}">
                <a14:useLocalDpi xmlns:a14="http://schemas.microsoft.com/office/drawing/2010/main" val="0"/>
              </a:ext>
            </a:extLst>
          </a:blip>
          <a:srcRect l="16667" r="16667"/>
          <a:stretch>
            <a:fillRect/>
          </a:stretch>
        </p:blipFill>
        <p:spPr>
          <a:xfrm>
            <a:off x="4731795" y="1793252"/>
            <a:ext cx="2743200" cy="2743200"/>
          </a:xfrm>
          <a:ln w="31750">
            <a:solidFill>
              <a:srgbClr val="AF1A2D"/>
            </a:solidFill>
          </a:ln>
        </p:spPr>
      </p:pic>
      <p:pic>
        <p:nvPicPr>
          <p:cNvPr id="11" name="Picture Placeholder 10">
            <a:extLst>
              <a:ext uri="{FF2B5EF4-FFF2-40B4-BE49-F238E27FC236}">
                <a16:creationId xmlns:a16="http://schemas.microsoft.com/office/drawing/2014/main" id="{A66B77D7-2177-4D8B-977A-FD143A1FA2FA}"/>
              </a:ext>
            </a:extLst>
          </p:cNvPr>
          <p:cNvPicPr>
            <a:picLocks noGrp="1" noChangeAspect="1"/>
          </p:cNvPicPr>
          <p:nvPr>
            <p:ph type="pic" sz="quarter" idx="15"/>
          </p:nvPr>
        </p:nvPicPr>
        <p:blipFill rotWithShape="1">
          <a:blip r:embed="rId4">
            <a:extLst>
              <a:ext uri="{28A0092B-C50C-407E-A947-70E740481C1C}">
                <a14:useLocalDpi xmlns:a14="http://schemas.microsoft.com/office/drawing/2010/main" val="0"/>
              </a:ext>
            </a:extLst>
          </a:blip>
          <a:srcRect l="16667" r="16667"/>
          <a:stretch>
            <a:fillRect/>
          </a:stretch>
        </p:blipFill>
        <p:spPr>
          <a:xfrm>
            <a:off x="8237213" y="1809675"/>
            <a:ext cx="2743200" cy="2743200"/>
          </a:xfrm>
          <a:ln w="31750">
            <a:solidFill>
              <a:srgbClr val="AF1A2D"/>
            </a:solidFill>
          </a:ln>
        </p:spPr>
      </p:pic>
      <p:pic>
        <p:nvPicPr>
          <p:cNvPr id="13" name="Picture Placeholder 12">
            <a:extLst>
              <a:ext uri="{FF2B5EF4-FFF2-40B4-BE49-F238E27FC236}">
                <a16:creationId xmlns:a16="http://schemas.microsoft.com/office/drawing/2014/main" id="{4101D7AF-3DA2-4530-9043-03926AF426AC}"/>
              </a:ext>
            </a:extLst>
          </p:cNvPr>
          <p:cNvPicPr>
            <a:picLocks noGrp="1" noChangeAspect="1"/>
          </p:cNvPicPr>
          <p:nvPr>
            <p:ph type="pic" sz="quarter" idx="16"/>
          </p:nvPr>
        </p:nvPicPr>
        <p:blipFill>
          <a:blip r:embed="rId5">
            <a:extLst>
              <a:ext uri="{28A0092B-C50C-407E-A947-70E740481C1C}">
                <a14:useLocalDpi xmlns:a14="http://schemas.microsoft.com/office/drawing/2010/main" val="0"/>
              </a:ext>
            </a:extLst>
          </a:blip>
          <a:srcRect t="162" b="162"/>
          <a:stretch/>
        </p:blipFill>
        <p:spPr>
          <a:xfrm>
            <a:off x="1312094" y="1793252"/>
            <a:ext cx="2743200" cy="2743200"/>
          </a:xfrm>
          <a:ln w="31750">
            <a:solidFill>
              <a:srgbClr val="AF1A2D"/>
            </a:solidFill>
          </a:ln>
        </p:spPr>
      </p:pic>
      <p:sp>
        <p:nvSpPr>
          <p:cNvPr id="5" name="Rectangle 4">
            <a:extLst>
              <a:ext uri="{FF2B5EF4-FFF2-40B4-BE49-F238E27FC236}">
                <a16:creationId xmlns:a16="http://schemas.microsoft.com/office/drawing/2014/main" id="{9B9F24D0-14D1-41A9-B399-99A7437E005D}"/>
              </a:ext>
            </a:extLst>
          </p:cNvPr>
          <p:cNvSpPr/>
          <p:nvPr/>
        </p:nvSpPr>
        <p:spPr>
          <a:xfrm>
            <a:off x="3498405" y="11796"/>
            <a:ext cx="5195191" cy="6250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rgbClr val="AF1A2D"/>
                </a:solidFill>
                <a:latin typeface="Calibri" panose="020F0502020204030204" pitchFamily="34" charset="0"/>
                <a:ea typeface="Open Sans" panose="020B0606030504020204" pitchFamily="34" charset="0"/>
                <a:cs typeface="Open Sans" panose="020B0606030504020204" pitchFamily="34" charset="0"/>
              </a:rPr>
              <a:t>LOREM IPSUM</a:t>
            </a:r>
          </a:p>
        </p:txBody>
      </p:sp>
      <p:grpSp>
        <p:nvGrpSpPr>
          <p:cNvPr id="21" name="Group 20">
            <a:extLst>
              <a:ext uri="{FF2B5EF4-FFF2-40B4-BE49-F238E27FC236}">
                <a16:creationId xmlns:a16="http://schemas.microsoft.com/office/drawing/2014/main" id="{99BB0E4F-E968-40F4-A802-AA805E5A481D}"/>
              </a:ext>
            </a:extLst>
          </p:cNvPr>
          <p:cNvGrpSpPr/>
          <p:nvPr/>
        </p:nvGrpSpPr>
        <p:grpSpPr>
          <a:xfrm>
            <a:off x="1287337" y="4850626"/>
            <a:ext cx="2792715" cy="435372"/>
            <a:chOff x="1287337" y="4796128"/>
            <a:chExt cx="2792715" cy="435372"/>
          </a:xfrm>
        </p:grpSpPr>
        <p:sp>
          <p:nvSpPr>
            <p:cNvPr id="16" name="Freeform: Shape 15">
              <a:extLst>
                <a:ext uri="{FF2B5EF4-FFF2-40B4-BE49-F238E27FC236}">
                  <a16:creationId xmlns:a16="http://schemas.microsoft.com/office/drawing/2014/main" id="{6E2C2AAE-07CB-4876-B1CC-8D389DF6029C}"/>
                </a:ext>
              </a:extLst>
            </p:cNvPr>
            <p:cNvSpPr/>
            <p:nvPr/>
          </p:nvSpPr>
          <p:spPr>
            <a:xfrm flipH="1">
              <a:off x="1287337" y="4796128"/>
              <a:ext cx="2743199" cy="435372"/>
            </a:xfrm>
            <a:custGeom>
              <a:avLst/>
              <a:gdLst>
                <a:gd name="connsiteX0" fmla="*/ 1662542 w 1824969"/>
                <a:gd name="connsiteY0" fmla="*/ 0 h 324854"/>
                <a:gd name="connsiteX1" fmla="*/ 1662537 w 1824969"/>
                <a:gd name="connsiteY1" fmla="*/ 1 h 324854"/>
                <a:gd name="connsiteX2" fmla="*/ 1618248 w 1824969"/>
                <a:gd name="connsiteY2" fmla="*/ 1 h 324854"/>
                <a:gd name="connsiteX3" fmla="*/ 206721 w 1824969"/>
                <a:gd name="connsiteY3" fmla="*/ 1 h 324854"/>
                <a:gd name="connsiteX4" fmla="*/ 162432 w 1824969"/>
                <a:gd name="connsiteY4" fmla="*/ 1 h 324854"/>
                <a:gd name="connsiteX5" fmla="*/ 162427 w 1824969"/>
                <a:gd name="connsiteY5" fmla="*/ 0 h 324854"/>
                <a:gd name="connsiteX6" fmla="*/ 0 w 1824969"/>
                <a:gd name="connsiteY6" fmla="*/ 162427 h 324854"/>
                <a:gd name="connsiteX7" fmla="*/ 162427 w 1824969"/>
                <a:gd name="connsiteY7" fmla="*/ 324854 h 324854"/>
                <a:gd name="connsiteX8" fmla="*/ 162432 w 1824969"/>
                <a:gd name="connsiteY8" fmla="*/ 324853 h 324854"/>
                <a:gd name="connsiteX9" fmla="*/ 206721 w 1824969"/>
                <a:gd name="connsiteY9" fmla="*/ 324853 h 324854"/>
                <a:gd name="connsiteX10" fmla="*/ 1618248 w 1824969"/>
                <a:gd name="connsiteY10" fmla="*/ 324853 h 324854"/>
                <a:gd name="connsiteX11" fmla="*/ 1662537 w 1824969"/>
                <a:gd name="connsiteY11" fmla="*/ 324853 h 324854"/>
                <a:gd name="connsiteX12" fmla="*/ 1662542 w 1824969"/>
                <a:gd name="connsiteY12" fmla="*/ 324854 h 324854"/>
                <a:gd name="connsiteX13" fmla="*/ 1824969 w 1824969"/>
                <a:gd name="connsiteY13" fmla="*/ 162427 h 324854"/>
                <a:gd name="connsiteX14" fmla="*/ 1662542 w 1824969"/>
                <a:gd name="connsiteY14" fmla="*/ 0 h 324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24969" h="324854">
                  <a:moveTo>
                    <a:pt x="1662542" y="0"/>
                  </a:moveTo>
                  <a:lnTo>
                    <a:pt x="1662537" y="1"/>
                  </a:lnTo>
                  <a:lnTo>
                    <a:pt x="1618248" y="1"/>
                  </a:lnTo>
                  <a:lnTo>
                    <a:pt x="206721" y="1"/>
                  </a:lnTo>
                  <a:lnTo>
                    <a:pt x="162432" y="1"/>
                  </a:lnTo>
                  <a:lnTo>
                    <a:pt x="162427" y="0"/>
                  </a:lnTo>
                  <a:cubicBezTo>
                    <a:pt x="72721" y="0"/>
                    <a:pt x="0" y="72721"/>
                    <a:pt x="0" y="162427"/>
                  </a:cubicBezTo>
                  <a:cubicBezTo>
                    <a:pt x="0" y="252133"/>
                    <a:pt x="72721" y="324854"/>
                    <a:pt x="162427" y="324854"/>
                  </a:cubicBezTo>
                  <a:lnTo>
                    <a:pt x="162432" y="324853"/>
                  </a:lnTo>
                  <a:lnTo>
                    <a:pt x="206721" y="324853"/>
                  </a:lnTo>
                  <a:lnTo>
                    <a:pt x="1618248" y="324853"/>
                  </a:lnTo>
                  <a:lnTo>
                    <a:pt x="1662537" y="324853"/>
                  </a:lnTo>
                  <a:lnTo>
                    <a:pt x="1662542" y="324854"/>
                  </a:lnTo>
                  <a:cubicBezTo>
                    <a:pt x="1752248" y="324854"/>
                    <a:pt x="1824969" y="252133"/>
                    <a:pt x="1824969" y="162427"/>
                  </a:cubicBezTo>
                  <a:cubicBezTo>
                    <a:pt x="1824969" y="72721"/>
                    <a:pt x="1752248" y="0"/>
                    <a:pt x="1662542" y="0"/>
                  </a:cubicBez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TextBox 16">
              <a:extLst>
                <a:ext uri="{FF2B5EF4-FFF2-40B4-BE49-F238E27FC236}">
                  <a16:creationId xmlns:a16="http://schemas.microsoft.com/office/drawing/2014/main" id="{9A8CEEEF-F477-46E3-A7DF-00AA1AB9265D}"/>
                </a:ext>
              </a:extLst>
            </p:cNvPr>
            <p:cNvSpPr txBox="1"/>
            <p:nvPr/>
          </p:nvSpPr>
          <p:spPr>
            <a:xfrm>
              <a:off x="1336853" y="4813759"/>
              <a:ext cx="2743199" cy="400110"/>
            </a:xfrm>
            <a:prstGeom prst="rect">
              <a:avLst/>
            </a:prstGeom>
            <a:noFill/>
          </p:spPr>
          <p:txBody>
            <a:bodyPr wrap="square" rtlCol="0">
              <a:spAutoFit/>
            </a:bodyPr>
            <a:lstStyle/>
            <a:p>
              <a:pPr algn="ctr"/>
              <a:r>
                <a:rPr lang="fr-FR" sz="2000" i="1" dirty="0">
                  <a:solidFill>
                    <a:schemeClr val="bg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NOM PRENOM</a:t>
              </a:r>
            </a:p>
          </p:txBody>
        </p:sp>
      </p:grpSp>
      <p:grpSp>
        <p:nvGrpSpPr>
          <p:cNvPr id="22" name="Group 21">
            <a:extLst>
              <a:ext uri="{FF2B5EF4-FFF2-40B4-BE49-F238E27FC236}">
                <a16:creationId xmlns:a16="http://schemas.microsoft.com/office/drawing/2014/main" id="{7F1C2649-BD41-41C9-B109-538E054ECC0C}"/>
              </a:ext>
            </a:extLst>
          </p:cNvPr>
          <p:cNvGrpSpPr/>
          <p:nvPr/>
        </p:nvGrpSpPr>
        <p:grpSpPr>
          <a:xfrm>
            <a:off x="4731796" y="4850626"/>
            <a:ext cx="2743199" cy="435372"/>
            <a:chOff x="1287337" y="4905124"/>
            <a:chExt cx="2743199" cy="435372"/>
          </a:xfrm>
        </p:grpSpPr>
        <p:sp>
          <p:nvSpPr>
            <p:cNvPr id="23" name="Freeform: Shape 22">
              <a:extLst>
                <a:ext uri="{FF2B5EF4-FFF2-40B4-BE49-F238E27FC236}">
                  <a16:creationId xmlns:a16="http://schemas.microsoft.com/office/drawing/2014/main" id="{327AEE5B-6512-408F-A269-6CE9D493CEE6}"/>
                </a:ext>
              </a:extLst>
            </p:cNvPr>
            <p:cNvSpPr/>
            <p:nvPr/>
          </p:nvSpPr>
          <p:spPr>
            <a:xfrm flipH="1">
              <a:off x="1287337" y="4905124"/>
              <a:ext cx="2743199" cy="435372"/>
            </a:xfrm>
            <a:custGeom>
              <a:avLst/>
              <a:gdLst>
                <a:gd name="connsiteX0" fmla="*/ 1662542 w 1824969"/>
                <a:gd name="connsiteY0" fmla="*/ 0 h 324854"/>
                <a:gd name="connsiteX1" fmla="*/ 1662537 w 1824969"/>
                <a:gd name="connsiteY1" fmla="*/ 1 h 324854"/>
                <a:gd name="connsiteX2" fmla="*/ 1618248 w 1824969"/>
                <a:gd name="connsiteY2" fmla="*/ 1 h 324854"/>
                <a:gd name="connsiteX3" fmla="*/ 206721 w 1824969"/>
                <a:gd name="connsiteY3" fmla="*/ 1 h 324854"/>
                <a:gd name="connsiteX4" fmla="*/ 162432 w 1824969"/>
                <a:gd name="connsiteY4" fmla="*/ 1 h 324854"/>
                <a:gd name="connsiteX5" fmla="*/ 162427 w 1824969"/>
                <a:gd name="connsiteY5" fmla="*/ 0 h 324854"/>
                <a:gd name="connsiteX6" fmla="*/ 0 w 1824969"/>
                <a:gd name="connsiteY6" fmla="*/ 162427 h 324854"/>
                <a:gd name="connsiteX7" fmla="*/ 162427 w 1824969"/>
                <a:gd name="connsiteY7" fmla="*/ 324854 h 324854"/>
                <a:gd name="connsiteX8" fmla="*/ 162432 w 1824969"/>
                <a:gd name="connsiteY8" fmla="*/ 324853 h 324854"/>
                <a:gd name="connsiteX9" fmla="*/ 206721 w 1824969"/>
                <a:gd name="connsiteY9" fmla="*/ 324853 h 324854"/>
                <a:gd name="connsiteX10" fmla="*/ 1618248 w 1824969"/>
                <a:gd name="connsiteY10" fmla="*/ 324853 h 324854"/>
                <a:gd name="connsiteX11" fmla="*/ 1662537 w 1824969"/>
                <a:gd name="connsiteY11" fmla="*/ 324853 h 324854"/>
                <a:gd name="connsiteX12" fmla="*/ 1662542 w 1824969"/>
                <a:gd name="connsiteY12" fmla="*/ 324854 h 324854"/>
                <a:gd name="connsiteX13" fmla="*/ 1824969 w 1824969"/>
                <a:gd name="connsiteY13" fmla="*/ 162427 h 324854"/>
                <a:gd name="connsiteX14" fmla="*/ 1662542 w 1824969"/>
                <a:gd name="connsiteY14" fmla="*/ 0 h 324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24969" h="324854">
                  <a:moveTo>
                    <a:pt x="1662542" y="0"/>
                  </a:moveTo>
                  <a:lnTo>
                    <a:pt x="1662537" y="1"/>
                  </a:lnTo>
                  <a:lnTo>
                    <a:pt x="1618248" y="1"/>
                  </a:lnTo>
                  <a:lnTo>
                    <a:pt x="206721" y="1"/>
                  </a:lnTo>
                  <a:lnTo>
                    <a:pt x="162432" y="1"/>
                  </a:lnTo>
                  <a:lnTo>
                    <a:pt x="162427" y="0"/>
                  </a:lnTo>
                  <a:cubicBezTo>
                    <a:pt x="72721" y="0"/>
                    <a:pt x="0" y="72721"/>
                    <a:pt x="0" y="162427"/>
                  </a:cubicBezTo>
                  <a:cubicBezTo>
                    <a:pt x="0" y="252133"/>
                    <a:pt x="72721" y="324854"/>
                    <a:pt x="162427" y="324854"/>
                  </a:cubicBezTo>
                  <a:lnTo>
                    <a:pt x="162432" y="324853"/>
                  </a:lnTo>
                  <a:lnTo>
                    <a:pt x="206721" y="324853"/>
                  </a:lnTo>
                  <a:lnTo>
                    <a:pt x="1618248" y="324853"/>
                  </a:lnTo>
                  <a:lnTo>
                    <a:pt x="1662537" y="324853"/>
                  </a:lnTo>
                  <a:lnTo>
                    <a:pt x="1662542" y="324854"/>
                  </a:lnTo>
                  <a:cubicBezTo>
                    <a:pt x="1752248" y="324854"/>
                    <a:pt x="1824969" y="252133"/>
                    <a:pt x="1824969" y="162427"/>
                  </a:cubicBezTo>
                  <a:cubicBezTo>
                    <a:pt x="1824969" y="72721"/>
                    <a:pt x="1752248" y="0"/>
                    <a:pt x="1662542" y="0"/>
                  </a:cubicBez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TextBox 23">
              <a:extLst>
                <a:ext uri="{FF2B5EF4-FFF2-40B4-BE49-F238E27FC236}">
                  <a16:creationId xmlns:a16="http://schemas.microsoft.com/office/drawing/2014/main" id="{D866864B-CB71-4F9B-B52F-6144294CA648}"/>
                </a:ext>
              </a:extLst>
            </p:cNvPr>
            <p:cNvSpPr txBox="1"/>
            <p:nvPr/>
          </p:nvSpPr>
          <p:spPr>
            <a:xfrm>
              <a:off x="1287337" y="4922755"/>
              <a:ext cx="2743199" cy="400110"/>
            </a:xfrm>
            <a:prstGeom prst="rect">
              <a:avLst/>
            </a:prstGeom>
            <a:noFill/>
          </p:spPr>
          <p:txBody>
            <a:bodyPr wrap="square" rtlCol="0">
              <a:spAutoFit/>
            </a:bodyPr>
            <a:lstStyle/>
            <a:p>
              <a:pPr algn="ctr"/>
              <a:r>
                <a:rPr lang="fr-FR" sz="2000" i="1" dirty="0">
                  <a:solidFill>
                    <a:schemeClr val="bg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NOM PRENOM</a:t>
              </a:r>
            </a:p>
          </p:txBody>
        </p:sp>
      </p:grpSp>
      <p:grpSp>
        <p:nvGrpSpPr>
          <p:cNvPr id="25" name="Group 24">
            <a:extLst>
              <a:ext uri="{FF2B5EF4-FFF2-40B4-BE49-F238E27FC236}">
                <a16:creationId xmlns:a16="http://schemas.microsoft.com/office/drawing/2014/main" id="{7133A61A-9FE9-4BB7-A8B4-0A9A72D3E597}"/>
              </a:ext>
            </a:extLst>
          </p:cNvPr>
          <p:cNvGrpSpPr/>
          <p:nvPr/>
        </p:nvGrpSpPr>
        <p:grpSpPr>
          <a:xfrm>
            <a:off x="8176254" y="4850626"/>
            <a:ext cx="2865119" cy="435372"/>
            <a:chOff x="1287337" y="4841472"/>
            <a:chExt cx="2865119" cy="435372"/>
          </a:xfrm>
        </p:grpSpPr>
        <p:sp>
          <p:nvSpPr>
            <p:cNvPr id="26" name="Freeform: Shape 25">
              <a:extLst>
                <a:ext uri="{FF2B5EF4-FFF2-40B4-BE49-F238E27FC236}">
                  <a16:creationId xmlns:a16="http://schemas.microsoft.com/office/drawing/2014/main" id="{44D0C36A-370E-4404-B860-35D4557E182A}"/>
                </a:ext>
              </a:extLst>
            </p:cNvPr>
            <p:cNvSpPr/>
            <p:nvPr/>
          </p:nvSpPr>
          <p:spPr>
            <a:xfrm flipH="1">
              <a:off x="1287337" y="4841472"/>
              <a:ext cx="2743199" cy="435372"/>
            </a:xfrm>
            <a:custGeom>
              <a:avLst/>
              <a:gdLst>
                <a:gd name="connsiteX0" fmla="*/ 1662542 w 1824969"/>
                <a:gd name="connsiteY0" fmla="*/ 0 h 324854"/>
                <a:gd name="connsiteX1" fmla="*/ 1662537 w 1824969"/>
                <a:gd name="connsiteY1" fmla="*/ 1 h 324854"/>
                <a:gd name="connsiteX2" fmla="*/ 1618248 w 1824969"/>
                <a:gd name="connsiteY2" fmla="*/ 1 h 324854"/>
                <a:gd name="connsiteX3" fmla="*/ 206721 w 1824969"/>
                <a:gd name="connsiteY3" fmla="*/ 1 h 324854"/>
                <a:gd name="connsiteX4" fmla="*/ 162432 w 1824969"/>
                <a:gd name="connsiteY4" fmla="*/ 1 h 324854"/>
                <a:gd name="connsiteX5" fmla="*/ 162427 w 1824969"/>
                <a:gd name="connsiteY5" fmla="*/ 0 h 324854"/>
                <a:gd name="connsiteX6" fmla="*/ 0 w 1824969"/>
                <a:gd name="connsiteY6" fmla="*/ 162427 h 324854"/>
                <a:gd name="connsiteX7" fmla="*/ 162427 w 1824969"/>
                <a:gd name="connsiteY7" fmla="*/ 324854 h 324854"/>
                <a:gd name="connsiteX8" fmla="*/ 162432 w 1824969"/>
                <a:gd name="connsiteY8" fmla="*/ 324853 h 324854"/>
                <a:gd name="connsiteX9" fmla="*/ 206721 w 1824969"/>
                <a:gd name="connsiteY9" fmla="*/ 324853 h 324854"/>
                <a:gd name="connsiteX10" fmla="*/ 1618248 w 1824969"/>
                <a:gd name="connsiteY10" fmla="*/ 324853 h 324854"/>
                <a:gd name="connsiteX11" fmla="*/ 1662537 w 1824969"/>
                <a:gd name="connsiteY11" fmla="*/ 324853 h 324854"/>
                <a:gd name="connsiteX12" fmla="*/ 1662542 w 1824969"/>
                <a:gd name="connsiteY12" fmla="*/ 324854 h 324854"/>
                <a:gd name="connsiteX13" fmla="*/ 1824969 w 1824969"/>
                <a:gd name="connsiteY13" fmla="*/ 162427 h 324854"/>
                <a:gd name="connsiteX14" fmla="*/ 1662542 w 1824969"/>
                <a:gd name="connsiteY14" fmla="*/ 0 h 324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24969" h="324854">
                  <a:moveTo>
                    <a:pt x="1662542" y="0"/>
                  </a:moveTo>
                  <a:lnTo>
                    <a:pt x="1662537" y="1"/>
                  </a:lnTo>
                  <a:lnTo>
                    <a:pt x="1618248" y="1"/>
                  </a:lnTo>
                  <a:lnTo>
                    <a:pt x="206721" y="1"/>
                  </a:lnTo>
                  <a:lnTo>
                    <a:pt x="162432" y="1"/>
                  </a:lnTo>
                  <a:lnTo>
                    <a:pt x="162427" y="0"/>
                  </a:lnTo>
                  <a:cubicBezTo>
                    <a:pt x="72721" y="0"/>
                    <a:pt x="0" y="72721"/>
                    <a:pt x="0" y="162427"/>
                  </a:cubicBezTo>
                  <a:cubicBezTo>
                    <a:pt x="0" y="252133"/>
                    <a:pt x="72721" y="324854"/>
                    <a:pt x="162427" y="324854"/>
                  </a:cubicBezTo>
                  <a:lnTo>
                    <a:pt x="162432" y="324853"/>
                  </a:lnTo>
                  <a:lnTo>
                    <a:pt x="206721" y="324853"/>
                  </a:lnTo>
                  <a:lnTo>
                    <a:pt x="1618248" y="324853"/>
                  </a:lnTo>
                  <a:lnTo>
                    <a:pt x="1662537" y="324853"/>
                  </a:lnTo>
                  <a:lnTo>
                    <a:pt x="1662542" y="324854"/>
                  </a:lnTo>
                  <a:cubicBezTo>
                    <a:pt x="1752248" y="324854"/>
                    <a:pt x="1824969" y="252133"/>
                    <a:pt x="1824969" y="162427"/>
                  </a:cubicBezTo>
                  <a:cubicBezTo>
                    <a:pt x="1824969" y="72721"/>
                    <a:pt x="1752248" y="0"/>
                    <a:pt x="1662542" y="0"/>
                  </a:cubicBez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TextBox 26">
              <a:extLst>
                <a:ext uri="{FF2B5EF4-FFF2-40B4-BE49-F238E27FC236}">
                  <a16:creationId xmlns:a16="http://schemas.microsoft.com/office/drawing/2014/main" id="{FB507E0C-1B82-4A24-BD79-CCB07E7AE565}"/>
                </a:ext>
              </a:extLst>
            </p:cNvPr>
            <p:cNvSpPr txBox="1"/>
            <p:nvPr/>
          </p:nvSpPr>
          <p:spPr>
            <a:xfrm>
              <a:off x="1409257" y="4859103"/>
              <a:ext cx="2743199" cy="400110"/>
            </a:xfrm>
            <a:prstGeom prst="rect">
              <a:avLst/>
            </a:prstGeom>
            <a:noFill/>
          </p:spPr>
          <p:txBody>
            <a:bodyPr wrap="square" rtlCol="0">
              <a:spAutoFit/>
            </a:bodyPr>
            <a:lstStyle/>
            <a:p>
              <a:pPr algn="ctr"/>
              <a:r>
                <a:rPr lang="fr-FR" sz="2000" i="1" dirty="0">
                  <a:solidFill>
                    <a:schemeClr val="bg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NOM PRENOM</a:t>
              </a:r>
            </a:p>
          </p:txBody>
        </p:sp>
      </p:grpSp>
    </p:spTree>
    <p:extLst>
      <p:ext uri="{BB962C8B-B14F-4D97-AF65-F5344CB8AC3E}">
        <p14:creationId xmlns:p14="http://schemas.microsoft.com/office/powerpoint/2010/main" val="18579231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reeform: Shape 19">
            <a:extLst>
              <a:ext uri="{FF2B5EF4-FFF2-40B4-BE49-F238E27FC236}">
                <a16:creationId xmlns:a16="http://schemas.microsoft.com/office/drawing/2014/main" id="{7DB908EF-3AC7-45F5-B4E1-5F94FBC8FC04}"/>
              </a:ext>
            </a:extLst>
          </p:cNvPr>
          <p:cNvSpPr/>
          <p:nvPr/>
        </p:nvSpPr>
        <p:spPr>
          <a:xfrm rot="5400000">
            <a:off x="2354306" y="-2363004"/>
            <a:ext cx="6867189" cy="11582094"/>
          </a:xfrm>
          <a:custGeom>
            <a:avLst/>
            <a:gdLst>
              <a:gd name="connsiteX0" fmla="*/ 0 w 6867189"/>
              <a:gd name="connsiteY0" fmla="*/ 11582094 h 11582094"/>
              <a:gd name="connsiteX1" fmla="*/ 0 w 6867189"/>
              <a:gd name="connsiteY1" fmla="*/ 11229167 h 11582094"/>
              <a:gd name="connsiteX2" fmla="*/ 6512645 w 6867189"/>
              <a:gd name="connsiteY2" fmla="*/ 11229167 h 11582094"/>
              <a:gd name="connsiteX3" fmla="*/ 6512645 w 6867189"/>
              <a:gd name="connsiteY3" fmla="*/ 0 h 11582094"/>
              <a:gd name="connsiteX4" fmla="*/ 6865572 w 6867189"/>
              <a:gd name="connsiteY4" fmla="*/ 0 h 11582094"/>
              <a:gd name="connsiteX5" fmla="*/ 6865572 w 6867189"/>
              <a:gd name="connsiteY5" fmla="*/ 11229167 h 11582094"/>
              <a:gd name="connsiteX6" fmla="*/ 6867189 w 6867189"/>
              <a:gd name="connsiteY6" fmla="*/ 11229167 h 11582094"/>
              <a:gd name="connsiteX7" fmla="*/ 6867189 w 6867189"/>
              <a:gd name="connsiteY7" fmla="*/ 11582094 h 1158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7189" h="11582094">
                <a:moveTo>
                  <a:pt x="0" y="11582094"/>
                </a:moveTo>
                <a:lnTo>
                  <a:pt x="0" y="11229167"/>
                </a:lnTo>
                <a:lnTo>
                  <a:pt x="6512645" y="11229167"/>
                </a:lnTo>
                <a:lnTo>
                  <a:pt x="6512645" y="0"/>
                </a:lnTo>
                <a:lnTo>
                  <a:pt x="6865572" y="0"/>
                </a:lnTo>
                <a:lnTo>
                  <a:pt x="6865572" y="11229167"/>
                </a:lnTo>
                <a:lnTo>
                  <a:pt x="6867189" y="11229167"/>
                </a:lnTo>
                <a:lnTo>
                  <a:pt x="6867189" y="11582094"/>
                </a:lnTo>
                <a:close/>
              </a:path>
            </a:pathLst>
          </a:cu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9" name="Freeform: Shape 18">
            <a:extLst>
              <a:ext uri="{FF2B5EF4-FFF2-40B4-BE49-F238E27FC236}">
                <a16:creationId xmlns:a16="http://schemas.microsoft.com/office/drawing/2014/main" id="{3AB04727-FB9A-49FF-9673-F3CB0B6BEB0B}"/>
              </a:ext>
            </a:extLst>
          </p:cNvPr>
          <p:cNvSpPr/>
          <p:nvPr/>
        </p:nvSpPr>
        <p:spPr>
          <a:xfrm rot="5400000">
            <a:off x="2428224" y="-2360227"/>
            <a:ext cx="6785440" cy="11505894"/>
          </a:xfrm>
          <a:custGeom>
            <a:avLst/>
            <a:gdLst>
              <a:gd name="connsiteX0" fmla="*/ 0 w 6785440"/>
              <a:gd name="connsiteY0" fmla="*/ 11505894 h 11505894"/>
              <a:gd name="connsiteX1" fmla="*/ 0 w 6785440"/>
              <a:gd name="connsiteY1" fmla="*/ 11305367 h 11505894"/>
              <a:gd name="connsiteX2" fmla="*/ 6583293 w 6785440"/>
              <a:gd name="connsiteY2" fmla="*/ 11305367 h 11505894"/>
              <a:gd name="connsiteX3" fmla="*/ 6583293 w 6785440"/>
              <a:gd name="connsiteY3" fmla="*/ 0 h 11505894"/>
              <a:gd name="connsiteX4" fmla="*/ 6783820 w 6785440"/>
              <a:gd name="connsiteY4" fmla="*/ 0 h 11505894"/>
              <a:gd name="connsiteX5" fmla="*/ 6783820 w 6785440"/>
              <a:gd name="connsiteY5" fmla="*/ 11305367 h 11505894"/>
              <a:gd name="connsiteX6" fmla="*/ 6785440 w 6785440"/>
              <a:gd name="connsiteY6" fmla="*/ 11305367 h 11505894"/>
              <a:gd name="connsiteX7" fmla="*/ 6785440 w 6785440"/>
              <a:gd name="connsiteY7" fmla="*/ 11505894 h 11505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85440" h="11505894">
                <a:moveTo>
                  <a:pt x="0" y="11505894"/>
                </a:moveTo>
                <a:lnTo>
                  <a:pt x="0" y="11305367"/>
                </a:lnTo>
                <a:lnTo>
                  <a:pt x="6583293" y="11305367"/>
                </a:lnTo>
                <a:lnTo>
                  <a:pt x="6583293" y="0"/>
                </a:lnTo>
                <a:lnTo>
                  <a:pt x="6783820" y="0"/>
                </a:lnTo>
                <a:lnTo>
                  <a:pt x="6783820" y="11305367"/>
                </a:lnTo>
                <a:lnTo>
                  <a:pt x="6785440" y="11305367"/>
                </a:lnTo>
                <a:lnTo>
                  <a:pt x="6785440" y="11505894"/>
                </a:ln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grpSp>
        <p:nvGrpSpPr>
          <p:cNvPr id="5" name="Group 4">
            <a:extLst>
              <a:ext uri="{FF2B5EF4-FFF2-40B4-BE49-F238E27FC236}">
                <a16:creationId xmlns:a16="http://schemas.microsoft.com/office/drawing/2014/main" id="{A5EED6B3-A56B-4888-BBF7-6876571EDD3E}"/>
              </a:ext>
            </a:extLst>
          </p:cNvPr>
          <p:cNvGrpSpPr/>
          <p:nvPr/>
        </p:nvGrpSpPr>
        <p:grpSpPr>
          <a:xfrm>
            <a:off x="1076341" y="1300666"/>
            <a:ext cx="10039317" cy="4328160"/>
            <a:chOff x="1079398" y="1647731"/>
            <a:chExt cx="10039317" cy="4328160"/>
          </a:xfrm>
        </p:grpSpPr>
        <p:sp>
          <p:nvSpPr>
            <p:cNvPr id="2" name="Rectangle 1">
              <a:extLst>
                <a:ext uri="{FF2B5EF4-FFF2-40B4-BE49-F238E27FC236}">
                  <a16:creationId xmlns:a16="http://schemas.microsoft.com/office/drawing/2014/main" id="{B1A318E5-8F34-43E6-AF5A-C10B2561F570}"/>
                </a:ext>
              </a:extLst>
            </p:cNvPr>
            <p:cNvSpPr/>
            <p:nvPr/>
          </p:nvSpPr>
          <p:spPr>
            <a:xfrm>
              <a:off x="1079398" y="1647731"/>
              <a:ext cx="10039317" cy="4328160"/>
            </a:xfrm>
            <a:custGeom>
              <a:avLst/>
              <a:gdLst>
                <a:gd name="connsiteX0" fmla="*/ 0 w 10033203"/>
                <a:gd name="connsiteY0" fmla="*/ 0 h 4328160"/>
                <a:gd name="connsiteX1" fmla="*/ 10033203 w 10033203"/>
                <a:gd name="connsiteY1" fmla="*/ 0 h 4328160"/>
                <a:gd name="connsiteX2" fmla="*/ 10033203 w 10033203"/>
                <a:gd name="connsiteY2" fmla="*/ 4328160 h 4328160"/>
                <a:gd name="connsiteX3" fmla="*/ 0 w 10033203"/>
                <a:gd name="connsiteY3" fmla="*/ 4328160 h 4328160"/>
                <a:gd name="connsiteX4" fmla="*/ 0 w 10033203"/>
                <a:gd name="connsiteY4" fmla="*/ 0 h 4328160"/>
                <a:gd name="connsiteX0" fmla="*/ 0 w 10039317"/>
                <a:gd name="connsiteY0" fmla="*/ 0 h 4328160"/>
                <a:gd name="connsiteX1" fmla="*/ 10033203 w 10039317"/>
                <a:gd name="connsiteY1" fmla="*/ 0 h 4328160"/>
                <a:gd name="connsiteX2" fmla="*/ 10039317 w 10039317"/>
                <a:gd name="connsiteY2" fmla="*/ 3644116 h 4328160"/>
                <a:gd name="connsiteX3" fmla="*/ 10033203 w 10039317"/>
                <a:gd name="connsiteY3" fmla="*/ 4328160 h 4328160"/>
                <a:gd name="connsiteX4" fmla="*/ 0 w 10039317"/>
                <a:gd name="connsiteY4" fmla="*/ 4328160 h 4328160"/>
                <a:gd name="connsiteX5" fmla="*/ 0 w 10039317"/>
                <a:gd name="connsiteY5" fmla="*/ 0 h 4328160"/>
                <a:gd name="connsiteX0" fmla="*/ 0 w 10039317"/>
                <a:gd name="connsiteY0" fmla="*/ 0 h 4328160"/>
                <a:gd name="connsiteX1" fmla="*/ 10033203 w 10039317"/>
                <a:gd name="connsiteY1" fmla="*/ 0 h 4328160"/>
                <a:gd name="connsiteX2" fmla="*/ 10039317 w 10039317"/>
                <a:gd name="connsiteY2" fmla="*/ 3644116 h 4328160"/>
                <a:gd name="connsiteX3" fmla="*/ 10033203 w 10039317"/>
                <a:gd name="connsiteY3" fmla="*/ 4328160 h 4328160"/>
                <a:gd name="connsiteX4" fmla="*/ 8910908 w 10039317"/>
                <a:gd name="connsiteY4" fmla="*/ 4325052 h 4328160"/>
                <a:gd name="connsiteX5" fmla="*/ 0 w 10039317"/>
                <a:gd name="connsiteY5" fmla="*/ 4328160 h 4328160"/>
                <a:gd name="connsiteX6" fmla="*/ 0 w 10039317"/>
                <a:gd name="connsiteY6" fmla="*/ 0 h 4328160"/>
                <a:gd name="connsiteX0" fmla="*/ 0 w 10039317"/>
                <a:gd name="connsiteY0" fmla="*/ 0 h 4328160"/>
                <a:gd name="connsiteX1" fmla="*/ 10033203 w 10039317"/>
                <a:gd name="connsiteY1" fmla="*/ 0 h 4328160"/>
                <a:gd name="connsiteX2" fmla="*/ 10039317 w 10039317"/>
                <a:gd name="connsiteY2" fmla="*/ 3644116 h 4328160"/>
                <a:gd name="connsiteX3" fmla="*/ 8910908 w 10039317"/>
                <a:gd name="connsiteY3" fmla="*/ 4325052 h 4328160"/>
                <a:gd name="connsiteX4" fmla="*/ 0 w 10039317"/>
                <a:gd name="connsiteY4" fmla="*/ 4328160 h 4328160"/>
                <a:gd name="connsiteX5" fmla="*/ 0 w 10039317"/>
                <a:gd name="connsiteY5" fmla="*/ 0 h 4328160"/>
                <a:gd name="connsiteX0" fmla="*/ 0 w 10039317"/>
                <a:gd name="connsiteY0" fmla="*/ 0 h 4328160"/>
                <a:gd name="connsiteX1" fmla="*/ 10033203 w 10039317"/>
                <a:gd name="connsiteY1" fmla="*/ 0 h 4328160"/>
                <a:gd name="connsiteX2" fmla="*/ 10039317 w 10039317"/>
                <a:gd name="connsiteY2" fmla="*/ 3303648 h 4328160"/>
                <a:gd name="connsiteX3" fmla="*/ 10039317 w 10039317"/>
                <a:gd name="connsiteY3" fmla="*/ 3644116 h 4328160"/>
                <a:gd name="connsiteX4" fmla="*/ 8910908 w 10039317"/>
                <a:gd name="connsiteY4" fmla="*/ 4325052 h 4328160"/>
                <a:gd name="connsiteX5" fmla="*/ 0 w 10039317"/>
                <a:gd name="connsiteY5" fmla="*/ 4328160 h 4328160"/>
                <a:gd name="connsiteX6" fmla="*/ 0 w 10039317"/>
                <a:gd name="connsiteY6" fmla="*/ 0 h 4328160"/>
                <a:gd name="connsiteX0" fmla="*/ 0 w 10039317"/>
                <a:gd name="connsiteY0" fmla="*/ 0 h 4328160"/>
                <a:gd name="connsiteX1" fmla="*/ 10033203 w 10039317"/>
                <a:gd name="connsiteY1" fmla="*/ 0 h 4328160"/>
                <a:gd name="connsiteX2" fmla="*/ 10039317 w 10039317"/>
                <a:gd name="connsiteY2" fmla="*/ 3303648 h 4328160"/>
                <a:gd name="connsiteX3" fmla="*/ 8910908 w 10039317"/>
                <a:gd name="connsiteY3" fmla="*/ 4325052 h 4328160"/>
                <a:gd name="connsiteX4" fmla="*/ 0 w 10039317"/>
                <a:gd name="connsiteY4" fmla="*/ 4328160 h 4328160"/>
                <a:gd name="connsiteX5" fmla="*/ 0 w 10039317"/>
                <a:gd name="connsiteY5" fmla="*/ 0 h 4328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39317" h="4328160">
                  <a:moveTo>
                    <a:pt x="0" y="0"/>
                  </a:moveTo>
                  <a:lnTo>
                    <a:pt x="10033203" y="0"/>
                  </a:lnTo>
                  <a:lnTo>
                    <a:pt x="10039317" y="3303648"/>
                  </a:lnTo>
                  <a:lnTo>
                    <a:pt x="8910908" y="4325052"/>
                  </a:lnTo>
                  <a:lnTo>
                    <a:pt x="0" y="4328160"/>
                  </a:lnTo>
                  <a:lnTo>
                    <a:pt x="0" y="0"/>
                  </a:ln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Isosceles Triangle 3">
              <a:extLst>
                <a:ext uri="{FF2B5EF4-FFF2-40B4-BE49-F238E27FC236}">
                  <a16:creationId xmlns:a16="http://schemas.microsoft.com/office/drawing/2014/main" id="{3AA5ED64-41C1-4BF8-A0D7-C27E30F1966F}"/>
                </a:ext>
              </a:extLst>
            </p:cNvPr>
            <p:cNvSpPr/>
            <p:nvPr/>
          </p:nvSpPr>
          <p:spPr>
            <a:xfrm rot="19343432">
              <a:off x="9600084" y="4790067"/>
              <a:ext cx="1504891" cy="795253"/>
            </a:xfrm>
            <a:custGeom>
              <a:avLst/>
              <a:gdLst>
                <a:gd name="connsiteX0" fmla="*/ 0 w 1692612"/>
                <a:gd name="connsiteY0" fmla="*/ 1063423 h 1063423"/>
                <a:gd name="connsiteX1" fmla="*/ 729567 w 1692612"/>
                <a:gd name="connsiteY1" fmla="*/ 0 h 1063423"/>
                <a:gd name="connsiteX2" fmla="*/ 1692612 w 1692612"/>
                <a:gd name="connsiteY2" fmla="*/ 1063423 h 1063423"/>
                <a:gd name="connsiteX3" fmla="*/ 0 w 1692612"/>
                <a:gd name="connsiteY3" fmla="*/ 1063423 h 1063423"/>
                <a:gd name="connsiteX0" fmla="*/ 0 w 1509433"/>
                <a:gd name="connsiteY0" fmla="*/ 1192257 h 1192257"/>
                <a:gd name="connsiteX1" fmla="*/ 546388 w 1509433"/>
                <a:gd name="connsiteY1" fmla="*/ 0 h 1192257"/>
                <a:gd name="connsiteX2" fmla="*/ 1509433 w 1509433"/>
                <a:gd name="connsiteY2" fmla="*/ 1063423 h 1192257"/>
                <a:gd name="connsiteX3" fmla="*/ 0 w 1509433"/>
                <a:gd name="connsiteY3" fmla="*/ 1192257 h 1192257"/>
                <a:gd name="connsiteX0" fmla="*/ 0 w 1509433"/>
                <a:gd name="connsiteY0" fmla="*/ 833379 h 833379"/>
                <a:gd name="connsiteX1" fmla="*/ 613746 w 1509433"/>
                <a:gd name="connsiteY1" fmla="*/ 0 h 833379"/>
                <a:gd name="connsiteX2" fmla="*/ 1509433 w 1509433"/>
                <a:gd name="connsiteY2" fmla="*/ 704545 h 833379"/>
                <a:gd name="connsiteX3" fmla="*/ 0 w 1509433"/>
                <a:gd name="connsiteY3" fmla="*/ 833379 h 833379"/>
                <a:gd name="connsiteX0" fmla="*/ 0 w 1504891"/>
                <a:gd name="connsiteY0" fmla="*/ 833379 h 833379"/>
                <a:gd name="connsiteX1" fmla="*/ 613746 w 1504891"/>
                <a:gd name="connsiteY1" fmla="*/ 0 h 833379"/>
                <a:gd name="connsiteX2" fmla="*/ 1504891 w 1504891"/>
                <a:gd name="connsiteY2" fmla="*/ 714953 h 833379"/>
                <a:gd name="connsiteX3" fmla="*/ 0 w 1504891"/>
                <a:gd name="connsiteY3" fmla="*/ 833379 h 833379"/>
                <a:gd name="connsiteX0" fmla="*/ 0 w 1504891"/>
                <a:gd name="connsiteY0" fmla="*/ 795253 h 795253"/>
                <a:gd name="connsiteX1" fmla="*/ 622619 w 1504891"/>
                <a:gd name="connsiteY1" fmla="*/ 0 h 795253"/>
                <a:gd name="connsiteX2" fmla="*/ 1504891 w 1504891"/>
                <a:gd name="connsiteY2" fmla="*/ 676827 h 795253"/>
                <a:gd name="connsiteX3" fmla="*/ 0 w 1504891"/>
                <a:gd name="connsiteY3" fmla="*/ 795253 h 795253"/>
              </a:gdLst>
              <a:ahLst/>
              <a:cxnLst>
                <a:cxn ang="0">
                  <a:pos x="connsiteX0" y="connsiteY0"/>
                </a:cxn>
                <a:cxn ang="0">
                  <a:pos x="connsiteX1" y="connsiteY1"/>
                </a:cxn>
                <a:cxn ang="0">
                  <a:pos x="connsiteX2" y="connsiteY2"/>
                </a:cxn>
                <a:cxn ang="0">
                  <a:pos x="connsiteX3" y="connsiteY3"/>
                </a:cxn>
              </a:cxnLst>
              <a:rect l="l" t="t" r="r" b="b"/>
              <a:pathLst>
                <a:path w="1504891" h="795253">
                  <a:moveTo>
                    <a:pt x="0" y="795253"/>
                  </a:moveTo>
                  <a:lnTo>
                    <a:pt x="622619" y="0"/>
                  </a:lnTo>
                  <a:lnTo>
                    <a:pt x="1504891" y="676827"/>
                  </a:lnTo>
                  <a:lnTo>
                    <a:pt x="0" y="795253"/>
                  </a:lnTo>
                  <a:close/>
                </a:path>
              </a:pathLst>
            </a:custGeom>
            <a:solidFill>
              <a:srgbClr val="7F1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3" name="Rectangle 12">
            <a:extLst>
              <a:ext uri="{FF2B5EF4-FFF2-40B4-BE49-F238E27FC236}">
                <a16:creationId xmlns:a16="http://schemas.microsoft.com/office/drawing/2014/main" id="{AF8E3EE8-0C6F-452F-A748-684AB8A79146}"/>
              </a:ext>
            </a:extLst>
          </p:cNvPr>
          <p:cNvSpPr/>
          <p:nvPr/>
        </p:nvSpPr>
        <p:spPr>
          <a:xfrm>
            <a:off x="1295399" y="2202581"/>
            <a:ext cx="9601200" cy="26442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lnSpc>
                <a:spcPct val="150000"/>
              </a:lnSpc>
            </a:pPr>
            <a:r>
              <a:rPr lang="fr-FR" sz="1400" b="0" i="0" dirty="0">
                <a:solidFill>
                  <a:schemeClr val="bg1"/>
                </a:solidFill>
                <a:effectLst/>
                <a:latin typeface="Calibri" panose="020F0502020204030204" pitchFamily="34" charset="0"/>
              </a:rPr>
              <a:t>Le </a:t>
            </a:r>
            <a:r>
              <a:rPr lang="fr-FR" sz="1400" b="1" i="0" dirty="0">
                <a:solidFill>
                  <a:schemeClr val="bg1"/>
                </a:solidFill>
                <a:effectLst/>
                <a:latin typeface="Calibri" panose="020F0502020204030204" pitchFamily="34" charset="0"/>
              </a:rPr>
              <a:t>Lorem Ipsum</a:t>
            </a:r>
            <a:r>
              <a:rPr lang="fr-FR" sz="1400" b="0" i="0" dirty="0">
                <a:solidFill>
                  <a:schemeClr val="bg1"/>
                </a:solidFill>
                <a:effectLst/>
                <a:latin typeface="Calibri" panose="020F0502020204030204" pitchFamily="34" charset="0"/>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lang="fr-FR" sz="1400" b="0" i="0" dirty="0" err="1">
                <a:solidFill>
                  <a:schemeClr val="bg1"/>
                </a:solidFill>
                <a:effectLst/>
                <a:latin typeface="Calibri" panose="020F0502020204030204" pitchFamily="34" charset="0"/>
              </a:rPr>
              <a:t>Letraset</a:t>
            </a:r>
            <a:r>
              <a:rPr lang="fr-FR" sz="1400" b="0" i="0" dirty="0">
                <a:solidFill>
                  <a:schemeClr val="bg1"/>
                </a:solidFill>
                <a:effectLst/>
                <a:latin typeface="Calibri" panose="020F0502020204030204" pitchFamily="34" charset="0"/>
              </a:rPr>
              <a:t> contenant des passages du Lorem Ipsum, et, plus récemment, par son inclusion dans des applications de mise en page de texte, comme </a:t>
            </a:r>
            <a:r>
              <a:rPr lang="fr-FR" sz="1400" b="0" i="0" dirty="0" err="1">
                <a:solidFill>
                  <a:schemeClr val="bg1"/>
                </a:solidFill>
                <a:effectLst/>
                <a:latin typeface="Calibri" panose="020F0502020204030204" pitchFamily="34" charset="0"/>
              </a:rPr>
              <a:t>Aldus</a:t>
            </a:r>
            <a:r>
              <a:rPr lang="fr-FR" sz="1400" b="0" i="0" dirty="0">
                <a:solidFill>
                  <a:schemeClr val="bg1"/>
                </a:solidFill>
                <a:effectLst/>
                <a:latin typeface="Calibri" panose="020F0502020204030204" pitchFamily="34" charset="0"/>
              </a:rPr>
              <a:t> </a:t>
            </a:r>
            <a:r>
              <a:rPr lang="fr-FR" sz="1400" b="0" i="0" dirty="0" err="1">
                <a:solidFill>
                  <a:schemeClr val="bg1"/>
                </a:solidFill>
                <a:effectLst/>
                <a:latin typeface="Calibri" panose="020F0502020204030204" pitchFamily="34" charset="0"/>
              </a:rPr>
              <a:t>PageMaker</a:t>
            </a:r>
            <a:r>
              <a:rPr lang="fr-FR" sz="1400" b="0" i="0" dirty="0">
                <a:solidFill>
                  <a:schemeClr val="bg1"/>
                </a:solidFill>
                <a:effectLst/>
                <a:latin typeface="Calibri" panose="020F0502020204030204" pitchFamily="34" charset="0"/>
              </a:rPr>
              <a:t>.</a:t>
            </a:r>
          </a:p>
          <a:p>
            <a:pPr algn="just">
              <a:lnSpc>
                <a:spcPct val="150000"/>
              </a:lnSpc>
            </a:pPr>
            <a:r>
              <a:rPr lang="fr-FR" sz="1400" b="0" i="0" dirty="0">
                <a:solidFill>
                  <a:schemeClr val="bg1"/>
                </a:solidFill>
                <a:effectLst/>
                <a:latin typeface="Calibri" panose="020F0502020204030204" pitchFamily="34" charset="0"/>
              </a:rPr>
              <a:t>Le </a:t>
            </a:r>
            <a:r>
              <a:rPr lang="fr-FR" sz="1400" b="1" i="0" dirty="0">
                <a:solidFill>
                  <a:schemeClr val="bg1"/>
                </a:solidFill>
                <a:effectLst/>
                <a:latin typeface="Calibri" panose="020F0502020204030204" pitchFamily="34" charset="0"/>
              </a:rPr>
              <a:t>Lorem Ipsum</a:t>
            </a:r>
            <a:r>
              <a:rPr lang="fr-FR" sz="1400" b="0" i="0" dirty="0">
                <a:solidFill>
                  <a:schemeClr val="bg1"/>
                </a:solidFill>
                <a:effectLst/>
                <a:latin typeface="Calibri" panose="020F0502020204030204" pitchFamily="34" charset="0"/>
              </a:rPr>
              <a:t> est simplement du faux texte employé dans la composition et la mise en page avant impression. Le Lorem Ipsum est le faux texte standard de l'imprimerie depuis les années 1500.</a:t>
            </a:r>
          </a:p>
        </p:txBody>
      </p:sp>
      <p:sp>
        <p:nvSpPr>
          <p:cNvPr id="15" name="Rectangle 14">
            <a:extLst>
              <a:ext uri="{FF2B5EF4-FFF2-40B4-BE49-F238E27FC236}">
                <a16:creationId xmlns:a16="http://schemas.microsoft.com/office/drawing/2014/main" id="{2EA50E00-7C06-4A07-814C-7C43C1E225E3}"/>
              </a:ext>
            </a:extLst>
          </p:cNvPr>
          <p:cNvSpPr/>
          <p:nvPr/>
        </p:nvSpPr>
        <p:spPr>
          <a:xfrm>
            <a:off x="4344718" y="1402642"/>
            <a:ext cx="3502562"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fr-FR" sz="4800" b="1" dirty="0">
                <a:solidFill>
                  <a:schemeClr val="bg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Mothanna" panose="02000503000000000000" pitchFamily="2" charset="-78"/>
              </a:rPr>
              <a:t>Lorem Ipsum</a:t>
            </a:r>
          </a:p>
        </p:txBody>
      </p:sp>
      <p:sp>
        <p:nvSpPr>
          <p:cNvPr id="12" name="Rectangle 11">
            <a:extLst>
              <a:ext uri="{FF2B5EF4-FFF2-40B4-BE49-F238E27FC236}">
                <a16:creationId xmlns:a16="http://schemas.microsoft.com/office/drawing/2014/main" id="{21E0E228-FA88-4EFB-AE8A-5C2534D44A77}"/>
              </a:ext>
            </a:extLst>
          </p:cNvPr>
          <p:cNvSpPr/>
          <p:nvPr/>
        </p:nvSpPr>
        <p:spPr>
          <a:xfrm>
            <a:off x="11737216" y="6507093"/>
            <a:ext cx="355143" cy="355143"/>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Slide Number Placeholder 2">
            <a:extLst>
              <a:ext uri="{FF2B5EF4-FFF2-40B4-BE49-F238E27FC236}">
                <a16:creationId xmlns:a16="http://schemas.microsoft.com/office/drawing/2014/main" id="{E65EE6F0-4933-4AAC-8A22-0D8E5149D0D7}"/>
              </a:ext>
            </a:extLst>
          </p:cNvPr>
          <p:cNvSpPr>
            <a:spLocks noGrp="1"/>
          </p:cNvSpPr>
          <p:nvPr>
            <p:ph type="sldNum" sz="quarter" idx="12"/>
          </p:nvPr>
        </p:nvSpPr>
        <p:spPr>
          <a:xfrm>
            <a:off x="11768092" y="6506684"/>
            <a:ext cx="250371" cy="338554"/>
          </a:xfrm>
        </p:spPr>
        <p:txBody>
          <a:bodyPr>
            <a:spAutoFit/>
          </a:bodyPr>
          <a:lstStyle/>
          <a:p>
            <a:fld id="{55566DE6-6023-4F1B-83B8-5B1409609C05}" type="slidenum">
              <a:rPr lang="fr-FR" sz="1600" i="1" smtClean="0">
                <a:solidFill>
                  <a:schemeClr val="bg1"/>
                </a:solidFill>
              </a:rPr>
              <a:t>2</a:t>
            </a:fld>
            <a:endParaRPr lang="fr-FR" sz="1600" i="1" dirty="0">
              <a:solidFill>
                <a:schemeClr val="bg1"/>
              </a:solidFill>
            </a:endParaRPr>
          </a:p>
        </p:txBody>
      </p:sp>
      <p:sp>
        <p:nvSpPr>
          <p:cNvPr id="16" name="Diamond 15">
            <a:extLst>
              <a:ext uri="{FF2B5EF4-FFF2-40B4-BE49-F238E27FC236}">
                <a16:creationId xmlns:a16="http://schemas.microsoft.com/office/drawing/2014/main" id="{0F5DF866-537C-4720-A268-96D2323D9084}"/>
              </a:ext>
            </a:extLst>
          </p:cNvPr>
          <p:cNvSpPr/>
          <p:nvPr/>
        </p:nvSpPr>
        <p:spPr>
          <a:xfrm>
            <a:off x="506683" y="2974898"/>
            <a:ext cx="1600200" cy="1600200"/>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17" name="Diamond 16">
            <a:extLst>
              <a:ext uri="{FF2B5EF4-FFF2-40B4-BE49-F238E27FC236}">
                <a16:creationId xmlns:a16="http://schemas.microsoft.com/office/drawing/2014/main" id="{953F4902-D742-4982-9238-AAEBF20F4E59}"/>
              </a:ext>
            </a:extLst>
          </p:cNvPr>
          <p:cNvSpPr/>
          <p:nvPr/>
        </p:nvSpPr>
        <p:spPr>
          <a:xfrm>
            <a:off x="4743403" y="3161318"/>
            <a:ext cx="3437061" cy="34370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Diamond 17">
            <a:extLst>
              <a:ext uri="{FF2B5EF4-FFF2-40B4-BE49-F238E27FC236}">
                <a16:creationId xmlns:a16="http://schemas.microsoft.com/office/drawing/2014/main" id="{36FD6837-9DEC-47CA-9BF4-8F07904D0FB4}"/>
              </a:ext>
            </a:extLst>
          </p:cNvPr>
          <p:cNvSpPr/>
          <p:nvPr/>
        </p:nvSpPr>
        <p:spPr>
          <a:xfrm>
            <a:off x="6657903" y="340668"/>
            <a:ext cx="2322661" cy="23226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Tree>
    <p:extLst>
      <p:ext uri="{BB962C8B-B14F-4D97-AF65-F5344CB8AC3E}">
        <p14:creationId xmlns:p14="http://schemas.microsoft.com/office/powerpoint/2010/main" val="210942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Freeform: Shape 45">
            <a:extLst>
              <a:ext uri="{FF2B5EF4-FFF2-40B4-BE49-F238E27FC236}">
                <a16:creationId xmlns:a16="http://schemas.microsoft.com/office/drawing/2014/main" id="{9039EE99-5444-4D3C-906B-4C63589089F1}"/>
              </a:ext>
            </a:extLst>
          </p:cNvPr>
          <p:cNvSpPr/>
          <p:nvPr/>
        </p:nvSpPr>
        <p:spPr>
          <a:xfrm rot="5400000">
            <a:off x="2354306" y="-2363004"/>
            <a:ext cx="6867189" cy="11582094"/>
          </a:xfrm>
          <a:custGeom>
            <a:avLst/>
            <a:gdLst>
              <a:gd name="connsiteX0" fmla="*/ 0 w 6867189"/>
              <a:gd name="connsiteY0" fmla="*/ 11582094 h 11582094"/>
              <a:gd name="connsiteX1" fmla="*/ 0 w 6867189"/>
              <a:gd name="connsiteY1" fmla="*/ 11229167 h 11582094"/>
              <a:gd name="connsiteX2" fmla="*/ 6512645 w 6867189"/>
              <a:gd name="connsiteY2" fmla="*/ 11229167 h 11582094"/>
              <a:gd name="connsiteX3" fmla="*/ 6512645 w 6867189"/>
              <a:gd name="connsiteY3" fmla="*/ 0 h 11582094"/>
              <a:gd name="connsiteX4" fmla="*/ 6865572 w 6867189"/>
              <a:gd name="connsiteY4" fmla="*/ 0 h 11582094"/>
              <a:gd name="connsiteX5" fmla="*/ 6865572 w 6867189"/>
              <a:gd name="connsiteY5" fmla="*/ 11229167 h 11582094"/>
              <a:gd name="connsiteX6" fmla="*/ 6867189 w 6867189"/>
              <a:gd name="connsiteY6" fmla="*/ 11229167 h 11582094"/>
              <a:gd name="connsiteX7" fmla="*/ 6867189 w 6867189"/>
              <a:gd name="connsiteY7" fmla="*/ 11582094 h 1158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7189" h="11582094">
                <a:moveTo>
                  <a:pt x="0" y="11582094"/>
                </a:moveTo>
                <a:lnTo>
                  <a:pt x="0" y="11229167"/>
                </a:lnTo>
                <a:lnTo>
                  <a:pt x="6512645" y="11229167"/>
                </a:lnTo>
                <a:lnTo>
                  <a:pt x="6512645" y="0"/>
                </a:lnTo>
                <a:lnTo>
                  <a:pt x="6865572" y="0"/>
                </a:lnTo>
                <a:lnTo>
                  <a:pt x="6865572" y="11229167"/>
                </a:lnTo>
                <a:lnTo>
                  <a:pt x="6867189" y="11229167"/>
                </a:lnTo>
                <a:lnTo>
                  <a:pt x="6867189" y="11582094"/>
                </a:lnTo>
                <a:close/>
              </a:path>
            </a:pathLst>
          </a:cu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49" name="Freeform: Shape 48">
            <a:extLst>
              <a:ext uri="{FF2B5EF4-FFF2-40B4-BE49-F238E27FC236}">
                <a16:creationId xmlns:a16="http://schemas.microsoft.com/office/drawing/2014/main" id="{3790E19E-39F0-4141-9DE1-F02B4EEC8AA4}"/>
              </a:ext>
            </a:extLst>
          </p:cNvPr>
          <p:cNvSpPr/>
          <p:nvPr/>
        </p:nvSpPr>
        <p:spPr>
          <a:xfrm rot="5400000">
            <a:off x="2428224" y="-2360227"/>
            <a:ext cx="6785440" cy="11505894"/>
          </a:xfrm>
          <a:custGeom>
            <a:avLst/>
            <a:gdLst>
              <a:gd name="connsiteX0" fmla="*/ 0 w 6785440"/>
              <a:gd name="connsiteY0" fmla="*/ 11505894 h 11505894"/>
              <a:gd name="connsiteX1" fmla="*/ 0 w 6785440"/>
              <a:gd name="connsiteY1" fmla="*/ 11305367 h 11505894"/>
              <a:gd name="connsiteX2" fmla="*/ 6583293 w 6785440"/>
              <a:gd name="connsiteY2" fmla="*/ 11305367 h 11505894"/>
              <a:gd name="connsiteX3" fmla="*/ 6583293 w 6785440"/>
              <a:gd name="connsiteY3" fmla="*/ 0 h 11505894"/>
              <a:gd name="connsiteX4" fmla="*/ 6783820 w 6785440"/>
              <a:gd name="connsiteY4" fmla="*/ 0 h 11505894"/>
              <a:gd name="connsiteX5" fmla="*/ 6783820 w 6785440"/>
              <a:gd name="connsiteY5" fmla="*/ 11305367 h 11505894"/>
              <a:gd name="connsiteX6" fmla="*/ 6785440 w 6785440"/>
              <a:gd name="connsiteY6" fmla="*/ 11305367 h 11505894"/>
              <a:gd name="connsiteX7" fmla="*/ 6785440 w 6785440"/>
              <a:gd name="connsiteY7" fmla="*/ 11505894 h 11505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85440" h="11505894">
                <a:moveTo>
                  <a:pt x="0" y="11505894"/>
                </a:moveTo>
                <a:lnTo>
                  <a:pt x="0" y="11305367"/>
                </a:lnTo>
                <a:lnTo>
                  <a:pt x="6583293" y="11305367"/>
                </a:lnTo>
                <a:lnTo>
                  <a:pt x="6583293" y="0"/>
                </a:lnTo>
                <a:lnTo>
                  <a:pt x="6783820" y="0"/>
                </a:lnTo>
                <a:lnTo>
                  <a:pt x="6783820" y="11305367"/>
                </a:lnTo>
                <a:lnTo>
                  <a:pt x="6785440" y="11305367"/>
                </a:lnTo>
                <a:lnTo>
                  <a:pt x="6785440" y="11505894"/>
                </a:ln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50" name="Rectangle 49">
            <a:extLst>
              <a:ext uri="{FF2B5EF4-FFF2-40B4-BE49-F238E27FC236}">
                <a16:creationId xmlns:a16="http://schemas.microsoft.com/office/drawing/2014/main" id="{541623CD-795A-4310-8289-483F8BCB0E51}"/>
              </a:ext>
            </a:extLst>
          </p:cNvPr>
          <p:cNvSpPr/>
          <p:nvPr/>
        </p:nvSpPr>
        <p:spPr>
          <a:xfrm>
            <a:off x="11737216" y="6507093"/>
            <a:ext cx="355143" cy="355143"/>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Slide Number Placeholder 2">
            <a:extLst>
              <a:ext uri="{FF2B5EF4-FFF2-40B4-BE49-F238E27FC236}">
                <a16:creationId xmlns:a16="http://schemas.microsoft.com/office/drawing/2014/main" id="{F4256337-B87E-4378-A0D4-F1360CFAE7D0}"/>
              </a:ext>
            </a:extLst>
          </p:cNvPr>
          <p:cNvSpPr>
            <a:spLocks noGrp="1"/>
          </p:cNvSpPr>
          <p:nvPr>
            <p:ph type="sldNum" sz="quarter" idx="12"/>
          </p:nvPr>
        </p:nvSpPr>
        <p:spPr>
          <a:xfrm>
            <a:off x="11768092" y="6506684"/>
            <a:ext cx="250371" cy="338554"/>
          </a:xfrm>
        </p:spPr>
        <p:txBody>
          <a:bodyPr>
            <a:spAutoFit/>
          </a:bodyPr>
          <a:lstStyle/>
          <a:p>
            <a:fld id="{55566DE6-6023-4F1B-83B8-5B1409609C05}" type="slidenum">
              <a:rPr lang="fr-FR" sz="1600" i="1" smtClean="0">
                <a:solidFill>
                  <a:schemeClr val="bg1"/>
                </a:solidFill>
              </a:rPr>
              <a:t>3</a:t>
            </a:fld>
            <a:endParaRPr lang="fr-FR" sz="1600" i="1" dirty="0">
              <a:solidFill>
                <a:schemeClr val="bg1"/>
              </a:solidFill>
            </a:endParaRPr>
          </a:p>
        </p:txBody>
      </p:sp>
      <p:grpSp>
        <p:nvGrpSpPr>
          <p:cNvPr id="59" name="Group 58">
            <a:extLst>
              <a:ext uri="{FF2B5EF4-FFF2-40B4-BE49-F238E27FC236}">
                <a16:creationId xmlns:a16="http://schemas.microsoft.com/office/drawing/2014/main" id="{30410EA2-352F-40B7-9E63-EA593B7E37F5}"/>
              </a:ext>
            </a:extLst>
          </p:cNvPr>
          <p:cNvGrpSpPr/>
          <p:nvPr/>
        </p:nvGrpSpPr>
        <p:grpSpPr>
          <a:xfrm flipH="1" flipV="1">
            <a:off x="2939799" y="5895120"/>
            <a:ext cx="1894661" cy="150367"/>
            <a:chOff x="7262769" y="338405"/>
            <a:chExt cx="1894661" cy="150367"/>
          </a:xfrm>
        </p:grpSpPr>
        <p:cxnSp>
          <p:nvCxnSpPr>
            <p:cNvPr id="60" name="Straight Connector 59">
              <a:extLst>
                <a:ext uri="{FF2B5EF4-FFF2-40B4-BE49-F238E27FC236}">
                  <a16:creationId xmlns:a16="http://schemas.microsoft.com/office/drawing/2014/main" id="{CFC183B6-5567-4D9F-ABBB-F98C237B1B23}"/>
                </a:ext>
              </a:extLst>
            </p:cNvPr>
            <p:cNvCxnSpPr>
              <a:cxnSpLocks/>
            </p:cNvCxnSpPr>
            <p:nvPr/>
          </p:nvCxnSpPr>
          <p:spPr>
            <a:xfrm flipV="1">
              <a:off x="7262769" y="340963"/>
              <a:ext cx="177552" cy="147809"/>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584150CB-2D4B-4A5A-9137-F19EE1B1A155}"/>
                </a:ext>
              </a:extLst>
            </p:cNvPr>
            <p:cNvCxnSpPr>
              <a:cxnSpLocks/>
            </p:cNvCxnSpPr>
            <p:nvPr/>
          </p:nvCxnSpPr>
          <p:spPr>
            <a:xfrm flipV="1">
              <a:off x="7433778" y="338405"/>
              <a:ext cx="1723652" cy="1011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63" name="Straight Connector 62">
            <a:extLst>
              <a:ext uri="{FF2B5EF4-FFF2-40B4-BE49-F238E27FC236}">
                <a16:creationId xmlns:a16="http://schemas.microsoft.com/office/drawing/2014/main" id="{6FBE313A-6B52-4088-A2C8-5853C5A81528}"/>
              </a:ext>
            </a:extLst>
          </p:cNvPr>
          <p:cNvCxnSpPr>
            <a:cxnSpLocks/>
          </p:cNvCxnSpPr>
          <p:nvPr/>
        </p:nvCxnSpPr>
        <p:spPr>
          <a:xfrm flipH="1">
            <a:off x="2989777" y="4366188"/>
            <a:ext cx="507849" cy="1"/>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90502380-3ED4-4481-B8AF-343F787A5973}"/>
              </a:ext>
            </a:extLst>
          </p:cNvPr>
          <p:cNvCxnSpPr>
            <a:cxnSpLocks/>
          </p:cNvCxnSpPr>
          <p:nvPr/>
        </p:nvCxnSpPr>
        <p:spPr>
          <a:xfrm flipH="1">
            <a:off x="3009094" y="2133186"/>
            <a:ext cx="702793"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17B19CE3-7C06-420C-9366-C69533EC7010}"/>
              </a:ext>
            </a:extLst>
          </p:cNvPr>
          <p:cNvGrpSpPr/>
          <p:nvPr/>
        </p:nvGrpSpPr>
        <p:grpSpPr>
          <a:xfrm>
            <a:off x="7217464" y="590027"/>
            <a:ext cx="1960062" cy="307781"/>
            <a:chOff x="7128552" y="339085"/>
            <a:chExt cx="1960062" cy="307781"/>
          </a:xfrm>
        </p:grpSpPr>
        <p:cxnSp>
          <p:nvCxnSpPr>
            <p:cNvPr id="3" name="Straight Connector 2">
              <a:extLst>
                <a:ext uri="{FF2B5EF4-FFF2-40B4-BE49-F238E27FC236}">
                  <a16:creationId xmlns:a16="http://schemas.microsoft.com/office/drawing/2014/main" id="{CF418188-2CF3-4A32-B811-78DA84667E0C}"/>
                </a:ext>
              </a:extLst>
            </p:cNvPr>
            <p:cNvCxnSpPr>
              <a:cxnSpLocks/>
            </p:cNvCxnSpPr>
            <p:nvPr/>
          </p:nvCxnSpPr>
          <p:spPr>
            <a:xfrm flipV="1">
              <a:off x="7128552" y="340964"/>
              <a:ext cx="311769" cy="305902"/>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71E9A91D-CB18-4C98-8DAF-31CB561BC856}"/>
                </a:ext>
              </a:extLst>
            </p:cNvPr>
            <p:cNvCxnSpPr>
              <a:cxnSpLocks/>
            </p:cNvCxnSpPr>
            <p:nvPr/>
          </p:nvCxnSpPr>
          <p:spPr>
            <a:xfrm flipV="1">
              <a:off x="7433781" y="339085"/>
              <a:ext cx="1654833" cy="1"/>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43" name="Straight Connector 42">
            <a:extLst>
              <a:ext uri="{FF2B5EF4-FFF2-40B4-BE49-F238E27FC236}">
                <a16:creationId xmlns:a16="http://schemas.microsoft.com/office/drawing/2014/main" id="{180EA97E-9F05-4842-89D9-81289C731F85}"/>
              </a:ext>
            </a:extLst>
          </p:cNvPr>
          <p:cNvCxnSpPr>
            <a:cxnSpLocks/>
          </p:cNvCxnSpPr>
          <p:nvPr/>
        </p:nvCxnSpPr>
        <p:spPr>
          <a:xfrm>
            <a:off x="8554624" y="2268646"/>
            <a:ext cx="661619"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46F19A1F-978F-4838-955E-34C228D11F84}"/>
              </a:ext>
            </a:extLst>
          </p:cNvPr>
          <p:cNvCxnSpPr>
            <a:cxnSpLocks/>
          </p:cNvCxnSpPr>
          <p:nvPr/>
        </p:nvCxnSpPr>
        <p:spPr>
          <a:xfrm>
            <a:off x="8554624" y="4501649"/>
            <a:ext cx="642302"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ED57B57B-7E5B-4115-BEF4-58DD568EF1CF}"/>
              </a:ext>
            </a:extLst>
          </p:cNvPr>
          <p:cNvGrpSpPr/>
          <p:nvPr/>
        </p:nvGrpSpPr>
        <p:grpSpPr>
          <a:xfrm>
            <a:off x="3320391" y="653391"/>
            <a:ext cx="5551218" cy="5551218"/>
            <a:chOff x="3320391" y="653391"/>
            <a:chExt cx="5551218" cy="5551218"/>
          </a:xfrm>
        </p:grpSpPr>
        <p:sp>
          <p:nvSpPr>
            <p:cNvPr id="6" name="Oval 5">
              <a:extLst>
                <a:ext uri="{FF2B5EF4-FFF2-40B4-BE49-F238E27FC236}">
                  <a16:creationId xmlns:a16="http://schemas.microsoft.com/office/drawing/2014/main" id="{5AB336B8-6E6C-496A-90F3-1C126295CF7B}"/>
                </a:ext>
              </a:extLst>
            </p:cNvPr>
            <p:cNvSpPr/>
            <p:nvPr/>
          </p:nvSpPr>
          <p:spPr>
            <a:xfrm>
              <a:off x="3320391" y="653391"/>
              <a:ext cx="5551218" cy="5551218"/>
            </a:xfrm>
            <a:prstGeom prst="ellipse">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alibri" panose="020F0502020204030204" pitchFamily="34" charset="0"/>
              </a:endParaRPr>
            </a:p>
          </p:txBody>
        </p:sp>
        <p:sp>
          <p:nvSpPr>
            <p:cNvPr id="4" name="Oval 3">
              <a:extLst>
                <a:ext uri="{FF2B5EF4-FFF2-40B4-BE49-F238E27FC236}">
                  <a16:creationId xmlns:a16="http://schemas.microsoft.com/office/drawing/2014/main" id="{78B7A50C-0AE8-44B5-88AE-C7931D8AC5EC}"/>
                </a:ext>
              </a:extLst>
            </p:cNvPr>
            <p:cNvSpPr/>
            <p:nvPr/>
          </p:nvSpPr>
          <p:spPr>
            <a:xfrm>
              <a:off x="4088875" y="1421875"/>
              <a:ext cx="4014250" cy="4014250"/>
            </a:xfrm>
            <a:prstGeom prst="ellipse">
              <a:avLst/>
            </a:prstGeom>
            <a:solidFill>
              <a:srgbClr val="E4D0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alibri" panose="020F0502020204030204" pitchFamily="34" charset="0"/>
              </a:endParaRPr>
            </a:p>
          </p:txBody>
        </p:sp>
        <p:sp>
          <p:nvSpPr>
            <p:cNvPr id="5" name="Oval 4">
              <a:extLst>
                <a:ext uri="{FF2B5EF4-FFF2-40B4-BE49-F238E27FC236}">
                  <a16:creationId xmlns:a16="http://schemas.microsoft.com/office/drawing/2014/main" id="{1B2B47FE-DE43-4257-BC1A-C773E03512F7}"/>
                </a:ext>
              </a:extLst>
            </p:cNvPr>
            <p:cNvSpPr/>
            <p:nvPr/>
          </p:nvSpPr>
          <p:spPr>
            <a:xfrm>
              <a:off x="5079551" y="2412551"/>
              <a:ext cx="2032899" cy="2032899"/>
            </a:xfrm>
            <a:prstGeom prst="ellipse">
              <a:avLst/>
            </a:pr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panose="020F0502020204030204" pitchFamily="34" charset="0"/>
              </a:endParaRPr>
            </a:p>
          </p:txBody>
        </p:sp>
      </p:grpSp>
      <p:sp>
        <p:nvSpPr>
          <p:cNvPr id="79" name="Rounded Rectangle 51">
            <a:extLst>
              <a:ext uri="{FF2B5EF4-FFF2-40B4-BE49-F238E27FC236}">
                <a16:creationId xmlns:a16="http://schemas.microsoft.com/office/drawing/2014/main" id="{94D3B9EC-621F-4966-8862-4E616B4596BA}"/>
              </a:ext>
            </a:extLst>
          </p:cNvPr>
          <p:cNvSpPr/>
          <p:nvPr/>
        </p:nvSpPr>
        <p:spPr>
          <a:xfrm rot="16200000" flipH="1">
            <a:off x="5584397" y="2701497"/>
            <a:ext cx="972534" cy="972534"/>
          </a:xfrm>
          <a:custGeom>
            <a:avLst/>
            <a:gdLst/>
            <a:ahLst/>
            <a:cxnLst/>
            <a:rect l="l" t="t" r="r" b="b"/>
            <a:pathLst>
              <a:path w="2928608" h="2758049">
                <a:moveTo>
                  <a:pt x="2797052" y="1199936"/>
                </a:moveTo>
                <a:lnTo>
                  <a:pt x="2797052" y="1541978"/>
                </a:lnTo>
                <a:cubicBezTo>
                  <a:pt x="2797052" y="1578306"/>
                  <a:pt x="2826502" y="1607756"/>
                  <a:pt x="2862830" y="1607756"/>
                </a:cubicBezTo>
                <a:lnTo>
                  <a:pt x="2862830" y="1607755"/>
                </a:lnTo>
                <a:cubicBezTo>
                  <a:pt x="2899158" y="1607755"/>
                  <a:pt x="2928608" y="1578305"/>
                  <a:pt x="2928608" y="1541977"/>
                </a:cubicBezTo>
                <a:lnTo>
                  <a:pt x="2928607" y="1199936"/>
                </a:lnTo>
                <a:cubicBezTo>
                  <a:pt x="2928607" y="1163608"/>
                  <a:pt x="2899158" y="1134159"/>
                  <a:pt x="2862830" y="1134158"/>
                </a:cubicBezTo>
                <a:cubicBezTo>
                  <a:pt x="2826502" y="1134159"/>
                  <a:pt x="2797052" y="1163608"/>
                  <a:pt x="2797052" y="1199936"/>
                </a:cubicBezTo>
                <a:close/>
                <a:moveTo>
                  <a:pt x="2593193" y="1147315"/>
                </a:moveTo>
                <a:lnTo>
                  <a:pt x="2593193" y="1594601"/>
                </a:lnTo>
                <a:cubicBezTo>
                  <a:pt x="2593193" y="1630929"/>
                  <a:pt x="2622643" y="1660379"/>
                  <a:pt x="2658971" y="1660379"/>
                </a:cubicBezTo>
                <a:lnTo>
                  <a:pt x="2658971" y="1660378"/>
                </a:lnTo>
                <a:cubicBezTo>
                  <a:pt x="2695299" y="1660378"/>
                  <a:pt x="2724749" y="1630928"/>
                  <a:pt x="2724749" y="1594600"/>
                </a:cubicBezTo>
                <a:lnTo>
                  <a:pt x="2724748" y="1147315"/>
                </a:lnTo>
                <a:cubicBezTo>
                  <a:pt x="2724748" y="1110987"/>
                  <a:pt x="2695299" y="1081538"/>
                  <a:pt x="2658971" y="1081537"/>
                </a:cubicBezTo>
                <a:cubicBezTo>
                  <a:pt x="2622643" y="1081538"/>
                  <a:pt x="2593193" y="1110987"/>
                  <a:pt x="2593193" y="1147315"/>
                </a:cubicBezTo>
                <a:close/>
                <a:moveTo>
                  <a:pt x="2389334" y="1121004"/>
                </a:moveTo>
                <a:lnTo>
                  <a:pt x="2389334" y="1620912"/>
                </a:lnTo>
                <a:cubicBezTo>
                  <a:pt x="2389334" y="1657240"/>
                  <a:pt x="2418784" y="1686690"/>
                  <a:pt x="2455112" y="1686690"/>
                </a:cubicBezTo>
                <a:lnTo>
                  <a:pt x="2455112" y="1686689"/>
                </a:lnTo>
                <a:cubicBezTo>
                  <a:pt x="2491440" y="1686689"/>
                  <a:pt x="2520890" y="1657239"/>
                  <a:pt x="2520890" y="1620911"/>
                </a:cubicBezTo>
                <a:lnTo>
                  <a:pt x="2520889" y="1121004"/>
                </a:lnTo>
                <a:cubicBezTo>
                  <a:pt x="2520889" y="1084676"/>
                  <a:pt x="2491440" y="1055227"/>
                  <a:pt x="2455112" y="1055226"/>
                </a:cubicBezTo>
                <a:cubicBezTo>
                  <a:pt x="2418784" y="1055227"/>
                  <a:pt x="2389334" y="1084676"/>
                  <a:pt x="2389334" y="1121004"/>
                </a:cubicBezTo>
                <a:close/>
                <a:moveTo>
                  <a:pt x="1314382" y="1247024"/>
                </a:moveTo>
                <a:cubicBezTo>
                  <a:pt x="1314381" y="1225915"/>
                  <a:pt x="1331494" y="1208803"/>
                  <a:pt x="1352603" y="1208803"/>
                </a:cubicBezTo>
                <a:lnTo>
                  <a:pt x="1410313" y="1208803"/>
                </a:lnTo>
                <a:lnTo>
                  <a:pt x="1410313" y="1146778"/>
                </a:lnTo>
                <a:cubicBezTo>
                  <a:pt x="1410313" y="1145599"/>
                  <a:pt x="1410393" y="1144438"/>
                  <a:pt x="1411688" y="1143457"/>
                </a:cubicBezTo>
                <a:lnTo>
                  <a:pt x="1408531" y="1133444"/>
                </a:lnTo>
                <a:cubicBezTo>
                  <a:pt x="1410371" y="1112415"/>
                  <a:pt x="1428909" y="1096860"/>
                  <a:pt x="1449938" y="1098699"/>
                </a:cubicBezTo>
                <a:lnTo>
                  <a:pt x="2236821" y="1167543"/>
                </a:lnTo>
                <a:cubicBezTo>
                  <a:pt x="2257849" y="1169383"/>
                  <a:pt x="2273405" y="1187920"/>
                  <a:pt x="2271565" y="1208950"/>
                </a:cubicBezTo>
                <a:cubicBezTo>
                  <a:pt x="2269725" y="1229978"/>
                  <a:pt x="2251187" y="1245533"/>
                  <a:pt x="2230159" y="1243693"/>
                </a:cubicBezTo>
                <a:cubicBezTo>
                  <a:pt x="1973864" y="1221271"/>
                  <a:pt x="1717570" y="1198849"/>
                  <a:pt x="1461275" y="1176426"/>
                </a:cubicBezTo>
                <a:lnTo>
                  <a:pt x="1461274" y="1208803"/>
                </a:lnTo>
                <a:lnTo>
                  <a:pt x="1518985" y="1208803"/>
                </a:lnTo>
                <a:cubicBezTo>
                  <a:pt x="1540095" y="1208802"/>
                  <a:pt x="1557205" y="1225915"/>
                  <a:pt x="1557206" y="1247025"/>
                </a:cubicBezTo>
                <a:lnTo>
                  <a:pt x="1557207" y="1247023"/>
                </a:lnTo>
                <a:cubicBezTo>
                  <a:pt x="1557207" y="1268132"/>
                  <a:pt x="1540095" y="1285244"/>
                  <a:pt x="1518986" y="1285244"/>
                </a:cubicBezTo>
                <a:cubicBezTo>
                  <a:pt x="1499749" y="1285244"/>
                  <a:pt x="1480511" y="1285243"/>
                  <a:pt x="1461275" y="1285244"/>
                </a:cubicBezTo>
                <a:lnTo>
                  <a:pt x="1461275" y="1337600"/>
                </a:lnTo>
                <a:lnTo>
                  <a:pt x="1518985" y="1337600"/>
                </a:lnTo>
                <a:cubicBezTo>
                  <a:pt x="1540095" y="1337600"/>
                  <a:pt x="1557206" y="1354713"/>
                  <a:pt x="1557206" y="1375821"/>
                </a:cubicBezTo>
                <a:lnTo>
                  <a:pt x="1557207" y="1375820"/>
                </a:lnTo>
                <a:cubicBezTo>
                  <a:pt x="1557206" y="1396928"/>
                  <a:pt x="1540095" y="1414041"/>
                  <a:pt x="1518986" y="1414041"/>
                </a:cubicBezTo>
                <a:cubicBezTo>
                  <a:pt x="1499750" y="1414041"/>
                  <a:pt x="1480511" y="1414041"/>
                  <a:pt x="1461275" y="1414042"/>
                </a:cubicBezTo>
                <a:lnTo>
                  <a:pt x="1461275" y="1466398"/>
                </a:lnTo>
                <a:lnTo>
                  <a:pt x="1518985" y="1466398"/>
                </a:lnTo>
                <a:cubicBezTo>
                  <a:pt x="1540095" y="1466398"/>
                  <a:pt x="1557206" y="1483509"/>
                  <a:pt x="1557206" y="1504618"/>
                </a:cubicBezTo>
                <a:lnTo>
                  <a:pt x="1557207" y="1504619"/>
                </a:lnTo>
                <a:cubicBezTo>
                  <a:pt x="1557207" y="1525727"/>
                  <a:pt x="1540094" y="1542838"/>
                  <a:pt x="1518986" y="1542839"/>
                </a:cubicBezTo>
                <a:cubicBezTo>
                  <a:pt x="1499749" y="1542839"/>
                  <a:pt x="1480511" y="1542838"/>
                  <a:pt x="1461275" y="1542839"/>
                </a:cubicBezTo>
                <a:lnTo>
                  <a:pt x="1461274" y="1575412"/>
                </a:lnTo>
                <a:lnTo>
                  <a:pt x="2226550" y="1494978"/>
                </a:lnTo>
                <a:cubicBezTo>
                  <a:pt x="2247542" y="1492772"/>
                  <a:pt x="2266350" y="1508001"/>
                  <a:pt x="2268556" y="1528995"/>
                </a:cubicBezTo>
                <a:cubicBezTo>
                  <a:pt x="2270763" y="1549988"/>
                  <a:pt x="2255534" y="1568794"/>
                  <a:pt x="2234542" y="1571000"/>
                </a:cubicBezTo>
                <a:cubicBezTo>
                  <a:pt x="1972686" y="1598522"/>
                  <a:pt x="1710833" y="1626046"/>
                  <a:pt x="1448978" y="1653567"/>
                </a:cubicBezTo>
                <a:cubicBezTo>
                  <a:pt x="1427984" y="1655774"/>
                  <a:pt x="1409178" y="1640544"/>
                  <a:pt x="1406971" y="1619551"/>
                </a:cubicBezTo>
                <a:cubicBezTo>
                  <a:pt x="1406474" y="1614827"/>
                  <a:pt x="1406862" y="1610214"/>
                  <a:pt x="1410805" y="1606610"/>
                </a:cubicBezTo>
                <a:lnTo>
                  <a:pt x="1410312" y="1605422"/>
                </a:lnTo>
                <a:lnTo>
                  <a:pt x="1410312" y="1542839"/>
                </a:lnTo>
                <a:lnTo>
                  <a:pt x="1352603" y="1542841"/>
                </a:lnTo>
                <a:cubicBezTo>
                  <a:pt x="1331494" y="1542841"/>
                  <a:pt x="1314382" y="1525729"/>
                  <a:pt x="1314382" y="1504619"/>
                </a:cubicBezTo>
                <a:cubicBezTo>
                  <a:pt x="1314382" y="1483510"/>
                  <a:pt x="1331493" y="1466397"/>
                  <a:pt x="1352603" y="1466398"/>
                </a:cubicBezTo>
                <a:lnTo>
                  <a:pt x="1410312" y="1466398"/>
                </a:lnTo>
                <a:lnTo>
                  <a:pt x="1410313" y="1414042"/>
                </a:lnTo>
                <a:lnTo>
                  <a:pt x="1352603" y="1414042"/>
                </a:lnTo>
                <a:cubicBezTo>
                  <a:pt x="1331494" y="1414041"/>
                  <a:pt x="1314383" y="1396930"/>
                  <a:pt x="1314382" y="1375820"/>
                </a:cubicBezTo>
                <a:cubicBezTo>
                  <a:pt x="1314383" y="1354713"/>
                  <a:pt x="1331494" y="1337600"/>
                  <a:pt x="1352603" y="1337601"/>
                </a:cubicBezTo>
                <a:lnTo>
                  <a:pt x="1410312" y="1337600"/>
                </a:lnTo>
                <a:lnTo>
                  <a:pt x="1410312" y="1285244"/>
                </a:lnTo>
                <a:lnTo>
                  <a:pt x="1352603" y="1285244"/>
                </a:lnTo>
                <a:cubicBezTo>
                  <a:pt x="1331494" y="1285244"/>
                  <a:pt x="1314381" y="1268133"/>
                  <a:pt x="1314382" y="1247024"/>
                </a:cubicBezTo>
                <a:close/>
                <a:moveTo>
                  <a:pt x="1171967" y="72000"/>
                </a:moveTo>
                <a:lnTo>
                  <a:pt x="1171967" y="288000"/>
                </a:lnTo>
                <a:cubicBezTo>
                  <a:pt x="1171967" y="327765"/>
                  <a:pt x="1204202" y="360000"/>
                  <a:pt x="1243967" y="360000"/>
                </a:cubicBezTo>
                <a:cubicBezTo>
                  <a:pt x="1283732" y="360000"/>
                  <a:pt x="1315967" y="327765"/>
                  <a:pt x="1315967" y="288000"/>
                </a:cubicBezTo>
                <a:lnTo>
                  <a:pt x="1315967" y="72000"/>
                </a:lnTo>
                <a:cubicBezTo>
                  <a:pt x="1315967" y="32235"/>
                  <a:pt x="1283732" y="0"/>
                  <a:pt x="1243967" y="0"/>
                </a:cubicBezTo>
                <a:cubicBezTo>
                  <a:pt x="1204202" y="0"/>
                  <a:pt x="1171967" y="32235"/>
                  <a:pt x="1171967" y="72000"/>
                </a:cubicBezTo>
                <a:close/>
                <a:moveTo>
                  <a:pt x="1171966" y="2470049"/>
                </a:moveTo>
                <a:lnTo>
                  <a:pt x="1171966" y="2686049"/>
                </a:lnTo>
                <a:cubicBezTo>
                  <a:pt x="1171966" y="2725814"/>
                  <a:pt x="1204201" y="2758049"/>
                  <a:pt x="1243966" y="2758049"/>
                </a:cubicBezTo>
                <a:cubicBezTo>
                  <a:pt x="1283731" y="2758049"/>
                  <a:pt x="1315966" y="2725814"/>
                  <a:pt x="1315966" y="2686049"/>
                </a:cubicBezTo>
                <a:lnTo>
                  <a:pt x="1315966" y="2470049"/>
                </a:lnTo>
                <a:cubicBezTo>
                  <a:pt x="1315966" y="2430284"/>
                  <a:pt x="1283731" y="2398049"/>
                  <a:pt x="1243966" y="2398049"/>
                </a:cubicBezTo>
                <a:cubicBezTo>
                  <a:pt x="1204201" y="2398049"/>
                  <a:pt x="1171966" y="2430284"/>
                  <a:pt x="1171966" y="2470049"/>
                </a:cubicBezTo>
                <a:close/>
                <a:moveTo>
                  <a:pt x="515345" y="1370958"/>
                </a:moveTo>
                <a:cubicBezTo>
                  <a:pt x="515344" y="1558300"/>
                  <a:pt x="586814" y="1745642"/>
                  <a:pt x="729750" y="1888579"/>
                </a:cubicBezTo>
                <a:cubicBezTo>
                  <a:pt x="1015625" y="2174454"/>
                  <a:pt x="1479119" y="2174454"/>
                  <a:pt x="1764994" y="1888580"/>
                </a:cubicBezTo>
                <a:lnTo>
                  <a:pt x="1940572" y="1713001"/>
                </a:lnTo>
                <a:lnTo>
                  <a:pt x="2136413" y="1713002"/>
                </a:lnTo>
                <a:cubicBezTo>
                  <a:pt x="2215124" y="1713001"/>
                  <a:pt x="2278929" y="1649195"/>
                  <a:pt x="2278929" y="1570486"/>
                </a:cubicBezTo>
                <a:lnTo>
                  <a:pt x="2278929" y="1374645"/>
                </a:lnTo>
                <a:lnTo>
                  <a:pt x="2282614" y="1370959"/>
                </a:lnTo>
                <a:lnTo>
                  <a:pt x="2278929" y="1367272"/>
                </a:lnTo>
                <a:lnTo>
                  <a:pt x="2278929" y="1171432"/>
                </a:lnTo>
                <a:cubicBezTo>
                  <a:pt x="2278929" y="1092722"/>
                  <a:pt x="2215123" y="1028916"/>
                  <a:pt x="2136413" y="1028916"/>
                </a:cubicBezTo>
                <a:lnTo>
                  <a:pt x="1940571" y="1028916"/>
                </a:lnTo>
                <a:cubicBezTo>
                  <a:pt x="1882045" y="970390"/>
                  <a:pt x="1823519" y="911862"/>
                  <a:pt x="1764993" y="853336"/>
                </a:cubicBezTo>
                <a:cubicBezTo>
                  <a:pt x="1479118" y="567461"/>
                  <a:pt x="1015625" y="567462"/>
                  <a:pt x="729750" y="853336"/>
                </a:cubicBezTo>
                <a:cubicBezTo>
                  <a:pt x="586813" y="996273"/>
                  <a:pt x="515344" y="1183616"/>
                  <a:pt x="515345" y="1370958"/>
                </a:cubicBezTo>
                <a:close/>
                <a:moveTo>
                  <a:pt x="388776" y="2386770"/>
                </a:moveTo>
                <a:cubicBezTo>
                  <a:pt x="388776" y="2405196"/>
                  <a:pt x="395805" y="2423622"/>
                  <a:pt x="409865" y="2437681"/>
                </a:cubicBezTo>
                <a:cubicBezTo>
                  <a:pt x="437983" y="2465800"/>
                  <a:pt x="483570" y="2465800"/>
                  <a:pt x="511688" y="2437681"/>
                </a:cubicBezTo>
                <a:lnTo>
                  <a:pt x="664423" y="2284946"/>
                </a:lnTo>
                <a:cubicBezTo>
                  <a:pt x="692541" y="2256828"/>
                  <a:pt x="692541" y="2211241"/>
                  <a:pt x="664423" y="2183123"/>
                </a:cubicBezTo>
                <a:cubicBezTo>
                  <a:pt x="636305" y="2155005"/>
                  <a:pt x="590718" y="2155005"/>
                  <a:pt x="562599" y="2183123"/>
                </a:cubicBezTo>
                <a:lnTo>
                  <a:pt x="409865" y="2335858"/>
                </a:lnTo>
                <a:cubicBezTo>
                  <a:pt x="395805" y="2349917"/>
                  <a:pt x="388776" y="2368343"/>
                  <a:pt x="388776" y="2386770"/>
                </a:cubicBezTo>
                <a:close/>
                <a:moveTo>
                  <a:pt x="388776" y="365689"/>
                </a:moveTo>
                <a:cubicBezTo>
                  <a:pt x="388776" y="384115"/>
                  <a:pt x="395805" y="402541"/>
                  <a:pt x="409865" y="416600"/>
                </a:cubicBezTo>
                <a:lnTo>
                  <a:pt x="562599" y="569335"/>
                </a:lnTo>
                <a:cubicBezTo>
                  <a:pt x="590718" y="597454"/>
                  <a:pt x="636305" y="597454"/>
                  <a:pt x="664423" y="569335"/>
                </a:cubicBezTo>
                <a:cubicBezTo>
                  <a:pt x="692541" y="541217"/>
                  <a:pt x="692541" y="495630"/>
                  <a:pt x="664423" y="467512"/>
                </a:cubicBezTo>
                <a:lnTo>
                  <a:pt x="511688" y="314777"/>
                </a:lnTo>
                <a:cubicBezTo>
                  <a:pt x="483570" y="286659"/>
                  <a:pt x="437983" y="286659"/>
                  <a:pt x="409865" y="314777"/>
                </a:cubicBezTo>
                <a:cubicBezTo>
                  <a:pt x="395805" y="328836"/>
                  <a:pt x="388776" y="347262"/>
                  <a:pt x="388776" y="365689"/>
                </a:cubicBezTo>
                <a:close/>
                <a:moveTo>
                  <a:pt x="0" y="1379024"/>
                </a:moveTo>
                <a:cubicBezTo>
                  <a:pt x="0" y="1418789"/>
                  <a:pt x="32235" y="1451024"/>
                  <a:pt x="72000" y="1451024"/>
                </a:cubicBezTo>
                <a:lnTo>
                  <a:pt x="288000" y="1451024"/>
                </a:lnTo>
                <a:cubicBezTo>
                  <a:pt x="327765" y="1451024"/>
                  <a:pt x="360000" y="1418789"/>
                  <a:pt x="360000" y="1379024"/>
                </a:cubicBezTo>
                <a:cubicBezTo>
                  <a:pt x="360000" y="1339259"/>
                  <a:pt x="327765" y="1307024"/>
                  <a:pt x="288000" y="1307024"/>
                </a:cubicBezTo>
                <a:lnTo>
                  <a:pt x="72000" y="1307024"/>
                </a:lnTo>
                <a:cubicBezTo>
                  <a:pt x="32235" y="1307024"/>
                  <a:pt x="0" y="1339259"/>
                  <a:pt x="0" y="137902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Calibri" panose="020F0502020204030204" pitchFamily="34" charset="0"/>
              <a:ea typeface="맑은 고딕" panose="020B0503020000020004" pitchFamily="34" charset="-127"/>
            </a:endParaRPr>
          </a:p>
        </p:txBody>
      </p:sp>
      <p:sp>
        <p:nvSpPr>
          <p:cNvPr id="12" name="Rectangle 11">
            <a:extLst>
              <a:ext uri="{FF2B5EF4-FFF2-40B4-BE49-F238E27FC236}">
                <a16:creationId xmlns:a16="http://schemas.microsoft.com/office/drawing/2014/main" id="{CA6664A9-9288-4778-8837-5F07A8A00CBB}"/>
              </a:ext>
            </a:extLst>
          </p:cNvPr>
          <p:cNvSpPr/>
          <p:nvPr/>
        </p:nvSpPr>
        <p:spPr>
          <a:xfrm>
            <a:off x="5374034" y="3700460"/>
            <a:ext cx="1414618" cy="369332"/>
          </a:xfrm>
          <a:prstGeom prst="rect">
            <a:avLst/>
          </a:prstGeom>
        </p:spPr>
        <p:txBody>
          <a:bodyPr wrap="none">
            <a:sp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fr-FR" sz="1800" b="1" i="1" u="none" strike="noStrike" kern="1200" cap="none" spc="0" normalizeH="0" baseline="0" noProof="0" dirty="0">
                <a:ln>
                  <a:noFill/>
                </a:ln>
                <a:solidFill>
                  <a:prstClr val="white"/>
                </a:solidFill>
                <a:effectLst/>
                <a:uLnTx/>
                <a:uFillTx/>
                <a:latin typeface="Calibri" panose="020F0502020204030204" pitchFamily="34" charset="0"/>
                <a:ea typeface="Open Sans" panose="020B0606030504020204" pitchFamily="34" charset="0"/>
                <a:cs typeface="Open Sans" panose="020B0606030504020204" pitchFamily="34" charset="0"/>
              </a:rPr>
              <a:t>Lorem ipsum</a:t>
            </a:r>
          </a:p>
        </p:txBody>
      </p:sp>
      <p:sp>
        <p:nvSpPr>
          <p:cNvPr id="80" name="Rectangle 79">
            <a:extLst>
              <a:ext uri="{FF2B5EF4-FFF2-40B4-BE49-F238E27FC236}">
                <a16:creationId xmlns:a16="http://schemas.microsoft.com/office/drawing/2014/main" id="{F9772237-E801-4690-B4A0-2CB1324DD2C7}"/>
              </a:ext>
            </a:extLst>
          </p:cNvPr>
          <p:cNvSpPr/>
          <p:nvPr/>
        </p:nvSpPr>
        <p:spPr>
          <a:xfrm>
            <a:off x="5408362" y="1268908"/>
            <a:ext cx="1286693" cy="12866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2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rPr>
              <a:t>A</a:t>
            </a:r>
            <a:endParaRPr kumimoji="0" lang="fr-FR" sz="18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endParaRPr>
          </a:p>
        </p:txBody>
      </p:sp>
      <p:sp>
        <p:nvSpPr>
          <p:cNvPr id="81" name="Rectangle 80">
            <a:extLst>
              <a:ext uri="{FF2B5EF4-FFF2-40B4-BE49-F238E27FC236}">
                <a16:creationId xmlns:a16="http://schemas.microsoft.com/office/drawing/2014/main" id="{4A45DE75-0B5E-4AE6-BE1A-BECCE32C96EB}"/>
              </a:ext>
            </a:extLst>
          </p:cNvPr>
          <p:cNvSpPr/>
          <p:nvPr/>
        </p:nvSpPr>
        <p:spPr>
          <a:xfrm>
            <a:off x="6764662" y="1949564"/>
            <a:ext cx="1286693" cy="12866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2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rPr>
              <a:t>B</a:t>
            </a:r>
            <a:endParaRPr kumimoji="0" lang="fr-FR" sz="18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endParaRPr>
          </a:p>
        </p:txBody>
      </p:sp>
      <p:sp>
        <p:nvSpPr>
          <p:cNvPr id="82" name="Rectangle 81">
            <a:extLst>
              <a:ext uri="{FF2B5EF4-FFF2-40B4-BE49-F238E27FC236}">
                <a16:creationId xmlns:a16="http://schemas.microsoft.com/office/drawing/2014/main" id="{141D5532-7127-424F-AEE5-3E82A1858BDC}"/>
              </a:ext>
            </a:extLst>
          </p:cNvPr>
          <p:cNvSpPr/>
          <p:nvPr/>
        </p:nvSpPr>
        <p:spPr>
          <a:xfrm>
            <a:off x="6776907" y="3517274"/>
            <a:ext cx="1286693" cy="12866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2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rPr>
              <a:t>C</a:t>
            </a:r>
            <a:endParaRPr kumimoji="0" lang="fr-FR" sz="18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endParaRPr>
          </a:p>
        </p:txBody>
      </p:sp>
      <p:sp>
        <p:nvSpPr>
          <p:cNvPr id="83" name="Rectangle 82">
            <a:extLst>
              <a:ext uri="{FF2B5EF4-FFF2-40B4-BE49-F238E27FC236}">
                <a16:creationId xmlns:a16="http://schemas.microsoft.com/office/drawing/2014/main" id="{D59095B8-2219-47EA-A35F-747D09CF58DE}"/>
              </a:ext>
            </a:extLst>
          </p:cNvPr>
          <p:cNvSpPr/>
          <p:nvPr/>
        </p:nvSpPr>
        <p:spPr>
          <a:xfrm>
            <a:off x="5440673" y="4271185"/>
            <a:ext cx="1286693" cy="12866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2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rPr>
              <a:t>D</a:t>
            </a:r>
            <a:endParaRPr kumimoji="0" lang="fr-FR" sz="18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endParaRPr>
          </a:p>
        </p:txBody>
      </p:sp>
      <p:sp>
        <p:nvSpPr>
          <p:cNvPr id="84" name="Rectangle 83">
            <a:extLst>
              <a:ext uri="{FF2B5EF4-FFF2-40B4-BE49-F238E27FC236}">
                <a16:creationId xmlns:a16="http://schemas.microsoft.com/office/drawing/2014/main" id="{68534987-B65F-47CA-912F-02F556474988}"/>
              </a:ext>
            </a:extLst>
          </p:cNvPr>
          <p:cNvSpPr/>
          <p:nvPr/>
        </p:nvSpPr>
        <p:spPr>
          <a:xfrm>
            <a:off x="4117788" y="3535427"/>
            <a:ext cx="1286693" cy="12866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2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rPr>
              <a:t>E</a:t>
            </a:r>
            <a:endParaRPr kumimoji="0" lang="fr-FR" sz="18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endParaRPr>
          </a:p>
        </p:txBody>
      </p:sp>
      <p:sp>
        <p:nvSpPr>
          <p:cNvPr id="85" name="Rectangle 84">
            <a:extLst>
              <a:ext uri="{FF2B5EF4-FFF2-40B4-BE49-F238E27FC236}">
                <a16:creationId xmlns:a16="http://schemas.microsoft.com/office/drawing/2014/main" id="{34E4E7B3-156E-4DDB-919B-E7F6A1201D95}"/>
              </a:ext>
            </a:extLst>
          </p:cNvPr>
          <p:cNvSpPr/>
          <p:nvPr/>
        </p:nvSpPr>
        <p:spPr>
          <a:xfrm>
            <a:off x="4080468" y="1980069"/>
            <a:ext cx="1286693" cy="12866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2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rPr>
              <a:t>F</a:t>
            </a:r>
            <a:endParaRPr kumimoji="0" lang="fr-FR" sz="18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Open Sans" panose="020B0606030504020204" pitchFamily="34" charset="0"/>
              <a:cs typeface="Open Sans" panose="020B0606030504020204" pitchFamily="34" charset="0"/>
            </a:endParaRPr>
          </a:p>
        </p:txBody>
      </p:sp>
      <p:sp>
        <p:nvSpPr>
          <p:cNvPr id="27" name="Rectangle 26">
            <a:extLst>
              <a:ext uri="{FF2B5EF4-FFF2-40B4-BE49-F238E27FC236}">
                <a16:creationId xmlns:a16="http://schemas.microsoft.com/office/drawing/2014/main" id="{B72A4E6C-B265-4D2D-A51A-73B70C855F4A}"/>
              </a:ext>
            </a:extLst>
          </p:cNvPr>
          <p:cNvSpPr/>
          <p:nvPr/>
        </p:nvSpPr>
        <p:spPr>
          <a:xfrm>
            <a:off x="5382759" y="798330"/>
            <a:ext cx="1426480" cy="369332"/>
          </a:xfrm>
          <a:prstGeom prst="rect">
            <a:avLst/>
          </a:prstGeom>
        </p:spPr>
        <p:txBody>
          <a:bodyPr wrap="none">
            <a:spAutoFit/>
          </a:bodyPr>
          <a:lstStyle/>
          <a:p>
            <a:pPr lvl="0" algn="ctr">
              <a:defRPr/>
            </a:pPr>
            <a:r>
              <a:rPr lang="fr-FR" b="1" dirty="0">
                <a:solidFill>
                  <a:schemeClr val="bg1"/>
                </a:solidFill>
                <a:latin typeface="Calibri" panose="020F0502020204030204" pitchFamily="34" charset="0"/>
                <a:ea typeface="Open Sans" panose="020B0606030504020204" pitchFamily="34" charset="0"/>
                <a:cs typeface="Mothanna" panose="02000503000000000000" pitchFamily="2" charset="-78"/>
              </a:rPr>
              <a:t>Lorem Ipsum</a:t>
            </a:r>
          </a:p>
        </p:txBody>
      </p:sp>
      <p:sp>
        <p:nvSpPr>
          <p:cNvPr id="29" name="Rectangle 28">
            <a:extLst>
              <a:ext uri="{FF2B5EF4-FFF2-40B4-BE49-F238E27FC236}">
                <a16:creationId xmlns:a16="http://schemas.microsoft.com/office/drawing/2014/main" id="{D3AD41D8-F508-49E6-835E-B3EA0EF23AA5}"/>
              </a:ext>
            </a:extLst>
          </p:cNvPr>
          <p:cNvSpPr/>
          <p:nvPr/>
        </p:nvSpPr>
        <p:spPr>
          <a:xfrm rot="3304304">
            <a:off x="7486681" y="1891208"/>
            <a:ext cx="1426480" cy="369332"/>
          </a:xfrm>
          <a:prstGeom prst="rect">
            <a:avLst/>
          </a:prstGeom>
        </p:spPr>
        <p:txBody>
          <a:bodyPr wrap="none">
            <a:spAutoFit/>
          </a:bodyPr>
          <a:lstStyle/>
          <a:p>
            <a:pPr lvl="0" algn="ctr">
              <a:defRPr/>
            </a:pPr>
            <a:r>
              <a:rPr lang="fr-FR" b="1" dirty="0">
                <a:solidFill>
                  <a:schemeClr val="bg1"/>
                </a:solidFill>
                <a:latin typeface="Calibri" panose="020F0502020204030204" pitchFamily="34" charset="0"/>
                <a:ea typeface="Open Sans" panose="020B0606030504020204" pitchFamily="34" charset="0"/>
                <a:cs typeface="Mothanna" panose="02000503000000000000" pitchFamily="2" charset="-78"/>
              </a:rPr>
              <a:t>Lorem Ipsum</a:t>
            </a:r>
          </a:p>
        </p:txBody>
      </p:sp>
      <p:sp>
        <p:nvSpPr>
          <p:cNvPr id="30" name="Rectangle 29">
            <a:extLst>
              <a:ext uri="{FF2B5EF4-FFF2-40B4-BE49-F238E27FC236}">
                <a16:creationId xmlns:a16="http://schemas.microsoft.com/office/drawing/2014/main" id="{838E77A7-388E-42D0-AEF5-DFF2BFB5D573}"/>
              </a:ext>
            </a:extLst>
          </p:cNvPr>
          <p:cNvSpPr/>
          <p:nvPr/>
        </p:nvSpPr>
        <p:spPr>
          <a:xfrm rot="18192450">
            <a:off x="7518385" y="4376100"/>
            <a:ext cx="1426480" cy="369332"/>
          </a:xfrm>
          <a:prstGeom prst="rect">
            <a:avLst/>
          </a:prstGeom>
        </p:spPr>
        <p:txBody>
          <a:bodyPr wrap="none">
            <a:spAutoFit/>
          </a:bodyPr>
          <a:lstStyle/>
          <a:p>
            <a:pPr lvl="0" algn="ctr">
              <a:defRPr/>
            </a:pPr>
            <a:r>
              <a:rPr lang="fr-FR" b="1" dirty="0">
                <a:solidFill>
                  <a:schemeClr val="bg1"/>
                </a:solidFill>
                <a:latin typeface="Calibri" panose="020F0502020204030204" pitchFamily="34" charset="0"/>
                <a:ea typeface="Open Sans" panose="020B0606030504020204" pitchFamily="34" charset="0"/>
                <a:cs typeface="Mothanna" panose="02000503000000000000" pitchFamily="2" charset="-78"/>
              </a:rPr>
              <a:t>Lorem Ipsum</a:t>
            </a:r>
          </a:p>
        </p:txBody>
      </p:sp>
      <p:sp>
        <p:nvSpPr>
          <p:cNvPr id="31" name="Rectangle 30">
            <a:extLst>
              <a:ext uri="{FF2B5EF4-FFF2-40B4-BE49-F238E27FC236}">
                <a16:creationId xmlns:a16="http://schemas.microsoft.com/office/drawing/2014/main" id="{04B48EC9-672C-490C-8EE1-B40EF9238BD7}"/>
              </a:ext>
            </a:extLst>
          </p:cNvPr>
          <p:cNvSpPr/>
          <p:nvPr/>
        </p:nvSpPr>
        <p:spPr>
          <a:xfrm rot="18295696" flipH="1">
            <a:off x="3307574" y="1869502"/>
            <a:ext cx="1426480" cy="369332"/>
          </a:xfrm>
          <a:prstGeom prst="rect">
            <a:avLst/>
          </a:prstGeom>
        </p:spPr>
        <p:txBody>
          <a:bodyPr wrap="none">
            <a:spAutoFit/>
          </a:bodyPr>
          <a:lstStyle/>
          <a:p>
            <a:pPr lvl="0" algn="ctr">
              <a:defRPr/>
            </a:pPr>
            <a:r>
              <a:rPr lang="fr-FR" b="1" dirty="0">
                <a:solidFill>
                  <a:schemeClr val="bg1"/>
                </a:solidFill>
                <a:latin typeface="Calibri" panose="020F0502020204030204" pitchFamily="34" charset="0"/>
                <a:ea typeface="Open Sans" panose="020B0606030504020204" pitchFamily="34" charset="0"/>
                <a:cs typeface="Mothanna" panose="02000503000000000000" pitchFamily="2" charset="-78"/>
              </a:rPr>
              <a:t>Lorem Ipsum</a:t>
            </a:r>
          </a:p>
        </p:txBody>
      </p:sp>
      <p:sp>
        <p:nvSpPr>
          <p:cNvPr id="32" name="Rectangle 31">
            <a:extLst>
              <a:ext uri="{FF2B5EF4-FFF2-40B4-BE49-F238E27FC236}">
                <a16:creationId xmlns:a16="http://schemas.microsoft.com/office/drawing/2014/main" id="{DB5A4A05-FA34-487A-8AAD-3C395D12C45B}"/>
              </a:ext>
            </a:extLst>
          </p:cNvPr>
          <p:cNvSpPr/>
          <p:nvPr/>
        </p:nvSpPr>
        <p:spPr>
          <a:xfrm rot="3452326" flipH="1">
            <a:off x="3198994" y="4353834"/>
            <a:ext cx="1592295" cy="369332"/>
          </a:xfrm>
          <a:prstGeom prst="rect">
            <a:avLst/>
          </a:prstGeom>
        </p:spPr>
        <p:txBody>
          <a:bodyPr wrap="square">
            <a:spAutoFit/>
          </a:bodyPr>
          <a:lstStyle/>
          <a:p>
            <a:pPr lvl="0" algn="ctr">
              <a:defRPr/>
            </a:pPr>
            <a:r>
              <a:rPr lang="fr-FR" b="1" dirty="0">
                <a:solidFill>
                  <a:schemeClr val="bg1"/>
                </a:solidFill>
                <a:latin typeface="Calibri" panose="020F0502020204030204" pitchFamily="34" charset="0"/>
                <a:ea typeface="Open Sans" panose="020B0606030504020204" pitchFamily="34" charset="0"/>
                <a:cs typeface="Mothanna" panose="02000503000000000000" pitchFamily="2" charset="-78"/>
              </a:rPr>
              <a:t>Lorem Ipsum</a:t>
            </a:r>
          </a:p>
        </p:txBody>
      </p:sp>
      <p:sp>
        <p:nvSpPr>
          <p:cNvPr id="34" name="Rectangle 33">
            <a:extLst>
              <a:ext uri="{FF2B5EF4-FFF2-40B4-BE49-F238E27FC236}">
                <a16:creationId xmlns:a16="http://schemas.microsoft.com/office/drawing/2014/main" id="{F5D6F922-1806-4FF3-8173-AAFD0FB26F73}"/>
              </a:ext>
            </a:extLst>
          </p:cNvPr>
          <p:cNvSpPr/>
          <p:nvPr/>
        </p:nvSpPr>
        <p:spPr>
          <a:xfrm>
            <a:off x="5382758" y="5560484"/>
            <a:ext cx="1426480" cy="369332"/>
          </a:xfrm>
          <a:prstGeom prst="rect">
            <a:avLst/>
          </a:prstGeom>
        </p:spPr>
        <p:txBody>
          <a:bodyPr wrap="none">
            <a:spAutoFit/>
          </a:bodyPr>
          <a:lstStyle/>
          <a:p>
            <a:pPr lvl="0" algn="ctr">
              <a:defRPr/>
            </a:pPr>
            <a:r>
              <a:rPr lang="fr-FR" b="1" dirty="0">
                <a:solidFill>
                  <a:schemeClr val="bg1"/>
                </a:solidFill>
                <a:latin typeface="Calibri" panose="020F0502020204030204" pitchFamily="34" charset="0"/>
                <a:ea typeface="Open Sans" panose="020B0606030504020204" pitchFamily="34" charset="0"/>
                <a:cs typeface="Mothanna" panose="02000503000000000000" pitchFamily="2" charset="-78"/>
              </a:rPr>
              <a:t>Lorem Ipsum</a:t>
            </a:r>
          </a:p>
        </p:txBody>
      </p:sp>
      <p:sp>
        <p:nvSpPr>
          <p:cNvPr id="40" name="Rectangle 39">
            <a:extLst>
              <a:ext uri="{FF2B5EF4-FFF2-40B4-BE49-F238E27FC236}">
                <a16:creationId xmlns:a16="http://schemas.microsoft.com/office/drawing/2014/main" id="{BD4346EF-81A1-4B6A-8016-09F10A1C9C3A}"/>
              </a:ext>
            </a:extLst>
          </p:cNvPr>
          <p:cNvSpPr/>
          <p:nvPr/>
        </p:nvSpPr>
        <p:spPr>
          <a:xfrm>
            <a:off x="9196926" y="134603"/>
            <a:ext cx="2448109" cy="11079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r>
              <a:rPr lang="fr-FR" sz="1100" dirty="0">
                <a:solidFill>
                  <a:schemeClr val="tx1"/>
                </a:solidFill>
                <a:latin typeface="Calibri" panose="020F0502020204030204" pitchFamily="34" charset="0"/>
                <a:cs typeface="Mothanna" panose="02000503000000000000" pitchFamily="2" charset="-78"/>
              </a:rPr>
              <a:t>Le Lorem Ipsum est simplement du faux texte employé dans la composition et la mise en page avant impression. Le Lorem Ipsum est le faux texte standard de l'imprimerie depuis les années 1500, quand un imprimeur</a:t>
            </a:r>
          </a:p>
        </p:txBody>
      </p:sp>
      <p:sp>
        <p:nvSpPr>
          <p:cNvPr id="44" name="Rectangle 43">
            <a:extLst>
              <a:ext uri="{FF2B5EF4-FFF2-40B4-BE49-F238E27FC236}">
                <a16:creationId xmlns:a16="http://schemas.microsoft.com/office/drawing/2014/main" id="{2C5C5D1B-0EC9-4935-AB9D-F8313455185E}"/>
              </a:ext>
            </a:extLst>
          </p:cNvPr>
          <p:cNvSpPr/>
          <p:nvPr/>
        </p:nvSpPr>
        <p:spPr>
          <a:xfrm>
            <a:off x="9248597" y="1817362"/>
            <a:ext cx="2448109" cy="11079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r>
              <a:rPr lang="fr-FR" sz="1100" dirty="0">
                <a:solidFill>
                  <a:schemeClr val="tx1"/>
                </a:solidFill>
                <a:latin typeface="Calibri" panose="020F0502020204030204" pitchFamily="34" charset="0"/>
                <a:cs typeface="Mothanna" panose="02000503000000000000" pitchFamily="2" charset="-78"/>
              </a:rPr>
              <a:t>Le Lorem Ipsum est simplement du faux texte employé dans la composition et la mise en page avant impression. Le Lorem Ipsum est le faux texte standard de l'imprimerie depuis les années 1500, quand un imprimeur</a:t>
            </a:r>
          </a:p>
        </p:txBody>
      </p:sp>
      <p:sp>
        <p:nvSpPr>
          <p:cNvPr id="48" name="Rectangle 47">
            <a:extLst>
              <a:ext uri="{FF2B5EF4-FFF2-40B4-BE49-F238E27FC236}">
                <a16:creationId xmlns:a16="http://schemas.microsoft.com/office/drawing/2014/main" id="{D3F81852-A79D-4ED7-8C1A-B4C49CAA7647}"/>
              </a:ext>
            </a:extLst>
          </p:cNvPr>
          <p:cNvSpPr/>
          <p:nvPr/>
        </p:nvSpPr>
        <p:spPr>
          <a:xfrm>
            <a:off x="9248597" y="4050365"/>
            <a:ext cx="2448109" cy="11079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r>
              <a:rPr lang="fr-FR" sz="1100" dirty="0">
                <a:solidFill>
                  <a:schemeClr val="tx1"/>
                </a:solidFill>
                <a:latin typeface="Calibri" panose="020F0502020204030204" pitchFamily="34" charset="0"/>
                <a:cs typeface="Mothanna" panose="02000503000000000000" pitchFamily="2" charset="-78"/>
              </a:rPr>
              <a:t>Le Lorem Ipsum est simplement du faux texte employé dans la composition et la mise en page avant impression. Le Lorem Ipsum est le faux texte standard de l'imprimerie depuis les années 1500, quand un imprimeur</a:t>
            </a:r>
          </a:p>
        </p:txBody>
      </p:sp>
      <p:sp>
        <p:nvSpPr>
          <p:cNvPr id="62" name="Rectangle 61">
            <a:extLst>
              <a:ext uri="{FF2B5EF4-FFF2-40B4-BE49-F238E27FC236}">
                <a16:creationId xmlns:a16="http://schemas.microsoft.com/office/drawing/2014/main" id="{4201C7C4-737E-4935-BE28-C7785774866B}"/>
              </a:ext>
            </a:extLst>
          </p:cNvPr>
          <p:cNvSpPr/>
          <p:nvPr/>
        </p:nvSpPr>
        <p:spPr>
          <a:xfrm flipH="1">
            <a:off x="478505" y="5310424"/>
            <a:ext cx="2461294" cy="11079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r>
              <a:rPr lang="fr-FR" sz="1100" dirty="0">
                <a:solidFill>
                  <a:schemeClr val="tx1"/>
                </a:solidFill>
                <a:latin typeface="Calibri" panose="020F0502020204030204" pitchFamily="34" charset="0"/>
                <a:cs typeface="Mothanna" panose="02000503000000000000" pitchFamily="2" charset="-78"/>
              </a:rPr>
              <a:t>Le Lorem Ipsum est simplement du faux texte employé dans la composition et la mise en page avant impression. Le Lorem Ipsum est le faux texte standard de l'imprimerie depuis les années 1500, quand un imprimeur</a:t>
            </a:r>
          </a:p>
        </p:txBody>
      </p:sp>
      <p:sp>
        <p:nvSpPr>
          <p:cNvPr id="65" name="Rectangle 64">
            <a:extLst>
              <a:ext uri="{FF2B5EF4-FFF2-40B4-BE49-F238E27FC236}">
                <a16:creationId xmlns:a16="http://schemas.microsoft.com/office/drawing/2014/main" id="{AB8E24E7-9008-47DE-9A0F-A3DF565B7C91}"/>
              </a:ext>
            </a:extLst>
          </p:cNvPr>
          <p:cNvSpPr/>
          <p:nvPr/>
        </p:nvSpPr>
        <p:spPr>
          <a:xfrm flipH="1">
            <a:off x="476249" y="3642072"/>
            <a:ext cx="2461294" cy="11079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r>
              <a:rPr lang="fr-FR" sz="1100" dirty="0">
                <a:solidFill>
                  <a:schemeClr val="tx1"/>
                </a:solidFill>
                <a:latin typeface="Calibri" panose="020F0502020204030204" pitchFamily="34" charset="0"/>
                <a:cs typeface="Mothanna" panose="02000503000000000000" pitchFamily="2" charset="-78"/>
              </a:rPr>
              <a:t>Le Lorem Ipsum est simplement du faux texte employé dans la composition et la mise en page avant impression. Le Lorem Ipsum est le faux texte standard de l'imprimerie depuis les années 1500, quand un imprimeur</a:t>
            </a:r>
          </a:p>
        </p:txBody>
      </p:sp>
      <p:sp>
        <p:nvSpPr>
          <p:cNvPr id="67" name="Rectangle 66">
            <a:extLst>
              <a:ext uri="{FF2B5EF4-FFF2-40B4-BE49-F238E27FC236}">
                <a16:creationId xmlns:a16="http://schemas.microsoft.com/office/drawing/2014/main" id="{5AC13878-E9E9-4D35-88F4-4B2180BB11A2}"/>
              </a:ext>
            </a:extLst>
          </p:cNvPr>
          <p:cNvSpPr/>
          <p:nvPr/>
        </p:nvSpPr>
        <p:spPr>
          <a:xfrm flipH="1">
            <a:off x="476249" y="1270569"/>
            <a:ext cx="2461294" cy="13849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tabLst>
                <a:tab pos="1349375" algn="l"/>
              </a:tabLst>
            </a:pPr>
            <a:r>
              <a:rPr lang="fr-FR" sz="1200" dirty="0">
                <a:solidFill>
                  <a:schemeClr val="tx1"/>
                </a:solidFill>
                <a:latin typeface="Calibri" panose="020F0502020204030204" pitchFamily="34" charset="0"/>
                <a:cs typeface="Mothanna" panose="02000503000000000000" pitchFamily="2" charset="-78"/>
              </a:rPr>
              <a:t>Le Lorem Ipsum est simplement du faux texte employé dans la composition et la mise en page avant impression. Le Lorem Ipsum est le faux texte standard de l'imprimerie depuis les années 1500, quand un imprimeur</a:t>
            </a:r>
          </a:p>
        </p:txBody>
      </p:sp>
    </p:spTree>
    <p:extLst>
      <p:ext uri="{BB962C8B-B14F-4D97-AF65-F5344CB8AC3E}">
        <p14:creationId xmlns:p14="http://schemas.microsoft.com/office/powerpoint/2010/main" val="1949695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1250" fill="hold"/>
                                        <p:tgtEl>
                                          <p:spTgt spid="20"/>
                                        </p:tgtEl>
                                        <p:attrNameLst>
                                          <p:attrName>ppt_w</p:attrName>
                                        </p:attrNameLst>
                                      </p:cBhvr>
                                      <p:tavLst>
                                        <p:tav tm="0">
                                          <p:val>
                                            <p:strVal val="#ppt_w*0.70"/>
                                          </p:val>
                                        </p:tav>
                                        <p:tav tm="100000">
                                          <p:val>
                                            <p:strVal val="#ppt_w"/>
                                          </p:val>
                                        </p:tav>
                                      </p:tavLst>
                                    </p:anim>
                                    <p:anim calcmode="lin" valueType="num">
                                      <p:cBhvr>
                                        <p:cTn id="8" dur="1250" fill="hold"/>
                                        <p:tgtEl>
                                          <p:spTgt spid="20"/>
                                        </p:tgtEl>
                                        <p:attrNameLst>
                                          <p:attrName>ppt_h</p:attrName>
                                        </p:attrNameLst>
                                      </p:cBhvr>
                                      <p:tavLst>
                                        <p:tav tm="0">
                                          <p:val>
                                            <p:strVal val="#ppt_h"/>
                                          </p:val>
                                        </p:tav>
                                        <p:tav tm="100000">
                                          <p:val>
                                            <p:strVal val="#ppt_h"/>
                                          </p:val>
                                        </p:tav>
                                      </p:tavLst>
                                    </p:anim>
                                    <p:animEffect transition="in" filter="fade">
                                      <p:cBhvr>
                                        <p:cTn id="9" dur="1250"/>
                                        <p:tgtEl>
                                          <p:spTgt spid="20"/>
                                        </p:tgtEl>
                                      </p:cBhvr>
                                    </p:animEffect>
                                  </p:childTnLst>
                                </p:cTn>
                              </p:par>
                              <p:par>
                                <p:cTn id="10" presetID="50" presetClass="entr" presetSubtype="0" decel="100000" fill="hold" grpId="0" nodeType="withEffect">
                                  <p:stCondLst>
                                    <p:cond delay="1250"/>
                                  </p:stCondLst>
                                  <p:childTnLst>
                                    <p:set>
                                      <p:cBhvr>
                                        <p:cTn id="11" dur="1" fill="hold">
                                          <p:stCondLst>
                                            <p:cond delay="0"/>
                                          </p:stCondLst>
                                        </p:cTn>
                                        <p:tgtEl>
                                          <p:spTgt spid="80"/>
                                        </p:tgtEl>
                                        <p:attrNameLst>
                                          <p:attrName>style.visibility</p:attrName>
                                        </p:attrNameLst>
                                      </p:cBhvr>
                                      <p:to>
                                        <p:strVal val="visible"/>
                                      </p:to>
                                    </p:set>
                                    <p:anim calcmode="lin" valueType="num">
                                      <p:cBhvr>
                                        <p:cTn id="12" dur="1000" fill="hold"/>
                                        <p:tgtEl>
                                          <p:spTgt spid="80"/>
                                        </p:tgtEl>
                                        <p:attrNameLst>
                                          <p:attrName>ppt_w</p:attrName>
                                        </p:attrNameLst>
                                      </p:cBhvr>
                                      <p:tavLst>
                                        <p:tav tm="0">
                                          <p:val>
                                            <p:strVal val="#ppt_w+.3"/>
                                          </p:val>
                                        </p:tav>
                                        <p:tav tm="100000">
                                          <p:val>
                                            <p:strVal val="#ppt_w"/>
                                          </p:val>
                                        </p:tav>
                                      </p:tavLst>
                                    </p:anim>
                                    <p:anim calcmode="lin" valueType="num">
                                      <p:cBhvr>
                                        <p:cTn id="13" dur="1000" fill="hold"/>
                                        <p:tgtEl>
                                          <p:spTgt spid="80"/>
                                        </p:tgtEl>
                                        <p:attrNameLst>
                                          <p:attrName>ppt_h</p:attrName>
                                        </p:attrNameLst>
                                      </p:cBhvr>
                                      <p:tavLst>
                                        <p:tav tm="0">
                                          <p:val>
                                            <p:strVal val="#ppt_h"/>
                                          </p:val>
                                        </p:tav>
                                        <p:tav tm="100000">
                                          <p:val>
                                            <p:strVal val="#ppt_h"/>
                                          </p:val>
                                        </p:tav>
                                      </p:tavLst>
                                    </p:anim>
                                    <p:animEffect transition="in" filter="fade">
                                      <p:cBhvr>
                                        <p:cTn id="14" dur="1000"/>
                                        <p:tgtEl>
                                          <p:spTgt spid="80"/>
                                        </p:tgtEl>
                                      </p:cBhvr>
                                    </p:animEffect>
                                  </p:childTnLst>
                                </p:cTn>
                              </p:par>
                              <p:par>
                                <p:cTn id="15" presetID="50" presetClass="entr" presetSubtype="0" decel="100000" fill="hold" grpId="0" nodeType="withEffect">
                                  <p:stCondLst>
                                    <p:cond delay="1250"/>
                                  </p:stCondLst>
                                  <p:childTnLst>
                                    <p:set>
                                      <p:cBhvr>
                                        <p:cTn id="16" dur="1" fill="hold">
                                          <p:stCondLst>
                                            <p:cond delay="0"/>
                                          </p:stCondLst>
                                        </p:cTn>
                                        <p:tgtEl>
                                          <p:spTgt spid="81"/>
                                        </p:tgtEl>
                                        <p:attrNameLst>
                                          <p:attrName>style.visibility</p:attrName>
                                        </p:attrNameLst>
                                      </p:cBhvr>
                                      <p:to>
                                        <p:strVal val="visible"/>
                                      </p:to>
                                    </p:set>
                                    <p:anim calcmode="lin" valueType="num">
                                      <p:cBhvr>
                                        <p:cTn id="17" dur="1000" fill="hold"/>
                                        <p:tgtEl>
                                          <p:spTgt spid="81"/>
                                        </p:tgtEl>
                                        <p:attrNameLst>
                                          <p:attrName>ppt_w</p:attrName>
                                        </p:attrNameLst>
                                      </p:cBhvr>
                                      <p:tavLst>
                                        <p:tav tm="0">
                                          <p:val>
                                            <p:strVal val="#ppt_w+.3"/>
                                          </p:val>
                                        </p:tav>
                                        <p:tav tm="100000">
                                          <p:val>
                                            <p:strVal val="#ppt_w"/>
                                          </p:val>
                                        </p:tav>
                                      </p:tavLst>
                                    </p:anim>
                                    <p:anim calcmode="lin" valueType="num">
                                      <p:cBhvr>
                                        <p:cTn id="18" dur="1000" fill="hold"/>
                                        <p:tgtEl>
                                          <p:spTgt spid="81"/>
                                        </p:tgtEl>
                                        <p:attrNameLst>
                                          <p:attrName>ppt_h</p:attrName>
                                        </p:attrNameLst>
                                      </p:cBhvr>
                                      <p:tavLst>
                                        <p:tav tm="0">
                                          <p:val>
                                            <p:strVal val="#ppt_h"/>
                                          </p:val>
                                        </p:tav>
                                        <p:tav tm="100000">
                                          <p:val>
                                            <p:strVal val="#ppt_h"/>
                                          </p:val>
                                        </p:tav>
                                      </p:tavLst>
                                    </p:anim>
                                    <p:animEffect transition="in" filter="fade">
                                      <p:cBhvr>
                                        <p:cTn id="19" dur="1000"/>
                                        <p:tgtEl>
                                          <p:spTgt spid="81"/>
                                        </p:tgtEl>
                                      </p:cBhvr>
                                    </p:animEffect>
                                  </p:childTnLst>
                                </p:cTn>
                              </p:par>
                              <p:par>
                                <p:cTn id="20" presetID="50" presetClass="entr" presetSubtype="0" decel="100000" fill="hold" grpId="0" nodeType="withEffect">
                                  <p:stCondLst>
                                    <p:cond delay="1250"/>
                                  </p:stCondLst>
                                  <p:childTnLst>
                                    <p:set>
                                      <p:cBhvr>
                                        <p:cTn id="21" dur="1" fill="hold">
                                          <p:stCondLst>
                                            <p:cond delay="0"/>
                                          </p:stCondLst>
                                        </p:cTn>
                                        <p:tgtEl>
                                          <p:spTgt spid="82"/>
                                        </p:tgtEl>
                                        <p:attrNameLst>
                                          <p:attrName>style.visibility</p:attrName>
                                        </p:attrNameLst>
                                      </p:cBhvr>
                                      <p:to>
                                        <p:strVal val="visible"/>
                                      </p:to>
                                    </p:set>
                                    <p:anim calcmode="lin" valueType="num">
                                      <p:cBhvr>
                                        <p:cTn id="22" dur="1000" fill="hold"/>
                                        <p:tgtEl>
                                          <p:spTgt spid="82"/>
                                        </p:tgtEl>
                                        <p:attrNameLst>
                                          <p:attrName>ppt_w</p:attrName>
                                        </p:attrNameLst>
                                      </p:cBhvr>
                                      <p:tavLst>
                                        <p:tav tm="0">
                                          <p:val>
                                            <p:strVal val="#ppt_w+.3"/>
                                          </p:val>
                                        </p:tav>
                                        <p:tav tm="100000">
                                          <p:val>
                                            <p:strVal val="#ppt_w"/>
                                          </p:val>
                                        </p:tav>
                                      </p:tavLst>
                                    </p:anim>
                                    <p:anim calcmode="lin" valueType="num">
                                      <p:cBhvr>
                                        <p:cTn id="23" dur="1000" fill="hold"/>
                                        <p:tgtEl>
                                          <p:spTgt spid="82"/>
                                        </p:tgtEl>
                                        <p:attrNameLst>
                                          <p:attrName>ppt_h</p:attrName>
                                        </p:attrNameLst>
                                      </p:cBhvr>
                                      <p:tavLst>
                                        <p:tav tm="0">
                                          <p:val>
                                            <p:strVal val="#ppt_h"/>
                                          </p:val>
                                        </p:tav>
                                        <p:tav tm="100000">
                                          <p:val>
                                            <p:strVal val="#ppt_h"/>
                                          </p:val>
                                        </p:tav>
                                      </p:tavLst>
                                    </p:anim>
                                    <p:animEffect transition="in" filter="fade">
                                      <p:cBhvr>
                                        <p:cTn id="24" dur="1000"/>
                                        <p:tgtEl>
                                          <p:spTgt spid="82"/>
                                        </p:tgtEl>
                                      </p:cBhvr>
                                    </p:animEffect>
                                  </p:childTnLst>
                                </p:cTn>
                              </p:par>
                              <p:par>
                                <p:cTn id="25" presetID="50" presetClass="entr" presetSubtype="0" decel="100000" fill="hold" grpId="0" nodeType="withEffect">
                                  <p:stCondLst>
                                    <p:cond delay="1250"/>
                                  </p:stCondLst>
                                  <p:childTnLst>
                                    <p:set>
                                      <p:cBhvr>
                                        <p:cTn id="26" dur="1" fill="hold">
                                          <p:stCondLst>
                                            <p:cond delay="0"/>
                                          </p:stCondLst>
                                        </p:cTn>
                                        <p:tgtEl>
                                          <p:spTgt spid="83"/>
                                        </p:tgtEl>
                                        <p:attrNameLst>
                                          <p:attrName>style.visibility</p:attrName>
                                        </p:attrNameLst>
                                      </p:cBhvr>
                                      <p:to>
                                        <p:strVal val="visible"/>
                                      </p:to>
                                    </p:set>
                                    <p:anim calcmode="lin" valueType="num">
                                      <p:cBhvr>
                                        <p:cTn id="27" dur="1000" fill="hold"/>
                                        <p:tgtEl>
                                          <p:spTgt spid="83"/>
                                        </p:tgtEl>
                                        <p:attrNameLst>
                                          <p:attrName>ppt_w</p:attrName>
                                        </p:attrNameLst>
                                      </p:cBhvr>
                                      <p:tavLst>
                                        <p:tav tm="0">
                                          <p:val>
                                            <p:strVal val="#ppt_w+.3"/>
                                          </p:val>
                                        </p:tav>
                                        <p:tav tm="100000">
                                          <p:val>
                                            <p:strVal val="#ppt_w"/>
                                          </p:val>
                                        </p:tav>
                                      </p:tavLst>
                                    </p:anim>
                                    <p:anim calcmode="lin" valueType="num">
                                      <p:cBhvr>
                                        <p:cTn id="28" dur="1000" fill="hold"/>
                                        <p:tgtEl>
                                          <p:spTgt spid="83"/>
                                        </p:tgtEl>
                                        <p:attrNameLst>
                                          <p:attrName>ppt_h</p:attrName>
                                        </p:attrNameLst>
                                      </p:cBhvr>
                                      <p:tavLst>
                                        <p:tav tm="0">
                                          <p:val>
                                            <p:strVal val="#ppt_h"/>
                                          </p:val>
                                        </p:tav>
                                        <p:tav tm="100000">
                                          <p:val>
                                            <p:strVal val="#ppt_h"/>
                                          </p:val>
                                        </p:tav>
                                      </p:tavLst>
                                    </p:anim>
                                    <p:animEffect transition="in" filter="fade">
                                      <p:cBhvr>
                                        <p:cTn id="29" dur="1000"/>
                                        <p:tgtEl>
                                          <p:spTgt spid="83"/>
                                        </p:tgtEl>
                                      </p:cBhvr>
                                    </p:animEffect>
                                  </p:childTnLst>
                                </p:cTn>
                              </p:par>
                              <p:par>
                                <p:cTn id="30" presetID="50" presetClass="entr" presetSubtype="0" decel="100000" fill="hold" grpId="0" nodeType="withEffect">
                                  <p:stCondLst>
                                    <p:cond delay="1250"/>
                                  </p:stCondLst>
                                  <p:childTnLst>
                                    <p:set>
                                      <p:cBhvr>
                                        <p:cTn id="31" dur="1" fill="hold">
                                          <p:stCondLst>
                                            <p:cond delay="0"/>
                                          </p:stCondLst>
                                        </p:cTn>
                                        <p:tgtEl>
                                          <p:spTgt spid="84"/>
                                        </p:tgtEl>
                                        <p:attrNameLst>
                                          <p:attrName>style.visibility</p:attrName>
                                        </p:attrNameLst>
                                      </p:cBhvr>
                                      <p:to>
                                        <p:strVal val="visible"/>
                                      </p:to>
                                    </p:set>
                                    <p:anim calcmode="lin" valueType="num">
                                      <p:cBhvr>
                                        <p:cTn id="32" dur="1000" fill="hold"/>
                                        <p:tgtEl>
                                          <p:spTgt spid="84"/>
                                        </p:tgtEl>
                                        <p:attrNameLst>
                                          <p:attrName>ppt_w</p:attrName>
                                        </p:attrNameLst>
                                      </p:cBhvr>
                                      <p:tavLst>
                                        <p:tav tm="0">
                                          <p:val>
                                            <p:strVal val="#ppt_w+.3"/>
                                          </p:val>
                                        </p:tav>
                                        <p:tav tm="100000">
                                          <p:val>
                                            <p:strVal val="#ppt_w"/>
                                          </p:val>
                                        </p:tav>
                                      </p:tavLst>
                                    </p:anim>
                                    <p:anim calcmode="lin" valueType="num">
                                      <p:cBhvr>
                                        <p:cTn id="33" dur="1000" fill="hold"/>
                                        <p:tgtEl>
                                          <p:spTgt spid="84"/>
                                        </p:tgtEl>
                                        <p:attrNameLst>
                                          <p:attrName>ppt_h</p:attrName>
                                        </p:attrNameLst>
                                      </p:cBhvr>
                                      <p:tavLst>
                                        <p:tav tm="0">
                                          <p:val>
                                            <p:strVal val="#ppt_h"/>
                                          </p:val>
                                        </p:tav>
                                        <p:tav tm="100000">
                                          <p:val>
                                            <p:strVal val="#ppt_h"/>
                                          </p:val>
                                        </p:tav>
                                      </p:tavLst>
                                    </p:anim>
                                    <p:animEffect transition="in" filter="fade">
                                      <p:cBhvr>
                                        <p:cTn id="34" dur="1000"/>
                                        <p:tgtEl>
                                          <p:spTgt spid="84"/>
                                        </p:tgtEl>
                                      </p:cBhvr>
                                    </p:animEffect>
                                  </p:childTnLst>
                                </p:cTn>
                              </p:par>
                              <p:par>
                                <p:cTn id="35" presetID="50" presetClass="entr" presetSubtype="0" decel="100000" fill="hold" grpId="0" nodeType="withEffect">
                                  <p:stCondLst>
                                    <p:cond delay="1250"/>
                                  </p:stCondLst>
                                  <p:childTnLst>
                                    <p:set>
                                      <p:cBhvr>
                                        <p:cTn id="36" dur="1" fill="hold">
                                          <p:stCondLst>
                                            <p:cond delay="0"/>
                                          </p:stCondLst>
                                        </p:cTn>
                                        <p:tgtEl>
                                          <p:spTgt spid="85"/>
                                        </p:tgtEl>
                                        <p:attrNameLst>
                                          <p:attrName>style.visibility</p:attrName>
                                        </p:attrNameLst>
                                      </p:cBhvr>
                                      <p:to>
                                        <p:strVal val="visible"/>
                                      </p:to>
                                    </p:set>
                                    <p:anim calcmode="lin" valueType="num">
                                      <p:cBhvr>
                                        <p:cTn id="37" dur="1000" fill="hold"/>
                                        <p:tgtEl>
                                          <p:spTgt spid="85"/>
                                        </p:tgtEl>
                                        <p:attrNameLst>
                                          <p:attrName>ppt_w</p:attrName>
                                        </p:attrNameLst>
                                      </p:cBhvr>
                                      <p:tavLst>
                                        <p:tav tm="0">
                                          <p:val>
                                            <p:strVal val="#ppt_w+.3"/>
                                          </p:val>
                                        </p:tav>
                                        <p:tav tm="100000">
                                          <p:val>
                                            <p:strVal val="#ppt_w"/>
                                          </p:val>
                                        </p:tav>
                                      </p:tavLst>
                                    </p:anim>
                                    <p:anim calcmode="lin" valueType="num">
                                      <p:cBhvr>
                                        <p:cTn id="38" dur="1000" fill="hold"/>
                                        <p:tgtEl>
                                          <p:spTgt spid="85"/>
                                        </p:tgtEl>
                                        <p:attrNameLst>
                                          <p:attrName>ppt_h</p:attrName>
                                        </p:attrNameLst>
                                      </p:cBhvr>
                                      <p:tavLst>
                                        <p:tav tm="0">
                                          <p:val>
                                            <p:strVal val="#ppt_h"/>
                                          </p:val>
                                        </p:tav>
                                        <p:tav tm="100000">
                                          <p:val>
                                            <p:strVal val="#ppt_h"/>
                                          </p:val>
                                        </p:tav>
                                      </p:tavLst>
                                    </p:anim>
                                    <p:animEffect transition="in" filter="fade">
                                      <p:cBhvr>
                                        <p:cTn id="39" dur="1000"/>
                                        <p:tgtEl>
                                          <p:spTgt spid="85"/>
                                        </p:tgtEl>
                                      </p:cBhvr>
                                    </p:animEffect>
                                  </p:childTnLst>
                                </p:cTn>
                              </p:par>
                            </p:childTnLst>
                          </p:cTn>
                        </p:par>
                        <p:par>
                          <p:cTn id="40" fill="hold">
                            <p:stCondLst>
                              <p:cond delay="2250"/>
                            </p:stCondLst>
                            <p:childTnLst>
                              <p:par>
                                <p:cTn id="41" presetID="10" presetClass="entr" presetSubtype="0" fill="hold" grpId="0" nodeType="afterEffect">
                                  <p:stCondLst>
                                    <p:cond delay="0"/>
                                  </p:stCondLst>
                                  <p:childTnLst>
                                    <p:set>
                                      <p:cBhvr>
                                        <p:cTn id="42" dur="1" fill="hold">
                                          <p:stCondLst>
                                            <p:cond delay="0"/>
                                          </p:stCondLst>
                                        </p:cTn>
                                        <p:tgtEl>
                                          <p:spTgt spid="27"/>
                                        </p:tgtEl>
                                        <p:attrNameLst>
                                          <p:attrName>style.visibility</p:attrName>
                                        </p:attrNameLst>
                                      </p:cBhvr>
                                      <p:to>
                                        <p:strVal val="visible"/>
                                      </p:to>
                                    </p:set>
                                    <p:animEffect transition="in" filter="fade">
                                      <p:cBhvr>
                                        <p:cTn id="43" dur="500"/>
                                        <p:tgtEl>
                                          <p:spTgt spid="2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fade">
                                      <p:cBhvr>
                                        <p:cTn id="46" dur="500"/>
                                        <p:tgtEl>
                                          <p:spTgt spid="29"/>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fade">
                                      <p:cBhvr>
                                        <p:cTn id="49" dur="500"/>
                                        <p:tgtEl>
                                          <p:spTgt spid="30"/>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4"/>
                                        </p:tgtEl>
                                        <p:attrNameLst>
                                          <p:attrName>style.visibility</p:attrName>
                                        </p:attrNameLst>
                                      </p:cBhvr>
                                      <p:to>
                                        <p:strVal val="visible"/>
                                      </p:to>
                                    </p:set>
                                    <p:animEffect transition="in" filter="fade">
                                      <p:cBhvr>
                                        <p:cTn id="52" dur="500"/>
                                        <p:tgtEl>
                                          <p:spTgt spid="34"/>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2"/>
                                        </p:tgtEl>
                                        <p:attrNameLst>
                                          <p:attrName>style.visibility</p:attrName>
                                        </p:attrNameLst>
                                      </p:cBhvr>
                                      <p:to>
                                        <p:strVal val="visible"/>
                                      </p:to>
                                    </p:set>
                                    <p:animEffect transition="in" filter="fade">
                                      <p:cBhvr>
                                        <p:cTn id="55" dur="500"/>
                                        <p:tgtEl>
                                          <p:spTgt spid="32"/>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31"/>
                                        </p:tgtEl>
                                        <p:attrNameLst>
                                          <p:attrName>style.visibility</p:attrName>
                                        </p:attrNameLst>
                                      </p:cBhvr>
                                      <p:to>
                                        <p:strVal val="visible"/>
                                      </p:to>
                                    </p:set>
                                    <p:animEffect transition="in" filter="fade">
                                      <p:cBhvr>
                                        <p:cTn id="58" dur="500"/>
                                        <p:tgtEl>
                                          <p:spTgt spid="31"/>
                                        </p:tgtEl>
                                      </p:cBhvr>
                                    </p:animEffect>
                                  </p:childTnLst>
                                </p:cTn>
                              </p:par>
                              <p:par>
                                <p:cTn id="59" presetID="42" presetClass="entr" presetSubtype="0" fill="hold" grpId="0" nodeType="withEffect">
                                  <p:stCondLst>
                                    <p:cond delay="0"/>
                                  </p:stCondLst>
                                  <p:childTnLst>
                                    <p:set>
                                      <p:cBhvr>
                                        <p:cTn id="60" dur="1" fill="hold">
                                          <p:stCondLst>
                                            <p:cond delay="0"/>
                                          </p:stCondLst>
                                        </p:cTn>
                                        <p:tgtEl>
                                          <p:spTgt spid="79"/>
                                        </p:tgtEl>
                                        <p:attrNameLst>
                                          <p:attrName>style.visibility</p:attrName>
                                        </p:attrNameLst>
                                      </p:cBhvr>
                                      <p:to>
                                        <p:strVal val="visible"/>
                                      </p:to>
                                    </p:set>
                                    <p:animEffect transition="in" filter="fade">
                                      <p:cBhvr>
                                        <p:cTn id="61" dur="1000"/>
                                        <p:tgtEl>
                                          <p:spTgt spid="79"/>
                                        </p:tgtEl>
                                      </p:cBhvr>
                                    </p:animEffect>
                                    <p:anim calcmode="lin" valueType="num">
                                      <p:cBhvr>
                                        <p:cTn id="62" dur="1000" fill="hold"/>
                                        <p:tgtEl>
                                          <p:spTgt spid="79"/>
                                        </p:tgtEl>
                                        <p:attrNameLst>
                                          <p:attrName>ppt_x</p:attrName>
                                        </p:attrNameLst>
                                      </p:cBhvr>
                                      <p:tavLst>
                                        <p:tav tm="0">
                                          <p:val>
                                            <p:strVal val="#ppt_x"/>
                                          </p:val>
                                        </p:tav>
                                        <p:tav tm="100000">
                                          <p:val>
                                            <p:strVal val="#ppt_x"/>
                                          </p:val>
                                        </p:tav>
                                      </p:tavLst>
                                    </p:anim>
                                    <p:anim calcmode="lin" valueType="num">
                                      <p:cBhvr>
                                        <p:cTn id="63" dur="1000" fill="hold"/>
                                        <p:tgtEl>
                                          <p:spTgt spid="79"/>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2"/>
                                        </p:tgtEl>
                                        <p:attrNameLst>
                                          <p:attrName>style.visibility</p:attrName>
                                        </p:attrNameLst>
                                      </p:cBhvr>
                                      <p:to>
                                        <p:strVal val="visible"/>
                                      </p:to>
                                    </p:set>
                                    <p:animEffect transition="in" filter="fade">
                                      <p:cBhvr>
                                        <p:cTn id="66" dur="1000"/>
                                        <p:tgtEl>
                                          <p:spTgt spid="12"/>
                                        </p:tgtEl>
                                      </p:cBhvr>
                                    </p:animEffect>
                                    <p:anim calcmode="lin" valueType="num">
                                      <p:cBhvr>
                                        <p:cTn id="67" dur="1000" fill="hold"/>
                                        <p:tgtEl>
                                          <p:spTgt spid="12"/>
                                        </p:tgtEl>
                                        <p:attrNameLst>
                                          <p:attrName>ppt_x</p:attrName>
                                        </p:attrNameLst>
                                      </p:cBhvr>
                                      <p:tavLst>
                                        <p:tav tm="0">
                                          <p:val>
                                            <p:strVal val="#ppt_x"/>
                                          </p:val>
                                        </p:tav>
                                        <p:tav tm="100000">
                                          <p:val>
                                            <p:strVal val="#ppt_x"/>
                                          </p:val>
                                        </p:tav>
                                      </p:tavLst>
                                    </p:anim>
                                    <p:anim calcmode="lin" valueType="num">
                                      <p:cBhvr>
                                        <p:cTn id="68" dur="1000" fill="hold"/>
                                        <p:tgtEl>
                                          <p:spTgt spid="12"/>
                                        </p:tgtEl>
                                        <p:attrNameLst>
                                          <p:attrName>ppt_y</p:attrName>
                                        </p:attrNameLst>
                                      </p:cBhvr>
                                      <p:tavLst>
                                        <p:tav tm="0">
                                          <p:val>
                                            <p:strVal val="#ppt_y+.1"/>
                                          </p:val>
                                        </p:tav>
                                        <p:tav tm="100000">
                                          <p:val>
                                            <p:strVal val="#ppt_y"/>
                                          </p:val>
                                        </p:tav>
                                      </p:tavLst>
                                    </p:anim>
                                  </p:childTnLst>
                                </p:cTn>
                              </p:par>
                            </p:childTnLst>
                          </p:cTn>
                        </p:par>
                        <p:par>
                          <p:cTn id="69" fill="hold">
                            <p:stCondLst>
                              <p:cond delay="3250"/>
                            </p:stCondLst>
                            <p:childTnLst>
                              <p:par>
                                <p:cTn id="70" presetID="2" presetClass="entr" presetSubtype="2" fill="hold" nodeType="afterEffect">
                                  <p:stCondLst>
                                    <p:cond delay="0"/>
                                  </p:stCondLst>
                                  <p:childTnLst>
                                    <p:set>
                                      <p:cBhvr>
                                        <p:cTn id="71" dur="1" fill="hold">
                                          <p:stCondLst>
                                            <p:cond delay="0"/>
                                          </p:stCondLst>
                                        </p:cTn>
                                        <p:tgtEl>
                                          <p:spTgt spid="7"/>
                                        </p:tgtEl>
                                        <p:attrNameLst>
                                          <p:attrName>style.visibility</p:attrName>
                                        </p:attrNameLst>
                                      </p:cBhvr>
                                      <p:to>
                                        <p:strVal val="visible"/>
                                      </p:to>
                                    </p:set>
                                    <p:anim calcmode="lin" valueType="num">
                                      <p:cBhvr additive="base">
                                        <p:cTn id="72" dur="500" fill="hold"/>
                                        <p:tgtEl>
                                          <p:spTgt spid="7"/>
                                        </p:tgtEl>
                                        <p:attrNameLst>
                                          <p:attrName>ppt_x</p:attrName>
                                        </p:attrNameLst>
                                      </p:cBhvr>
                                      <p:tavLst>
                                        <p:tav tm="0">
                                          <p:val>
                                            <p:strVal val="1+#ppt_w/2"/>
                                          </p:val>
                                        </p:tav>
                                        <p:tav tm="100000">
                                          <p:val>
                                            <p:strVal val="#ppt_x"/>
                                          </p:val>
                                        </p:tav>
                                      </p:tavLst>
                                    </p:anim>
                                    <p:anim calcmode="lin" valueType="num">
                                      <p:cBhvr additive="base">
                                        <p:cTn id="73" dur="500" fill="hold"/>
                                        <p:tgtEl>
                                          <p:spTgt spid="7"/>
                                        </p:tgtEl>
                                        <p:attrNameLst>
                                          <p:attrName>ppt_y</p:attrName>
                                        </p:attrNameLst>
                                      </p:cBhvr>
                                      <p:tavLst>
                                        <p:tav tm="0">
                                          <p:val>
                                            <p:strVal val="#ppt_y"/>
                                          </p:val>
                                        </p:tav>
                                        <p:tav tm="100000">
                                          <p:val>
                                            <p:strVal val="#ppt_y"/>
                                          </p:val>
                                        </p:tav>
                                      </p:tavLst>
                                    </p:anim>
                                  </p:childTnLst>
                                </p:cTn>
                              </p:par>
                              <p:par>
                                <p:cTn id="74" presetID="2" presetClass="entr" presetSubtype="2" fill="hold" grpId="0" nodeType="withEffect">
                                  <p:stCondLst>
                                    <p:cond delay="0"/>
                                  </p:stCondLst>
                                  <p:childTnLst>
                                    <p:set>
                                      <p:cBhvr>
                                        <p:cTn id="75" dur="1" fill="hold">
                                          <p:stCondLst>
                                            <p:cond delay="0"/>
                                          </p:stCondLst>
                                        </p:cTn>
                                        <p:tgtEl>
                                          <p:spTgt spid="40"/>
                                        </p:tgtEl>
                                        <p:attrNameLst>
                                          <p:attrName>style.visibility</p:attrName>
                                        </p:attrNameLst>
                                      </p:cBhvr>
                                      <p:to>
                                        <p:strVal val="visible"/>
                                      </p:to>
                                    </p:set>
                                    <p:anim calcmode="lin" valueType="num">
                                      <p:cBhvr additive="base">
                                        <p:cTn id="76" dur="500" fill="hold"/>
                                        <p:tgtEl>
                                          <p:spTgt spid="40"/>
                                        </p:tgtEl>
                                        <p:attrNameLst>
                                          <p:attrName>ppt_x</p:attrName>
                                        </p:attrNameLst>
                                      </p:cBhvr>
                                      <p:tavLst>
                                        <p:tav tm="0">
                                          <p:val>
                                            <p:strVal val="1+#ppt_w/2"/>
                                          </p:val>
                                        </p:tav>
                                        <p:tav tm="100000">
                                          <p:val>
                                            <p:strVal val="#ppt_x"/>
                                          </p:val>
                                        </p:tav>
                                      </p:tavLst>
                                    </p:anim>
                                    <p:anim calcmode="lin" valueType="num">
                                      <p:cBhvr additive="base">
                                        <p:cTn id="77" dur="500" fill="hold"/>
                                        <p:tgtEl>
                                          <p:spTgt spid="40"/>
                                        </p:tgtEl>
                                        <p:attrNameLst>
                                          <p:attrName>ppt_y</p:attrName>
                                        </p:attrNameLst>
                                      </p:cBhvr>
                                      <p:tavLst>
                                        <p:tav tm="0">
                                          <p:val>
                                            <p:strVal val="#ppt_y"/>
                                          </p:val>
                                        </p:tav>
                                        <p:tav tm="100000">
                                          <p:val>
                                            <p:strVal val="#ppt_y"/>
                                          </p:val>
                                        </p:tav>
                                      </p:tavLst>
                                    </p:anim>
                                  </p:childTnLst>
                                </p:cTn>
                              </p:par>
                            </p:childTnLst>
                          </p:cTn>
                        </p:par>
                        <p:par>
                          <p:cTn id="78" fill="hold">
                            <p:stCondLst>
                              <p:cond delay="3750"/>
                            </p:stCondLst>
                            <p:childTnLst>
                              <p:par>
                                <p:cTn id="79" presetID="2" presetClass="entr" presetSubtype="2" fill="hold" grpId="0" nodeType="afterEffect">
                                  <p:stCondLst>
                                    <p:cond delay="0"/>
                                  </p:stCondLst>
                                  <p:childTnLst>
                                    <p:set>
                                      <p:cBhvr>
                                        <p:cTn id="80" dur="1" fill="hold">
                                          <p:stCondLst>
                                            <p:cond delay="0"/>
                                          </p:stCondLst>
                                        </p:cTn>
                                        <p:tgtEl>
                                          <p:spTgt spid="44"/>
                                        </p:tgtEl>
                                        <p:attrNameLst>
                                          <p:attrName>style.visibility</p:attrName>
                                        </p:attrNameLst>
                                      </p:cBhvr>
                                      <p:to>
                                        <p:strVal val="visible"/>
                                      </p:to>
                                    </p:set>
                                    <p:anim calcmode="lin" valueType="num">
                                      <p:cBhvr additive="base">
                                        <p:cTn id="81" dur="500" fill="hold"/>
                                        <p:tgtEl>
                                          <p:spTgt spid="44"/>
                                        </p:tgtEl>
                                        <p:attrNameLst>
                                          <p:attrName>ppt_x</p:attrName>
                                        </p:attrNameLst>
                                      </p:cBhvr>
                                      <p:tavLst>
                                        <p:tav tm="0">
                                          <p:val>
                                            <p:strVal val="1+#ppt_w/2"/>
                                          </p:val>
                                        </p:tav>
                                        <p:tav tm="100000">
                                          <p:val>
                                            <p:strVal val="#ppt_x"/>
                                          </p:val>
                                        </p:tav>
                                      </p:tavLst>
                                    </p:anim>
                                    <p:anim calcmode="lin" valueType="num">
                                      <p:cBhvr additive="base">
                                        <p:cTn id="82" dur="500" fill="hold"/>
                                        <p:tgtEl>
                                          <p:spTgt spid="44"/>
                                        </p:tgtEl>
                                        <p:attrNameLst>
                                          <p:attrName>ppt_y</p:attrName>
                                        </p:attrNameLst>
                                      </p:cBhvr>
                                      <p:tavLst>
                                        <p:tav tm="0">
                                          <p:val>
                                            <p:strVal val="#ppt_y"/>
                                          </p:val>
                                        </p:tav>
                                        <p:tav tm="100000">
                                          <p:val>
                                            <p:strVal val="#ppt_y"/>
                                          </p:val>
                                        </p:tav>
                                      </p:tavLst>
                                    </p:anim>
                                  </p:childTnLst>
                                </p:cTn>
                              </p:par>
                              <p:par>
                                <p:cTn id="83" presetID="2" presetClass="entr" presetSubtype="2" fill="hold" nodeType="withEffect">
                                  <p:stCondLst>
                                    <p:cond delay="0"/>
                                  </p:stCondLst>
                                  <p:childTnLst>
                                    <p:set>
                                      <p:cBhvr>
                                        <p:cTn id="84" dur="1" fill="hold">
                                          <p:stCondLst>
                                            <p:cond delay="0"/>
                                          </p:stCondLst>
                                        </p:cTn>
                                        <p:tgtEl>
                                          <p:spTgt spid="43"/>
                                        </p:tgtEl>
                                        <p:attrNameLst>
                                          <p:attrName>style.visibility</p:attrName>
                                        </p:attrNameLst>
                                      </p:cBhvr>
                                      <p:to>
                                        <p:strVal val="visible"/>
                                      </p:to>
                                    </p:set>
                                    <p:anim calcmode="lin" valueType="num">
                                      <p:cBhvr additive="base">
                                        <p:cTn id="85" dur="500" fill="hold"/>
                                        <p:tgtEl>
                                          <p:spTgt spid="43"/>
                                        </p:tgtEl>
                                        <p:attrNameLst>
                                          <p:attrName>ppt_x</p:attrName>
                                        </p:attrNameLst>
                                      </p:cBhvr>
                                      <p:tavLst>
                                        <p:tav tm="0">
                                          <p:val>
                                            <p:strVal val="1+#ppt_w/2"/>
                                          </p:val>
                                        </p:tav>
                                        <p:tav tm="100000">
                                          <p:val>
                                            <p:strVal val="#ppt_x"/>
                                          </p:val>
                                        </p:tav>
                                      </p:tavLst>
                                    </p:anim>
                                    <p:anim calcmode="lin" valueType="num">
                                      <p:cBhvr additive="base">
                                        <p:cTn id="86" dur="500" fill="hold"/>
                                        <p:tgtEl>
                                          <p:spTgt spid="43"/>
                                        </p:tgtEl>
                                        <p:attrNameLst>
                                          <p:attrName>ppt_y</p:attrName>
                                        </p:attrNameLst>
                                      </p:cBhvr>
                                      <p:tavLst>
                                        <p:tav tm="0">
                                          <p:val>
                                            <p:strVal val="#ppt_y"/>
                                          </p:val>
                                        </p:tav>
                                        <p:tav tm="100000">
                                          <p:val>
                                            <p:strVal val="#ppt_y"/>
                                          </p:val>
                                        </p:tav>
                                      </p:tavLst>
                                    </p:anim>
                                  </p:childTnLst>
                                </p:cTn>
                              </p:par>
                            </p:childTnLst>
                          </p:cTn>
                        </p:par>
                        <p:par>
                          <p:cTn id="87" fill="hold">
                            <p:stCondLst>
                              <p:cond delay="4250"/>
                            </p:stCondLst>
                            <p:childTnLst>
                              <p:par>
                                <p:cTn id="88" presetID="2" presetClass="entr" presetSubtype="2" fill="hold" grpId="0" nodeType="afterEffect">
                                  <p:stCondLst>
                                    <p:cond delay="0"/>
                                  </p:stCondLst>
                                  <p:childTnLst>
                                    <p:set>
                                      <p:cBhvr>
                                        <p:cTn id="89" dur="1" fill="hold">
                                          <p:stCondLst>
                                            <p:cond delay="0"/>
                                          </p:stCondLst>
                                        </p:cTn>
                                        <p:tgtEl>
                                          <p:spTgt spid="48"/>
                                        </p:tgtEl>
                                        <p:attrNameLst>
                                          <p:attrName>style.visibility</p:attrName>
                                        </p:attrNameLst>
                                      </p:cBhvr>
                                      <p:to>
                                        <p:strVal val="visible"/>
                                      </p:to>
                                    </p:set>
                                    <p:anim calcmode="lin" valueType="num">
                                      <p:cBhvr additive="base">
                                        <p:cTn id="90" dur="500" fill="hold"/>
                                        <p:tgtEl>
                                          <p:spTgt spid="48"/>
                                        </p:tgtEl>
                                        <p:attrNameLst>
                                          <p:attrName>ppt_x</p:attrName>
                                        </p:attrNameLst>
                                      </p:cBhvr>
                                      <p:tavLst>
                                        <p:tav tm="0">
                                          <p:val>
                                            <p:strVal val="1+#ppt_w/2"/>
                                          </p:val>
                                        </p:tav>
                                        <p:tav tm="100000">
                                          <p:val>
                                            <p:strVal val="#ppt_x"/>
                                          </p:val>
                                        </p:tav>
                                      </p:tavLst>
                                    </p:anim>
                                    <p:anim calcmode="lin" valueType="num">
                                      <p:cBhvr additive="base">
                                        <p:cTn id="91" dur="500" fill="hold"/>
                                        <p:tgtEl>
                                          <p:spTgt spid="48"/>
                                        </p:tgtEl>
                                        <p:attrNameLst>
                                          <p:attrName>ppt_y</p:attrName>
                                        </p:attrNameLst>
                                      </p:cBhvr>
                                      <p:tavLst>
                                        <p:tav tm="0">
                                          <p:val>
                                            <p:strVal val="#ppt_y"/>
                                          </p:val>
                                        </p:tav>
                                        <p:tav tm="100000">
                                          <p:val>
                                            <p:strVal val="#ppt_y"/>
                                          </p:val>
                                        </p:tav>
                                      </p:tavLst>
                                    </p:anim>
                                  </p:childTnLst>
                                </p:cTn>
                              </p:par>
                              <p:par>
                                <p:cTn id="92" presetID="2" presetClass="entr" presetSubtype="2" fill="hold" nodeType="withEffect">
                                  <p:stCondLst>
                                    <p:cond delay="0"/>
                                  </p:stCondLst>
                                  <p:childTnLst>
                                    <p:set>
                                      <p:cBhvr>
                                        <p:cTn id="93" dur="1" fill="hold">
                                          <p:stCondLst>
                                            <p:cond delay="0"/>
                                          </p:stCondLst>
                                        </p:cTn>
                                        <p:tgtEl>
                                          <p:spTgt spid="47"/>
                                        </p:tgtEl>
                                        <p:attrNameLst>
                                          <p:attrName>style.visibility</p:attrName>
                                        </p:attrNameLst>
                                      </p:cBhvr>
                                      <p:to>
                                        <p:strVal val="visible"/>
                                      </p:to>
                                    </p:set>
                                    <p:anim calcmode="lin" valueType="num">
                                      <p:cBhvr additive="base">
                                        <p:cTn id="94" dur="500" fill="hold"/>
                                        <p:tgtEl>
                                          <p:spTgt spid="47"/>
                                        </p:tgtEl>
                                        <p:attrNameLst>
                                          <p:attrName>ppt_x</p:attrName>
                                        </p:attrNameLst>
                                      </p:cBhvr>
                                      <p:tavLst>
                                        <p:tav tm="0">
                                          <p:val>
                                            <p:strVal val="1+#ppt_w/2"/>
                                          </p:val>
                                        </p:tav>
                                        <p:tav tm="100000">
                                          <p:val>
                                            <p:strVal val="#ppt_x"/>
                                          </p:val>
                                        </p:tav>
                                      </p:tavLst>
                                    </p:anim>
                                    <p:anim calcmode="lin" valueType="num">
                                      <p:cBhvr additive="base">
                                        <p:cTn id="95" dur="500" fill="hold"/>
                                        <p:tgtEl>
                                          <p:spTgt spid="47"/>
                                        </p:tgtEl>
                                        <p:attrNameLst>
                                          <p:attrName>ppt_y</p:attrName>
                                        </p:attrNameLst>
                                      </p:cBhvr>
                                      <p:tavLst>
                                        <p:tav tm="0">
                                          <p:val>
                                            <p:strVal val="#ppt_y"/>
                                          </p:val>
                                        </p:tav>
                                        <p:tav tm="100000">
                                          <p:val>
                                            <p:strVal val="#ppt_y"/>
                                          </p:val>
                                        </p:tav>
                                      </p:tavLst>
                                    </p:anim>
                                  </p:childTnLst>
                                </p:cTn>
                              </p:par>
                            </p:childTnLst>
                          </p:cTn>
                        </p:par>
                        <p:par>
                          <p:cTn id="96" fill="hold">
                            <p:stCondLst>
                              <p:cond delay="4750"/>
                            </p:stCondLst>
                            <p:childTnLst>
                              <p:par>
                                <p:cTn id="97" presetID="2" presetClass="entr" presetSubtype="8" fill="hold" nodeType="afterEffect">
                                  <p:stCondLst>
                                    <p:cond delay="0"/>
                                  </p:stCondLst>
                                  <p:childTnLst>
                                    <p:set>
                                      <p:cBhvr>
                                        <p:cTn id="98" dur="1" fill="hold">
                                          <p:stCondLst>
                                            <p:cond delay="0"/>
                                          </p:stCondLst>
                                        </p:cTn>
                                        <p:tgtEl>
                                          <p:spTgt spid="59"/>
                                        </p:tgtEl>
                                        <p:attrNameLst>
                                          <p:attrName>style.visibility</p:attrName>
                                        </p:attrNameLst>
                                      </p:cBhvr>
                                      <p:to>
                                        <p:strVal val="visible"/>
                                      </p:to>
                                    </p:set>
                                    <p:anim calcmode="lin" valueType="num">
                                      <p:cBhvr additive="base">
                                        <p:cTn id="99" dur="500" fill="hold"/>
                                        <p:tgtEl>
                                          <p:spTgt spid="59"/>
                                        </p:tgtEl>
                                        <p:attrNameLst>
                                          <p:attrName>ppt_x</p:attrName>
                                        </p:attrNameLst>
                                      </p:cBhvr>
                                      <p:tavLst>
                                        <p:tav tm="0">
                                          <p:val>
                                            <p:strVal val="0-#ppt_w/2"/>
                                          </p:val>
                                        </p:tav>
                                        <p:tav tm="100000">
                                          <p:val>
                                            <p:strVal val="#ppt_x"/>
                                          </p:val>
                                        </p:tav>
                                      </p:tavLst>
                                    </p:anim>
                                    <p:anim calcmode="lin" valueType="num">
                                      <p:cBhvr additive="base">
                                        <p:cTn id="100" dur="500" fill="hold"/>
                                        <p:tgtEl>
                                          <p:spTgt spid="59"/>
                                        </p:tgtEl>
                                        <p:attrNameLst>
                                          <p:attrName>ppt_y</p:attrName>
                                        </p:attrNameLst>
                                      </p:cBhvr>
                                      <p:tavLst>
                                        <p:tav tm="0">
                                          <p:val>
                                            <p:strVal val="#ppt_y"/>
                                          </p:val>
                                        </p:tav>
                                        <p:tav tm="100000">
                                          <p:val>
                                            <p:strVal val="#ppt_y"/>
                                          </p:val>
                                        </p:tav>
                                      </p:tavLst>
                                    </p:anim>
                                  </p:childTnLst>
                                </p:cTn>
                              </p:par>
                              <p:par>
                                <p:cTn id="101" presetID="2" presetClass="entr" presetSubtype="8" fill="hold" grpId="0" nodeType="withEffect">
                                  <p:stCondLst>
                                    <p:cond delay="0"/>
                                  </p:stCondLst>
                                  <p:childTnLst>
                                    <p:set>
                                      <p:cBhvr>
                                        <p:cTn id="102" dur="1" fill="hold">
                                          <p:stCondLst>
                                            <p:cond delay="0"/>
                                          </p:stCondLst>
                                        </p:cTn>
                                        <p:tgtEl>
                                          <p:spTgt spid="62"/>
                                        </p:tgtEl>
                                        <p:attrNameLst>
                                          <p:attrName>style.visibility</p:attrName>
                                        </p:attrNameLst>
                                      </p:cBhvr>
                                      <p:to>
                                        <p:strVal val="visible"/>
                                      </p:to>
                                    </p:set>
                                    <p:anim calcmode="lin" valueType="num">
                                      <p:cBhvr additive="base">
                                        <p:cTn id="103" dur="500" fill="hold"/>
                                        <p:tgtEl>
                                          <p:spTgt spid="62"/>
                                        </p:tgtEl>
                                        <p:attrNameLst>
                                          <p:attrName>ppt_x</p:attrName>
                                        </p:attrNameLst>
                                      </p:cBhvr>
                                      <p:tavLst>
                                        <p:tav tm="0">
                                          <p:val>
                                            <p:strVal val="0-#ppt_w/2"/>
                                          </p:val>
                                        </p:tav>
                                        <p:tav tm="100000">
                                          <p:val>
                                            <p:strVal val="#ppt_x"/>
                                          </p:val>
                                        </p:tav>
                                      </p:tavLst>
                                    </p:anim>
                                    <p:anim calcmode="lin" valueType="num">
                                      <p:cBhvr additive="base">
                                        <p:cTn id="104" dur="500" fill="hold"/>
                                        <p:tgtEl>
                                          <p:spTgt spid="62"/>
                                        </p:tgtEl>
                                        <p:attrNameLst>
                                          <p:attrName>ppt_y</p:attrName>
                                        </p:attrNameLst>
                                      </p:cBhvr>
                                      <p:tavLst>
                                        <p:tav tm="0">
                                          <p:val>
                                            <p:strVal val="#ppt_y"/>
                                          </p:val>
                                        </p:tav>
                                        <p:tav tm="100000">
                                          <p:val>
                                            <p:strVal val="#ppt_y"/>
                                          </p:val>
                                        </p:tav>
                                      </p:tavLst>
                                    </p:anim>
                                  </p:childTnLst>
                                </p:cTn>
                              </p:par>
                            </p:childTnLst>
                          </p:cTn>
                        </p:par>
                        <p:par>
                          <p:cTn id="105" fill="hold">
                            <p:stCondLst>
                              <p:cond delay="5250"/>
                            </p:stCondLst>
                            <p:childTnLst>
                              <p:par>
                                <p:cTn id="106" presetID="2" presetClass="entr" presetSubtype="8" fill="hold" grpId="0" nodeType="afterEffect">
                                  <p:stCondLst>
                                    <p:cond delay="0"/>
                                  </p:stCondLst>
                                  <p:childTnLst>
                                    <p:set>
                                      <p:cBhvr>
                                        <p:cTn id="107" dur="1" fill="hold">
                                          <p:stCondLst>
                                            <p:cond delay="0"/>
                                          </p:stCondLst>
                                        </p:cTn>
                                        <p:tgtEl>
                                          <p:spTgt spid="65"/>
                                        </p:tgtEl>
                                        <p:attrNameLst>
                                          <p:attrName>style.visibility</p:attrName>
                                        </p:attrNameLst>
                                      </p:cBhvr>
                                      <p:to>
                                        <p:strVal val="visible"/>
                                      </p:to>
                                    </p:set>
                                    <p:anim calcmode="lin" valueType="num">
                                      <p:cBhvr additive="base">
                                        <p:cTn id="108" dur="500" fill="hold"/>
                                        <p:tgtEl>
                                          <p:spTgt spid="65"/>
                                        </p:tgtEl>
                                        <p:attrNameLst>
                                          <p:attrName>ppt_x</p:attrName>
                                        </p:attrNameLst>
                                      </p:cBhvr>
                                      <p:tavLst>
                                        <p:tav tm="0">
                                          <p:val>
                                            <p:strVal val="0-#ppt_w/2"/>
                                          </p:val>
                                        </p:tav>
                                        <p:tav tm="100000">
                                          <p:val>
                                            <p:strVal val="#ppt_x"/>
                                          </p:val>
                                        </p:tav>
                                      </p:tavLst>
                                    </p:anim>
                                    <p:anim calcmode="lin" valueType="num">
                                      <p:cBhvr additive="base">
                                        <p:cTn id="109" dur="500" fill="hold"/>
                                        <p:tgtEl>
                                          <p:spTgt spid="65"/>
                                        </p:tgtEl>
                                        <p:attrNameLst>
                                          <p:attrName>ppt_y</p:attrName>
                                        </p:attrNameLst>
                                      </p:cBhvr>
                                      <p:tavLst>
                                        <p:tav tm="0">
                                          <p:val>
                                            <p:strVal val="#ppt_y"/>
                                          </p:val>
                                        </p:tav>
                                        <p:tav tm="100000">
                                          <p:val>
                                            <p:strVal val="#ppt_y"/>
                                          </p:val>
                                        </p:tav>
                                      </p:tavLst>
                                    </p:anim>
                                  </p:childTnLst>
                                </p:cTn>
                              </p:par>
                              <p:par>
                                <p:cTn id="110" presetID="2" presetClass="entr" presetSubtype="8" fill="hold" nodeType="withEffect">
                                  <p:stCondLst>
                                    <p:cond delay="0"/>
                                  </p:stCondLst>
                                  <p:childTnLst>
                                    <p:set>
                                      <p:cBhvr>
                                        <p:cTn id="111" dur="1" fill="hold">
                                          <p:stCondLst>
                                            <p:cond delay="0"/>
                                          </p:stCondLst>
                                        </p:cTn>
                                        <p:tgtEl>
                                          <p:spTgt spid="63"/>
                                        </p:tgtEl>
                                        <p:attrNameLst>
                                          <p:attrName>style.visibility</p:attrName>
                                        </p:attrNameLst>
                                      </p:cBhvr>
                                      <p:to>
                                        <p:strVal val="visible"/>
                                      </p:to>
                                    </p:set>
                                    <p:anim calcmode="lin" valueType="num">
                                      <p:cBhvr additive="base">
                                        <p:cTn id="112" dur="500" fill="hold"/>
                                        <p:tgtEl>
                                          <p:spTgt spid="63"/>
                                        </p:tgtEl>
                                        <p:attrNameLst>
                                          <p:attrName>ppt_x</p:attrName>
                                        </p:attrNameLst>
                                      </p:cBhvr>
                                      <p:tavLst>
                                        <p:tav tm="0">
                                          <p:val>
                                            <p:strVal val="0-#ppt_w/2"/>
                                          </p:val>
                                        </p:tav>
                                        <p:tav tm="100000">
                                          <p:val>
                                            <p:strVal val="#ppt_x"/>
                                          </p:val>
                                        </p:tav>
                                      </p:tavLst>
                                    </p:anim>
                                    <p:anim calcmode="lin" valueType="num">
                                      <p:cBhvr additive="base">
                                        <p:cTn id="113" dur="500" fill="hold"/>
                                        <p:tgtEl>
                                          <p:spTgt spid="63"/>
                                        </p:tgtEl>
                                        <p:attrNameLst>
                                          <p:attrName>ppt_y</p:attrName>
                                        </p:attrNameLst>
                                      </p:cBhvr>
                                      <p:tavLst>
                                        <p:tav tm="0">
                                          <p:val>
                                            <p:strVal val="#ppt_y"/>
                                          </p:val>
                                        </p:tav>
                                        <p:tav tm="100000">
                                          <p:val>
                                            <p:strVal val="#ppt_y"/>
                                          </p:val>
                                        </p:tav>
                                      </p:tavLst>
                                    </p:anim>
                                  </p:childTnLst>
                                </p:cTn>
                              </p:par>
                            </p:childTnLst>
                          </p:cTn>
                        </p:par>
                        <p:par>
                          <p:cTn id="114" fill="hold">
                            <p:stCondLst>
                              <p:cond delay="5750"/>
                            </p:stCondLst>
                            <p:childTnLst>
                              <p:par>
                                <p:cTn id="115" presetID="2" presetClass="entr" presetSubtype="8" fill="hold" nodeType="afterEffect">
                                  <p:stCondLst>
                                    <p:cond delay="0"/>
                                  </p:stCondLst>
                                  <p:childTnLst>
                                    <p:set>
                                      <p:cBhvr>
                                        <p:cTn id="116" dur="1" fill="hold">
                                          <p:stCondLst>
                                            <p:cond delay="0"/>
                                          </p:stCondLst>
                                        </p:cTn>
                                        <p:tgtEl>
                                          <p:spTgt spid="66"/>
                                        </p:tgtEl>
                                        <p:attrNameLst>
                                          <p:attrName>style.visibility</p:attrName>
                                        </p:attrNameLst>
                                      </p:cBhvr>
                                      <p:to>
                                        <p:strVal val="visible"/>
                                      </p:to>
                                    </p:set>
                                    <p:anim calcmode="lin" valueType="num">
                                      <p:cBhvr additive="base">
                                        <p:cTn id="117" dur="500" fill="hold"/>
                                        <p:tgtEl>
                                          <p:spTgt spid="66"/>
                                        </p:tgtEl>
                                        <p:attrNameLst>
                                          <p:attrName>ppt_x</p:attrName>
                                        </p:attrNameLst>
                                      </p:cBhvr>
                                      <p:tavLst>
                                        <p:tav tm="0">
                                          <p:val>
                                            <p:strVal val="0-#ppt_w/2"/>
                                          </p:val>
                                        </p:tav>
                                        <p:tav tm="100000">
                                          <p:val>
                                            <p:strVal val="#ppt_x"/>
                                          </p:val>
                                        </p:tav>
                                      </p:tavLst>
                                    </p:anim>
                                    <p:anim calcmode="lin" valueType="num">
                                      <p:cBhvr additive="base">
                                        <p:cTn id="118" dur="500" fill="hold"/>
                                        <p:tgtEl>
                                          <p:spTgt spid="66"/>
                                        </p:tgtEl>
                                        <p:attrNameLst>
                                          <p:attrName>ppt_y</p:attrName>
                                        </p:attrNameLst>
                                      </p:cBhvr>
                                      <p:tavLst>
                                        <p:tav tm="0">
                                          <p:val>
                                            <p:strVal val="#ppt_y"/>
                                          </p:val>
                                        </p:tav>
                                        <p:tav tm="100000">
                                          <p:val>
                                            <p:strVal val="#ppt_y"/>
                                          </p:val>
                                        </p:tav>
                                      </p:tavLst>
                                    </p:anim>
                                  </p:childTnLst>
                                </p:cTn>
                              </p:par>
                              <p:par>
                                <p:cTn id="119" presetID="2" presetClass="entr" presetSubtype="8" fill="hold" grpId="0" nodeType="withEffect">
                                  <p:stCondLst>
                                    <p:cond delay="0"/>
                                  </p:stCondLst>
                                  <p:childTnLst>
                                    <p:set>
                                      <p:cBhvr>
                                        <p:cTn id="120" dur="1" fill="hold">
                                          <p:stCondLst>
                                            <p:cond delay="0"/>
                                          </p:stCondLst>
                                        </p:cTn>
                                        <p:tgtEl>
                                          <p:spTgt spid="67"/>
                                        </p:tgtEl>
                                        <p:attrNameLst>
                                          <p:attrName>style.visibility</p:attrName>
                                        </p:attrNameLst>
                                      </p:cBhvr>
                                      <p:to>
                                        <p:strVal val="visible"/>
                                      </p:to>
                                    </p:set>
                                    <p:anim calcmode="lin" valueType="num">
                                      <p:cBhvr additive="base">
                                        <p:cTn id="121" dur="500" fill="hold"/>
                                        <p:tgtEl>
                                          <p:spTgt spid="67"/>
                                        </p:tgtEl>
                                        <p:attrNameLst>
                                          <p:attrName>ppt_x</p:attrName>
                                        </p:attrNameLst>
                                      </p:cBhvr>
                                      <p:tavLst>
                                        <p:tav tm="0">
                                          <p:val>
                                            <p:strVal val="0-#ppt_w/2"/>
                                          </p:val>
                                        </p:tav>
                                        <p:tav tm="100000">
                                          <p:val>
                                            <p:strVal val="#ppt_x"/>
                                          </p:val>
                                        </p:tav>
                                      </p:tavLst>
                                    </p:anim>
                                    <p:anim calcmode="lin" valueType="num">
                                      <p:cBhvr additive="base">
                                        <p:cTn id="122" dur="500" fill="hold"/>
                                        <p:tgtEl>
                                          <p:spTgt spid="6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animBg="1"/>
      <p:bldP spid="12" grpId="0"/>
      <p:bldP spid="80" grpId="0"/>
      <p:bldP spid="81" grpId="0"/>
      <p:bldP spid="82" grpId="0"/>
      <p:bldP spid="83" grpId="0"/>
      <p:bldP spid="84" grpId="0"/>
      <p:bldP spid="85" grpId="0"/>
      <p:bldP spid="27" grpId="0"/>
      <p:bldP spid="29" grpId="0"/>
      <p:bldP spid="30" grpId="0"/>
      <p:bldP spid="31" grpId="0"/>
      <p:bldP spid="32" grpId="0"/>
      <p:bldP spid="34" grpId="0"/>
      <p:bldP spid="40" grpId="0"/>
      <p:bldP spid="44" grpId="0"/>
      <p:bldP spid="48" grpId="0"/>
      <p:bldP spid="62" grpId="0"/>
      <p:bldP spid="65" grpId="0"/>
      <p:bldP spid="6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6C87A67E-2321-4BEE-A081-D1EA7DB186EC}"/>
              </a:ext>
            </a:extLst>
          </p:cNvPr>
          <p:cNvSpPr/>
          <p:nvPr/>
        </p:nvSpPr>
        <p:spPr>
          <a:xfrm rot="5400000">
            <a:off x="2354306" y="-2363004"/>
            <a:ext cx="6867189" cy="11582094"/>
          </a:xfrm>
          <a:custGeom>
            <a:avLst/>
            <a:gdLst>
              <a:gd name="connsiteX0" fmla="*/ 0 w 6867189"/>
              <a:gd name="connsiteY0" fmla="*/ 11582094 h 11582094"/>
              <a:gd name="connsiteX1" fmla="*/ 0 w 6867189"/>
              <a:gd name="connsiteY1" fmla="*/ 11229167 h 11582094"/>
              <a:gd name="connsiteX2" fmla="*/ 6512645 w 6867189"/>
              <a:gd name="connsiteY2" fmla="*/ 11229167 h 11582094"/>
              <a:gd name="connsiteX3" fmla="*/ 6512645 w 6867189"/>
              <a:gd name="connsiteY3" fmla="*/ 0 h 11582094"/>
              <a:gd name="connsiteX4" fmla="*/ 6865572 w 6867189"/>
              <a:gd name="connsiteY4" fmla="*/ 0 h 11582094"/>
              <a:gd name="connsiteX5" fmla="*/ 6865572 w 6867189"/>
              <a:gd name="connsiteY5" fmla="*/ 11229167 h 11582094"/>
              <a:gd name="connsiteX6" fmla="*/ 6867189 w 6867189"/>
              <a:gd name="connsiteY6" fmla="*/ 11229167 h 11582094"/>
              <a:gd name="connsiteX7" fmla="*/ 6867189 w 6867189"/>
              <a:gd name="connsiteY7" fmla="*/ 11582094 h 1158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7189" h="11582094">
                <a:moveTo>
                  <a:pt x="0" y="11582094"/>
                </a:moveTo>
                <a:lnTo>
                  <a:pt x="0" y="11229167"/>
                </a:lnTo>
                <a:lnTo>
                  <a:pt x="6512645" y="11229167"/>
                </a:lnTo>
                <a:lnTo>
                  <a:pt x="6512645" y="0"/>
                </a:lnTo>
                <a:lnTo>
                  <a:pt x="6865572" y="0"/>
                </a:lnTo>
                <a:lnTo>
                  <a:pt x="6865572" y="11229167"/>
                </a:lnTo>
                <a:lnTo>
                  <a:pt x="6867189" y="11229167"/>
                </a:lnTo>
                <a:lnTo>
                  <a:pt x="6867189" y="11582094"/>
                </a:lnTo>
                <a:close/>
              </a:path>
            </a:pathLst>
          </a:cu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2" name="Freeform: Shape 11">
            <a:extLst>
              <a:ext uri="{FF2B5EF4-FFF2-40B4-BE49-F238E27FC236}">
                <a16:creationId xmlns:a16="http://schemas.microsoft.com/office/drawing/2014/main" id="{C922D086-0AE3-4DEF-B1DE-C047E6611447}"/>
              </a:ext>
            </a:extLst>
          </p:cNvPr>
          <p:cNvSpPr/>
          <p:nvPr/>
        </p:nvSpPr>
        <p:spPr>
          <a:xfrm rot="5400000">
            <a:off x="2428224" y="-2360227"/>
            <a:ext cx="6785440" cy="11505894"/>
          </a:xfrm>
          <a:custGeom>
            <a:avLst/>
            <a:gdLst>
              <a:gd name="connsiteX0" fmla="*/ 0 w 6785440"/>
              <a:gd name="connsiteY0" fmla="*/ 11505894 h 11505894"/>
              <a:gd name="connsiteX1" fmla="*/ 0 w 6785440"/>
              <a:gd name="connsiteY1" fmla="*/ 11305367 h 11505894"/>
              <a:gd name="connsiteX2" fmla="*/ 6583293 w 6785440"/>
              <a:gd name="connsiteY2" fmla="*/ 11305367 h 11505894"/>
              <a:gd name="connsiteX3" fmla="*/ 6583293 w 6785440"/>
              <a:gd name="connsiteY3" fmla="*/ 0 h 11505894"/>
              <a:gd name="connsiteX4" fmla="*/ 6783820 w 6785440"/>
              <a:gd name="connsiteY4" fmla="*/ 0 h 11505894"/>
              <a:gd name="connsiteX5" fmla="*/ 6783820 w 6785440"/>
              <a:gd name="connsiteY5" fmla="*/ 11305367 h 11505894"/>
              <a:gd name="connsiteX6" fmla="*/ 6785440 w 6785440"/>
              <a:gd name="connsiteY6" fmla="*/ 11305367 h 11505894"/>
              <a:gd name="connsiteX7" fmla="*/ 6785440 w 6785440"/>
              <a:gd name="connsiteY7" fmla="*/ 11505894 h 11505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85440" h="11505894">
                <a:moveTo>
                  <a:pt x="0" y="11505894"/>
                </a:moveTo>
                <a:lnTo>
                  <a:pt x="0" y="11305367"/>
                </a:lnTo>
                <a:lnTo>
                  <a:pt x="6583293" y="11305367"/>
                </a:lnTo>
                <a:lnTo>
                  <a:pt x="6583293" y="0"/>
                </a:lnTo>
                <a:lnTo>
                  <a:pt x="6783820" y="0"/>
                </a:lnTo>
                <a:lnTo>
                  <a:pt x="6783820" y="11305367"/>
                </a:lnTo>
                <a:lnTo>
                  <a:pt x="6785440" y="11305367"/>
                </a:lnTo>
                <a:lnTo>
                  <a:pt x="6785440" y="11505894"/>
                </a:ln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5" name="Rectangle 14">
            <a:extLst>
              <a:ext uri="{FF2B5EF4-FFF2-40B4-BE49-F238E27FC236}">
                <a16:creationId xmlns:a16="http://schemas.microsoft.com/office/drawing/2014/main" id="{C419A0D3-CA03-41D6-9D14-D7346CB46029}"/>
              </a:ext>
            </a:extLst>
          </p:cNvPr>
          <p:cNvSpPr/>
          <p:nvPr/>
        </p:nvSpPr>
        <p:spPr>
          <a:xfrm>
            <a:off x="11737216" y="6507093"/>
            <a:ext cx="355143" cy="355143"/>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Slide Number Placeholder 2">
            <a:extLst>
              <a:ext uri="{FF2B5EF4-FFF2-40B4-BE49-F238E27FC236}">
                <a16:creationId xmlns:a16="http://schemas.microsoft.com/office/drawing/2014/main" id="{52C85206-DF46-414E-AB88-9B84E945C8CA}"/>
              </a:ext>
            </a:extLst>
          </p:cNvPr>
          <p:cNvSpPr>
            <a:spLocks noGrp="1"/>
          </p:cNvSpPr>
          <p:nvPr>
            <p:ph type="sldNum" sz="quarter" idx="12"/>
          </p:nvPr>
        </p:nvSpPr>
        <p:spPr>
          <a:xfrm>
            <a:off x="11768092" y="6506684"/>
            <a:ext cx="250371" cy="338554"/>
          </a:xfrm>
        </p:spPr>
        <p:txBody>
          <a:bodyPr>
            <a:spAutoFit/>
          </a:bodyPr>
          <a:lstStyle/>
          <a:p>
            <a:fld id="{55566DE6-6023-4F1B-83B8-5B1409609C05}" type="slidenum">
              <a:rPr lang="fr-FR" sz="1600" i="1" smtClean="0">
                <a:solidFill>
                  <a:schemeClr val="bg1"/>
                </a:solidFill>
              </a:rPr>
              <a:t>4</a:t>
            </a:fld>
            <a:endParaRPr lang="fr-FR" sz="1600" i="1" dirty="0">
              <a:solidFill>
                <a:schemeClr val="bg1"/>
              </a:solidFill>
            </a:endParaRPr>
          </a:p>
        </p:txBody>
      </p:sp>
      <p:sp>
        <p:nvSpPr>
          <p:cNvPr id="30" name="Rectangle 29">
            <a:extLst>
              <a:ext uri="{FF2B5EF4-FFF2-40B4-BE49-F238E27FC236}">
                <a16:creationId xmlns:a16="http://schemas.microsoft.com/office/drawing/2014/main" id="{C7119988-E54C-4DCD-BDD2-78064B24778B}"/>
              </a:ext>
            </a:extLst>
          </p:cNvPr>
          <p:cNvSpPr/>
          <p:nvPr/>
        </p:nvSpPr>
        <p:spPr>
          <a:xfrm>
            <a:off x="674874" y="1141405"/>
            <a:ext cx="4855598" cy="6250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4400" b="1" i="0" dirty="0">
                <a:solidFill>
                  <a:srgbClr val="AF1A2D"/>
                </a:solidFill>
                <a:effectLst/>
                <a:latin typeface="Calibri" panose="020F0502020204030204" pitchFamily="34" charset="0"/>
              </a:rPr>
              <a:t>Lorem Ipsum</a:t>
            </a:r>
            <a:r>
              <a:rPr lang="fr-FR" sz="4400" b="0" i="0" dirty="0">
                <a:solidFill>
                  <a:srgbClr val="AF1A2D"/>
                </a:solidFill>
                <a:effectLst/>
                <a:latin typeface="Calibri" panose="020F0502020204030204" pitchFamily="34" charset="0"/>
              </a:rPr>
              <a:t> </a:t>
            </a:r>
            <a:endParaRPr lang="fr-FR" sz="4400" b="1" dirty="0">
              <a:solidFill>
                <a:srgbClr val="AF1A2D"/>
              </a:solidFill>
              <a:latin typeface="Calibri" panose="020F0502020204030204" pitchFamily="34" charset="0"/>
              <a:ea typeface="Open Sans" panose="020B0606030504020204" pitchFamily="34" charset="0"/>
              <a:cs typeface="Mothanna" panose="02000503000000000000" pitchFamily="2" charset="-78"/>
            </a:endParaRPr>
          </a:p>
        </p:txBody>
      </p:sp>
      <p:sp>
        <p:nvSpPr>
          <p:cNvPr id="34" name="Rectangle 33">
            <a:extLst>
              <a:ext uri="{FF2B5EF4-FFF2-40B4-BE49-F238E27FC236}">
                <a16:creationId xmlns:a16="http://schemas.microsoft.com/office/drawing/2014/main" id="{0635A92E-FA8F-46C9-8F61-6EA98FB1BB06}"/>
              </a:ext>
            </a:extLst>
          </p:cNvPr>
          <p:cNvSpPr/>
          <p:nvPr/>
        </p:nvSpPr>
        <p:spPr>
          <a:xfrm>
            <a:off x="614396" y="1842627"/>
            <a:ext cx="5037259" cy="36137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just">
              <a:lnSpc>
                <a:spcPct val="150000"/>
              </a:lnSpc>
            </a:pPr>
            <a:r>
              <a:rPr lang="fr-FR" sz="1400" b="0" i="0" dirty="0">
                <a:solidFill>
                  <a:schemeClr val="tx1"/>
                </a:solidFill>
                <a:effectLst/>
                <a:latin typeface="Calibri" panose="020F0502020204030204" pitchFamily="34" charset="0"/>
              </a:rPr>
              <a:t>Le </a:t>
            </a:r>
            <a:r>
              <a:rPr lang="fr-FR" sz="1400" b="1" i="0" dirty="0">
                <a:solidFill>
                  <a:schemeClr val="tx1"/>
                </a:solidFill>
                <a:effectLst/>
                <a:latin typeface="Calibri" panose="020F0502020204030204" pitchFamily="34" charset="0"/>
              </a:rPr>
              <a:t>Lorem Ipsum</a:t>
            </a:r>
            <a:r>
              <a:rPr lang="fr-FR" sz="1400" b="0" i="0" dirty="0">
                <a:solidFill>
                  <a:schemeClr val="tx1"/>
                </a:solidFill>
                <a:effectLst/>
                <a:latin typeface="Calibri" panose="020F0502020204030204" pitchFamily="34" charset="0"/>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lang="fr-FR" sz="1400" b="0" i="0" dirty="0" err="1">
                <a:solidFill>
                  <a:schemeClr val="tx1"/>
                </a:solidFill>
                <a:effectLst/>
                <a:latin typeface="Calibri" panose="020F0502020204030204" pitchFamily="34" charset="0"/>
              </a:rPr>
              <a:t>Letraset</a:t>
            </a:r>
            <a:r>
              <a:rPr lang="fr-FR" sz="1400" b="0" i="0" dirty="0">
                <a:solidFill>
                  <a:schemeClr val="tx1"/>
                </a:solidFill>
                <a:effectLst/>
                <a:latin typeface="Calibri" panose="020F0502020204030204" pitchFamily="34" charset="0"/>
              </a:rPr>
              <a:t> contenant des passages du Lorem Ipsum, et, plus récemment, par son inclusion dans des applications de mise en page de texte, comme </a:t>
            </a:r>
            <a:r>
              <a:rPr lang="fr-FR" sz="1400" b="0" i="0" dirty="0" err="1">
                <a:solidFill>
                  <a:schemeClr val="tx1"/>
                </a:solidFill>
                <a:effectLst/>
                <a:latin typeface="Calibri" panose="020F0502020204030204" pitchFamily="34" charset="0"/>
              </a:rPr>
              <a:t>Aldus</a:t>
            </a:r>
            <a:r>
              <a:rPr lang="fr-FR" sz="1400" b="0" i="0" dirty="0">
                <a:solidFill>
                  <a:schemeClr val="tx1"/>
                </a:solidFill>
                <a:effectLst/>
                <a:latin typeface="Calibri" panose="020F0502020204030204" pitchFamily="34" charset="0"/>
              </a:rPr>
              <a:t> </a:t>
            </a:r>
            <a:r>
              <a:rPr lang="fr-FR" sz="1400" b="0" i="0" dirty="0" err="1">
                <a:solidFill>
                  <a:schemeClr val="tx1"/>
                </a:solidFill>
                <a:effectLst/>
                <a:latin typeface="Calibri" panose="020F0502020204030204" pitchFamily="34" charset="0"/>
              </a:rPr>
              <a:t>PageMaker</a:t>
            </a:r>
            <a:r>
              <a:rPr lang="fr-FR" sz="1400" b="0" i="0" dirty="0">
                <a:solidFill>
                  <a:schemeClr val="tx1"/>
                </a:solidFill>
                <a:effectLst/>
                <a:latin typeface="Calibri" panose="020F0502020204030204" pitchFamily="34" charset="0"/>
              </a:rPr>
              <a:t>.</a:t>
            </a:r>
          </a:p>
        </p:txBody>
      </p:sp>
      <p:graphicFrame>
        <p:nvGraphicFramePr>
          <p:cNvPr id="4" name="Chart 3">
            <a:extLst>
              <a:ext uri="{FF2B5EF4-FFF2-40B4-BE49-F238E27FC236}">
                <a16:creationId xmlns:a16="http://schemas.microsoft.com/office/drawing/2014/main" id="{91479566-E14A-4504-9451-6853BE334E8F}"/>
              </a:ext>
            </a:extLst>
          </p:cNvPr>
          <p:cNvGraphicFramePr/>
          <p:nvPr>
            <p:extLst>
              <p:ext uri="{D42A27DB-BD31-4B8C-83A1-F6EECF244321}">
                <p14:modId xmlns:p14="http://schemas.microsoft.com/office/powerpoint/2010/main" val="2584974593"/>
              </p:ext>
            </p:extLst>
          </p:nvPr>
        </p:nvGraphicFramePr>
        <p:xfrm>
          <a:off x="5772839" y="1453916"/>
          <a:ext cx="6319520" cy="42130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34019624"/>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Diamond 23">
            <a:extLst>
              <a:ext uri="{FF2B5EF4-FFF2-40B4-BE49-F238E27FC236}">
                <a16:creationId xmlns:a16="http://schemas.microsoft.com/office/drawing/2014/main" id="{CC3D70AD-7808-432D-B798-B59416A0C481}"/>
              </a:ext>
            </a:extLst>
          </p:cNvPr>
          <p:cNvSpPr/>
          <p:nvPr/>
        </p:nvSpPr>
        <p:spPr>
          <a:xfrm>
            <a:off x="69947" y="3181275"/>
            <a:ext cx="1600200" cy="1600200"/>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22" name="Freeform: Shape 21">
            <a:extLst>
              <a:ext uri="{FF2B5EF4-FFF2-40B4-BE49-F238E27FC236}">
                <a16:creationId xmlns:a16="http://schemas.microsoft.com/office/drawing/2014/main" id="{2EAF52B4-06EB-4405-8F80-DF6AE1961892}"/>
              </a:ext>
            </a:extLst>
          </p:cNvPr>
          <p:cNvSpPr/>
          <p:nvPr/>
        </p:nvSpPr>
        <p:spPr>
          <a:xfrm rot="5400000">
            <a:off x="2354306" y="-2363004"/>
            <a:ext cx="6867189" cy="11582094"/>
          </a:xfrm>
          <a:custGeom>
            <a:avLst/>
            <a:gdLst>
              <a:gd name="connsiteX0" fmla="*/ 0 w 6867189"/>
              <a:gd name="connsiteY0" fmla="*/ 11582094 h 11582094"/>
              <a:gd name="connsiteX1" fmla="*/ 0 w 6867189"/>
              <a:gd name="connsiteY1" fmla="*/ 11229167 h 11582094"/>
              <a:gd name="connsiteX2" fmla="*/ 6512645 w 6867189"/>
              <a:gd name="connsiteY2" fmla="*/ 11229167 h 11582094"/>
              <a:gd name="connsiteX3" fmla="*/ 6512645 w 6867189"/>
              <a:gd name="connsiteY3" fmla="*/ 0 h 11582094"/>
              <a:gd name="connsiteX4" fmla="*/ 6865572 w 6867189"/>
              <a:gd name="connsiteY4" fmla="*/ 0 h 11582094"/>
              <a:gd name="connsiteX5" fmla="*/ 6865572 w 6867189"/>
              <a:gd name="connsiteY5" fmla="*/ 11229167 h 11582094"/>
              <a:gd name="connsiteX6" fmla="*/ 6867189 w 6867189"/>
              <a:gd name="connsiteY6" fmla="*/ 11229167 h 11582094"/>
              <a:gd name="connsiteX7" fmla="*/ 6867189 w 6867189"/>
              <a:gd name="connsiteY7" fmla="*/ 11582094 h 1158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7189" h="11582094">
                <a:moveTo>
                  <a:pt x="0" y="11582094"/>
                </a:moveTo>
                <a:lnTo>
                  <a:pt x="0" y="11229167"/>
                </a:lnTo>
                <a:lnTo>
                  <a:pt x="6512645" y="11229167"/>
                </a:lnTo>
                <a:lnTo>
                  <a:pt x="6512645" y="0"/>
                </a:lnTo>
                <a:lnTo>
                  <a:pt x="6865572" y="0"/>
                </a:lnTo>
                <a:lnTo>
                  <a:pt x="6865572" y="11229167"/>
                </a:lnTo>
                <a:lnTo>
                  <a:pt x="6867189" y="11229167"/>
                </a:lnTo>
                <a:lnTo>
                  <a:pt x="6867189" y="11582094"/>
                </a:lnTo>
                <a:close/>
              </a:path>
            </a:pathLst>
          </a:cu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36" name="Freeform: Shape 35">
            <a:extLst>
              <a:ext uri="{FF2B5EF4-FFF2-40B4-BE49-F238E27FC236}">
                <a16:creationId xmlns:a16="http://schemas.microsoft.com/office/drawing/2014/main" id="{32575631-6EC5-4DC3-8EA8-1448335C2745}"/>
              </a:ext>
            </a:extLst>
          </p:cNvPr>
          <p:cNvSpPr/>
          <p:nvPr/>
        </p:nvSpPr>
        <p:spPr>
          <a:xfrm rot="5400000">
            <a:off x="2428224" y="-2360227"/>
            <a:ext cx="6785440" cy="11505894"/>
          </a:xfrm>
          <a:custGeom>
            <a:avLst/>
            <a:gdLst>
              <a:gd name="connsiteX0" fmla="*/ 0 w 6785440"/>
              <a:gd name="connsiteY0" fmla="*/ 11505894 h 11505894"/>
              <a:gd name="connsiteX1" fmla="*/ 0 w 6785440"/>
              <a:gd name="connsiteY1" fmla="*/ 11305367 h 11505894"/>
              <a:gd name="connsiteX2" fmla="*/ 6583293 w 6785440"/>
              <a:gd name="connsiteY2" fmla="*/ 11305367 h 11505894"/>
              <a:gd name="connsiteX3" fmla="*/ 6583293 w 6785440"/>
              <a:gd name="connsiteY3" fmla="*/ 0 h 11505894"/>
              <a:gd name="connsiteX4" fmla="*/ 6783820 w 6785440"/>
              <a:gd name="connsiteY4" fmla="*/ 0 h 11505894"/>
              <a:gd name="connsiteX5" fmla="*/ 6783820 w 6785440"/>
              <a:gd name="connsiteY5" fmla="*/ 11305367 h 11505894"/>
              <a:gd name="connsiteX6" fmla="*/ 6785440 w 6785440"/>
              <a:gd name="connsiteY6" fmla="*/ 11305367 h 11505894"/>
              <a:gd name="connsiteX7" fmla="*/ 6785440 w 6785440"/>
              <a:gd name="connsiteY7" fmla="*/ 11505894 h 11505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85440" h="11505894">
                <a:moveTo>
                  <a:pt x="0" y="11505894"/>
                </a:moveTo>
                <a:lnTo>
                  <a:pt x="0" y="11305367"/>
                </a:lnTo>
                <a:lnTo>
                  <a:pt x="6583293" y="11305367"/>
                </a:lnTo>
                <a:lnTo>
                  <a:pt x="6583293" y="0"/>
                </a:lnTo>
                <a:lnTo>
                  <a:pt x="6783820" y="0"/>
                </a:lnTo>
                <a:lnTo>
                  <a:pt x="6783820" y="11305367"/>
                </a:lnTo>
                <a:lnTo>
                  <a:pt x="6785440" y="11305367"/>
                </a:lnTo>
                <a:lnTo>
                  <a:pt x="6785440" y="11505894"/>
                </a:ln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37" name="Rectangle 36">
            <a:extLst>
              <a:ext uri="{FF2B5EF4-FFF2-40B4-BE49-F238E27FC236}">
                <a16:creationId xmlns:a16="http://schemas.microsoft.com/office/drawing/2014/main" id="{BEE46508-7F8E-4703-AB63-54D0B2E9BD5A}"/>
              </a:ext>
            </a:extLst>
          </p:cNvPr>
          <p:cNvSpPr/>
          <p:nvPr/>
        </p:nvSpPr>
        <p:spPr>
          <a:xfrm>
            <a:off x="11737216" y="6507093"/>
            <a:ext cx="355143" cy="355143"/>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Slide Number Placeholder 2">
            <a:extLst>
              <a:ext uri="{FF2B5EF4-FFF2-40B4-BE49-F238E27FC236}">
                <a16:creationId xmlns:a16="http://schemas.microsoft.com/office/drawing/2014/main" id="{5C73F0FD-8DA8-4729-ACF7-2C7835AF3DA4}"/>
              </a:ext>
            </a:extLst>
          </p:cNvPr>
          <p:cNvSpPr>
            <a:spLocks noGrp="1"/>
          </p:cNvSpPr>
          <p:nvPr>
            <p:ph type="sldNum" sz="quarter" idx="12"/>
          </p:nvPr>
        </p:nvSpPr>
        <p:spPr>
          <a:xfrm>
            <a:off x="11768092" y="6506684"/>
            <a:ext cx="250371" cy="338554"/>
          </a:xfrm>
        </p:spPr>
        <p:txBody>
          <a:bodyPr>
            <a:spAutoFit/>
          </a:bodyPr>
          <a:lstStyle/>
          <a:p>
            <a:fld id="{55566DE6-6023-4F1B-83B8-5B1409609C05}" type="slidenum">
              <a:rPr lang="fr-FR" sz="1600" i="1" smtClean="0">
                <a:solidFill>
                  <a:schemeClr val="bg1"/>
                </a:solidFill>
              </a:rPr>
              <a:t>5</a:t>
            </a:fld>
            <a:endParaRPr lang="fr-FR" sz="1600" i="1" dirty="0">
              <a:solidFill>
                <a:schemeClr val="bg1"/>
              </a:solidFill>
            </a:endParaRPr>
          </a:p>
        </p:txBody>
      </p:sp>
      <p:sp>
        <p:nvSpPr>
          <p:cNvPr id="30" name="Rectangle 29">
            <a:extLst>
              <a:ext uri="{FF2B5EF4-FFF2-40B4-BE49-F238E27FC236}">
                <a16:creationId xmlns:a16="http://schemas.microsoft.com/office/drawing/2014/main" id="{C7119988-E54C-4DCD-BDD2-78064B24778B}"/>
              </a:ext>
            </a:extLst>
          </p:cNvPr>
          <p:cNvSpPr/>
          <p:nvPr/>
        </p:nvSpPr>
        <p:spPr>
          <a:xfrm>
            <a:off x="610177" y="278840"/>
            <a:ext cx="4955150" cy="6250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1"/>
            <a:r>
              <a:rPr lang="fr-FR" sz="4000" b="1" i="0" dirty="0">
                <a:solidFill>
                  <a:srgbClr val="AF1A2D"/>
                </a:solidFill>
                <a:effectLst/>
                <a:latin typeface="Calibri" panose="020F0502020204030204" pitchFamily="34" charset="0"/>
              </a:rPr>
              <a:t>Lorem Ipsum</a:t>
            </a:r>
            <a:r>
              <a:rPr lang="fr-FR" sz="4000" b="0" i="0" dirty="0">
                <a:solidFill>
                  <a:srgbClr val="AF1A2D"/>
                </a:solidFill>
                <a:effectLst/>
                <a:latin typeface="Calibri" panose="020F0502020204030204" pitchFamily="34" charset="0"/>
              </a:rPr>
              <a:t> </a:t>
            </a:r>
            <a:endParaRPr lang="fr-FR" sz="4000" b="1" dirty="0">
              <a:solidFill>
                <a:srgbClr val="AF1A2D"/>
              </a:solidFill>
              <a:latin typeface="Calibri" panose="020F0502020204030204" pitchFamily="34" charset="0"/>
              <a:ea typeface="Open Sans" panose="020B0606030504020204" pitchFamily="34" charset="0"/>
              <a:cs typeface="Mothanna" panose="02000503000000000000" pitchFamily="2" charset="-78"/>
            </a:endParaRPr>
          </a:p>
        </p:txBody>
      </p:sp>
      <p:sp>
        <p:nvSpPr>
          <p:cNvPr id="34" name="Rectangle 33">
            <a:extLst>
              <a:ext uri="{FF2B5EF4-FFF2-40B4-BE49-F238E27FC236}">
                <a16:creationId xmlns:a16="http://schemas.microsoft.com/office/drawing/2014/main" id="{0635A92E-FA8F-46C9-8F61-6EA98FB1BB06}"/>
              </a:ext>
            </a:extLst>
          </p:cNvPr>
          <p:cNvSpPr/>
          <p:nvPr/>
        </p:nvSpPr>
        <p:spPr>
          <a:xfrm>
            <a:off x="610177" y="1076193"/>
            <a:ext cx="5037259" cy="20043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just">
              <a:lnSpc>
                <a:spcPct val="150000"/>
              </a:lnSpc>
            </a:pPr>
            <a:r>
              <a:rPr lang="fr-FR" sz="1400" b="0" i="1" dirty="0">
                <a:solidFill>
                  <a:srgbClr val="1B3A75"/>
                </a:solidFill>
                <a:effectLst/>
              </a:rPr>
              <a:t>Le </a:t>
            </a:r>
            <a:r>
              <a:rPr lang="fr-FR" sz="1400" b="1" i="1" dirty="0">
                <a:solidFill>
                  <a:srgbClr val="1B3A75"/>
                </a:solidFill>
                <a:effectLst/>
              </a:rPr>
              <a:t>Lorem Ipsum</a:t>
            </a:r>
            <a:r>
              <a:rPr lang="fr-FR" sz="1400" b="0" i="1" dirty="0">
                <a:solidFill>
                  <a:srgbClr val="1B3A75"/>
                </a:solidFill>
                <a:effectLst/>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a:t>
            </a:r>
            <a:endParaRPr lang="fr-FR" sz="1400" dirty="0">
              <a:solidFill>
                <a:srgbClr val="1B3A75"/>
              </a:solidFill>
              <a:latin typeface="Mothanna" panose="02000503000000000000" pitchFamily="2" charset="-78"/>
              <a:ea typeface="Open Sans" panose="020B0606030504020204" pitchFamily="34" charset="0"/>
              <a:cs typeface="Mothanna" panose="02000503000000000000" pitchFamily="2" charset="-78"/>
            </a:endParaRPr>
          </a:p>
        </p:txBody>
      </p:sp>
      <p:sp>
        <p:nvSpPr>
          <p:cNvPr id="26" name="Diamond 25">
            <a:extLst>
              <a:ext uri="{FF2B5EF4-FFF2-40B4-BE49-F238E27FC236}">
                <a16:creationId xmlns:a16="http://schemas.microsoft.com/office/drawing/2014/main" id="{58AB4B7D-B7B8-42E7-BBD1-C0B91E4CA520}"/>
              </a:ext>
            </a:extLst>
          </p:cNvPr>
          <p:cNvSpPr/>
          <p:nvPr/>
        </p:nvSpPr>
        <p:spPr>
          <a:xfrm>
            <a:off x="1670147" y="3367695"/>
            <a:ext cx="3437061" cy="34370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Diamond 26">
            <a:extLst>
              <a:ext uri="{FF2B5EF4-FFF2-40B4-BE49-F238E27FC236}">
                <a16:creationId xmlns:a16="http://schemas.microsoft.com/office/drawing/2014/main" id="{F5994705-8E3D-4577-8F17-68E6143F5E16}"/>
              </a:ext>
            </a:extLst>
          </p:cNvPr>
          <p:cNvSpPr/>
          <p:nvPr/>
        </p:nvSpPr>
        <p:spPr>
          <a:xfrm>
            <a:off x="3584647" y="1141405"/>
            <a:ext cx="2322661" cy="23226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23" name="Freeform: Shape 22">
            <a:extLst>
              <a:ext uri="{FF2B5EF4-FFF2-40B4-BE49-F238E27FC236}">
                <a16:creationId xmlns:a16="http://schemas.microsoft.com/office/drawing/2014/main" id="{62265C98-0301-4AE4-ACA7-3FBF128EF5BF}"/>
              </a:ext>
            </a:extLst>
          </p:cNvPr>
          <p:cNvSpPr/>
          <p:nvPr/>
        </p:nvSpPr>
        <p:spPr>
          <a:xfrm rot="21120515">
            <a:off x="7739075" y="825986"/>
            <a:ext cx="1674389" cy="1674389"/>
          </a:xfrm>
          <a:custGeom>
            <a:avLst/>
            <a:gdLst>
              <a:gd name="connsiteX0" fmla="*/ 2115406 w 2980266"/>
              <a:gd name="connsiteY0" fmla="*/ 475169 h 2980266"/>
              <a:gd name="connsiteX1" fmla="*/ 2347223 w 2980266"/>
              <a:gd name="connsiteY1" fmla="*/ 280641 h 2980266"/>
              <a:gd name="connsiteX2" fmla="*/ 2532418 w 2980266"/>
              <a:gd name="connsiteY2" fmla="*/ 436038 h 2980266"/>
              <a:gd name="connsiteX3" fmla="*/ 2381100 w 2980266"/>
              <a:gd name="connsiteY3" fmla="*/ 698113 h 2980266"/>
              <a:gd name="connsiteX4" fmla="*/ 2621526 w 2980266"/>
              <a:gd name="connsiteY4" fmla="*/ 1114543 h 2980266"/>
              <a:gd name="connsiteX5" fmla="*/ 2924149 w 2980266"/>
              <a:gd name="connsiteY5" fmla="*/ 1114535 h 2980266"/>
              <a:gd name="connsiteX6" fmla="*/ 2966129 w 2980266"/>
              <a:gd name="connsiteY6" fmla="*/ 1352617 h 2980266"/>
              <a:gd name="connsiteX7" fmla="*/ 2681754 w 2980266"/>
              <a:gd name="connsiteY7" fmla="*/ 1456113 h 2980266"/>
              <a:gd name="connsiteX8" fmla="*/ 2598255 w 2980266"/>
              <a:gd name="connsiteY8" fmla="*/ 1929659 h 2980266"/>
              <a:gd name="connsiteX9" fmla="*/ 2830082 w 2980266"/>
              <a:gd name="connsiteY9" fmla="*/ 2124176 h 2980266"/>
              <a:gd name="connsiteX10" fmla="*/ 2709205 w 2980266"/>
              <a:gd name="connsiteY10" fmla="*/ 2333542 h 2980266"/>
              <a:gd name="connsiteX11" fmla="*/ 2424835 w 2980266"/>
              <a:gd name="connsiteY11" fmla="*/ 2230031 h 2980266"/>
              <a:gd name="connsiteX12" fmla="*/ 2056481 w 2980266"/>
              <a:gd name="connsiteY12" fmla="*/ 2539116 h 2980266"/>
              <a:gd name="connsiteX13" fmla="*/ 2109039 w 2980266"/>
              <a:gd name="connsiteY13" fmla="*/ 2837141 h 2980266"/>
              <a:gd name="connsiteX14" fmla="*/ 1881863 w 2980266"/>
              <a:gd name="connsiteY14" fmla="*/ 2919826 h 2980266"/>
              <a:gd name="connsiteX15" fmla="*/ 1730559 w 2980266"/>
              <a:gd name="connsiteY15" fmla="*/ 2657743 h 2980266"/>
              <a:gd name="connsiteX16" fmla="*/ 1249707 w 2980266"/>
              <a:gd name="connsiteY16" fmla="*/ 2657743 h 2980266"/>
              <a:gd name="connsiteX17" fmla="*/ 1098403 w 2980266"/>
              <a:gd name="connsiteY17" fmla="*/ 2919826 h 2980266"/>
              <a:gd name="connsiteX18" fmla="*/ 871227 w 2980266"/>
              <a:gd name="connsiteY18" fmla="*/ 2837141 h 2980266"/>
              <a:gd name="connsiteX19" fmla="*/ 923785 w 2980266"/>
              <a:gd name="connsiteY19" fmla="*/ 2539117 h 2980266"/>
              <a:gd name="connsiteX20" fmla="*/ 555431 w 2980266"/>
              <a:gd name="connsiteY20" fmla="*/ 2230032 h 2980266"/>
              <a:gd name="connsiteX21" fmla="*/ 271061 w 2980266"/>
              <a:gd name="connsiteY21" fmla="*/ 2333542 h 2980266"/>
              <a:gd name="connsiteX22" fmla="*/ 150184 w 2980266"/>
              <a:gd name="connsiteY22" fmla="*/ 2124176 h 2980266"/>
              <a:gd name="connsiteX23" fmla="*/ 382011 w 2980266"/>
              <a:gd name="connsiteY23" fmla="*/ 1929660 h 2980266"/>
              <a:gd name="connsiteX24" fmla="*/ 298512 w 2980266"/>
              <a:gd name="connsiteY24" fmla="*/ 1456114 h 2980266"/>
              <a:gd name="connsiteX25" fmla="*/ 14137 w 2980266"/>
              <a:gd name="connsiteY25" fmla="*/ 1352617 h 2980266"/>
              <a:gd name="connsiteX26" fmla="*/ 56117 w 2980266"/>
              <a:gd name="connsiteY26" fmla="*/ 1114535 h 2980266"/>
              <a:gd name="connsiteX27" fmla="*/ 358740 w 2980266"/>
              <a:gd name="connsiteY27" fmla="*/ 1114543 h 2980266"/>
              <a:gd name="connsiteX28" fmla="*/ 599166 w 2980266"/>
              <a:gd name="connsiteY28" fmla="*/ 698113 h 2980266"/>
              <a:gd name="connsiteX29" fmla="*/ 447848 w 2980266"/>
              <a:gd name="connsiteY29" fmla="*/ 436038 h 2980266"/>
              <a:gd name="connsiteX30" fmla="*/ 633043 w 2980266"/>
              <a:gd name="connsiteY30" fmla="*/ 280641 h 2980266"/>
              <a:gd name="connsiteX31" fmla="*/ 864860 w 2980266"/>
              <a:gd name="connsiteY31" fmla="*/ 475169 h 2980266"/>
              <a:gd name="connsiteX32" fmla="*/ 1316713 w 2980266"/>
              <a:gd name="connsiteY32" fmla="*/ 310708 h 2980266"/>
              <a:gd name="connsiteX33" fmla="*/ 1369255 w 2980266"/>
              <a:gd name="connsiteY33" fmla="*/ 12681 h 2980266"/>
              <a:gd name="connsiteX34" fmla="*/ 1611011 w 2980266"/>
              <a:gd name="connsiteY34" fmla="*/ 12681 h 2980266"/>
              <a:gd name="connsiteX35" fmla="*/ 1663553 w 2980266"/>
              <a:gd name="connsiteY35" fmla="*/ 310708 h 2980266"/>
              <a:gd name="connsiteX36" fmla="*/ 2115406 w 2980266"/>
              <a:gd name="connsiteY36" fmla="*/ 475169 h 2980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80266" h="2980266">
                <a:moveTo>
                  <a:pt x="2115406" y="475169"/>
                </a:moveTo>
                <a:lnTo>
                  <a:pt x="2347223" y="280641"/>
                </a:lnTo>
                <a:lnTo>
                  <a:pt x="2532418" y="436038"/>
                </a:lnTo>
                <a:lnTo>
                  <a:pt x="2381100" y="698113"/>
                </a:lnTo>
                <a:cubicBezTo>
                  <a:pt x="2488696" y="819151"/>
                  <a:pt x="2570502" y="960843"/>
                  <a:pt x="2621526" y="1114543"/>
                </a:cubicBezTo>
                <a:lnTo>
                  <a:pt x="2924149" y="1114535"/>
                </a:lnTo>
                <a:lnTo>
                  <a:pt x="2966129" y="1352617"/>
                </a:lnTo>
                <a:lnTo>
                  <a:pt x="2681754" y="1456113"/>
                </a:lnTo>
                <a:cubicBezTo>
                  <a:pt x="2686376" y="1617995"/>
                  <a:pt x="2657965" y="1779121"/>
                  <a:pt x="2598255" y="1929659"/>
                </a:cubicBezTo>
                <a:lnTo>
                  <a:pt x="2830082" y="2124176"/>
                </a:lnTo>
                <a:lnTo>
                  <a:pt x="2709205" y="2333542"/>
                </a:lnTo>
                <a:lnTo>
                  <a:pt x="2424835" y="2230031"/>
                </a:lnTo>
                <a:cubicBezTo>
                  <a:pt x="2324320" y="2357010"/>
                  <a:pt x="2198986" y="2462178"/>
                  <a:pt x="2056481" y="2539116"/>
                </a:cubicBezTo>
                <a:lnTo>
                  <a:pt x="2109039" y="2837141"/>
                </a:lnTo>
                <a:lnTo>
                  <a:pt x="1881863" y="2919826"/>
                </a:lnTo>
                <a:lnTo>
                  <a:pt x="1730559" y="2657743"/>
                </a:lnTo>
                <a:cubicBezTo>
                  <a:pt x="1571939" y="2690405"/>
                  <a:pt x="1408327" y="2690405"/>
                  <a:pt x="1249707" y="2657743"/>
                </a:cubicBezTo>
                <a:lnTo>
                  <a:pt x="1098403" y="2919826"/>
                </a:lnTo>
                <a:lnTo>
                  <a:pt x="871227" y="2837141"/>
                </a:lnTo>
                <a:lnTo>
                  <a:pt x="923785" y="2539117"/>
                </a:lnTo>
                <a:cubicBezTo>
                  <a:pt x="781280" y="2462179"/>
                  <a:pt x="655947" y="2357011"/>
                  <a:pt x="555431" y="2230032"/>
                </a:cubicBezTo>
                <a:lnTo>
                  <a:pt x="271061" y="2333542"/>
                </a:lnTo>
                <a:lnTo>
                  <a:pt x="150184" y="2124176"/>
                </a:lnTo>
                <a:lnTo>
                  <a:pt x="382011" y="1929660"/>
                </a:lnTo>
                <a:cubicBezTo>
                  <a:pt x="322301" y="1779122"/>
                  <a:pt x="293890" y="1617995"/>
                  <a:pt x="298512" y="1456114"/>
                </a:cubicBezTo>
                <a:lnTo>
                  <a:pt x="14137" y="1352617"/>
                </a:lnTo>
                <a:lnTo>
                  <a:pt x="56117" y="1114535"/>
                </a:lnTo>
                <a:lnTo>
                  <a:pt x="358740" y="1114543"/>
                </a:lnTo>
                <a:cubicBezTo>
                  <a:pt x="409764" y="960843"/>
                  <a:pt x="491570" y="819151"/>
                  <a:pt x="599166" y="698113"/>
                </a:cubicBezTo>
                <a:lnTo>
                  <a:pt x="447848" y="436038"/>
                </a:lnTo>
                <a:lnTo>
                  <a:pt x="633043" y="280641"/>
                </a:lnTo>
                <a:lnTo>
                  <a:pt x="864860" y="475169"/>
                </a:lnTo>
                <a:cubicBezTo>
                  <a:pt x="1002743" y="390226"/>
                  <a:pt x="1156488" y="334267"/>
                  <a:pt x="1316713" y="310708"/>
                </a:cubicBezTo>
                <a:lnTo>
                  <a:pt x="1369255" y="12681"/>
                </a:lnTo>
                <a:lnTo>
                  <a:pt x="1611011" y="12681"/>
                </a:lnTo>
                <a:lnTo>
                  <a:pt x="1663553" y="310708"/>
                </a:lnTo>
                <a:cubicBezTo>
                  <a:pt x="1823778" y="334267"/>
                  <a:pt x="1977523" y="390226"/>
                  <a:pt x="2115406" y="475169"/>
                </a:cubicBezTo>
                <a:close/>
              </a:path>
            </a:pathLst>
          </a:custGeom>
          <a:solidFill>
            <a:srgbClr val="E4D097"/>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70286" tIns="769233" rIns="670286" bIns="821355" numCol="1" spcCol="1270" anchor="ctr" anchorCtr="0">
            <a:noAutofit/>
          </a:bodyPr>
          <a:lstStyle/>
          <a:p>
            <a:pPr marL="0" lvl="0" indent="0" algn="ctr" defTabSz="2489200">
              <a:lnSpc>
                <a:spcPct val="90000"/>
              </a:lnSpc>
              <a:spcBef>
                <a:spcPct val="0"/>
              </a:spcBef>
              <a:spcAft>
                <a:spcPct val="35000"/>
              </a:spcAft>
              <a:buNone/>
            </a:pPr>
            <a:endParaRPr lang="fr-FR" sz="5600" kern="1200"/>
          </a:p>
        </p:txBody>
      </p:sp>
      <p:sp>
        <p:nvSpPr>
          <p:cNvPr id="25" name="Freeform: Shape 24">
            <a:extLst>
              <a:ext uri="{FF2B5EF4-FFF2-40B4-BE49-F238E27FC236}">
                <a16:creationId xmlns:a16="http://schemas.microsoft.com/office/drawing/2014/main" id="{AFDA344F-819A-4FFE-B990-D67B7CEAE163}"/>
              </a:ext>
            </a:extLst>
          </p:cNvPr>
          <p:cNvSpPr/>
          <p:nvPr/>
        </p:nvSpPr>
        <p:spPr>
          <a:xfrm rot="787622">
            <a:off x="9031147" y="1488924"/>
            <a:ext cx="2322661" cy="2322661"/>
          </a:xfrm>
          <a:custGeom>
            <a:avLst/>
            <a:gdLst>
              <a:gd name="connsiteX0" fmla="*/ 2115406 w 2980266"/>
              <a:gd name="connsiteY0" fmla="*/ 475169 h 2980266"/>
              <a:gd name="connsiteX1" fmla="*/ 2347223 w 2980266"/>
              <a:gd name="connsiteY1" fmla="*/ 280641 h 2980266"/>
              <a:gd name="connsiteX2" fmla="*/ 2532418 w 2980266"/>
              <a:gd name="connsiteY2" fmla="*/ 436038 h 2980266"/>
              <a:gd name="connsiteX3" fmla="*/ 2381100 w 2980266"/>
              <a:gd name="connsiteY3" fmla="*/ 698113 h 2980266"/>
              <a:gd name="connsiteX4" fmla="*/ 2621526 w 2980266"/>
              <a:gd name="connsiteY4" fmla="*/ 1114543 h 2980266"/>
              <a:gd name="connsiteX5" fmla="*/ 2924149 w 2980266"/>
              <a:gd name="connsiteY5" fmla="*/ 1114535 h 2980266"/>
              <a:gd name="connsiteX6" fmla="*/ 2966129 w 2980266"/>
              <a:gd name="connsiteY6" fmla="*/ 1352617 h 2980266"/>
              <a:gd name="connsiteX7" fmla="*/ 2681754 w 2980266"/>
              <a:gd name="connsiteY7" fmla="*/ 1456113 h 2980266"/>
              <a:gd name="connsiteX8" fmla="*/ 2598255 w 2980266"/>
              <a:gd name="connsiteY8" fmla="*/ 1929659 h 2980266"/>
              <a:gd name="connsiteX9" fmla="*/ 2830082 w 2980266"/>
              <a:gd name="connsiteY9" fmla="*/ 2124176 h 2980266"/>
              <a:gd name="connsiteX10" fmla="*/ 2709205 w 2980266"/>
              <a:gd name="connsiteY10" fmla="*/ 2333542 h 2980266"/>
              <a:gd name="connsiteX11" fmla="*/ 2424835 w 2980266"/>
              <a:gd name="connsiteY11" fmla="*/ 2230031 h 2980266"/>
              <a:gd name="connsiteX12" fmla="*/ 2056481 w 2980266"/>
              <a:gd name="connsiteY12" fmla="*/ 2539116 h 2980266"/>
              <a:gd name="connsiteX13" fmla="*/ 2109039 w 2980266"/>
              <a:gd name="connsiteY13" fmla="*/ 2837141 h 2980266"/>
              <a:gd name="connsiteX14" fmla="*/ 1881863 w 2980266"/>
              <a:gd name="connsiteY14" fmla="*/ 2919826 h 2980266"/>
              <a:gd name="connsiteX15" fmla="*/ 1730559 w 2980266"/>
              <a:gd name="connsiteY15" fmla="*/ 2657743 h 2980266"/>
              <a:gd name="connsiteX16" fmla="*/ 1249707 w 2980266"/>
              <a:gd name="connsiteY16" fmla="*/ 2657743 h 2980266"/>
              <a:gd name="connsiteX17" fmla="*/ 1098403 w 2980266"/>
              <a:gd name="connsiteY17" fmla="*/ 2919826 h 2980266"/>
              <a:gd name="connsiteX18" fmla="*/ 871227 w 2980266"/>
              <a:gd name="connsiteY18" fmla="*/ 2837141 h 2980266"/>
              <a:gd name="connsiteX19" fmla="*/ 923785 w 2980266"/>
              <a:gd name="connsiteY19" fmla="*/ 2539117 h 2980266"/>
              <a:gd name="connsiteX20" fmla="*/ 555431 w 2980266"/>
              <a:gd name="connsiteY20" fmla="*/ 2230032 h 2980266"/>
              <a:gd name="connsiteX21" fmla="*/ 271061 w 2980266"/>
              <a:gd name="connsiteY21" fmla="*/ 2333542 h 2980266"/>
              <a:gd name="connsiteX22" fmla="*/ 150184 w 2980266"/>
              <a:gd name="connsiteY22" fmla="*/ 2124176 h 2980266"/>
              <a:gd name="connsiteX23" fmla="*/ 382011 w 2980266"/>
              <a:gd name="connsiteY23" fmla="*/ 1929660 h 2980266"/>
              <a:gd name="connsiteX24" fmla="*/ 298512 w 2980266"/>
              <a:gd name="connsiteY24" fmla="*/ 1456114 h 2980266"/>
              <a:gd name="connsiteX25" fmla="*/ 14137 w 2980266"/>
              <a:gd name="connsiteY25" fmla="*/ 1352617 h 2980266"/>
              <a:gd name="connsiteX26" fmla="*/ 56117 w 2980266"/>
              <a:gd name="connsiteY26" fmla="*/ 1114535 h 2980266"/>
              <a:gd name="connsiteX27" fmla="*/ 358740 w 2980266"/>
              <a:gd name="connsiteY27" fmla="*/ 1114543 h 2980266"/>
              <a:gd name="connsiteX28" fmla="*/ 599166 w 2980266"/>
              <a:gd name="connsiteY28" fmla="*/ 698113 h 2980266"/>
              <a:gd name="connsiteX29" fmla="*/ 447848 w 2980266"/>
              <a:gd name="connsiteY29" fmla="*/ 436038 h 2980266"/>
              <a:gd name="connsiteX30" fmla="*/ 633043 w 2980266"/>
              <a:gd name="connsiteY30" fmla="*/ 280641 h 2980266"/>
              <a:gd name="connsiteX31" fmla="*/ 864860 w 2980266"/>
              <a:gd name="connsiteY31" fmla="*/ 475169 h 2980266"/>
              <a:gd name="connsiteX32" fmla="*/ 1316713 w 2980266"/>
              <a:gd name="connsiteY32" fmla="*/ 310708 h 2980266"/>
              <a:gd name="connsiteX33" fmla="*/ 1369255 w 2980266"/>
              <a:gd name="connsiteY33" fmla="*/ 12681 h 2980266"/>
              <a:gd name="connsiteX34" fmla="*/ 1611011 w 2980266"/>
              <a:gd name="connsiteY34" fmla="*/ 12681 h 2980266"/>
              <a:gd name="connsiteX35" fmla="*/ 1663553 w 2980266"/>
              <a:gd name="connsiteY35" fmla="*/ 310708 h 2980266"/>
              <a:gd name="connsiteX36" fmla="*/ 2115406 w 2980266"/>
              <a:gd name="connsiteY36" fmla="*/ 475169 h 2980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80266" h="2980266">
                <a:moveTo>
                  <a:pt x="2115406" y="475169"/>
                </a:moveTo>
                <a:lnTo>
                  <a:pt x="2347223" y="280641"/>
                </a:lnTo>
                <a:lnTo>
                  <a:pt x="2532418" y="436038"/>
                </a:lnTo>
                <a:lnTo>
                  <a:pt x="2381100" y="698113"/>
                </a:lnTo>
                <a:cubicBezTo>
                  <a:pt x="2488696" y="819151"/>
                  <a:pt x="2570502" y="960843"/>
                  <a:pt x="2621526" y="1114543"/>
                </a:cubicBezTo>
                <a:lnTo>
                  <a:pt x="2924149" y="1114535"/>
                </a:lnTo>
                <a:lnTo>
                  <a:pt x="2966129" y="1352617"/>
                </a:lnTo>
                <a:lnTo>
                  <a:pt x="2681754" y="1456113"/>
                </a:lnTo>
                <a:cubicBezTo>
                  <a:pt x="2686376" y="1617995"/>
                  <a:pt x="2657965" y="1779121"/>
                  <a:pt x="2598255" y="1929659"/>
                </a:cubicBezTo>
                <a:lnTo>
                  <a:pt x="2830082" y="2124176"/>
                </a:lnTo>
                <a:lnTo>
                  <a:pt x="2709205" y="2333542"/>
                </a:lnTo>
                <a:lnTo>
                  <a:pt x="2424835" y="2230031"/>
                </a:lnTo>
                <a:cubicBezTo>
                  <a:pt x="2324320" y="2357010"/>
                  <a:pt x="2198986" y="2462178"/>
                  <a:pt x="2056481" y="2539116"/>
                </a:cubicBezTo>
                <a:lnTo>
                  <a:pt x="2109039" y="2837141"/>
                </a:lnTo>
                <a:lnTo>
                  <a:pt x="1881863" y="2919826"/>
                </a:lnTo>
                <a:lnTo>
                  <a:pt x="1730559" y="2657743"/>
                </a:lnTo>
                <a:cubicBezTo>
                  <a:pt x="1571939" y="2690405"/>
                  <a:pt x="1408327" y="2690405"/>
                  <a:pt x="1249707" y="2657743"/>
                </a:cubicBezTo>
                <a:lnTo>
                  <a:pt x="1098403" y="2919826"/>
                </a:lnTo>
                <a:lnTo>
                  <a:pt x="871227" y="2837141"/>
                </a:lnTo>
                <a:lnTo>
                  <a:pt x="923785" y="2539117"/>
                </a:lnTo>
                <a:cubicBezTo>
                  <a:pt x="781280" y="2462179"/>
                  <a:pt x="655947" y="2357011"/>
                  <a:pt x="555431" y="2230032"/>
                </a:cubicBezTo>
                <a:lnTo>
                  <a:pt x="271061" y="2333542"/>
                </a:lnTo>
                <a:lnTo>
                  <a:pt x="150184" y="2124176"/>
                </a:lnTo>
                <a:lnTo>
                  <a:pt x="382011" y="1929660"/>
                </a:lnTo>
                <a:cubicBezTo>
                  <a:pt x="322301" y="1779122"/>
                  <a:pt x="293890" y="1617995"/>
                  <a:pt x="298512" y="1456114"/>
                </a:cubicBezTo>
                <a:lnTo>
                  <a:pt x="14137" y="1352617"/>
                </a:lnTo>
                <a:lnTo>
                  <a:pt x="56117" y="1114535"/>
                </a:lnTo>
                <a:lnTo>
                  <a:pt x="358740" y="1114543"/>
                </a:lnTo>
                <a:cubicBezTo>
                  <a:pt x="409764" y="960843"/>
                  <a:pt x="491570" y="819151"/>
                  <a:pt x="599166" y="698113"/>
                </a:cubicBezTo>
                <a:lnTo>
                  <a:pt x="447848" y="436038"/>
                </a:lnTo>
                <a:lnTo>
                  <a:pt x="633043" y="280641"/>
                </a:lnTo>
                <a:lnTo>
                  <a:pt x="864860" y="475169"/>
                </a:lnTo>
                <a:cubicBezTo>
                  <a:pt x="1002743" y="390226"/>
                  <a:pt x="1156488" y="334267"/>
                  <a:pt x="1316713" y="310708"/>
                </a:cubicBezTo>
                <a:lnTo>
                  <a:pt x="1369255" y="12681"/>
                </a:lnTo>
                <a:lnTo>
                  <a:pt x="1611011" y="12681"/>
                </a:lnTo>
                <a:lnTo>
                  <a:pt x="1663553" y="310708"/>
                </a:lnTo>
                <a:cubicBezTo>
                  <a:pt x="1823778" y="334267"/>
                  <a:pt x="1977523" y="390226"/>
                  <a:pt x="2115406" y="475169"/>
                </a:cubicBezTo>
                <a:close/>
              </a:path>
            </a:pathLst>
          </a:custGeom>
          <a:solidFill>
            <a:srgbClr val="AF1A2D"/>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70286" tIns="769233" rIns="670286" bIns="821355" numCol="1" spcCol="1270" anchor="ctr" anchorCtr="0">
            <a:noAutofit/>
          </a:bodyPr>
          <a:lstStyle/>
          <a:p>
            <a:pPr marL="0" lvl="0" indent="0" algn="ctr" defTabSz="2489200">
              <a:lnSpc>
                <a:spcPct val="90000"/>
              </a:lnSpc>
              <a:spcBef>
                <a:spcPct val="0"/>
              </a:spcBef>
              <a:spcAft>
                <a:spcPct val="35000"/>
              </a:spcAft>
              <a:buNone/>
            </a:pPr>
            <a:endParaRPr lang="fr-FR" sz="5600" kern="1200"/>
          </a:p>
        </p:txBody>
      </p:sp>
      <p:sp>
        <p:nvSpPr>
          <p:cNvPr id="28" name="Freeform: Shape 27">
            <a:extLst>
              <a:ext uri="{FF2B5EF4-FFF2-40B4-BE49-F238E27FC236}">
                <a16:creationId xmlns:a16="http://schemas.microsoft.com/office/drawing/2014/main" id="{43571699-9DA8-4D37-8855-6EBDFE6806AA}"/>
              </a:ext>
            </a:extLst>
          </p:cNvPr>
          <p:cNvSpPr/>
          <p:nvPr/>
        </p:nvSpPr>
        <p:spPr>
          <a:xfrm rot="20780245">
            <a:off x="6965564" y="3006068"/>
            <a:ext cx="3221412" cy="3221412"/>
          </a:xfrm>
          <a:custGeom>
            <a:avLst/>
            <a:gdLst>
              <a:gd name="connsiteX0" fmla="*/ 2115406 w 2980266"/>
              <a:gd name="connsiteY0" fmla="*/ 475169 h 2980266"/>
              <a:gd name="connsiteX1" fmla="*/ 2347223 w 2980266"/>
              <a:gd name="connsiteY1" fmla="*/ 280641 h 2980266"/>
              <a:gd name="connsiteX2" fmla="*/ 2532418 w 2980266"/>
              <a:gd name="connsiteY2" fmla="*/ 436038 h 2980266"/>
              <a:gd name="connsiteX3" fmla="*/ 2381100 w 2980266"/>
              <a:gd name="connsiteY3" fmla="*/ 698113 h 2980266"/>
              <a:gd name="connsiteX4" fmla="*/ 2621526 w 2980266"/>
              <a:gd name="connsiteY4" fmla="*/ 1114543 h 2980266"/>
              <a:gd name="connsiteX5" fmla="*/ 2924149 w 2980266"/>
              <a:gd name="connsiteY5" fmla="*/ 1114535 h 2980266"/>
              <a:gd name="connsiteX6" fmla="*/ 2966129 w 2980266"/>
              <a:gd name="connsiteY6" fmla="*/ 1352617 h 2980266"/>
              <a:gd name="connsiteX7" fmla="*/ 2681754 w 2980266"/>
              <a:gd name="connsiteY7" fmla="*/ 1456113 h 2980266"/>
              <a:gd name="connsiteX8" fmla="*/ 2598255 w 2980266"/>
              <a:gd name="connsiteY8" fmla="*/ 1929659 h 2980266"/>
              <a:gd name="connsiteX9" fmla="*/ 2830082 w 2980266"/>
              <a:gd name="connsiteY9" fmla="*/ 2124176 h 2980266"/>
              <a:gd name="connsiteX10" fmla="*/ 2709205 w 2980266"/>
              <a:gd name="connsiteY10" fmla="*/ 2333542 h 2980266"/>
              <a:gd name="connsiteX11" fmla="*/ 2424835 w 2980266"/>
              <a:gd name="connsiteY11" fmla="*/ 2230031 h 2980266"/>
              <a:gd name="connsiteX12" fmla="*/ 2056481 w 2980266"/>
              <a:gd name="connsiteY12" fmla="*/ 2539116 h 2980266"/>
              <a:gd name="connsiteX13" fmla="*/ 2109039 w 2980266"/>
              <a:gd name="connsiteY13" fmla="*/ 2837141 h 2980266"/>
              <a:gd name="connsiteX14" fmla="*/ 1881863 w 2980266"/>
              <a:gd name="connsiteY14" fmla="*/ 2919826 h 2980266"/>
              <a:gd name="connsiteX15" fmla="*/ 1730559 w 2980266"/>
              <a:gd name="connsiteY15" fmla="*/ 2657743 h 2980266"/>
              <a:gd name="connsiteX16" fmla="*/ 1249707 w 2980266"/>
              <a:gd name="connsiteY16" fmla="*/ 2657743 h 2980266"/>
              <a:gd name="connsiteX17" fmla="*/ 1098403 w 2980266"/>
              <a:gd name="connsiteY17" fmla="*/ 2919826 h 2980266"/>
              <a:gd name="connsiteX18" fmla="*/ 871227 w 2980266"/>
              <a:gd name="connsiteY18" fmla="*/ 2837141 h 2980266"/>
              <a:gd name="connsiteX19" fmla="*/ 923785 w 2980266"/>
              <a:gd name="connsiteY19" fmla="*/ 2539117 h 2980266"/>
              <a:gd name="connsiteX20" fmla="*/ 555431 w 2980266"/>
              <a:gd name="connsiteY20" fmla="*/ 2230032 h 2980266"/>
              <a:gd name="connsiteX21" fmla="*/ 271061 w 2980266"/>
              <a:gd name="connsiteY21" fmla="*/ 2333542 h 2980266"/>
              <a:gd name="connsiteX22" fmla="*/ 150184 w 2980266"/>
              <a:gd name="connsiteY22" fmla="*/ 2124176 h 2980266"/>
              <a:gd name="connsiteX23" fmla="*/ 382011 w 2980266"/>
              <a:gd name="connsiteY23" fmla="*/ 1929660 h 2980266"/>
              <a:gd name="connsiteX24" fmla="*/ 298512 w 2980266"/>
              <a:gd name="connsiteY24" fmla="*/ 1456114 h 2980266"/>
              <a:gd name="connsiteX25" fmla="*/ 14137 w 2980266"/>
              <a:gd name="connsiteY25" fmla="*/ 1352617 h 2980266"/>
              <a:gd name="connsiteX26" fmla="*/ 56117 w 2980266"/>
              <a:gd name="connsiteY26" fmla="*/ 1114535 h 2980266"/>
              <a:gd name="connsiteX27" fmla="*/ 358740 w 2980266"/>
              <a:gd name="connsiteY27" fmla="*/ 1114543 h 2980266"/>
              <a:gd name="connsiteX28" fmla="*/ 599166 w 2980266"/>
              <a:gd name="connsiteY28" fmla="*/ 698113 h 2980266"/>
              <a:gd name="connsiteX29" fmla="*/ 447848 w 2980266"/>
              <a:gd name="connsiteY29" fmla="*/ 436038 h 2980266"/>
              <a:gd name="connsiteX30" fmla="*/ 633043 w 2980266"/>
              <a:gd name="connsiteY30" fmla="*/ 280641 h 2980266"/>
              <a:gd name="connsiteX31" fmla="*/ 864860 w 2980266"/>
              <a:gd name="connsiteY31" fmla="*/ 475169 h 2980266"/>
              <a:gd name="connsiteX32" fmla="*/ 1316713 w 2980266"/>
              <a:gd name="connsiteY32" fmla="*/ 310708 h 2980266"/>
              <a:gd name="connsiteX33" fmla="*/ 1369255 w 2980266"/>
              <a:gd name="connsiteY33" fmla="*/ 12681 h 2980266"/>
              <a:gd name="connsiteX34" fmla="*/ 1611011 w 2980266"/>
              <a:gd name="connsiteY34" fmla="*/ 12681 h 2980266"/>
              <a:gd name="connsiteX35" fmla="*/ 1663553 w 2980266"/>
              <a:gd name="connsiteY35" fmla="*/ 310708 h 2980266"/>
              <a:gd name="connsiteX36" fmla="*/ 2115406 w 2980266"/>
              <a:gd name="connsiteY36" fmla="*/ 475169 h 2980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980266" h="2980266">
                <a:moveTo>
                  <a:pt x="2115406" y="475169"/>
                </a:moveTo>
                <a:lnTo>
                  <a:pt x="2347223" y="280641"/>
                </a:lnTo>
                <a:lnTo>
                  <a:pt x="2532418" y="436038"/>
                </a:lnTo>
                <a:lnTo>
                  <a:pt x="2381100" y="698113"/>
                </a:lnTo>
                <a:cubicBezTo>
                  <a:pt x="2488696" y="819151"/>
                  <a:pt x="2570502" y="960843"/>
                  <a:pt x="2621526" y="1114543"/>
                </a:cubicBezTo>
                <a:lnTo>
                  <a:pt x="2924149" y="1114535"/>
                </a:lnTo>
                <a:lnTo>
                  <a:pt x="2966129" y="1352617"/>
                </a:lnTo>
                <a:lnTo>
                  <a:pt x="2681754" y="1456113"/>
                </a:lnTo>
                <a:cubicBezTo>
                  <a:pt x="2686376" y="1617995"/>
                  <a:pt x="2657965" y="1779121"/>
                  <a:pt x="2598255" y="1929659"/>
                </a:cubicBezTo>
                <a:lnTo>
                  <a:pt x="2830082" y="2124176"/>
                </a:lnTo>
                <a:lnTo>
                  <a:pt x="2709205" y="2333542"/>
                </a:lnTo>
                <a:lnTo>
                  <a:pt x="2424835" y="2230031"/>
                </a:lnTo>
                <a:cubicBezTo>
                  <a:pt x="2324320" y="2357010"/>
                  <a:pt x="2198986" y="2462178"/>
                  <a:pt x="2056481" y="2539116"/>
                </a:cubicBezTo>
                <a:lnTo>
                  <a:pt x="2109039" y="2837141"/>
                </a:lnTo>
                <a:lnTo>
                  <a:pt x="1881863" y="2919826"/>
                </a:lnTo>
                <a:lnTo>
                  <a:pt x="1730559" y="2657743"/>
                </a:lnTo>
                <a:cubicBezTo>
                  <a:pt x="1571939" y="2690405"/>
                  <a:pt x="1408327" y="2690405"/>
                  <a:pt x="1249707" y="2657743"/>
                </a:cubicBezTo>
                <a:lnTo>
                  <a:pt x="1098403" y="2919826"/>
                </a:lnTo>
                <a:lnTo>
                  <a:pt x="871227" y="2837141"/>
                </a:lnTo>
                <a:lnTo>
                  <a:pt x="923785" y="2539117"/>
                </a:lnTo>
                <a:cubicBezTo>
                  <a:pt x="781280" y="2462179"/>
                  <a:pt x="655947" y="2357011"/>
                  <a:pt x="555431" y="2230032"/>
                </a:cubicBezTo>
                <a:lnTo>
                  <a:pt x="271061" y="2333542"/>
                </a:lnTo>
                <a:lnTo>
                  <a:pt x="150184" y="2124176"/>
                </a:lnTo>
                <a:lnTo>
                  <a:pt x="382011" y="1929660"/>
                </a:lnTo>
                <a:cubicBezTo>
                  <a:pt x="322301" y="1779122"/>
                  <a:pt x="293890" y="1617995"/>
                  <a:pt x="298512" y="1456114"/>
                </a:cubicBezTo>
                <a:lnTo>
                  <a:pt x="14137" y="1352617"/>
                </a:lnTo>
                <a:lnTo>
                  <a:pt x="56117" y="1114535"/>
                </a:lnTo>
                <a:lnTo>
                  <a:pt x="358740" y="1114543"/>
                </a:lnTo>
                <a:cubicBezTo>
                  <a:pt x="409764" y="960843"/>
                  <a:pt x="491570" y="819151"/>
                  <a:pt x="599166" y="698113"/>
                </a:cubicBezTo>
                <a:lnTo>
                  <a:pt x="447848" y="436038"/>
                </a:lnTo>
                <a:lnTo>
                  <a:pt x="633043" y="280641"/>
                </a:lnTo>
                <a:lnTo>
                  <a:pt x="864860" y="475169"/>
                </a:lnTo>
                <a:cubicBezTo>
                  <a:pt x="1002743" y="390226"/>
                  <a:pt x="1156488" y="334267"/>
                  <a:pt x="1316713" y="310708"/>
                </a:cubicBezTo>
                <a:lnTo>
                  <a:pt x="1369255" y="12681"/>
                </a:lnTo>
                <a:lnTo>
                  <a:pt x="1611011" y="12681"/>
                </a:lnTo>
                <a:lnTo>
                  <a:pt x="1663553" y="310708"/>
                </a:lnTo>
                <a:cubicBezTo>
                  <a:pt x="1823778" y="334267"/>
                  <a:pt x="1977523" y="390226"/>
                  <a:pt x="2115406" y="475169"/>
                </a:cubicBezTo>
                <a:close/>
              </a:path>
            </a:pathLst>
          </a:custGeom>
          <a:solidFill>
            <a:srgbClr val="33333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70286" tIns="769233" rIns="670286" bIns="821355" numCol="1" spcCol="1270" anchor="ctr" anchorCtr="0">
            <a:noAutofit/>
          </a:bodyPr>
          <a:lstStyle/>
          <a:p>
            <a:pPr marL="0" lvl="0" indent="0" algn="ctr" defTabSz="2489200">
              <a:lnSpc>
                <a:spcPct val="90000"/>
              </a:lnSpc>
              <a:spcBef>
                <a:spcPct val="0"/>
              </a:spcBef>
              <a:spcAft>
                <a:spcPct val="35000"/>
              </a:spcAft>
              <a:buNone/>
            </a:pPr>
            <a:endParaRPr lang="fr-FR" sz="5600" kern="1200"/>
          </a:p>
        </p:txBody>
      </p:sp>
      <p:sp>
        <p:nvSpPr>
          <p:cNvPr id="29" name="Rectangle 28">
            <a:extLst>
              <a:ext uri="{FF2B5EF4-FFF2-40B4-BE49-F238E27FC236}">
                <a16:creationId xmlns:a16="http://schemas.microsoft.com/office/drawing/2014/main" id="{966DAA88-209F-4162-93C2-FDA63F02D963}"/>
              </a:ext>
            </a:extLst>
          </p:cNvPr>
          <p:cNvSpPr/>
          <p:nvPr/>
        </p:nvSpPr>
        <p:spPr>
          <a:xfrm>
            <a:off x="1156302" y="3416923"/>
            <a:ext cx="4513614" cy="7117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lnSpc>
                <a:spcPct val="150000"/>
              </a:lnSpc>
            </a:pPr>
            <a:r>
              <a:rPr lang="fr-FR" sz="1400" b="0" i="1" dirty="0">
                <a:solidFill>
                  <a:srgbClr val="1B3A75"/>
                </a:solidFill>
                <a:effectLst/>
              </a:rPr>
              <a:t>texte standard de l'imprimerie depuis les années 1500, quand un imprimeur anonyme assembla ensemble</a:t>
            </a:r>
            <a:endParaRPr lang="fr-FR" sz="1400" dirty="0">
              <a:solidFill>
                <a:srgbClr val="1B3A75"/>
              </a:solidFill>
              <a:latin typeface="Mothanna" panose="02000503000000000000" pitchFamily="2" charset="-78"/>
              <a:ea typeface="Open Sans" panose="020B0606030504020204" pitchFamily="34" charset="0"/>
              <a:cs typeface="Mothanna" panose="02000503000000000000" pitchFamily="2" charset="-78"/>
            </a:endParaRPr>
          </a:p>
        </p:txBody>
      </p:sp>
      <p:sp>
        <p:nvSpPr>
          <p:cNvPr id="31" name="Rectangle 30">
            <a:extLst>
              <a:ext uri="{FF2B5EF4-FFF2-40B4-BE49-F238E27FC236}">
                <a16:creationId xmlns:a16="http://schemas.microsoft.com/office/drawing/2014/main" id="{FB5FFEAA-D8AC-4D6A-B801-068974C03843}"/>
              </a:ext>
            </a:extLst>
          </p:cNvPr>
          <p:cNvSpPr/>
          <p:nvPr/>
        </p:nvSpPr>
        <p:spPr>
          <a:xfrm>
            <a:off x="1156303" y="4400625"/>
            <a:ext cx="4513614" cy="7117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lnSpc>
                <a:spcPct val="150000"/>
              </a:lnSpc>
            </a:pPr>
            <a:r>
              <a:rPr lang="fr-FR" sz="1400" b="0" i="1" dirty="0">
                <a:solidFill>
                  <a:srgbClr val="1B3A75"/>
                </a:solidFill>
                <a:effectLst/>
              </a:rPr>
              <a:t>texte standard de l'imprimerie depuis les années 1500, quand un imprimeur anonyme assembla ensemble</a:t>
            </a:r>
            <a:endParaRPr lang="fr-FR" sz="1400" dirty="0">
              <a:solidFill>
                <a:srgbClr val="1B3A75"/>
              </a:solidFill>
              <a:latin typeface="Mothanna" panose="02000503000000000000" pitchFamily="2" charset="-78"/>
              <a:ea typeface="Open Sans" panose="020B0606030504020204" pitchFamily="34" charset="0"/>
              <a:cs typeface="Mothanna" panose="02000503000000000000" pitchFamily="2" charset="-78"/>
            </a:endParaRPr>
          </a:p>
        </p:txBody>
      </p:sp>
      <p:sp>
        <p:nvSpPr>
          <p:cNvPr id="32" name="Rectangle 31">
            <a:extLst>
              <a:ext uri="{FF2B5EF4-FFF2-40B4-BE49-F238E27FC236}">
                <a16:creationId xmlns:a16="http://schemas.microsoft.com/office/drawing/2014/main" id="{78A5093B-CDB0-4C1D-9C1A-1A2DD11B46AA}"/>
              </a:ext>
            </a:extLst>
          </p:cNvPr>
          <p:cNvSpPr/>
          <p:nvPr/>
        </p:nvSpPr>
        <p:spPr>
          <a:xfrm>
            <a:off x="1156302" y="5403667"/>
            <a:ext cx="4513614" cy="7117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lnSpc>
                <a:spcPct val="150000"/>
              </a:lnSpc>
            </a:pPr>
            <a:r>
              <a:rPr lang="fr-FR" sz="1400" b="0" i="1" dirty="0">
                <a:solidFill>
                  <a:srgbClr val="1B3A75"/>
                </a:solidFill>
                <a:effectLst/>
              </a:rPr>
              <a:t>texte standard de l'imprimerie depuis les années 1500, quand un imprimeur anonyme assembla ensemble</a:t>
            </a:r>
            <a:endParaRPr lang="fr-FR" sz="1400" dirty="0">
              <a:solidFill>
                <a:srgbClr val="1B3A75"/>
              </a:solidFill>
              <a:latin typeface="Mothanna" panose="02000503000000000000" pitchFamily="2" charset="-78"/>
              <a:ea typeface="Open Sans" panose="020B0606030504020204" pitchFamily="34" charset="0"/>
              <a:cs typeface="Mothanna" panose="02000503000000000000" pitchFamily="2" charset="-78"/>
            </a:endParaRPr>
          </a:p>
        </p:txBody>
      </p:sp>
      <p:sp>
        <p:nvSpPr>
          <p:cNvPr id="18" name="Oval 17">
            <a:extLst>
              <a:ext uri="{FF2B5EF4-FFF2-40B4-BE49-F238E27FC236}">
                <a16:creationId xmlns:a16="http://schemas.microsoft.com/office/drawing/2014/main" id="{4D9E4483-1E20-4047-956C-457F5C67831C}"/>
              </a:ext>
            </a:extLst>
          </p:cNvPr>
          <p:cNvSpPr/>
          <p:nvPr/>
        </p:nvSpPr>
        <p:spPr>
          <a:xfrm>
            <a:off x="723003" y="3613846"/>
            <a:ext cx="352929" cy="352929"/>
          </a:xfrm>
          <a:prstGeom prst="ellipse">
            <a:avLst/>
          </a:prstGeom>
          <a:solidFill>
            <a:srgbClr val="E4D0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Oval 32">
            <a:extLst>
              <a:ext uri="{FF2B5EF4-FFF2-40B4-BE49-F238E27FC236}">
                <a16:creationId xmlns:a16="http://schemas.microsoft.com/office/drawing/2014/main" id="{B0BC6E89-F693-49F4-982F-F8844B04B7C8}"/>
              </a:ext>
            </a:extLst>
          </p:cNvPr>
          <p:cNvSpPr/>
          <p:nvPr/>
        </p:nvSpPr>
        <p:spPr>
          <a:xfrm>
            <a:off x="723003" y="4580026"/>
            <a:ext cx="352929" cy="352929"/>
          </a:xfrm>
          <a:prstGeom prst="ellipse">
            <a:avLst/>
          </a:prstGeom>
          <a:solidFill>
            <a:srgbClr val="1B3A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Oval 34">
            <a:extLst>
              <a:ext uri="{FF2B5EF4-FFF2-40B4-BE49-F238E27FC236}">
                <a16:creationId xmlns:a16="http://schemas.microsoft.com/office/drawing/2014/main" id="{8AD917D5-289C-4E4E-B748-8CD4341B243F}"/>
              </a:ext>
            </a:extLst>
          </p:cNvPr>
          <p:cNvSpPr/>
          <p:nvPr/>
        </p:nvSpPr>
        <p:spPr>
          <a:xfrm>
            <a:off x="723003" y="5546206"/>
            <a:ext cx="352929" cy="352929"/>
          </a:xfrm>
          <a:prstGeom prst="ellipse">
            <a:avLst/>
          </a:prstGeom>
          <a:solidFill>
            <a:srgbClr val="1A9C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50924778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Diamond 23">
            <a:extLst>
              <a:ext uri="{FF2B5EF4-FFF2-40B4-BE49-F238E27FC236}">
                <a16:creationId xmlns:a16="http://schemas.microsoft.com/office/drawing/2014/main" id="{CC3D70AD-7808-432D-B798-B59416A0C481}"/>
              </a:ext>
            </a:extLst>
          </p:cNvPr>
          <p:cNvSpPr/>
          <p:nvPr/>
        </p:nvSpPr>
        <p:spPr>
          <a:xfrm>
            <a:off x="69947" y="3181275"/>
            <a:ext cx="1600200" cy="1600200"/>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26" name="Diamond 25">
            <a:extLst>
              <a:ext uri="{FF2B5EF4-FFF2-40B4-BE49-F238E27FC236}">
                <a16:creationId xmlns:a16="http://schemas.microsoft.com/office/drawing/2014/main" id="{58AB4B7D-B7B8-42E7-BBD1-C0B91E4CA520}"/>
              </a:ext>
            </a:extLst>
          </p:cNvPr>
          <p:cNvSpPr/>
          <p:nvPr/>
        </p:nvSpPr>
        <p:spPr>
          <a:xfrm>
            <a:off x="1670147" y="3367695"/>
            <a:ext cx="3437061" cy="34370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Diamond 26">
            <a:extLst>
              <a:ext uri="{FF2B5EF4-FFF2-40B4-BE49-F238E27FC236}">
                <a16:creationId xmlns:a16="http://schemas.microsoft.com/office/drawing/2014/main" id="{F5994705-8E3D-4577-8F17-68E6143F5E16}"/>
              </a:ext>
            </a:extLst>
          </p:cNvPr>
          <p:cNvSpPr/>
          <p:nvPr/>
        </p:nvSpPr>
        <p:spPr>
          <a:xfrm>
            <a:off x="3618424" y="773380"/>
            <a:ext cx="2322661" cy="23226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13" name="Freeform: Shape 12">
            <a:extLst>
              <a:ext uri="{FF2B5EF4-FFF2-40B4-BE49-F238E27FC236}">
                <a16:creationId xmlns:a16="http://schemas.microsoft.com/office/drawing/2014/main" id="{12460F32-3BBE-448A-9590-317A1DBCA139}"/>
              </a:ext>
            </a:extLst>
          </p:cNvPr>
          <p:cNvSpPr/>
          <p:nvPr/>
        </p:nvSpPr>
        <p:spPr>
          <a:xfrm rot="5400000">
            <a:off x="2354306" y="-2363004"/>
            <a:ext cx="6867189" cy="11582094"/>
          </a:xfrm>
          <a:custGeom>
            <a:avLst/>
            <a:gdLst>
              <a:gd name="connsiteX0" fmla="*/ 0 w 6867189"/>
              <a:gd name="connsiteY0" fmla="*/ 11582094 h 11582094"/>
              <a:gd name="connsiteX1" fmla="*/ 0 w 6867189"/>
              <a:gd name="connsiteY1" fmla="*/ 11229167 h 11582094"/>
              <a:gd name="connsiteX2" fmla="*/ 6512645 w 6867189"/>
              <a:gd name="connsiteY2" fmla="*/ 11229167 h 11582094"/>
              <a:gd name="connsiteX3" fmla="*/ 6512645 w 6867189"/>
              <a:gd name="connsiteY3" fmla="*/ 0 h 11582094"/>
              <a:gd name="connsiteX4" fmla="*/ 6865572 w 6867189"/>
              <a:gd name="connsiteY4" fmla="*/ 0 h 11582094"/>
              <a:gd name="connsiteX5" fmla="*/ 6865572 w 6867189"/>
              <a:gd name="connsiteY5" fmla="*/ 11229167 h 11582094"/>
              <a:gd name="connsiteX6" fmla="*/ 6867189 w 6867189"/>
              <a:gd name="connsiteY6" fmla="*/ 11229167 h 11582094"/>
              <a:gd name="connsiteX7" fmla="*/ 6867189 w 6867189"/>
              <a:gd name="connsiteY7" fmla="*/ 11582094 h 1158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7189" h="11582094">
                <a:moveTo>
                  <a:pt x="0" y="11582094"/>
                </a:moveTo>
                <a:lnTo>
                  <a:pt x="0" y="11229167"/>
                </a:lnTo>
                <a:lnTo>
                  <a:pt x="6512645" y="11229167"/>
                </a:lnTo>
                <a:lnTo>
                  <a:pt x="6512645" y="0"/>
                </a:lnTo>
                <a:lnTo>
                  <a:pt x="6865572" y="0"/>
                </a:lnTo>
                <a:lnTo>
                  <a:pt x="6865572" y="11229167"/>
                </a:lnTo>
                <a:lnTo>
                  <a:pt x="6867189" y="11229167"/>
                </a:lnTo>
                <a:lnTo>
                  <a:pt x="6867189" y="11582094"/>
                </a:lnTo>
                <a:close/>
              </a:path>
            </a:pathLst>
          </a:cu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4" name="Freeform: Shape 13">
            <a:extLst>
              <a:ext uri="{FF2B5EF4-FFF2-40B4-BE49-F238E27FC236}">
                <a16:creationId xmlns:a16="http://schemas.microsoft.com/office/drawing/2014/main" id="{E65041AA-E61C-45CA-BA22-92CC2BCA9719}"/>
              </a:ext>
            </a:extLst>
          </p:cNvPr>
          <p:cNvSpPr/>
          <p:nvPr/>
        </p:nvSpPr>
        <p:spPr>
          <a:xfrm rot="5400000">
            <a:off x="2428224" y="-2360227"/>
            <a:ext cx="6785440" cy="11505894"/>
          </a:xfrm>
          <a:custGeom>
            <a:avLst/>
            <a:gdLst>
              <a:gd name="connsiteX0" fmla="*/ 0 w 6785440"/>
              <a:gd name="connsiteY0" fmla="*/ 11505894 h 11505894"/>
              <a:gd name="connsiteX1" fmla="*/ 0 w 6785440"/>
              <a:gd name="connsiteY1" fmla="*/ 11305367 h 11505894"/>
              <a:gd name="connsiteX2" fmla="*/ 6583293 w 6785440"/>
              <a:gd name="connsiteY2" fmla="*/ 11305367 h 11505894"/>
              <a:gd name="connsiteX3" fmla="*/ 6583293 w 6785440"/>
              <a:gd name="connsiteY3" fmla="*/ 0 h 11505894"/>
              <a:gd name="connsiteX4" fmla="*/ 6783820 w 6785440"/>
              <a:gd name="connsiteY4" fmla="*/ 0 h 11505894"/>
              <a:gd name="connsiteX5" fmla="*/ 6783820 w 6785440"/>
              <a:gd name="connsiteY5" fmla="*/ 11305367 h 11505894"/>
              <a:gd name="connsiteX6" fmla="*/ 6785440 w 6785440"/>
              <a:gd name="connsiteY6" fmla="*/ 11305367 h 11505894"/>
              <a:gd name="connsiteX7" fmla="*/ 6785440 w 6785440"/>
              <a:gd name="connsiteY7" fmla="*/ 11505894 h 11505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85440" h="11505894">
                <a:moveTo>
                  <a:pt x="0" y="11505894"/>
                </a:moveTo>
                <a:lnTo>
                  <a:pt x="0" y="11305367"/>
                </a:lnTo>
                <a:lnTo>
                  <a:pt x="6583293" y="11305367"/>
                </a:lnTo>
                <a:lnTo>
                  <a:pt x="6583293" y="0"/>
                </a:lnTo>
                <a:lnTo>
                  <a:pt x="6783820" y="0"/>
                </a:lnTo>
                <a:lnTo>
                  <a:pt x="6783820" y="11305367"/>
                </a:lnTo>
                <a:lnTo>
                  <a:pt x="6785440" y="11305367"/>
                </a:lnTo>
                <a:lnTo>
                  <a:pt x="6785440" y="11505894"/>
                </a:ln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6" name="Rectangle 15">
            <a:extLst>
              <a:ext uri="{FF2B5EF4-FFF2-40B4-BE49-F238E27FC236}">
                <a16:creationId xmlns:a16="http://schemas.microsoft.com/office/drawing/2014/main" id="{AB58FA90-2E45-4F19-B1AF-61FED2AAC444}"/>
              </a:ext>
            </a:extLst>
          </p:cNvPr>
          <p:cNvSpPr/>
          <p:nvPr/>
        </p:nvSpPr>
        <p:spPr>
          <a:xfrm>
            <a:off x="11737216" y="6507093"/>
            <a:ext cx="355143" cy="355143"/>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Slide Number Placeholder 2">
            <a:extLst>
              <a:ext uri="{FF2B5EF4-FFF2-40B4-BE49-F238E27FC236}">
                <a16:creationId xmlns:a16="http://schemas.microsoft.com/office/drawing/2014/main" id="{675FC276-54EC-469A-9F62-D926DC953F6D}"/>
              </a:ext>
            </a:extLst>
          </p:cNvPr>
          <p:cNvSpPr>
            <a:spLocks noGrp="1"/>
          </p:cNvSpPr>
          <p:nvPr>
            <p:ph type="sldNum" sz="quarter" idx="12"/>
          </p:nvPr>
        </p:nvSpPr>
        <p:spPr>
          <a:xfrm>
            <a:off x="11768092" y="6506684"/>
            <a:ext cx="250371" cy="338554"/>
          </a:xfrm>
        </p:spPr>
        <p:txBody>
          <a:bodyPr>
            <a:spAutoFit/>
          </a:bodyPr>
          <a:lstStyle/>
          <a:p>
            <a:fld id="{55566DE6-6023-4F1B-83B8-5B1409609C05}" type="slidenum">
              <a:rPr lang="fr-FR" sz="1600" i="1" smtClean="0">
                <a:solidFill>
                  <a:schemeClr val="bg1"/>
                </a:solidFill>
              </a:rPr>
              <a:t>6</a:t>
            </a:fld>
            <a:endParaRPr lang="fr-FR" sz="1600" i="1" dirty="0">
              <a:solidFill>
                <a:schemeClr val="bg1"/>
              </a:solidFill>
            </a:endParaRPr>
          </a:p>
        </p:txBody>
      </p:sp>
      <p:sp>
        <p:nvSpPr>
          <p:cNvPr id="30" name="Rectangle 29">
            <a:extLst>
              <a:ext uri="{FF2B5EF4-FFF2-40B4-BE49-F238E27FC236}">
                <a16:creationId xmlns:a16="http://schemas.microsoft.com/office/drawing/2014/main" id="{C7119988-E54C-4DCD-BDD2-78064B24778B}"/>
              </a:ext>
            </a:extLst>
          </p:cNvPr>
          <p:cNvSpPr/>
          <p:nvPr/>
        </p:nvSpPr>
        <p:spPr>
          <a:xfrm>
            <a:off x="3618424" y="74179"/>
            <a:ext cx="4955150" cy="6250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400" b="1" i="0" dirty="0">
                <a:solidFill>
                  <a:srgbClr val="AF1A2D"/>
                </a:solidFill>
                <a:effectLst/>
                <a:latin typeface="Calibri" panose="020F0502020204030204" pitchFamily="34" charset="0"/>
              </a:rPr>
              <a:t>Lorem Ipsum</a:t>
            </a:r>
            <a:endParaRPr lang="fr-FR" sz="4400" b="1" dirty="0">
              <a:solidFill>
                <a:srgbClr val="AF1A2D"/>
              </a:solidFill>
              <a:latin typeface="Calibri" panose="020F0502020204030204" pitchFamily="34" charset="0"/>
              <a:ea typeface="Open Sans" panose="020B0606030504020204" pitchFamily="34" charset="0"/>
              <a:cs typeface="Mothanna" panose="02000503000000000000" pitchFamily="2" charset="-78"/>
            </a:endParaRPr>
          </a:p>
        </p:txBody>
      </p:sp>
      <p:graphicFrame>
        <p:nvGraphicFramePr>
          <p:cNvPr id="22" name="Table 21">
            <a:extLst>
              <a:ext uri="{FF2B5EF4-FFF2-40B4-BE49-F238E27FC236}">
                <a16:creationId xmlns:a16="http://schemas.microsoft.com/office/drawing/2014/main" id="{C1A2EFB3-77D2-45BE-8552-40FDA85C7B23}"/>
              </a:ext>
            </a:extLst>
          </p:cNvPr>
          <p:cNvGraphicFramePr>
            <a:graphicFrameLocks noGrp="1"/>
          </p:cNvGraphicFramePr>
          <p:nvPr>
            <p:extLst>
              <p:ext uri="{D42A27DB-BD31-4B8C-83A1-F6EECF244321}">
                <p14:modId xmlns:p14="http://schemas.microsoft.com/office/powerpoint/2010/main" val="3677648250"/>
              </p:ext>
            </p:extLst>
          </p:nvPr>
        </p:nvGraphicFramePr>
        <p:xfrm>
          <a:off x="738644" y="1141405"/>
          <a:ext cx="10714713" cy="5139874"/>
        </p:xfrm>
        <a:graphic>
          <a:graphicData uri="http://schemas.openxmlformats.org/drawingml/2006/table">
            <a:tbl>
              <a:tblPr firstRow="1" bandRow="1">
                <a:tableStyleId>{5C22544A-7EE6-4342-B048-85BDC9FD1C3A}</a:tableStyleId>
              </a:tblPr>
              <a:tblGrid>
                <a:gridCol w="3571571">
                  <a:extLst>
                    <a:ext uri="{9D8B030D-6E8A-4147-A177-3AD203B41FA5}">
                      <a16:colId xmlns:a16="http://schemas.microsoft.com/office/drawing/2014/main" val="257270664"/>
                    </a:ext>
                  </a:extLst>
                </a:gridCol>
                <a:gridCol w="3571571">
                  <a:extLst>
                    <a:ext uri="{9D8B030D-6E8A-4147-A177-3AD203B41FA5}">
                      <a16:colId xmlns:a16="http://schemas.microsoft.com/office/drawing/2014/main" val="2308414098"/>
                    </a:ext>
                  </a:extLst>
                </a:gridCol>
                <a:gridCol w="3571571">
                  <a:extLst>
                    <a:ext uri="{9D8B030D-6E8A-4147-A177-3AD203B41FA5}">
                      <a16:colId xmlns:a16="http://schemas.microsoft.com/office/drawing/2014/main" val="1701222050"/>
                    </a:ext>
                  </a:extLst>
                </a:gridCol>
              </a:tblGrid>
              <a:tr h="108088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400" dirty="0">
                          <a:solidFill>
                            <a:schemeClr val="bg1"/>
                          </a:solidFill>
                          <a:effectLst/>
                          <a:latin typeface="Calibri" panose="020F0502020204030204" pitchFamily="34" charset="0"/>
                          <a:cs typeface="Mothanna" panose="02000503000000000000" pitchFamily="2" charset="-78"/>
                        </a:rPr>
                        <a:t>titre</a:t>
                      </a:r>
                    </a:p>
                  </a:txBody>
                  <a:tcPr marL="122428" marR="122428" marT="61214" marB="61214"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33333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400" dirty="0">
                          <a:solidFill>
                            <a:schemeClr val="bg1"/>
                          </a:solidFill>
                          <a:effectLst/>
                          <a:latin typeface="Calibri" panose="020F0502020204030204" pitchFamily="34" charset="0"/>
                          <a:cs typeface="Mothanna" panose="02000503000000000000" pitchFamily="2" charset="-78"/>
                        </a:rPr>
                        <a:t>titre</a:t>
                      </a:r>
                    </a:p>
                  </a:txBody>
                  <a:tcPr marL="122428" marR="122428" marT="61214" marB="61214"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AF1A2D"/>
                    </a:solidFill>
                  </a:tcPr>
                </a:tc>
                <a:tc>
                  <a:txBody>
                    <a:bodyPr/>
                    <a:lstStyle/>
                    <a:p>
                      <a:pPr algn="ctr" rtl="0"/>
                      <a:r>
                        <a:rPr lang="fr-FR" sz="2400" dirty="0">
                          <a:solidFill>
                            <a:schemeClr val="bg1"/>
                          </a:solidFill>
                          <a:effectLst/>
                          <a:latin typeface="Calibri" panose="020F0502020204030204" pitchFamily="34" charset="0"/>
                          <a:cs typeface="Mothanna" panose="02000503000000000000" pitchFamily="2" charset="-78"/>
                        </a:rPr>
                        <a:t>titre</a:t>
                      </a:r>
                    </a:p>
                  </a:txBody>
                  <a:tcPr marL="122428" marR="122428" marT="61214" marB="61214"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4D097"/>
                    </a:solidFill>
                  </a:tcPr>
                </a:tc>
                <a:extLst>
                  <a:ext uri="{0D108BD9-81ED-4DB2-BD59-A6C34878D82A}">
                    <a16:rowId xmlns:a16="http://schemas.microsoft.com/office/drawing/2014/main" val="1762580961"/>
                  </a:ext>
                </a:extLst>
              </a:tr>
              <a:tr h="579856">
                <a:tc>
                  <a:txBody>
                    <a:bodyPr/>
                    <a:lstStyle/>
                    <a:p>
                      <a:pPr algn="ct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algn="ct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B4C7EE"/>
                    </a:solidFill>
                  </a:tcPr>
                </a:tc>
                <a:tc>
                  <a:txBody>
                    <a:bodyPr/>
                    <a:lstStyle/>
                    <a:p>
                      <a:pPr algn="ct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6EFDA"/>
                    </a:solidFill>
                  </a:tcPr>
                </a:tc>
                <a:extLst>
                  <a:ext uri="{0D108BD9-81ED-4DB2-BD59-A6C34878D82A}">
                    <a16:rowId xmlns:a16="http://schemas.microsoft.com/office/drawing/2014/main" val="3824317211"/>
                  </a:ext>
                </a:extLst>
              </a:tr>
              <a:tr h="579856">
                <a:tc>
                  <a:txBody>
                    <a:bodyPr/>
                    <a:lstStyle/>
                    <a:p>
                      <a:pPr algn="ct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50,00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algn="ct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50,00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B4C7EE"/>
                    </a:solidFill>
                  </a:tcPr>
                </a:tc>
                <a:tc>
                  <a:txBody>
                    <a:bodyPr/>
                    <a:lstStyle/>
                    <a:p>
                      <a:pPr algn="ct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50,00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6EFDA"/>
                    </a:solidFill>
                  </a:tcPr>
                </a:tc>
                <a:extLst>
                  <a:ext uri="{0D108BD9-81ED-4DB2-BD59-A6C34878D82A}">
                    <a16:rowId xmlns:a16="http://schemas.microsoft.com/office/drawing/2014/main" val="817948841"/>
                  </a:ext>
                </a:extLst>
              </a:tr>
              <a:tr h="579856">
                <a:tc>
                  <a:txBody>
                    <a:bodyPr/>
                    <a:lstStyle/>
                    <a:p>
                      <a:pPr algn="ct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algn="ct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B4C7EE"/>
                    </a:solidFill>
                  </a:tcPr>
                </a:tc>
                <a:tc>
                  <a:txBody>
                    <a:bodyPr/>
                    <a:lstStyle/>
                    <a:p>
                      <a:pPr algn="ct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6EFDA"/>
                    </a:solidFill>
                  </a:tcPr>
                </a:tc>
                <a:extLst>
                  <a:ext uri="{0D108BD9-81ED-4DB2-BD59-A6C34878D82A}">
                    <a16:rowId xmlns:a16="http://schemas.microsoft.com/office/drawing/2014/main" val="1299592263"/>
                  </a:ext>
                </a:extLst>
              </a:tr>
              <a:tr h="579856">
                <a:tc>
                  <a:txBody>
                    <a:bodyPr/>
                    <a:lstStyle/>
                    <a:p>
                      <a:pPr algn="ct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B4C7EE"/>
                    </a:solidFill>
                  </a:tcPr>
                </a:tc>
                <a:tc>
                  <a:txBody>
                    <a:bodyPr/>
                    <a:lstStyle/>
                    <a:p>
                      <a:pPr algn="ct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6EFDA"/>
                    </a:solidFill>
                  </a:tcPr>
                </a:tc>
                <a:extLst>
                  <a:ext uri="{0D108BD9-81ED-4DB2-BD59-A6C34878D82A}">
                    <a16:rowId xmlns:a16="http://schemas.microsoft.com/office/drawing/2014/main" val="827438095"/>
                  </a:ext>
                </a:extLst>
              </a:tr>
              <a:tr h="579856">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B4C7EE"/>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6EFDA"/>
                    </a:solidFill>
                  </a:tcPr>
                </a:tc>
                <a:extLst>
                  <a:ext uri="{0D108BD9-81ED-4DB2-BD59-A6C34878D82A}">
                    <a16:rowId xmlns:a16="http://schemas.microsoft.com/office/drawing/2014/main" val="3020276964"/>
                  </a:ext>
                </a:extLst>
              </a:tr>
              <a:tr h="579856">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B4C7EE"/>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6EFDA"/>
                    </a:solidFill>
                  </a:tcPr>
                </a:tc>
                <a:extLst>
                  <a:ext uri="{0D108BD9-81ED-4DB2-BD59-A6C34878D82A}">
                    <a16:rowId xmlns:a16="http://schemas.microsoft.com/office/drawing/2014/main" val="1190150246"/>
                  </a:ext>
                </a:extLst>
              </a:tr>
              <a:tr h="579856">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1250,00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AEAEA"/>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1250,00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B4C7EE"/>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r-FR" sz="2400" i="1" dirty="0">
                          <a:solidFill>
                            <a:schemeClr val="tx1"/>
                          </a:solidFill>
                          <a:effectLst>
                            <a:outerShdw blurRad="38100" dist="38100" dir="2700000" algn="tl">
                              <a:srgbClr val="000000">
                                <a:alpha val="43137"/>
                              </a:srgbClr>
                            </a:outerShdw>
                          </a:effectLst>
                          <a:latin typeface="Calibri" panose="020F0502020204030204" pitchFamily="34" charset="0"/>
                          <a:ea typeface="Open Sans" panose="020B0606030504020204" pitchFamily="34" charset="0"/>
                          <a:cs typeface="Open Sans" panose="020B0606030504020204" pitchFamily="34" charset="0"/>
                        </a:rPr>
                        <a:t>1250,00</a:t>
                      </a:r>
                    </a:p>
                  </a:txBody>
                  <a:tcPr marL="122428" marR="122428" marT="61214" marB="61214">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6EFDA"/>
                    </a:solidFill>
                  </a:tcPr>
                </a:tc>
                <a:extLst>
                  <a:ext uri="{0D108BD9-81ED-4DB2-BD59-A6C34878D82A}">
                    <a16:rowId xmlns:a16="http://schemas.microsoft.com/office/drawing/2014/main" val="1387917534"/>
                  </a:ext>
                </a:extLst>
              </a:tr>
            </a:tbl>
          </a:graphicData>
        </a:graphic>
      </p:graphicFrame>
    </p:spTree>
    <p:extLst>
      <p:ext uri="{BB962C8B-B14F-4D97-AF65-F5344CB8AC3E}">
        <p14:creationId xmlns:p14="http://schemas.microsoft.com/office/powerpoint/2010/main" val="275526079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D6B09365-5B56-44A7-9522-4CA03642ABA2}"/>
              </a:ext>
            </a:extLst>
          </p:cNvPr>
          <p:cNvSpPr/>
          <p:nvPr/>
        </p:nvSpPr>
        <p:spPr>
          <a:xfrm rot="5400000">
            <a:off x="2354306" y="-2363004"/>
            <a:ext cx="6867189" cy="11582094"/>
          </a:xfrm>
          <a:custGeom>
            <a:avLst/>
            <a:gdLst>
              <a:gd name="connsiteX0" fmla="*/ 0 w 6867189"/>
              <a:gd name="connsiteY0" fmla="*/ 11582094 h 11582094"/>
              <a:gd name="connsiteX1" fmla="*/ 0 w 6867189"/>
              <a:gd name="connsiteY1" fmla="*/ 11229167 h 11582094"/>
              <a:gd name="connsiteX2" fmla="*/ 6512645 w 6867189"/>
              <a:gd name="connsiteY2" fmla="*/ 11229167 h 11582094"/>
              <a:gd name="connsiteX3" fmla="*/ 6512645 w 6867189"/>
              <a:gd name="connsiteY3" fmla="*/ 0 h 11582094"/>
              <a:gd name="connsiteX4" fmla="*/ 6865572 w 6867189"/>
              <a:gd name="connsiteY4" fmla="*/ 0 h 11582094"/>
              <a:gd name="connsiteX5" fmla="*/ 6865572 w 6867189"/>
              <a:gd name="connsiteY5" fmla="*/ 11229167 h 11582094"/>
              <a:gd name="connsiteX6" fmla="*/ 6867189 w 6867189"/>
              <a:gd name="connsiteY6" fmla="*/ 11229167 h 11582094"/>
              <a:gd name="connsiteX7" fmla="*/ 6867189 w 6867189"/>
              <a:gd name="connsiteY7" fmla="*/ 11582094 h 1158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7189" h="11582094">
                <a:moveTo>
                  <a:pt x="0" y="11582094"/>
                </a:moveTo>
                <a:lnTo>
                  <a:pt x="0" y="11229167"/>
                </a:lnTo>
                <a:lnTo>
                  <a:pt x="6512645" y="11229167"/>
                </a:lnTo>
                <a:lnTo>
                  <a:pt x="6512645" y="0"/>
                </a:lnTo>
                <a:lnTo>
                  <a:pt x="6865572" y="0"/>
                </a:lnTo>
                <a:lnTo>
                  <a:pt x="6865572" y="11229167"/>
                </a:lnTo>
                <a:lnTo>
                  <a:pt x="6867189" y="11229167"/>
                </a:lnTo>
                <a:lnTo>
                  <a:pt x="6867189" y="11582094"/>
                </a:lnTo>
                <a:close/>
              </a:path>
            </a:pathLst>
          </a:cu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5" name="Freeform: Shape 14">
            <a:extLst>
              <a:ext uri="{FF2B5EF4-FFF2-40B4-BE49-F238E27FC236}">
                <a16:creationId xmlns:a16="http://schemas.microsoft.com/office/drawing/2014/main" id="{9FF134B5-84EE-4F88-86C7-2737B8AE4885}"/>
              </a:ext>
            </a:extLst>
          </p:cNvPr>
          <p:cNvSpPr/>
          <p:nvPr/>
        </p:nvSpPr>
        <p:spPr>
          <a:xfrm rot="5400000">
            <a:off x="2428224" y="-2360227"/>
            <a:ext cx="6785440" cy="11505894"/>
          </a:xfrm>
          <a:custGeom>
            <a:avLst/>
            <a:gdLst>
              <a:gd name="connsiteX0" fmla="*/ 0 w 6785440"/>
              <a:gd name="connsiteY0" fmla="*/ 11505894 h 11505894"/>
              <a:gd name="connsiteX1" fmla="*/ 0 w 6785440"/>
              <a:gd name="connsiteY1" fmla="*/ 11305367 h 11505894"/>
              <a:gd name="connsiteX2" fmla="*/ 6583293 w 6785440"/>
              <a:gd name="connsiteY2" fmla="*/ 11305367 h 11505894"/>
              <a:gd name="connsiteX3" fmla="*/ 6583293 w 6785440"/>
              <a:gd name="connsiteY3" fmla="*/ 0 h 11505894"/>
              <a:gd name="connsiteX4" fmla="*/ 6783820 w 6785440"/>
              <a:gd name="connsiteY4" fmla="*/ 0 h 11505894"/>
              <a:gd name="connsiteX5" fmla="*/ 6783820 w 6785440"/>
              <a:gd name="connsiteY5" fmla="*/ 11305367 h 11505894"/>
              <a:gd name="connsiteX6" fmla="*/ 6785440 w 6785440"/>
              <a:gd name="connsiteY6" fmla="*/ 11305367 h 11505894"/>
              <a:gd name="connsiteX7" fmla="*/ 6785440 w 6785440"/>
              <a:gd name="connsiteY7" fmla="*/ 11505894 h 11505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85440" h="11505894">
                <a:moveTo>
                  <a:pt x="0" y="11505894"/>
                </a:moveTo>
                <a:lnTo>
                  <a:pt x="0" y="11305367"/>
                </a:lnTo>
                <a:lnTo>
                  <a:pt x="6583293" y="11305367"/>
                </a:lnTo>
                <a:lnTo>
                  <a:pt x="6583293" y="0"/>
                </a:lnTo>
                <a:lnTo>
                  <a:pt x="6783820" y="0"/>
                </a:lnTo>
                <a:lnTo>
                  <a:pt x="6783820" y="11305367"/>
                </a:lnTo>
                <a:lnTo>
                  <a:pt x="6785440" y="11305367"/>
                </a:lnTo>
                <a:lnTo>
                  <a:pt x="6785440" y="11505894"/>
                </a:ln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6" name="Rectangle 15">
            <a:extLst>
              <a:ext uri="{FF2B5EF4-FFF2-40B4-BE49-F238E27FC236}">
                <a16:creationId xmlns:a16="http://schemas.microsoft.com/office/drawing/2014/main" id="{B60AB046-FBD5-44A0-979D-1AD98054A939}"/>
              </a:ext>
            </a:extLst>
          </p:cNvPr>
          <p:cNvSpPr/>
          <p:nvPr/>
        </p:nvSpPr>
        <p:spPr>
          <a:xfrm>
            <a:off x="11737216" y="6507093"/>
            <a:ext cx="355143" cy="355143"/>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Slide Number Placeholder 2">
            <a:extLst>
              <a:ext uri="{FF2B5EF4-FFF2-40B4-BE49-F238E27FC236}">
                <a16:creationId xmlns:a16="http://schemas.microsoft.com/office/drawing/2014/main" id="{A32549F8-71FF-4BE6-8F89-F57FA8B95830}"/>
              </a:ext>
            </a:extLst>
          </p:cNvPr>
          <p:cNvSpPr>
            <a:spLocks noGrp="1"/>
          </p:cNvSpPr>
          <p:nvPr>
            <p:ph type="sldNum" sz="quarter" idx="12"/>
          </p:nvPr>
        </p:nvSpPr>
        <p:spPr>
          <a:xfrm>
            <a:off x="11768092" y="6506684"/>
            <a:ext cx="250371" cy="338554"/>
          </a:xfrm>
        </p:spPr>
        <p:txBody>
          <a:bodyPr>
            <a:spAutoFit/>
          </a:bodyPr>
          <a:lstStyle/>
          <a:p>
            <a:fld id="{55566DE6-6023-4F1B-83B8-5B1409609C05}" type="slidenum">
              <a:rPr lang="fr-FR" sz="1600" i="1" smtClean="0">
                <a:solidFill>
                  <a:schemeClr val="bg1"/>
                </a:solidFill>
              </a:rPr>
              <a:t>7</a:t>
            </a:fld>
            <a:endParaRPr lang="fr-FR" sz="1600" i="1" dirty="0">
              <a:solidFill>
                <a:schemeClr val="bg1"/>
              </a:solidFill>
            </a:endParaRPr>
          </a:p>
        </p:txBody>
      </p:sp>
      <p:sp>
        <p:nvSpPr>
          <p:cNvPr id="31" name="Rectangle 30">
            <a:extLst>
              <a:ext uri="{FF2B5EF4-FFF2-40B4-BE49-F238E27FC236}">
                <a16:creationId xmlns:a16="http://schemas.microsoft.com/office/drawing/2014/main" id="{1101D0E8-38AC-4247-BECA-98891F7749E1}"/>
              </a:ext>
            </a:extLst>
          </p:cNvPr>
          <p:cNvSpPr/>
          <p:nvPr/>
        </p:nvSpPr>
        <p:spPr>
          <a:xfrm>
            <a:off x="668954" y="715804"/>
            <a:ext cx="10854092" cy="58693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lnSpc>
                <a:spcPct val="150000"/>
              </a:lnSpc>
            </a:pPr>
            <a:r>
              <a:rPr lang="fr-FR" sz="1400" b="0" i="1" dirty="0">
                <a:solidFill>
                  <a:schemeClr val="tx1"/>
                </a:solidFill>
                <a:effectLst/>
              </a:rPr>
              <a:t>Le </a:t>
            </a:r>
            <a:r>
              <a:rPr lang="fr-FR" sz="1400" b="1" i="1" dirty="0">
                <a:solidFill>
                  <a:schemeClr val="tx1"/>
                </a:solidFill>
                <a:effectLst/>
              </a:rPr>
              <a:t>Lorem Ipsum</a:t>
            </a:r>
            <a:r>
              <a:rPr lang="fr-FR" sz="1400" b="0" i="1" dirty="0">
                <a:solidFill>
                  <a:schemeClr val="tx1"/>
                </a:solidFill>
                <a:effectLst/>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lang="fr-FR" sz="1400" b="0" i="1" dirty="0" err="1">
                <a:solidFill>
                  <a:schemeClr val="tx1"/>
                </a:solidFill>
                <a:effectLst/>
              </a:rPr>
              <a:t>Letraset</a:t>
            </a:r>
            <a:r>
              <a:rPr lang="fr-FR" sz="1400" b="0" i="1" dirty="0">
                <a:solidFill>
                  <a:schemeClr val="tx1"/>
                </a:solidFill>
                <a:effectLst/>
              </a:rPr>
              <a:t> contenant des passages du Lorem Ipsum, et, plus récemment, par son inclusion dans des applications de mise en page de texte, comme </a:t>
            </a:r>
            <a:r>
              <a:rPr lang="fr-FR" sz="1400" b="0" i="1" dirty="0" err="1">
                <a:solidFill>
                  <a:schemeClr val="tx1"/>
                </a:solidFill>
                <a:effectLst/>
              </a:rPr>
              <a:t>Aldus</a:t>
            </a:r>
            <a:r>
              <a:rPr lang="fr-FR" sz="1400" b="0" i="1" dirty="0">
                <a:solidFill>
                  <a:schemeClr val="tx1"/>
                </a:solidFill>
                <a:effectLst/>
              </a:rPr>
              <a:t> </a:t>
            </a:r>
            <a:r>
              <a:rPr lang="fr-FR" sz="1400" b="0" i="1" dirty="0" err="1">
                <a:solidFill>
                  <a:schemeClr val="tx1"/>
                </a:solidFill>
                <a:effectLst/>
              </a:rPr>
              <a:t>PageMaker</a:t>
            </a:r>
            <a:r>
              <a:rPr lang="fr-FR" sz="1400" b="0" i="1" dirty="0">
                <a:solidFill>
                  <a:schemeClr val="tx1"/>
                </a:solidFill>
                <a:effectLst/>
              </a:rPr>
              <a:t>. Le </a:t>
            </a:r>
            <a:r>
              <a:rPr lang="fr-FR" sz="1400" b="1" i="1" dirty="0">
                <a:solidFill>
                  <a:schemeClr val="tx1"/>
                </a:solidFill>
                <a:effectLst/>
              </a:rPr>
              <a:t>Lorem Ipsum</a:t>
            </a:r>
            <a:r>
              <a:rPr lang="fr-FR" sz="1400" b="0" i="1" dirty="0">
                <a:solidFill>
                  <a:schemeClr val="tx1"/>
                </a:solidFill>
                <a:effectLst/>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lang="fr-FR" sz="1400" b="0" i="1" dirty="0" err="1">
                <a:solidFill>
                  <a:schemeClr val="tx1"/>
                </a:solidFill>
                <a:effectLst/>
              </a:rPr>
              <a:t>Letraset</a:t>
            </a:r>
            <a:r>
              <a:rPr lang="fr-FR" sz="1400" b="0" i="1" dirty="0">
                <a:solidFill>
                  <a:schemeClr val="tx1"/>
                </a:solidFill>
                <a:effectLst/>
              </a:rPr>
              <a:t> contenant des passages du Lorem Ipsum, et, plus récemment, par son inclusion dans des applications de mise en page de texte, comme </a:t>
            </a:r>
            <a:r>
              <a:rPr lang="fr-FR" sz="1400" b="0" i="1" dirty="0" err="1">
                <a:solidFill>
                  <a:schemeClr val="tx1"/>
                </a:solidFill>
                <a:effectLst/>
              </a:rPr>
              <a:t>Aldus</a:t>
            </a:r>
            <a:r>
              <a:rPr lang="fr-FR" sz="1400" b="0" i="1" dirty="0">
                <a:solidFill>
                  <a:schemeClr val="tx1"/>
                </a:solidFill>
                <a:effectLst/>
              </a:rPr>
              <a:t> </a:t>
            </a:r>
            <a:r>
              <a:rPr lang="fr-FR" sz="1400" b="0" i="1" dirty="0" err="1">
                <a:solidFill>
                  <a:schemeClr val="tx1"/>
                </a:solidFill>
                <a:effectLst/>
              </a:rPr>
              <a:t>PageMaker</a:t>
            </a:r>
            <a:r>
              <a:rPr lang="fr-FR" sz="1400" b="0" i="1" dirty="0">
                <a:solidFill>
                  <a:schemeClr val="tx1"/>
                </a:solidFill>
                <a:effectLst/>
              </a:rPr>
              <a:t>.</a:t>
            </a:r>
          </a:p>
          <a:p>
            <a:pPr algn="just">
              <a:lnSpc>
                <a:spcPct val="150000"/>
              </a:lnSpc>
            </a:pPr>
            <a:r>
              <a:rPr lang="fr-FR" sz="1400" b="0" i="1" dirty="0">
                <a:solidFill>
                  <a:schemeClr val="tx1"/>
                </a:solidFill>
                <a:effectLst/>
              </a:rPr>
              <a:t>Le </a:t>
            </a:r>
            <a:r>
              <a:rPr lang="fr-FR" sz="1400" b="1" i="1" dirty="0">
                <a:solidFill>
                  <a:schemeClr val="tx1"/>
                </a:solidFill>
                <a:effectLst/>
              </a:rPr>
              <a:t>Lorem Ipsum</a:t>
            </a:r>
            <a:r>
              <a:rPr lang="fr-FR" sz="1400" b="0" i="1" dirty="0">
                <a:solidFill>
                  <a:schemeClr val="tx1"/>
                </a:solidFill>
                <a:effectLst/>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lang="fr-FR" sz="1400" b="0" i="1" dirty="0" err="1">
                <a:solidFill>
                  <a:schemeClr val="tx1"/>
                </a:solidFill>
                <a:effectLst/>
              </a:rPr>
              <a:t>Letraset</a:t>
            </a:r>
            <a:r>
              <a:rPr lang="fr-FR" sz="1400" b="0" i="1" dirty="0">
                <a:solidFill>
                  <a:schemeClr val="tx1"/>
                </a:solidFill>
                <a:effectLst/>
              </a:rPr>
              <a:t> contenant des passages du Lorem Ipsum, et, plus récemment, par son inclusion dans des applications de mise en page de texte, comme </a:t>
            </a:r>
            <a:r>
              <a:rPr lang="fr-FR" sz="1400" b="0" i="1" dirty="0" err="1">
                <a:solidFill>
                  <a:schemeClr val="tx1"/>
                </a:solidFill>
                <a:effectLst/>
              </a:rPr>
              <a:t>Aldus</a:t>
            </a:r>
            <a:r>
              <a:rPr lang="fr-FR" sz="1400" b="0" i="1" dirty="0">
                <a:solidFill>
                  <a:schemeClr val="tx1"/>
                </a:solidFill>
                <a:effectLst/>
              </a:rPr>
              <a:t> </a:t>
            </a:r>
            <a:r>
              <a:rPr lang="fr-FR" sz="1400" b="0" i="1" dirty="0" err="1">
                <a:solidFill>
                  <a:schemeClr val="tx1"/>
                </a:solidFill>
                <a:effectLst/>
              </a:rPr>
              <a:t>PageMaker</a:t>
            </a:r>
            <a:r>
              <a:rPr lang="fr-FR" sz="1400" b="0" i="1" dirty="0">
                <a:solidFill>
                  <a:schemeClr val="tx1"/>
                </a:solidFill>
                <a:effectLst/>
              </a:rPr>
              <a:t>.</a:t>
            </a:r>
          </a:p>
          <a:p>
            <a:pPr algn="just">
              <a:lnSpc>
                <a:spcPct val="150000"/>
              </a:lnSpc>
            </a:pPr>
            <a:endParaRPr lang="fr-FR" sz="1400" b="0" i="1" dirty="0">
              <a:solidFill>
                <a:schemeClr val="tx1"/>
              </a:solidFill>
              <a:effectLst/>
            </a:endParaRPr>
          </a:p>
        </p:txBody>
      </p:sp>
      <p:sp>
        <p:nvSpPr>
          <p:cNvPr id="4" name="Diamond 3">
            <a:extLst>
              <a:ext uri="{FF2B5EF4-FFF2-40B4-BE49-F238E27FC236}">
                <a16:creationId xmlns:a16="http://schemas.microsoft.com/office/drawing/2014/main" id="{40C1B757-6978-4513-A821-690177C8DADA}"/>
              </a:ext>
            </a:extLst>
          </p:cNvPr>
          <p:cNvSpPr/>
          <p:nvPr/>
        </p:nvSpPr>
        <p:spPr>
          <a:xfrm>
            <a:off x="69947" y="3181275"/>
            <a:ext cx="1600200" cy="1600200"/>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5" name="Diamond 4">
            <a:extLst>
              <a:ext uri="{FF2B5EF4-FFF2-40B4-BE49-F238E27FC236}">
                <a16:creationId xmlns:a16="http://schemas.microsoft.com/office/drawing/2014/main" id="{921251B3-A630-401D-B597-E76CB6FCE35B}"/>
              </a:ext>
            </a:extLst>
          </p:cNvPr>
          <p:cNvSpPr/>
          <p:nvPr/>
        </p:nvSpPr>
        <p:spPr>
          <a:xfrm>
            <a:off x="1670147" y="3367695"/>
            <a:ext cx="3437061" cy="34370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6" name="Diamond 5">
            <a:extLst>
              <a:ext uri="{FF2B5EF4-FFF2-40B4-BE49-F238E27FC236}">
                <a16:creationId xmlns:a16="http://schemas.microsoft.com/office/drawing/2014/main" id="{0619A0E1-7B7A-4FF9-8DE3-2A9B3C8AF928}"/>
              </a:ext>
            </a:extLst>
          </p:cNvPr>
          <p:cNvSpPr/>
          <p:nvPr/>
        </p:nvSpPr>
        <p:spPr>
          <a:xfrm>
            <a:off x="3584647" y="1141405"/>
            <a:ext cx="2322661" cy="23226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13" name="Rectangle 12">
            <a:extLst>
              <a:ext uri="{FF2B5EF4-FFF2-40B4-BE49-F238E27FC236}">
                <a16:creationId xmlns:a16="http://schemas.microsoft.com/office/drawing/2014/main" id="{7215BF64-58B6-47BC-B62F-7C200497FBBB}"/>
              </a:ext>
            </a:extLst>
          </p:cNvPr>
          <p:cNvSpPr/>
          <p:nvPr/>
        </p:nvSpPr>
        <p:spPr>
          <a:xfrm>
            <a:off x="3513197" y="11796"/>
            <a:ext cx="5195191" cy="6250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rgbClr val="AF1A2D"/>
                </a:solidFill>
                <a:latin typeface="Calibri" panose="020F0502020204030204" pitchFamily="34" charset="0"/>
                <a:ea typeface="Open Sans" panose="020B0606030504020204" pitchFamily="34" charset="0"/>
                <a:cs typeface="Mothanna" panose="02000503000000000000" pitchFamily="2" charset="-78"/>
              </a:rPr>
              <a:t>UNE SEULE COLONNE</a:t>
            </a:r>
          </a:p>
        </p:txBody>
      </p:sp>
    </p:spTree>
    <p:extLst>
      <p:ext uri="{BB962C8B-B14F-4D97-AF65-F5344CB8AC3E}">
        <p14:creationId xmlns:p14="http://schemas.microsoft.com/office/powerpoint/2010/main" val="562815235"/>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mond 4">
            <a:extLst>
              <a:ext uri="{FF2B5EF4-FFF2-40B4-BE49-F238E27FC236}">
                <a16:creationId xmlns:a16="http://schemas.microsoft.com/office/drawing/2014/main" id="{AE64BAF9-EDCE-4BB4-A6FA-5CD50A21D6E1}"/>
              </a:ext>
            </a:extLst>
          </p:cNvPr>
          <p:cNvSpPr/>
          <p:nvPr/>
        </p:nvSpPr>
        <p:spPr>
          <a:xfrm>
            <a:off x="69947" y="3181275"/>
            <a:ext cx="1600200" cy="1600200"/>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6" name="Diamond 5">
            <a:extLst>
              <a:ext uri="{FF2B5EF4-FFF2-40B4-BE49-F238E27FC236}">
                <a16:creationId xmlns:a16="http://schemas.microsoft.com/office/drawing/2014/main" id="{0D543203-CA2A-4B0E-952E-ECD114F4DD3F}"/>
              </a:ext>
            </a:extLst>
          </p:cNvPr>
          <p:cNvSpPr/>
          <p:nvPr/>
        </p:nvSpPr>
        <p:spPr>
          <a:xfrm>
            <a:off x="1670147" y="3367695"/>
            <a:ext cx="3437061" cy="34370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7" name="Diamond 6">
            <a:extLst>
              <a:ext uri="{FF2B5EF4-FFF2-40B4-BE49-F238E27FC236}">
                <a16:creationId xmlns:a16="http://schemas.microsoft.com/office/drawing/2014/main" id="{6A32C310-E259-46FE-9463-B6B8DD5F6A2F}"/>
              </a:ext>
            </a:extLst>
          </p:cNvPr>
          <p:cNvSpPr/>
          <p:nvPr/>
        </p:nvSpPr>
        <p:spPr>
          <a:xfrm>
            <a:off x="3584647" y="1141405"/>
            <a:ext cx="2322661" cy="23226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16" name="Freeform: Shape 15">
            <a:extLst>
              <a:ext uri="{FF2B5EF4-FFF2-40B4-BE49-F238E27FC236}">
                <a16:creationId xmlns:a16="http://schemas.microsoft.com/office/drawing/2014/main" id="{C01A60B5-D3BE-4B83-9BBA-34F5B4B352E6}"/>
              </a:ext>
            </a:extLst>
          </p:cNvPr>
          <p:cNvSpPr/>
          <p:nvPr/>
        </p:nvSpPr>
        <p:spPr>
          <a:xfrm rot="5400000">
            <a:off x="2354306" y="-2363004"/>
            <a:ext cx="6867189" cy="11582094"/>
          </a:xfrm>
          <a:custGeom>
            <a:avLst/>
            <a:gdLst>
              <a:gd name="connsiteX0" fmla="*/ 0 w 6867189"/>
              <a:gd name="connsiteY0" fmla="*/ 11582094 h 11582094"/>
              <a:gd name="connsiteX1" fmla="*/ 0 w 6867189"/>
              <a:gd name="connsiteY1" fmla="*/ 11229167 h 11582094"/>
              <a:gd name="connsiteX2" fmla="*/ 6512645 w 6867189"/>
              <a:gd name="connsiteY2" fmla="*/ 11229167 h 11582094"/>
              <a:gd name="connsiteX3" fmla="*/ 6512645 w 6867189"/>
              <a:gd name="connsiteY3" fmla="*/ 0 h 11582094"/>
              <a:gd name="connsiteX4" fmla="*/ 6865572 w 6867189"/>
              <a:gd name="connsiteY4" fmla="*/ 0 h 11582094"/>
              <a:gd name="connsiteX5" fmla="*/ 6865572 w 6867189"/>
              <a:gd name="connsiteY5" fmla="*/ 11229167 h 11582094"/>
              <a:gd name="connsiteX6" fmla="*/ 6867189 w 6867189"/>
              <a:gd name="connsiteY6" fmla="*/ 11229167 h 11582094"/>
              <a:gd name="connsiteX7" fmla="*/ 6867189 w 6867189"/>
              <a:gd name="connsiteY7" fmla="*/ 11582094 h 1158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7189" h="11582094">
                <a:moveTo>
                  <a:pt x="0" y="11582094"/>
                </a:moveTo>
                <a:lnTo>
                  <a:pt x="0" y="11229167"/>
                </a:lnTo>
                <a:lnTo>
                  <a:pt x="6512645" y="11229167"/>
                </a:lnTo>
                <a:lnTo>
                  <a:pt x="6512645" y="0"/>
                </a:lnTo>
                <a:lnTo>
                  <a:pt x="6865572" y="0"/>
                </a:lnTo>
                <a:lnTo>
                  <a:pt x="6865572" y="11229167"/>
                </a:lnTo>
                <a:lnTo>
                  <a:pt x="6867189" y="11229167"/>
                </a:lnTo>
                <a:lnTo>
                  <a:pt x="6867189" y="11582094"/>
                </a:lnTo>
                <a:close/>
              </a:path>
            </a:pathLst>
          </a:cu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7" name="Freeform: Shape 16">
            <a:extLst>
              <a:ext uri="{FF2B5EF4-FFF2-40B4-BE49-F238E27FC236}">
                <a16:creationId xmlns:a16="http://schemas.microsoft.com/office/drawing/2014/main" id="{A2FA8668-12E0-47A0-B804-BBD3B46A1340}"/>
              </a:ext>
            </a:extLst>
          </p:cNvPr>
          <p:cNvSpPr/>
          <p:nvPr/>
        </p:nvSpPr>
        <p:spPr>
          <a:xfrm rot="5400000">
            <a:off x="2428224" y="-2360227"/>
            <a:ext cx="6785440" cy="11505894"/>
          </a:xfrm>
          <a:custGeom>
            <a:avLst/>
            <a:gdLst>
              <a:gd name="connsiteX0" fmla="*/ 0 w 6785440"/>
              <a:gd name="connsiteY0" fmla="*/ 11505894 h 11505894"/>
              <a:gd name="connsiteX1" fmla="*/ 0 w 6785440"/>
              <a:gd name="connsiteY1" fmla="*/ 11305367 h 11505894"/>
              <a:gd name="connsiteX2" fmla="*/ 6583293 w 6785440"/>
              <a:gd name="connsiteY2" fmla="*/ 11305367 h 11505894"/>
              <a:gd name="connsiteX3" fmla="*/ 6583293 w 6785440"/>
              <a:gd name="connsiteY3" fmla="*/ 0 h 11505894"/>
              <a:gd name="connsiteX4" fmla="*/ 6783820 w 6785440"/>
              <a:gd name="connsiteY4" fmla="*/ 0 h 11505894"/>
              <a:gd name="connsiteX5" fmla="*/ 6783820 w 6785440"/>
              <a:gd name="connsiteY5" fmla="*/ 11305367 h 11505894"/>
              <a:gd name="connsiteX6" fmla="*/ 6785440 w 6785440"/>
              <a:gd name="connsiteY6" fmla="*/ 11305367 h 11505894"/>
              <a:gd name="connsiteX7" fmla="*/ 6785440 w 6785440"/>
              <a:gd name="connsiteY7" fmla="*/ 11505894 h 11505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85440" h="11505894">
                <a:moveTo>
                  <a:pt x="0" y="11505894"/>
                </a:moveTo>
                <a:lnTo>
                  <a:pt x="0" y="11305367"/>
                </a:lnTo>
                <a:lnTo>
                  <a:pt x="6583293" y="11305367"/>
                </a:lnTo>
                <a:lnTo>
                  <a:pt x="6583293" y="0"/>
                </a:lnTo>
                <a:lnTo>
                  <a:pt x="6783820" y="0"/>
                </a:lnTo>
                <a:lnTo>
                  <a:pt x="6783820" y="11305367"/>
                </a:lnTo>
                <a:lnTo>
                  <a:pt x="6785440" y="11305367"/>
                </a:lnTo>
                <a:lnTo>
                  <a:pt x="6785440" y="11505894"/>
                </a:ln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8" name="Rectangle 17">
            <a:extLst>
              <a:ext uri="{FF2B5EF4-FFF2-40B4-BE49-F238E27FC236}">
                <a16:creationId xmlns:a16="http://schemas.microsoft.com/office/drawing/2014/main" id="{E2611DD7-053A-4356-8407-53A2ED931EB9}"/>
              </a:ext>
            </a:extLst>
          </p:cNvPr>
          <p:cNvSpPr/>
          <p:nvPr/>
        </p:nvSpPr>
        <p:spPr>
          <a:xfrm>
            <a:off x="11737216" y="6507093"/>
            <a:ext cx="355143" cy="355143"/>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Slide Number Placeholder 2">
            <a:extLst>
              <a:ext uri="{FF2B5EF4-FFF2-40B4-BE49-F238E27FC236}">
                <a16:creationId xmlns:a16="http://schemas.microsoft.com/office/drawing/2014/main" id="{1DE5E21B-D7D7-4E9F-B3DB-83B098F15F45}"/>
              </a:ext>
            </a:extLst>
          </p:cNvPr>
          <p:cNvSpPr>
            <a:spLocks noGrp="1"/>
          </p:cNvSpPr>
          <p:nvPr>
            <p:ph type="sldNum" sz="quarter" idx="12"/>
          </p:nvPr>
        </p:nvSpPr>
        <p:spPr>
          <a:xfrm>
            <a:off x="11768092" y="6506684"/>
            <a:ext cx="250371" cy="338554"/>
          </a:xfrm>
        </p:spPr>
        <p:txBody>
          <a:bodyPr>
            <a:spAutoFit/>
          </a:bodyPr>
          <a:lstStyle/>
          <a:p>
            <a:fld id="{55566DE6-6023-4F1B-83B8-5B1409609C05}" type="slidenum">
              <a:rPr lang="fr-FR" sz="1600" i="1" smtClean="0">
                <a:solidFill>
                  <a:schemeClr val="bg1"/>
                </a:solidFill>
              </a:rPr>
              <a:t>8</a:t>
            </a:fld>
            <a:endParaRPr lang="fr-FR" sz="1600" i="1" dirty="0">
              <a:solidFill>
                <a:schemeClr val="bg1"/>
              </a:solidFill>
            </a:endParaRPr>
          </a:p>
        </p:txBody>
      </p:sp>
      <p:sp>
        <p:nvSpPr>
          <p:cNvPr id="31" name="Rectangle 30">
            <a:extLst>
              <a:ext uri="{FF2B5EF4-FFF2-40B4-BE49-F238E27FC236}">
                <a16:creationId xmlns:a16="http://schemas.microsoft.com/office/drawing/2014/main" id="{1101D0E8-38AC-4247-BECA-98891F7749E1}"/>
              </a:ext>
            </a:extLst>
          </p:cNvPr>
          <p:cNvSpPr/>
          <p:nvPr/>
        </p:nvSpPr>
        <p:spPr>
          <a:xfrm>
            <a:off x="6029069" y="1861242"/>
            <a:ext cx="5608145" cy="36072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lnSpc>
                <a:spcPct val="150000"/>
              </a:lnSpc>
            </a:pPr>
            <a:r>
              <a:rPr lang="fr-FR" sz="1400" b="0" i="1" dirty="0">
                <a:solidFill>
                  <a:schemeClr val="tx1"/>
                </a:solidFill>
                <a:effectLst/>
              </a:rPr>
              <a:t>Le </a:t>
            </a:r>
            <a:r>
              <a:rPr lang="fr-FR" sz="1400" b="1" i="1" dirty="0">
                <a:solidFill>
                  <a:schemeClr val="tx1"/>
                </a:solidFill>
                <a:effectLst/>
              </a:rPr>
              <a:t>Lorem Ipsum</a:t>
            </a:r>
            <a:r>
              <a:rPr lang="fr-FR" sz="1400" b="0" i="1" dirty="0">
                <a:solidFill>
                  <a:schemeClr val="tx1"/>
                </a:solidFill>
                <a:effectLst/>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lang="fr-FR" sz="1400" b="0" i="1" dirty="0" err="1">
                <a:solidFill>
                  <a:schemeClr val="tx1"/>
                </a:solidFill>
                <a:effectLst/>
              </a:rPr>
              <a:t>Letraset</a:t>
            </a:r>
            <a:r>
              <a:rPr lang="fr-FR" sz="1400" b="0" i="1" dirty="0">
                <a:solidFill>
                  <a:schemeClr val="tx1"/>
                </a:solidFill>
                <a:effectLst/>
              </a:rPr>
              <a:t> contenant des passages du Lorem Ipsum, et, plus récemment, par son inclusion dans des applications de mise en page de texte, comme </a:t>
            </a:r>
            <a:r>
              <a:rPr lang="fr-FR" sz="1400" b="0" i="1" dirty="0" err="1">
                <a:solidFill>
                  <a:schemeClr val="tx1"/>
                </a:solidFill>
                <a:effectLst/>
              </a:rPr>
              <a:t>Aldus</a:t>
            </a:r>
            <a:r>
              <a:rPr lang="fr-FR" sz="1400" b="0" i="1" dirty="0">
                <a:solidFill>
                  <a:schemeClr val="tx1"/>
                </a:solidFill>
                <a:effectLst/>
              </a:rPr>
              <a:t> </a:t>
            </a:r>
            <a:r>
              <a:rPr lang="fr-FR" sz="1400" b="0" i="1" dirty="0" err="1">
                <a:solidFill>
                  <a:schemeClr val="tx1"/>
                </a:solidFill>
                <a:effectLst/>
              </a:rPr>
              <a:t>PageMaker</a:t>
            </a:r>
            <a:r>
              <a:rPr lang="fr-FR" sz="1400" b="0" i="1" dirty="0">
                <a:solidFill>
                  <a:schemeClr val="tx1"/>
                </a:solidFill>
                <a:effectLst/>
              </a:rPr>
              <a:t>.</a:t>
            </a:r>
          </a:p>
        </p:txBody>
      </p:sp>
      <p:sp>
        <p:nvSpPr>
          <p:cNvPr id="9" name="Rectangle 8">
            <a:extLst>
              <a:ext uri="{FF2B5EF4-FFF2-40B4-BE49-F238E27FC236}">
                <a16:creationId xmlns:a16="http://schemas.microsoft.com/office/drawing/2014/main" id="{0027CA52-8429-4859-A663-FFBD33A76907}"/>
              </a:ext>
            </a:extLst>
          </p:cNvPr>
          <p:cNvSpPr/>
          <p:nvPr/>
        </p:nvSpPr>
        <p:spPr>
          <a:xfrm>
            <a:off x="420924" y="1859950"/>
            <a:ext cx="5608145" cy="36072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lnSpc>
                <a:spcPct val="150000"/>
              </a:lnSpc>
            </a:pPr>
            <a:r>
              <a:rPr lang="fr-FR" sz="1400" b="0" i="1" dirty="0">
                <a:solidFill>
                  <a:schemeClr val="tx1"/>
                </a:solidFill>
                <a:effectLst/>
              </a:rPr>
              <a:t>Le </a:t>
            </a:r>
            <a:r>
              <a:rPr lang="fr-FR" sz="1400" b="1" i="1" dirty="0">
                <a:solidFill>
                  <a:schemeClr val="tx1"/>
                </a:solidFill>
                <a:effectLst/>
              </a:rPr>
              <a:t>Lorem Ipsum</a:t>
            </a:r>
            <a:r>
              <a:rPr lang="fr-FR" sz="1400" b="0" i="1" dirty="0">
                <a:solidFill>
                  <a:schemeClr val="tx1"/>
                </a:solidFill>
                <a:effectLst/>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lang="fr-FR" sz="1400" b="0" i="1" dirty="0" err="1">
                <a:solidFill>
                  <a:schemeClr val="tx1"/>
                </a:solidFill>
                <a:effectLst/>
              </a:rPr>
              <a:t>Letraset</a:t>
            </a:r>
            <a:r>
              <a:rPr lang="fr-FR" sz="1400" b="0" i="1" dirty="0">
                <a:solidFill>
                  <a:schemeClr val="tx1"/>
                </a:solidFill>
                <a:effectLst/>
              </a:rPr>
              <a:t> contenant des passages du Lorem Ipsum, et, plus récemment, par son inclusion dans des applications de mise en page de texte, comme </a:t>
            </a:r>
            <a:r>
              <a:rPr lang="fr-FR" sz="1400" b="0" i="1" dirty="0" err="1">
                <a:solidFill>
                  <a:schemeClr val="tx1"/>
                </a:solidFill>
                <a:effectLst/>
              </a:rPr>
              <a:t>Aldus</a:t>
            </a:r>
            <a:r>
              <a:rPr lang="fr-FR" sz="1400" b="0" i="1" dirty="0">
                <a:solidFill>
                  <a:schemeClr val="tx1"/>
                </a:solidFill>
                <a:effectLst/>
              </a:rPr>
              <a:t> </a:t>
            </a:r>
            <a:r>
              <a:rPr lang="fr-FR" sz="1400" b="0" i="1" dirty="0" err="1">
                <a:solidFill>
                  <a:schemeClr val="tx1"/>
                </a:solidFill>
                <a:effectLst/>
              </a:rPr>
              <a:t>PageMaker</a:t>
            </a:r>
            <a:r>
              <a:rPr lang="fr-FR" sz="1400" b="0" i="1" dirty="0">
                <a:solidFill>
                  <a:schemeClr val="tx1"/>
                </a:solidFill>
                <a:effectLst/>
              </a:rPr>
              <a:t>.</a:t>
            </a:r>
          </a:p>
        </p:txBody>
      </p:sp>
      <p:sp>
        <p:nvSpPr>
          <p:cNvPr id="15" name="Rectangle 14">
            <a:extLst>
              <a:ext uri="{FF2B5EF4-FFF2-40B4-BE49-F238E27FC236}">
                <a16:creationId xmlns:a16="http://schemas.microsoft.com/office/drawing/2014/main" id="{1890197B-8768-4417-8A73-C553D56A0D51}"/>
              </a:ext>
            </a:extLst>
          </p:cNvPr>
          <p:cNvSpPr/>
          <p:nvPr/>
        </p:nvSpPr>
        <p:spPr>
          <a:xfrm>
            <a:off x="3513197" y="11796"/>
            <a:ext cx="5195191" cy="6250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rgbClr val="AF1A2D"/>
                </a:solidFill>
                <a:latin typeface="Calibri" panose="020F0502020204030204" pitchFamily="34" charset="0"/>
                <a:ea typeface="Open Sans" panose="020B0606030504020204" pitchFamily="34" charset="0"/>
                <a:cs typeface="Mothanna" panose="02000503000000000000" pitchFamily="2" charset="-78"/>
              </a:rPr>
              <a:t>TEXTE EN TROIS COLONNES</a:t>
            </a:r>
          </a:p>
        </p:txBody>
      </p:sp>
    </p:spTree>
    <p:extLst>
      <p:ext uri="{BB962C8B-B14F-4D97-AF65-F5344CB8AC3E}">
        <p14:creationId xmlns:p14="http://schemas.microsoft.com/office/powerpoint/2010/main" val="4052012938"/>
      </p:ext>
    </p:extLst>
  </p:cSld>
  <p:clrMapOvr>
    <a:masterClrMapping/>
  </p:clrMapOvr>
  <p:transition spd="slow">
    <p:push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mond 4">
            <a:extLst>
              <a:ext uri="{FF2B5EF4-FFF2-40B4-BE49-F238E27FC236}">
                <a16:creationId xmlns:a16="http://schemas.microsoft.com/office/drawing/2014/main" id="{AE64BAF9-EDCE-4BB4-A6FA-5CD50A21D6E1}"/>
              </a:ext>
            </a:extLst>
          </p:cNvPr>
          <p:cNvSpPr/>
          <p:nvPr/>
        </p:nvSpPr>
        <p:spPr>
          <a:xfrm>
            <a:off x="69947" y="3181275"/>
            <a:ext cx="1600200" cy="1600200"/>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6" name="Diamond 5">
            <a:extLst>
              <a:ext uri="{FF2B5EF4-FFF2-40B4-BE49-F238E27FC236}">
                <a16:creationId xmlns:a16="http://schemas.microsoft.com/office/drawing/2014/main" id="{0D543203-CA2A-4B0E-952E-ECD114F4DD3F}"/>
              </a:ext>
            </a:extLst>
          </p:cNvPr>
          <p:cNvSpPr/>
          <p:nvPr/>
        </p:nvSpPr>
        <p:spPr>
          <a:xfrm>
            <a:off x="1670147" y="3367695"/>
            <a:ext cx="3437061" cy="34370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7" name="Diamond 6">
            <a:extLst>
              <a:ext uri="{FF2B5EF4-FFF2-40B4-BE49-F238E27FC236}">
                <a16:creationId xmlns:a16="http://schemas.microsoft.com/office/drawing/2014/main" id="{6A32C310-E259-46FE-9463-B6B8DD5F6A2F}"/>
              </a:ext>
            </a:extLst>
          </p:cNvPr>
          <p:cNvSpPr/>
          <p:nvPr/>
        </p:nvSpPr>
        <p:spPr>
          <a:xfrm>
            <a:off x="3584647" y="1141405"/>
            <a:ext cx="2322661" cy="2322661"/>
          </a:xfrm>
          <a:prstGeom prst="diamond">
            <a:avLst/>
          </a:prstGeom>
          <a:solidFill>
            <a:srgbClr val="333333">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1B3A75"/>
              </a:solidFill>
            </a:endParaRPr>
          </a:p>
        </p:txBody>
      </p:sp>
      <p:sp>
        <p:nvSpPr>
          <p:cNvPr id="18" name="Freeform: Shape 17">
            <a:extLst>
              <a:ext uri="{FF2B5EF4-FFF2-40B4-BE49-F238E27FC236}">
                <a16:creationId xmlns:a16="http://schemas.microsoft.com/office/drawing/2014/main" id="{739A9983-F98F-47A4-8FD9-7B317B3DF796}"/>
              </a:ext>
            </a:extLst>
          </p:cNvPr>
          <p:cNvSpPr/>
          <p:nvPr/>
        </p:nvSpPr>
        <p:spPr>
          <a:xfrm rot="5400000">
            <a:off x="2354306" y="-2363004"/>
            <a:ext cx="6867189" cy="11582094"/>
          </a:xfrm>
          <a:custGeom>
            <a:avLst/>
            <a:gdLst>
              <a:gd name="connsiteX0" fmla="*/ 0 w 6867189"/>
              <a:gd name="connsiteY0" fmla="*/ 11582094 h 11582094"/>
              <a:gd name="connsiteX1" fmla="*/ 0 w 6867189"/>
              <a:gd name="connsiteY1" fmla="*/ 11229167 h 11582094"/>
              <a:gd name="connsiteX2" fmla="*/ 6512645 w 6867189"/>
              <a:gd name="connsiteY2" fmla="*/ 11229167 h 11582094"/>
              <a:gd name="connsiteX3" fmla="*/ 6512645 w 6867189"/>
              <a:gd name="connsiteY3" fmla="*/ 0 h 11582094"/>
              <a:gd name="connsiteX4" fmla="*/ 6865572 w 6867189"/>
              <a:gd name="connsiteY4" fmla="*/ 0 h 11582094"/>
              <a:gd name="connsiteX5" fmla="*/ 6865572 w 6867189"/>
              <a:gd name="connsiteY5" fmla="*/ 11229167 h 11582094"/>
              <a:gd name="connsiteX6" fmla="*/ 6867189 w 6867189"/>
              <a:gd name="connsiteY6" fmla="*/ 11229167 h 11582094"/>
              <a:gd name="connsiteX7" fmla="*/ 6867189 w 6867189"/>
              <a:gd name="connsiteY7" fmla="*/ 11582094 h 11582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7189" h="11582094">
                <a:moveTo>
                  <a:pt x="0" y="11582094"/>
                </a:moveTo>
                <a:lnTo>
                  <a:pt x="0" y="11229167"/>
                </a:lnTo>
                <a:lnTo>
                  <a:pt x="6512645" y="11229167"/>
                </a:lnTo>
                <a:lnTo>
                  <a:pt x="6512645" y="0"/>
                </a:lnTo>
                <a:lnTo>
                  <a:pt x="6865572" y="0"/>
                </a:lnTo>
                <a:lnTo>
                  <a:pt x="6865572" y="11229167"/>
                </a:lnTo>
                <a:lnTo>
                  <a:pt x="6867189" y="11229167"/>
                </a:lnTo>
                <a:lnTo>
                  <a:pt x="6867189" y="11582094"/>
                </a:lnTo>
                <a:close/>
              </a:path>
            </a:pathLst>
          </a:cu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9" name="Freeform: Shape 18">
            <a:extLst>
              <a:ext uri="{FF2B5EF4-FFF2-40B4-BE49-F238E27FC236}">
                <a16:creationId xmlns:a16="http://schemas.microsoft.com/office/drawing/2014/main" id="{09CAA55B-8F7C-4B4F-997B-FFFF80825F2A}"/>
              </a:ext>
            </a:extLst>
          </p:cNvPr>
          <p:cNvSpPr/>
          <p:nvPr/>
        </p:nvSpPr>
        <p:spPr>
          <a:xfrm rot="5400000">
            <a:off x="2428224" y="-2360227"/>
            <a:ext cx="6785440" cy="11505894"/>
          </a:xfrm>
          <a:custGeom>
            <a:avLst/>
            <a:gdLst>
              <a:gd name="connsiteX0" fmla="*/ 0 w 6785440"/>
              <a:gd name="connsiteY0" fmla="*/ 11505894 h 11505894"/>
              <a:gd name="connsiteX1" fmla="*/ 0 w 6785440"/>
              <a:gd name="connsiteY1" fmla="*/ 11305367 h 11505894"/>
              <a:gd name="connsiteX2" fmla="*/ 6583293 w 6785440"/>
              <a:gd name="connsiteY2" fmla="*/ 11305367 h 11505894"/>
              <a:gd name="connsiteX3" fmla="*/ 6583293 w 6785440"/>
              <a:gd name="connsiteY3" fmla="*/ 0 h 11505894"/>
              <a:gd name="connsiteX4" fmla="*/ 6783820 w 6785440"/>
              <a:gd name="connsiteY4" fmla="*/ 0 h 11505894"/>
              <a:gd name="connsiteX5" fmla="*/ 6783820 w 6785440"/>
              <a:gd name="connsiteY5" fmla="*/ 11305367 h 11505894"/>
              <a:gd name="connsiteX6" fmla="*/ 6785440 w 6785440"/>
              <a:gd name="connsiteY6" fmla="*/ 11305367 h 11505894"/>
              <a:gd name="connsiteX7" fmla="*/ 6785440 w 6785440"/>
              <a:gd name="connsiteY7" fmla="*/ 11505894 h 11505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85440" h="11505894">
                <a:moveTo>
                  <a:pt x="0" y="11505894"/>
                </a:moveTo>
                <a:lnTo>
                  <a:pt x="0" y="11305367"/>
                </a:lnTo>
                <a:lnTo>
                  <a:pt x="6583293" y="11305367"/>
                </a:lnTo>
                <a:lnTo>
                  <a:pt x="6583293" y="0"/>
                </a:lnTo>
                <a:lnTo>
                  <a:pt x="6783820" y="0"/>
                </a:lnTo>
                <a:lnTo>
                  <a:pt x="6783820" y="11305367"/>
                </a:lnTo>
                <a:lnTo>
                  <a:pt x="6785440" y="11305367"/>
                </a:lnTo>
                <a:lnTo>
                  <a:pt x="6785440" y="11505894"/>
                </a:lnTo>
                <a:close/>
              </a:path>
            </a:pathLst>
          </a:custGeom>
          <a:solidFill>
            <a:srgbClr val="AF1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20" name="Rectangle 19">
            <a:extLst>
              <a:ext uri="{FF2B5EF4-FFF2-40B4-BE49-F238E27FC236}">
                <a16:creationId xmlns:a16="http://schemas.microsoft.com/office/drawing/2014/main" id="{0F367F0F-EDF9-4241-A440-CD2CBB145574}"/>
              </a:ext>
            </a:extLst>
          </p:cNvPr>
          <p:cNvSpPr/>
          <p:nvPr/>
        </p:nvSpPr>
        <p:spPr>
          <a:xfrm>
            <a:off x="11737216" y="6507093"/>
            <a:ext cx="355143" cy="355143"/>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Slide Number Placeholder 2">
            <a:extLst>
              <a:ext uri="{FF2B5EF4-FFF2-40B4-BE49-F238E27FC236}">
                <a16:creationId xmlns:a16="http://schemas.microsoft.com/office/drawing/2014/main" id="{0B2BC1C4-D043-4429-8540-F85C45A70C72}"/>
              </a:ext>
            </a:extLst>
          </p:cNvPr>
          <p:cNvSpPr>
            <a:spLocks noGrp="1"/>
          </p:cNvSpPr>
          <p:nvPr>
            <p:ph type="sldNum" sz="quarter" idx="12"/>
          </p:nvPr>
        </p:nvSpPr>
        <p:spPr>
          <a:xfrm>
            <a:off x="11768092" y="6506684"/>
            <a:ext cx="250371" cy="338554"/>
          </a:xfrm>
        </p:spPr>
        <p:txBody>
          <a:bodyPr>
            <a:spAutoFit/>
          </a:bodyPr>
          <a:lstStyle/>
          <a:p>
            <a:fld id="{55566DE6-6023-4F1B-83B8-5B1409609C05}" type="slidenum">
              <a:rPr lang="fr-FR" sz="1600" i="1" smtClean="0">
                <a:solidFill>
                  <a:schemeClr val="bg1"/>
                </a:solidFill>
              </a:rPr>
              <a:t>9</a:t>
            </a:fld>
            <a:endParaRPr lang="fr-FR" sz="1600" i="1" dirty="0">
              <a:solidFill>
                <a:schemeClr val="bg1"/>
              </a:solidFill>
            </a:endParaRPr>
          </a:p>
        </p:txBody>
      </p:sp>
      <p:sp>
        <p:nvSpPr>
          <p:cNvPr id="9" name="Rectangle 8">
            <a:extLst>
              <a:ext uri="{FF2B5EF4-FFF2-40B4-BE49-F238E27FC236}">
                <a16:creationId xmlns:a16="http://schemas.microsoft.com/office/drawing/2014/main" id="{0027CA52-8429-4859-A663-FFBD33A76907}"/>
              </a:ext>
            </a:extLst>
          </p:cNvPr>
          <p:cNvSpPr/>
          <p:nvPr/>
        </p:nvSpPr>
        <p:spPr>
          <a:xfrm>
            <a:off x="420924" y="1006159"/>
            <a:ext cx="3082467" cy="52230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lnSpc>
                <a:spcPct val="150000"/>
              </a:lnSpc>
            </a:pPr>
            <a:r>
              <a:rPr lang="fr-FR" sz="1400" b="0" i="1" dirty="0">
                <a:solidFill>
                  <a:schemeClr val="tx1"/>
                </a:solidFill>
                <a:effectLst/>
              </a:rPr>
              <a:t>Le </a:t>
            </a:r>
            <a:r>
              <a:rPr lang="fr-FR" sz="1400" b="1" i="1" dirty="0">
                <a:solidFill>
                  <a:schemeClr val="tx1"/>
                </a:solidFill>
                <a:effectLst/>
              </a:rPr>
              <a:t>Lorem Ipsum</a:t>
            </a:r>
            <a:r>
              <a:rPr lang="fr-FR" sz="1400" b="0" i="1" dirty="0">
                <a:solidFill>
                  <a:schemeClr val="tx1"/>
                </a:solidFill>
                <a:effectLst/>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a:t>
            </a:r>
          </a:p>
        </p:txBody>
      </p:sp>
      <p:sp>
        <p:nvSpPr>
          <p:cNvPr id="15" name="Rectangle 14">
            <a:extLst>
              <a:ext uri="{FF2B5EF4-FFF2-40B4-BE49-F238E27FC236}">
                <a16:creationId xmlns:a16="http://schemas.microsoft.com/office/drawing/2014/main" id="{784471A0-3E83-46E0-9E76-A3CB88C529AE}"/>
              </a:ext>
            </a:extLst>
          </p:cNvPr>
          <p:cNvSpPr/>
          <p:nvPr/>
        </p:nvSpPr>
        <p:spPr>
          <a:xfrm>
            <a:off x="4569558" y="986186"/>
            <a:ext cx="3082467" cy="52629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lnSpc>
                <a:spcPct val="150000"/>
              </a:lnSpc>
            </a:pPr>
            <a:r>
              <a:rPr lang="fr-FR" sz="1400" b="0" i="1" dirty="0">
                <a:solidFill>
                  <a:schemeClr val="tx1"/>
                </a:solidFill>
                <a:effectLst/>
              </a:rPr>
              <a:t>Le </a:t>
            </a:r>
            <a:r>
              <a:rPr lang="fr-FR" sz="1400" b="1" i="1" dirty="0">
                <a:solidFill>
                  <a:schemeClr val="tx1"/>
                </a:solidFill>
                <a:effectLst/>
              </a:rPr>
              <a:t>Lorem Ipsum</a:t>
            </a:r>
            <a:r>
              <a:rPr lang="fr-FR" sz="1400" b="0" i="1" dirty="0">
                <a:solidFill>
                  <a:schemeClr val="tx1"/>
                </a:solidFill>
                <a:effectLst/>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a:t>
            </a:r>
          </a:p>
        </p:txBody>
      </p:sp>
      <p:sp>
        <p:nvSpPr>
          <p:cNvPr id="16" name="Rectangle 15">
            <a:extLst>
              <a:ext uri="{FF2B5EF4-FFF2-40B4-BE49-F238E27FC236}">
                <a16:creationId xmlns:a16="http://schemas.microsoft.com/office/drawing/2014/main" id="{73C0C056-0266-4E05-A52D-18599D490CBF}"/>
              </a:ext>
            </a:extLst>
          </p:cNvPr>
          <p:cNvSpPr/>
          <p:nvPr/>
        </p:nvSpPr>
        <p:spPr>
          <a:xfrm>
            <a:off x="8718192" y="986186"/>
            <a:ext cx="3082467" cy="52629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just">
              <a:lnSpc>
                <a:spcPct val="150000"/>
              </a:lnSpc>
            </a:pPr>
            <a:r>
              <a:rPr lang="fr-FR" sz="1400" b="0" i="1" dirty="0">
                <a:solidFill>
                  <a:schemeClr val="tx1"/>
                </a:solidFill>
                <a:effectLst/>
              </a:rPr>
              <a:t>Le </a:t>
            </a:r>
            <a:r>
              <a:rPr lang="fr-FR" sz="1400" b="1" i="1" dirty="0">
                <a:solidFill>
                  <a:schemeClr val="tx1"/>
                </a:solidFill>
                <a:effectLst/>
              </a:rPr>
              <a:t>Lorem Ipsum</a:t>
            </a:r>
            <a:r>
              <a:rPr lang="fr-FR" sz="1400" b="0" i="1" dirty="0">
                <a:solidFill>
                  <a:schemeClr val="tx1"/>
                </a:solidFill>
                <a:effectLst/>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a:t>
            </a:r>
          </a:p>
        </p:txBody>
      </p:sp>
      <p:sp>
        <p:nvSpPr>
          <p:cNvPr id="17" name="Rectangle 16">
            <a:extLst>
              <a:ext uri="{FF2B5EF4-FFF2-40B4-BE49-F238E27FC236}">
                <a16:creationId xmlns:a16="http://schemas.microsoft.com/office/drawing/2014/main" id="{1B3A627C-E944-47C0-96B6-445D8372B7D1}"/>
              </a:ext>
            </a:extLst>
          </p:cNvPr>
          <p:cNvSpPr/>
          <p:nvPr/>
        </p:nvSpPr>
        <p:spPr>
          <a:xfrm>
            <a:off x="3513197" y="11796"/>
            <a:ext cx="5195191" cy="6250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rgbClr val="AF1A2D"/>
                </a:solidFill>
                <a:latin typeface="Calibri" panose="020F0502020204030204" pitchFamily="34" charset="0"/>
                <a:ea typeface="Open Sans" panose="020B0606030504020204" pitchFamily="34" charset="0"/>
                <a:cs typeface="Mothanna" panose="02000503000000000000" pitchFamily="2" charset="-78"/>
              </a:rPr>
              <a:t>TEXTE EN TROIS COLONNES</a:t>
            </a:r>
          </a:p>
        </p:txBody>
      </p:sp>
    </p:spTree>
    <p:extLst>
      <p:ext uri="{BB962C8B-B14F-4D97-AF65-F5344CB8AC3E}">
        <p14:creationId xmlns:p14="http://schemas.microsoft.com/office/powerpoint/2010/main" val="3465637837"/>
      </p:ext>
    </p:extLst>
  </p:cSld>
  <p:clrMapOvr>
    <a:masterClrMapping/>
  </p:clrMapOvr>
  <p:transition spd="slow">
    <p:push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482</TotalTime>
  <Words>1671</Words>
  <Application>Microsoft Office PowerPoint</Application>
  <PresentationFormat>Widescreen</PresentationFormat>
  <Paragraphs>99</Paragraphs>
  <Slides>10</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Corbel</vt:lpstr>
      <vt:lpstr>Mothanna</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www.presentation-powerpoint.com</dc:title>
  <dc:creator>YUSF</dc:creator>
  <cp:keywords>www.presentation-powerpoint.com</cp:keywords>
  <cp:lastModifiedBy>YOUSSEF BAHLA</cp:lastModifiedBy>
  <cp:revision>88</cp:revision>
  <dcterms:created xsi:type="dcterms:W3CDTF">2018-11-30T14:16:14Z</dcterms:created>
  <dcterms:modified xsi:type="dcterms:W3CDTF">2021-08-04T13:13:47Z</dcterms:modified>
  <cp:category>www.presentation-powerpoint.com</cp:category>
</cp:coreProperties>
</file>