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3" r:id="rId3"/>
    <p:sldId id="314" r:id="rId4"/>
    <p:sldId id="315" r:id="rId5"/>
    <p:sldId id="31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1/19/2026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1/19/2026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1/19/2026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1/19/2026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Một</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năm</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đã</a:t>
            </a:r>
            <a:r>
              <a:rPr lang="en-US" sz="6000" b="1" dirty="0">
                <a:solidFill>
                  <a:srgbClr val="FF0000"/>
                </a:solidFill>
                <a:latin typeface="Arial" panose="020B0604020202020204" pitchFamily="34" charset="0"/>
                <a:cs typeface="Arial" panose="020B0604020202020204" pitchFamily="34" charset="0"/>
              </a:rPr>
              <a:t> qua</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45B92-4369-9EFF-3274-98759C468A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381539-4405-DC97-040B-7ACDF73A5D1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3F6AFF9-C03B-7FB9-4811-165075DA25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93BC075-3477-D3F9-5117-A8536FFAA826}"/>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Một năm đã qua, con sống trong tình yêu Chúa. Muôn ngàn hồng ân Ngài ban xuống trên cuộc đời. Dìu dắt con đi trên lối của Ngài, và đỡ nâng tâm hồn của con. Ngài yêu con, một tình yêu không thể dò thấu.</a:t>
            </a:r>
          </a:p>
        </p:txBody>
      </p:sp>
    </p:spTree>
    <p:extLst>
      <p:ext uri="{BB962C8B-B14F-4D97-AF65-F5344CB8AC3E}">
        <p14:creationId xmlns:p14="http://schemas.microsoft.com/office/powerpoint/2010/main" val="3793614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FDFBA-367D-A703-65E3-E8FB9B9C7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3A02B0-4DBF-4209-1C02-797F6F7D83A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BF3E8EA-931E-0A91-3719-43468B2A0B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8C360FD-6AB7-9979-81F6-81A4289B8367}"/>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Tạ ơn Thiên Chúa, xin tạ ơn Chúa. Muôn ngàn đời Chúa vẫn trọn tình thương. Con xin tri ân tình Ngài, con xin hát khen Danh Ngài. Từ muôn đời và chính hiện nay, luôn mãi cho đến ngàn năm.</a:t>
            </a:r>
          </a:p>
        </p:txBody>
      </p:sp>
    </p:spTree>
    <p:extLst>
      <p:ext uri="{BB962C8B-B14F-4D97-AF65-F5344CB8AC3E}">
        <p14:creationId xmlns:p14="http://schemas.microsoft.com/office/powerpoint/2010/main" val="2405555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1B0E5-1513-048A-DAF9-0B57CF5BF7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B3BBB7-8FCC-996F-0CFF-8EF0D5945EF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572A5F5-9A1F-21A5-FA41-F92CEE1B7A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A1DA289-2615-74E5-E8D6-DB90603DAD07}"/>
              </a:ext>
            </a:extLst>
          </p:cNvPr>
          <p:cNvSpPr/>
          <p:nvPr/>
        </p:nvSpPr>
        <p:spPr>
          <a:xfrm>
            <a:off x="538367" y="302359"/>
            <a:ext cx="11087865" cy="5693866"/>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2. </a:t>
            </a:r>
            <a:r>
              <a:rPr lang="vi-VN" sz="5200" b="1" dirty="0">
                <a:latin typeface="Arial" panose="020B0604020202020204" pitchFamily="34" charset="0"/>
                <a:cs typeface="Arial" panose="020B0604020202020204" pitchFamily="34" charset="0"/>
              </a:rPr>
              <a:t>Một năm đã qua, con sống trong vòng tay Chúa. Qua từng biến cố, Ngài thương uốn con nên người. Và những anh em cùng những vui buồn là món quà ân tình Chúa ban. Hồng ân Chúa dành cho con cao vời khôn sánh.</a:t>
            </a:r>
          </a:p>
        </p:txBody>
      </p:sp>
    </p:spTree>
    <p:extLst>
      <p:ext uri="{BB962C8B-B14F-4D97-AF65-F5344CB8AC3E}">
        <p14:creationId xmlns:p14="http://schemas.microsoft.com/office/powerpoint/2010/main" val="3432816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619FC-B662-56E3-465B-4113446C2B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7BB6DB-BE09-780C-D8DE-C236CB80709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F7C3F88-3F3E-E434-5566-156353E526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0654C42-5090-89FF-0620-4DB7F6136BC4}"/>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Tạ ơn Thiên Chúa, xin tạ ơn Chúa. Muôn ngàn đời Chúa vẫn trọn tình thương. Con xin tri ân tình Ngài, con xin hát khen Danh Ngài. Từ muôn đời và chính hiện nay, luôn mãi cho đến ngàn năm.</a:t>
            </a:r>
          </a:p>
        </p:txBody>
      </p:sp>
    </p:spTree>
    <p:extLst>
      <p:ext uri="{BB962C8B-B14F-4D97-AF65-F5344CB8AC3E}">
        <p14:creationId xmlns:p14="http://schemas.microsoft.com/office/powerpoint/2010/main" val="30799074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202</TotalTime>
  <Words>211</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Garamond</vt:lpstr>
      <vt:lpstr>Savon</vt:lpstr>
      <vt:lpstr>Một năm đã qua</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47</cp:revision>
  <dcterms:created xsi:type="dcterms:W3CDTF">2024-12-09T09:23:25Z</dcterms:created>
  <dcterms:modified xsi:type="dcterms:W3CDTF">2026-01-19T11:31:32Z</dcterms:modified>
</cp:coreProperties>
</file>