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51" r:id="rId5"/>
    <p:sldMasterId id="2147483659" r:id="rId6"/>
    <p:sldMasterId id="2147483674" r:id="rId7"/>
    <p:sldMasterId id="2147483684" r:id="rId8"/>
    <p:sldMasterId id="2147483694" r:id="rId9"/>
    <p:sldMasterId id="2147483706" r:id="rId10"/>
    <p:sldMasterId id="2147483714" r:id="rId11"/>
  </p:sldMasterIdLst>
  <p:notesMasterIdLst>
    <p:notesMasterId r:id="rId58"/>
  </p:notesMasterIdLst>
  <p:sldIdLst>
    <p:sldId id="256" r:id="rId12"/>
    <p:sldId id="1029" r:id="rId13"/>
    <p:sldId id="705" r:id="rId14"/>
    <p:sldId id="1168" r:id="rId15"/>
    <p:sldId id="1101" r:id="rId16"/>
    <p:sldId id="799" r:id="rId17"/>
    <p:sldId id="779" r:id="rId18"/>
    <p:sldId id="780" r:id="rId19"/>
    <p:sldId id="784" r:id="rId20"/>
    <p:sldId id="1095" r:id="rId21"/>
    <p:sldId id="1096" r:id="rId22"/>
    <p:sldId id="1097" r:id="rId23"/>
    <p:sldId id="1098" r:id="rId24"/>
    <p:sldId id="1099" r:id="rId25"/>
    <p:sldId id="800" r:id="rId26"/>
    <p:sldId id="862" r:id="rId27"/>
    <p:sldId id="1049" r:id="rId28"/>
    <p:sldId id="846" r:id="rId29"/>
    <p:sldId id="1069" r:id="rId30"/>
    <p:sldId id="866" r:id="rId31"/>
    <p:sldId id="867" r:id="rId32"/>
    <p:sldId id="1053" r:id="rId33"/>
    <p:sldId id="1079" r:id="rId34"/>
    <p:sldId id="1108" r:id="rId35"/>
    <p:sldId id="1109" r:id="rId36"/>
    <p:sldId id="1110" r:id="rId37"/>
    <p:sldId id="1055" r:id="rId38"/>
    <p:sldId id="1054" r:id="rId39"/>
    <p:sldId id="1081" r:id="rId40"/>
    <p:sldId id="1086" r:id="rId41"/>
    <p:sldId id="831" r:id="rId42"/>
    <p:sldId id="832" r:id="rId43"/>
    <p:sldId id="805" r:id="rId44"/>
    <p:sldId id="1083" r:id="rId45"/>
    <p:sldId id="653" r:id="rId46"/>
    <p:sldId id="1040" r:id="rId47"/>
    <p:sldId id="1090" r:id="rId48"/>
    <p:sldId id="1091" r:id="rId49"/>
    <p:sldId id="1084" r:id="rId50"/>
    <p:sldId id="1060" r:id="rId51"/>
    <p:sldId id="1088" r:id="rId52"/>
    <p:sldId id="1087" r:id="rId53"/>
    <p:sldId id="984" r:id="rId54"/>
    <p:sldId id="1089" r:id="rId55"/>
    <p:sldId id="1048" r:id="rId56"/>
    <p:sldId id="1107" r:id="rId57"/>
  </p:sldIdLst>
  <p:sldSz cx="9144000" cy="6858000" type="screen4x3"/>
  <p:notesSz cx="6735763" cy="9866313"/>
  <p:embeddedFontLst>
    <p:embeddedFont>
      <p:font typeface="Dosis" pitchFamily="2" charset="0"/>
      <p:regular r:id="rId59"/>
      <p:bold r:id="rId60"/>
    </p:embeddedFont>
    <p:embeddedFont>
      <p:font typeface="Dosis ExtraBold" pitchFamily="2" charset="0"/>
      <p:bold r:id="rId61"/>
    </p:embeddedFont>
    <p:embeddedFont>
      <p:font typeface="Dosis Medium" pitchFamily="2" charset="0"/>
      <p:regular r:id="rId62"/>
      <p:bold r:id="rId63"/>
    </p:embeddedFont>
    <p:embeddedFont>
      <p:font typeface="Dosis SemiBold" pitchFamily="2" charset="0"/>
      <p:regular r:id="rId64"/>
      <p:bold r:id="rId65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65F88"/>
    <a:srgbClr val="00ACA4"/>
    <a:srgbClr val="4472C4"/>
    <a:srgbClr val="E84234"/>
    <a:srgbClr val="9EE0F4"/>
    <a:srgbClr val="EAF8FE"/>
    <a:srgbClr val="E7E6E6"/>
    <a:srgbClr val="424D7B"/>
    <a:srgbClr val="EBE3F1"/>
    <a:srgbClr val="F26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23" autoAdjust="0"/>
    <p:restoredTop sz="87607" autoAdjust="0"/>
  </p:normalViewPr>
  <p:slideViewPr>
    <p:cSldViewPr snapToGrid="0" showGuides="1">
      <p:cViewPr varScale="1">
        <p:scale>
          <a:sx n="77" d="100"/>
          <a:sy n="77" d="100"/>
        </p:scale>
        <p:origin x="888" y="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font" Target="fonts/font5.fntdata"/><Relationship Id="rId68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71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notesMaster" Target="notesMasters/notesMaster1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61" Type="http://schemas.openxmlformats.org/officeDocument/2006/relationships/font" Target="fonts/font3.fntdata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font" Target="fonts/font6.fntdata"/><Relationship Id="rId69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0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font" Target="fonts/font1.fntdata"/><Relationship Id="rId67" Type="http://schemas.openxmlformats.org/officeDocument/2006/relationships/viewProps" Target="viewProps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font" Target="fonts/font4.fntdata"/><Relationship Id="rId7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61649B1C-88B8-48E5-AEE6-B459D28D51F0}"/>
    <pc:docChg chg="undo redo custSel modSld">
      <pc:chgData name="LAMIAE BEZZAZ" userId="f9bc3cc0-8e1c-4944-afa8-b4b36bbf20e1" providerId="ADAL" clId="{61649B1C-88B8-48E5-AEE6-B459D28D51F0}" dt="2026-05-12T13:57:05.148" v="381" actId="20577"/>
      <pc:docMkLst>
        <pc:docMk/>
      </pc:docMkLst>
      <pc:sldChg chg="addSp delSp modSp">
        <pc:chgData name="LAMIAE BEZZAZ" userId="f9bc3cc0-8e1c-4944-afa8-b4b36bbf20e1" providerId="ADAL" clId="{61649B1C-88B8-48E5-AEE6-B459D28D51F0}" dt="2026-05-12T13:43:35.408" v="63" actId="20577"/>
        <pc:sldMkLst>
          <pc:docMk/>
          <pc:sldMk cId="0" sldId="831"/>
        </pc:sldMkLst>
        <pc:spChg chg="mod">
          <ac:chgData name="LAMIAE BEZZAZ" userId="f9bc3cc0-8e1c-4944-afa8-b4b36bbf20e1" providerId="ADAL" clId="{61649B1C-88B8-48E5-AEE6-B459D28D51F0}" dt="2026-05-12T13:43:35.408" v="63" actId="20577"/>
          <ac:spMkLst>
            <pc:docMk/>
            <pc:sldMk cId="0" sldId="831"/>
            <ac:spMk id="13" creationId="{00000000-0000-0000-0000-000000000000}"/>
          </ac:spMkLst>
        </pc:spChg>
        <pc:picChg chg="del">
          <ac:chgData name="LAMIAE BEZZAZ" userId="f9bc3cc0-8e1c-4944-afa8-b4b36bbf20e1" providerId="ADAL" clId="{61649B1C-88B8-48E5-AEE6-B459D28D51F0}" dt="2026-05-12T13:42:20.063" v="49" actId="478"/>
          <ac:picMkLst>
            <pc:docMk/>
            <pc:sldMk cId="0" sldId="831"/>
            <ac:picMk id="7" creationId="{C88F70ED-4B87-4AAC-8B68-2F24219965F2}"/>
          </ac:picMkLst>
        </pc:picChg>
        <pc:picChg chg="add mod ord">
          <ac:chgData name="LAMIAE BEZZAZ" userId="f9bc3cc0-8e1c-4944-afa8-b4b36bbf20e1" providerId="ADAL" clId="{61649B1C-88B8-48E5-AEE6-B459D28D51F0}" dt="2026-05-12T13:43:09.989" v="60" actId="14100"/>
          <ac:picMkLst>
            <pc:docMk/>
            <pc:sldMk cId="0" sldId="831"/>
            <ac:picMk id="8" creationId="{48FEEEFA-E794-4785-AFB4-EA00E3CD1E26}"/>
          </ac:picMkLst>
        </pc:picChg>
      </pc:sldChg>
      <pc:sldChg chg="addSp delSp modSp">
        <pc:chgData name="LAMIAE BEZZAZ" userId="f9bc3cc0-8e1c-4944-afa8-b4b36bbf20e1" providerId="ADAL" clId="{61649B1C-88B8-48E5-AEE6-B459D28D51F0}" dt="2026-05-12T13:44:31.669" v="76" actId="1076"/>
        <pc:sldMkLst>
          <pc:docMk/>
          <pc:sldMk cId="0" sldId="832"/>
        </pc:sldMkLst>
        <pc:spChg chg="mod">
          <ac:chgData name="LAMIAE BEZZAZ" userId="f9bc3cc0-8e1c-4944-afa8-b4b36bbf20e1" providerId="ADAL" clId="{61649B1C-88B8-48E5-AEE6-B459D28D51F0}" dt="2026-05-12T13:44:31.669" v="76" actId="1076"/>
          <ac:spMkLst>
            <pc:docMk/>
            <pc:sldMk cId="0" sldId="832"/>
            <ac:spMk id="7" creationId="{84228149-C271-4984-AE52-D25E57A50C95}"/>
          </ac:spMkLst>
        </pc:spChg>
        <pc:spChg chg="mod">
          <ac:chgData name="LAMIAE BEZZAZ" userId="f9bc3cc0-8e1c-4944-afa8-b4b36bbf20e1" providerId="ADAL" clId="{61649B1C-88B8-48E5-AEE6-B459D28D51F0}" dt="2026-05-12T13:44:20.981" v="75" actId="1076"/>
          <ac:spMkLst>
            <pc:docMk/>
            <pc:sldMk cId="0" sldId="832"/>
            <ac:spMk id="13" creationId="{7A716DF4-C616-488A-8D7A-3D07C5C1E22D}"/>
          </ac:spMkLst>
        </pc:spChg>
        <pc:picChg chg="del">
          <ac:chgData name="LAMIAE BEZZAZ" userId="f9bc3cc0-8e1c-4944-afa8-b4b36bbf20e1" providerId="ADAL" clId="{61649B1C-88B8-48E5-AEE6-B459D28D51F0}" dt="2026-05-12T13:43:42.458" v="64" actId="478"/>
          <ac:picMkLst>
            <pc:docMk/>
            <pc:sldMk cId="0" sldId="832"/>
            <ac:picMk id="6" creationId="{654D9AFB-FE56-4525-B2C2-5540B1260BB4}"/>
          </ac:picMkLst>
        </pc:picChg>
        <pc:picChg chg="add mod ord modCrop">
          <ac:chgData name="LAMIAE BEZZAZ" userId="f9bc3cc0-8e1c-4944-afa8-b4b36bbf20e1" providerId="ADAL" clId="{61649B1C-88B8-48E5-AEE6-B459D28D51F0}" dt="2026-05-12T13:44:14.267" v="74"/>
          <ac:picMkLst>
            <pc:docMk/>
            <pc:sldMk cId="0" sldId="832"/>
            <ac:picMk id="8" creationId="{F8405A18-1B79-4A09-8993-31BCE9D4A81D}"/>
          </ac:picMkLst>
        </pc:picChg>
      </pc:sldChg>
      <pc:sldChg chg="addSp delSp modSp">
        <pc:chgData name="LAMIAE BEZZAZ" userId="f9bc3cc0-8e1c-4944-afa8-b4b36bbf20e1" providerId="ADAL" clId="{61649B1C-88B8-48E5-AEE6-B459D28D51F0}" dt="2026-05-12T13:51:17.100" v="215" actId="20577"/>
        <pc:sldMkLst>
          <pc:docMk/>
          <pc:sldMk cId="0" sldId="984"/>
        </pc:sldMkLst>
        <pc:spChg chg="mod">
          <ac:chgData name="LAMIAE BEZZAZ" userId="f9bc3cc0-8e1c-4944-afa8-b4b36bbf20e1" providerId="ADAL" clId="{61649B1C-88B8-48E5-AEE6-B459D28D51F0}" dt="2026-05-12T13:51:17.100" v="215" actId="20577"/>
          <ac:spMkLst>
            <pc:docMk/>
            <pc:sldMk cId="0" sldId="984"/>
            <ac:spMk id="4" creationId="{00000000-0000-0000-0000-000000000000}"/>
          </ac:spMkLst>
        </pc:spChg>
        <pc:spChg chg="mod">
          <ac:chgData name="LAMIAE BEZZAZ" userId="f9bc3cc0-8e1c-4944-afa8-b4b36bbf20e1" providerId="ADAL" clId="{61649B1C-88B8-48E5-AEE6-B459D28D51F0}" dt="2026-05-12T13:51:09.251" v="211" actId="1076"/>
          <ac:spMkLst>
            <pc:docMk/>
            <pc:sldMk cId="0" sldId="984"/>
            <ac:spMk id="7" creationId="{00000000-0000-0000-0000-000000000000}"/>
          </ac:spMkLst>
        </pc:spChg>
        <pc:picChg chg="add del">
          <ac:chgData name="LAMIAE BEZZAZ" userId="f9bc3cc0-8e1c-4944-afa8-b4b36bbf20e1" providerId="ADAL" clId="{61649B1C-88B8-48E5-AEE6-B459D28D51F0}" dt="2026-05-12T13:49:51.617" v="193" actId="478"/>
          <ac:picMkLst>
            <pc:docMk/>
            <pc:sldMk cId="0" sldId="984"/>
            <ac:picMk id="8" creationId="{EE78C1E1-2D30-4B51-833C-6E1D459839A1}"/>
          </ac:picMkLst>
        </pc:picChg>
        <pc:picChg chg="add mod ord">
          <ac:chgData name="LAMIAE BEZZAZ" userId="f9bc3cc0-8e1c-4944-afa8-b4b36bbf20e1" providerId="ADAL" clId="{61649B1C-88B8-48E5-AEE6-B459D28D51F0}" dt="2026-05-12T13:51:11.182" v="212" actId="1076"/>
          <ac:picMkLst>
            <pc:docMk/>
            <pc:sldMk cId="0" sldId="984"/>
            <ac:picMk id="9" creationId="{27802585-E1EF-44F9-88BB-E8D21218E229}"/>
          </ac:picMkLst>
        </pc:picChg>
      </pc:sldChg>
      <pc:sldChg chg="delSp delAnim">
        <pc:chgData name="LAMIAE BEZZAZ" userId="f9bc3cc0-8e1c-4944-afa8-b4b36bbf20e1" providerId="ADAL" clId="{61649B1C-88B8-48E5-AEE6-B459D28D51F0}" dt="2026-05-12T13:46:21.811" v="80" actId="478"/>
        <pc:sldMkLst>
          <pc:docMk/>
          <pc:sldMk cId="0" sldId="1040"/>
        </pc:sldMkLst>
        <pc:picChg chg="del">
          <ac:chgData name="LAMIAE BEZZAZ" userId="f9bc3cc0-8e1c-4944-afa8-b4b36bbf20e1" providerId="ADAL" clId="{61649B1C-88B8-48E5-AEE6-B459D28D51F0}" dt="2026-05-12T13:46:21.811" v="80" actId="478"/>
          <ac:picMkLst>
            <pc:docMk/>
            <pc:sldMk cId="0" sldId="1040"/>
            <ac:picMk id="4" creationId="{7886D5A2-CE4D-1672-1108-2300F68B7C1F}"/>
          </ac:picMkLst>
        </pc:picChg>
      </pc:sldChg>
      <pc:sldChg chg="addSp delSp modSp">
        <pc:chgData name="LAMIAE BEZZAZ" userId="f9bc3cc0-8e1c-4944-afa8-b4b36bbf20e1" providerId="ADAL" clId="{61649B1C-88B8-48E5-AEE6-B459D28D51F0}" dt="2026-05-12T13:55:55.713" v="347" actId="171"/>
        <pc:sldMkLst>
          <pc:docMk/>
          <pc:sldMk cId="0" sldId="1048"/>
        </pc:sldMkLst>
        <pc:picChg chg="del">
          <ac:chgData name="LAMIAE BEZZAZ" userId="f9bc3cc0-8e1c-4944-afa8-b4b36bbf20e1" providerId="ADAL" clId="{61649B1C-88B8-48E5-AEE6-B459D28D51F0}" dt="2026-05-12T13:55:20.875" v="335" actId="478"/>
          <ac:picMkLst>
            <pc:docMk/>
            <pc:sldMk cId="0" sldId="1048"/>
            <ac:picMk id="5" creationId="{14C7DABE-42FE-44D8-B865-BE5F88073833}"/>
          </ac:picMkLst>
        </pc:picChg>
        <pc:picChg chg="add mod ord">
          <ac:chgData name="LAMIAE BEZZAZ" userId="f9bc3cc0-8e1c-4944-afa8-b4b36bbf20e1" providerId="ADAL" clId="{61649B1C-88B8-48E5-AEE6-B459D28D51F0}" dt="2026-05-12T13:55:55.713" v="347" actId="171"/>
          <ac:picMkLst>
            <pc:docMk/>
            <pc:sldMk cId="0" sldId="1048"/>
            <ac:picMk id="7" creationId="{C93E07D3-3925-4440-BFAC-F0CEADE33946}"/>
          </ac:picMkLst>
        </pc:picChg>
      </pc:sldChg>
      <pc:sldChg chg="addSp modSp">
        <pc:chgData name="LAMIAE BEZZAZ" userId="f9bc3cc0-8e1c-4944-afa8-b4b36bbf20e1" providerId="ADAL" clId="{61649B1C-88B8-48E5-AEE6-B459D28D51F0}" dt="2026-05-12T13:41:20.913" v="27" actId="1076"/>
        <pc:sldMkLst>
          <pc:docMk/>
          <pc:sldMk cId="0" sldId="1054"/>
        </pc:sldMkLst>
        <pc:spChg chg="mod">
          <ac:chgData name="LAMIAE BEZZAZ" userId="f9bc3cc0-8e1c-4944-afa8-b4b36bbf20e1" providerId="ADAL" clId="{61649B1C-88B8-48E5-AEE6-B459D28D51F0}" dt="2026-05-12T13:41:17.993" v="26" actId="14100"/>
          <ac:spMkLst>
            <pc:docMk/>
            <pc:sldMk cId="0" sldId="1054"/>
            <ac:spMk id="10" creationId="{C3DF1004-A085-47A5-A9A7-F3532E188B34}"/>
          </ac:spMkLst>
        </pc:spChg>
        <pc:picChg chg="add mod">
          <ac:chgData name="LAMIAE BEZZAZ" userId="f9bc3cc0-8e1c-4944-afa8-b4b36bbf20e1" providerId="ADAL" clId="{61649B1C-88B8-48E5-AEE6-B459D28D51F0}" dt="2026-05-12T13:41:20.913" v="27" actId="1076"/>
          <ac:picMkLst>
            <pc:docMk/>
            <pc:sldMk cId="0" sldId="1054"/>
            <ac:picMk id="7" creationId="{399617D9-68E3-40D2-A684-1FF6E47B2FCC}"/>
          </ac:picMkLst>
        </pc:picChg>
      </pc:sldChg>
      <pc:sldChg chg="modSp">
        <pc:chgData name="LAMIAE BEZZAZ" userId="f9bc3cc0-8e1c-4944-afa8-b4b36bbf20e1" providerId="ADAL" clId="{61649B1C-88B8-48E5-AEE6-B459D28D51F0}" dt="2026-05-12T13:56:51.765" v="371" actId="20577"/>
        <pc:sldMkLst>
          <pc:docMk/>
          <pc:sldMk cId="0" sldId="1060"/>
        </pc:sldMkLst>
        <pc:spChg chg="mod">
          <ac:chgData name="LAMIAE BEZZAZ" userId="f9bc3cc0-8e1c-4944-afa8-b4b36bbf20e1" providerId="ADAL" clId="{61649B1C-88B8-48E5-AEE6-B459D28D51F0}" dt="2026-05-12T13:52:57.792" v="247" actId="20577"/>
          <ac:spMkLst>
            <pc:docMk/>
            <pc:sldMk cId="0" sldId="1060"/>
            <ac:spMk id="3" creationId="{2D6BB9E4-993C-787C-C990-627298324E73}"/>
          </ac:spMkLst>
        </pc:spChg>
        <pc:spChg chg="mod">
          <ac:chgData name="LAMIAE BEZZAZ" userId="f9bc3cc0-8e1c-4944-afa8-b4b36bbf20e1" providerId="ADAL" clId="{61649B1C-88B8-48E5-AEE6-B459D28D51F0}" dt="2026-05-12T13:52:52.509" v="240" actId="20577"/>
          <ac:spMkLst>
            <pc:docMk/>
            <pc:sldMk cId="0" sldId="1060"/>
            <ac:spMk id="5" creationId="{A0BD8451-6F49-4153-00D0-EC3C74CB7906}"/>
          </ac:spMkLst>
        </pc:spChg>
        <pc:spChg chg="mod">
          <ac:chgData name="LAMIAE BEZZAZ" userId="f9bc3cc0-8e1c-4944-afa8-b4b36bbf20e1" providerId="ADAL" clId="{61649B1C-88B8-48E5-AEE6-B459D28D51F0}" dt="2026-05-12T13:56:51.765" v="371" actId="20577"/>
          <ac:spMkLst>
            <pc:docMk/>
            <pc:sldMk cId="0" sldId="1060"/>
            <ac:spMk id="6" creationId="{E7F7CF7C-5A00-49BA-2AD3-A4D13EB1D3EF}"/>
          </ac:spMkLst>
        </pc:spChg>
        <pc:grpChg chg="mod">
          <ac:chgData name="LAMIAE BEZZAZ" userId="f9bc3cc0-8e1c-4944-afa8-b4b36bbf20e1" providerId="ADAL" clId="{61649B1C-88B8-48E5-AEE6-B459D28D51F0}" dt="2026-05-12T13:48:02.827" v="130" actId="1076"/>
          <ac:grpSpMkLst>
            <pc:docMk/>
            <pc:sldMk cId="0" sldId="1060"/>
            <ac:grpSpMk id="2" creationId="{E16CA1A7-05C4-3B4C-EB41-FFA071C846BA}"/>
          </ac:grpSpMkLst>
        </pc:grpChg>
      </pc:sldChg>
      <pc:sldChg chg="addSp modSp">
        <pc:chgData name="LAMIAE BEZZAZ" userId="f9bc3cc0-8e1c-4944-afa8-b4b36bbf20e1" providerId="ADAL" clId="{61649B1C-88B8-48E5-AEE6-B459D28D51F0}" dt="2026-05-12T13:40:12.788" v="3" actId="1076"/>
        <pc:sldMkLst>
          <pc:docMk/>
          <pc:sldMk cId="0" sldId="1079"/>
        </pc:sldMkLst>
        <pc:picChg chg="add mod">
          <ac:chgData name="LAMIAE BEZZAZ" userId="f9bc3cc0-8e1c-4944-afa8-b4b36bbf20e1" providerId="ADAL" clId="{61649B1C-88B8-48E5-AEE6-B459D28D51F0}" dt="2026-05-12T13:40:12.788" v="3" actId="1076"/>
          <ac:picMkLst>
            <pc:docMk/>
            <pc:sldMk cId="0" sldId="1079"/>
            <ac:picMk id="3" creationId="{7C9A38AB-0E98-46CF-BEEE-2ADC4CE50208}"/>
          </ac:picMkLst>
        </pc:picChg>
      </pc:sldChg>
      <pc:sldChg chg="modSp">
        <pc:chgData name="LAMIAE BEZZAZ" userId="f9bc3cc0-8e1c-4944-afa8-b4b36bbf20e1" providerId="ADAL" clId="{61649B1C-88B8-48E5-AEE6-B459D28D51F0}" dt="2026-05-12T13:46:08.167" v="79" actId="20577"/>
        <pc:sldMkLst>
          <pc:docMk/>
          <pc:sldMk cId="0" sldId="1083"/>
        </pc:sldMkLst>
        <pc:spChg chg="mod">
          <ac:chgData name="LAMIAE BEZZAZ" userId="f9bc3cc0-8e1c-4944-afa8-b4b36bbf20e1" providerId="ADAL" clId="{61649B1C-88B8-48E5-AEE6-B459D28D51F0}" dt="2026-05-12T13:46:08.167" v="79" actId="20577"/>
          <ac:spMkLst>
            <pc:docMk/>
            <pc:sldMk cId="0" sldId="1083"/>
            <ac:spMk id="3" creationId="{E9F3C810-9E2C-43E8-BAFE-9CA78616A68E}"/>
          </ac:spMkLst>
        </pc:spChg>
        <pc:grpChg chg="mod">
          <ac:chgData name="LAMIAE BEZZAZ" userId="f9bc3cc0-8e1c-4944-afa8-b4b36bbf20e1" providerId="ADAL" clId="{61649B1C-88B8-48E5-AEE6-B459D28D51F0}" dt="2026-05-12T13:45:55.866" v="77"/>
          <ac:grpSpMkLst>
            <pc:docMk/>
            <pc:sldMk cId="0" sldId="1083"/>
            <ac:grpSpMk id="6" creationId="{F360CA83-026A-4A05-948F-44A87C335241}"/>
          </ac:grpSpMkLst>
        </pc:grpChg>
      </pc:sldChg>
      <pc:sldChg chg="modSp">
        <pc:chgData name="LAMIAE BEZZAZ" userId="f9bc3cc0-8e1c-4944-afa8-b4b36bbf20e1" providerId="ADAL" clId="{61649B1C-88B8-48E5-AEE6-B459D28D51F0}" dt="2026-05-12T13:46:41.392" v="83"/>
        <pc:sldMkLst>
          <pc:docMk/>
          <pc:sldMk cId="0" sldId="1084"/>
        </pc:sldMkLst>
        <pc:spChg chg="mod">
          <ac:chgData name="LAMIAE BEZZAZ" userId="f9bc3cc0-8e1c-4944-afa8-b4b36bbf20e1" providerId="ADAL" clId="{61649B1C-88B8-48E5-AEE6-B459D28D51F0}" dt="2026-05-12T13:46:41.392" v="83"/>
          <ac:spMkLst>
            <pc:docMk/>
            <pc:sldMk cId="0" sldId="1084"/>
            <ac:spMk id="5" creationId="{CA5A0527-15C3-BC7D-8D7B-3658FC57B9A5}"/>
          </ac:spMkLst>
        </pc:spChg>
        <pc:grpChg chg="mod">
          <ac:chgData name="LAMIAE BEZZAZ" userId="f9bc3cc0-8e1c-4944-afa8-b4b36bbf20e1" providerId="ADAL" clId="{61649B1C-88B8-48E5-AEE6-B459D28D51F0}" dt="2026-05-12T13:46:41.392" v="83"/>
          <ac:grpSpMkLst>
            <pc:docMk/>
            <pc:sldMk cId="0" sldId="1084"/>
            <ac:grpSpMk id="3" creationId="{71556807-7F2C-8056-0593-12DAF8C195AB}"/>
          </ac:grpSpMkLst>
        </pc:grpChg>
      </pc:sldChg>
      <pc:sldChg chg="addSp modSp">
        <pc:chgData name="LAMIAE BEZZAZ" userId="f9bc3cc0-8e1c-4944-afa8-b4b36bbf20e1" providerId="ADAL" clId="{61649B1C-88B8-48E5-AEE6-B459D28D51F0}" dt="2026-05-12T13:41:57.347" v="48" actId="20577"/>
        <pc:sldMkLst>
          <pc:docMk/>
          <pc:sldMk cId="0" sldId="1086"/>
        </pc:sldMkLst>
        <pc:spChg chg="mod">
          <ac:chgData name="LAMIAE BEZZAZ" userId="f9bc3cc0-8e1c-4944-afa8-b4b36bbf20e1" providerId="ADAL" clId="{61649B1C-88B8-48E5-AEE6-B459D28D51F0}" dt="2026-05-12T13:41:57.347" v="48" actId="20577"/>
          <ac:spMkLst>
            <pc:docMk/>
            <pc:sldMk cId="0" sldId="1086"/>
            <ac:spMk id="6" creationId="{00000000-0000-0000-0000-000000000000}"/>
          </ac:spMkLst>
        </pc:spChg>
        <pc:spChg chg="mod">
          <ac:chgData name="LAMIAE BEZZAZ" userId="f9bc3cc0-8e1c-4944-afa8-b4b36bbf20e1" providerId="ADAL" clId="{61649B1C-88B8-48E5-AEE6-B459D28D51F0}" dt="2026-05-12T13:41:38.138" v="29" actId="207"/>
          <ac:spMkLst>
            <pc:docMk/>
            <pc:sldMk cId="0" sldId="1086"/>
            <ac:spMk id="7" creationId="{D6AA764C-801A-44DB-8E9D-1B02C6A5F8A4}"/>
          </ac:spMkLst>
        </pc:spChg>
        <pc:picChg chg="add">
          <ac:chgData name="LAMIAE BEZZAZ" userId="f9bc3cc0-8e1c-4944-afa8-b4b36bbf20e1" providerId="ADAL" clId="{61649B1C-88B8-48E5-AEE6-B459D28D51F0}" dt="2026-05-12T13:41:24.610" v="28"/>
          <ac:picMkLst>
            <pc:docMk/>
            <pc:sldMk cId="0" sldId="1086"/>
            <ac:picMk id="8" creationId="{42466B9C-809E-4AD4-8AA2-8DDB23617990}"/>
          </ac:picMkLst>
        </pc:picChg>
      </pc:sldChg>
      <pc:sldChg chg="modSp">
        <pc:chgData name="LAMIAE BEZZAZ" userId="f9bc3cc0-8e1c-4944-afa8-b4b36bbf20e1" providerId="ADAL" clId="{61649B1C-88B8-48E5-AEE6-B459D28D51F0}" dt="2026-05-12T13:57:05.148" v="381" actId="20577"/>
        <pc:sldMkLst>
          <pc:docMk/>
          <pc:sldMk cId="0" sldId="1087"/>
        </pc:sldMkLst>
        <pc:spChg chg="mod">
          <ac:chgData name="LAMIAE BEZZAZ" userId="f9bc3cc0-8e1c-4944-afa8-b4b36bbf20e1" providerId="ADAL" clId="{61649B1C-88B8-48E5-AEE6-B459D28D51F0}" dt="2026-05-12T13:57:05.148" v="381" actId="20577"/>
          <ac:spMkLst>
            <pc:docMk/>
            <pc:sldMk cId="0" sldId="1087"/>
            <ac:spMk id="7" creationId="{C2EEFC8F-79D2-C36E-9005-10B456E22507}"/>
          </ac:spMkLst>
        </pc:spChg>
      </pc:sldChg>
      <pc:sldChg chg="addSp delSp modSp">
        <pc:chgData name="LAMIAE BEZZAZ" userId="f9bc3cc0-8e1c-4944-afa8-b4b36bbf20e1" providerId="ADAL" clId="{61649B1C-88B8-48E5-AEE6-B459D28D51F0}" dt="2026-05-12T13:56:45.394" v="366" actId="20577"/>
        <pc:sldMkLst>
          <pc:docMk/>
          <pc:sldMk cId="0" sldId="1088"/>
        </pc:sldMkLst>
        <pc:spChg chg="mod">
          <ac:chgData name="LAMIAE BEZZAZ" userId="f9bc3cc0-8e1c-4944-afa8-b4b36bbf20e1" providerId="ADAL" clId="{61649B1C-88B8-48E5-AEE6-B459D28D51F0}" dt="2026-05-12T13:53:06.993" v="253" actId="20577"/>
          <ac:spMkLst>
            <pc:docMk/>
            <pc:sldMk cId="0" sldId="1088"/>
            <ac:spMk id="14" creationId="{747288DF-47A1-4EAD-8364-2978E74E7689}"/>
          </ac:spMkLst>
        </pc:spChg>
        <pc:spChg chg="mod">
          <ac:chgData name="LAMIAE BEZZAZ" userId="f9bc3cc0-8e1c-4944-afa8-b4b36bbf20e1" providerId="ADAL" clId="{61649B1C-88B8-48E5-AEE6-B459D28D51F0}" dt="2026-05-12T13:53:03.354" v="251" actId="20577"/>
          <ac:spMkLst>
            <pc:docMk/>
            <pc:sldMk cId="0" sldId="1088"/>
            <ac:spMk id="15" creationId="{EFA08431-7DC0-4D68-987A-66007941D470}"/>
          </ac:spMkLst>
        </pc:spChg>
        <pc:spChg chg="mod">
          <ac:chgData name="LAMIAE BEZZAZ" userId="f9bc3cc0-8e1c-4944-afa8-b4b36bbf20e1" providerId="ADAL" clId="{61649B1C-88B8-48E5-AEE6-B459D28D51F0}" dt="2026-05-12T13:56:45.394" v="366" actId="20577"/>
          <ac:spMkLst>
            <pc:docMk/>
            <pc:sldMk cId="0" sldId="1088"/>
            <ac:spMk id="16" creationId="{5C749773-23DA-4A42-ACB0-8E9CA073609B}"/>
          </ac:spMkLst>
        </pc:spChg>
        <pc:grpChg chg="del">
          <ac:chgData name="LAMIAE BEZZAZ" userId="f9bc3cc0-8e1c-4944-afa8-b4b36bbf20e1" providerId="ADAL" clId="{61649B1C-88B8-48E5-AEE6-B459D28D51F0}" dt="2026-05-12T13:48:08.529" v="131" actId="478"/>
          <ac:grpSpMkLst>
            <pc:docMk/>
            <pc:sldMk cId="0" sldId="1088"/>
            <ac:grpSpMk id="9" creationId="{9E88B85D-E8E4-4FBB-966A-9E735884CAC0}"/>
          </ac:grpSpMkLst>
        </pc:grpChg>
        <pc:grpChg chg="add">
          <ac:chgData name="LAMIAE BEZZAZ" userId="f9bc3cc0-8e1c-4944-afa8-b4b36bbf20e1" providerId="ADAL" clId="{61649B1C-88B8-48E5-AEE6-B459D28D51F0}" dt="2026-05-12T13:48:09.225" v="132"/>
          <ac:grpSpMkLst>
            <pc:docMk/>
            <pc:sldMk cId="0" sldId="1088"/>
            <ac:grpSpMk id="13" creationId="{7EFD3337-AABF-4D9F-85A5-A4D170487409}"/>
          </ac:grpSpMkLst>
        </pc:grpChg>
      </pc:sldChg>
      <pc:sldChg chg="addSp delSp modSp">
        <pc:chgData name="LAMIAE BEZZAZ" userId="f9bc3cc0-8e1c-4944-afa8-b4b36bbf20e1" providerId="ADAL" clId="{61649B1C-88B8-48E5-AEE6-B459D28D51F0}" dt="2026-05-12T13:55:16.644" v="334" actId="1076"/>
        <pc:sldMkLst>
          <pc:docMk/>
          <pc:sldMk cId="0" sldId="1089"/>
        </pc:sldMkLst>
        <pc:spChg chg="mod">
          <ac:chgData name="LAMIAE BEZZAZ" userId="f9bc3cc0-8e1c-4944-afa8-b4b36bbf20e1" providerId="ADAL" clId="{61649B1C-88B8-48E5-AEE6-B459D28D51F0}" dt="2026-05-12T13:55:16.644" v="334" actId="1076"/>
          <ac:spMkLst>
            <pc:docMk/>
            <pc:sldMk cId="0" sldId="1089"/>
            <ac:spMk id="14" creationId="{3FE2DFE3-1A1E-41FD-9EE8-56233F10D498}"/>
          </ac:spMkLst>
        </pc:spChg>
        <pc:spChg chg="mod">
          <ac:chgData name="LAMIAE BEZZAZ" userId="f9bc3cc0-8e1c-4944-afa8-b4b36bbf20e1" providerId="ADAL" clId="{61649B1C-88B8-48E5-AEE6-B459D28D51F0}" dt="2026-05-12T13:54:48.263" v="331" actId="1076"/>
          <ac:spMkLst>
            <pc:docMk/>
            <pc:sldMk cId="0" sldId="1089"/>
            <ac:spMk id="15" creationId="{FA01023B-B676-41C7-929B-015860E24EEC}"/>
          </ac:spMkLst>
        </pc:spChg>
        <pc:picChg chg="add del mod">
          <ac:chgData name="LAMIAE BEZZAZ" userId="f9bc3cc0-8e1c-4944-afa8-b4b36bbf20e1" providerId="ADAL" clId="{61649B1C-88B8-48E5-AEE6-B459D28D51F0}" dt="2026-05-12T13:51:28.565" v="221" actId="478"/>
          <ac:picMkLst>
            <pc:docMk/>
            <pc:sldMk cId="0" sldId="1089"/>
            <ac:picMk id="8" creationId="{AE01A438-71EB-4D9B-90C8-A767E9996A43}"/>
          </ac:picMkLst>
        </pc:picChg>
        <pc:picChg chg="add del">
          <ac:chgData name="LAMIAE BEZZAZ" userId="f9bc3cc0-8e1c-4944-afa8-b4b36bbf20e1" providerId="ADAL" clId="{61649B1C-88B8-48E5-AEE6-B459D28D51F0}" dt="2026-05-12T13:51:26.161" v="219"/>
          <ac:picMkLst>
            <pc:docMk/>
            <pc:sldMk cId="0" sldId="1089"/>
            <ac:picMk id="9" creationId="{0600AB5C-4ECF-43E3-85A5-82E2EFEE442D}"/>
          </ac:picMkLst>
        </pc:picChg>
        <pc:picChg chg="add mod ord modCrop">
          <ac:chgData name="LAMIAE BEZZAZ" userId="f9bc3cc0-8e1c-4944-afa8-b4b36bbf20e1" providerId="ADAL" clId="{61649B1C-88B8-48E5-AEE6-B459D28D51F0}" dt="2026-05-12T13:55:02.187" v="333"/>
          <ac:picMkLst>
            <pc:docMk/>
            <pc:sldMk cId="0" sldId="1089"/>
            <ac:picMk id="10" creationId="{25694A92-6987-4D20-93AE-0ED603F011EC}"/>
          </ac:picMkLst>
        </pc:picChg>
      </pc:sldChg>
      <pc:sldChg chg="delSp delAnim">
        <pc:chgData name="LAMIAE BEZZAZ" userId="f9bc3cc0-8e1c-4944-afa8-b4b36bbf20e1" providerId="ADAL" clId="{61649B1C-88B8-48E5-AEE6-B459D28D51F0}" dt="2026-05-12T13:46:26.136" v="81" actId="478"/>
        <pc:sldMkLst>
          <pc:docMk/>
          <pc:sldMk cId="1904972503" sldId="1090"/>
        </pc:sldMkLst>
        <pc:picChg chg="del">
          <ac:chgData name="LAMIAE BEZZAZ" userId="f9bc3cc0-8e1c-4944-afa8-b4b36bbf20e1" providerId="ADAL" clId="{61649B1C-88B8-48E5-AEE6-B459D28D51F0}" dt="2026-05-12T13:46:26.136" v="81" actId="478"/>
          <ac:picMkLst>
            <pc:docMk/>
            <pc:sldMk cId="1904972503" sldId="1090"/>
            <ac:picMk id="4" creationId="{404CE48B-3134-B12A-13C8-A8B037DEC7F3}"/>
          </ac:picMkLst>
        </pc:picChg>
      </pc:sldChg>
      <pc:sldChg chg="delSp delAnim">
        <pc:chgData name="LAMIAE BEZZAZ" userId="f9bc3cc0-8e1c-4944-afa8-b4b36bbf20e1" providerId="ADAL" clId="{61649B1C-88B8-48E5-AEE6-B459D28D51F0}" dt="2026-05-12T13:46:28.920" v="82" actId="478"/>
        <pc:sldMkLst>
          <pc:docMk/>
          <pc:sldMk cId="3612431131" sldId="1091"/>
        </pc:sldMkLst>
        <pc:picChg chg="del">
          <ac:chgData name="LAMIAE BEZZAZ" userId="f9bc3cc0-8e1c-4944-afa8-b4b36bbf20e1" providerId="ADAL" clId="{61649B1C-88B8-48E5-AEE6-B459D28D51F0}" dt="2026-05-12T13:46:28.920" v="82" actId="478"/>
          <ac:picMkLst>
            <pc:docMk/>
            <pc:sldMk cId="3612431131" sldId="1091"/>
            <ac:picMk id="4" creationId="{F571735E-CF1C-EA8D-CA4D-92BB9604C810}"/>
          </ac:picMkLst>
        </pc:picChg>
      </pc:sldChg>
      <pc:sldChg chg="addSp modSp">
        <pc:chgData name="LAMIAE BEZZAZ" userId="f9bc3cc0-8e1c-4944-afa8-b4b36bbf20e1" providerId="ADAL" clId="{61649B1C-88B8-48E5-AEE6-B459D28D51F0}" dt="2026-05-12T13:40:33.091" v="12" actId="20577"/>
        <pc:sldMkLst>
          <pc:docMk/>
          <pc:sldMk cId="2256466223" sldId="1108"/>
        </pc:sldMkLst>
        <pc:spChg chg="mod">
          <ac:chgData name="LAMIAE BEZZAZ" userId="f9bc3cc0-8e1c-4944-afa8-b4b36bbf20e1" providerId="ADAL" clId="{61649B1C-88B8-48E5-AEE6-B459D28D51F0}" dt="2026-05-12T13:40:33.091" v="12" actId="20577"/>
          <ac:spMkLst>
            <pc:docMk/>
            <pc:sldMk cId="2256466223" sldId="1108"/>
            <ac:spMk id="6" creationId="{00000000-0000-0000-0000-000000000000}"/>
          </ac:spMkLst>
        </pc:spChg>
        <pc:picChg chg="add">
          <ac:chgData name="LAMIAE BEZZAZ" userId="f9bc3cc0-8e1c-4944-afa8-b4b36bbf20e1" providerId="ADAL" clId="{61649B1C-88B8-48E5-AEE6-B459D28D51F0}" dt="2026-05-12T13:40:19.378" v="4"/>
          <ac:picMkLst>
            <pc:docMk/>
            <pc:sldMk cId="2256466223" sldId="1108"/>
            <ac:picMk id="5" creationId="{931FC0FF-64C6-446C-8F2B-FB55FFB0920C}"/>
          </ac:picMkLst>
        </pc:picChg>
      </pc:sldChg>
      <pc:sldChg chg="addSp">
        <pc:chgData name="LAMIAE BEZZAZ" userId="f9bc3cc0-8e1c-4944-afa8-b4b36bbf20e1" providerId="ADAL" clId="{61649B1C-88B8-48E5-AEE6-B459D28D51F0}" dt="2026-05-12T13:40:24.298" v="5"/>
        <pc:sldMkLst>
          <pc:docMk/>
          <pc:sldMk cId="2746528266" sldId="1109"/>
        </pc:sldMkLst>
        <pc:picChg chg="add">
          <ac:chgData name="LAMIAE BEZZAZ" userId="f9bc3cc0-8e1c-4944-afa8-b4b36bbf20e1" providerId="ADAL" clId="{61649B1C-88B8-48E5-AEE6-B459D28D51F0}" dt="2026-05-12T13:40:24.298" v="5"/>
          <ac:picMkLst>
            <pc:docMk/>
            <pc:sldMk cId="2746528266" sldId="1109"/>
            <ac:picMk id="5" creationId="{C436D8F8-0EDD-43E0-AE42-ACBC340969A9}"/>
          </ac:picMkLst>
        </pc:picChg>
      </pc:sldChg>
      <pc:sldChg chg="addSp modSp">
        <pc:chgData name="LAMIAE BEZZAZ" userId="f9bc3cc0-8e1c-4944-afa8-b4b36bbf20e1" providerId="ADAL" clId="{61649B1C-88B8-48E5-AEE6-B459D28D51F0}" dt="2026-05-12T13:40:42.181" v="21" actId="20577"/>
        <pc:sldMkLst>
          <pc:docMk/>
          <pc:sldMk cId="1995853004" sldId="1110"/>
        </pc:sldMkLst>
        <pc:spChg chg="mod">
          <ac:chgData name="LAMIAE BEZZAZ" userId="f9bc3cc0-8e1c-4944-afa8-b4b36bbf20e1" providerId="ADAL" clId="{61649B1C-88B8-48E5-AEE6-B459D28D51F0}" dt="2026-05-12T13:40:42.181" v="21" actId="20577"/>
          <ac:spMkLst>
            <pc:docMk/>
            <pc:sldMk cId="1995853004" sldId="1110"/>
            <ac:spMk id="6" creationId="{00000000-0000-0000-0000-000000000000}"/>
          </ac:spMkLst>
        </pc:spChg>
        <pc:picChg chg="add">
          <ac:chgData name="LAMIAE BEZZAZ" userId="f9bc3cc0-8e1c-4944-afa8-b4b36bbf20e1" providerId="ADAL" clId="{61649B1C-88B8-48E5-AEE6-B459D28D51F0}" dt="2026-05-12T13:40:37.787" v="13"/>
          <ac:picMkLst>
            <pc:docMk/>
            <pc:sldMk cId="1995853004" sldId="1110"/>
            <ac:picMk id="5" creationId="{471A1098-DFD9-48FA-A2C1-68ABC6EA3BA1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en-US" smtClean="0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136E571-1CA0-4C8D-985D-594239BEC5F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de l'élément multimédia 4"/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4"/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e l'élément multimédia 3"/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5"/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/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4"/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Espace réservé de l'élément multimédia 4"/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Acte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</a:t>
            </a:r>
            <a:r>
              <a:rPr lang="en-US" dirty="0" err="1"/>
              <a:t>Écriture</a:t>
            </a:r>
            <a:endParaRPr lang="en-US" dirty="0"/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en-US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en-US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Rectangle : coins arrondis 2"/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Organigramme : Terminateur 3"/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/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6" name="Organigramme : Terminateur 5"/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/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8" name="Organigramme : Terminateur 7"/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/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Organigramme : Terminateur 9"/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/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2" name="Organigramme : Terminateur 11"/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/>
          <p:cNvSpPr txBox="1"/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Révision</a:t>
            </a:r>
          </a:p>
          <a:p>
            <a:r>
              <a:rPr lang="en-US" dirty="0"/>
              <a:t>Lecture offerte</a:t>
            </a:r>
          </a:p>
        </p:txBody>
      </p:sp>
      <p:grpSp>
        <p:nvGrpSpPr>
          <p:cNvPr id="18" name="Groupe 17"/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/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20" name="Organigramme : Terminateur 19"/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/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/>
          <p:cNvSpPr>
            <a:spLocks noGrp="1"/>
          </p:cNvSpPr>
          <p:nvPr>
            <p:ph type="body" sz="quarter" idx="11" hasCustomPrompt="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/>
          <p:cNvSpPr>
            <a:spLocks noGrp="1"/>
          </p:cNvSpPr>
          <p:nvPr>
            <p:ph type="body" sz="quarter" idx="12" hasCustomPrompt="1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/>
          <p:cNvSpPr>
            <a:spLocks noGrp="1"/>
          </p:cNvSpPr>
          <p:nvPr>
            <p:ph type="body" sz="quarter" idx="13" hasCustomPrompt="1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/>
          <p:cNvSpPr>
            <a:spLocks noGrp="1"/>
          </p:cNvSpPr>
          <p:nvPr>
            <p:ph type="body" sz="quarter" idx="15" hasCustomPrompt="1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60495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38278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364385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197174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760932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43220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734449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554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Rectangle : coins arrondis 4"/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Organigramme : Terminateur 3"/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/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8" name="Organigramme : Terminateur 7"/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19" hasCustomPrompt="1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/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8" name="Organigramme : Terminateur 17"/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/>
          <p:cNvSpPr>
            <a:spLocks noGrp="1"/>
          </p:cNvSpPr>
          <p:nvPr>
            <p:ph type="body" sz="quarter" idx="20" hasCustomPrompt="1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/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1" name="Organigramme : Terminateur 20"/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/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4" name="Organigramme : Terminateur 23"/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/>
          <p:cNvSpPr>
            <a:spLocks noGrp="1"/>
          </p:cNvSpPr>
          <p:nvPr>
            <p:ph type="body" sz="quarter" idx="22" hasCustomPrompt="1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/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7" name="Organigramme : Terminateur 26"/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/>
          <p:cNvSpPr>
            <a:spLocks noGrp="1"/>
          </p:cNvSpPr>
          <p:nvPr>
            <p:ph type="body" sz="quarter" idx="23" hasCustomPrompt="1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23922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093951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058629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6452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6771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96863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Écrit :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7698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2049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886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491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Acte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 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483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4295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1178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734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5123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4158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229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6075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610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2462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Prise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2994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6339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480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8696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/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Prise de parole</a:t>
            </a:r>
          </a:p>
        </p:txBody>
      </p:sp>
      <p:sp>
        <p:nvSpPr>
          <p:cNvPr id="12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/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en-US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8.jpeg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12.jpeg"/><Relationship Id="rId5" Type="http://schemas.openxmlformats.org/officeDocument/2006/relationships/slideLayout" Target="../slideLayouts/slideLayout37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6.xml"/><Relationship Id="rId9" Type="http://schemas.openxmlformats.org/officeDocument/2006/relationships/image" Target="../media/image3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61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69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/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/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/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/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7951" y="21590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/>
          <p:cNvSpPr txBox="1"/>
          <p:nvPr userDrawn="1"/>
        </p:nvSpPr>
        <p:spPr>
          <a:xfrm>
            <a:off x="1987785" y="17648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56260" y="253231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9245" y="225342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/>
          <p:cNvSpPr txBox="1"/>
          <p:nvPr userDrawn="1"/>
        </p:nvSpPr>
        <p:spPr>
          <a:xfrm>
            <a:off x="4220319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/>
                </a:solidFill>
              </a:rPr>
              <a:t>Lecture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/>
          <p:cNvSpPr txBox="1"/>
          <p:nvPr userDrawn="1"/>
        </p:nvSpPr>
        <p:spPr>
          <a:xfrm>
            <a:off x="1937910" y="209734"/>
            <a:ext cx="139782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/>
                </a:solidFill>
              </a:rPr>
              <a:t>Écriture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/>
          <p:cNvSpPr txBox="1"/>
          <p:nvPr userDrawn="1"/>
        </p:nvSpPr>
        <p:spPr>
          <a:xfrm>
            <a:off x="4220318" y="209734"/>
            <a:ext cx="17257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>
                    <a:alpha val="40000"/>
                  </a:srgbClr>
                </a:solidFill>
              </a:rPr>
              <a:t>Lecture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18/05/2026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75652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25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  <p:extLst>
      <p:ext uri="{BB962C8B-B14F-4D97-AF65-F5344CB8AC3E}">
        <p14:creationId xmlns:p14="http://schemas.microsoft.com/office/powerpoint/2010/main" val="2693086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7.png"/><Relationship Id="rId5" Type="http://schemas.openxmlformats.org/officeDocument/2006/relationships/image" Target="../media/image29.gif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6.png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28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6.png"/><Relationship Id="rId5" Type="http://schemas.openxmlformats.org/officeDocument/2006/relationships/image" Target="../media/image430.png"/><Relationship Id="rId4" Type="http://schemas.openxmlformats.org/officeDocument/2006/relationships/customXml" Target="../ink/ink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7.png"/><Relationship Id="rId5" Type="http://schemas.openxmlformats.org/officeDocument/2006/relationships/image" Target="../media/image28.png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7.png"/><Relationship Id="rId5" Type="http://schemas.openxmlformats.org/officeDocument/2006/relationships/image" Target="../media/image28.png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Relationship Id="rId4" Type="http://schemas.microsoft.com/office/2007/relationships/hdphoto" Target="../media/hdphoto6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25.png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61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0.png"/><Relationship Id="rId5" Type="http://schemas.openxmlformats.org/officeDocument/2006/relationships/image" Target="../media/image29.gif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451BC8D-1FA2-4A3C-B0E4-07E30A5C3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5F58E59-5520-C4C4-25CC-4DA75C52F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5315" y="756000"/>
            <a:ext cx="724267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apprendre à nous présenter, à parler des sports et des vêtements que l’on porte pour faire du sport. Soyez attentifs.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81334A9-BC77-480E-A563-666C6203A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698410"/>
            <a:ext cx="2133600" cy="32004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BA615A-C6E7-AAE7-1D86-0E589636BD1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1909" y="1997302"/>
            <a:ext cx="1219370" cy="136226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495ED51-8C3F-665E-9476-E8D6C643F282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22A6553-6B21-E5A5-6E0A-D0AA79DCF9D2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6426D2D-B626-9410-8F26-F4847C7DBAC2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7479174-E71A-88BA-206D-C9E8E3ACE030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4CC98DD-B977-C554-663D-9DD4DE41ACB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239B61E-EBFB-C91A-E4E8-8B840B46FB48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9FC46DC-69C4-4A08-803C-7070715046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05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BC2FA-ACF9-8866-446E-053FA992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3CC19DEF-9D0E-C006-C640-D0A5796C3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C5ECDFB-ABB3-0B75-3DA9-E28C179DB189}"/>
              </a:ext>
            </a:extLst>
          </p:cNvPr>
          <p:cNvSpPr/>
          <p:nvPr/>
        </p:nvSpPr>
        <p:spPr>
          <a:xfrm>
            <a:off x="2281091" y="1658578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0C790EC-C14A-D2B5-73CE-3512A32E73BD}"/>
              </a:ext>
            </a:extLst>
          </p:cNvPr>
          <p:cNvSpPr txBox="1"/>
          <p:nvPr/>
        </p:nvSpPr>
        <p:spPr>
          <a:xfrm>
            <a:off x="2521909" y="166747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CFBA24D-68FE-67E4-AAED-0945524F4E2D}"/>
              </a:ext>
            </a:extLst>
          </p:cNvPr>
          <p:cNvSpPr/>
          <p:nvPr/>
        </p:nvSpPr>
        <p:spPr>
          <a:xfrm>
            <a:off x="4001114" y="1653898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1C3CAA2-4F6F-B880-E598-DD75DB864578}"/>
              </a:ext>
            </a:extLst>
          </p:cNvPr>
          <p:cNvSpPr txBox="1"/>
          <p:nvPr/>
        </p:nvSpPr>
        <p:spPr>
          <a:xfrm>
            <a:off x="4241932" y="164354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15BF7B58-381C-AD74-7914-5BD7FD86F381}"/>
              </a:ext>
            </a:extLst>
          </p:cNvPr>
          <p:cNvSpPr/>
          <p:nvPr/>
        </p:nvSpPr>
        <p:spPr>
          <a:xfrm>
            <a:off x="5740388" y="1664249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4841068-607A-FFC9-FDED-1833F5D71747}"/>
              </a:ext>
            </a:extLst>
          </p:cNvPr>
          <p:cNvSpPr txBox="1"/>
          <p:nvPr/>
        </p:nvSpPr>
        <p:spPr>
          <a:xfrm>
            <a:off x="5981206" y="1653898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1DDFEF6-0150-49B2-BE22-62004CB08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3B02C78-A142-B25B-F727-12E96DB6C09B}"/>
              </a:ext>
            </a:extLst>
          </p:cNvPr>
          <p:cNvGrpSpPr/>
          <p:nvPr/>
        </p:nvGrpSpPr>
        <p:grpSpPr>
          <a:xfrm>
            <a:off x="753124" y="2252426"/>
            <a:ext cx="7611326" cy="4105844"/>
            <a:chOff x="753124" y="2252426"/>
            <a:chExt cx="7611326" cy="4105844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1C3188AD-0EBA-DDF7-DED8-90307C5C7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137" y="3402121"/>
              <a:ext cx="1825908" cy="2738862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288A661F-BC4E-550D-B025-88F4970ABA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3124" y="2606599"/>
              <a:ext cx="938876" cy="1048901"/>
            </a:xfrm>
            <a:prstGeom prst="rect">
              <a:avLst/>
            </a:prstGeom>
          </p:spPr>
        </p:pic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9E976155-668F-2BAB-517D-16871BB49828}"/>
                </a:ext>
              </a:extLst>
            </p:cNvPr>
            <p:cNvSpPr txBox="1"/>
            <p:nvPr/>
          </p:nvSpPr>
          <p:spPr>
            <a:xfrm>
              <a:off x="1076279" y="2252426"/>
              <a:ext cx="72252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Medium" pitchFamily="2" charset="0"/>
                </a:rPr>
                <a:t>Situation : </a:t>
              </a:r>
              <a:r>
                <a:rPr lang="fr-FR" dirty="0">
                  <a:solidFill>
                    <a:srgbClr val="5B9BD5">
                      <a:lumMod val="50000"/>
                    </a:srgbClr>
                  </a:solidFill>
                  <a:latin typeface="Dosis Medium" pitchFamily="2" charset="0"/>
                </a:rPr>
                <a:t>Présente-toi, parle des sports que tu fais, de ceux que fait ton frère ou ta sœur et des vêtements que tu portes pour faire ce sport.</a:t>
              </a:r>
              <a:endParaRPr kumimoji="0" lang="fr-FR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endParaRP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ECDA17C-F4CC-DACD-B4BD-68E2E67C2E51}"/>
                </a:ext>
              </a:extLst>
            </p:cNvPr>
            <p:cNvSpPr/>
            <p:nvPr/>
          </p:nvSpPr>
          <p:spPr>
            <a:xfrm>
              <a:off x="3597962" y="3258247"/>
              <a:ext cx="4766488" cy="3100023"/>
            </a:xfrm>
            <a:prstGeom prst="roundRect">
              <a:avLst>
                <a:gd name="adj" fmla="val 8792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90C2B0C-6BE5-C583-0B05-2A3C37339ADA}"/>
                </a:ext>
              </a:extLst>
            </p:cNvPr>
            <p:cNvSpPr txBox="1"/>
            <p:nvPr/>
          </p:nvSpPr>
          <p:spPr>
            <a:xfrm>
              <a:off x="3815920" y="3251561"/>
              <a:ext cx="4365638" cy="2948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 SemiBold" pitchFamily="2" charset="0"/>
                </a:rPr>
                <a:t>Bonjour,  j</a:t>
              </a: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e m’appelle _____________.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 SemiBold" pitchFamily="2" charset="0"/>
                </a:rPr>
                <a:t>J’ai _______ 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Je suis en ________. Je suis à l’école_______ 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Je fais ____________ et ____________.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Mon frère fait __________ et ___________.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Ma sœur fait _________ et ______________.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Je mets ____________ et _________________.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690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74DE9-ACD6-0D65-9AF5-465FCA864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1DE436B-45A3-135D-123A-0AB15006D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sa prise de parole.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CAD03FB-D777-7636-1720-7D52147A1E40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60FDCCC-BF0D-90B3-0991-71671ADDD247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80DB6D-DADE-576B-CB3A-1638C3E8A09D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37941A2-E4BB-B764-6C23-505AF85F1174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B135CB-89BC-880E-5DB6-1AEB0C58BBD8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0978C83-557A-20FF-AD1F-6959C7018AE2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F8CF949-C489-426E-81D5-F7E8D91E7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EA0314F0-941D-4D9D-B96A-105D6D3EDBE3}"/>
              </a:ext>
            </a:extLst>
          </p:cNvPr>
          <p:cNvGrpSpPr/>
          <p:nvPr/>
        </p:nvGrpSpPr>
        <p:grpSpPr>
          <a:xfrm>
            <a:off x="753124" y="2606599"/>
            <a:ext cx="2440921" cy="3534384"/>
            <a:chOff x="753124" y="2606599"/>
            <a:chExt cx="2440921" cy="3534384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B0A0C62B-104F-E300-BFCC-BFFB91EF7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137" y="3402121"/>
              <a:ext cx="1825908" cy="2738862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62F3ECD-E63A-7A64-A60F-10BB6C6EC1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3124" y="2606599"/>
              <a:ext cx="938876" cy="1048901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99429507-E5E4-4BC1-9D5C-F52884D1EAF4}"/>
              </a:ext>
            </a:extLst>
          </p:cNvPr>
          <p:cNvSpPr txBox="1"/>
          <p:nvPr/>
        </p:nvSpPr>
        <p:spPr>
          <a:xfrm>
            <a:off x="1076279" y="2252426"/>
            <a:ext cx="7225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Présente-toi, parle des sports que tu fais, de ceux que fait ton frère ou ta sœur et des vêtements que tu portes pour faire ce sport.</a:t>
            </a:r>
            <a:endParaRPr kumimoji="0" lang="fr-FR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E83EFEF-506C-4A30-8E2C-CC2F35D87D25}"/>
              </a:ext>
            </a:extLst>
          </p:cNvPr>
          <p:cNvSpPr/>
          <p:nvPr/>
        </p:nvSpPr>
        <p:spPr>
          <a:xfrm>
            <a:off x="3597962" y="3258247"/>
            <a:ext cx="4766488" cy="3100023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0FFF840-62B3-46EB-BA43-D4AC37B0AF26}"/>
              </a:ext>
            </a:extLst>
          </p:cNvPr>
          <p:cNvSpPr txBox="1"/>
          <p:nvPr/>
        </p:nvSpPr>
        <p:spPr>
          <a:xfrm>
            <a:off x="3815920" y="3251561"/>
            <a:ext cx="4365638" cy="2948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Bonjour,  j</a:t>
            </a: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 m’appelle _____________.</a:t>
            </a:r>
          </a:p>
          <a:p>
            <a:pPr lvl="0">
              <a:lnSpc>
                <a:spcPct val="150000"/>
              </a:lnSpc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J’ai 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en ________. Je suis à l’école_______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fais ____________ et ____________.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Mon frère fait __________ et 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Ma sœur fait _________ et ______________.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mets ____________ et 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229870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AB518-D0C0-BE2A-C174-75894C49D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0DEB19D-F032-38B2-E945-579E00F36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prendre la parole. Qui veut passer au tableau ?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D95339-7996-7EF5-9B78-829BA08B13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1CC3156-B956-ABD5-CD11-98ABC7D87BA1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0DA64FF-C6D7-D1E9-ACA2-FB2C9BCA6B9F}"/>
              </a:ext>
            </a:extLst>
          </p:cNvPr>
          <p:cNvSpPr txBox="1"/>
          <p:nvPr/>
        </p:nvSpPr>
        <p:spPr>
          <a:xfrm>
            <a:off x="2371047" y="1637595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6395BEAC-E1A9-9564-1098-75165AE930AC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8E03357-2DD3-17C9-76ED-10AE634AF3B9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4C67F0D-33FF-B67B-9C66-4913C701DE0E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A49B6CC-72B3-D822-61F6-07F9AD09D83E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F1522D2-F9DF-FE88-03E8-020385FCB9A3}"/>
              </a:ext>
            </a:extLst>
          </p:cNvPr>
          <p:cNvGrpSpPr/>
          <p:nvPr/>
        </p:nvGrpSpPr>
        <p:grpSpPr>
          <a:xfrm>
            <a:off x="753124" y="2606599"/>
            <a:ext cx="2440921" cy="3534384"/>
            <a:chOff x="753124" y="2606599"/>
            <a:chExt cx="2440921" cy="3534384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BD22846C-ED59-1DCC-2F87-8A204D04B9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137" y="3402121"/>
              <a:ext cx="1825908" cy="2738862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D9DFBD62-28F5-3AA1-393C-3CD97B21B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3124" y="2606599"/>
              <a:ext cx="938876" cy="1048901"/>
            </a:xfrm>
            <a:prstGeom prst="rect">
              <a:avLst/>
            </a:prstGeom>
          </p:spPr>
        </p:pic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9908B411-53C6-4495-8B4B-191431983F49}"/>
              </a:ext>
            </a:extLst>
          </p:cNvPr>
          <p:cNvSpPr txBox="1"/>
          <p:nvPr/>
        </p:nvSpPr>
        <p:spPr>
          <a:xfrm>
            <a:off x="1076279" y="2252426"/>
            <a:ext cx="7225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Présente-toi, parle des sports que tu fais, de ceux que fait ton frère ou ta sœur et des vêtements que tu portes pour faire ce sport.</a:t>
            </a:r>
            <a:endParaRPr kumimoji="0" lang="fr-FR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4C6AEE4-2676-43A0-B7B9-8D0B9B670EBC}"/>
              </a:ext>
            </a:extLst>
          </p:cNvPr>
          <p:cNvSpPr/>
          <p:nvPr/>
        </p:nvSpPr>
        <p:spPr>
          <a:xfrm>
            <a:off x="3597962" y="3258247"/>
            <a:ext cx="4766488" cy="3100023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A444644-C1E2-4AB6-9719-9B833009F09E}"/>
              </a:ext>
            </a:extLst>
          </p:cNvPr>
          <p:cNvSpPr txBox="1"/>
          <p:nvPr/>
        </p:nvSpPr>
        <p:spPr>
          <a:xfrm>
            <a:off x="3815920" y="3251561"/>
            <a:ext cx="4365638" cy="2948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Bonjour,  j</a:t>
            </a: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 m’appelle _____________.</a:t>
            </a:r>
          </a:p>
          <a:p>
            <a:pPr lvl="0">
              <a:lnSpc>
                <a:spcPct val="150000"/>
              </a:lnSpc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J’ai 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en ________. Je suis à l’école_______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fais ____________ et ____________.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Mon frère fait __________ et 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Ma sœur fait _________ et ______________.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mets ____________ et 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308263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0828" y="77524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Chacun parle du sport qu’il fait et des vêtements qu’il porte pour faire ce sport à son voisin.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D9EDF2-58ED-F518-673A-67C8F8600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66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439348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/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5367790" cy="756000"/>
          </a:xfrm>
        </p:spPr>
        <p:txBody>
          <a:bodyPr/>
          <a:lstStyle/>
          <a:p>
            <a:r>
              <a:rPr lang="fr-FR" sz="1400" dirty="0"/>
              <a:t>Prendre la parole en réutilisant les actes de parole enseignés.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Écrire des phrases.</a:t>
            </a:r>
          </a:p>
        </p:txBody>
      </p:sp>
      <p:pic>
        <p:nvPicPr>
          <p:cNvPr id="3" name="Espace réservé pour une image  2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20" name="Espace réservé pour une image  19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10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/>
          <p:cNvSpPr txBox="1"/>
          <p:nvPr/>
        </p:nvSpPr>
        <p:spPr>
          <a:xfrm>
            <a:off x="2139721" y="392257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Lire et comprendre des phrases.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317076" y="3546342"/>
            <a:ext cx="3027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: des.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l’épeler ensemble : d-e-s.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592551" y="2716305"/>
            <a:ext cx="3958898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66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des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: dans.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l’épeler ensemble : d-a-n-s.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774291" y="2796987"/>
            <a:ext cx="3595418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lnSpc>
                <a:spcPct val="150000"/>
              </a:lnSpc>
              <a:defRPr/>
            </a:pPr>
            <a:r>
              <a:rPr lang="fr-FR" sz="6600" b="1" kern="0" dirty="0">
                <a:solidFill>
                  <a:srgbClr val="424D7B"/>
                </a:solidFill>
                <a:latin typeface="Dosis SemiBold" pitchFamily="2" charset="0"/>
              </a:rPr>
              <a:t>dans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phrases en silence. Après, on va écouter un audio.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4C93FE1-886D-DA24-CACC-E0A37CEB62EC}"/>
              </a:ext>
            </a:extLst>
          </p:cNvPr>
          <p:cNvSpPr txBox="1"/>
          <p:nvPr/>
        </p:nvSpPr>
        <p:spPr>
          <a:xfrm>
            <a:off x="859219" y="2274652"/>
            <a:ext cx="7672781" cy="277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 ping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ouin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 est dans un petit c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oin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Les chevaux mangent du f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oin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Salma prend s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oin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 de ses mains.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 bab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ouin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 fait des grimaces. </a:t>
            </a:r>
          </a:p>
        </p:txBody>
      </p:sp>
      <p:sp>
        <p:nvSpPr>
          <p:cNvPr id="4" name="Arc plein 3">
            <a:extLst>
              <a:ext uri="{FF2B5EF4-FFF2-40B4-BE49-F238E27FC236}">
                <a16:creationId xmlns:a16="http://schemas.microsoft.com/office/drawing/2014/main" id="{29F591E9-4850-49FB-9C98-2436248D25CC}"/>
              </a:ext>
            </a:extLst>
          </p:cNvPr>
          <p:cNvSpPr/>
          <p:nvPr/>
        </p:nvSpPr>
        <p:spPr>
          <a:xfrm rot="10800000">
            <a:off x="4529470" y="2679403"/>
            <a:ext cx="280428" cy="393405"/>
          </a:xfrm>
          <a:prstGeom prst="blockArc">
            <a:avLst>
              <a:gd name="adj1" fmla="val 10460854"/>
              <a:gd name="adj2" fmla="val 455688"/>
              <a:gd name="adj3" fmla="val 7965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/>
            <p:cNvSpPr txBox="1"/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/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en-US" sz="2800" dirty="0">
                <a:solidFill>
                  <a:srgbClr val="00ACA4"/>
                </a:solidFill>
              </a:rPr>
              <a:t>le mode diaporama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l’audio.  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66A87A9-3128-4C0F-B2CD-69540663505D}"/>
              </a:ext>
            </a:extLst>
          </p:cNvPr>
          <p:cNvSpPr txBox="1"/>
          <p:nvPr/>
        </p:nvSpPr>
        <p:spPr>
          <a:xfrm>
            <a:off x="859219" y="2274652"/>
            <a:ext cx="7672781" cy="277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 ping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ouin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 est dans un petit c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oin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Les chevaux mangent du f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oin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Salma prend s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oin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 de ses mains.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 bab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ouin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 fait des grimaces. </a:t>
            </a:r>
          </a:p>
        </p:txBody>
      </p:sp>
      <p:sp>
        <p:nvSpPr>
          <p:cNvPr id="9" name="Arc plein 8">
            <a:extLst>
              <a:ext uri="{FF2B5EF4-FFF2-40B4-BE49-F238E27FC236}">
                <a16:creationId xmlns:a16="http://schemas.microsoft.com/office/drawing/2014/main" id="{F9228285-3085-4C0E-9A66-916F4705871D}"/>
              </a:ext>
            </a:extLst>
          </p:cNvPr>
          <p:cNvSpPr/>
          <p:nvPr/>
        </p:nvSpPr>
        <p:spPr>
          <a:xfrm rot="10800000">
            <a:off x="4529470" y="2679403"/>
            <a:ext cx="280428" cy="393405"/>
          </a:xfrm>
          <a:prstGeom prst="blockArc">
            <a:avLst>
              <a:gd name="adj1" fmla="val 10460854"/>
              <a:gd name="adj2" fmla="val 455688"/>
              <a:gd name="adj3" fmla="val 7965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6" name="Audio N2 SEM2 S5">
            <a:hlinkClick r:id="" action="ppaction://media"/>
            <a:extLst>
              <a:ext uri="{FF2B5EF4-FFF2-40B4-BE49-F238E27FC236}">
                <a16:creationId xmlns:a16="http://schemas.microsoft.com/office/drawing/2014/main" id="{706ADC0F-CED6-2129-F2AB-EE182E89F3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89998" y="926268"/>
            <a:ext cx="271463" cy="2714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 txBox="1"/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à haute voix ?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CDD934F-C6BC-4145-9190-EA708506FC11}"/>
              </a:ext>
            </a:extLst>
          </p:cNvPr>
          <p:cNvSpPr txBox="1"/>
          <p:nvPr/>
        </p:nvSpPr>
        <p:spPr>
          <a:xfrm>
            <a:off x="859219" y="2274652"/>
            <a:ext cx="7672781" cy="277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 ping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ouin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 est dans un petit c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oin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Les chevaux mangent du f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oin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Salma prend s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oin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 de ses mains.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 bab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ouin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 fait des grimaces. </a:t>
            </a:r>
          </a:p>
        </p:txBody>
      </p:sp>
      <p:sp>
        <p:nvSpPr>
          <p:cNvPr id="6" name="Arc plein 5">
            <a:extLst>
              <a:ext uri="{FF2B5EF4-FFF2-40B4-BE49-F238E27FC236}">
                <a16:creationId xmlns:a16="http://schemas.microsoft.com/office/drawing/2014/main" id="{43AF0267-BAE9-4B76-BC2D-C498B96554A2}"/>
              </a:ext>
            </a:extLst>
          </p:cNvPr>
          <p:cNvSpPr/>
          <p:nvPr/>
        </p:nvSpPr>
        <p:spPr>
          <a:xfrm rot="10800000">
            <a:off x="4529470" y="2679403"/>
            <a:ext cx="280428" cy="393405"/>
          </a:xfrm>
          <a:prstGeom prst="blockArc">
            <a:avLst>
              <a:gd name="adj1" fmla="val 10460854"/>
              <a:gd name="adj2" fmla="val 455688"/>
              <a:gd name="adj3" fmla="val 7965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passe à une autre activité. Regardez cette image. Voici le pingouin et le babouin.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643BDBA-8989-6F13-F9D6-21C58E2BFD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390" y="2023700"/>
            <a:ext cx="4145219" cy="33173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le pingouin et le babouin font du sport ? Qui veut répondre ?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C9A38AB-0E98-46CF-BEEE-2ADC4CE502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390" y="1770321"/>
            <a:ext cx="4145219" cy="33173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le babouin met un short ? Qui veut répondre ?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31FC0FF-64C6-446C-8F2B-FB55FFB092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390" y="1770321"/>
            <a:ext cx="4145219" cy="33173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5646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le pingouin et le babouin mettent des baskets ? Qui veut répondre ?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436D8F8-0EDD-43E0-AE42-ACBC340969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390" y="1770321"/>
            <a:ext cx="4145219" cy="33173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4652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le pingouin met un survêtement ? Qui veut répondre ?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71A1098-DFD9-48FA-A2C1-68ABC6EA3B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390" y="1770321"/>
            <a:ext cx="4145219" cy="33173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9585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les ardoises.</a:t>
            </a: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silencieusement les phrases. Personne ne lit les phrases à voix haute.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les numéros des bonnes phrases sur l’ardoise : 1, 2,3 ou 4.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3DF1004-A085-47A5-A9A7-F3532E188B34}"/>
              </a:ext>
            </a:extLst>
          </p:cNvPr>
          <p:cNvSpPr txBox="1"/>
          <p:nvPr/>
        </p:nvSpPr>
        <p:spPr>
          <a:xfrm>
            <a:off x="418811" y="2459142"/>
            <a:ext cx="5965464" cy="1970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1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Le pingouin et le babouin font du sport.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1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Le pingouin et le babouin mettent des baskets.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1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Le babouin met un short.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1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Le pingouin met survêtement.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99617D9-68E3-40D2-A684-1FF6E47B2F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882" y="2459142"/>
            <a:ext cx="2530416" cy="21042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en-US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1999" y="756000"/>
            <a:ext cx="6932047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Les bonnes réponses sont les numéros 1 et 2.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93A8444-F6B4-1EFC-5959-766FC3621FD8}"/>
              </a:ext>
            </a:extLst>
          </p:cNvPr>
          <p:cNvSpPr txBox="1"/>
          <p:nvPr/>
        </p:nvSpPr>
        <p:spPr>
          <a:xfrm>
            <a:off x="418811" y="2459142"/>
            <a:ext cx="5965464" cy="1970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100" dirty="0">
                <a:solidFill>
                  <a:srgbClr val="C00000"/>
                </a:solidFill>
                <a:latin typeface="Dosis SemiBold" pitchFamily="2" charset="0"/>
              </a:rPr>
              <a:t>Le pingouin et le babouin font du sport.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100" dirty="0">
                <a:solidFill>
                  <a:srgbClr val="C00000"/>
                </a:solidFill>
                <a:latin typeface="Dosis SemiBold" pitchFamily="2" charset="0"/>
              </a:rPr>
              <a:t>Le pingouin et le babouin mettent des baskets.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1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Le babouin met un short.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1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Le pingouin met survêtement.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3BBA9FA-218D-DBA8-180E-5C110E1E33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882" y="2459142"/>
            <a:ext cx="2530416" cy="21042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3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120. Avec votre voisin, lisez les phrases et cochez les bonnes réponses. Je vais circuler entre les rangs pour vous aider. 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3"/>
          <a:srcRect t="4959"/>
          <a:stretch>
            <a:fillRect/>
          </a:stretch>
        </p:blipFill>
        <p:spPr>
          <a:xfrm>
            <a:off x="5196025" y="2787027"/>
            <a:ext cx="3071468" cy="235544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8FEEEFA-E794-4785-AFB4-EA00E3CD1E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692" y="1881962"/>
            <a:ext cx="3188592" cy="4748293"/>
          </a:xfrm>
          <a:prstGeom prst="rect">
            <a:avLst/>
          </a:prstGeom>
        </p:spPr>
      </p:pic>
      <p:sp>
        <p:nvSpPr>
          <p:cNvPr id="3" name="Rectangle : coins arrondis 2"/>
          <p:cNvSpPr/>
          <p:nvPr/>
        </p:nvSpPr>
        <p:spPr>
          <a:xfrm>
            <a:off x="1673362" y="4545105"/>
            <a:ext cx="3039931" cy="14164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8405A18-1B79-4A09-8993-31BCE9D4A8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33" t="55533" r="13338" b="13565"/>
          <a:stretch/>
        </p:blipFill>
        <p:spPr>
          <a:xfrm>
            <a:off x="861237" y="2083981"/>
            <a:ext cx="7421526" cy="437679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13" name="Signe de multiplication 12">
            <a:extLst>
              <a:ext uri="{FF2B5EF4-FFF2-40B4-BE49-F238E27FC236}">
                <a16:creationId xmlns:a16="http://schemas.microsoft.com/office/drawing/2014/main" id="{7A716DF4-C616-488A-8D7A-3D07C5C1E22D}"/>
              </a:ext>
            </a:extLst>
          </p:cNvPr>
          <p:cNvSpPr/>
          <p:nvPr/>
        </p:nvSpPr>
        <p:spPr>
          <a:xfrm>
            <a:off x="1053091" y="2837329"/>
            <a:ext cx="387276" cy="591671"/>
          </a:xfrm>
          <a:prstGeom prst="mathMultiply">
            <a:avLst>
              <a:gd name="adj1" fmla="val 14218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Signe de multiplication 6">
            <a:extLst>
              <a:ext uri="{FF2B5EF4-FFF2-40B4-BE49-F238E27FC236}">
                <a16:creationId xmlns:a16="http://schemas.microsoft.com/office/drawing/2014/main" id="{84228149-C271-4984-AE52-D25E57A50C95}"/>
              </a:ext>
            </a:extLst>
          </p:cNvPr>
          <p:cNvSpPr/>
          <p:nvPr/>
        </p:nvSpPr>
        <p:spPr>
          <a:xfrm>
            <a:off x="1053091" y="4727869"/>
            <a:ext cx="387276" cy="591671"/>
          </a:xfrm>
          <a:prstGeom prst="mathMultiply">
            <a:avLst>
              <a:gd name="adj1" fmla="val 14218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056" y="5038460"/>
            <a:ext cx="6254069" cy="1446177"/>
          </a:xfrm>
          <a:prstGeom prst="rect">
            <a:avLst/>
          </a:prstGeom>
        </p:spPr>
      </p:pic>
      <p:sp>
        <p:nvSpPr>
          <p:cNvPr id="10" name="Espace réservé du texte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Lire et comprendre des phrases.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/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5277419" cy="756000"/>
          </a:xfrm>
        </p:spPr>
        <p:txBody>
          <a:bodyPr/>
          <a:lstStyle/>
          <a:p>
            <a:r>
              <a:rPr lang="fr-FR" sz="1400" dirty="0"/>
              <a:t>Prendre la parole en réutilisant les actes de parole enseignés.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/>
          <p:cNvSpPr txBox="1"/>
          <p:nvPr/>
        </p:nvSpPr>
        <p:spPr>
          <a:xfrm>
            <a:off x="2302530" y="5136820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3. Écriture  </a:t>
            </a:r>
          </a:p>
        </p:txBody>
      </p:sp>
      <p:sp>
        <p:nvSpPr>
          <p:cNvPr id="20" name="Espace réservé du texte 5"/>
          <p:cNvSpPr txBox="1"/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Écriture de phrases.</a:t>
            </a:r>
          </a:p>
        </p:txBody>
      </p:sp>
      <p:sp>
        <p:nvSpPr>
          <p:cNvPr id="7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" name="Espace réservé du texte 5"/>
          <p:cNvSpPr txBox="1"/>
          <p:nvPr/>
        </p:nvSpPr>
        <p:spPr>
          <a:xfrm>
            <a:off x="-2726185" y="102937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49506" y="756000"/>
            <a:ext cx="688249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et observez cette phrase. Vous allez l’écrire après. Tenez-vous prêts. 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F360CA83-026A-4A05-948F-44A87C335241}"/>
              </a:ext>
            </a:extLst>
          </p:cNvPr>
          <p:cNvGrpSpPr/>
          <p:nvPr/>
        </p:nvGrpSpPr>
        <p:grpSpPr>
          <a:xfrm>
            <a:off x="980367" y="2606442"/>
            <a:ext cx="7265827" cy="1645115"/>
            <a:chOff x="490466" y="2574345"/>
            <a:chExt cx="6882494" cy="1645115"/>
          </a:xfrm>
        </p:grpSpPr>
        <p:pic>
          <p:nvPicPr>
            <p:cNvPr id="12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12912FB2-EAE3-4DBA-87E9-68A803C2C17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54" t="13473" r="24670" b="56881"/>
            <a:stretch>
              <a:fillRect/>
            </a:stretch>
          </p:blipFill>
          <p:spPr bwMode="auto">
            <a:xfrm>
              <a:off x="490466" y="2574345"/>
              <a:ext cx="6882494" cy="16451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9F3C810-9E2C-43E8-BAFE-9CA78616A68E}"/>
                </a:ext>
              </a:extLst>
            </p:cNvPr>
            <p:cNvSpPr/>
            <p:nvPr/>
          </p:nvSpPr>
          <p:spPr>
            <a:xfrm>
              <a:off x="651310" y="2829498"/>
              <a:ext cx="6415675" cy="8194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3600" b="1" dirty="0">
                  <a:solidFill>
                    <a:srgbClr val="00ACA4"/>
                  </a:solidFill>
                  <a:latin typeface="Dosis SemiBold" pitchFamily="2" charset="0"/>
                </a:rPr>
                <a:t>S</a:t>
              </a:r>
              <a:r>
                <a:rPr lang="fr-FR" sz="3600" b="1" dirty="0">
                  <a:solidFill>
                    <a:srgbClr val="565F88"/>
                  </a:solidFill>
                  <a:latin typeface="Dosis SemiBold" pitchFamily="2" charset="0"/>
                </a:rPr>
                <a:t>alim met des baskets pour le sport</a:t>
              </a:r>
              <a:r>
                <a:rPr lang="fr-FR" sz="3600" b="1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3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435192"/>
            <a:ext cx="4397832" cy="3238624"/>
          </a:xfrm>
          <a:prstGeom prst="roundRect">
            <a:avLst>
              <a:gd name="adj" fmla="val 6988"/>
            </a:avLst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5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p:pic>
        <p:nvPicPr>
          <p:cNvPr id="24" name="Imag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49506" y="756000"/>
            <a:ext cx="688249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Dictée en cours.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Dictée N2 SEM2 S5">
            <a:hlinkClick r:id="" action="ppaction://media"/>
            <a:extLst>
              <a:ext uri="{FF2B5EF4-FFF2-40B4-BE49-F238E27FC236}">
                <a16:creationId xmlns:a16="http://schemas.microsoft.com/office/drawing/2014/main" id="{80B67420-8DDD-067D-93A7-4ADFCB27CA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96110" y="926269"/>
            <a:ext cx="271462" cy="2714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3F0CF13E-E6CB-46AB-A703-160B9ABC9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Deuxième dictée.</a:t>
            </a:r>
            <a:endParaRPr lang="fr-FR" dirty="0"/>
          </a:p>
        </p:txBody>
      </p:sp>
      <p:pic>
        <p:nvPicPr>
          <p:cNvPr id="2" name="Dictée N2 SEM2 S5">
            <a:hlinkClick r:id="" action="ppaction://media"/>
            <a:extLst>
              <a:ext uri="{FF2B5EF4-FFF2-40B4-BE49-F238E27FC236}">
                <a16:creationId xmlns:a16="http://schemas.microsoft.com/office/drawing/2014/main" id="{9DCF5596-1EA0-885C-879A-1ECB6CF9D5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6110" y="926269"/>
            <a:ext cx="271462" cy="27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7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Troisième dictée.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Dictée N2 SEM2 S5">
            <a:hlinkClick r:id="" action="ppaction://media"/>
            <a:extLst>
              <a:ext uri="{FF2B5EF4-FFF2-40B4-BE49-F238E27FC236}">
                <a16:creationId xmlns:a16="http://schemas.microsoft.com/office/drawing/2014/main" id="{FAF38827-57E2-DA16-18A7-4B79D748C0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6110" y="926269"/>
            <a:ext cx="271462" cy="27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3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SemiBold" pitchFamily="2" charset="0"/>
              </a:rPr>
              <a:t>Corrigez.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1556807-7F2C-8056-0593-12DAF8C195AB}"/>
              </a:ext>
            </a:extLst>
          </p:cNvPr>
          <p:cNvGrpSpPr/>
          <p:nvPr/>
        </p:nvGrpSpPr>
        <p:grpSpPr>
          <a:xfrm>
            <a:off x="980367" y="2606442"/>
            <a:ext cx="7265827" cy="1645115"/>
            <a:chOff x="490466" y="2574345"/>
            <a:chExt cx="6882494" cy="1645115"/>
          </a:xfrm>
        </p:grpSpPr>
        <p:pic>
          <p:nvPicPr>
            <p:cNvPr id="4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CA47036E-528A-A505-CA2F-4B26D4227AD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54" t="13473" r="24670" b="56881"/>
            <a:stretch>
              <a:fillRect/>
            </a:stretch>
          </p:blipFill>
          <p:spPr bwMode="auto">
            <a:xfrm>
              <a:off x="490466" y="2574345"/>
              <a:ext cx="6882494" cy="16451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A5A0527-15C3-BC7D-8D7B-3658FC57B9A5}"/>
                </a:ext>
              </a:extLst>
            </p:cNvPr>
            <p:cNvSpPr/>
            <p:nvPr/>
          </p:nvSpPr>
          <p:spPr>
            <a:xfrm>
              <a:off x="651310" y="2829498"/>
              <a:ext cx="6430860" cy="8194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3600" b="1" dirty="0">
                  <a:solidFill>
                    <a:srgbClr val="00ACA4"/>
                  </a:solidFill>
                  <a:latin typeface="Dosis SemiBold" pitchFamily="2" charset="0"/>
                </a:rPr>
                <a:t>S</a:t>
              </a:r>
              <a:r>
                <a:rPr lang="fr-FR" sz="3600" b="1" dirty="0">
                  <a:solidFill>
                    <a:srgbClr val="565F88"/>
                  </a:solidFill>
                  <a:latin typeface="Dosis SemiBold" pitchFamily="2" charset="0"/>
                </a:rPr>
                <a:t>alim met des baskets pour le sport</a:t>
              </a:r>
              <a:r>
                <a:rPr lang="fr-FR" sz="3600" b="1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2D476476-289F-4859-8E41-54111EF5B892}"/>
              </a:ext>
            </a:extLst>
          </p:cNvPr>
          <p:cNvGrpSpPr/>
          <p:nvPr/>
        </p:nvGrpSpPr>
        <p:grpSpPr>
          <a:xfrm>
            <a:off x="3941932" y="2287643"/>
            <a:ext cx="3059855" cy="2565288"/>
            <a:chOff x="-1171639" y="-2102962"/>
            <a:chExt cx="8762972" cy="68580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96B76F6-9CD0-435A-9AED-2731B4530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0265" y="-2102962"/>
              <a:ext cx="4471068" cy="6788084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A396857-46D3-46E5-8F89-FA6B540748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71639" y="-2102962"/>
              <a:ext cx="4471068" cy="6858000"/>
            </a:xfrm>
            <a:prstGeom prst="rect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AC22B0EB-6356-46B6-80D3-A626701F5E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482" y="2287642"/>
            <a:ext cx="1660616" cy="2539135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7AB39C36-5440-4093-89DA-5FED2F73ECFF}"/>
              </a:ext>
            </a:extLst>
          </p:cNvPr>
          <p:cNvGrpSpPr/>
          <p:nvPr/>
        </p:nvGrpSpPr>
        <p:grpSpPr>
          <a:xfrm>
            <a:off x="319320" y="2287642"/>
            <a:ext cx="3556973" cy="2586359"/>
            <a:chOff x="-2692734" y="-1990165"/>
            <a:chExt cx="8762525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1C03481-A83A-45DF-8870-EB09DC13A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92734" y="-1990165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58859C94-A9DA-4A8D-8C55-E40918379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8723" y="-1990165"/>
              <a:ext cx="4471068" cy="6802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421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passe à une autre activité. Ces mots sont en désordre. Écrivez sur vos cahiers une phrase correcte à partir de ces mots.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16CA1A7-05C4-3B4C-EB41-FFA071C846BA}"/>
              </a:ext>
            </a:extLst>
          </p:cNvPr>
          <p:cNvGrpSpPr/>
          <p:nvPr/>
        </p:nvGrpSpPr>
        <p:grpSpPr>
          <a:xfrm>
            <a:off x="1330782" y="3090109"/>
            <a:ext cx="6482436" cy="677782"/>
            <a:chOff x="1017801" y="3429000"/>
            <a:chExt cx="6833056" cy="677782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2D6BB9E4-993C-787C-C990-627298324E73}"/>
                </a:ext>
              </a:extLst>
            </p:cNvPr>
            <p:cNvSpPr/>
            <p:nvPr/>
          </p:nvSpPr>
          <p:spPr>
            <a:xfrm>
              <a:off x="6021361" y="3429000"/>
              <a:ext cx="1829496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 il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0BD8451-6F49-4153-00D0-EC3C74CB7906}"/>
                </a:ext>
              </a:extLst>
            </p:cNvPr>
            <p:cNvSpPr/>
            <p:nvPr/>
          </p:nvSpPr>
          <p:spPr>
            <a:xfrm>
              <a:off x="1017801" y="3429000"/>
              <a:ext cx="1820508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met 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7F7CF7C-5A00-49BA-2AD3-A4D13EB1D3EF}"/>
                </a:ext>
              </a:extLst>
            </p:cNvPr>
            <p:cNvSpPr/>
            <p:nvPr/>
          </p:nvSpPr>
          <p:spPr>
            <a:xfrm>
              <a:off x="3273260" y="3429000"/>
              <a:ext cx="2313150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un short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40541" y="756000"/>
            <a:ext cx="689145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sa phrase ?</a:t>
            </a: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7EFD3337-AABF-4D9F-85A5-A4D170487409}"/>
              </a:ext>
            </a:extLst>
          </p:cNvPr>
          <p:cNvGrpSpPr/>
          <p:nvPr/>
        </p:nvGrpSpPr>
        <p:grpSpPr>
          <a:xfrm>
            <a:off x="1330782" y="3090109"/>
            <a:ext cx="6482436" cy="677782"/>
            <a:chOff x="1017801" y="3429000"/>
            <a:chExt cx="6833056" cy="677782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47288DF-47A1-4EAD-8364-2978E74E7689}"/>
                </a:ext>
              </a:extLst>
            </p:cNvPr>
            <p:cNvSpPr/>
            <p:nvPr/>
          </p:nvSpPr>
          <p:spPr>
            <a:xfrm>
              <a:off x="6021361" y="3429000"/>
              <a:ext cx="1829496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 il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EFA08431-7DC0-4D68-987A-66007941D470}"/>
                </a:ext>
              </a:extLst>
            </p:cNvPr>
            <p:cNvSpPr/>
            <p:nvPr/>
          </p:nvSpPr>
          <p:spPr>
            <a:xfrm>
              <a:off x="1017801" y="3429000"/>
              <a:ext cx="1820508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met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C749773-23DA-4A42-ACB0-8E9CA073609B}"/>
                </a:ext>
              </a:extLst>
            </p:cNvPr>
            <p:cNvSpPr/>
            <p:nvPr/>
          </p:nvSpPr>
          <p:spPr>
            <a:xfrm>
              <a:off x="3273260" y="3429000"/>
              <a:ext cx="2313150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un short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31576" y="756000"/>
            <a:ext cx="690042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Je n’oublie pas la majuscule au début de la phrase, le point à la fin et les espaces entre les mots.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3FFB3434-F23B-2104-7346-035EE6F3CB22}"/>
              </a:ext>
            </a:extLst>
          </p:cNvPr>
          <p:cNvGrpSpPr/>
          <p:nvPr/>
        </p:nvGrpSpPr>
        <p:grpSpPr>
          <a:xfrm>
            <a:off x="966371" y="2466632"/>
            <a:ext cx="7211257" cy="2310699"/>
            <a:chOff x="246227" y="2552834"/>
            <a:chExt cx="7211257" cy="2310699"/>
          </a:xfrm>
        </p:grpSpPr>
        <p:pic>
          <p:nvPicPr>
            <p:cNvPr id="5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D786DFD6-CD7C-E89C-F780-4EC7866597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22" t="22418" r="21551" b="32446"/>
            <a:stretch>
              <a:fillRect/>
            </a:stretch>
          </p:blipFill>
          <p:spPr bwMode="auto">
            <a:xfrm>
              <a:off x="246227" y="2552834"/>
              <a:ext cx="7211257" cy="23106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C2EEFC8F-79D2-C36E-9005-10B456E22507}"/>
                </a:ext>
              </a:extLst>
            </p:cNvPr>
            <p:cNvSpPr txBox="1"/>
            <p:nvPr/>
          </p:nvSpPr>
          <p:spPr>
            <a:xfrm>
              <a:off x="246227" y="3123836"/>
              <a:ext cx="7211257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3200" b="1" dirty="0">
                  <a:solidFill>
                    <a:srgbClr val="00ACA4"/>
                  </a:solidFill>
                  <a:latin typeface="Dosis SemiBold" pitchFamily="2" charset="0"/>
                </a:rPr>
                <a:t>I</a:t>
              </a:r>
              <a:r>
                <a:rPr lang="fr-FR" sz="3200" b="1" dirty="0">
                  <a:solidFill>
                    <a:srgbClr val="565F88"/>
                  </a:solidFill>
                  <a:latin typeface="Dosis SemiBold" pitchFamily="2" charset="0"/>
                </a:rPr>
                <a:t>l  met  un short</a:t>
              </a:r>
              <a:r>
                <a:rPr lang="fr-FR" sz="3200" b="1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121. Vous aller faire l’activité 5. Je vais circuler entre les rangs pour vous aider.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7802585-E1EF-44F9-88BB-E8D21218E2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442" y="1608119"/>
            <a:ext cx="3157869" cy="486383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9275" y="2752717"/>
            <a:ext cx="2203904" cy="2203904"/>
          </a:xfrm>
          <a:prstGeom prst="rect">
            <a:avLst/>
          </a:prstGeom>
        </p:spPr>
      </p:pic>
      <p:sp>
        <p:nvSpPr>
          <p:cNvPr id="7" name="Rectangle : coins arrondis 6"/>
          <p:cNvSpPr/>
          <p:nvPr/>
        </p:nvSpPr>
        <p:spPr>
          <a:xfrm>
            <a:off x="1585785" y="4871561"/>
            <a:ext cx="2925184" cy="107304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5"/>
          <p:cNvSpPr txBox="1"/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5694A92-6987-4D20-93AE-0ED603F011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86" t="67495" r="8149" b="11300"/>
          <a:stretch/>
        </p:blipFill>
        <p:spPr>
          <a:xfrm>
            <a:off x="520995" y="2254102"/>
            <a:ext cx="8156590" cy="4068767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FE2DFE3-1A1E-41FD-9EE8-56233F10D498}"/>
              </a:ext>
            </a:extLst>
          </p:cNvPr>
          <p:cNvSpPr txBox="1"/>
          <p:nvPr/>
        </p:nvSpPr>
        <p:spPr>
          <a:xfrm>
            <a:off x="807220" y="4057652"/>
            <a:ext cx="5360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ACA4"/>
                </a:solidFill>
                <a:latin typeface="Dosis SemiBold" pitchFamily="2" charset="0"/>
              </a:rPr>
              <a:t>E</a:t>
            </a:r>
            <a:r>
              <a:rPr lang="fr-FR" sz="2400" dirty="0">
                <a:solidFill>
                  <a:srgbClr val="C00000"/>
                </a:solidFill>
                <a:latin typeface="Dosis SemiBold" pitchFamily="2" charset="0"/>
              </a:rPr>
              <a:t>lles  mettent des kimonos</a:t>
            </a:r>
            <a:r>
              <a:rPr lang="fr-FR" sz="2400" dirty="0">
                <a:solidFill>
                  <a:srgbClr val="00ACA4"/>
                </a:solidFill>
                <a:latin typeface="Dosis SemiBold" pitchFamily="2" charset="0"/>
              </a:rPr>
              <a:t>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A01023B-B676-41C7-929B-015860E24EEC}"/>
              </a:ext>
            </a:extLst>
          </p:cNvPr>
          <p:cNvSpPr txBox="1"/>
          <p:nvPr/>
        </p:nvSpPr>
        <p:spPr>
          <a:xfrm>
            <a:off x="803571" y="5507943"/>
            <a:ext cx="6110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ACA4"/>
                </a:solidFill>
                <a:latin typeface="Dosis SemiBold" pitchFamily="2" charset="0"/>
              </a:rPr>
              <a:t>V</a:t>
            </a:r>
            <a:r>
              <a:rPr lang="fr-FR" sz="2400" dirty="0">
                <a:solidFill>
                  <a:srgbClr val="C00000"/>
                </a:solidFill>
                <a:latin typeface="Dosis SemiBold" pitchFamily="2" charset="0"/>
              </a:rPr>
              <a:t>ous mettez des survêtements pour le sport</a:t>
            </a:r>
            <a:r>
              <a:rPr lang="fr-FR" sz="2400" dirty="0">
                <a:solidFill>
                  <a:srgbClr val="00ACA4"/>
                </a:solidFill>
                <a:latin typeface="Dosis SemiBold" pitchFamily="2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93E07D3-3925-4440-BFAC-F0CEADE339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790" y="1743739"/>
            <a:ext cx="3156420" cy="471143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phrases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cahier.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517159" y="3051000"/>
            <a:ext cx="2109682" cy="828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Flèche : droite 9"/>
          <p:cNvSpPr/>
          <p:nvPr/>
        </p:nvSpPr>
        <p:spPr>
          <a:xfrm>
            <a:off x="2715692" y="3318147"/>
            <a:ext cx="673486" cy="14654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6AEB102-1DFC-CABD-AB46-735EFE2DC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bientôt.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Espace réservé pour une image  2" descr="Une image contenant habits, illustration, dessin humoristique&#10;&#10;Le contenu généré par l’IA peut être incorrect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pic>
        <p:nvPicPr>
          <p:cNvPr id="8" name="majd_wav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34789" y="2231030"/>
            <a:ext cx="1874421" cy="333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39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3FAB45-22E0-4671-AAEA-F6142E3E4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B557FB24-B439-4483-B51E-646C9A62E6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Oral – Dialogue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  <a:sym typeface="Wingdings" panose="05000000000000000000" pitchFamily="2" charset="2"/>
              </a:rPr>
              <a:t>Écriture – Point de langue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  <a:sym typeface="Wingdings" panose="05000000000000000000" pitchFamily="2" charset="2"/>
              </a:rPr>
              <a:t>Lecture – Lecture et compréhension des mots</a:t>
            </a:r>
          </a:p>
          <a:p>
            <a:endParaRPr lang="fr-FR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4675879-28DD-4557-BCE1-9BC8494DB0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6145BCC-03D2-4DBB-A0EC-1EB036BAB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A6905B03-C307-4CF9-8745-C55CC5F86C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B645F9B2-436A-44A1-95D9-0C1661974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</a:t>
            </a: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 5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Présentation du vocabulaire 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Exploitation du vocabulaire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Travail sur livret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867558" y="3886051"/>
            <a:ext cx="3587584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Oral –  Prise de parole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Lecture – Lecture et compréhension des phrases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Écriture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701458" y="3889180"/>
            <a:ext cx="3527191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Oral – Acte de parole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Lecture – Graphèmes :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oin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ouin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 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Écriture – Graphèmes :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oin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ouin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311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Lire et comprendre des phrases.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sz="1400" dirty="0"/>
              <a:t>Écrire des phrases.</a:t>
            </a:r>
            <a:endParaRPr lang="en-US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/>
          <p:cNvSpPr txBox="1"/>
          <p:nvPr/>
        </p:nvSpPr>
        <p:spPr>
          <a:xfrm>
            <a:off x="2320205" y="2144230"/>
            <a:ext cx="19049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1.  Prise de parole </a:t>
            </a:r>
          </a:p>
        </p:txBody>
      </p:sp>
      <p:sp>
        <p:nvSpPr>
          <p:cNvPr id="17" name="Espace réservé du texte 5"/>
          <p:cNvSpPr txBox="1"/>
          <p:nvPr/>
        </p:nvSpPr>
        <p:spPr>
          <a:xfrm>
            <a:off x="2221200" y="251686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Prendre la parole en réutilisant les actes de parole enseignés.</a:t>
            </a:r>
          </a:p>
        </p:txBody>
      </p:sp>
      <p:sp>
        <p:nvSpPr>
          <p:cNvPr id="7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9" name="Espace réservé pour une image  13" descr="Une image contenant horloge, cercle, symbole, Police&#10;&#10;Le contenu généré par l’IA peut être incorrect.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40805"/>
            <a:ext cx="540000" cy="540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3" y="2222899"/>
            <a:ext cx="2277239" cy="363678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492943" y="2215633"/>
            <a:ext cx="2079057" cy="3636784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AC812C0-4391-6BD4-D6AE-3BC31116F3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8">
            <a:extLst>
              <a:ext uri="{FF2B5EF4-FFF2-40B4-BE49-F238E27FC236}">
                <a16:creationId xmlns:a16="http://schemas.microsoft.com/office/drawing/2014/main" id="{F4BB8375-101F-4E97-1AB7-D8ADFA8B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Aujourd’hui, nous allons apprendre à nous présenter et à parler des sports. </a:t>
            </a:r>
            <a:b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</a:b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Écoutez bien.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70603A-90B1-245A-488B-144E9E9C2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2985C7-5C88-A236-E8E3-DED05B91D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FR_N2_P5_SEM2_S5 (oral) ">
            <a:hlinkClick r:id="" action="ppaction://media"/>
            <a:extLst>
              <a:ext uri="{FF2B5EF4-FFF2-40B4-BE49-F238E27FC236}">
                <a16:creationId xmlns:a16="http://schemas.microsoft.com/office/drawing/2014/main" id="{5EE7813D-F62F-4EB8-982E-78DAEF2C002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0931" y="2028297"/>
            <a:ext cx="7242138" cy="407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109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35502B2-01C0-4934-80E3-22D9A5A61F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6983FD-F538-421B-AF05-5368533161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111DF6-31E7-420D-A7F2-AD0614C3A43E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f0534ec5-868f-4ce6-85c7-99f0612daa5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1655</TotalTime>
  <Words>1165</Words>
  <PresentationFormat>Affichage à l'écran (4:3)</PresentationFormat>
  <Paragraphs>162</Paragraphs>
  <Slides>46</Slides>
  <Notes>2</Notes>
  <HiddenSlides>0</HiddenSlides>
  <MMClips>8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46</vt:i4>
      </vt:variant>
    </vt:vector>
  </HeadingPairs>
  <TitlesOfParts>
    <vt:vector size="63" baseType="lpstr">
      <vt:lpstr>Dosis</vt:lpstr>
      <vt:lpstr>Aptos Display</vt:lpstr>
      <vt:lpstr>Dosis SemiBold</vt:lpstr>
      <vt:lpstr>Aptos</vt:lpstr>
      <vt:lpstr>Wingdings</vt:lpstr>
      <vt:lpstr>Dosis ExtraBold</vt:lpstr>
      <vt:lpstr>Calibri</vt:lpstr>
      <vt:lpstr>Arial</vt:lpstr>
      <vt:lpstr>Dosis Medium</vt:lpstr>
      <vt:lpstr>2_Conception personnalisée</vt:lpstr>
      <vt:lpstr>00_Env-Enseignant</vt:lpstr>
      <vt:lpstr>Oral</vt:lpstr>
      <vt:lpstr>Lecture</vt:lpstr>
      <vt:lpstr>Ecriture</vt:lpstr>
      <vt:lpstr>Thème Office</vt:lpstr>
      <vt:lpstr>1_Env-Enseignant</vt:lpstr>
      <vt:lpstr>1_Oral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5</vt:lpstr>
      <vt:lpstr>Bonjour les enfants ! La leçon de français commence maintenant.</vt:lpstr>
      <vt:lpstr>Aujourd’hui, nous allons apprendre à nous présenter et à parler des sports.  Écoutez bien.</vt:lpstr>
      <vt:lpstr>Lecture de la vidéo.</vt:lpstr>
      <vt:lpstr>Maintenant, nous allons apprendre à nous présenter, à parler des sports et des vêtements que l’on porte pour faire du sport. Soyez attentifs.</vt:lpstr>
      <vt:lpstr>Étape 1. Je vais vous expliquer la situation. </vt:lpstr>
      <vt:lpstr>Étape 2. Chacun réfléchit silencieusement à ce qu’il va dire dans sa prise de parole.</vt:lpstr>
      <vt:lpstr>Étape 3. Maintenant, vous allez prendre la parole. Qui veut passer au tableau ? </vt:lpstr>
      <vt:lpstr>Maintenant, tout le monde participe. Chacun parle du sport qu’il fait et des vêtements qu’il porte pour faire ce sport à son voisin.</vt:lpstr>
      <vt:lpstr>Plan de la séance 5</vt:lpstr>
      <vt:lpstr>Maintenant, on va faire de la lecture. </vt:lpstr>
      <vt:lpstr>C’est le mot : des.  On va l’épeler ensemble : d-e-s. </vt:lpstr>
      <vt:lpstr>C’est le mot : dans.  On va l’épeler ensemble : d-a-n-s. </vt:lpstr>
      <vt:lpstr>Lisez ces phrases en silence. Après, on va écouter un audio. </vt:lpstr>
      <vt:lpstr>Lecture de l’audio.  </vt:lpstr>
      <vt:lpstr>Présentation PowerPoint</vt:lpstr>
      <vt:lpstr>On passe à une autre activité. Regardez cette image. Voici le pingouin et le babouin.</vt:lpstr>
      <vt:lpstr>Est-ce que le pingouin et le babouin font du sport ? Qui veut répondre ?</vt:lpstr>
      <vt:lpstr>Est-ce que le babouin met un short ? Qui veut répondre ?</vt:lpstr>
      <vt:lpstr>Est-ce que le pingouin et le babouin mettent des baskets ? Qui veut répondre ?</vt:lpstr>
      <vt:lpstr>Est-ce que le pingouin met un survêtement ? Qui veut répondre ?</vt:lpstr>
      <vt:lpstr>Prenez les ardoises.</vt:lpstr>
      <vt:lpstr>Lisez silencieusement les phrases. Personne ne lit les phrases à voix haute.  Écrivez les numéros des bonnes phrases sur l’ardoise : 1, 2,3 ou 4.</vt:lpstr>
      <vt:lpstr>Levez vos ardoises. </vt:lpstr>
      <vt:lpstr>Les bonnes réponses sont les numéros 1 et 2. </vt:lpstr>
      <vt:lpstr>Prenez vos livrets à la page 120. Avec votre voisin, lisez les phrases et cochez les bonnes réponses. Je vais circuler entre les rangs pour vous aider. </vt:lpstr>
      <vt:lpstr>Corrigez.</vt:lpstr>
      <vt:lpstr>Plan de la séance 5</vt:lpstr>
      <vt:lpstr>Lisez et observez cette phrase. Vous allez l’écrire après. Tenez-vous prêts.  </vt:lpstr>
      <vt:lpstr>Prenez vos cahiers. </vt:lpstr>
      <vt:lpstr>Dictée en cours.</vt:lpstr>
      <vt:lpstr>Deuxième dictée.</vt:lpstr>
      <vt:lpstr>Troisième dictée.</vt:lpstr>
      <vt:lpstr>Corrigez. </vt:lpstr>
      <vt:lpstr>On passe à une autre activité. Ces mots sont en désordre. Écrivez sur vos cahiers une phrase correcte à partir de ces mots.</vt:lpstr>
      <vt:lpstr>Qui veut lire sa phrase ?</vt:lpstr>
      <vt:lpstr>Corrigez. Je n’oublie pas la majuscule au début de la phrase, le point à la fin et les espaces entre les mots. </vt:lpstr>
      <vt:lpstr>Prenez vos livrets à la page 121. Vous aller faire l’activité 5. Je vais circuler entre les rangs pour vous aider. </vt:lpstr>
      <vt:lpstr>Présentation PowerPoint</vt:lpstr>
      <vt:lpstr>À la maison, lisez ces phrases et recopiez-les sur votre cahier. </vt:lpstr>
      <vt:lpstr>La séance d’aujourd’hui est terminée. À bientôt.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2025-08-13T10:11:00Z</cp:lastPrinted>
  <dcterms:created xsi:type="dcterms:W3CDTF">2025-08-01T12:31:00Z</dcterms:created>
  <dcterms:modified xsi:type="dcterms:W3CDTF">2026-05-18T09:07:48Z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3B21D82F96F244A88607757769314F0F_13</vt:lpwstr>
  </property>
  <property fmtid="{D5CDD505-2E9C-101B-9397-08002B2CF9AE}" pid="3" name="KSOProductBuildVer">
    <vt:lpwstr>1036-12.2.0.23131</vt:lpwstr>
  </property>
  <property fmtid="{D5CDD505-2E9C-101B-9397-08002B2CF9AE}" pid="4" name="ContentTypeId">
    <vt:lpwstr>0x0101003BE1CA3E4EEE7E478F0E6E453AD473F7</vt:lpwstr>
  </property>
</Properties>
</file>